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 id="2147483652" r:id="rId2"/>
  </p:sldMasterIdLst>
  <p:notesMasterIdLst>
    <p:notesMasterId r:id="rId25"/>
  </p:notesMasterIdLst>
  <p:handoutMasterIdLst>
    <p:handoutMasterId r:id="rId26"/>
  </p:handoutMasterIdLst>
  <p:sldIdLst>
    <p:sldId id="256" r:id="rId3"/>
    <p:sldId id="277"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8" r:id="rId24"/>
  </p:sldIdLst>
  <p:sldSz cx="9144000" cy="6858000" type="screen4x3"/>
  <p:notesSz cx="6834188" cy="9979025"/>
  <p:custDataLst>
    <p:tags r:id="rId27"/>
  </p:custDataLst>
  <p:defaultTextStyle>
    <a:defPPr>
      <a:defRPr lang="de-DE"/>
    </a:defPPr>
    <a:lvl1pPr algn="l" defTabSz="457200" rtl="0" fontAlgn="base">
      <a:spcBef>
        <a:spcPct val="0"/>
      </a:spcBef>
      <a:spcAft>
        <a:spcPct val="0"/>
      </a:spcAft>
      <a:defRPr kern="1200">
        <a:solidFill>
          <a:schemeClr val="tx1"/>
        </a:solidFill>
        <a:latin typeface="Arial"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charset="-128"/>
        <a:cs typeface="+mn-cs"/>
      </a:defRPr>
    </a:lvl5pPr>
    <a:lvl6pPr marL="2286000" algn="l" defTabSz="914400" rtl="0" eaLnBrk="1" latinLnBrk="0" hangingPunct="1">
      <a:defRPr kern="1200">
        <a:solidFill>
          <a:schemeClr val="tx1"/>
        </a:solidFill>
        <a:latin typeface="Arial" charset="0"/>
        <a:ea typeface="ヒラギノ角ゴ Pro W3" charset="-128"/>
        <a:cs typeface="+mn-cs"/>
      </a:defRPr>
    </a:lvl6pPr>
    <a:lvl7pPr marL="2743200" algn="l" defTabSz="914400" rtl="0" eaLnBrk="1" latinLnBrk="0" hangingPunct="1">
      <a:defRPr kern="1200">
        <a:solidFill>
          <a:schemeClr val="tx1"/>
        </a:solidFill>
        <a:latin typeface="Arial" charset="0"/>
        <a:ea typeface="ヒラギノ角ゴ Pro W3" charset="-128"/>
        <a:cs typeface="+mn-cs"/>
      </a:defRPr>
    </a:lvl7pPr>
    <a:lvl8pPr marL="3200400" algn="l" defTabSz="914400" rtl="0" eaLnBrk="1" latinLnBrk="0" hangingPunct="1">
      <a:defRPr kern="1200">
        <a:solidFill>
          <a:schemeClr val="tx1"/>
        </a:solidFill>
        <a:latin typeface="Arial" charset="0"/>
        <a:ea typeface="ヒラギノ角ゴ Pro W3" charset="-128"/>
        <a:cs typeface="+mn-cs"/>
      </a:defRPr>
    </a:lvl8pPr>
    <a:lvl9pPr marL="3657600" algn="l" defTabSz="914400" rtl="0" eaLnBrk="1" latinLnBrk="0" hangingPunct="1">
      <a:defRPr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7DB17"/>
    <a:srgbClr val="A5A590"/>
    <a:srgbClr val="C8C8BA"/>
    <a:srgbClr val="FFD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autoAdjust="0"/>
  </p:normalViewPr>
  <p:slideViewPr>
    <p:cSldViewPr snapToGrid="0">
      <p:cViewPr varScale="1">
        <p:scale>
          <a:sx n="77" d="100"/>
          <a:sy n="77" d="100"/>
        </p:scale>
        <p:origin x="1646" y="67"/>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62226" cy="499510"/>
          </a:xfrm>
          <a:prstGeom prst="rect">
            <a:avLst/>
          </a:prstGeom>
          <a:noFill/>
          <a:ln w="9525">
            <a:noFill/>
            <a:miter lim="800000"/>
            <a:headEnd/>
            <a:tailEnd/>
          </a:ln>
          <a:effectLst/>
        </p:spPr>
        <p:txBody>
          <a:bodyPr vert="horz" wrap="square" lIns="91925" tIns="45962" rIns="91925" bIns="45962" numCol="1" anchor="t" anchorCtr="0" compatLnSpc="1">
            <a:prstTxWarp prst="textNoShape">
              <a:avLst/>
            </a:prstTxWarp>
          </a:bodyPr>
          <a:lstStyle>
            <a:lvl1pPr>
              <a:defRPr sz="1200">
                <a:latin typeface="Calibri" pitchFamily="34" charset="0"/>
              </a:defRPr>
            </a:lvl1pPr>
          </a:lstStyle>
          <a:p>
            <a:endParaRPr lang="de-DE"/>
          </a:p>
        </p:txBody>
      </p:sp>
      <p:sp>
        <p:nvSpPr>
          <p:cNvPr id="29699" name="Rectangle 3"/>
          <p:cNvSpPr>
            <a:spLocks noGrp="1" noChangeArrowheads="1"/>
          </p:cNvSpPr>
          <p:nvPr>
            <p:ph type="dt" sz="quarter" idx="1"/>
          </p:nvPr>
        </p:nvSpPr>
        <p:spPr bwMode="auto">
          <a:xfrm>
            <a:off x="3870366" y="0"/>
            <a:ext cx="2962226" cy="499510"/>
          </a:xfrm>
          <a:prstGeom prst="rect">
            <a:avLst/>
          </a:prstGeom>
          <a:noFill/>
          <a:ln w="9525">
            <a:noFill/>
            <a:miter lim="800000"/>
            <a:headEnd/>
            <a:tailEnd/>
          </a:ln>
          <a:effectLst/>
        </p:spPr>
        <p:txBody>
          <a:bodyPr vert="horz" wrap="square" lIns="91925" tIns="45962" rIns="91925" bIns="45962" numCol="1" anchor="t" anchorCtr="0" compatLnSpc="1">
            <a:prstTxWarp prst="textNoShape">
              <a:avLst/>
            </a:prstTxWarp>
          </a:bodyPr>
          <a:lstStyle>
            <a:lvl1pPr algn="r">
              <a:defRPr sz="1200">
                <a:latin typeface="Calibri" pitchFamily="34" charset="0"/>
              </a:defRPr>
            </a:lvl1pPr>
          </a:lstStyle>
          <a:p>
            <a:fld id="{64348A2E-6584-475E-AB77-0B043A01F027}" type="datetime1">
              <a:rPr lang="de-DE"/>
              <a:pPr/>
              <a:t>27.05.2014</a:t>
            </a:fld>
            <a:endParaRPr lang="de-DE"/>
          </a:p>
        </p:txBody>
      </p:sp>
      <p:sp>
        <p:nvSpPr>
          <p:cNvPr id="29700" name="Rectangle 4"/>
          <p:cNvSpPr>
            <a:spLocks noGrp="1" noChangeArrowheads="1"/>
          </p:cNvSpPr>
          <p:nvPr>
            <p:ph type="ftr" sz="quarter" idx="2"/>
          </p:nvPr>
        </p:nvSpPr>
        <p:spPr bwMode="auto">
          <a:xfrm>
            <a:off x="0" y="9477920"/>
            <a:ext cx="2962226" cy="499509"/>
          </a:xfrm>
          <a:prstGeom prst="rect">
            <a:avLst/>
          </a:prstGeom>
          <a:noFill/>
          <a:ln w="9525">
            <a:noFill/>
            <a:miter lim="800000"/>
            <a:headEnd/>
            <a:tailEnd/>
          </a:ln>
          <a:effectLst/>
        </p:spPr>
        <p:txBody>
          <a:bodyPr vert="horz" wrap="square" lIns="91925" tIns="45962" rIns="91925" bIns="45962" numCol="1" anchor="b" anchorCtr="0" compatLnSpc="1">
            <a:prstTxWarp prst="textNoShape">
              <a:avLst/>
            </a:prstTxWarp>
          </a:bodyPr>
          <a:lstStyle>
            <a:lvl1pPr>
              <a:defRPr sz="1200">
                <a:latin typeface="Calibri" pitchFamily="34" charset="0"/>
              </a:defRPr>
            </a:lvl1pPr>
          </a:lstStyle>
          <a:p>
            <a:endParaRPr lang="de-DE"/>
          </a:p>
        </p:txBody>
      </p:sp>
      <p:sp>
        <p:nvSpPr>
          <p:cNvPr id="29701" name="Rectangle 5"/>
          <p:cNvSpPr>
            <a:spLocks noGrp="1" noChangeArrowheads="1"/>
          </p:cNvSpPr>
          <p:nvPr>
            <p:ph type="sldNum" sz="quarter" idx="3"/>
          </p:nvPr>
        </p:nvSpPr>
        <p:spPr bwMode="auto">
          <a:xfrm>
            <a:off x="3870366" y="9477920"/>
            <a:ext cx="2962226" cy="499509"/>
          </a:xfrm>
          <a:prstGeom prst="rect">
            <a:avLst/>
          </a:prstGeom>
          <a:noFill/>
          <a:ln w="9525">
            <a:noFill/>
            <a:miter lim="800000"/>
            <a:headEnd/>
            <a:tailEnd/>
          </a:ln>
          <a:effectLst/>
        </p:spPr>
        <p:txBody>
          <a:bodyPr vert="horz" wrap="square" lIns="91925" tIns="45962" rIns="91925" bIns="45962" numCol="1" anchor="b" anchorCtr="0" compatLnSpc="1">
            <a:prstTxWarp prst="textNoShape">
              <a:avLst/>
            </a:prstTxWarp>
          </a:bodyPr>
          <a:lstStyle>
            <a:lvl1pPr algn="r">
              <a:defRPr sz="1200">
                <a:latin typeface="Calibri" pitchFamily="34" charset="0"/>
              </a:defRPr>
            </a:lvl1pPr>
          </a:lstStyle>
          <a:p>
            <a:fld id="{97C43E38-0701-4C5D-B0D8-2ADADEB571AB}" type="slidenum">
              <a:rPr lang="de-DE"/>
              <a:pPr/>
              <a:t>‹N›</a:t>
            </a:fld>
            <a:endParaRPr lang="de-DE"/>
          </a:p>
        </p:txBody>
      </p:sp>
    </p:spTree>
    <p:extLst>
      <p:ext uri="{BB962C8B-B14F-4D97-AF65-F5344CB8AC3E}">
        <p14:creationId xmlns:p14="http://schemas.microsoft.com/office/powerpoint/2010/main" val="3419246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62226" cy="499510"/>
          </a:xfrm>
          <a:prstGeom prst="rect">
            <a:avLst/>
          </a:prstGeom>
        </p:spPr>
        <p:txBody>
          <a:bodyPr vert="horz" wrap="square" lIns="91925" tIns="45962" rIns="91925" bIns="45962" numCol="1" anchor="t" anchorCtr="0" compatLnSpc="1">
            <a:prstTxWarp prst="textNoShape">
              <a:avLst/>
            </a:prstTxWarp>
          </a:bodyPr>
          <a:lstStyle>
            <a:lvl1pPr>
              <a:defRPr sz="1200">
                <a:latin typeface="Calibri" pitchFamily="34" charset="0"/>
              </a:defRPr>
            </a:lvl1pPr>
          </a:lstStyle>
          <a:p>
            <a:endParaRPr lang="it-IT"/>
          </a:p>
        </p:txBody>
      </p:sp>
      <p:sp>
        <p:nvSpPr>
          <p:cNvPr id="3" name="Datumsplatzhalter 2"/>
          <p:cNvSpPr>
            <a:spLocks noGrp="1"/>
          </p:cNvSpPr>
          <p:nvPr>
            <p:ph type="dt" idx="1"/>
          </p:nvPr>
        </p:nvSpPr>
        <p:spPr>
          <a:xfrm>
            <a:off x="3870366" y="0"/>
            <a:ext cx="2962226" cy="499510"/>
          </a:xfrm>
          <a:prstGeom prst="rect">
            <a:avLst/>
          </a:prstGeom>
        </p:spPr>
        <p:txBody>
          <a:bodyPr vert="horz" wrap="square" lIns="91925" tIns="45962" rIns="91925" bIns="45962" numCol="1" anchor="t" anchorCtr="0" compatLnSpc="1">
            <a:prstTxWarp prst="textNoShape">
              <a:avLst/>
            </a:prstTxWarp>
          </a:bodyPr>
          <a:lstStyle>
            <a:lvl1pPr algn="r">
              <a:defRPr sz="1200">
                <a:latin typeface="Calibri" pitchFamily="34" charset="0"/>
              </a:defRPr>
            </a:lvl1pPr>
          </a:lstStyle>
          <a:p>
            <a:fld id="{478834FA-E625-4441-9275-6580495A19BA}" type="datetime1">
              <a:rPr lang="de-DE"/>
              <a:pPr/>
              <a:t>27.05.2014</a:t>
            </a:fld>
            <a:endParaRPr lang="de-DE"/>
          </a:p>
        </p:txBody>
      </p:sp>
      <p:sp>
        <p:nvSpPr>
          <p:cNvPr id="4" name="Folienbildplatzhalter 3"/>
          <p:cNvSpPr>
            <a:spLocks noGrp="1" noRot="1" noChangeAspect="1"/>
          </p:cNvSpPr>
          <p:nvPr>
            <p:ph type="sldImg" idx="2"/>
          </p:nvPr>
        </p:nvSpPr>
        <p:spPr>
          <a:xfrm>
            <a:off x="920750" y="747713"/>
            <a:ext cx="4992688" cy="3743325"/>
          </a:xfrm>
          <a:prstGeom prst="rect">
            <a:avLst/>
          </a:prstGeom>
          <a:noFill/>
          <a:ln w="12700">
            <a:solidFill>
              <a:prstClr val="black"/>
            </a:solidFill>
          </a:ln>
        </p:spPr>
        <p:txBody>
          <a:bodyPr vert="horz" wrap="square" lIns="91925" tIns="45962" rIns="91925" bIns="45962" numCol="1" anchor="ctr" anchorCtr="0" compatLnSpc="1">
            <a:prstTxWarp prst="textNoShape">
              <a:avLst/>
            </a:prstTxWarp>
          </a:bodyPr>
          <a:lstStyle/>
          <a:p>
            <a:pPr lvl="0"/>
            <a:endParaRPr lang="it-IT" smtClean="0"/>
          </a:p>
        </p:txBody>
      </p:sp>
      <p:sp>
        <p:nvSpPr>
          <p:cNvPr id="5" name="Notizenplatzhalter 4"/>
          <p:cNvSpPr>
            <a:spLocks noGrp="1"/>
          </p:cNvSpPr>
          <p:nvPr>
            <p:ph type="body" sz="quarter" idx="3"/>
          </p:nvPr>
        </p:nvSpPr>
        <p:spPr>
          <a:xfrm>
            <a:off x="683100" y="4739758"/>
            <a:ext cx="5467989" cy="4490800"/>
          </a:xfrm>
          <a:prstGeom prst="rect">
            <a:avLst/>
          </a:prstGeom>
        </p:spPr>
        <p:txBody>
          <a:bodyPr vert="horz" wrap="square" lIns="91925" tIns="45962" rIns="91925" bIns="45962" numCol="1" anchor="t" anchorCtr="0" compatLnSpc="1">
            <a:prstTxWarp prst="textNoShape">
              <a:avLst/>
            </a:prstTxWarp>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 name="Fußzeilenplatzhalter 5"/>
          <p:cNvSpPr>
            <a:spLocks noGrp="1"/>
          </p:cNvSpPr>
          <p:nvPr>
            <p:ph type="ftr" sz="quarter" idx="4"/>
          </p:nvPr>
        </p:nvSpPr>
        <p:spPr>
          <a:xfrm>
            <a:off x="0" y="9477920"/>
            <a:ext cx="2962226" cy="499509"/>
          </a:xfrm>
          <a:prstGeom prst="rect">
            <a:avLst/>
          </a:prstGeom>
        </p:spPr>
        <p:txBody>
          <a:bodyPr vert="horz" wrap="square" lIns="91925" tIns="45962" rIns="91925" bIns="45962" numCol="1" anchor="b" anchorCtr="0" compatLnSpc="1">
            <a:prstTxWarp prst="textNoShape">
              <a:avLst/>
            </a:prstTxWarp>
          </a:bodyPr>
          <a:lstStyle>
            <a:lvl1pPr>
              <a:defRPr sz="1200">
                <a:latin typeface="Calibri" pitchFamily="34" charset="0"/>
              </a:defRPr>
            </a:lvl1pPr>
          </a:lstStyle>
          <a:p>
            <a:endParaRPr lang="it-IT"/>
          </a:p>
        </p:txBody>
      </p:sp>
      <p:sp>
        <p:nvSpPr>
          <p:cNvPr id="7" name="Foliennummernplatzhalter 6"/>
          <p:cNvSpPr>
            <a:spLocks noGrp="1"/>
          </p:cNvSpPr>
          <p:nvPr>
            <p:ph type="sldNum" sz="quarter" idx="5"/>
          </p:nvPr>
        </p:nvSpPr>
        <p:spPr>
          <a:xfrm>
            <a:off x="3870366" y="9477920"/>
            <a:ext cx="2962226" cy="499509"/>
          </a:xfrm>
          <a:prstGeom prst="rect">
            <a:avLst/>
          </a:prstGeom>
        </p:spPr>
        <p:txBody>
          <a:bodyPr vert="horz" wrap="square" lIns="91925" tIns="45962" rIns="91925" bIns="45962" numCol="1" anchor="b" anchorCtr="0" compatLnSpc="1">
            <a:prstTxWarp prst="textNoShape">
              <a:avLst/>
            </a:prstTxWarp>
          </a:bodyPr>
          <a:lstStyle>
            <a:lvl1pPr algn="r">
              <a:defRPr sz="1200">
                <a:latin typeface="Calibri" pitchFamily="34" charset="0"/>
              </a:defRPr>
            </a:lvl1pPr>
          </a:lstStyle>
          <a:p>
            <a:fld id="{A77B7EA5-8F99-46E2-8DCD-7CCDAD39C538}" type="slidenum">
              <a:rPr lang="de-DE"/>
              <a:pPr/>
              <a:t>‹N›</a:t>
            </a:fld>
            <a:endParaRPr lang="de-DE"/>
          </a:p>
        </p:txBody>
      </p:sp>
    </p:spTree>
    <p:extLst>
      <p:ext uri="{BB962C8B-B14F-4D97-AF65-F5344CB8AC3E}">
        <p14:creationId xmlns:p14="http://schemas.microsoft.com/office/powerpoint/2010/main" val="2768805274"/>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ヒラギノ角ゴ Pro W3" charset="-128"/>
        <a:cs typeface="+mn-cs"/>
      </a:defRPr>
    </a:lvl1pPr>
    <a:lvl2pPr marL="457200" algn="l" defTabSz="457200" rtl="0" fontAlgn="base">
      <a:spcBef>
        <a:spcPct val="30000"/>
      </a:spcBef>
      <a:spcAft>
        <a:spcPct val="0"/>
      </a:spcAft>
      <a:defRPr sz="1200" kern="1200">
        <a:solidFill>
          <a:schemeClr val="tx1"/>
        </a:solidFill>
        <a:latin typeface="+mn-lt"/>
        <a:ea typeface="ヒラギノ角ゴ Pro W3" charset="-128"/>
        <a:cs typeface="+mn-cs"/>
      </a:defRPr>
    </a:lvl2pPr>
    <a:lvl3pPr marL="914400" algn="l" defTabSz="457200" rtl="0" fontAlgn="base">
      <a:spcBef>
        <a:spcPct val="30000"/>
      </a:spcBef>
      <a:spcAft>
        <a:spcPct val="0"/>
      </a:spcAft>
      <a:defRPr sz="1200" kern="1200">
        <a:solidFill>
          <a:schemeClr val="tx1"/>
        </a:solidFill>
        <a:latin typeface="+mn-lt"/>
        <a:ea typeface="ヒラギノ角ゴ Pro W3" charset="-128"/>
        <a:cs typeface="+mn-cs"/>
      </a:defRPr>
    </a:lvl3pPr>
    <a:lvl4pPr marL="1371600" algn="l" defTabSz="457200" rtl="0" fontAlgn="base">
      <a:spcBef>
        <a:spcPct val="30000"/>
      </a:spcBef>
      <a:spcAft>
        <a:spcPct val="0"/>
      </a:spcAft>
      <a:defRPr sz="1200" kern="1200">
        <a:solidFill>
          <a:schemeClr val="tx1"/>
        </a:solidFill>
        <a:latin typeface="+mn-lt"/>
        <a:ea typeface="ヒラギノ角ゴ Pro W3" charset="-128"/>
        <a:cs typeface="+mn-cs"/>
      </a:defRPr>
    </a:lvl4pPr>
    <a:lvl5pPr marL="1828800" algn="l" defTabSz="457200" rtl="0" fontAlgn="base">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Rot="1" noChangeAspect="1" noTextEdit="1"/>
          </p:cNvSpPr>
          <p:nvPr>
            <p:ph type="sldImg"/>
          </p:nvPr>
        </p:nvSpPr>
        <p:spPr bwMode="auto">
          <a:xfrm>
            <a:off x="922338" y="747713"/>
            <a:ext cx="4989512" cy="3743325"/>
          </a:xfrm>
          <a:noFill/>
          <a:ln>
            <a:solidFill>
              <a:srgbClr val="000000"/>
            </a:solidFill>
            <a:miter lim="800000"/>
            <a:headEnd/>
            <a:tailEnd/>
          </a:ln>
        </p:spPr>
      </p:sp>
      <p:sp>
        <p:nvSpPr>
          <p:cNvPr id="390147" name="Rectangle 3"/>
          <p:cNvSpPr>
            <a:spLocks noGrp="1"/>
          </p:cNvSpPr>
          <p:nvPr>
            <p:ph type="body" idx="1"/>
          </p:nvPr>
        </p:nvSpPr>
        <p:spPr bwMode="auto">
          <a:noFill/>
        </p:spPr>
        <p:txBody>
          <a:bodyPr/>
          <a:lstStyle/>
          <a:p>
            <a:endParaRPr lang="it-IT" smtClean="0"/>
          </a:p>
        </p:txBody>
      </p:sp>
    </p:spTree>
    <p:extLst>
      <p:ext uri="{BB962C8B-B14F-4D97-AF65-F5344CB8AC3E}">
        <p14:creationId xmlns:p14="http://schemas.microsoft.com/office/powerpoint/2010/main" val="2877715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spcBef>
                <a:spcPct val="30000"/>
              </a:spcBef>
              <a:defRPr sz="1200">
                <a:solidFill>
                  <a:schemeClr val="tx1"/>
                </a:solidFill>
                <a:latin typeface="Times New Roman" panose="02020603050405020304" pitchFamily="18" charset="0"/>
                <a:cs typeface="Times New Roman" panose="02020603050405020304" pitchFamily="18" charset="0"/>
              </a:defRPr>
            </a:lvl1pPr>
            <a:lvl2pPr marL="742950" indent="-285750" defTabSz="947738">
              <a:spcBef>
                <a:spcPct val="30000"/>
              </a:spcBef>
              <a:defRPr sz="1200">
                <a:solidFill>
                  <a:schemeClr val="tx1"/>
                </a:solidFill>
                <a:latin typeface="Times New Roman" panose="02020603050405020304" pitchFamily="18" charset="0"/>
                <a:cs typeface="Times New Roman" panose="02020603050405020304" pitchFamily="18" charset="0"/>
              </a:defRPr>
            </a:lvl2pPr>
            <a:lvl3pPr marL="1143000" indent="-228600" defTabSz="947738">
              <a:spcBef>
                <a:spcPct val="30000"/>
              </a:spcBef>
              <a:defRPr sz="1200">
                <a:solidFill>
                  <a:schemeClr val="tx1"/>
                </a:solidFill>
                <a:latin typeface="Times New Roman" panose="02020603050405020304" pitchFamily="18" charset="0"/>
                <a:cs typeface="Times New Roman" panose="02020603050405020304" pitchFamily="18" charset="0"/>
              </a:defRPr>
            </a:lvl3pPr>
            <a:lvl4pPr marL="1600200" indent="-228600" defTabSz="947738">
              <a:spcBef>
                <a:spcPct val="30000"/>
              </a:spcBef>
              <a:defRPr sz="1200">
                <a:solidFill>
                  <a:schemeClr val="tx1"/>
                </a:solidFill>
                <a:latin typeface="Times New Roman" panose="02020603050405020304" pitchFamily="18" charset="0"/>
                <a:cs typeface="Times New Roman" panose="02020603050405020304" pitchFamily="18" charset="0"/>
              </a:defRPr>
            </a:lvl4pPr>
            <a:lvl5pPr marL="2057400" indent="-228600" defTabSz="947738">
              <a:spcBef>
                <a:spcPct val="30000"/>
              </a:spcBef>
              <a:defRPr sz="1200">
                <a:solidFill>
                  <a:schemeClr val="tx1"/>
                </a:solidFill>
                <a:latin typeface="Times New Roman" panose="02020603050405020304" pitchFamily="18" charset="0"/>
                <a:cs typeface="Times New Roman" panose="02020603050405020304" pitchFamily="18" charset="0"/>
              </a:defRPr>
            </a:lvl5pPr>
            <a:lvl6pPr marL="2514600" indent="-228600" defTabSz="947738"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6pPr>
            <a:lvl7pPr marL="2971800" indent="-228600" defTabSz="947738"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7pPr>
            <a:lvl8pPr marL="3429000" indent="-228600" defTabSz="947738"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8pPr>
            <a:lvl9pPr marL="3886200" indent="-228600" defTabSz="947738" eaLnBrk="0" fontAlgn="base" hangingPunct="0">
              <a:spcBef>
                <a:spcPct val="30000"/>
              </a:spcBef>
              <a:spcAft>
                <a:spcPct val="0"/>
              </a:spcAft>
              <a:defRPr sz="1200">
                <a:solidFill>
                  <a:schemeClr val="tx1"/>
                </a:solidFill>
                <a:latin typeface="Times New Roman" panose="02020603050405020304" pitchFamily="18" charset="0"/>
                <a:cs typeface="Times New Roman" panose="02020603050405020304" pitchFamily="18" charset="0"/>
              </a:defRPr>
            </a:lvl9pPr>
          </a:lstStyle>
          <a:p>
            <a:pPr>
              <a:spcBef>
                <a:spcPct val="0"/>
              </a:spcBef>
            </a:pPr>
            <a:fld id="{808DD381-DCA5-430D-80EB-ED45BF6A23FC}" type="slidenum">
              <a:rPr lang="it-IT" altLang="it-IT"/>
              <a:pPr>
                <a:spcBef>
                  <a:spcPct val="0"/>
                </a:spcBef>
              </a:pPr>
              <a:t>22</a:t>
            </a:fld>
            <a:endParaRPr lang="it-IT" altLang="it-IT"/>
          </a:p>
        </p:txBody>
      </p:sp>
      <p:sp>
        <p:nvSpPr>
          <p:cNvPr id="146435" name="Rectangle 2"/>
          <p:cNvSpPr>
            <a:spLocks noRot="1" noChangeArrowheads="1" noTextEdit="1"/>
          </p:cNvSpPr>
          <p:nvPr>
            <p:ph type="sldImg"/>
          </p:nvPr>
        </p:nvSpPr>
        <p:spPr>
          <a:xfrm>
            <a:off x="917575" y="744538"/>
            <a:ext cx="4962525" cy="3722687"/>
          </a:xfrm>
          <a:ln/>
        </p:spPr>
      </p:sp>
      <p:sp>
        <p:nvSpPr>
          <p:cNvPr id="146436" name="Rectangle 3"/>
          <p:cNvSpPr>
            <a:spLocks noGrp="1" noChangeArrowheads="1"/>
          </p:cNvSpPr>
          <p:nvPr>
            <p:ph type="body" idx="1"/>
          </p:nvPr>
        </p:nvSpPr>
        <p:spPr>
          <a:xfrm>
            <a:off x="709613" y="4862513"/>
            <a:ext cx="5680075" cy="4603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p>
        </p:txBody>
      </p:sp>
    </p:spTree>
    <p:extLst>
      <p:ext uri="{BB962C8B-B14F-4D97-AF65-F5344CB8AC3E}">
        <p14:creationId xmlns:p14="http://schemas.microsoft.com/office/powerpoint/2010/main" val="14450704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195263" y="2806700"/>
            <a:ext cx="6827837" cy="1546225"/>
          </a:xfrm>
        </p:spPr>
        <p:txBody>
          <a:bodyPr/>
          <a:lstStyle>
            <a:lvl1pPr>
              <a:defRPr/>
            </a:lvl1pPr>
          </a:lstStyle>
          <a:p>
            <a:r>
              <a:rPr lang="de-DE"/>
              <a:t>Titelmasterformat durch Klicken bearbeiten</a:t>
            </a:r>
          </a:p>
        </p:txBody>
      </p:sp>
      <p:sp>
        <p:nvSpPr>
          <p:cNvPr id="50186" name="Rectangle 10"/>
          <p:cNvSpPr>
            <a:spLocks noChangeArrowheads="1"/>
          </p:cNvSpPr>
          <p:nvPr/>
        </p:nvSpPr>
        <p:spPr bwMode="auto">
          <a:xfrm>
            <a:off x="9036050" y="455613"/>
            <a:ext cx="107950" cy="2473325"/>
          </a:xfrm>
          <a:prstGeom prst="rect">
            <a:avLst/>
          </a:prstGeom>
          <a:solidFill>
            <a:srgbClr val="A5A590"/>
          </a:solidFill>
          <a:ln w="9525">
            <a:noFill/>
            <a:miter lim="800000"/>
            <a:headEnd/>
            <a:tailEnd/>
          </a:ln>
          <a:effectLst/>
        </p:spPr>
        <p:txBody>
          <a:bodyPr wrap="none" anchor="ctr"/>
          <a:lstStyle/>
          <a:p>
            <a:endParaRPr lang="it-IT"/>
          </a:p>
        </p:txBody>
      </p:sp>
      <p:sp>
        <p:nvSpPr>
          <p:cNvPr id="50187" name="Rectangle 11"/>
          <p:cNvSpPr>
            <a:spLocks noChangeArrowheads="1"/>
          </p:cNvSpPr>
          <p:nvPr/>
        </p:nvSpPr>
        <p:spPr bwMode="auto">
          <a:xfrm>
            <a:off x="9037638" y="2925763"/>
            <a:ext cx="106362" cy="3560762"/>
          </a:xfrm>
          <a:prstGeom prst="rect">
            <a:avLst/>
          </a:prstGeom>
          <a:solidFill>
            <a:srgbClr val="F7DB17"/>
          </a:solidFill>
          <a:ln w="9525">
            <a:noFill/>
            <a:miter lim="800000"/>
            <a:headEnd/>
            <a:tailEnd/>
          </a:ln>
          <a:effectLst/>
        </p:spPr>
        <p:txBody>
          <a:bodyPr wrap="none" anchor="ctr"/>
          <a:lstStyle/>
          <a:p>
            <a:endParaRPr lang="it-IT"/>
          </a:p>
        </p:txBody>
      </p:sp>
      <p:pic>
        <p:nvPicPr>
          <p:cNvPr id="50193" name="Picture 17" descr="bapa"/>
          <p:cNvPicPr>
            <a:picLocks noChangeAspect="1" noChangeArrowheads="1"/>
          </p:cNvPicPr>
          <p:nvPr/>
        </p:nvPicPr>
        <p:blipFill>
          <a:blip r:embed="rId2"/>
          <a:srcRect/>
          <a:stretch>
            <a:fillRect/>
          </a:stretch>
        </p:blipFill>
        <p:spPr bwMode="auto">
          <a:xfrm>
            <a:off x="7837488" y="2900363"/>
            <a:ext cx="990600" cy="363537"/>
          </a:xfrm>
          <a:prstGeom prst="rect">
            <a:avLst/>
          </a:prstGeom>
          <a:noFill/>
        </p:spPr>
      </p:pic>
      <p:sp>
        <p:nvSpPr>
          <p:cNvPr id="50195" name="Rectangle 19"/>
          <p:cNvSpPr>
            <a:spLocks noGrp="1" noChangeArrowheads="1"/>
          </p:cNvSpPr>
          <p:nvPr>
            <p:ph type="subTitle" sz="quarter" idx="1"/>
          </p:nvPr>
        </p:nvSpPr>
        <p:spPr>
          <a:xfrm>
            <a:off x="215900" y="4406900"/>
            <a:ext cx="6819900" cy="1447800"/>
          </a:xfrm>
        </p:spPr>
        <p:txBody>
          <a:bodyPr lIns="91440"/>
          <a:lstStyle>
            <a:lvl1pPr>
              <a:defRPr/>
            </a:lvl1pPr>
          </a:lstStyle>
          <a:p>
            <a:r>
              <a:rPr lang="de-DE"/>
              <a:t>Formatvorlage des Untertitelmasters durch Klicken bearbeiten</a:t>
            </a:r>
          </a:p>
        </p:txBody>
      </p:sp>
      <p:pic>
        <p:nvPicPr>
          <p:cNvPr id="50197" name="Picture 21" descr="bepusw"/>
          <p:cNvPicPr>
            <a:picLocks noChangeAspect="1" noChangeArrowheads="1"/>
          </p:cNvPicPr>
          <p:nvPr/>
        </p:nvPicPr>
        <p:blipFill>
          <a:blip r:embed="rId3"/>
          <a:srcRect/>
          <a:stretch>
            <a:fillRect/>
          </a:stretch>
        </p:blipFill>
        <p:spPr bwMode="auto">
          <a:xfrm>
            <a:off x="7785100" y="469900"/>
            <a:ext cx="528638" cy="896938"/>
          </a:xfrm>
          <a:prstGeom prst="rect">
            <a:avLst/>
          </a:prstGeom>
          <a:noFill/>
        </p:spPr>
      </p:pic>
    </p:spTree>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B19B6F60-A511-4186-91C5-5CFD69FB5C54}" type="slidenum">
              <a:rPr lang="de-DE"/>
              <a:pPr/>
              <a:t>‹N›</a:t>
            </a:fld>
            <a:endParaRPr lang="de-DE"/>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5667375" y="338138"/>
            <a:ext cx="1816100" cy="57880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19075" y="338138"/>
            <a:ext cx="5295900" cy="57880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0E150356-11C6-4DD2-841E-614A2E2DC70E}" type="slidenum">
              <a:rPr lang="de-DE"/>
              <a:pPr/>
              <a:t>‹N›</a:t>
            </a:fld>
            <a:endParaRPr lang="de-DE"/>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64521" name="Rectangle 9"/>
          <p:cNvSpPr>
            <a:spLocks noChangeArrowheads="1"/>
          </p:cNvSpPr>
          <p:nvPr/>
        </p:nvSpPr>
        <p:spPr bwMode="auto">
          <a:xfrm>
            <a:off x="9037638" y="455613"/>
            <a:ext cx="106362" cy="2473325"/>
          </a:xfrm>
          <a:prstGeom prst="rect">
            <a:avLst/>
          </a:prstGeom>
          <a:solidFill>
            <a:srgbClr val="A5A590"/>
          </a:solidFill>
          <a:ln w="9525">
            <a:noFill/>
            <a:miter lim="800000"/>
            <a:headEnd/>
            <a:tailEnd/>
          </a:ln>
          <a:effectLst/>
        </p:spPr>
        <p:txBody>
          <a:bodyPr wrap="none" anchor="ctr"/>
          <a:lstStyle/>
          <a:p>
            <a:endParaRPr lang="it-IT"/>
          </a:p>
        </p:txBody>
      </p:sp>
      <p:sp>
        <p:nvSpPr>
          <p:cNvPr id="64522" name="Rectangle 10"/>
          <p:cNvSpPr>
            <a:spLocks noChangeArrowheads="1"/>
          </p:cNvSpPr>
          <p:nvPr/>
        </p:nvSpPr>
        <p:spPr bwMode="auto">
          <a:xfrm>
            <a:off x="9037638" y="2925763"/>
            <a:ext cx="106362" cy="3560762"/>
          </a:xfrm>
          <a:prstGeom prst="rect">
            <a:avLst/>
          </a:prstGeom>
          <a:solidFill>
            <a:srgbClr val="F7DB17"/>
          </a:solidFill>
          <a:ln w="9525">
            <a:noFill/>
            <a:miter lim="800000"/>
            <a:headEnd/>
            <a:tailEnd/>
          </a:ln>
          <a:effectLst/>
        </p:spPr>
        <p:txBody>
          <a:bodyPr wrap="none" anchor="ctr"/>
          <a:lstStyle/>
          <a:p>
            <a:endParaRPr lang="it-IT"/>
          </a:p>
        </p:txBody>
      </p:sp>
      <p:pic>
        <p:nvPicPr>
          <p:cNvPr id="64523" name="Picture 11" descr="bapa"/>
          <p:cNvPicPr>
            <a:picLocks noChangeAspect="1" noChangeArrowheads="1"/>
          </p:cNvPicPr>
          <p:nvPr/>
        </p:nvPicPr>
        <p:blipFill>
          <a:blip r:embed="rId2"/>
          <a:srcRect/>
          <a:stretch>
            <a:fillRect/>
          </a:stretch>
        </p:blipFill>
        <p:spPr bwMode="auto">
          <a:xfrm>
            <a:off x="7837488" y="2900363"/>
            <a:ext cx="990600" cy="363537"/>
          </a:xfrm>
          <a:prstGeom prst="rect">
            <a:avLst/>
          </a:prstGeom>
          <a:noFill/>
        </p:spPr>
      </p:pic>
      <p:pic>
        <p:nvPicPr>
          <p:cNvPr id="64524" name="Picture 12" descr="bepusw"/>
          <p:cNvPicPr>
            <a:picLocks noChangeAspect="1" noChangeArrowheads="1"/>
          </p:cNvPicPr>
          <p:nvPr/>
        </p:nvPicPr>
        <p:blipFill>
          <a:blip r:embed="rId3"/>
          <a:srcRect/>
          <a:stretch>
            <a:fillRect/>
          </a:stretch>
        </p:blipFill>
        <p:spPr bwMode="auto">
          <a:xfrm>
            <a:off x="7785100" y="469900"/>
            <a:ext cx="528638" cy="896938"/>
          </a:xfrm>
          <a:prstGeom prst="rect">
            <a:avLst/>
          </a:prstGeom>
          <a:noFill/>
        </p:spPr>
      </p:pic>
      <p:sp>
        <p:nvSpPr>
          <p:cNvPr id="64527" name="Rectangle 15"/>
          <p:cNvSpPr>
            <a:spLocks noGrp="1" noChangeArrowheads="1"/>
          </p:cNvSpPr>
          <p:nvPr>
            <p:ph type="ctrTitle"/>
          </p:nvPr>
        </p:nvSpPr>
        <p:spPr>
          <a:xfrm>
            <a:off x="195263" y="2806700"/>
            <a:ext cx="6827837" cy="1546225"/>
          </a:xfrm>
        </p:spPr>
        <p:txBody>
          <a:bodyPr/>
          <a:lstStyle>
            <a:lvl1pPr>
              <a:defRPr/>
            </a:lvl1pPr>
          </a:lstStyle>
          <a:p>
            <a:r>
              <a:rPr lang="de-DE"/>
              <a:t>Titelmasterformat durch Klicken bearbeiten</a:t>
            </a:r>
          </a:p>
        </p:txBody>
      </p:sp>
      <p:sp>
        <p:nvSpPr>
          <p:cNvPr id="64528" name="Rectangle 16"/>
          <p:cNvSpPr>
            <a:spLocks noGrp="1" noChangeArrowheads="1"/>
          </p:cNvSpPr>
          <p:nvPr>
            <p:ph type="subTitle" sz="quarter" idx="1"/>
          </p:nvPr>
        </p:nvSpPr>
        <p:spPr>
          <a:xfrm>
            <a:off x="215900" y="4406900"/>
            <a:ext cx="6819900" cy="1447800"/>
          </a:xfrm>
        </p:spPr>
        <p:txBody>
          <a:bodyPr lIns="91440"/>
          <a:lstStyle>
            <a:lvl1pPr>
              <a:defRPr/>
            </a:lvl1pPr>
          </a:lstStyle>
          <a:p>
            <a:r>
              <a:rPr lang="de-DE"/>
              <a:t>Formatvorlage des Untertitelmasters durch Klicken bearbeiten</a:t>
            </a:r>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4972FEBA-7579-43B6-B548-655C79117D1E}" type="slidenum">
              <a:rPr lang="de-DE"/>
              <a:pPr/>
              <a:t>‹N›</a:t>
            </a:fld>
            <a:endParaRPr lang="de-DE"/>
          </a:p>
        </p:txBody>
      </p:sp>
    </p:spTree>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B5238ED7-0820-44FB-8F39-9A01DD99B01F}" type="slidenum">
              <a:rPr lang="de-DE"/>
              <a:pPr/>
              <a:t>‹N›</a:t>
            </a:fld>
            <a:endParaRPr lang="de-DE"/>
          </a:p>
        </p:txBody>
      </p:sp>
    </p:spTree>
  </p:cSld>
  <p:clrMapOvr>
    <a:masterClrMapping/>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19075" y="1600200"/>
            <a:ext cx="35512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922713" y="1600200"/>
            <a:ext cx="35528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B5F561A4-4A53-44E4-B1A0-9B453D1B70A3}" type="slidenum">
              <a:rPr lang="de-DE"/>
              <a:pPr/>
              <a:t>‹N›</a:t>
            </a:fld>
            <a:endParaRPr lang="de-DE"/>
          </a:p>
        </p:txBody>
      </p:sp>
    </p:spTree>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8" name="Segnaposto numero diapositiva 7"/>
          <p:cNvSpPr>
            <a:spLocks noGrp="1"/>
          </p:cNvSpPr>
          <p:nvPr>
            <p:ph type="sldNum" sz="quarter" idx="11"/>
          </p:nvPr>
        </p:nvSpPr>
        <p:spPr/>
        <p:txBody>
          <a:bodyPr/>
          <a:lstStyle>
            <a:lvl1pPr>
              <a:defRPr/>
            </a:lvl1pPr>
          </a:lstStyle>
          <a:p>
            <a:fld id="{AE2F1307-31FE-4230-889B-4E038C8FC4AE}" type="slidenum">
              <a:rPr lang="de-DE"/>
              <a:pPr/>
              <a:t>‹N›</a:t>
            </a:fld>
            <a:endParaRPr lang="de-DE"/>
          </a:p>
        </p:txBody>
      </p:sp>
    </p:spTree>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4" name="Segnaposto numero diapositiva 3"/>
          <p:cNvSpPr>
            <a:spLocks noGrp="1"/>
          </p:cNvSpPr>
          <p:nvPr>
            <p:ph type="sldNum" sz="quarter" idx="11"/>
          </p:nvPr>
        </p:nvSpPr>
        <p:spPr/>
        <p:txBody>
          <a:bodyPr/>
          <a:lstStyle>
            <a:lvl1pPr>
              <a:defRPr/>
            </a:lvl1pPr>
          </a:lstStyle>
          <a:p>
            <a:fld id="{CC4BB34B-BDAD-482A-BD3C-E26EB2FDE185}" type="slidenum">
              <a:rPr lang="de-DE"/>
              <a:pPr/>
              <a:t>‹N›</a:t>
            </a:fld>
            <a:endParaRPr lang="de-DE"/>
          </a:p>
        </p:txBody>
      </p:sp>
    </p:spTree>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3" name="Segnaposto numero diapositiva 2"/>
          <p:cNvSpPr>
            <a:spLocks noGrp="1"/>
          </p:cNvSpPr>
          <p:nvPr>
            <p:ph type="sldNum" sz="quarter" idx="11"/>
          </p:nvPr>
        </p:nvSpPr>
        <p:spPr/>
        <p:txBody>
          <a:bodyPr/>
          <a:lstStyle>
            <a:lvl1pPr>
              <a:defRPr/>
            </a:lvl1pPr>
          </a:lstStyle>
          <a:p>
            <a:fld id="{4E3AE382-6EF4-44DF-BE55-F0F2E9D0E114}" type="slidenum">
              <a:rPr lang="de-DE"/>
              <a:pPr/>
              <a:t>‹N›</a:t>
            </a:fld>
            <a:endParaRPr lang="de-DE"/>
          </a:p>
        </p:txBody>
      </p:sp>
    </p:spTree>
  </p:cSld>
  <p:clrMapOvr>
    <a:masterClrMapping/>
  </p:clrMapOvr>
  <p:transition spd="slow">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C2870987-1D85-4227-8CDA-ACDB8E4140B3}" type="slidenum">
              <a:rPr lang="de-DE"/>
              <a:pPr/>
              <a:t>‹N›</a:t>
            </a:fld>
            <a:endParaRPr lang="de-DE"/>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E468538C-55C1-42C1-ACFF-1BFFE71C430E}" type="slidenum">
              <a:rPr lang="de-DE"/>
              <a:pPr/>
              <a:t>‹N›</a:t>
            </a:fld>
            <a:endParaRPr lang="de-DE"/>
          </a:p>
        </p:txBody>
      </p:sp>
    </p:spTree>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9AE95234-C90A-4791-9F85-F7D9EDED17A7}" type="slidenum">
              <a:rPr lang="de-DE"/>
              <a:pPr/>
              <a:t>‹N›</a:t>
            </a:fld>
            <a:endParaRPr lang="de-DE"/>
          </a:p>
        </p:txBody>
      </p:sp>
    </p:spTree>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FE5769D9-D33F-47D4-91A0-740189F8F3C5}" type="slidenum">
              <a:rPr lang="de-DE"/>
              <a:pPr/>
              <a:t>‹N›</a:t>
            </a:fld>
            <a:endParaRPr lang="de-DE"/>
          </a:p>
        </p:txBody>
      </p:sp>
    </p:spTree>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5667375" y="338138"/>
            <a:ext cx="1816100" cy="57880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19075" y="338138"/>
            <a:ext cx="5295900" cy="57880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B105BD06-A410-4A4E-A5D4-5320759AC25F}" type="slidenum">
              <a:rPr lang="de-DE"/>
              <a:pPr/>
              <a:t>‹N›</a:t>
            </a:fld>
            <a:endParaRPr lang="de-DE"/>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5" name="Segnaposto numero diapositiva 4"/>
          <p:cNvSpPr>
            <a:spLocks noGrp="1"/>
          </p:cNvSpPr>
          <p:nvPr>
            <p:ph type="sldNum" sz="quarter" idx="11"/>
          </p:nvPr>
        </p:nvSpPr>
        <p:spPr/>
        <p:txBody>
          <a:bodyPr/>
          <a:lstStyle>
            <a:lvl1pPr>
              <a:defRPr/>
            </a:lvl1pPr>
          </a:lstStyle>
          <a:p>
            <a:fld id="{0C89A8CA-FBB9-4D7C-9C9D-7319958353A7}" type="slidenum">
              <a:rPr lang="de-DE"/>
              <a:pPr/>
              <a:t>‹N›</a:t>
            </a:fld>
            <a:endParaRPr lang="de-DE"/>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19075" y="1600200"/>
            <a:ext cx="35512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3922713" y="1600200"/>
            <a:ext cx="35528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1632A371-4D33-4926-B38B-EA654E6758F4}" type="slidenum">
              <a:rPr lang="de-DE"/>
              <a:pPr/>
              <a:t>‹N›</a:t>
            </a:fld>
            <a:endParaRPr lang="de-DE"/>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8" name="Segnaposto numero diapositiva 7"/>
          <p:cNvSpPr>
            <a:spLocks noGrp="1"/>
          </p:cNvSpPr>
          <p:nvPr>
            <p:ph type="sldNum" sz="quarter" idx="11"/>
          </p:nvPr>
        </p:nvSpPr>
        <p:spPr/>
        <p:txBody>
          <a:bodyPr/>
          <a:lstStyle>
            <a:lvl1pPr>
              <a:defRPr/>
            </a:lvl1pPr>
          </a:lstStyle>
          <a:p>
            <a:fld id="{F60306E1-59E3-423A-BB33-86B3085C3136}" type="slidenum">
              <a:rPr lang="de-DE"/>
              <a:pPr/>
              <a:t>‹N›</a:t>
            </a:fld>
            <a:endParaRPr lang="de-DE"/>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4" name="Segnaposto numero diapositiva 3"/>
          <p:cNvSpPr>
            <a:spLocks noGrp="1"/>
          </p:cNvSpPr>
          <p:nvPr>
            <p:ph type="sldNum" sz="quarter" idx="11"/>
          </p:nvPr>
        </p:nvSpPr>
        <p:spPr/>
        <p:txBody>
          <a:bodyPr/>
          <a:lstStyle>
            <a:lvl1pPr>
              <a:defRPr/>
            </a:lvl1pPr>
          </a:lstStyle>
          <a:p>
            <a:fld id="{4457C9AD-69EE-4281-9991-D7ED0C07C73C}" type="slidenum">
              <a:rPr lang="de-DE"/>
              <a:pPr/>
              <a:t>‹N›</a:t>
            </a:fld>
            <a:endParaRPr lang="de-DE"/>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3" name="Segnaposto numero diapositiva 2"/>
          <p:cNvSpPr>
            <a:spLocks noGrp="1"/>
          </p:cNvSpPr>
          <p:nvPr>
            <p:ph type="sldNum" sz="quarter" idx="11"/>
          </p:nvPr>
        </p:nvSpPr>
        <p:spPr/>
        <p:txBody>
          <a:bodyPr/>
          <a:lstStyle>
            <a:lvl1pPr>
              <a:defRPr/>
            </a:lvl1pPr>
          </a:lstStyle>
          <a:p>
            <a:fld id="{BE86EBC0-6138-48E3-86AA-6496C1142231}" type="slidenum">
              <a:rPr lang="de-DE"/>
              <a:pPr/>
              <a:t>‹N›</a:t>
            </a:fld>
            <a:endParaRPr lang="de-DE"/>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8FA761F9-3476-4DC5-9377-1080E9C92502}" type="slidenum">
              <a:rPr lang="de-DE"/>
              <a:pPr/>
              <a:t>‹N›</a:t>
            </a:fld>
            <a:endParaRPr lang="de-DE"/>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de-DE"/>
              <a:t>Bardehle Pagenberg</a:t>
            </a:r>
            <a:r>
              <a:rPr lang="de-DE">
                <a:latin typeface="Calibri" pitchFamily="34" charset="0"/>
              </a:rPr>
              <a:t>    </a:t>
            </a:r>
            <a:r>
              <a:rPr lang="de-DE"/>
              <a:t>Datum (über Ansicht - Kopf-Fusszeile bearbeiten)</a:t>
            </a:r>
          </a:p>
        </p:txBody>
      </p:sp>
      <p:sp>
        <p:nvSpPr>
          <p:cNvPr id="6" name="Segnaposto numero diapositiva 5"/>
          <p:cNvSpPr>
            <a:spLocks noGrp="1"/>
          </p:cNvSpPr>
          <p:nvPr>
            <p:ph type="sldNum" sz="quarter" idx="11"/>
          </p:nvPr>
        </p:nvSpPr>
        <p:spPr/>
        <p:txBody>
          <a:bodyPr/>
          <a:lstStyle>
            <a:lvl1pPr>
              <a:defRPr/>
            </a:lvl1pPr>
          </a:lstStyle>
          <a:p>
            <a:fld id="{43C7B3F6-8CF9-44E5-AEB8-D4912A30A6CC}" type="slidenum">
              <a:rPr lang="de-DE"/>
              <a:pPr/>
              <a:t>‹N›</a:t>
            </a:fld>
            <a:endParaRPr lang="de-DE"/>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228600" y="338138"/>
            <a:ext cx="7254875"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Titelmasterformat durch Klicken bearbeiten</a:t>
            </a:r>
          </a:p>
        </p:txBody>
      </p:sp>
      <p:sp>
        <p:nvSpPr>
          <p:cNvPr id="32771" name="Rectangle 3"/>
          <p:cNvSpPr>
            <a:spLocks noGrp="1" noChangeArrowheads="1"/>
          </p:cNvSpPr>
          <p:nvPr>
            <p:ph type="body" idx="1"/>
          </p:nvPr>
        </p:nvSpPr>
        <p:spPr bwMode="auto">
          <a:xfrm>
            <a:off x="219075" y="1600200"/>
            <a:ext cx="7256463" cy="4525963"/>
          </a:xfrm>
          <a:prstGeom prst="rect">
            <a:avLst/>
          </a:prstGeom>
          <a:noFill/>
          <a:ln w="9525">
            <a:noFill/>
            <a:miter lim="800000"/>
            <a:headEnd/>
            <a:tailEnd/>
          </a:ln>
          <a:effectLst/>
        </p:spPr>
        <p:txBody>
          <a:bodyPr vert="horz" wrap="square" lIns="5400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a:p>
            <a:pPr lvl="0"/>
            <a:endParaRPr lang="de-DE" smtClean="0"/>
          </a:p>
        </p:txBody>
      </p:sp>
      <p:sp>
        <p:nvSpPr>
          <p:cNvPr id="4" name="Datumsplatzhalter 3"/>
          <p:cNvSpPr>
            <a:spLocks noGrp="1"/>
          </p:cNvSpPr>
          <p:nvPr>
            <p:ph type="dt" sz="half" idx="2"/>
          </p:nvPr>
        </p:nvSpPr>
        <p:spPr>
          <a:xfrm>
            <a:off x="223838" y="6381750"/>
            <a:ext cx="7250112" cy="476250"/>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de-DE"/>
              <a:t>Bardehle Pagenberg</a:t>
            </a:r>
            <a:r>
              <a:rPr lang="de-DE">
                <a:latin typeface="Calibri" pitchFamily="34" charset="0"/>
              </a:rPr>
              <a:t>    </a:t>
            </a:r>
            <a:r>
              <a:rPr lang="de-DE"/>
              <a:t>Datum (über Ansicht - Kopf-Fusszeile bearbeiten)</a:t>
            </a:r>
          </a:p>
        </p:txBody>
      </p:sp>
      <p:sp>
        <p:nvSpPr>
          <p:cNvPr id="6" name="Foliennummernplatzhalter 5"/>
          <p:cNvSpPr>
            <a:spLocks noGrp="1"/>
          </p:cNvSpPr>
          <p:nvPr>
            <p:ph type="sldNum" sz="quarter" idx="4"/>
          </p:nvPr>
        </p:nvSpPr>
        <p:spPr>
          <a:xfrm>
            <a:off x="7558088" y="6469063"/>
            <a:ext cx="600075" cy="247650"/>
          </a:xfrm>
          <a:prstGeom prst="rect">
            <a:avLst/>
          </a:prstGeom>
        </p:spPr>
        <p:txBody>
          <a:bodyPr vert="horz" wrap="square" lIns="91440" tIns="45720" rIns="91440" bIns="45720" numCol="1" anchor="ctr" anchorCtr="0" compatLnSpc="1">
            <a:prstTxWarp prst="textNoShape">
              <a:avLst/>
            </a:prstTxWarp>
          </a:bodyPr>
          <a:lstStyle>
            <a:lvl1pPr algn="r">
              <a:defRPr sz="1000"/>
            </a:lvl1pPr>
          </a:lstStyle>
          <a:p>
            <a:fld id="{C944FF17-12E6-438B-835D-7DB6B9ECFBCD}" type="slidenum">
              <a:rPr lang="de-DE"/>
              <a:pPr/>
              <a:t>‹N›</a:t>
            </a:fld>
            <a:endParaRPr lang="de-DE"/>
          </a:p>
        </p:txBody>
      </p:sp>
      <p:sp>
        <p:nvSpPr>
          <p:cNvPr id="32778" name="Rectangle 10"/>
          <p:cNvSpPr>
            <a:spLocks noChangeArrowheads="1"/>
          </p:cNvSpPr>
          <p:nvPr/>
        </p:nvSpPr>
        <p:spPr bwMode="auto">
          <a:xfrm>
            <a:off x="9036050" y="455613"/>
            <a:ext cx="107950" cy="1149350"/>
          </a:xfrm>
          <a:prstGeom prst="rect">
            <a:avLst/>
          </a:prstGeom>
          <a:solidFill>
            <a:srgbClr val="A5A590"/>
          </a:solidFill>
          <a:ln w="9525">
            <a:noFill/>
            <a:miter lim="800000"/>
            <a:headEnd/>
            <a:tailEnd/>
          </a:ln>
          <a:effectLst/>
        </p:spPr>
        <p:txBody>
          <a:bodyPr wrap="none" anchor="ctr"/>
          <a:lstStyle/>
          <a:p>
            <a:endParaRPr lang="it-IT"/>
          </a:p>
        </p:txBody>
      </p:sp>
      <p:sp>
        <p:nvSpPr>
          <p:cNvPr id="32779" name="Rectangle 11"/>
          <p:cNvSpPr>
            <a:spLocks noChangeArrowheads="1"/>
          </p:cNvSpPr>
          <p:nvPr/>
        </p:nvSpPr>
        <p:spPr bwMode="auto">
          <a:xfrm>
            <a:off x="9037638" y="1604963"/>
            <a:ext cx="106362" cy="4881562"/>
          </a:xfrm>
          <a:prstGeom prst="rect">
            <a:avLst/>
          </a:prstGeom>
          <a:solidFill>
            <a:srgbClr val="F7DB17"/>
          </a:solidFill>
          <a:ln w="9525">
            <a:noFill/>
            <a:miter lim="800000"/>
            <a:headEnd/>
            <a:tailEnd/>
          </a:ln>
          <a:effectLst/>
        </p:spPr>
        <p:txBody>
          <a:bodyPr wrap="none" anchor="ctr"/>
          <a:lstStyle/>
          <a:p>
            <a:endParaRPr lang="it-IT"/>
          </a:p>
        </p:txBody>
      </p:sp>
      <p:pic>
        <p:nvPicPr>
          <p:cNvPr id="32781" name="Picture 13" descr="bepusw"/>
          <p:cNvPicPr>
            <a:picLocks noChangeAspect="1" noChangeArrowheads="1"/>
          </p:cNvPicPr>
          <p:nvPr/>
        </p:nvPicPr>
        <p:blipFill>
          <a:blip r:embed="rId13"/>
          <a:srcRect/>
          <a:stretch>
            <a:fillRect/>
          </a:stretch>
        </p:blipFill>
        <p:spPr bwMode="auto">
          <a:xfrm>
            <a:off x="7785100" y="469900"/>
            <a:ext cx="528638" cy="896938"/>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spd="slow">
    <p:wipe dir="d"/>
  </p:transition>
  <p:timing>
    <p:tnLst>
      <p:par>
        <p:cTn id="1" dur="indefinite" restart="never" nodeType="tmRoot"/>
      </p:par>
    </p:tnLst>
  </p:timing>
  <p:hf hdr="0" ftr="0"/>
  <p:txStyles>
    <p:titleStyle>
      <a:lvl1pPr algn="l" rtl="0" fontAlgn="base">
        <a:spcBef>
          <a:spcPct val="0"/>
        </a:spcBef>
        <a:spcAft>
          <a:spcPct val="0"/>
        </a:spcAft>
        <a:defRPr sz="2800" b="1">
          <a:solidFill>
            <a:schemeClr val="tx2"/>
          </a:solidFill>
          <a:latin typeface="+mj-lt"/>
          <a:ea typeface="+mj-ea"/>
          <a:cs typeface="+mj-cs"/>
        </a:defRPr>
      </a:lvl1pPr>
      <a:lvl2pPr algn="l" rtl="0" fontAlgn="base">
        <a:spcBef>
          <a:spcPct val="0"/>
        </a:spcBef>
        <a:spcAft>
          <a:spcPct val="0"/>
        </a:spcAft>
        <a:defRPr sz="2800" b="1">
          <a:solidFill>
            <a:schemeClr val="tx2"/>
          </a:solidFill>
          <a:latin typeface="Arial" charset="0"/>
        </a:defRPr>
      </a:lvl2pPr>
      <a:lvl3pPr algn="l" rtl="0" fontAlgn="base">
        <a:spcBef>
          <a:spcPct val="0"/>
        </a:spcBef>
        <a:spcAft>
          <a:spcPct val="0"/>
        </a:spcAft>
        <a:defRPr sz="2800" b="1">
          <a:solidFill>
            <a:schemeClr val="tx2"/>
          </a:solidFill>
          <a:latin typeface="Arial" charset="0"/>
        </a:defRPr>
      </a:lvl3pPr>
      <a:lvl4pPr algn="l" rtl="0" fontAlgn="base">
        <a:spcBef>
          <a:spcPct val="0"/>
        </a:spcBef>
        <a:spcAft>
          <a:spcPct val="0"/>
        </a:spcAft>
        <a:defRPr sz="2800" b="1">
          <a:solidFill>
            <a:schemeClr val="tx2"/>
          </a:solidFill>
          <a:latin typeface="Arial" charset="0"/>
        </a:defRPr>
      </a:lvl4pPr>
      <a:lvl5pPr algn="l" rtl="0" fontAlgn="base">
        <a:spcBef>
          <a:spcPct val="0"/>
        </a:spcBef>
        <a:spcAft>
          <a:spcPct val="0"/>
        </a:spcAft>
        <a:defRPr sz="2800" b="1">
          <a:solidFill>
            <a:schemeClr val="tx2"/>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algn="l" rtl="0" fontAlgn="base">
        <a:spcBef>
          <a:spcPct val="20000"/>
        </a:spcBef>
        <a:spcAft>
          <a:spcPct val="0"/>
        </a:spcAft>
        <a:buFont typeface="Arial" charset="0"/>
        <a:buChar char=" "/>
        <a:defRPr sz="1500" b="1">
          <a:solidFill>
            <a:schemeClr val="tx1"/>
          </a:solidFill>
          <a:latin typeface="+mn-lt"/>
          <a:ea typeface="+mn-ea"/>
          <a:cs typeface="+mn-cs"/>
        </a:defRPr>
      </a:lvl1pPr>
      <a:lvl2pPr marL="269875" indent="-180975" algn="l" rtl="0" fontAlgn="base">
        <a:spcBef>
          <a:spcPct val="20000"/>
        </a:spcBef>
        <a:spcAft>
          <a:spcPct val="0"/>
        </a:spcAft>
        <a:buFont typeface="Arial" charset="0"/>
        <a:buChar char="–"/>
        <a:defRPr sz="1500">
          <a:solidFill>
            <a:schemeClr val="tx1"/>
          </a:solidFill>
          <a:latin typeface="+mn-lt"/>
        </a:defRPr>
      </a:lvl2pPr>
      <a:lvl3pPr marL="809625" indent="-180975" algn="l" rtl="0" fontAlgn="base">
        <a:spcBef>
          <a:spcPct val="20000"/>
        </a:spcBef>
        <a:spcAft>
          <a:spcPct val="0"/>
        </a:spcAft>
        <a:buFont typeface="Arial" charset="0"/>
        <a:buChar char="–"/>
        <a:defRPr sz="1500">
          <a:solidFill>
            <a:schemeClr val="tx1"/>
          </a:solidFill>
          <a:latin typeface="+mn-lt"/>
        </a:defRPr>
      </a:lvl3pPr>
      <a:lvl4pPr marL="1347788" indent="-176213" algn="l" rtl="0" fontAlgn="base">
        <a:spcBef>
          <a:spcPct val="20000"/>
        </a:spcBef>
        <a:spcAft>
          <a:spcPct val="0"/>
        </a:spcAft>
        <a:buFont typeface="Arial" charset="0"/>
        <a:buChar char="–"/>
        <a:defRPr sz="1500">
          <a:solidFill>
            <a:schemeClr val="tx1"/>
          </a:solidFill>
          <a:latin typeface="+mn-lt"/>
        </a:defRPr>
      </a:lvl4pPr>
      <a:lvl5pPr marL="1890713" indent="-182563" algn="l" rtl="0" fontAlgn="base">
        <a:spcBef>
          <a:spcPct val="20000"/>
        </a:spcBef>
        <a:spcAft>
          <a:spcPct val="0"/>
        </a:spcAft>
        <a:buFont typeface="Arial" charset="0"/>
        <a:buChar char="–"/>
        <a:defRPr sz="1200">
          <a:solidFill>
            <a:schemeClr val="tx1"/>
          </a:solidFill>
          <a:latin typeface="+mn-lt"/>
        </a:defRPr>
      </a:lvl5pPr>
      <a:lvl6pPr marL="2347913" indent="-182563" algn="l" rtl="0" fontAlgn="base">
        <a:spcBef>
          <a:spcPct val="20000"/>
        </a:spcBef>
        <a:spcAft>
          <a:spcPct val="0"/>
        </a:spcAft>
        <a:buFont typeface="Arial" charset="0"/>
        <a:buChar char="–"/>
        <a:defRPr sz="1200">
          <a:solidFill>
            <a:schemeClr val="tx1"/>
          </a:solidFill>
          <a:latin typeface="+mn-lt"/>
        </a:defRPr>
      </a:lvl6pPr>
      <a:lvl7pPr marL="2805113" indent="-182563" algn="l" rtl="0" fontAlgn="base">
        <a:spcBef>
          <a:spcPct val="20000"/>
        </a:spcBef>
        <a:spcAft>
          <a:spcPct val="0"/>
        </a:spcAft>
        <a:buFont typeface="Arial" charset="0"/>
        <a:buChar char="–"/>
        <a:defRPr sz="1200">
          <a:solidFill>
            <a:schemeClr val="tx1"/>
          </a:solidFill>
          <a:latin typeface="+mn-lt"/>
        </a:defRPr>
      </a:lvl7pPr>
      <a:lvl8pPr marL="3262313" indent="-182563" algn="l" rtl="0" fontAlgn="base">
        <a:spcBef>
          <a:spcPct val="20000"/>
        </a:spcBef>
        <a:spcAft>
          <a:spcPct val="0"/>
        </a:spcAft>
        <a:buFont typeface="Arial" charset="0"/>
        <a:buChar char="–"/>
        <a:defRPr sz="1200">
          <a:solidFill>
            <a:schemeClr val="tx1"/>
          </a:solidFill>
          <a:latin typeface="+mn-lt"/>
        </a:defRPr>
      </a:lvl8pPr>
      <a:lvl9pPr marL="3719513" indent="-182563" algn="l" rtl="0" fontAlgn="base">
        <a:spcBef>
          <a:spcPct val="20000"/>
        </a:spcBef>
        <a:spcAft>
          <a:spcPct val="0"/>
        </a:spcAft>
        <a:buFont typeface="Arial" charset="0"/>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C8C8BA"/>
            </a:gs>
            <a:gs pos="100000">
              <a:schemeClr val="bg1"/>
            </a:gs>
          </a:gsLst>
          <a:lin ang="18900000" scaled="1"/>
        </a:gradFill>
        <a:effectLst/>
      </p:bgPr>
    </p:bg>
    <p:spTree>
      <p:nvGrpSpPr>
        <p:cNvPr id="1" name=""/>
        <p:cNvGrpSpPr/>
        <p:nvPr/>
      </p:nvGrpSpPr>
      <p:grpSpPr>
        <a:xfrm>
          <a:off x="0" y="0"/>
          <a:ext cx="0" cy="0"/>
          <a:chOff x="0" y="0"/>
          <a:chExt cx="0" cy="0"/>
        </a:xfrm>
      </p:grpSpPr>
      <p:pic>
        <p:nvPicPr>
          <p:cNvPr id="62478" name="Picture 14" descr="bepusw"/>
          <p:cNvPicPr>
            <a:picLocks noChangeAspect="1" noChangeArrowheads="1"/>
          </p:cNvPicPr>
          <p:nvPr/>
        </p:nvPicPr>
        <p:blipFill>
          <a:blip r:embed="rId13"/>
          <a:srcRect/>
          <a:stretch>
            <a:fillRect/>
          </a:stretch>
        </p:blipFill>
        <p:spPr bwMode="auto">
          <a:xfrm>
            <a:off x="7785100" y="469900"/>
            <a:ext cx="528638" cy="896938"/>
          </a:xfrm>
          <a:prstGeom prst="rect">
            <a:avLst/>
          </a:prstGeom>
          <a:noFill/>
        </p:spPr>
      </p:pic>
      <p:sp>
        <p:nvSpPr>
          <p:cNvPr id="62479" name="Rectangle 15"/>
          <p:cNvSpPr>
            <a:spLocks noChangeArrowheads="1"/>
          </p:cNvSpPr>
          <p:nvPr/>
        </p:nvSpPr>
        <p:spPr bwMode="auto">
          <a:xfrm>
            <a:off x="9037638" y="455613"/>
            <a:ext cx="106362" cy="1149350"/>
          </a:xfrm>
          <a:prstGeom prst="rect">
            <a:avLst/>
          </a:prstGeom>
          <a:solidFill>
            <a:srgbClr val="A5A590"/>
          </a:solidFill>
          <a:ln w="9525">
            <a:noFill/>
            <a:miter lim="800000"/>
            <a:headEnd/>
            <a:tailEnd/>
          </a:ln>
          <a:effectLst/>
        </p:spPr>
        <p:txBody>
          <a:bodyPr wrap="none" anchor="ctr"/>
          <a:lstStyle/>
          <a:p>
            <a:endParaRPr lang="it-IT"/>
          </a:p>
        </p:txBody>
      </p:sp>
      <p:sp>
        <p:nvSpPr>
          <p:cNvPr id="62480" name="Rectangle 16"/>
          <p:cNvSpPr>
            <a:spLocks noChangeArrowheads="1"/>
          </p:cNvSpPr>
          <p:nvPr/>
        </p:nvSpPr>
        <p:spPr bwMode="auto">
          <a:xfrm>
            <a:off x="9037638" y="1604963"/>
            <a:ext cx="106362" cy="4881562"/>
          </a:xfrm>
          <a:prstGeom prst="rect">
            <a:avLst/>
          </a:prstGeom>
          <a:solidFill>
            <a:srgbClr val="F7DB17"/>
          </a:solidFill>
          <a:ln w="9525">
            <a:noFill/>
            <a:miter lim="800000"/>
            <a:headEnd/>
            <a:tailEnd/>
          </a:ln>
          <a:effectLst/>
        </p:spPr>
        <p:txBody>
          <a:bodyPr wrap="none" anchor="ctr"/>
          <a:lstStyle/>
          <a:p>
            <a:endParaRPr lang="it-IT"/>
          </a:p>
        </p:txBody>
      </p:sp>
      <p:sp>
        <p:nvSpPr>
          <p:cNvPr id="4" name="Datumsplatzhalter 3"/>
          <p:cNvSpPr>
            <a:spLocks noGrp="1"/>
          </p:cNvSpPr>
          <p:nvPr>
            <p:ph type="dt" sz="half" idx="2"/>
          </p:nvPr>
        </p:nvSpPr>
        <p:spPr>
          <a:xfrm>
            <a:off x="223838" y="6381750"/>
            <a:ext cx="7273925" cy="476250"/>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de-DE"/>
              <a:t>Bardehle Pagenberg</a:t>
            </a:r>
            <a:r>
              <a:rPr lang="de-DE">
                <a:latin typeface="Calibri" pitchFamily="34" charset="0"/>
              </a:rPr>
              <a:t>    </a:t>
            </a:r>
            <a:r>
              <a:rPr lang="de-DE"/>
              <a:t>Datum (über Ansicht - Kopf-Fusszeile bearbeiten)</a:t>
            </a:r>
          </a:p>
        </p:txBody>
      </p:sp>
      <p:sp>
        <p:nvSpPr>
          <p:cNvPr id="6" name="Foliennummernplatzhalter 5"/>
          <p:cNvSpPr>
            <a:spLocks noGrp="1"/>
          </p:cNvSpPr>
          <p:nvPr>
            <p:ph type="sldNum" sz="quarter" idx="4"/>
          </p:nvPr>
        </p:nvSpPr>
        <p:spPr>
          <a:xfrm>
            <a:off x="7558088" y="6469063"/>
            <a:ext cx="600075" cy="247650"/>
          </a:xfrm>
          <a:prstGeom prst="rect">
            <a:avLst/>
          </a:prstGeom>
        </p:spPr>
        <p:txBody>
          <a:bodyPr vert="horz" wrap="square" lIns="91440" tIns="45720" rIns="91440" bIns="45720" numCol="1" anchor="ctr" anchorCtr="0" compatLnSpc="1">
            <a:prstTxWarp prst="textNoShape">
              <a:avLst/>
            </a:prstTxWarp>
          </a:bodyPr>
          <a:lstStyle>
            <a:lvl1pPr algn="r">
              <a:defRPr sz="1000"/>
            </a:lvl1pPr>
          </a:lstStyle>
          <a:p>
            <a:fld id="{9A57EBAF-6B9A-49F5-B3B7-2B553D3D5FA9}" type="slidenum">
              <a:rPr lang="de-DE"/>
              <a:pPr/>
              <a:t>‹N›</a:t>
            </a:fld>
            <a:endParaRPr lang="de-DE"/>
          </a:p>
        </p:txBody>
      </p:sp>
      <p:sp>
        <p:nvSpPr>
          <p:cNvPr id="62483" name="Rectangle 19"/>
          <p:cNvSpPr>
            <a:spLocks noGrp="1" noChangeArrowheads="1"/>
          </p:cNvSpPr>
          <p:nvPr>
            <p:ph type="title"/>
          </p:nvPr>
        </p:nvSpPr>
        <p:spPr bwMode="auto">
          <a:xfrm>
            <a:off x="228600" y="338138"/>
            <a:ext cx="7254875"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Titelmasterformat durch Klicken bearbeiten</a:t>
            </a:r>
          </a:p>
        </p:txBody>
      </p:sp>
      <p:sp>
        <p:nvSpPr>
          <p:cNvPr id="62486" name="Rectangle 22"/>
          <p:cNvSpPr>
            <a:spLocks noGrp="1" noChangeArrowheads="1"/>
          </p:cNvSpPr>
          <p:nvPr>
            <p:ph type="body" idx="1"/>
          </p:nvPr>
        </p:nvSpPr>
        <p:spPr bwMode="auto">
          <a:xfrm>
            <a:off x="219075" y="1600200"/>
            <a:ext cx="7256463" cy="4525963"/>
          </a:xfrm>
          <a:prstGeom prst="rect">
            <a:avLst/>
          </a:prstGeom>
          <a:noFill/>
          <a:ln w="9525">
            <a:noFill/>
            <a:miter lim="800000"/>
            <a:headEnd/>
            <a:tailEnd/>
          </a:ln>
          <a:effectLst/>
        </p:spPr>
        <p:txBody>
          <a:bodyPr vert="horz" wrap="square" lIns="5400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a:p>
            <a:pPr lvl="0"/>
            <a:endParaRPr lang="de-DE" smtClean="0"/>
          </a:p>
        </p:txBody>
      </p:sp>
    </p:spTree>
  </p:cSld>
  <p:clrMap bg1="lt1" tx1="dk1" bg2="lt2" tx2="dk2" accent1="accent1" accent2="accent2" accent3="accent3" accent4="accent4" accent5="accent5" accent6="accent6" hlink="hlink" folHlink="folHlink"/>
  <p:sldLayoutIdLst>
    <p:sldLayoutId id="214748365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wipe dir="d"/>
  </p:transition>
  <p:timing>
    <p:tnLst>
      <p:par>
        <p:cTn id="1" dur="indefinite" restart="never" nodeType="tmRoot"/>
      </p:par>
    </p:tnLst>
  </p:timing>
  <p:hf hdr="0" ftr="0"/>
  <p:txStyles>
    <p:titleStyle>
      <a:lvl1pPr algn="l" rtl="0" fontAlgn="base">
        <a:spcBef>
          <a:spcPct val="0"/>
        </a:spcBef>
        <a:spcAft>
          <a:spcPct val="0"/>
        </a:spcAft>
        <a:defRPr sz="2800" b="1">
          <a:solidFill>
            <a:schemeClr val="tx2"/>
          </a:solidFill>
          <a:latin typeface="+mj-lt"/>
          <a:ea typeface="+mj-ea"/>
          <a:cs typeface="+mj-cs"/>
        </a:defRPr>
      </a:lvl1pPr>
      <a:lvl2pPr algn="l" rtl="0" fontAlgn="base">
        <a:spcBef>
          <a:spcPct val="0"/>
        </a:spcBef>
        <a:spcAft>
          <a:spcPct val="0"/>
        </a:spcAft>
        <a:defRPr sz="2800" b="1">
          <a:solidFill>
            <a:schemeClr val="tx2"/>
          </a:solidFill>
          <a:latin typeface="Arial" charset="0"/>
        </a:defRPr>
      </a:lvl2pPr>
      <a:lvl3pPr algn="l" rtl="0" fontAlgn="base">
        <a:spcBef>
          <a:spcPct val="0"/>
        </a:spcBef>
        <a:spcAft>
          <a:spcPct val="0"/>
        </a:spcAft>
        <a:defRPr sz="2800" b="1">
          <a:solidFill>
            <a:schemeClr val="tx2"/>
          </a:solidFill>
          <a:latin typeface="Arial" charset="0"/>
        </a:defRPr>
      </a:lvl3pPr>
      <a:lvl4pPr algn="l" rtl="0" fontAlgn="base">
        <a:spcBef>
          <a:spcPct val="0"/>
        </a:spcBef>
        <a:spcAft>
          <a:spcPct val="0"/>
        </a:spcAft>
        <a:defRPr sz="2800" b="1">
          <a:solidFill>
            <a:schemeClr val="tx2"/>
          </a:solidFill>
          <a:latin typeface="Arial" charset="0"/>
        </a:defRPr>
      </a:lvl4pPr>
      <a:lvl5pPr algn="l" rtl="0" fontAlgn="base">
        <a:spcBef>
          <a:spcPct val="0"/>
        </a:spcBef>
        <a:spcAft>
          <a:spcPct val="0"/>
        </a:spcAft>
        <a:defRPr sz="2800" b="1">
          <a:solidFill>
            <a:schemeClr val="tx2"/>
          </a:solidFill>
          <a:latin typeface="Arial" charset="0"/>
        </a:defRPr>
      </a:lvl5pPr>
      <a:lvl6pPr marL="457200" algn="l" rtl="0" fontAlgn="base">
        <a:spcBef>
          <a:spcPct val="0"/>
        </a:spcBef>
        <a:spcAft>
          <a:spcPct val="0"/>
        </a:spcAft>
        <a:defRPr sz="2800" b="1">
          <a:solidFill>
            <a:schemeClr val="tx2"/>
          </a:solidFill>
          <a:latin typeface="Arial" charset="0"/>
        </a:defRPr>
      </a:lvl6pPr>
      <a:lvl7pPr marL="914400" algn="l" rtl="0" fontAlgn="base">
        <a:spcBef>
          <a:spcPct val="0"/>
        </a:spcBef>
        <a:spcAft>
          <a:spcPct val="0"/>
        </a:spcAft>
        <a:defRPr sz="2800" b="1">
          <a:solidFill>
            <a:schemeClr val="tx2"/>
          </a:solidFill>
          <a:latin typeface="Arial" charset="0"/>
        </a:defRPr>
      </a:lvl7pPr>
      <a:lvl8pPr marL="1371600" algn="l" rtl="0" fontAlgn="base">
        <a:spcBef>
          <a:spcPct val="0"/>
        </a:spcBef>
        <a:spcAft>
          <a:spcPct val="0"/>
        </a:spcAft>
        <a:defRPr sz="2800" b="1">
          <a:solidFill>
            <a:schemeClr val="tx2"/>
          </a:solidFill>
          <a:latin typeface="Arial" charset="0"/>
        </a:defRPr>
      </a:lvl8pPr>
      <a:lvl9pPr marL="1828800" algn="l" rtl="0" fontAlgn="base">
        <a:spcBef>
          <a:spcPct val="0"/>
        </a:spcBef>
        <a:spcAft>
          <a:spcPct val="0"/>
        </a:spcAft>
        <a:defRPr sz="2800" b="1">
          <a:solidFill>
            <a:schemeClr val="tx2"/>
          </a:solidFill>
          <a:latin typeface="Arial" charset="0"/>
        </a:defRPr>
      </a:lvl9pPr>
    </p:titleStyle>
    <p:bodyStyle>
      <a:lvl1pPr algn="l" rtl="0" fontAlgn="base">
        <a:spcBef>
          <a:spcPct val="20000"/>
        </a:spcBef>
        <a:spcAft>
          <a:spcPct val="0"/>
        </a:spcAft>
        <a:buFont typeface="Arial" charset="0"/>
        <a:buChar char=" "/>
        <a:defRPr sz="1500" b="1">
          <a:solidFill>
            <a:schemeClr val="tx1"/>
          </a:solidFill>
          <a:latin typeface="+mn-lt"/>
          <a:ea typeface="+mn-ea"/>
          <a:cs typeface="+mn-cs"/>
        </a:defRPr>
      </a:lvl1pPr>
      <a:lvl2pPr marL="271463" indent="-180975" algn="l" rtl="0" fontAlgn="base">
        <a:spcBef>
          <a:spcPct val="20000"/>
        </a:spcBef>
        <a:spcAft>
          <a:spcPct val="0"/>
        </a:spcAft>
        <a:buFont typeface="Arial" charset="0"/>
        <a:buChar char="–"/>
        <a:defRPr sz="1500">
          <a:solidFill>
            <a:schemeClr val="tx1"/>
          </a:solidFill>
          <a:latin typeface="+mn-lt"/>
        </a:defRPr>
      </a:lvl2pPr>
      <a:lvl3pPr marL="809625" indent="-182563" algn="l" rtl="0" fontAlgn="base">
        <a:spcBef>
          <a:spcPct val="20000"/>
        </a:spcBef>
        <a:spcAft>
          <a:spcPct val="0"/>
        </a:spcAft>
        <a:buFont typeface="Arial" charset="0"/>
        <a:buChar char="–"/>
        <a:defRPr sz="1500">
          <a:solidFill>
            <a:schemeClr val="tx1"/>
          </a:solidFill>
          <a:latin typeface="+mn-lt"/>
        </a:defRPr>
      </a:lvl3pPr>
      <a:lvl4pPr marL="1352550" indent="-180975" algn="l" rtl="0" fontAlgn="base">
        <a:spcBef>
          <a:spcPct val="20000"/>
        </a:spcBef>
        <a:spcAft>
          <a:spcPct val="0"/>
        </a:spcAft>
        <a:buFont typeface="Arial" charset="0"/>
        <a:buChar char="–"/>
        <a:defRPr sz="1500">
          <a:solidFill>
            <a:schemeClr val="tx1"/>
          </a:solidFill>
          <a:latin typeface="+mn-lt"/>
        </a:defRPr>
      </a:lvl4pPr>
      <a:lvl5pPr marL="1890713" indent="-182563" algn="l" rtl="0" fontAlgn="base">
        <a:spcBef>
          <a:spcPct val="20000"/>
        </a:spcBef>
        <a:spcAft>
          <a:spcPct val="0"/>
        </a:spcAft>
        <a:buFont typeface="Arial" charset="0"/>
        <a:buChar char="–"/>
        <a:defRPr sz="1200">
          <a:solidFill>
            <a:schemeClr val="tx1"/>
          </a:solidFill>
          <a:latin typeface="+mn-lt"/>
        </a:defRPr>
      </a:lvl5pPr>
      <a:lvl6pPr marL="2347913" indent="-182563" algn="l" rtl="0" fontAlgn="base">
        <a:spcBef>
          <a:spcPct val="20000"/>
        </a:spcBef>
        <a:spcAft>
          <a:spcPct val="0"/>
        </a:spcAft>
        <a:buFont typeface="Arial" charset="0"/>
        <a:buChar char="–"/>
        <a:defRPr sz="1200">
          <a:solidFill>
            <a:schemeClr val="tx1"/>
          </a:solidFill>
          <a:latin typeface="+mn-lt"/>
        </a:defRPr>
      </a:lvl6pPr>
      <a:lvl7pPr marL="2805113" indent="-182563" algn="l" rtl="0" fontAlgn="base">
        <a:spcBef>
          <a:spcPct val="20000"/>
        </a:spcBef>
        <a:spcAft>
          <a:spcPct val="0"/>
        </a:spcAft>
        <a:buFont typeface="Arial" charset="0"/>
        <a:buChar char="–"/>
        <a:defRPr sz="1200">
          <a:solidFill>
            <a:schemeClr val="tx1"/>
          </a:solidFill>
          <a:latin typeface="+mn-lt"/>
        </a:defRPr>
      </a:lvl7pPr>
      <a:lvl8pPr marL="3262313" indent="-182563" algn="l" rtl="0" fontAlgn="base">
        <a:spcBef>
          <a:spcPct val="20000"/>
        </a:spcBef>
        <a:spcAft>
          <a:spcPct val="0"/>
        </a:spcAft>
        <a:buFont typeface="Arial" charset="0"/>
        <a:buChar char="–"/>
        <a:defRPr sz="1200">
          <a:solidFill>
            <a:schemeClr val="tx1"/>
          </a:solidFill>
          <a:latin typeface="+mn-lt"/>
        </a:defRPr>
      </a:lvl8pPr>
      <a:lvl9pPr marL="3719513" indent="-182563" algn="l" rtl="0" fontAlgn="base">
        <a:spcBef>
          <a:spcPct val="20000"/>
        </a:spcBef>
        <a:spcAft>
          <a:spcPct val="0"/>
        </a:spcAft>
        <a:buFont typeface="Arial" charset="0"/>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Rectangle 3"/>
          <p:cNvSpPr>
            <a:spLocks noGrp="1" noChangeArrowheads="1"/>
          </p:cNvSpPr>
          <p:nvPr>
            <p:ph type="subTitle" idx="1"/>
          </p:nvPr>
        </p:nvSpPr>
        <p:spPr>
          <a:xfrm>
            <a:off x="562263" y="1940791"/>
            <a:ext cx="6819900" cy="1447800"/>
          </a:xfrm>
        </p:spPr>
        <p:txBody>
          <a:bodyPr/>
          <a:lstStyle/>
          <a:p>
            <a:pPr algn="ctr"/>
            <a:r>
              <a:rPr lang="en-GB" sz="3200" dirty="0" smtClean="0"/>
              <a:t>SOFTWARE </a:t>
            </a:r>
          </a:p>
          <a:p>
            <a:pPr algn="ctr"/>
            <a:endParaRPr lang="en-GB" sz="3200" dirty="0" smtClean="0"/>
          </a:p>
          <a:p>
            <a:pPr algn="ctr"/>
            <a:r>
              <a:rPr lang="en-GB" sz="3200" dirty="0" smtClean="0"/>
              <a:t>PROTECTION AND       INFRINGEMENT</a:t>
            </a:r>
          </a:p>
          <a:p>
            <a:endParaRPr lang="it-IT" dirty="0"/>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r>
              <a:rPr lang="en-GB" sz="2400" dirty="0"/>
              <a:t>European Patent Convention</a:t>
            </a:r>
            <a:endParaRPr lang="en-GB" sz="2400" dirty="0" smtClean="0"/>
          </a:p>
          <a:p>
            <a:pPr algn="ctr"/>
            <a:r>
              <a:rPr lang="en-GB" sz="2000" dirty="0" smtClean="0"/>
              <a:t>Art 52</a:t>
            </a:r>
          </a:p>
          <a:p>
            <a:pPr algn="ctr"/>
            <a:r>
              <a:rPr lang="en-GB" sz="1800" b="0" dirty="0" smtClean="0"/>
              <a:t>“ (1) European patents shall be granted for any inventions which are susceptible of industrial application, which are new and which involve an inventive step.</a:t>
            </a:r>
          </a:p>
          <a:p>
            <a:pPr algn="ctr"/>
            <a:r>
              <a:rPr lang="en-GB" sz="1800" b="0" dirty="0" smtClean="0"/>
              <a:t>(2) The following in particular </a:t>
            </a:r>
            <a:r>
              <a:rPr lang="en-GB" sz="1800" b="0" u="sng" dirty="0" smtClean="0"/>
              <a:t>shall not</a:t>
            </a:r>
            <a:r>
              <a:rPr lang="en-GB" sz="1800" b="0" dirty="0" smtClean="0"/>
              <a:t> be regarded as inventions within the meaning of paragraph 1:</a:t>
            </a:r>
          </a:p>
          <a:p>
            <a:pPr algn="ctr"/>
            <a:r>
              <a:rPr lang="en-GB" sz="1800" b="0" dirty="0" smtClean="0"/>
              <a:t>...</a:t>
            </a:r>
          </a:p>
          <a:p>
            <a:pPr algn="ctr"/>
            <a:r>
              <a:rPr lang="en-GB" sz="1800" b="0" dirty="0" smtClean="0"/>
              <a:t>C)  </a:t>
            </a:r>
            <a:r>
              <a:rPr lang="en-GB" sz="1800" b="0" u="sng" dirty="0" smtClean="0"/>
              <a:t>programs for computers</a:t>
            </a:r>
            <a:endParaRPr lang="en-GB" sz="1800" b="0" dirty="0" smtClean="0"/>
          </a:p>
          <a:p>
            <a:pPr algn="ctr"/>
            <a:r>
              <a:rPr lang="en-GB" sz="1800" b="0" dirty="0" smtClean="0"/>
              <a:t>(3) the provisions of paragraph 2 shall exclude patentability of the subject-matter or activities referred to in that provision only to the extent to which a European patent application or European patent relates to such subject-matter or activities </a:t>
            </a:r>
            <a:r>
              <a:rPr lang="en-GB" sz="1800" b="0" u="sng" dirty="0" smtClean="0"/>
              <a:t>as such</a:t>
            </a:r>
            <a:r>
              <a:rPr lang="en-GB" sz="1800" b="0" dirty="0" smtClean="0"/>
              <a:t>”</a:t>
            </a:r>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10</a:t>
            </a:fld>
            <a:endParaRPr lang="de-DE"/>
          </a:p>
        </p:txBody>
      </p:sp>
    </p:spTree>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6893" y="976746"/>
            <a:ext cx="7256463" cy="4525963"/>
          </a:xfrm>
        </p:spPr>
        <p:txBody>
          <a:bodyPr/>
          <a:lstStyle/>
          <a:p>
            <a:pPr algn="ctr"/>
            <a:r>
              <a:rPr lang="en-GB" sz="2400" dirty="0"/>
              <a:t>GUIDELINES</a:t>
            </a:r>
          </a:p>
          <a:p>
            <a:pPr algn="ctr"/>
            <a:r>
              <a:rPr lang="en-GB" sz="2400" dirty="0"/>
              <a:t>European Patent Convention</a:t>
            </a:r>
            <a:endParaRPr lang="en-GB" sz="2400" dirty="0" smtClean="0"/>
          </a:p>
          <a:p>
            <a:pPr algn="ctr"/>
            <a:r>
              <a:rPr lang="en-GB" sz="2400" dirty="0" smtClean="0"/>
              <a:t>C-IV</a:t>
            </a:r>
          </a:p>
          <a:p>
            <a:pPr algn="ctr"/>
            <a:endParaRPr lang="en-GB" sz="1800" b="0" dirty="0" smtClean="0"/>
          </a:p>
          <a:p>
            <a:pPr algn="ctr"/>
            <a:r>
              <a:rPr lang="en-GB" sz="1800" b="0" i="1" dirty="0" smtClean="0"/>
              <a:t>“A computer program claimed by itself or as a record on a carrier, </a:t>
            </a:r>
            <a:r>
              <a:rPr lang="en-GB" sz="1800" b="0" i="1" dirty="0">
                <a:solidFill>
                  <a:srgbClr val="FF3300"/>
                </a:solidFill>
              </a:rPr>
              <a:t>is not patentable</a:t>
            </a:r>
            <a:r>
              <a:rPr lang="en-GB" sz="1800" b="0" i="1" dirty="0"/>
              <a:t> </a:t>
            </a:r>
            <a:r>
              <a:rPr lang="en-GB" sz="1800" b="0" i="1" dirty="0" smtClean="0"/>
              <a:t>irrespective of its content. The situation is not normally changed when the computer program is loaded into a known computer. </a:t>
            </a:r>
            <a:r>
              <a:rPr lang="en-GB" sz="1800" b="0" i="1" u="sng" dirty="0" smtClean="0"/>
              <a:t>If however</a:t>
            </a:r>
            <a:r>
              <a:rPr lang="en-GB" sz="1800" b="0" i="1" dirty="0" smtClean="0"/>
              <a:t> the subject- matter as claimed </a:t>
            </a:r>
            <a:r>
              <a:rPr lang="en-GB" sz="1800" b="0" i="1" u="sng" dirty="0" smtClean="0"/>
              <a:t>makes a technical contribution</a:t>
            </a:r>
            <a:r>
              <a:rPr lang="en-GB" sz="1800" b="0" i="1" dirty="0" smtClean="0"/>
              <a:t> to the known art, patentability should not be denied merely on the ground that a computer program is involved in its implementation”</a:t>
            </a:r>
            <a:endParaRPr lang="en-GB" sz="1800" b="0" dirty="0" smtClean="0"/>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11</a:t>
            </a:fld>
            <a:endParaRPr lang="de-DE"/>
          </a:p>
        </p:txBody>
      </p:sp>
    </p:spTree>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r>
              <a:rPr lang="en-GB" sz="2400" dirty="0"/>
              <a:t>GUIDELINES</a:t>
            </a:r>
          </a:p>
          <a:p>
            <a:pPr algn="ctr"/>
            <a:r>
              <a:rPr lang="en-GB" sz="2400" dirty="0"/>
              <a:t>European Patent Convention</a:t>
            </a:r>
            <a:endParaRPr lang="en-GB" sz="2400" dirty="0" smtClean="0"/>
          </a:p>
          <a:p>
            <a:pPr algn="ctr"/>
            <a:r>
              <a:rPr lang="en-GB" sz="2400" dirty="0" smtClean="0"/>
              <a:t>C-IV</a:t>
            </a:r>
          </a:p>
          <a:p>
            <a:pPr algn="ctr"/>
            <a:endParaRPr lang="en-GB" dirty="0" smtClean="0"/>
          </a:p>
          <a:p>
            <a:pPr algn="ctr"/>
            <a:r>
              <a:rPr lang="en-GB" sz="1800" i="1" dirty="0" smtClean="0"/>
              <a:t>“</a:t>
            </a:r>
            <a:r>
              <a:rPr lang="en-GB" sz="1800" b="0" i="1" dirty="0" smtClean="0"/>
              <a:t>This means for example, </a:t>
            </a:r>
            <a:r>
              <a:rPr lang="en-GB" sz="1800" b="0" i="1" dirty="0">
                <a:solidFill>
                  <a:srgbClr val="FF3300"/>
                </a:solidFill>
              </a:rPr>
              <a:t>that program-controlled machines and program-controlled manufacturing and control processes should normally be regarded as patentable subject-matter</a:t>
            </a:r>
            <a:r>
              <a:rPr lang="en-GB" sz="1800" b="0" i="1" dirty="0" smtClean="0"/>
              <a:t>. It follows also that, where the claimed subject- matter is concerned only with the program-controlled internal working of a known computer, </a:t>
            </a:r>
            <a:r>
              <a:rPr lang="en-GB" sz="1800" b="0" i="1" dirty="0" smtClean="0">
                <a:solidFill>
                  <a:srgbClr val="FF3300"/>
                </a:solidFill>
              </a:rPr>
              <a:t>the subject matter could be patentable if it provides a technical effect</a:t>
            </a:r>
            <a:r>
              <a:rPr lang="en-GB" sz="1800" i="1" dirty="0" smtClean="0"/>
              <a:t>”</a:t>
            </a:r>
            <a:endParaRPr lang="en-GB" sz="1800" dirty="0" smtClean="0"/>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12</a:t>
            </a:fld>
            <a:endParaRPr lang="de-DE"/>
          </a:p>
        </p:txBody>
      </p:sp>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6893" y="935181"/>
            <a:ext cx="7256463" cy="4525963"/>
          </a:xfrm>
        </p:spPr>
        <p:txBody>
          <a:bodyPr/>
          <a:lstStyle/>
          <a:p>
            <a:pPr algn="ctr"/>
            <a:r>
              <a:rPr lang="en-GB" sz="2400" dirty="0"/>
              <a:t>GUIDELINES</a:t>
            </a:r>
          </a:p>
          <a:p>
            <a:pPr algn="ctr"/>
            <a:r>
              <a:rPr lang="en-GB" sz="2400" dirty="0"/>
              <a:t>European Patent Convention</a:t>
            </a:r>
            <a:endParaRPr lang="en-GB" sz="2400" dirty="0" smtClean="0"/>
          </a:p>
          <a:p>
            <a:pPr algn="ctr"/>
            <a:r>
              <a:rPr lang="en-GB" sz="2400" dirty="0" smtClean="0"/>
              <a:t>C-IV</a:t>
            </a:r>
          </a:p>
          <a:p>
            <a:pPr algn="ctr"/>
            <a:endParaRPr lang="en-GB" dirty="0" smtClean="0"/>
          </a:p>
          <a:p>
            <a:pPr algn="ctr"/>
            <a:r>
              <a:rPr lang="en-GB" sz="1800" b="0" i="1" dirty="0" smtClean="0"/>
              <a:t>“</a:t>
            </a:r>
            <a:r>
              <a:rPr lang="en-GB" sz="1800" b="0" i="1" dirty="0" smtClean="0">
                <a:solidFill>
                  <a:srgbClr val="FF3300"/>
                </a:solidFill>
              </a:rPr>
              <a:t>Consider the case of a known data-processing system with a small fast working memory and a larger but slower further memory</a:t>
            </a:r>
            <a:r>
              <a:rPr lang="en-GB" sz="1800" b="0" i="1" dirty="0" smtClean="0"/>
              <a:t>. Suppose that the two memories are organised under program control, in such a way that a process which needs more address space than the capacity of the fast working memory can be executed at substantially the same speed as if the process data were loaded entirely in that fast memory. </a:t>
            </a:r>
            <a:r>
              <a:rPr lang="en-GB" sz="1800" b="0" i="1" dirty="0">
                <a:solidFill>
                  <a:srgbClr val="FF3300"/>
                </a:solidFill>
              </a:rPr>
              <a:t>The effect of the program virtually extending the working memory is of a technical character and might therefore support patentability</a:t>
            </a:r>
            <a:r>
              <a:rPr lang="en-GB" sz="1800" b="0" i="1" dirty="0" smtClean="0"/>
              <a:t>”</a:t>
            </a:r>
            <a:endParaRPr lang="en-GB" sz="1800" b="0" dirty="0" smtClean="0"/>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13</a:t>
            </a:fld>
            <a:endParaRPr lang="de-DE"/>
          </a:p>
        </p:txBody>
      </p:sp>
    </p:spTree>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3038" y="949036"/>
            <a:ext cx="7256463" cy="4525963"/>
          </a:xfrm>
        </p:spPr>
        <p:txBody>
          <a:bodyPr/>
          <a:lstStyle/>
          <a:p>
            <a:pPr algn="ctr"/>
            <a:r>
              <a:rPr lang="en-GB" sz="2400" dirty="0"/>
              <a:t>TRIPS Agreement</a:t>
            </a:r>
            <a:r>
              <a:rPr lang="en-GB" sz="2400" dirty="0" smtClean="0"/>
              <a:t> </a:t>
            </a:r>
          </a:p>
          <a:p>
            <a:pPr algn="ctr"/>
            <a:endParaRPr lang="en-IE" sz="1200" dirty="0">
              <a:latin typeface="Arial Unicode MS" pitchFamily="34" charset="-128"/>
            </a:endParaRPr>
          </a:p>
          <a:p>
            <a:pPr algn="ctr">
              <a:lnSpc>
                <a:spcPct val="120000"/>
              </a:lnSpc>
            </a:pPr>
            <a:r>
              <a:rPr lang="it-IT" sz="2000" b="0" dirty="0"/>
              <a:t>(</a:t>
            </a:r>
            <a:r>
              <a:rPr lang="en-IE" sz="2000" b="0" dirty="0"/>
              <a:t>Art. 9 )</a:t>
            </a:r>
            <a:endParaRPr lang="en-GB" sz="2000" b="0" dirty="0" smtClean="0"/>
          </a:p>
          <a:p>
            <a:pPr algn="ctr"/>
            <a:r>
              <a:rPr lang="en-GB" sz="2000" b="0" dirty="0" smtClean="0"/>
              <a:t>2. Copyright protection shall extend to </a:t>
            </a:r>
            <a:r>
              <a:rPr lang="en-GB" sz="2000" b="0" dirty="0">
                <a:solidFill>
                  <a:srgbClr val="0000FF"/>
                </a:solidFill>
              </a:rPr>
              <a:t>expressions</a:t>
            </a:r>
            <a:r>
              <a:rPr lang="en-GB" sz="2000" b="0" dirty="0" smtClean="0"/>
              <a:t> and </a:t>
            </a:r>
            <a:r>
              <a:rPr lang="en-GB" sz="2000" b="0" dirty="0"/>
              <a:t>not to ideas</a:t>
            </a:r>
            <a:r>
              <a:rPr lang="en-GB" sz="2000" b="0" dirty="0" smtClean="0"/>
              <a:t>, procedures, methods of operation or mathematical concepts as such.</a:t>
            </a:r>
          </a:p>
          <a:p>
            <a:pPr algn="ctr"/>
            <a:endParaRPr lang="en-GB" sz="2000" b="0" dirty="0" smtClean="0"/>
          </a:p>
          <a:p>
            <a:pPr algn="ctr"/>
            <a:endParaRPr lang="en-GB" sz="2000" b="0" dirty="0" smtClean="0"/>
          </a:p>
          <a:p>
            <a:pPr algn="ctr"/>
            <a:r>
              <a:rPr lang="it-IT" sz="2000" b="0" dirty="0"/>
              <a:t>(</a:t>
            </a:r>
            <a:r>
              <a:rPr lang="en-IE" sz="2000" b="0" dirty="0"/>
              <a:t>Art. 10 )</a:t>
            </a:r>
            <a:endParaRPr lang="en-GB" sz="2000" b="0" dirty="0" smtClean="0"/>
          </a:p>
          <a:p>
            <a:pPr algn="ctr">
              <a:lnSpc>
                <a:spcPct val="120000"/>
              </a:lnSpc>
            </a:pPr>
            <a:r>
              <a:rPr lang="en-IE" sz="2000" b="0" dirty="0" smtClean="0"/>
              <a:t>Computer Programs, whether in </a:t>
            </a:r>
            <a:r>
              <a:rPr lang="en-IE" sz="2000" b="0" u="sng" dirty="0" smtClean="0"/>
              <a:t>source</a:t>
            </a:r>
            <a:r>
              <a:rPr lang="en-IE" sz="2000" b="0" dirty="0" smtClean="0"/>
              <a:t> or in </a:t>
            </a:r>
            <a:r>
              <a:rPr lang="en-IE" sz="2000" b="0" u="sng" dirty="0" smtClean="0"/>
              <a:t>object </a:t>
            </a:r>
            <a:r>
              <a:rPr lang="en-IE" sz="2000" b="0" dirty="0" smtClean="0"/>
              <a:t>code, </a:t>
            </a:r>
          </a:p>
          <a:p>
            <a:pPr algn="ctr">
              <a:lnSpc>
                <a:spcPct val="120000"/>
              </a:lnSpc>
            </a:pPr>
            <a:r>
              <a:rPr lang="en-IE" sz="2000" b="0" dirty="0" smtClean="0"/>
              <a:t>shall be protected as </a:t>
            </a:r>
            <a:r>
              <a:rPr lang="en-IE" sz="2000" b="0" dirty="0">
                <a:solidFill>
                  <a:srgbClr val="FF0000"/>
                </a:solidFill>
              </a:rPr>
              <a:t>literary works</a:t>
            </a:r>
            <a:r>
              <a:rPr lang="en-IE" sz="2000" b="0" dirty="0" smtClean="0"/>
              <a:t> under the Berne Convention (1971)</a:t>
            </a:r>
            <a:endParaRPr lang="en-GB" sz="2000" b="0" dirty="0" smtClean="0"/>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14</a:t>
            </a:fld>
            <a:endParaRPr lang="de-DE"/>
          </a:p>
        </p:txBody>
      </p:sp>
    </p:spTree>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ctr"/>
            <a:r>
              <a:rPr lang="en-GB" sz="2400" dirty="0"/>
              <a:t>EC DIRECTIVE </a:t>
            </a:r>
            <a:r>
              <a:rPr lang="en-GB" sz="2400" dirty="0" smtClean="0"/>
              <a:t>91/250</a:t>
            </a:r>
          </a:p>
          <a:p>
            <a:pPr algn="ctr"/>
            <a:r>
              <a:rPr lang="en-GB" sz="2400" dirty="0" smtClean="0"/>
              <a:t>Art. 1</a:t>
            </a:r>
          </a:p>
          <a:p>
            <a:pPr algn="ctr"/>
            <a:endParaRPr lang="en-GB" dirty="0" smtClean="0"/>
          </a:p>
          <a:p>
            <a:pPr algn="ctr">
              <a:buFontTx/>
              <a:buChar char="•"/>
            </a:pPr>
            <a:r>
              <a:rPr lang="en-GB" sz="2000" dirty="0" smtClean="0"/>
              <a:t>P</a:t>
            </a:r>
            <a:r>
              <a:rPr lang="en-GB" sz="2000" b="0" dirty="0" smtClean="0"/>
              <a:t>rotection of the computer programs by copyright </a:t>
            </a:r>
            <a:r>
              <a:rPr lang="en-GB" sz="2000" b="0" dirty="0">
                <a:solidFill>
                  <a:srgbClr val="FF3300"/>
                </a:solidFill>
              </a:rPr>
              <a:t>including their preparatory design material</a:t>
            </a:r>
            <a:endParaRPr lang="en-GB" sz="2000" b="0" dirty="0" smtClean="0"/>
          </a:p>
          <a:p>
            <a:pPr algn="ctr">
              <a:buFontTx/>
              <a:buChar char="•"/>
            </a:pPr>
            <a:r>
              <a:rPr lang="en-GB" sz="2000" b="0" dirty="0" smtClean="0"/>
              <a:t>Protection shall apply to the </a:t>
            </a:r>
            <a:r>
              <a:rPr lang="en-GB" sz="2000" b="0" dirty="0">
                <a:solidFill>
                  <a:srgbClr val="FF3300"/>
                </a:solidFill>
              </a:rPr>
              <a:t>expression</a:t>
            </a:r>
            <a:r>
              <a:rPr lang="en-GB" sz="2000" b="0" dirty="0" smtClean="0"/>
              <a:t> in any form of a computer program</a:t>
            </a:r>
          </a:p>
          <a:p>
            <a:pPr algn="ctr">
              <a:buFontTx/>
              <a:buChar char="•"/>
            </a:pPr>
            <a:r>
              <a:rPr lang="en-GB" sz="2000" b="0" dirty="0" smtClean="0">
                <a:solidFill>
                  <a:srgbClr val="FF3300"/>
                </a:solidFill>
              </a:rPr>
              <a:t>Ideas and principles</a:t>
            </a:r>
            <a:r>
              <a:rPr lang="en-GB" sz="2000" b="0" dirty="0" smtClean="0"/>
              <a:t> which underlie any element of a computer program, including those which underlie its interfaces, are </a:t>
            </a:r>
            <a:r>
              <a:rPr lang="en-GB" sz="2000" b="0" u="sng" dirty="0" smtClean="0">
                <a:solidFill>
                  <a:srgbClr val="FF3300"/>
                </a:solidFill>
              </a:rPr>
              <a:t>not</a:t>
            </a:r>
            <a:r>
              <a:rPr lang="en-GB" sz="2000" b="0" dirty="0" smtClean="0">
                <a:solidFill>
                  <a:srgbClr val="FF3300"/>
                </a:solidFill>
              </a:rPr>
              <a:t> </a:t>
            </a:r>
            <a:r>
              <a:rPr lang="en-GB" sz="2000" b="0" dirty="0" smtClean="0"/>
              <a:t>protected by copyright</a:t>
            </a:r>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15</a:t>
            </a:fld>
            <a:endParaRPr lang="de-DE"/>
          </a:p>
        </p:txBody>
      </p:sp>
    </p:spTree>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16</a:t>
            </a:fld>
            <a:endParaRPr lang="de-DE"/>
          </a:p>
        </p:txBody>
      </p:sp>
      <p:sp>
        <p:nvSpPr>
          <p:cNvPr id="6" name="Text Box 10"/>
          <p:cNvSpPr txBox="1">
            <a:spLocks noGrp="1" noChangeArrowheads="1"/>
          </p:cNvSpPr>
          <p:nvPr>
            <p:ph idx="1"/>
          </p:nvPr>
        </p:nvSpPr>
        <p:spPr bwMode="auto">
          <a:xfrm>
            <a:off x="2408093" y="1170709"/>
            <a:ext cx="3610950" cy="430887"/>
          </a:xfrm>
          <a:prstGeom prst="rect">
            <a:avLst/>
          </a:prstGeom>
          <a:noFill/>
          <a:ln w="9525">
            <a:noFill/>
            <a:miter lim="800000"/>
            <a:headEnd/>
            <a:tailEnd/>
          </a:ln>
        </p:spPr>
        <p:txBody>
          <a:bodyPr wrap="none">
            <a:spAutoFit/>
          </a:bodyPr>
          <a:lstStyle/>
          <a:p>
            <a:pPr algn="ctr"/>
            <a:r>
              <a:rPr lang="it-IT" sz="2200" dirty="0"/>
              <a:t>SCOPE OF PROTECTION</a:t>
            </a:r>
          </a:p>
        </p:txBody>
      </p:sp>
      <p:sp>
        <p:nvSpPr>
          <p:cNvPr id="7" name="Text Box 14"/>
          <p:cNvSpPr txBox="1">
            <a:spLocks noChangeArrowheads="1"/>
          </p:cNvSpPr>
          <p:nvPr/>
        </p:nvSpPr>
        <p:spPr bwMode="auto">
          <a:xfrm>
            <a:off x="1331913" y="2282825"/>
            <a:ext cx="2951162" cy="2154238"/>
          </a:xfrm>
          <a:prstGeom prst="rect">
            <a:avLst/>
          </a:prstGeom>
          <a:noFill/>
          <a:ln w="9525">
            <a:noFill/>
            <a:miter lim="800000"/>
            <a:headEnd/>
            <a:tailEnd/>
          </a:ln>
        </p:spPr>
        <p:txBody>
          <a:bodyPr>
            <a:spAutoFit/>
          </a:bodyPr>
          <a:lstStyle/>
          <a:p>
            <a:pPr algn="ctr">
              <a:spcBef>
                <a:spcPct val="50000"/>
              </a:spcBef>
            </a:pPr>
            <a:r>
              <a:rPr lang="it-IT" sz="1800" dirty="0"/>
              <a:t>PATENTS:</a:t>
            </a:r>
          </a:p>
          <a:p>
            <a:pPr algn="ctr">
              <a:spcBef>
                <a:spcPct val="50000"/>
              </a:spcBef>
            </a:pPr>
            <a:r>
              <a:rPr lang="it-IT" sz="1800" dirty="0">
                <a:solidFill>
                  <a:schemeClr val="accent2"/>
                </a:solidFill>
              </a:rPr>
              <a:t>TECHNICAL TEACHING</a:t>
            </a:r>
          </a:p>
          <a:p>
            <a:pPr algn="ctr">
              <a:spcBef>
                <a:spcPct val="50000"/>
              </a:spcBef>
            </a:pPr>
            <a:r>
              <a:rPr lang="it-IT" sz="1800" dirty="0">
                <a:solidFill>
                  <a:srgbClr val="FF0000"/>
                </a:solidFill>
              </a:rPr>
              <a:t>(</a:t>
            </a:r>
            <a:r>
              <a:rPr lang="it-IT" sz="1800" dirty="0" err="1">
                <a:solidFill>
                  <a:srgbClr val="FF0000"/>
                </a:solidFill>
              </a:rPr>
              <a:t>substantive</a:t>
            </a:r>
            <a:r>
              <a:rPr lang="it-IT" sz="1800" dirty="0">
                <a:solidFill>
                  <a:srgbClr val="FF0000"/>
                </a:solidFill>
              </a:rPr>
              <a:t>)</a:t>
            </a:r>
          </a:p>
          <a:p>
            <a:pPr algn="ctr">
              <a:spcBef>
                <a:spcPct val="50000"/>
              </a:spcBef>
            </a:pPr>
            <a:r>
              <a:rPr lang="it-IT" sz="1800" dirty="0"/>
              <a:t>SAME </a:t>
            </a:r>
            <a:r>
              <a:rPr lang="it-IT" sz="1800" dirty="0" err="1"/>
              <a:t>Solution</a:t>
            </a:r>
            <a:r>
              <a:rPr lang="it-IT" sz="1800" dirty="0"/>
              <a:t> </a:t>
            </a:r>
            <a:r>
              <a:rPr lang="it-IT" sz="1800" dirty="0" err="1"/>
              <a:t>even</a:t>
            </a:r>
            <a:r>
              <a:rPr lang="it-IT" sz="1800" dirty="0"/>
              <a:t> </a:t>
            </a:r>
            <a:r>
              <a:rPr lang="it-IT" sz="1800" dirty="0" err="1"/>
              <a:t>if</a:t>
            </a:r>
            <a:r>
              <a:rPr lang="it-IT" sz="1800" dirty="0"/>
              <a:t> </a:t>
            </a:r>
            <a:r>
              <a:rPr lang="it-IT" sz="1800" dirty="0" err="1"/>
              <a:t>expressed</a:t>
            </a:r>
            <a:r>
              <a:rPr lang="it-IT" sz="1800" dirty="0"/>
              <a:t> in a </a:t>
            </a:r>
            <a:r>
              <a:rPr lang="it-IT" sz="1800" dirty="0" err="1"/>
              <a:t>different</a:t>
            </a:r>
            <a:r>
              <a:rPr lang="it-IT" sz="1800" dirty="0"/>
              <a:t> way or a </a:t>
            </a:r>
            <a:r>
              <a:rPr lang="it-IT" sz="1800" dirty="0" err="1"/>
              <a:t>different</a:t>
            </a:r>
            <a:r>
              <a:rPr lang="it-IT" sz="1800" dirty="0"/>
              <a:t> </a:t>
            </a:r>
            <a:r>
              <a:rPr lang="it-IT" sz="1800" dirty="0" err="1"/>
              <a:t>written</a:t>
            </a:r>
            <a:r>
              <a:rPr lang="it-IT" sz="1800" dirty="0"/>
              <a:t> code</a:t>
            </a:r>
          </a:p>
        </p:txBody>
      </p:sp>
      <p:sp>
        <p:nvSpPr>
          <p:cNvPr id="8" name="Text Box 15"/>
          <p:cNvSpPr txBox="1">
            <a:spLocks noChangeArrowheads="1"/>
          </p:cNvSpPr>
          <p:nvPr/>
        </p:nvSpPr>
        <p:spPr bwMode="auto">
          <a:xfrm>
            <a:off x="4764521" y="2232747"/>
            <a:ext cx="2376488" cy="2428875"/>
          </a:xfrm>
          <a:prstGeom prst="rect">
            <a:avLst/>
          </a:prstGeom>
          <a:noFill/>
          <a:ln w="9525">
            <a:noFill/>
            <a:miter lim="800000"/>
            <a:headEnd/>
            <a:tailEnd/>
          </a:ln>
        </p:spPr>
        <p:txBody>
          <a:bodyPr>
            <a:spAutoFit/>
          </a:bodyPr>
          <a:lstStyle/>
          <a:p>
            <a:pPr algn="ctr">
              <a:spcBef>
                <a:spcPct val="50000"/>
              </a:spcBef>
            </a:pPr>
            <a:r>
              <a:rPr lang="it-IT" sz="1800" dirty="0"/>
              <a:t>COPYRIGHT:</a:t>
            </a:r>
          </a:p>
          <a:p>
            <a:pPr algn="ctr">
              <a:spcBef>
                <a:spcPct val="50000"/>
              </a:spcBef>
            </a:pPr>
            <a:r>
              <a:rPr lang="it-IT" sz="1800" dirty="0">
                <a:solidFill>
                  <a:schemeClr val="accent2"/>
                </a:solidFill>
              </a:rPr>
              <a:t>EXPRESSION</a:t>
            </a:r>
          </a:p>
          <a:p>
            <a:pPr algn="ctr">
              <a:spcBef>
                <a:spcPct val="50000"/>
              </a:spcBef>
            </a:pPr>
            <a:r>
              <a:rPr lang="it-IT" sz="1800" dirty="0">
                <a:solidFill>
                  <a:srgbClr val="FF0000"/>
                </a:solidFill>
              </a:rPr>
              <a:t>(</a:t>
            </a:r>
            <a:r>
              <a:rPr lang="it-IT" sz="1800" dirty="0" err="1">
                <a:solidFill>
                  <a:srgbClr val="FF0000"/>
                </a:solidFill>
              </a:rPr>
              <a:t>formal</a:t>
            </a:r>
            <a:r>
              <a:rPr lang="it-IT" sz="1800" dirty="0">
                <a:solidFill>
                  <a:srgbClr val="FF0000"/>
                </a:solidFill>
              </a:rPr>
              <a:t>)</a:t>
            </a:r>
          </a:p>
          <a:p>
            <a:pPr algn="ctr">
              <a:spcBef>
                <a:spcPct val="50000"/>
              </a:spcBef>
            </a:pPr>
            <a:r>
              <a:rPr lang="it-IT" sz="1800" dirty="0"/>
              <a:t>SAME </a:t>
            </a:r>
            <a:r>
              <a:rPr lang="it-IT" sz="1800" dirty="0" err="1"/>
              <a:t>expression</a:t>
            </a:r>
            <a:r>
              <a:rPr lang="it-IT" sz="1800" dirty="0"/>
              <a:t> (</a:t>
            </a:r>
            <a:r>
              <a:rPr lang="it-IT" sz="1800" dirty="0" err="1"/>
              <a:t>same</a:t>
            </a:r>
            <a:r>
              <a:rPr lang="it-IT" sz="1800" dirty="0"/>
              <a:t> </a:t>
            </a:r>
            <a:r>
              <a:rPr lang="it-IT" sz="1800" dirty="0" err="1"/>
              <a:t>written</a:t>
            </a:r>
            <a:r>
              <a:rPr lang="it-IT" sz="1800" dirty="0"/>
              <a:t> code) </a:t>
            </a:r>
            <a:r>
              <a:rPr lang="it-IT" sz="1800" dirty="0" err="1"/>
              <a:t>independently</a:t>
            </a:r>
            <a:r>
              <a:rPr lang="it-IT" sz="1800" dirty="0"/>
              <a:t> </a:t>
            </a:r>
            <a:r>
              <a:rPr lang="it-IT" sz="1800" dirty="0" err="1"/>
              <a:t>by</a:t>
            </a:r>
            <a:r>
              <a:rPr lang="it-IT" sz="1800" dirty="0"/>
              <a:t> the </a:t>
            </a:r>
            <a:r>
              <a:rPr lang="it-IT" sz="1800" dirty="0" err="1"/>
              <a:t>contents</a:t>
            </a:r>
            <a:endParaRPr lang="it-IT" sz="1800" dirty="0"/>
          </a:p>
        </p:txBody>
      </p:sp>
    </p:spTree>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17</a:t>
            </a:fld>
            <a:endParaRPr lang="de-DE"/>
          </a:p>
        </p:txBody>
      </p:sp>
      <p:sp>
        <p:nvSpPr>
          <p:cNvPr id="6" name="Text Box 20"/>
          <p:cNvSpPr txBox="1">
            <a:spLocks noGrp="1" noChangeArrowheads="1"/>
          </p:cNvSpPr>
          <p:nvPr>
            <p:ph idx="1"/>
          </p:nvPr>
        </p:nvSpPr>
        <p:spPr bwMode="auto">
          <a:xfrm>
            <a:off x="2727470" y="783504"/>
            <a:ext cx="2795021" cy="430887"/>
          </a:xfrm>
          <a:prstGeom prst="rect">
            <a:avLst/>
          </a:prstGeom>
          <a:noFill/>
          <a:ln w="9525">
            <a:noFill/>
            <a:miter lim="800000"/>
            <a:headEnd/>
            <a:tailEnd/>
          </a:ln>
        </p:spPr>
        <p:txBody>
          <a:bodyPr wrap="none">
            <a:spAutoFit/>
          </a:bodyPr>
          <a:lstStyle/>
          <a:p>
            <a:r>
              <a:rPr lang="it-IT" sz="2200" dirty="0"/>
              <a:t>FENIX / SESTANTE</a:t>
            </a:r>
          </a:p>
        </p:txBody>
      </p:sp>
      <p:sp>
        <p:nvSpPr>
          <p:cNvPr id="7" name="Text Box 24"/>
          <p:cNvSpPr txBox="1">
            <a:spLocks noChangeArrowheads="1"/>
          </p:cNvSpPr>
          <p:nvPr/>
        </p:nvSpPr>
        <p:spPr bwMode="auto">
          <a:xfrm>
            <a:off x="3173846" y="1270722"/>
            <a:ext cx="2016125" cy="366712"/>
          </a:xfrm>
          <a:prstGeom prst="rect">
            <a:avLst/>
          </a:prstGeom>
          <a:noFill/>
          <a:ln w="9525">
            <a:noFill/>
            <a:miter lim="800000"/>
            <a:headEnd/>
            <a:tailEnd/>
          </a:ln>
        </p:spPr>
        <p:txBody>
          <a:bodyPr>
            <a:spAutoFit/>
          </a:bodyPr>
          <a:lstStyle/>
          <a:p>
            <a:pPr>
              <a:spcBef>
                <a:spcPct val="50000"/>
              </a:spcBef>
            </a:pPr>
            <a:r>
              <a:rPr lang="it-IT" sz="1800" dirty="0" err="1"/>
              <a:t>Fingerprint</a:t>
            </a:r>
            <a:r>
              <a:rPr lang="it-IT" sz="1800" dirty="0"/>
              <a:t> </a:t>
            </a:r>
            <a:r>
              <a:rPr lang="it-IT" sz="1800" dirty="0" err="1"/>
              <a:t>check</a:t>
            </a:r>
            <a:endParaRPr lang="it-IT" sz="1800" dirty="0"/>
          </a:p>
        </p:txBody>
      </p:sp>
      <p:sp>
        <p:nvSpPr>
          <p:cNvPr id="8" name="Line 23"/>
          <p:cNvSpPr>
            <a:spLocks noChangeShapeType="1"/>
          </p:cNvSpPr>
          <p:nvPr/>
        </p:nvSpPr>
        <p:spPr bwMode="auto">
          <a:xfrm>
            <a:off x="1258888" y="1916113"/>
            <a:ext cx="576262" cy="504825"/>
          </a:xfrm>
          <a:prstGeom prst="line">
            <a:avLst/>
          </a:prstGeom>
          <a:noFill/>
          <a:ln w="9525">
            <a:solidFill>
              <a:schemeClr val="tx1"/>
            </a:solidFill>
            <a:round/>
            <a:headEnd/>
            <a:tailEnd type="triangle" w="med" len="med"/>
          </a:ln>
        </p:spPr>
        <p:txBody>
          <a:bodyPr/>
          <a:lstStyle/>
          <a:p>
            <a:endParaRPr lang="it-IT"/>
          </a:p>
        </p:txBody>
      </p:sp>
      <p:pic>
        <p:nvPicPr>
          <p:cNvPr id="9" name="Picture 21"/>
          <p:cNvPicPr>
            <a:picLocks noChangeAspect="1" noChangeArrowheads="1"/>
          </p:cNvPicPr>
          <p:nvPr/>
        </p:nvPicPr>
        <p:blipFill>
          <a:blip r:embed="rId2"/>
          <a:srcRect/>
          <a:stretch>
            <a:fillRect/>
          </a:stretch>
        </p:blipFill>
        <p:spPr bwMode="auto">
          <a:xfrm>
            <a:off x="1007486" y="1806576"/>
            <a:ext cx="6489700" cy="4198938"/>
          </a:xfrm>
          <a:prstGeom prst="rect">
            <a:avLst/>
          </a:prstGeom>
          <a:noFill/>
          <a:ln w="9525">
            <a:noFill/>
            <a:miter lim="800000"/>
            <a:headEnd/>
            <a:tailEnd/>
          </a:ln>
        </p:spPr>
      </p:pic>
      <p:sp>
        <p:nvSpPr>
          <p:cNvPr id="10" name="Line 23"/>
          <p:cNvSpPr>
            <a:spLocks noChangeShapeType="1"/>
          </p:cNvSpPr>
          <p:nvPr/>
        </p:nvSpPr>
        <p:spPr bwMode="auto">
          <a:xfrm>
            <a:off x="845127" y="1787236"/>
            <a:ext cx="623456" cy="457200"/>
          </a:xfrm>
          <a:prstGeom prst="line">
            <a:avLst/>
          </a:prstGeom>
          <a:noFill/>
          <a:ln w="9525">
            <a:solidFill>
              <a:schemeClr val="tx1"/>
            </a:solidFill>
            <a:round/>
            <a:headEnd/>
            <a:tailEnd type="triangle" w="med" len="med"/>
          </a:ln>
        </p:spPr>
        <p:txBody>
          <a:bodyPr/>
          <a:lstStyle/>
          <a:p>
            <a:endParaRPr lang="it-IT"/>
          </a:p>
        </p:txBody>
      </p:sp>
      <p:sp>
        <p:nvSpPr>
          <p:cNvPr id="11" name="Line 22"/>
          <p:cNvSpPr>
            <a:spLocks noChangeShapeType="1"/>
          </p:cNvSpPr>
          <p:nvPr/>
        </p:nvSpPr>
        <p:spPr bwMode="auto">
          <a:xfrm>
            <a:off x="900545" y="1842656"/>
            <a:ext cx="748146" cy="3713018"/>
          </a:xfrm>
          <a:prstGeom prst="line">
            <a:avLst/>
          </a:prstGeom>
          <a:noFill/>
          <a:ln w="9525">
            <a:solidFill>
              <a:srgbClr val="000000"/>
            </a:solidFill>
            <a:round/>
            <a:headEnd/>
            <a:tailEnd type="triangle" w="med" len="med"/>
          </a:ln>
        </p:spPr>
        <p:txBody>
          <a:bodyPr/>
          <a:lstStyle/>
          <a:p>
            <a:endParaRPr lang="it-IT"/>
          </a:p>
        </p:txBody>
      </p: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18</a:t>
            </a:fld>
            <a:endParaRPr lang="de-DE"/>
          </a:p>
        </p:txBody>
      </p:sp>
      <p:sp>
        <p:nvSpPr>
          <p:cNvPr id="6" name="Text Box 16"/>
          <p:cNvSpPr txBox="1">
            <a:spLocks noGrp="1" noChangeArrowheads="1"/>
          </p:cNvSpPr>
          <p:nvPr>
            <p:ph idx="1"/>
          </p:nvPr>
        </p:nvSpPr>
        <p:spPr bwMode="auto">
          <a:xfrm>
            <a:off x="2671330" y="782782"/>
            <a:ext cx="3033869" cy="461665"/>
          </a:xfrm>
          <a:prstGeom prst="rect">
            <a:avLst/>
          </a:prstGeom>
          <a:noFill/>
          <a:ln w="9525">
            <a:noFill/>
            <a:miter lim="800000"/>
            <a:headEnd/>
            <a:tailEnd/>
          </a:ln>
        </p:spPr>
        <p:txBody>
          <a:bodyPr wrap="none">
            <a:spAutoFit/>
          </a:bodyPr>
          <a:lstStyle/>
          <a:p>
            <a:r>
              <a:rPr lang="it-IT" sz="2400" dirty="0"/>
              <a:t>FENIX / SESTANTE</a:t>
            </a:r>
          </a:p>
        </p:txBody>
      </p:sp>
      <p:pic>
        <p:nvPicPr>
          <p:cNvPr id="7" name="Picture 14"/>
          <p:cNvPicPr>
            <a:picLocks noChangeAspect="1" noChangeArrowheads="1"/>
          </p:cNvPicPr>
          <p:nvPr/>
        </p:nvPicPr>
        <p:blipFill>
          <a:blip r:embed="rId2"/>
          <a:srcRect/>
          <a:stretch>
            <a:fillRect/>
          </a:stretch>
        </p:blipFill>
        <p:spPr bwMode="auto">
          <a:xfrm>
            <a:off x="1386466" y="2077749"/>
            <a:ext cx="1727200" cy="787400"/>
          </a:xfrm>
          <a:prstGeom prst="rect">
            <a:avLst/>
          </a:prstGeom>
          <a:noFill/>
          <a:ln w="9525">
            <a:noFill/>
            <a:miter lim="800000"/>
            <a:headEnd/>
            <a:tailEnd/>
          </a:ln>
        </p:spPr>
      </p:pic>
      <p:pic>
        <p:nvPicPr>
          <p:cNvPr id="8" name="Picture 10" descr="Manuale Fenix indice"/>
          <p:cNvPicPr>
            <a:picLocks noChangeAspect="1" noChangeArrowheads="1"/>
          </p:cNvPicPr>
          <p:nvPr/>
        </p:nvPicPr>
        <p:blipFill>
          <a:blip r:embed="rId3"/>
          <a:srcRect/>
          <a:stretch>
            <a:fillRect/>
          </a:stretch>
        </p:blipFill>
        <p:spPr bwMode="auto">
          <a:xfrm>
            <a:off x="919018" y="3260870"/>
            <a:ext cx="2736850" cy="2449512"/>
          </a:xfrm>
          <a:prstGeom prst="rect">
            <a:avLst/>
          </a:prstGeom>
          <a:noFill/>
          <a:ln w="9525">
            <a:noFill/>
            <a:miter lim="800000"/>
            <a:headEnd/>
            <a:tailEnd/>
          </a:ln>
        </p:spPr>
      </p:pic>
      <p:pic>
        <p:nvPicPr>
          <p:cNvPr id="9" name="Picture 11" descr="Manuale Sestante indice"/>
          <p:cNvPicPr>
            <a:picLocks noChangeAspect="1" noChangeArrowheads="1"/>
          </p:cNvPicPr>
          <p:nvPr/>
        </p:nvPicPr>
        <p:blipFill>
          <a:blip r:embed="rId4"/>
          <a:srcRect/>
          <a:stretch>
            <a:fillRect/>
          </a:stretch>
        </p:blipFill>
        <p:spPr bwMode="auto">
          <a:xfrm>
            <a:off x="4364616" y="3219594"/>
            <a:ext cx="2776537" cy="2459037"/>
          </a:xfrm>
          <a:prstGeom prst="rect">
            <a:avLst/>
          </a:prstGeom>
          <a:noFill/>
          <a:ln w="9525">
            <a:noFill/>
            <a:miter lim="800000"/>
            <a:headEnd/>
            <a:tailEnd/>
          </a:ln>
        </p:spPr>
      </p:pic>
      <p:pic>
        <p:nvPicPr>
          <p:cNvPr id="10" name="Picture 12"/>
          <p:cNvPicPr>
            <a:picLocks noChangeAspect="1" noChangeArrowheads="1"/>
          </p:cNvPicPr>
          <p:nvPr/>
        </p:nvPicPr>
        <p:blipFill>
          <a:blip r:embed="rId5"/>
          <a:srcRect/>
          <a:stretch>
            <a:fillRect/>
          </a:stretch>
        </p:blipFill>
        <p:spPr bwMode="auto">
          <a:xfrm>
            <a:off x="4791941" y="2108633"/>
            <a:ext cx="1871663" cy="722312"/>
          </a:xfrm>
          <a:prstGeom prst="rect">
            <a:avLst/>
          </a:prstGeom>
          <a:noFill/>
          <a:ln w="9525">
            <a:noFill/>
            <a:miter lim="800000"/>
            <a:headEnd/>
            <a:tailEnd/>
          </a:ln>
        </p:spPr>
      </p:pic>
      <p:sp>
        <p:nvSpPr>
          <p:cNvPr id="11" name="Line 15"/>
          <p:cNvSpPr>
            <a:spLocks noChangeShapeType="1"/>
          </p:cNvSpPr>
          <p:nvPr/>
        </p:nvSpPr>
        <p:spPr bwMode="auto">
          <a:xfrm flipV="1">
            <a:off x="2225963" y="2902384"/>
            <a:ext cx="0" cy="647700"/>
          </a:xfrm>
          <a:prstGeom prst="line">
            <a:avLst/>
          </a:prstGeom>
          <a:noFill/>
          <a:ln w="9525">
            <a:solidFill>
              <a:srgbClr val="CC0000"/>
            </a:solidFill>
            <a:round/>
            <a:headEnd/>
            <a:tailEnd type="triangle" w="med" len="med"/>
          </a:ln>
        </p:spPr>
        <p:txBody>
          <a:bodyPr/>
          <a:lstStyle/>
          <a:p>
            <a:endParaRPr lang="it-IT"/>
          </a:p>
        </p:txBody>
      </p:sp>
      <p:sp>
        <p:nvSpPr>
          <p:cNvPr id="12" name="Line 15"/>
          <p:cNvSpPr>
            <a:spLocks noChangeShapeType="1"/>
          </p:cNvSpPr>
          <p:nvPr/>
        </p:nvSpPr>
        <p:spPr bwMode="auto">
          <a:xfrm flipV="1">
            <a:off x="5772727" y="2874674"/>
            <a:ext cx="0" cy="647700"/>
          </a:xfrm>
          <a:prstGeom prst="line">
            <a:avLst/>
          </a:prstGeom>
          <a:noFill/>
          <a:ln w="9525">
            <a:solidFill>
              <a:srgbClr val="CC0000"/>
            </a:solidFill>
            <a:round/>
            <a:headEnd/>
            <a:tailEnd type="triangle" w="med" len="med"/>
          </a:ln>
        </p:spPr>
        <p:txBody>
          <a:bodyPr/>
          <a:lstStyle/>
          <a:p>
            <a:endParaRPr lang="it-IT"/>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19</a:t>
            </a:fld>
            <a:endParaRPr lang="de-DE"/>
          </a:p>
        </p:txBody>
      </p:sp>
      <p:sp>
        <p:nvSpPr>
          <p:cNvPr id="6" name="Text Box 16"/>
          <p:cNvSpPr txBox="1">
            <a:spLocks noGrp="1" noChangeArrowheads="1"/>
          </p:cNvSpPr>
          <p:nvPr>
            <p:ph idx="1"/>
          </p:nvPr>
        </p:nvSpPr>
        <p:spPr bwMode="auto">
          <a:xfrm>
            <a:off x="385329" y="1087581"/>
            <a:ext cx="7256463" cy="4093428"/>
          </a:xfrm>
          <a:prstGeom prst="rect">
            <a:avLst/>
          </a:prstGeom>
          <a:noFill/>
          <a:ln w="9525">
            <a:noFill/>
            <a:miter lim="800000"/>
            <a:headEnd/>
            <a:tailEnd/>
          </a:ln>
        </p:spPr>
        <p:txBody>
          <a:bodyPr>
            <a:spAutoFit/>
          </a:bodyPr>
          <a:lstStyle/>
          <a:p>
            <a:pPr algn="ctr">
              <a:spcBef>
                <a:spcPct val="50000"/>
              </a:spcBef>
            </a:pPr>
            <a:r>
              <a:rPr lang="en-GB" sz="2000" b="0" dirty="0"/>
              <a:t> </a:t>
            </a:r>
            <a:r>
              <a:rPr lang="en-GB" sz="2000" b="0" dirty="0" smtClean="0"/>
              <a:t>EPO</a:t>
            </a:r>
          </a:p>
          <a:p>
            <a:pPr algn="ctr">
              <a:spcBef>
                <a:spcPct val="50000"/>
              </a:spcBef>
            </a:pPr>
            <a:endParaRPr lang="en-GB" sz="2000" b="0" dirty="0" smtClean="0"/>
          </a:p>
          <a:p>
            <a:pPr algn="just">
              <a:spcBef>
                <a:spcPct val="50000"/>
              </a:spcBef>
            </a:pPr>
            <a:r>
              <a:rPr lang="en-GB" sz="2000" b="0" u="sng" dirty="0" smtClean="0"/>
              <a:t>T </a:t>
            </a:r>
            <a:r>
              <a:rPr lang="en-GB" sz="2000" b="0" u="sng" dirty="0"/>
              <a:t>769/92</a:t>
            </a:r>
            <a:r>
              <a:rPr lang="en-GB" sz="2000" b="0" dirty="0"/>
              <a:t> (OJ 1995, 525) the board held that an invention comprising functional features </a:t>
            </a:r>
            <a:r>
              <a:rPr lang="en-GB" sz="2000" b="0" u="sng" dirty="0"/>
              <a:t>implemented</a:t>
            </a:r>
            <a:r>
              <a:rPr lang="en-GB" sz="2000" b="0" dirty="0"/>
              <a:t> by </a:t>
            </a:r>
            <a:r>
              <a:rPr lang="en-GB" sz="2000" b="0" u="sng" dirty="0"/>
              <a:t>software </a:t>
            </a:r>
            <a:r>
              <a:rPr lang="en-GB" sz="2000" b="0" dirty="0"/>
              <a:t>(computer programs) was not excluded from patentability if technical considerations concerning particulars of the solution of the problem the invention solved were required in order to carry out that same invention. Such technical considerations lent a technical nature to the invention in that they implied a technical problem to be solved by (implicit) technical features. An invention of this kind was considered not to pertain to a computer program </a:t>
            </a:r>
            <a:r>
              <a:rPr lang="en-GB" sz="2000" b="0" u="sng" dirty="0"/>
              <a:t>as such</a:t>
            </a:r>
            <a:r>
              <a:rPr lang="en-GB" sz="2000" b="0" dirty="0"/>
              <a:t>.</a:t>
            </a:r>
            <a:endParaRPr lang="it-IT" sz="2000" b="0" dirty="0"/>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olo 1"/>
          <p:cNvSpPr>
            <a:spLocks noGrp="1"/>
          </p:cNvSpPr>
          <p:nvPr>
            <p:ph type="title"/>
          </p:nvPr>
        </p:nvSpPr>
        <p:spPr/>
        <p:txBody>
          <a:bodyPr/>
          <a:lstStyle/>
          <a:p>
            <a:pPr algn="ctr" eaLnBrk="1" hangingPunct="1"/>
            <a:r>
              <a:rPr lang="it-IT" smtClean="0">
                <a:solidFill>
                  <a:srgbClr val="081D58"/>
                </a:solidFill>
              </a:rPr>
              <a:t/>
            </a:r>
            <a:br>
              <a:rPr lang="it-IT" smtClean="0">
                <a:solidFill>
                  <a:srgbClr val="081D58"/>
                </a:solidFill>
              </a:rPr>
            </a:br>
            <a:r>
              <a:rPr lang="it-IT" smtClean="0">
                <a:solidFill>
                  <a:srgbClr val="081D58"/>
                </a:solidFill>
              </a:rPr>
              <a:t>    Profili sostanziali</a:t>
            </a:r>
            <a:endParaRPr lang="it-IT" smtClean="0"/>
          </a:p>
        </p:txBody>
      </p:sp>
      <p:sp>
        <p:nvSpPr>
          <p:cNvPr id="1028" name="Segnaposto data 3"/>
          <p:cNvSpPr>
            <a:spLocks noGrp="1"/>
          </p:cNvSpPr>
          <p:nvPr>
            <p:ph type="dt" sz="quarter" idx="10"/>
          </p:nvPr>
        </p:nvSpPr>
        <p:spPr bwMode="auto">
          <a:noFill/>
          <a:ln>
            <a:miter lim="800000"/>
            <a:headEnd/>
            <a:tailEnd/>
          </a:ln>
        </p:spPr>
        <p:txBody>
          <a:bodyPr/>
          <a:lstStyle/>
          <a:p>
            <a:r>
              <a:rPr lang="de-DE" smtClean="0"/>
              <a:t>Bardehle Pagenberg</a:t>
            </a:r>
            <a:r>
              <a:rPr lang="de-DE" smtClean="0">
                <a:latin typeface="Calibri" pitchFamily="34" charset="0"/>
              </a:rPr>
              <a:t>    </a:t>
            </a:r>
            <a:r>
              <a:rPr lang="de-DE" smtClean="0"/>
              <a:t>Datum (über Ansicht - Kopf-Fusszeile bearbeiten)</a:t>
            </a:r>
          </a:p>
        </p:txBody>
      </p:sp>
      <p:sp>
        <p:nvSpPr>
          <p:cNvPr id="1029" name="Segnaposto numero diapositiva 4"/>
          <p:cNvSpPr>
            <a:spLocks noGrp="1"/>
          </p:cNvSpPr>
          <p:nvPr>
            <p:ph type="sldNum" sz="quarter" idx="11"/>
          </p:nvPr>
        </p:nvSpPr>
        <p:spPr bwMode="auto">
          <a:noFill/>
          <a:ln>
            <a:miter lim="800000"/>
            <a:headEnd/>
            <a:tailEnd/>
          </a:ln>
        </p:spPr>
        <p:txBody>
          <a:bodyPr/>
          <a:lstStyle/>
          <a:p>
            <a:fld id="{CDD86E32-1223-4F12-981A-018CC8A6AAB3}" type="slidenum">
              <a:rPr lang="de-DE" smtClean="0"/>
              <a:pPr/>
              <a:t>2</a:t>
            </a:fld>
            <a:endParaRPr lang="de-DE" smtClean="0"/>
          </a:p>
        </p:txBody>
      </p:sp>
      <p:graphicFrame>
        <p:nvGraphicFramePr>
          <p:cNvPr id="1026" name="Object 3"/>
          <p:cNvGraphicFramePr>
            <a:graphicFrameLocks noGrp="1" noChangeAspect="1"/>
          </p:cNvGraphicFramePr>
          <p:nvPr>
            <p:ph idx="1"/>
          </p:nvPr>
        </p:nvGraphicFramePr>
        <p:xfrm>
          <a:off x="595313" y="1911350"/>
          <a:ext cx="7150100" cy="3062288"/>
        </p:xfrm>
        <a:graphic>
          <a:graphicData uri="http://schemas.openxmlformats.org/presentationml/2006/ole">
            <mc:AlternateContent xmlns:mc="http://schemas.openxmlformats.org/markup-compatibility/2006">
              <mc:Choice xmlns:v="urn:schemas-microsoft-com:vml" Requires="v">
                <p:oleObj spid="_x0000_s1027" name="MS Org Chart" r:id="rId3" imgW="5949720" imgH="2152440" progId="OrgPlusWOPX.4">
                  <p:embed followColorScheme="full"/>
                </p:oleObj>
              </mc:Choice>
              <mc:Fallback>
                <p:oleObj name="MS Org Chart" r:id="rId3" imgW="5949720" imgH="2152440" progId="OrgPlusWOPX.4">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313" y="1911350"/>
                        <a:ext cx="7150100" cy="3062288"/>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 Box 4"/>
          <p:cNvSpPr txBox="1">
            <a:spLocks noChangeArrowheads="1"/>
          </p:cNvSpPr>
          <p:nvPr/>
        </p:nvSpPr>
        <p:spPr bwMode="auto">
          <a:xfrm>
            <a:off x="763588" y="5216525"/>
            <a:ext cx="1944687" cy="825500"/>
          </a:xfrm>
          <a:prstGeom prst="rect">
            <a:avLst/>
          </a:prstGeom>
          <a:noFill/>
          <a:ln w="76200">
            <a:noFill/>
            <a:miter lim="800000"/>
            <a:headEnd type="none" w="sm" len="sm"/>
            <a:tailEnd type="none" w="sm" len="sm"/>
          </a:ln>
        </p:spPr>
        <p:txBody>
          <a:bodyPr lIns="92075" tIns="46038" rIns="92075" bIns="46038">
            <a:spAutoFit/>
          </a:bodyPr>
          <a:lstStyle/>
          <a:p>
            <a:pPr algn="ctr" defTabSz="914400" eaLnBrk="0" hangingPunct="0">
              <a:spcBef>
                <a:spcPct val="50000"/>
              </a:spcBef>
              <a:defRPr/>
            </a:pPr>
            <a:r>
              <a:rPr lang="it-IT" sz="1600" b="1" dirty="0">
                <a:solidFill>
                  <a:srgbClr val="081D58"/>
                </a:solidFill>
                <a:ea typeface="+mn-ea"/>
              </a:rPr>
              <a:t>Protezione di un </a:t>
            </a:r>
            <a:r>
              <a:rPr lang="it-IT" sz="1600" b="1" dirty="0">
                <a:solidFill>
                  <a:srgbClr val="FC1402"/>
                </a:solidFill>
                <a:ea typeface="+mn-ea"/>
              </a:rPr>
              <a:t>insegnamento tecnico</a:t>
            </a:r>
            <a:endParaRPr lang="en-GB" sz="1600" b="1" dirty="0">
              <a:solidFill>
                <a:srgbClr val="FC1402"/>
              </a:solidFill>
              <a:ea typeface="+mn-ea"/>
            </a:endParaRPr>
          </a:p>
        </p:txBody>
      </p:sp>
      <p:sp>
        <p:nvSpPr>
          <p:cNvPr id="9" name="Text Box 5"/>
          <p:cNvSpPr txBox="1">
            <a:spLocks noChangeArrowheads="1"/>
          </p:cNvSpPr>
          <p:nvPr/>
        </p:nvSpPr>
        <p:spPr bwMode="auto">
          <a:xfrm>
            <a:off x="3871913" y="5237163"/>
            <a:ext cx="1676400" cy="831850"/>
          </a:xfrm>
          <a:prstGeom prst="rect">
            <a:avLst/>
          </a:prstGeom>
          <a:noFill/>
          <a:ln w="76200">
            <a:noFill/>
            <a:miter lim="800000"/>
            <a:headEnd type="none" w="sm" len="sm"/>
            <a:tailEnd type="none" w="sm" len="sm"/>
          </a:ln>
        </p:spPr>
        <p:txBody>
          <a:bodyPr lIns="92075" tIns="46038" rIns="92075" bIns="46038">
            <a:spAutoFit/>
          </a:bodyPr>
          <a:lstStyle/>
          <a:p>
            <a:pPr algn="ctr" defTabSz="914400" eaLnBrk="0" hangingPunct="0">
              <a:spcBef>
                <a:spcPct val="50000"/>
              </a:spcBef>
              <a:defRPr/>
            </a:pPr>
            <a:r>
              <a:rPr lang="it-IT" sz="1600" b="1" dirty="0">
                <a:solidFill>
                  <a:srgbClr val="081D58"/>
                </a:solidFill>
                <a:ea typeface="+mn-ea"/>
              </a:rPr>
              <a:t>Protezione di </a:t>
            </a:r>
            <a:r>
              <a:rPr lang="it-IT" sz="1600" b="1" dirty="0">
                <a:solidFill>
                  <a:srgbClr val="FC1402"/>
                </a:solidFill>
                <a:ea typeface="+mn-ea"/>
              </a:rPr>
              <a:t>un carattere distintivo</a:t>
            </a:r>
            <a:endParaRPr lang="en-GB" sz="1600" b="1" dirty="0">
              <a:solidFill>
                <a:srgbClr val="FC1402"/>
              </a:solidFill>
              <a:ea typeface="+mn-ea"/>
            </a:endParaRPr>
          </a:p>
        </p:txBody>
      </p:sp>
      <p:sp>
        <p:nvSpPr>
          <p:cNvPr id="10" name="Text Box 6"/>
          <p:cNvSpPr txBox="1">
            <a:spLocks noChangeArrowheads="1"/>
          </p:cNvSpPr>
          <p:nvPr/>
        </p:nvSpPr>
        <p:spPr bwMode="auto">
          <a:xfrm>
            <a:off x="5867400" y="5230813"/>
            <a:ext cx="1828800" cy="825500"/>
          </a:xfrm>
          <a:prstGeom prst="rect">
            <a:avLst/>
          </a:prstGeom>
          <a:noFill/>
          <a:ln w="76200">
            <a:noFill/>
            <a:miter lim="800000"/>
            <a:headEnd type="none" w="sm" len="sm"/>
            <a:tailEnd type="none" w="sm" len="sm"/>
          </a:ln>
        </p:spPr>
        <p:txBody>
          <a:bodyPr lIns="92075" tIns="46038" rIns="92075" bIns="46038">
            <a:spAutoFit/>
          </a:bodyPr>
          <a:lstStyle/>
          <a:p>
            <a:pPr algn="ctr" defTabSz="914400" eaLnBrk="0" hangingPunct="0">
              <a:spcBef>
                <a:spcPct val="50000"/>
              </a:spcBef>
              <a:defRPr/>
            </a:pPr>
            <a:r>
              <a:rPr lang="it-IT" sz="1600" b="1" dirty="0">
                <a:solidFill>
                  <a:srgbClr val="081D58"/>
                </a:solidFill>
                <a:ea typeface="+mn-ea"/>
              </a:rPr>
              <a:t>Protezione di un </a:t>
            </a:r>
            <a:r>
              <a:rPr lang="it-IT" sz="1600" b="1" dirty="0">
                <a:solidFill>
                  <a:srgbClr val="FC1402"/>
                </a:solidFill>
                <a:ea typeface="+mn-ea"/>
              </a:rPr>
              <a:t>espressione indipendente</a:t>
            </a:r>
            <a:endParaRPr lang="en-GB" sz="1600" b="1" dirty="0">
              <a:solidFill>
                <a:srgbClr val="FC1402"/>
              </a:solidFill>
              <a:ea typeface="+mn-ea"/>
            </a:endParaRPr>
          </a:p>
        </p:txBody>
      </p:sp>
    </p:spTree>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0748" y="741218"/>
            <a:ext cx="7256463" cy="4525963"/>
          </a:xfrm>
        </p:spPr>
        <p:txBody>
          <a:bodyPr/>
          <a:lstStyle/>
          <a:p>
            <a:pPr algn="ctr">
              <a:spcBef>
                <a:spcPct val="50000"/>
              </a:spcBef>
            </a:pPr>
            <a:r>
              <a:rPr lang="en-GB" sz="2000" b="0" dirty="0" smtClean="0"/>
              <a:t>EPO</a:t>
            </a:r>
          </a:p>
          <a:p>
            <a:pPr algn="just">
              <a:spcBef>
                <a:spcPct val="50000"/>
              </a:spcBef>
            </a:pPr>
            <a:endParaRPr lang="en-GB" sz="2000" b="0" dirty="0"/>
          </a:p>
          <a:p>
            <a:pPr algn="just">
              <a:spcBef>
                <a:spcPct val="50000"/>
              </a:spcBef>
            </a:pPr>
            <a:r>
              <a:rPr lang="en-GB" sz="2000" b="0" dirty="0" smtClean="0"/>
              <a:t>Accordingly the </a:t>
            </a:r>
            <a:r>
              <a:rPr lang="en-GB" sz="2000" b="0" u="sng" dirty="0" smtClean="0"/>
              <a:t>supply of an infringing </a:t>
            </a:r>
            <a:r>
              <a:rPr lang="en-GB" sz="2000" b="0" dirty="0" smtClean="0"/>
              <a:t>software </a:t>
            </a:r>
            <a:r>
              <a:rPr lang="en-GB" sz="2000" b="0" u="sng" dirty="0" smtClean="0"/>
              <a:t>on a carrier (Computer)</a:t>
            </a:r>
            <a:r>
              <a:rPr lang="en-GB" sz="2000" b="0" dirty="0" smtClean="0"/>
              <a:t> would be a </a:t>
            </a:r>
            <a:r>
              <a:rPr lang="en-GB" sz="2000" b="0" u="sng" dirty="0" smtClean="0"/>
              <a:t>direct infringement</a:t>
            </a:r>
            <a:r>
              <a:rPr lang="en-GB" sz="2000" b="0" dirty="0" smtClean="0"/>
              <a:t> of the claims. </a:t>
            </a:r>
          </a:p>
          <a:p>
            <a:pPr algn="just">
              <a:spcBef>
                <a:spcPct val="50000"/>
              </a:spcBef>
            </a:pPr>
            <a:r>
              <a:rPr lang="en-GB" sz="2000" b="0" dirty="0" smtClean="0"/>
              <a:t>In addition the Board of Appeal indicated that claims to a computer program product independent of any carrier or media are acceptable as long as the computer program has technical character or a further technical effect. </a:t>
            </a:r>
          </a:p>
          <a:p>
            <a:pPr algn="just">
              <a:spcBef>
                <a:spcPct val="50000"/>
              </a:spcBef>
            </a:pPr>
            <a:r>
              <a:rPr lang="en-GB" sz="2000" b="0" dirty="0" smtClean="0"/>
              <a:t>This latter form of claim will have impact on the on-line distribution of computer programs using for example the Internet. </a:t>
            </a:r>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20</a:t>
            </a:fld>
            <a:endParaRPr lang="de-DE"/>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96165" y="1600199"/>
            <a:ext cx="7256463" cy="4525963"/>
          </a:xfrm>
        </p:spPr>
        <p:txBody>
          <a:bodyPr/>
          <a:lstStyle/>
          <a:p>
            <a:pPr eaLnBrk="1" hangingPunct="1">
              <a:spcBef>
                <a:spcPct val="50000"/>
              </a:spcBef>
              <a:buFontTx/>
              <a:buChar char="•"/>
            </a:pPr>
            <a:r>
              <a:rPr lang="it-IT" sz="2000" b="0" dirty="0" smtClean="0">
                <a:cs typeface="Times New Roman" charset="0"/>
              </a:rPr>
              <a:t> Case MICROSOFT, 21 </a:t>
            </a:r>
            <a:r>
              <a:rPr lang="it-IT" sz="2000" b="0" dirty="0" err="1" smtClean="0">
                <a:cs typeface="Times New Roman" charset="0"/>
              </a:rPr>
              <a:t>april</a:t>
            </a:r>
            <a:r>
              <a:rPr lang="it-IT" sz="2000" b="0" dirty="0" smtClean="0">
                <a:cs typeface="Times New Roman" charset="0"/>
              </a:rPr>
              <a:t> 2004 – </a:t>
            </a:r>
            <a:r>
              <a:rPr lang="it-IT" sz="2000" b="0" dirty="0" err="1" smtClean="0">
                <a:cs typeface="Times New Roman" charset="0"/>
              </a:rPr>
              <a:t>European</a:t>
            </a:r>
            <a:r>
              <a:rPr lang="it-IT" sz="2000" b="0" dirty="0" smtClean="0">
                <a:cs typeface="Times New Roman" charset="0"/>
              </a:rPr>
              <a:t> </a:t>
            </a:r>
            <a:r>
              <a:rPr lang="it-IT" sz="2000" b="0" dirty="0" err="1" smtClean="0">
                <a:cs typeface="Times New Roman" charset="0"/>
              </a:rPr>
              <a:t>Commission</a:t>
            </a:r>
            <a:r>
              <a:rPr lang="it-IT" sz="2000" b="0" dirty="0" smtClean="0">
                <a:cs typeface="Times New Roman" charset="0"/>
              </a:rPr>
              <a:t> C (2004) 900</a:t>
            </a:r>
          </a:p>
          <a:p>
            <a:pPr eaLnBrk="1" hangingPunct="1">
              <a:spcBef>
                <a:spcPct val="50000"/>
              </a:spcBef>
              <a:buFontTx/>
              <a:buChar char="•"/>
            </a:pPr>
            <a:endParaRPr lang="it-IT" sz="2000" b="0" dirty="0" smtClean="0">
              <a:cs typeface="Times New Roman" charset="0"/>
            </a:endParaRPr>
          </a:p>
          <a:p>
            <a:pPr eaLnBrk="1" hangingPunct="1">
              <a:spcBef>
                <a:spcPct val="50000"/>
              </a:spcBef>
              <a:buFontTx/>
              <a:buChar char="•"/>
            </a:pPr>
            <a:endParaRPr lang="it-IT" sz="2000" b="0" dirty="0" smtClean="0">
              <a:cs typeface="Times New Roman" charset="0"/>
            </a:endParaRPr>
          </a:p>
          <a:p>
            <a:pPr eaLnBrk="1" hangingPunct="1">
              <a:spcBef>
                <a:spcPct val="50000"/>
              </a:spcBef>
              <a:buFontTx/>
              <a:buChar char="•"/>
            </a:pPr>
            <a:r>
              <a:rPr lang="it-IT" sz="2000" b="0" dirty="0" smtClean="0">
                <a:cs typeface="Times New Roman" charset="0"/>
              </a:rPr>
              <a:t> Open Source Community</a:t>
            </a:r>
          </a:p>
          <a:p>
            <a:pPr eaLnBrk="1" hangingPunct="1">
              <a:spcBef>
                <a:spcPct val="50000"/>
              </a:spcBef>
              <a:buFontTx/>
              <a:buChar char="•"/>
            </a:pPr>
            <a:endParaRPr lang="it-IT" sz="2000" b="0" dirty="0" smtClean="0">
              <a:cs typeface="Times New Roman" charset="0"/>
            </a:endParaRPr>
          </a:p>
          <a:p>
            <a:pPr eaLnBrk="1" hangingPunct="1">
              <a:spcBef>
                <a:spcPct val="50000"/>
              </a:spcBef>
              <a:buFontTx/>
              <a:buChar char="•"/>
            </a:pPr>
            <a:endParaRPr lang="it-IT" sz="2000" b="0" dirty="0" smtClean="0">
              <a:cs typeface="Times New Roman" charset="0"/>
            </a:endParaRPr>
          </a:p>
          <a:p>
            <a:pPr eaLnBrk="1" hangingPunct="1">
              <a:spcBef>
                <a:spcPct val="50000"/>
              </a:spcBef>
              <a:buFontTx/>
              <a:buChar char="•"/>
            </a:pPr>
            <a:r>
              <a:rPr lang="it-IT" sz="2000" b="0" dirty="0" smtClean="0">
                <a:cs typeface="Times New Roman" charset="0"/>
              </a:rPr>
              <a:t> </a:t>
            </a:r>
            <a:r>
              <a:rPr lang="it-IT" sz="2000" b="0" dirty="0" err="1" smtClean="0">
                <a:cs typeface="Times New Roman" charset="0"/>
              </a:rPr>
              <a:t>Compulsory</a:t>
            </a:r>
            <a:r>
              <a:rPr lang="it-IT" sz="2000" b="0" dirty="0" smtClean="0">
                <a:cs typeface="Times New Roman" charset="0"/>
              </a:rPr>
              <a:t> </a:t>
            </a:r>
            <a:r>
              <a:rPr lang="it-IT" sz="2000" b="0" dirty="0" err="1" smtClean="0">
                <a:cs typeface="Times New Roman" charset="0"/>
              </a:rPr>
              <a:t>License</a:t>
            </a:r>
            <a:r>
              <a:rPr lang="it-IT" sz="2000" b="0" dirty="0" smtClean="0">
                <a:cs typeface="Times New Roman" charset="0"/>
              </a:rPr>
              <a:t> and de-compilation : </a:t>
            </a:r>
            <a:r>
              <a:rPr lang="it-IT" sz="2000" b="0" dirty="0" err="1" smtClean="0">
                <a:cs typeface="Times New Roman" charset="0"/>
              </a:rPr>
              <a:t>differences</a:t>
            </a:r>
            <a:endParaRPr lang="it-IT" sz="2000" b="0" dirty="0" smtClean="0">
              <a:cs typeface="Times New Roman" charset="0"/>
            </a:endParaRPr>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21</a:t>
            </a:fld>
            <a:endParaRPr lang="de-DE"/>
          </a:p>
        </p:txBody>
      </p:sp>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2133600" y="2133600"/>
            <a:ext cx="5105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Font typeface="Arial" panose="020B0604020202020204" pitchFamily="34" charset="0"/>
              <a:buChar char=" "/>
              <a:defRPr sz="1500" b="1">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15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15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15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1"/>
                </a:solidFill>
                <a:latin typeface="Arial" panose="020B0604020202020204" pitchFamily="34" charset="0"/>
              </a:defRPr>
            </a:lvl9pPr>
          </a:lstStyle>
          <a:p>
            <a:pPr eaLnBrk="1" hangingPunct="1">
              <a:buClr>
                <a:srgbClr val="FC1402"/>
              </a:buClr>
              <a:buFontTx/>
              <a:buChar char="•"/>
            </a:pPr>
            <a:r>
              <a:rPr lang="it-IT" altLang="it-IT" sz="1300"/>
              <a:t>GIOVANNI F. CASUCCI</a:t>
            </a:r>
            <a:endParaRPr lang="it-IT" altLang="it-IT" sz="1300" b="0"/>
          </a:p>
          <a:p>
            <a:pPr eaLnBrk="1" hangingPunct="1">
              <a:buClr>
                <a:srgbClr val="FC1402"/>
              </a:buClr>
              <a:buFontTx/>
              <a:buChar char="•"/>
            </a:pPr>
            <a:endParaRPr lang="it-IT" altLang="it-IT" sz="1300" b="0"/>
          </a:p>
          <a:p>
            <a:pPr eaLnBrk="1" hangingPunct="1">
              <a:buClr>
                <a:srgbClr val="FC1402"/>
              </a:buClr>
              <a:buFontTx/>
              <a:buChar char="•"/>
            </a:pPr>
            <a:endParaRPr lang="it-IT" altLang="it-IT" sz="1300" b="0"/>
          </a:p>
          <a:p>
            <a:pPr eaLnBrk="1" hangingPunct="1">
              <a:buClr>
                <a:srgbClr val="FC1402"/>
              </a:buClr>
              <a:buFontTx/>
              <a:buChar char="•"/>
            </a:pPr>
            <a:endParaRPr lang="it-IT" altLang="it-IT" sz="1200" b="0"/>
          </a:p>
          <a:p>
            <a:pPr eaLnBrk="1" hangingPunct="1">
              <a:buClr>
                <a:srgbClr val="FC1402"/>
              </a:buClr>
              <a:buFontTx/>
              <a:buChar char="•"/>
            </a:pPr>
            <a:endParaRPr lang="it-IT" altLang="it-IT" sz="1200" b="0"/>
          </a:p>
          <a:p>
            <a:pPr eaLnBrk="1" hangingPunct="1">
              <a:buClr>
                <a:srgbClr val="FC1402"/>
              </a:buClr>
              <a:buFontTx/>
              <a:buChar char="•"/>
            </a:pPr>
            <a:endParaRPr lang="it-IT" altLang="it-IT" sz="1200" b="0"/>
          </a:p>
          <a:p>
            <a:pPr eaLnBrk="1" hangingPunct="1">
              <a:buClr>
                <a:srgbClr val="FC1402"/>
              </a:buClr>
              <a:buFontTx/>
              <a:buChar char="•"/>
            </a:pPr>
            <a:r>
              <a:rPr lang="it-IT" altLang="it-IT" sz="1200" b="0"/>
              <a:t>Avvocato</a:t>
            </a:r>
          </a:p>
          <a:p>
            <a:pPr eaLnBrk="1" hangingPunct="1">
              <a:buClr>
                <a:srgbClr val="FC1402"/>
              </a:buClr>
              <a:buFontTx/>
              <a:buChar char="•"/>
            </a:pPr>
            <a:r>
              <a:rPr lang="it-IT" altLang="it-IT" sz="1200" b="0"/>
              <a:t>Direttore del Master ICE in Proprietà Industriale “IDEACINA”,</a:t>
            </a:r>
          </a:p>
          <a:p>
            <a:pPr eaLnBrk="1" hangingPunct="1">
              <a:buClr>
                <a:srgbClr val="FC1402"/>
              </a:buClr>
              <a:buFontTx/>
              <a:buChar char="•"/>
            </a:pPr>
            <a:r>
              <a:rPr lang="it-IT" altLang="it-IT" sz="1200" b="0"/>
              <a:t>Co-Direttore del Corso di Formazione Permanente in Proprietà Industriale – Politecnico di Milano</a:t>
            </a:r>
          </a:p>
          <a:p>
            <a:pPr eaLnBrk="1" hangingPunct="1">
              <a:buClr>
                <a:srgbClr val="FC1402"/>
              </a:buClr>
              <a:buFontTx/>
              <a:buChar char="•"/>
            </a:pPr>
            <a:r>
              <a:rPr lang="it-IT" altLang="it-IT" sz="1200" b="0"/>
              <a:t>Docente della Faculty permanente del MIP Politecnico di Milano</a:t>
            </a:r>
          </a:p>
          <a:p>
            <a:pPr eaLnBrk="1" hangingPunct="1">
              <a:buClr>
                <a:srgbClr val="FC1402"/>
              </a:buClr>
              <a:buFontTx/>
              <a:buChar char="•"/>
            </a:pPr>
            <a:r>
              <a:rPr lang="it-IT" altLang="it-IT" sz="1200" b="0"/>
              <a:t>Coordinatore Commissioni Design e Fiere presso il CNAC</a:t>
            </a:r>
          </a:p>
          <a:p>
            <a:pPr eaLnBrk="1" hangingPunct="1">
              <a:buClr>
                <a:srgbClr val="FC1402"/>
              </a:buClr>
              <a:buFontTx/>
              <a:buChar char="•"/>
            </a:pPr>
            <a:r>
              <a:rPr lang="it-IT" altLang="it-IT" sz="1200" b="0"/>
              <a:t>Esperto esterno IP accreditato presso il programma IPR2, Beijing</a:t>
            </a:r>
          </a:p>
          <a:p>
            <a:pPr eaLnBrk="1" hangingPunct="1">
              <a:buClr>
                <a:srgbClr val="FC1402"/>
              </a:buClr>
              <a:buFontTx/>
              <a:buChar char="•"/>
            </a:pPr>
            <a:r>
              <a:rPr lang="it-IT" altLang="it-IT" sz="1200" b="0"/>
              <a:t>Esperto esterno IP accreditato presso il programma IPR SME HELPDESK Beijing</a:t>
            </a:r>
          </a:p>
          <a:p>
            <a:pPr eaLnBrk="1" hangingPunct="1">
              <a:buClr>
                <a:srgbClr val="FC1402"/>
              </a:buClr>
              <a:buFontTx/>
              <a:buChar char="•"/>
            </a:pPr>
            <a:r>
              <a:rPr lang="it-IT" altLang="it-IT" sz="1200" b="0"/>
              <a:t>Membro di IBA, LES, AIPPI e ECTA</a:t>
            </a:r>
            <a:r>
              <a:rPr lang="it-IT" altLang="it-IT" sz="1300" b="0"/>
              <a:t>.</a:t>
            </a:r>
          </a:p>
        </p:txBody>
      </p:sp>
      <p:pic>
        <p:nvPicPr>
          <p:cNvPr id="145411" name="Picture 8" descr="IMG_39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2133600"/>
            <a:ext cx="110807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412" name="Text Box 5"/>
          <p:cNvSpPr txBox="1">
            <a:spLocks noChangeArrowheads="1"/>
          </p:cNvSpPr>
          <p:nvPr/>
        </p:nvSpPr>
        <p:spPr bwMode="auto">
          <a:xfrm>
            <a:off x="7847013" y="1033463"/>
            <a:ext cx="1281112"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224800" rIns="0" bIns="0"/>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endParaRPr lang="de-DE" altLang="it-IT" sz="700">
              <a:ea typeface="ヒラギノ角ゴ Pro W3" charset="-128"/>
            </a:endParaRPr>
          </a:p>
          <a:p>
            <a:r>
              <a:rPr lang="de-DE" altLang="it-IT" sz="700">
                <a:ea typeface="ヒラギノ角ゴ Pro W3" charset="-128"/>
              </a:rPr>
              <a:t>Studio Legale Casucci</a:t>
            </a:r>
          </a:p>
          <a:p>
            <a:r>
              <a:rPr lang="de-DE" altLang="it-IT" sz="700">
                <a:ea typeface="ヒラギノ角ゴ Pro W3" charset="-128"/>
              </a:rPr>
              <a:t>Ferretti STP</a:t>
            </a:r>
          </a:p>
          <a:p>
            <a:pPr>
              <a:spcBef>
                <a:spcPct val="50000"/>
              </a:spcBef>
            </a:pPr>
            <a:endParaRPr lang="de-DE" altLang="it-IT" sz="700">
              <a:ea typeface="ヒラギノ角ゴ Pro W3" charset="-128"/>
            </a:endParaRPr>
          </a:p>
          <a:p>
            <a:r>
              <a:rPr lang="de-DE" altLang="it-IT" sz="700">
                <a:ea typeface="ヒラギノ角ゴ Pro W3" charset="-128"/>
              </a:rPr>
              <a:t>Viale Regina Margherita 35</a:t>
            </a:r>
          </a:p>
          <a:p>
            <a:r>
              <a:rPr lang="de-DE" altLang="it-IT" sz="700">
                <a:ea typeface="ヒラギノ角ゴ Pro W3" charset="-128"/>
              </a:rPr>
              <a:t>20122 Milano</a:t>
            </a:r>
          </a:p>
          <a:p>
            <a:r>
              <a:rPr lang="de-DE" altLang="it-IT" sz="700">
                <a:ea typeface="ヒラギノ角ゴ Pro W3" charset="-128"/>
              </a:rPr>
              <a:t>T +39.(0)2.87389450</a:t>
            </a:r>
          </a:p>
          <a:p>
            <a:r>
              <a:rPr lang="de-DE" altLang="it-IT" sz="700">
                <a:ea typeface="ヒラギノ角ゴ Pro W3" charset="-128"/>
              </a:rPr>
              <a:t>F +39.(0)2.87389452</a:t>
            </a:r>
          </a:p>
          <a:p>
            <a:r>
              <a:rPr lang="de-DE" altLang="it-IT" sz="700">
                <a:ea typeface="ヒラギノ角ゴ Pro W3" charset="-128"/>
              </a:rPr>
              <a:t>milano@bardehle.eu</a:t>
            </a:r>
          </a:p>
          <a:p>
            <a:endParaRPr lang="de-DE" altLang="it-IT" sz="700">
              <a:ea typeface="ヒラギノ角ゴ Pro W3" charset="-128"/>
            </a:endParaRPr>
          </a:p>
          <a:p>
            <a:r>
              <a:rPr lang="de-DE" altLang="it-IT" sz="700">
                <a:ea typeface="ヒラギノ角ゴ Pro W3" charset="-128"/>
              </a:rPr>
              <a:t>Piazza Bra 28</a:t>
            </a:r>
          </a:p>
          <a:p>
            <a:r>
              <a:rPr lang="de-DE" altLang="it-IT" sz="700">
                <a:ea typeface="ヒラギノ角ゴ Pro W3" charset="-128"/>
              </a:rPr>
              <a:t>37121 Verona</a:t>
            </a:r>
          </a:p>
          <a:p>
            <a:r>
              <a:rPr lang="de-DE" altLang="it-IT" sz="700">
                <a:ea typeface="ヒラギノ角ゴ Pro W3" charset="-128"/>
              </a:rPr>
              <a:t>T +39.(0)45.9230185 </a:t>
            </a:r>
          </a:p>
          <a:p>
            <a:r>
              <a:rPr lang="de-DE" altLang="it-IT" sz="700">
                <a:ea typeface="ヒラギノ角ゴ Pro W3" charset="-128"/>
              </a:rPr>
              <a:t>F +39.(0)45.9230186</a:t>
            </a:r>
          </a:p>
          <a:p>
            <a:r>
              <a:rPr lang="de-DE" altLang="it-IT" sz="700">
                <a:ea typeface="ヒラギノ角ゴ Pro W3" charset="-128"/>
              </a:rPr>
              <a:t>verona@bardehle.eu </a:t>
            </a:r>
          </a:p>
          <a:p>
            <a:endParaRPr lang="de-DE" altLang="it-IT" sz="700">
              <a:ea typeface="ヒラギノ角ゴ Pro W3" charset="-128"/>
            </a:endParaRPr>
          </a:p>
          <a:p>
            <a:r>
              <a:rPr lang="de-DE" altLang="it-IT" sz="700">
                <a:ea typeface="ヒラギノ角ゴ Pro W3" charset="-128"/>
              </a:rPr>
              <a:t>Santa Croce 2122</a:t>
            </a:r>
          </a:p>
          <a:p>
            <a:r>
              <a:rPr lang="de-DE" altLang="it-IT" sz="700">
                <a:ea typeface="ヒラギノ角ゴ Pro W3" charset="-128"/>
              </a:rPr>
              <a:t>30135 Venezia</a:t>
            </a:r>
          </a:p>
          <a:p>
            <a:r>
              <a:rPr lang="de-DE" altLang="it-IT" sz="700">
                <a:ea typeface="ヒラギノ角ゴ Pro W3" charset="-128"/>
              </a:rPr>
              <a:t>T +39.(0)41.0991600 </a:t>
            </a:r>
          </a:p>
          <a:p>
            <a:r>
              <a:rPr lang="de-DE" altLang="it-IT" sz="700">
                <a:ea typeface="ヒラギノ角ゴ Pro W3" charset="-128"/>
              </a:rPr>
              <a:t>F +39.(0) 41.0991619</a:t>
            </a:r>
          </a:p>
          <a:p>
            <a:r>
              <a:rPr lang="de-DE" altLang="it-IT" sz="700">
                <a:ea typeface="ヒラギノ角ゴ Pro W3" charset="-128"/>
              </a:rPr>
              <a:t>venezia@bardehle.eu </a:t>
            </a:r>
          </a:p>
          <a:p>
            <a:endParaRPr lang="de-DE" altLang="it-IT" sz="700">
              <a:ea typeface="ヒラギノ角ゴ Pro W3" charset="-128"/>
            </a:endParaRPr>
          </a:p>
          <a:p>
            <a:endParaRPr lang="de-DE" altLang="it-IT" sz="700">
              <a:ea typeface="ヒラギノ角ゴ Pro W3" charset="-128"/>
            </a:endParaRPr>
          </a:p>
          <a:p>
            <a:r>
              <a:rPr lang="de-DE" altLang="it-IT" sz="700">
                <a:ea typeface="ヒラギノ角ゴ Pro W3" charset="-128"/>
              </a:rPr>
              <a:t>www.bardehle.com</a:t>
            </a:r>
            <a:endParaRPr lang="it-IT" altLang="it-IT">
              <a:latin typeface="Arial" panose="020B0604020202020204" pitchFamily="34" charset="0"/>
              <a:ea typeface="ヒラギノ角ゴ Pro W3" charset="-128"/>
            </a:endParaRPr>
          </a:p>
        </p:txBody>
      </p:sp>
      <p:sp>
        <p:nvSpPr>
          <p:cNvPr id="145413" name="Rectangle 7"/>
          <p:cNvSpPr>
            <a:spLocks noChangeArrowheads="1"/>
          </p:cNvSpPr>
          <p:nvPr/>
        </p:nvSpPr>
        <p:spPr bwMode="auto">
          <a:xfrm>
            <a:off x="0" y="3267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endParaRPr lang="it-IT" altLang="it-IT"/>
          </a:p>
        </p:txBody>
      </p:sp>
      <p:pic>
        <p:nvPicPr>
          <p:cNvPr id="145414" name="Picture 6" descr="BARD_Wortmarke_Logo"/>
          <p:cNvPicPr>
            <a:picLocks noChangeAspect="1" noChangeArrowheads="1"/>
          </p:cNvPicPr>
          <p:nvPr/>
        </p:nvPicPr>
        <p:blipFill>
          <a:blip r:embed="rId4">
            <a:grayscl/>
            <a:biLevel thresh="50000"/>
            <a:extLst>
              <a:ext uri="{28A0092B-C50C-407E-A947-70E740481C1C}">
                <a14:useLocalDpi xmlns:a14="http://schemas.microsoft.com/office/drawing/2010/main" val="0"/>
              </a:ext>
            </a:extLst>
          </a:blip>
          <a:srcRect/>
          <a:stretch>
            <a:fillRect/>
          </a:stretch>
        </p:blipFill>
        <p:spPr bwMode="auto">
          <a:xfrm>
            <a:off x="7829550" y="2924175"/>
            <a:ext cx="990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4907033"/>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5329" y="658091"/>
            <a:ext cx="7256463" cy="4525963"/>
          </a:xfrm>
        </p:spPr>
        <p:txBody>
          <a:bodyPr/>
          <a:lstStyle/>
          <a:p>
            <a:pPr algn="ctr"/>
            <a:r>
              <a:rPr lang="en-GB" sz="2000" u="sng" dirty="0" smtClean="0"/>
              <a:t>SOFTWARE means:</a:t>
            </a:r>
          </a:p>
          <a:p>
            <a:pPr algn="ctr"/>
            <a:endParaRPr lang="en-GB" sz="2000" dirty="0" smtClean="0"/>
          </a:p>
          <a:p>
            <a:pPr algn="ctr"/>
            <a:r>
              <a:rPr lang="en-GB" sz="2000" dirty="0"/>
              <a:t>Intellectual creation expressed in a symbolic language</a:t>
            </a:r>
            <a:endParaRPr lang="en-GB" sz="2000" dirty="0" smtClean="0"/>
          </a:p>
          <a:p>
            <a:pPr algn="ctr"/>
            <a:r>
              <a:rPr lang="en-GB" sz="2000" i="1" dirty="0" smtClean="0"/>
              <a:t>“</a:t>
            </a:r>
            <a:r>
              <a:rPr lang="en-GB" sz="2000" b="0" i="1" dirty="0" smtClean="0"/>
              <a:t>a computer program is an expression, in any language code or notation,</a:t>
            </a:r>
          </a:p>
          <a:p>
            <a:pPr algn="ctr"/>
            <a:r>
              <a:rPr lang="en-GB" sz="2000" b="0" i="1" dirty="0" smtClean="0"/>
              <a:t>of a set of instructions intended to cause a device having  digital information </a:t>
            </a:r>
          </a:p>
          <a:p>
            <a:pPr algn="ctr"/>
            <a:r>
              <a:rPr lang="en-GB" sz="2000" b="0" i="1" dirty="0" smtClean="0"/>
              <a:t>processing capabilities to perform a particular function</a:t>
            </a:r>
            <a:r>
              <a:rPr lang="en-GB" sz="2000" i="1" dirty="0" smtClean="0"/>
              <a:t>” </a:t>
            </a:r>
          </a:p>
          <a:p>
            <a:pPr algn="ctr"/>
            <a:r>
              <a:rPr lang="en-GB" sz="2000" i="1" dirty="0" smtClean="0"/>
              <a:t>(AUS Copyright Act)</a:t>
            </a:r>
          </a:p>
          <a:p>
            <a:pPr algn="ctr"/>
            <a:endParaRPr lang="en-GB" sz="2000" i="1" dirty="0" smtClean="0"/>
          </a:p>
          <a:p>
            <a:pPr algn="ctr"/>
            <a:r>
              <a:rPr lang="en-GB" sz="2000" i="1" dirty="0" smtClean="0"/>
              <a:t>“ </a:t>
            </a:r>
            <a:r>
              <a:rPr lang="en-GB" sz="2000" b="0" i="1" dirty="0" smtClean="0"/>
              <a:t>a set of statements or instructions to be used directly or indirectly in a </a:t>
            </a:r>
          </a:p>
          <a:p>
            <a:pPr algn="ctr"/>
            <a:r>
              <a:rPr lang="en-GB" sz="2000" b="0" i="1" dirty="0" smtClean="0"/>
              <a:t>computer to bring about a certain result”</a:t>
            </a:r>
          </a:p>
          <a:p>
            <a:pPr algn="ctr"/>
            <a:r>
              <a:rPr lang="en-GB" sz="2000" i="1" dirty="0" smtClean="0"/>
              <a:t>(US Copyright Act)</a:t>
            </a:r>
            <a:endParaRPr lang="en-GB" sz="2000" dirty="0" smtClean="0"/>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3</a:t>
            </a:fld>
            <a:endParaRPr lang="de-DE"/>
          </a:p>
        </p:txBody>
      </p:sp>
    </p:spTree>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2310" y="796636"/>
            <a:ext cx="7256463" cy="4525963"/>
          </a:xfrm>
        </p:spPr>
        <p:txBody>
          <a:bodyPr/>
          <a:lstStyle/>
          <a:p>
            <a:pPr algn="ctr"/>
            <a:r>
              <a:rPr lang="en-GB" sz="2200" u="sng" dirty="0"/>
              <a:t>Programmer activities:</a:t>
            </a:r>
            <a:endParaRPr lang="en-GB" sz="2200" u="sng" dirty="0" smtClean="0"/>
          </a:p>
          <a:p>
            <a:pPr algn="ctr"/>
            <a:endParaRPr lang="en-GB" sz="2200" b="0" dirty="0" smtClean="0"/>
          </a:p>
          <a:p>
            <a:pPr algn="ctr"/>
            <a:r>
              <a:rPr lang="en-GB" sz="2200" b="0" dirty="0" smtClean="0"/>
              <a:t>1) ideation of a principle finalised to a specific objective</a:t>
            </a:r>
          </a:p>
          <a:p>
            <a:pPr algn="ctr"/>
            <a:endParaRPr lang="en-GB" sz="2200" b="0" dirty="0" smtClean="0"/>
          </a:p>
          <a:p>
            <a:pPr algn="ctr"/>
            <a:r>
              <a:rPr lang="en-GB" sz="2200" b="0" dirty="0" smtClean="0"/>
              <a:t>2) choice among different alternative ways </a:t>
            </a:r>
          </a:p>
          <a:p>
            <a:pPr algn="ctr"/>
            <a:endParaRPr lang="en-GB" sz="2200" b="0" dirty="0" smtClean="0"/>
          </a:p>
          <a:p>
            <a:pPr algn="ctr"/>
            <a:r>
              <a:rPr lang="en-GB" sz="2200" b="0" dirty="0" smtClean="0"/>
              <a:t>3) writing of the specific list of steps selected (source code)</a:t>
            </a:r>
          </a:p>
          <a:p>
            <a:pPr algn="ctr"/>
            <a:endParaRPr lang="en-GB" sz="2200" b="0" dirty="0" smtClean="0"/>
          </a:p>
          <a:p>
            <a:pPr algn="ctr"/>
            <a:r>
              <a:rPr lang="en-GB" sz="2200" b="0" dirty="0" smtClean="0"/>
              <a:t>4) translation of the source code in object code (binary code)</a:t>
            </a:r>
          </a:p>
          <a:p>
            <a:pPr algn="ctr"/>
            <a:endParaRPr lang="en-GB" dirty="0" smtClean="0"/>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4</a:t>
            </a:fld>
            <a:endParaRPr lang="de-DE"/>
          </a:p>
        </p:txBody>
      </p:sp>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5330" y="879764"/>
            <a:ext cx="7256463" cy="4525963"/>
          </a:xfrm>
        </p:spPr>
        <p:txBody>
          <a:bodyPr/>
          <a:lstStyle/>
          <a:p>
            <a:pPr algn="ctr"/>
            <a:r>
              <a:rPr lang="en-GB" sz="2200" dirty="0"/>
              <a:t>Algorithm</a:t>
            </a:r>
            <a:r>
              <a:rPr lang="en-GB" sz="2200" dirty="0" smtClean="0"/>
              <a:t> </a:t>
            </a:r>
          </a:p>
          <a:p>
            <a:pPr algn="ctr"/>
            <a:endParaRPr lang="en-GB" sz="2200" dirty="0" smtClean="0"/>
          </a:p>
          <a:p>
            <a:pPr algn="ctr"/>
            <a:r>
              <a:rPr lang="en-GB" sz="2200" i="1" dirty="0" smtClean="0"/>
              <a:t>“</a:t>
            </a:r>
            <a:r>
              <a:rPr lang="en-GB" sz="2200" b="0" i="1" dirty="0" smtClean="0"/>
              <a:t>a prescribed set  of well-defined, unambiguous rules or </a:t>
            </a:r>
          </a:p>
          <a:p>
            <a:pPr algn="ctr"/>
            <a:r>
              <a:rPr lang="en-GB" sz="2200" b="0" i="1" dirty="0" smtClean="0"/>
              <a:t>processes for the solution of a problem in a finite number of steps</a:t>
            </a:r>
            <a:r>
              <a:rPr lang="en-GB" sz="2200" i="1" dirty="0" smtClean="0"/>
              <a:t>”</a:t>
            </a:r>
            <a:endParaRPr lang="en-GB" sz="2200" dirty="0" smtClean="0"/>
          </a:p>
          <a:p>
            <a:pPr algn="ctr"/>
            <a:r>
              <a:rPr lang="en-GB" sz="1600" b="0" dirty="0" smtClean="0"/>
              <a:t>(Samuelson, Davis, </a:t>
            </a:r>
            <a:r>
              <a:rPr lang="en-GB" sz="1600" b="0" dirty="0" err="1" smtClean="0"/>
              <a:t>Kapor</a:t>
            </a:r>
            <a:r>
              <a:rPr lang="en-GB" sz="1600" b="0" dirty="0" smtClean="0"/>
              <a:t> &amp; </a:t>
            </a:r>
            <a:r>
              <a:rPr lang="en-GB" sz="1600" b="0" dirty="0" err="1" smtClean="0"/>
              <a:t>Reichman</a:t>
            </a:r>
            <a:endParaRPr lang="en-GB" sz="1600" b="0" dirty="0" smtClean="0"/>
          </a:p>
          <a:p>
            <a:pPr algn="ctr"/>
            <a:r>
              <a:rPr lang="en-GB" sz="1600" b="0" i="1" dirty="0" smtClean="0"/>
              <a:t>A Manifesto concerning the Legal protection of Computer Programs </a:t>
            </a:r>
            <a:endParaRPr lang="en-GB" sz="1600" b="0" dirty="0" smtClean="0"/>
          </a:p>
          <a:p>
            <a:pPr algn="ctr"/>
            <a:r>
              <a:rPr lang="en-GB" sz="1600" b="0" dirty="0" smtClean="0"/>
              <a:t>1994)</a:t>
            </a:r>
          </a:p>
          <a:p>
            <a:pPr algn="ctr"/>
            <a:r>
              <a:rPr lang="en-GB" sz="2200" i="1" dirty="0" smtClean="0"/>
              <a:t>“</a:t>
            </a:r>
            <a:r>
              <a:rPr lang="en-GB" sz="2200" b="0" i="1" dirty="0" smtClean="0"/>
              <a:t>Algorithm means a method of combining, in a computer </a:t>
            </a:r>
          </a:p>
          <a:p>
            <a:pPr algn="ctr"/>
            <a:r>
              <a:rPr lang="en-GB" sz="2200" b="0" i="1" dirty="0" smtClean="0"/>
              <a:t>program, instruction given to a computer</a:t>
            </a:r>
            <a:r>
              <a:rPr lang="en-GB" sz="2200" i="1" dirty="0" smtClean="0"/>
              <a:t>”</a:t>
            </a:r>
          </a:p>
          <a:p>
            <a:pPr algn="ctr"/>
            <a:r>
              <a:rPr lang="en-GB" sz="1600" b="0" dirty="0" smtClean="0"/>
              <a:t>(Japanese Copyright Act)</a:t>
            </a:r>
            <a:endParaRPr lang="en-GB" sz="1600" b="0" i="1" dirty="0" smtClean="0"/>
          </a:p>
          <a:p>
            <a:endParaRPr lang="it-IT" sz="2200"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5</a:t>
            </a:fld>
            <a:endParaRPr lang="de-DE"/>
          </a:p>
        </p:txBody>
      </p:sp>
    </p:spTree>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16057" y="921327"/>
            <a:ext cx="7256463" cy="4525963"/>
          </a:xfrm>
        </p:spPr>
        <p:txBody>
          <a:bodyPr/>
          <a:lstStyle/>
          <a:p>
            <a:pPr algn="ctr"/>
            <a:r>
              <a:rPr lang="en-GB" sz="2400" dirty="0"/>
              <a:t>Binary Code</a:t>
            </a:r>
            <a:r>
              <a:rPr lang="en-GB" sz="2400" dirty="0" smtClean="0"/>
              <a:t> </a:t>
            </a:r>
          </a:p>
          <a:p>
            <a:pPr algn="ctr"/>
            <a:endParaRPr lang="en-GB" sz="2400" dirty="0" smtClean="0"/>
          </a:p>
          <a:p>
            <a:pPr algn="ctr"/>
            <a:r>
              <a:rPr lang="en-GB" sz="2400" b="0" i="1" dirty="0" smtClean="0"/>
              <a:t>Object program </a:t>
            </a:r>
          </a:p>
          <a:p>
            <a:pPr algn="ctr"/>
            <a:r>
              <a:rPr lang="en-GB" sz="2400" b="0" i="1" dirty="0" smtClean="0"/>
              <a:t>Series of two character (0 - 1), that symbolise two opposite state, on the hardware, meaning:</a:t>
            </a:r>
          </a:p>
          <a:p>
            <a:pPr algn="ctr"/>
            <a:r>
              <a:rPr lang="en-GB" sz="2400" b="0" i="1" dirty="0" smtClean="0"/>
              <a:t>0 = off  1= on</a:t>
            </a:r>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6</a:t>
            </a:fld>
            <a:endParaRPr lang="de-DE"/>
          </a:p>
        </p:txBody>
      </p:sp>
    </p:spTree>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6893" y="768928"/>
            <a:ext cx="7256463" cy="4525963"/>
          </a:xfrm>
        </p:spPr>
        <p:txBody>
          <a:bodyPr/>
          <a:lstStyle/>
          <a:p>
            <a:pPr algn="ctr"/>
            <a:endParaRPr lang="en-GB" sz="2000" dirty="0" smtClean="0">
              <a:latin typeface="Arial" charset="0"/>
            </a:endParaRPr>
          </a:p>
          <a:p>
            <a:pPr algn="ctr"/>
            <a:r>
              <a:rPr lang="en-GB" sz="2000" dirty="0" smtClean="0">
                <a:latin typeface="Arial" charset="0"/>
              </a:rPr>
              <a:t>COD</a:t>
            </a:r>
            <a:r>
              <a:rPr lang="it-IT" sz="2000" dirty="0">
                <a:latin typeface="Arial" charset="0"/>
              </a:rPr>
              <a:t>ES</a:t>
            </a:r>
            <a:endParaRPr lang="en-GB" sz="2000" dirty="0">
              <a:latin typeface="Arial" charset="0"/>
            </a:endParaRPr>
          </a:p>
          <a:p>
            <a:r>
              <a:rPr lang="en-GB" sz="2000" dirty="0">
                <a:latin typeface="Arial" charset="0"/>
              </a:rPr>
              <a:t>					</a:t>
            </a:r>
            <a:endParaRPr lang="it-IT" sz="2000" dirty="0">
              <a:latin typeface="Arial" charset="0"/>
            </a:endParaRPr>
          </a:p>
          <a:p>
            <a:r>
              <a:rPr lang="en-GB" sz="2000" dirty="0">
                <a:latin typeface="Arial" charset="0"/>
              </a:rPr>
              <a:t> </a:t>
            </a:r>
            <a:r>
              <a:rPr lang="en-GB" sz="2000" dirty="0" smtClean="0">
                <a:latin typeface="Arial" charset="0"/>
              </a:rPr>
              <a:t>         (</a:t>
            </a:r>
            <a:r>
              <a:rPr lang="en-GB" sz="2000" dirty="0">
                <a:latin typeface="Arial" charset="0"/>
              </a:rPr>
              <a:t>source code) 		</a:t>
            </a:r>
            <a:r>
              <a:rPr lang="en-GB" sz="2000" dirty="0" smtClean="0">
                <a:latin typeface="Arial" charset="0"/>
              </a:rPr>
              <a:t>         (</a:t>
            </a:r>
            <a:r>
              <a:rPr lang="en-GB" sz="2000" dirty="0">
                <a:latin typeface="Arial" charset="0"/>
              </a:rPr>
              <a:t>object code)</a:t>
            </a:r>
            <a:endParaRPr lang="it-IT" sz="2000"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7</a:t>
            </a:fld>
            <a:endParaRPr lang="de-DE"/>
          </a:p>
        </p:txBody>
      </p:sp>
      <p:pic>
        <p:nvPicPr>
          <p:cNvPr id="6" name="Picture 8" descr="code 1"/>
          <p:cNvPicPr>
            <a:picLocks noChangeAspect="1" noChangeArrowheads="1"/>
          </p:cNvPicPr>
          <p:nvPr/>
        </p:nvPicPr>
        <p:blipFill>
          <a:blip r:embed="rId2"/>
          <a:srcRect/>
          <a:stretch>
            <a:fillRect/>
          </a:stretch>
        </p:blipFill>
        <p:spPr bwMode="auto">
          <a:xfrm>
            <a:off x="394855" y="2576946"/>
            <a:ext cx="3505200" cy="2260600"/>
          </a:xfrm>
          <a:prstGeom prst="rect">
            <a:avLst/>
          </a:prstGeom>
          <a:noFill/>
          <a:ln w="9525">
            <a:noFill/>
            <a:miter lim="800000"/>
            <a:headEnd/>
            <a:tailEnd/>
          </a:ln>
        </p:spPr>
      </p:pic>
      <p:pic>
        <p:nvPicPr>
          <p:cNvPr id="7" name="Picture 9" descr="Binary code"/>
          <p:cNvPicPr>
            <a:picLocks noChangeAspect="1" noChangeArrowheads="1"/>
          </p:cNvPicPr>
          <p:nvPr/>
        </p:nvPicPr>
        <p:blipFill>
          <a:blip r:embed="rId3"/>
          <a:srcRect/>
          <a:stretch>
            <a:fillRect/>
          </a:stretch>
        </p:blipFill>
        <p:spPr bwMode="auto">
          <a:xfrm>
            <a:off x="4156365" y="2675082"/>
            <a:ext cx="3352800" cy="2051050"/>
          </a:xfrm>
          <a:prstGeom prst="rect">
            <a:avLst/>
          </a:prstGeom>
          <a:noFill/>
          <a:ln w="9525">
            <a:noFill/>
            <a:miter lim="800000"/>
            <a:headEnd/>
            <a:tailEnd/>
          </a:ln>
        </p:spPr>
      </p:pic>
    </p:spTree>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75" y="921327"/>
            <a:ext cx="7256463" cy="4525963"/>
          </a:xfrm>
        </p:spPr>
        <p:txBody>
          <a:bodyPr/>
          <a:lstStyle/>
          <a:p>
            <a:pPr algn="ctr"/>
            <a:r>
              <a:rPr lang="en-GB" sz="2200" b="0" dirty="0" smtClean="0"/>
              <a:t>Two aspects:</a:t>
            </a:r>
          </a:p>
          <a:p>
            <a:pPr algn="ctr"/>
            <a:endParaRPr lang="en-GB" sz="2200" b="0" dirty="0" smtClean="0"/>
          </a:p>
          <a:p>
            <a:pPr algn="ctr"/>
            <a:r>
              <a:rPr lang="en-GB" sz="2200" b="0" dirty="0" smtClean="0"/>
              <a:t>1) Functional (problem /solution  approach)</a:t>
            </a:r>
          </a:p>
          <a:p>
            <a:pPr algn="ctr"/>
            <a:endParaRPr lang="en-GB" sz="2200" b="0" dirty="0" smtClean="0"/>
          </a:p>
          <a:p>
            <a:pPr algn="ctr"/>
            <a:r>
              <a:rPr lang="en-GB" sz="2200" b="0" dirty="0" smtClean="0"/>
              <a:t>2) Expressive (way selected to perform 1)</a:t>
            </a:r>
          </a:p>
          <a:p>
            <a:pPr algn="ctr"/>
            <a:endParaRPr lang="en-GB" sz="2200" dirty="0" smtClean="0"/>
          </a:p>
          <a:p>
            <a:pPr algn="ctr"/>
            <a:r>
              <a:rPr lang="en-GB" sz="2200" dirty="0"/>
              <a:t>IDEA / EXPRESSION</a:t>
            </a:r>
          </a:p>
          <a:p>
            <a:pPr algn="ctr"/>
            <a:r>
              <a:rPr lang="en-GB" sz="2200" dirty="0" err="1"/>
              <a:t>Dichotom</a:t>
            </a:r>
            <a:r>
              <a:rPr lang="it-IT" sz="2200" dirty="0"/>
              <a:t>y</a:t>
            </a:r>
          </a:p>
          <a:p>
            <a:pPr algn="ctr"/>
            <a:endParaRPr lang="it-IT" sz="2200" dirty="0" smtClean="0"/>
          </a:p>
          <a:p>
            <a:pPr algn="ctr"/>
            <a:r>
              <a:rPr lang="it-IT" sz="2200" b="0" dirty="0" err="1" smtClean="0"/>
              <a:t>Independency</a:t>
            </a:r>
            <a:r>
              <a:rPr lang="it-IT" sz="2200" b="0" dirty="0" smtClean="0"/>
              <a:t> / </a:t>
            </a:r>
            <a:r>
              <a:rPr lang="it-IT" sz="2200" b="0" dirty="0" err="1" smtClean="0"/>
              <a:t>Originality</a:t>
            </a:r>
            <a:r>
              <a:rPr lang="it-IT" sz="2200" b="0" dirty="0" smtClean="0"/>
              <a:t> ?</a:t>
            </a:r>
            <a:endParaRPr lang="en-GB" sz="2200" b="0" dirty="0" smtClean="0"/>
          </a:p>
          <a:p>
            <a:endParaRPr lang="it-IT"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8</a:t>
            </a:fld>
            <a:endParaRPr lang="de-DE"/>
          </a:p>
        </p:txBody>
      </p:sp>
    </p:spTree>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6893" y="990600"/>
            <a:ext cx="7256463" cy="4525963"/>
          </a:xfrm>
        </p:spPr>
        <p:txBody>
          <a:bodyPr/>
          <a:lstStyle/>
          <a:p>
            <a:pPr algn="ctr"/>
            <a:r>
              <a:rPr lang="en-GB" sz="2200" dirty="0"/>
              <a:t>Two ways of protection:</a:t>
            </a:r>
            <a:endParaRPr lang="en-GB" sz="2200" dirty="0" smtClean="0"/>
          </a:p>
          <a:p>
            <a:pPr algn="ctr"/>
            <a:endParaRPr lang="en-GB" sz="2200" b="0" dirty="0" smtClean="0"/>
          </a:p>
          <a:p>
            <a:pPr algn="ctr"/>
            <a:r>
              <a:rPr lang="en-GB" sz="2200" b="0" dirty="0" smtClean="0"/>
              <a:t>1) PATENT (scope: protection of </a:t>
            </a:r>
            <a:r>
              <a:rPr lang="en-GB" sz="2200" dirty="0" smtClean="0"/>
              <a:t>a </a:t>
            </a:r>
            <a:r>
              <a:rPr lang="en-GB" sz="2200" dirty="0"/>
              <a:t>applied</a:t>
            </a:r>
            <a:r>
              <a:rPr lang="en-GB" sz="2200" dirty="0" smtClean="0"/>
              <a:t> idea</a:t>
            </a:r>
            <a:r>
              <a:rPr lang="en-GB" sz="2200" b="0" dirty="0" smtClean="0"/>
              <a:t>)</a:t>
            </a:r>
          </a:p>
          <a:p>
            <a:pPr algn="ctr"/>
            <a:r>
              <a:rPr lang="en-GB" sz="2200" b="0" dirty="0" smtClean="0"/>
              <a:t>(equivalency covered)</a:t>
            </a:r>
          </a:p>
          <a:p>
            <a:pPr algn="ctr"/>
            <a:r>
              <a:rPr lang="en-GB" sz="2200" b="0" dirty="0" smtClean="0"/>
              <a:t>SUBSTANTIVE</a:t>
            </a:r>
          </a:p>
          <a:p>
            <a:pPr algn="ctr"/>
            <a:endParaRPr lang="en-GB" sz="2200" b="0" dirty="0" smtClean="0"/>
          </a:p>
          <a:p>
            <a:pPr algn="ctr"/>
            <a:r>
              <a:rPr lang="en-GB" sz="2200" b="0" dirty="0" smtClean="0"/>
              <a:t>2) COPYRIGHT (</a:t>
            </a:r>
            <a:r>
              <a:rPr lang="en-GB" sz="2200" b="0" dirty="0" err="1" smtClean="0"/>
              <a:t>scope:protection</a:t>
            </a:r>
            <a:r>
              <a:rPr lang="en-GB" sz="2200" b="0" dirty="0" smtClean="0"/>
              <a:t> of an </a:t>
            </a:r>
            <a:r>
              <a:rPr lang="en-GB" sz="2200" dirty="0" smtClean="0"/>
              <a:t>idea’s </a:t>
            </a:r>
            <a:r>
              <a:rPr lang="en-GB" sz="2200" dirty="0"/>
              <a:t>expression</a:t>
            </a:r>
            <a:r>
              <a:rPr lang="en-GB" sz="2200" b="0" dirty="0" smtClean="0"/>
              <a:t>)</a:t>
            </a:r>
          </a:p>
          <a:p>
            <a:pPr algn="ctr"/>
            <a:r>
              <a:rPr lang="en-GB" sz="2200" b="0" dirty="0" smtClean="0"/>
              <a:t>(equivalency not covered)</a:t>
            </a:r>
          </a:p>
          <a:p>
            <a:pPr algn="ctr"/>
            <a:r>
              <a:rPr lang="en-GB" sz="2200" b="0" dirty="0" smtClean="0"/>
              <a:t>FORMAL</a:t>
            </a:r>
            <a:endParaRPr lang="it-IT" sz="2200" b="0" dirty="0"/>
          </a:p>
        </p:txBody>
      </p:sp>
      <p:sp>
        <p:nvSpPr>
          <p:cNvPr id="4" name="Segnaposto data 3"/>
          <p:cNvSpPr>
            <a:spLocks noGrp="1"/>
          </p:cNvSpPr>
          <p:nvPr>
            <p:ph type="dt" sz="half" idx="10"/>
          </p:nvPr>
        </p:nvSpPr>
        <p:spPr/>
        <p:txBody>
          <a:bodyPr/>
          <a:lstStyle/>
          <a:p>
            <a:r>
              <a:rPr lang="de-DE" smtClean="0"/>
              <a:t>Bardehle Pagenberg</a:t>
            </a:r>
            <a:r>
              <a:rPr lang="de-DE" smtClean="0">
                <a:latin typeface="Calibri" pitchFamily="34" charset="0"/>
              </a:rPr>
              <a:t>    </a:t>
            </a:r>
            <a:r>
              <a:rPr lang="de-DE" smtClean="0"/>
              <a:t>Datum (über Ansicht - Kopf-Fusszeile bearbeiten)</a:t>
            </a:r>
            <a:endParaRPr lang="de-DE"/>
          </a:p>
        </p:txBody>
      </p:sp>
      <p:sp>
        <p:nvSpPr>
          <p:cNvPr id="5" name="Segnaposto numero diapositiva 4"/>
          <p:cNvSpPr>
            <a:spLocks noGrp="1"/>
          </p:cNvSpPr>
          <p:nvPr>
            <p:ph type="sldNum" sz="quarter" idx="11"/>
          </p:nvPr>
        </p:nvSpPr>
        <p:spPr/>
        <p:txBody>
          <a:bodyPr/>
          <a:lstStyle/>
          <a:p>
            <a:fld id="{E468538C-55C1-42C1-ACFF-1BFFE71C430E}" type="slidenum">
              <a:rPr lang="de-DE" smtClean="0"/>
              <a:pPr/>
              <a:t>9</a:t>
            </a:fld>
            <a:endParaRPr lang="de-DE"/>
          </a:p>
        </p:txBody>
      </p:sp>
    </p:spTree>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109&quot;&gt;&lt;property id=&quot;20148&quot; value=&quot;5&quot;/&gt;&lt;property id=&quot;20300&quot; value=&quot;Folie 1&quot;/&gt;&lt;property id=&quot;20307&quot; value=&quot;256&quot;/&gt;&lt;/object&gt;&lt;/object&gt;&lt;/object&gt;&lt;/database&gt;"/>
  <p:tag name="SECTOMILLISECCONVERTED" val="1"/>
</p:tagLst>
</file>

<file path=ppt/theme/theme1.xml><?xml version="1.0" encoding="utf-8"?>
<a:theme xmlns:a="http://schemas.openxmlformats.org/drawingml/2006/main" name="bpunktmaster">
  <a:themeElements>
    <a:clrScheme name="bpunkt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punkt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punkt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punkt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punkt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punkt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punkt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punkt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punkt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punkt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punkt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punkt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punkt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punkt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punkt Grauverlauf">
  <a:themeElements>
    <a:clrScheme name="bpunkt Grauverlau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punkt Grauverlau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punkt Grauverlau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punkt Grauverlau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punkt Grauverlau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punkt Grauverlau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punkt Grauverlau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punkt Grauverlau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punkt Grauverlauf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punkt Grauverlau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punkt Grauverlau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punkt Grauverlau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punkt Grauverlau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punkt Grauverlau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bpunktmaster</Template>
  <TotalTime>57</TotalTime>
  <Words>1390</Words>
  <Application>Microsoft Office PowerPoint</Application>
  <PresentationFormat>Presentazione su schermo (4:3)</PresentationFormat>
  <Paragraphs>208</Paragraphs>
  <Slides>22</Slides>
  <Notes>2</Notes>
  <HiddenSlides>0</HiddenSlides>
  <MMClips>0</MMClips>
  <ScaleCrop>false</ScaleCrop>
  <HeadingPairs>
    <vt:vector size="8" baseType="variant">
      <vt:variant>
        <vt:lpstr>Caratteri utilizzati</vt:lpstr>
      </vt:variant>
      <vt:variant>
        <vt:i4>5</vt:i4>
      </vt:variant>
      <vt:variant>
        <vt:lpstr>Tema</vt:lpstr>
      </vt:variant>
      <vt:variant>
        <vt:i4>2</vt:i4>
      </vt:variant>
      <vt:variant>
        <vt:lpstr>Server OLE incorporati</vt:lpstr>
      </vt:variant>
      <vt:variant>
        <vt:i4>1</vt:i4>
      </vt:variant>
      <vt:variant>
        <vt:lpstr>Titoli diapositive</vt:lpstr>
      </vt:variant>
      <vt:variant>
        <vt:i4>22</vt:i4>
      </vt:variant>
    </vt:vector>
  </HeadingPairs>
  <TitlesOfParts>
    <vt:vector size="30" baseType="lpstr">
      <vt:lpstr>Arial Unicode MS</vt:lpstr>
      <vt:lpstr>Arial</vt:lpstr>
      <vt:lpstr>Calibri</vt:lpstr>
      <vt:lpstr>Times New Roman</vt:lpstr>
      <vt:lpstr>ヒラギノ角ゴ Pro W3</vt:lpstr>
      <vt:lpstr>bpunktmaster</vt:lpstr>
      <vt:lpstr>bpunkt Grauverlauf</vt:lpstr>
      <vt:lpstr>MS Org Chart</vt:lpstr>
      <vt:lpstr>Presentazione standard di PowerPoint</vt:lpstr>
      <vt:lpstr>     Profili sostanziali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Studio Legale Casucci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Giovanni Casucci</dc:creator>
  <cp:lastModifiedBy>Giovanni Casucci</cp:lastModifiedBy>
  <cp:revision>9</cp:revision>
  <cp:lastPrinted>2010-10-14T12:49:54Z</cp:lastPrinted>
  <dcterms:created xsi:type="dcterms:W3CDTF">2012-12-26T08:30:28Z</dcterms:created>
  <dcterms:modified xsi:type="dcterms:W3CDTF">2014-05-27T07:17:55Z</dcterms:modified>
</cp:coreProperties>
</file>