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 id="2147483652" r:id="rId2"/>
  </p:sldMasterIdLst>
  <p:notesMasterIdLst>
    <p:notesMasterId r:id="rId21"/>
  </p:notesMasterIdLst>
  <p:handoutMasterIdLst>
    <p:handoutMasterId r:id="rId22"/>
  </p:handoutMasterIdLst>
  <p:sldIdLst>
    <p:sldId id="256" r:id="rId3"/>
    <p:sldId id="257" r:id="rId4"/>
    <p:sldId id="259" r:id="rId5"/>
    <p:sldId id="258"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797675" cy="9926638"/>
  <p:custDataLst>
    <p:tags r:id="rId23"/>
  </p:custDataLst>
  <p:defaultTextStyle>
    <a:defPPr>
      <a:defRPr lang="de-DE"/>
    </a:defPPr>
    <a:lvl1pPr algn="l" defTabSz="457200" rtl="0" fontAlgn="base">
      <a:spcBef>
        <a:spcPct val="0"/>
      </a:spcBef>
      <a:spcAft>
        <a:spcPct val="0"/>
      </a:spcAft>
      <a:defRPr kern="1200">
        <a:solidFill>
          <a:schemeClr val="tx1"/>
        </a:solidFill>
        <a:latin typeface="Arial"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charset="0"/>
        <a:ea typeface="ヒラギノ角ゴ Pro W3" charset="-128"/>
        <a:cs typeface="+mn-cs"/>
      </a:defRPr>
    </a:lvl5pPr>
    <a:lvl6pPr marL="2286000" algn="l" defTabSz="914400" rtl="0" eaLnBrk="1" latinLnBrk="0" hangingPunct="1">
      <a:defRPr kern="1200">
        <a:solidFill>
          <a:schemeClr val="tx1"/>
        </a:solidFill>
        <a:latin typeface="Arial" charset="0"/>
        <a:ea typeface="ヒラギノ角ゴ Pro W3" charset="-128"/>
        <a:cs typeface="+mn-cs"/>
      </a:defRPr>
    </a:lvl6pPr>
    <a:lvl7pPr marL="2743200" algn="l" defTabSz="914400" rtl="0" eaLnBrk="1" latinLnBrk="0" hangingPunct="1">
      <a:defRPr kern="1200">
        <a:solidFill>
          <a:schemeClr val="tx1"/>
        </a:solidFill>
        <a:latin typeface="Arial" charset="0"/>
        <a:ea typeface="ヒラギノ角ゴ Pro W3" charset="-128"/>
        <a:cs typeface="+mn-cs"/>
      </a:defRPr>
    </a:lvl7pPr>
    <a:lvl8pPr marL="3200400" algn="l" defTabSz="914400" rtl="0" eaLnBrk="1" latinLnBrk="0" hangingPunct="1">
      <a:defRPr kern="1200">
        <a:solidFill>
          <a:schemeClr val="tx1"/>
        </a:solidFill>
        <a:latin typeface="Arial" charset="0"/>
        <a:ea typeface="ヒラギノ角ゴ Pro W3" charset="-128"/>
        <a:cs typeface="+mn-cs"/>
      </a:defRPr>
    </a:lvl8pPr>
    <a:lvl9pPr marL="3657600" algn="l" defTabSz="914400" rtl="0" eaLnBrk="1" latinLnBrk="0" hangingPunct="1">
      <a:defRPr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7DB17"/>
    <a:srgbClr val="A5A590"/>
    <a:srgbClr val="C8C8BA"/>
    <a:srgbClr val="FFD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autoAdjust="0"/>
  </p:normalViewPr>
  <p:slideViewPr>
    <p:cSldViewPr snapToGrid="0">
      <p:cViewPr varScale="1">
        <p:scale>
          <a:sx n="77" d="100"/>
          <a:sy n="77" d="100"/>
        </p:scale>
        <p:origin x="1646" y="67"/>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de-DE"/>
          </a:p>
        </p:txBody>
      </p:sp>
      <p:sp>
        <p:nvSpPr>
          <p:cNvPr id="2969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F2DF13E9-186C-4935-A55C-9E85F0FA178F}" type="datetime1">
              <a:rPr lang="de-DE"/>
              <a:pPr/>
              <a:t>27.05.2014</a:t>
            </a:fld>
            <a:endParaRPr lang="de-DE"/>
          </a:p>
        </p:txBody>
      </p:sp>
      <p:sp>
        <p:nvSpPr>
          <p:cNvPr id="29700"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de-DE"/>
          </a:p>
        </p:txBody>
      </p:sp>
      <p:sp>
        <p:nvSpPr>
          <p:cNvPr id="2970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F8424ABA-38E2-43DD-B34A-8389AA64A772}" type="slidenum">
              <a:rPr lang="de-DE"/>
              <a:pPr/>
              <a:t>‹N›</a:t>
            </a:fld>
            <a:endParaRPr lang="de-DE"/>
          </a:p>
        </p:txBody>
      </p:sp>
    </p:spTree>
    <p:extLst>
      <p:ext uri="{BB962C8B-B14F-4D97-AF65-F5344CB8AC3E}">
        <p14:creationId xmlns:p14="http://schemas.microsoft.com/office/powerpoint/2010/main" val="1341812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it-IT"/>
          </a:p>
        </p:txBody>
      </p:sp>
      <p:sp>
        <p:nvSpPr>
          <p:cNvPr id="3" name="Datumsplatzhalt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F3D8074C-9EE5-4AFF-BB88-3F537ED5F63A}" type="datetime1">
              <a:rPr lang="de-DE"/>
              <a:pPr/>
              <a:t>27.05.2014</a:t>
            </a:fld>
            <a:endParaRPr lang="de-DE"/>
          </a:p>
        </p:txBody>
      </p:sp>
      <p:sp>
        <p:nvSpPr>
          <p:cNvPr id="4" name="Folienbildplatzhalt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t-IT" smtClean="0"/>
          </a:p>
        </p:txBody>
      </p:sp>
      <p:sp>
        <p:nvSpPr>
          <p:cNvPr id="5" name="Notizenplatzhalter 4"/>
          <p:cNvSpPr>
            <a:spLocks noGrp="1"/>
          </p:cNvSpPr>
          <p:nvPr>
            <p:ph type="body" sz="quarter" idx="3"/>
          </p:nvPr>
        </p:nvSpPr>
        <p:spPr>
          <a:xfrm>
            <a:off x="679450" y="4714875"/>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6" name="Fußzeilenplatzhalter 5"/>
          <p:cNvSpPr>
            <a:spLocks noGrp="1"/>
          </p:cNvSpPr>
          <p:nvPr>
            <p:ph type="ftr" sz="quarter" idx="4"/>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it-IT"/>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36D63850-A057-458E-8102-60ABB6A7734D}" type="slidenum">
              <a:rPr lang="de-DE"/>
              <a:pPr/>
              <a:t>‹N›</a:t>
            </a:fld>
            <a:endParaRPr lang="de-DE"/>
          </a:p>
        </p:txBody>
      </p:sp>
    </p:spTree>
    <p:extLst>
      <p:ext uri="{BB962C8B-B14F-4D97-AF65-F5344CB8AC3E}">
        <p14:creationId xmlns:p14="http://schemas.microsoft.com/office/powerpoint/2010/main" val="1882104060"/>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ヒラギノ角ゴ Pro W3" charset="-128"/>
        <a:cs typeface="+mn-cs"/>
      </a:defRPr>
    </a:lvl1pPr>
    <a:lvl2pPr marL="457200" algn="l" defTabSz="457200" rtl="0" fontAlgn="base">
      <a:spcBef>
        <a:spcPct val="30000"/>
      </a:spcBef>
      <a:spcAft>
        <a:spcPct val="0"/>
      </a:spcAft>
      <a:defRPr sz="1200" kern="1200">
        <a:solidFill>
          <a:schemeClr val="tx1"/>
        </a:solidFill>
        <a:latin typeface="+mn-lt"/>
        <a:ea typeface="ヒラギノ角ゴ Pro W3" charset="-128"/>
        <a:cs typeface="+mn-cs"/>
      </a:defRPr>
    </a:lvl2pPr>
    <a:lvl3pPr marL="914400" algn="l" defTabSz="457200" rtl="0" fontAlgn="base">
      <a:spcBef>
        <a:spcPct val="30000"/>
      </a:spcBef>
      <a:spcAft>
        <a:spcPct val="0"/>
      </a:spcAft>
      <a:defRPr sz="1200" kern="1200">
        <a:solidFill>
          <a:schemeClr val="tx1"/>
        </a:solidFill>
        <a:latin typeface="+mn-lt"/>
        <a:ea typeface="ヒラギノ角ゴ Pro W3" charset="-128"/>
        <a:cs typeface="+mn-cs"/>
      </a:defRPr>
    </a:lvl3pPr>
    <a:lvl4pPr marL="1371600" algn="l" defTabSz="457200" rtl="0" fontAlgn="base">
      <a:spcBef>
        <a:spcPct val="30000"/>
      </a:spcBef>
      <a:spcAft>
        <a:spcPct val="0"/>
      </a:spcAft>
      <a:defRPr sz="1200" kern="1200">
        <a:solidFill>
          <a:schemeClr val="tx1"/>
        </a:solidFill>
        <a:latin typeface="+mn-lt"/>
        <a:ea typeface="ヒラギノ角ゴ Pro W3" charset="-128"/>
        <a:cs typeface="+mn-cs"/>
      </a:defRPr>
    </a:lvl4pPr>
    <a:lvl5pPr marL="1828800" algn="l" defTabSz="457200" rtl="0" fontAlgn="base">
      <a:spcBef>
        <a:spcPct val="30000"/>
      </a:spcBef>
      <a:spcAft>
        <a:spcPct val="0"/>
      </a:spcAft>
      <a:defRPr sz="1200" kern="1200">
        <a:solidFill>
          <a:schemeClr val="tx1"/>
        </a:solidFill>
        <a:latin typeface="+mn-lt"/>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90147" name="Rectangle 3"/>
          <p:cNvSpPr>
            <a:spLocks noGrp="1"/>
          </p:cNvSpPr>
          <p:nvPr>
            <p:ph type="body" idx="1"/>
          </p:nvPr>
        </p:nvSpPr>
        <p:spPr bwMode="auto">
          <a:noFill/>
        </p:spPr>
        <p:txBody>
          <a:bodyPr/>
          <a:lstStyle/>
          <a:p>
            <a:endParaRPr lang="it-IT" smtClean="0"/>
          </a:p>
        </p:txBody>
      </p:sp>
    </p:spTree>
    <p:extLst>
      <p:ext uri="{BB962C8B-B14F-4D97-AF65-F5344CB8AC3E}">
        <p14:creationId xmlns:p14="http://schemas.microsoft.com/office/powerpoint/2010/main" val="2506863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93219" name="Rectangle 3"/>
          <p:cNvSpPr>
            <a:spLocks noGrp="1"/>
          </p:cNvSpPr>
          <p:nvPr>
            <p:ph type="body" idx="1"/>
          </p:nvPr>
        </p:nvSpPr>
        <p:spPr bwMode="auto">
          <a:noFill/>
        </p:spPr>
        <p:txBody>
          <a:bodyPr/>
          <a:lstStyle/>
          <a:p>
            <a:endParaRPr lang="it-IT" smtClean="0"/>
          </a:p>
        </p:txBody>
      </p:sp>
    </p:spTree>
    <p:extLst>
      <p:ext uri="{BB962C8B-B14F-4D97-AF65-F5344CB8AC3E}">
        <p14:creationId xmlns:p14="http://schemas.microsoft.com/office/powerpoint/2010/main" val="4079831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xfrm>
            <a:off x="917575" y="744538"/>
            <a:ext cx="4962525" cy="3722687"/>
          </a:xfrm>
          <a:ln/>
        </p:spPr>
      </p:sp>
      <p:sp>
        <p:nvSpPr>
          <p:cNvPr id="146435"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1721528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95267" name="Rectangle 3"/>
          <p:cNvSpPr>
            <a:spLocks noGrp="1"/>
          </p:cNvSpPr>
          <p:nvPr>
            <p:ph type="body" idx="1"/>
          </p:nvPr>
        </p:nvSpPr>
        <p:spPr bwMode="auto">
          <a:noFill/>
        </p:spPr>
        <p:txBody>
          <a:bodyPr/>
          <a:lstStyle/>
          <a:p>
            <a:endParaRPr lang="it-IT" smtClean="0"/>
          </a:p>
        </p:txBody>
      </p:sp>
    </p:spTree>
    <p:extLst>
      <p:ext uri="{BB962C8B-B14F-4D97-AF65-F5344CB8AC3E}">
        <p14:creationId xmlns:p14="http://schemas.microsoft.com/office/powerpoint/2010/main" val="2362155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spcBef>
                <a:spcPct val="30000"/>
              </a:spcBef>
              <a:defRPr sz="1200">
                <a:solidFill>
                  <a:schemeClr val="tx1"/>
                </a:solidFill>
                <a:latin typeface="Times New Roman" panose="02020603050405020304" pitchFamily="18" charset="0"/>
                <a:cs typeface="Times New Roman" panose="02020603050405020304" pitchFamily="18" charset="0"/>
              </a:defRPr>
            </a:lvl1pPr>
            <a:lvl2pPr marL="742950" indent="-285750" defTabSz="947738">
              <a:spcBef>
                <a:spcPct val="30000"/>
              </a:spcBef>
              <a:defRPr sz="1200">
                <a:solidFill>
                  <a:schemeClr val="tx1"/>
                </a:solidFill>
                <a:latin typeface="Times New Roman" panose="02020603050405020304" pitchFamily="18" charset="0"/>
                <a:cs typeface="Times New Roman" panose="02020603050405020304" pitchFamily="18" charset="0"/>
              </a:defRPr>
            </a:lvl2pPr>
            <a:lvl3pPr marL="1143000" indent="-228600" defTabSz="947738">
              <a:spcBef>
                <a:spcPct val="30000"/>
              </a:spcBef>
              <a:defRPr sz="1200">
                <a:solidFill>
                  <a:schemeClr val="tx1"/>
                </a:solidFill>
                <a:latin typeface="Times New Roman" panose="02020603050405020304" pitchFamily="18" charset="0"/>
                <a:cs typeface="Times New Roman" panose="02020603050405020304" pitchFamily="18" charset="0"/>
              </a:defRPr>
            </a:lvl3pPr>
            <a:lvl4pPr marL="1600200" indent="-228600" defTabSz="947738">
              <a:spcBef>
                <a:spcPct val="30000"/>
              </a:spcBef>
              <a:defRPr sz="1200">
                <a:solidFill>
                  <a:schemeClr val="tx1"/>
                </a:solidFill>
                <a:latin typeface="Times New Roman" panose="02020603050405020304" pitchFamily="18" charset="0"/>
                <a:cs typeface="Times New Roman" panose="02020603050405020304" pitchFamily="18" charset="0"/>
              </a:defRPr>
            </a:lvl4pPr>
            <a:lvl5pPr marL="2057400" indent="-228600" defTabSz="947738">
              <a:spcBef>
                <a:spcPct val="30000"/>
              </a:spcBef>
              <a:defRPr sz="1200">
                <a:solidFill>
                  <a:schemeClr val="tx1"/>
                </a:solidFill>
                <a:latin typeface="Times New Roman" panose="02020603050405020304" pitchFamily="18" charset="0"/>
                <a:cs typeface="Times New Roman" panose="02020603050405020304" pitchFamily="18" charset="0"/>
              </a:defRPr>
            </a:lvl5pPr>
            <a:lvl6pPr marL="2514600" indent="-228600" defTabSz="947738"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6pPr>
            <a:lvl7pPr marL="2971800" indent="-228600" defTabSz="947738"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7pPr>
            <a:lvl8pPr marL="3429000" indent="-228600" defTabSz="947738"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8pPr>
            <a:lvl9pPr marL="3886200" indent="-228600" defTabSz="947738"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9pPr>
          </a:lstStyle>
          <a:p>
            <a:pPr>
              <a:spcBef>
                <a:spcPct val="0"/>
              </a:spcBef>
            </a:pPr>
            <a:fld id="{808DD381-DCA5-430D-80EB-ED45BF6A23FC}" type="slidenum">
              <a:rPr lang="it-IT" altLang="it-IT"/>
              <a:pPr>
                <a:spcBef>
                  <a:spcPct val="0"/>
                </a:spcBef>
              </a:pPr>
              <a:t>18</a:t>
            </a:fld>
            <a:endParaRPr lang="it-IT" altLang="it-IT"/>
          </a:p>
        </p:txBody>
      </p:sp>
      <p:sp>
        <p:nvSpPr>
          <p:cNvPr id="146435" name="Rectangle 2"/>
          <p:cNvSpPr>
            <a:spLocks noRot="1" noChangeArrowheads="1" noTextEdit="1"/>
          </p:cNvSpPr>
          <p:nvPr>
            <p:ph type="sldImg"/>
          </p:nvPr>
        </p:nvSpPr>
        <p:spPr>
          <a:xfrm>
            <a:off x="917575" y="744538"/>
            <a:ext cx="4962525" cy="3722687"/>
          </a:xfrm>
          <a:ln/>
        </p:spPr>
      </p:sp>
      <p:sp>
        <p:nvSpPr>
          <p:cNvPr id="146436" name="Rectangle 3"/>
          <p:cNvSpPr>
            <a:spLocks noGrp="1" noChangeArrowheads="1"/>
          </p:cNvSpPr>
          <p:nvPr>
            <p:ph type="body" idx="1"/>
          </p:nvPr>
        </p:nvSpPr>
        <p:spPr>
          <a:xfrm>
            <a:off x="709613" y="4862513"/>
            <a:ext cx="5680075" cy="4603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Tree>
    <p:extLst>
      <p:ext uri="{BB962C8B-B14F-4D97-AF65-F5344CB8AC3E}">
        <p14:creationId xmlns:p14="http://schemas.microsoft.com/office/powerpoint/2010/main" val="13021265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195263" y="2806700"/>
            <a:ext cx="6827837" cy="1546225"/>
          </a:xfrm>
        </p:spPr>
        <p:txBody>
          <a:bodyPr/>
          <a:lstStyle>
            <a:lvl1pPr>
              <a:defRPr/>
            </a:lvl1pPr>
          </a:lstStyle>
          <a:p>
            <a:r>
              <a:rPr lang="it-IT" smtClean="0"/>
              <a:t>Fare clic per modificare lo stile del titolo</a:t>
            </a:r>
            <a:endParaRPr lang="de-DE"/>
          </a:p>
        </p:txBody>
      </p:sp>
      <p:sp>
        <p:nvSpPr>
          <p:cNvPr id="50186" name="Rectangle 10"/>
          <p:cNvSpPr>
            <a:spLocks noChangeArrowheads="1"/>
          </p:cNvSpPr>
          <p:nvPr/>
        </p:nvSpPr>
        <p:spPr bwMode="auto">
          <a:xfrm>
            <a:off x="9036050" y="455613"/>
            <a:ext cx="107950" cy="2473325"/>
          </a:xfrm>
          <a:prstGeom prst="rect">
            <a:avLst/>
          </a:prstGeom>
          <a:solidFill>
            <a:srgbClr val="A5A590"/>
          </a:solidFill>
          <a:ln w="9525">
            <a:noFill/>
            <a:miter lim="800000"/>
            <a:headEnd/>
            <a:tailEnd/>
          </a:ln>
          <a:effectLst/>
        </p:spPr>
        <p:txBody>
          <a:bodyPr wrap="none" anchor="ctr"/>
          <a:lstStyle/>
          <a:p>
            <a:endParaRPr lang="it-IT"/>
          </a:p>
        </p:txBody>
      </p:sp>
      <p:sp>
        <p:nvSpPr>
          <p:cNvPr id="50187" name="Rectangle 11"/>
          <p:cNvSpPr>
            <a:spLocks noChangeArrowheads="1"/>
          </p:cNvSpPr>
          <p:nvPr/>
        </p:nvSpPr>
        <p:spPr bwMode="auto">
          <a:xfrm>
            <a:off x="9037638" y="2925763"/>
            <a:ext cx="106362" cy="3560762"/>
          </a:xfrm>
          <a:prstGeom prst="rect">
            <a:avLst/>
          </a:prstGeom>
          <a:solidFill>
            <a:srgbClr val="F7DB17"/>
          </a:solidFill>
          <a:ln w="9525">
            <a:noFill/>
            <a:miter lim="800000"/>
            <a:headEnd/>
            <a:tailEnd/>
          </a:ln>
          <a:effectLst/>
        </p:spPr>
        <p:txBody>
          <a:bodyPr wrap="none" anchor="ctr"/>
          <a:lstStyle/>
          <a:p>
            <a:endParaRPr lang="it-IT"/>
          </a:p>
        </p:txBody>
      </p:sp>
      <p:pic>
        <p:nvPicPr>
          <p:cNvPr id="50193" name="Picture 17" descr="bapa"/>
          <p:cNvPicPr>
            <a:picLocks noChangeAspect="1" noChangeArrowheads="1"/>
          </p:cNvPicPr>
          <p:nvPr/>
        </p:nvPicPr>
        <p:blipFill>
          <a:blip r:embed="rId2"/>
          <a:srcRect/>
          <a:stretch>
            <a:fillRect/>
          </a:stretch>
        </p:blipFill>
        <p:spPr bwMode="auto">
          <a:xfrm>
            <a:off x="7837488" y="2900363"/>
            <a:ext cx="990600" cy="363537"/>
          </a:xfrm>
          <a:prstGeom prst="rect">
            <a:avLst/>
          </a:prstGeom>
          <a:noFill/>
        </p:spPr>
      </p:pic>
      <p:sp>
        <p:nvSpPr>
          <p:cNvPr id="50195" name="Rectangle 19"/>
          <p:cNvSpPr>
            <a:spLocks noGrp="1" noChangeArrowheads="1"/>
          </p:cNvSpPr>
          <p:nvPr>
            <p:ph type="subTitle" sz="quarter" idx="1"/>
          </p:nvPr>
        </p:nvSpPr>
        <p:spPr>
          <a:xfrm>
            <a:off x="215900" y="4406900"/>
            <a:ext cx="6819900" cy="1447800"/>
          </a:xfrm>
        </p:spPr>
        <p:txBody>
          <a:bodyPr lIns="91440"/>
          <a:lstStyle>
            <a:lvl1pPr>
              <a:defRPr/>
            </a:lvl1pPr>
          </a:lstStyle>
          <a:p>
            <a:r>
              <a:rPr lang="it-IT" smtClean="0"/>
              <a:t>Fare clic per modificare lo stile del sottotitolo dello schema</a:t>
            </a:r>
            <a:endParaRPr lang="de-DE"/>
          </a:p>
        </p:txBody>
      </p:sp>
      <p:pic>
        <p:nvPicPr>
          <p:cNvPr id="50197" name="Picture 21" descr="bepusw"/>
          <p:cNvPicPr>
            <a:picLocks noChangeAspect="1" noChangeArrowheads="1"/>
          </p:cNvPicPr>
          <p:nvPr/>
        </p:nvPicPr>
        <p:blipFill>
          <a:blip r:embed="rId3"/>
          <a:srcRect/>
          <a:stretch>
            <a:fillRect/>
          </a:stretch>
        </p:blipFill>
        <p:spPr bwMode="auto">
          <a:xfrm>
            <a:off x="7785100" y="469900"/>
            <a:ext cx="528638" cy="896938"/>
          </a:xfrm>
          <a:prstGeom prst="rect">
            <a:avLst/>
          </a:prstGeom>
          <a:noFill/>
        </p:spPr>
      </p:pic>
    </p:spTree>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9E6AF72F-1892-459A-A62B-7A9E8EE2F613}" type="slidenum">
              <a:rPr lang="de-DE"/>
              <a:pPr/>
              <a:t>‹N›</a:t>
            </a:fld>
            <a:endParaRPr lang="de-DE"/>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5667375" y="338138"/>
            <a:ext cx="1816100" cy="57880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19075" y="338138"/>
            <a:ext cx="5295900" cy="57880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ED7BF61C-E381-4D19-B2B5-52B5187DA1F1}" type="slidenum">
              <a:rPr lang="de-DE"/>
              <a:pPr/>
              <a:t>‹N›</a:t>
            </a:fld>
            <a:endParaRPr lang="de-DE"/>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64521" name="Rectangle 9"/>
          <p:cNvSpPr>
            <a:spLocks noChangeArrowheads="1"/>
          </p:cNvSpPr>
          <p:nvPr/>
        </p:nvSpPr>
        <p:spPr bwMode="auto">
          <a:xfrm>
            <a:off x="9037638" y="455613"/>
            <a:ext cx="106362" cy="2473325"/>
          </a:xfrm>
          <a:prstGeom prst="rect">
            <a:avLst/>
          </a:prstGeom>
          <a:solidFill>
            <a:srgbClr val="A5A590"/>
          </a:solidFill>
          <a:ln w="9525">
            <a:noFill/>
            <a:miter lim="800000"/>
            <a:headEnd/>
            <a:tailEnd/>
          </a:ln>
          <a:effectLst/>
        </p:spPr>
        <p:txBody>
          <a:bodyPr wrap="none" anchor="ctr"/>
          <a:lstStyle/>
          <a:p>
            <a:endParaRPr lang="it-IT"/>
          </a:p>
        </p:txBody>
      </p:sp>
      <p:sp>
        <p:nvSpPr>
          <p:cNvPr id="64522" name="Rectangle 10"/>
          <p:cNvSpPr>
            <a:spLocks noChangeArrowheads="1"/>
          </p:cNvSpPr>
          <p:nvPr/>
        </p:nvSpPr>
        <p:spPr bwMode="auto">
          <a:xfrm>
            <a:off x="9037638" y="2925763"/>
            <a:ext cx="106362" cy="3560762"/>
          </a:xfrm>
          <a:prstGeom prst="rect">
            <a:avLst/>
          </a:prstGeom>
          <a:solidFill>
            <a:srgbClr val="F7DB17"/>
          </a:solidFill>
          <a:ln w="9525">
            <a:noFill/>
            <a:miter lim="800000"/>
            <a:headEnd/>
            <a:tailEnd/>
          </a:ln>
          <a:effectLst/>
        </p:spPr>
        <p:txBody>
          <a:bodyPr wrap="none" anchor="ctr"/>
          <a:lstStyle/>
          <a:p>
            <a:endParaRPr lang="it-IT"/>
          </a:p>
        </p:txBody>
      </p:sp>
      <p:pic>
        <p:nvPicPr>
          <p:cNvPr id="64523" name="Picture 11" descr="bapa"/>
          <p:cNvPicPr>
            <a:picLocks noChangeAspect="1" noChangeArrowheads="1"/>
          </p:cNvPicPr>
          <p:nvPr/>
        </p:nvPicPr>
        <p:blipFill>
          <a:blip r:embed="rId2"/>
          <a:srcRect/>
          <a:stretch>
            <a:fillRect/>
          </a:stretch>
        </p:blipFill>
        <p:spPr bwMode="auto">
          <a:xfrm>
            <a:off x="7837488" y="2900363"/>
            <a:ext cx="990600" cy="363537"/>
          </a:xfrm>
          <a:prstGeom prst="rect">
            <a:avLst/>
          </a:prstGeom>
          <a:noFill/>
        </p:spPr>
      </p:pic>
      <p:pic>
        <p:nvPicPr>
          <p:cNvPr id="64524" name="Picture 12" descr="bepusw"/>
          <p:cNvPicPr>
            <a:picLocks noChangeAspect="1" noChangeArrowheads="1"/>
          </p:cNvPicPr>
          <p:nvPr/>
        </p:nvPicPr>
        <p:blipFill>
          <a:blip r:embed="rId3"/>
          <a:srcRect/>
          <a:stretch>
            <a:fillRect/>
          </a:stretch>
        </p:blipFill>
        <p:spPr bwMode="auto">
          <a:xfrm>
            <a:off x="7785100" y="469900"/>
            <a:ext cx="528638" cy="896938"/>
          </a:xfrm>
          <a:prstGeom prst="rect">
            <a:avLst/>
          </a:prstGeom>
          <a:noFill/>
        </p:spPr>
      </p:pic>
      <p:sp>
        <p:nvSpPr>
          <p:cNvPr id="64527" name="Rectangle 15"/>
          <p:cNvSpPr>
            <a:spLocks noGrp="1" noChangeArrowheads="1"/>
          </p:cNvSpPr>
          <p:nvPr>
            <p:ph type="ctrTitle"/>
          </p:nvPr>
        </p:nvSpPr>
        <p:spPr>
          <a:xfrm>
            <a:off x="195263" y="2806700"/>
            <a:ext cx="6827837" cy="1546225"/>
          </a:xfrm>
        </p:spPr>
        <p:txBody>
          <a:bodyPr/>
          <a:lstStyle>
            <a:lvl1pPr>
              <a:defRPr/>
            </a:lvl1pPr>
          </a:lstStyle>
          <a:p>
            <a:r>
              <a:rPr lang="de-DE"/>
              <a:t>Titelmasterformat durch Klicken bearbeiten</a:t>
            </a:r>
          </a:p>
        </p:txBody>
      </p:sp>
      <p:sp>
        <p:nvSpPr>
          <p:cNvPr id="64528" name="Rectangle 16"/>
          <p:cNvSpPr>
            <a:spLocks noGrp="1" noChangeArrowheads="1"/>
          </p:cNvSpPr>
          <p:nvPr>
            <p:ph type="subTitle" sz="quarter" idx="1"/>
          </p:nvPr>
        </p:nvSpPr>
        <p:spPr>
          <a:xfrm>
            <a:off x="215900" y="4406900"/>
            <a:ext cx="6819900" cy="1447800"/>
          </a:xfrm>
        </p:spPr>
        <p:txBody>
          <a:bodyPr lIns="91440"/>
          <a:lstStyle>
            <a:lvl1pPr>
              <a:defRPr/>
            </a:lvl1pPr>
          </a:lstStyle>
          <a:p>
            <a:r>
              <a:rPr lang="de-DE"/>
              <a:t>Formatvorlage des Untertitelmasters durch Klicken bearbeiten</a:t>
            </a:r>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015B887C-5906-45BB-94D8-B2E040A029D9}" type="slidenum">
              <a:rPr lang="de-DE"/>
              <a:pPr/>
              <a:t>‹N›</a:t>
            </a:fld>
            <a:endParaRPr lang="de-DE"/>
          </a:p>
        </p:txBody>
      </p:sp>
    </p:spTree>
  </p:cSld>
  <p:clrMapOvr>
    <a:masterClrMapping/>
  </p:clrMapOvr>
  <p:transition spd="slow">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5D1D1BBA-5E63-4C7D-877C-6852F887F952}" type="slidenum">
              <a:rPr lang="de-DE"/>
              <a:pPr/>
              <a:t>‹N›</a:t>
            </a:fld>
            <a:endParaRPr lang="de-DE"/>
          </a:p>
        </p:txBody>
      </p:sp>
    </p:spTree>
  </p:cSld>
  <p:clrMapOvr>
    <a:masterClrMapping/>
  </p:clrMapOvr>
  <p:transition spd="slow">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19075" y="1600200"/>
            <a:ext cx="35512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3922713" y="1600200"/>
            <a:ext cx="35528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6" name="Segnaposto numero diapositiva 5"/>
          <p:cNvSpPr>
            <a:spLocks noGrp="1"/>
          </p:cNvSpPr>
          <p:nvPr>
            <p:ph type="sldNum" sz="quarter" idx="11"/>
          </p:nvPr>
        </p:nvSpPr>
        <p:spPr/>
        <p:txBody>
          <a:bodyPr/>
          <a:lstStyle>
            <a:lvl1pPr>
              <a:defRPr/>
            </a:lvl1pPr>
          </a:lstStyle>
          <a:p>
            <a:fld id="{4CAFF8E0-1FFD-4A1A-BB9D-F07AEB92EE23}" type="slidenum">
              <a:rPr lang="de-DE"/>
              <a:pPr/>
              <a:t>‹N›</a:t>
            </a:fld>
            <a:endParaRPr lang="de-DE"/>
          </a:p>
        </p:txBody>
      </p:sp>
    </p:spTree>
  </p:cSld>
  <p:clrMapOvr>
    <a:masterClrMapping/>
  </p:clrMapOvr>
  <p:transition spd="slow">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8" name="Segnaposto numero diapositiva 7"/>
          <p:cNvSpPr>
            <a:spLocks noGrp="1"/>
          </p:cNvSpPr>
          <p:nvPr>
            <p:ph type="sldNum" sz="quarter" idx="11"/>
          </p:nvPr>
        </p:nvSpPr>
        <p:spPr/>
        <p:txBody>
          <a:bodyPr/>
          <a:lstStyle>
            <a:lvl1pPr>
              <a:defRPr/>
            </a:lvl1pPr>
          </a:lstStyle>
          <a:p>
            <a:fld id="{2AB14189-349A-4E4D-B0A6-E1B39F947C10}" type="slidenum">
              <a:rPr lang="de-DE"/>
              <a:pPr/>
              <a:t>‹N›</a:t>
            </a:fld>
            <a:endParaRPr lang="de-DE"/>
          </a:p>
        </p:txBody>
      </p:sp>
    </p:spTree>
  </p:cSld>
  <p:clrMapOvr>
    <a:masterClrMapping/>
  </p:clrMapOvr>
  <p:transition spd="slow">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4" name="Segnaposto numero diapositiva 3"/>
          <p:cNvSpPr>
            <a:spLocks noGrp="1"/>
          </p:cNvSpPr>
          <p:nvPr>
            <p:ph type="sldNum" sz="quarter" idx="11"/>
          </p:nvPr>
        </p:nvSpPr>
        <p:spPr/>
        <p:txBody>
          <a:bodyPr/>
          <a:lstStyle>
            <a:lvl1pPr>
              <a:defRPr/>
            </a:lvl1pPr>
          </a:lstStyle>
          <a:p>
            <a:fld id="{61D58BC8-2AFB-4B15-BD7D-A7B076FEFBA3}" type="slidenum">
              <a:rPr lang="de-DE"/>
              <a:pPr/>
              <a:t>‹N›</a:t>
            </a:fld>
            <a:endParaRPr lang="de-DE"/>
          </a:p>
        </p:txBody>
      </p:sp>
    </p:spTree>
  </p:cSld>
  <p:clrMapOvr>
    <a:masterClrMapping/>
  </p:clrMapOvr>
  <p:transition spd="slow">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3" name="Segnaposto numero diapositiva 2"/>
          <p:cNvSpPr>
            <a:spLocks noGrp="1"/>
          </p:cNvSpPr>
          <p:nvPr>
            <p:ph type="sldNum" sz="quarter" idx="11"/>
          </p:nvPr>
        </p:nvSpPr>
        <p:spPr/>
        <p:txBody>
          <a:bodyPr/>
          <a:lstStyle>
            <a:lvl1pPr>
              <a:defRPr/>
            </a:lvl1pPr>
          </a:lstStyle>
          <a:p>
            <a:fld id="{765F8D68-0F3E-47D5-80D5-C7037C816B8F}" type="slidenum">
              <a:rPr lang="de-DE"/>
              <a:pPr/>
              <a:t>‹N›</a:t>
            </a:fld>
            <a:endParaRPr lang="de-DE"/>
          </a:p>
        </p:txBody>
      </p:sp>
    </p:spTree>
  </p:cSld>
  <p:clrMapOvr>
    <a:masterClrMapping/>
  </p:clrMapOvr>
  <p:transition spd="slow">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6" name="Segnaposto numero diapositiva 5"/>
          <p:cNvSpPr>
            <a:spLocks noGrp="1"/>
          </p:cNvSpPr>
          <p:nvPr>
            <p:ph type="sldNum" sz="quarter" idx="11"/>
          </p:nvPr>
        </p:nvSpPr>
        <p:spPr/>
        <p:txBody>
          <a:bodyPr/>
          <a:lstStyle>
            <a:lvl1pPr>
              <a:defRPr/>
            </a:lvl1pPr>
          </a:lstStyle>
          <a:p>
            <a:fld id="{4391B72F-FC62-459B-BAC7-0C8E33D233C0}" type="slidenum">
              <a:rPr lang="de-DE"/>
              <a:pPr/>
              <a:t>‹N›</a:t>
            </a:fld>
            <a:endParaRPr lang="de-DE"/>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233E6C1D-32D8-4F60-9DD3-AEE2C038C81C}" type="slidenum">
              <a:rPr lang="de-DE"/>
              <a:pPr/>
              <a:t>‹N›</a:t>
            </a:fld>
            <a:endParaRPr lang="de-DE"/>
          </a:p>
        </p:txBody>
      </p:sp>
    </p:spTree>
  </p:cSld>
  <p:clrMapOvr>
    <a:masterClrMapping/>
  </p:clrMapOvr>
  <p:transition spd="slow">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6" name="Segnaposto numero diapositiva 5"/>
          <p:cNvSpPr>
            <a:spLocks noGrp="1"/>
          </p:cNvSpPr>
          <p:nvPr>
            <p:ph type="sldNum" sz="quarter" idx="11"/>
          </p:nvPr>
        </p:nvSpPr>
        <p:spPr/>
        <p:txBody>
          <a:bodyPr/>
          <a:lstStyle>
            <a:lvl1pPr>
              <a:defRPr/>
            </a:lvl1pPr>
          </a:lstStyle>
          <a:p>
            <a:fld id="{6D4A88EA-AA36-4683-9C1F-265237FA9600}" type="slidenum">
              <a:rPr lang="de-DE"/>
              <a:pPr/>
              <a:t>‹N›</a:t>
            </a:fld>
            <a:endParaRPr lang="de-DE"/>
          </a:p>
        </p:txBody>
      </p:sp>
    </p:spTree>
  </p:cSld>
  <p:clrMapOvr>
    <a:masterClrMapping/>
  </p:clrMapOvr>
  <p:transition spd="slow">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6AA23AB0-B630-49AC-8F31-EBF7F4D1232D}" type="slidenum">
              <a:rPr lang="de-DE"/>
              <a:pPr/>
              <a:t>‹N›</a:t>
            </a:fld>
            <a:endParaRPr lang="de-DE"/>
          </a:p>
        </p:txBody>
      </p:sp>
    </p:spTree>
  </p:cSld>
  <p:clrMapOvr>
    <a:masterClrMapping/>
  </p:clrMapOvr>
  <p:transition spd="slow">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5667375" y="338138"/>
            <a:ext cx="1816100" cy="57880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19075" y="338138"/>
            <a:ext cx="5295900" cy="57880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69C8B989-3FE1-46D4-A53B-26491BF02489}" type="slidenum">
              <a:rPr lang="de-DE"/>
              <a:pPr/>
              <a:t>‹N›</a:t>
            </a:fld>
            <a:endParaRPr lang="de-DE"/>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7DEC03D4-F821-497D-8CDE-F76B6B5632EA}" type="slidenum">
              <a:rPr lang="de-DE"/>
              <a:pPr/>
              <a:t>‹N›</a:t>
            </a:fld>
            <a:endParaRPr lang="de-DE"/>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19075" y="1600200"/>
            <a:ext cx="35512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3922713" y="1600200"/>
            <a:ext cx="35528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6" name="Segnaposto numero diapositiva 5"/>
          <p:cNvSpPr>
            <a:spLocks noGrp="1"/>
          </p:cNvSpPr>
          <p:nvPr>
            <p:ph type="sldNum" sz="quarter" idx="11"/>
          </p:nvPr>
        </p:nvSpPr>
        <p:spPr/>
        <p:txBody>
          <a:bodyPr/>
          <a:lstStyle>
            <a:lvl1pPr>
              <a:defRPr/>
            </a:lvl1pPr>
          </a:lstStyle>
          <a:p>
            <a:fld id="{2F35C534-E1BA-4B4C-A2D9-1E7E139DC682}" type="slidenum">
              <a:rPr lang="de-DE"/>
              <a:pPr/>
              <a:t>‹N›</a:t>
            </a:fld>
            <a:endParaRPr lang="de-DE"/>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8" name="Segnaposto numero diapositiva 7"/>
          <p:cNvSpPr>
            <a:spLocks noGrp="1"/>
          </p:cNvSpPr>
          <p:nvPr>
            <p:ph type="sldNum" sz="quarter" idx="11"/>
          </p:nvPr>
        </p:nvSpPr>
        <p:spPr/>
        <p:txBody>
          <a:bodyPr/>
          <a:lstStyle>
            <a:lvl1pPr>
              <a:defRPr/>
            </a:lvl1pPr>
          </a:lstStyle>
          <a:p>
            <a:fld id="{2BD93514-AA2D-4BCD-B929-45700F3A2304}" type="slidenum">
              <a:rPr lang="de-DE"/>
              <a:pPr/>
              <a:t>‹N›</a:t>
            </a:fld>
            <a:endParaRPr lang="de-DE"/>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4" name="Segnaposto numero diapositiva 3"/>
          <p:cNvSpPr>
            <a:spLocks noGrp="1"/>
          </p:cNvSpPr>
          <p:nvPr>
            <p:ph type="sldNum" sz="quarter" idx="11"/>
          </p:nvPr>
        </p:nvSpPr>
        <p:spPr/>
        <p:txBody>
          <a:bodyPr/>
          <a:lstStyle>
            <a:lvl1pPr>
              <a:defRPr/>
            </a:lvl1pPr>
          </a:lstStyle>
          <a:p>
            <a:fld id="{D86955B8-CAC9-4EBC-9D39-DA0F24C76EAC}" type="slidenum">
              <a:rPr lang="de-DE"/>
              <a:pPr/>
              <a:t>‹N›</a:t>
            </a:fld>
            <a:endParaRPr lang="de-DE"/>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3" name="Segnaposto numero diapositiva 2"/>
          <p:cNvSpPr>
            <a:spLocks noGrp="1"/>
          </p:cNvSpPr>
          <p:nvPr>
            <p:ph type="sldNum" sz="quarter" idx="11"/>
          </p:nvPr>
        </p:nvSpPr>
        <p:spPr/>
        <p:txBody>
          <a:bodyPr/>
          <a:lstStyle>
            <a:lvl1pPr>
              <a:defRPr/>
            </a:lvl1pPr>
          </a:lstStyle>
          <a:p>
            <a:fld id="{B57A71AD-0ADE-4502-B6A4-0FAFC3761A18}" type="slidenum">
              <a:rPr lang="de-DE"/>
              <a:pPr/>
              <a:t>‹N›</a:t>
            </a:fld>
            <a:endParaRPr lang="de-DE"/>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6" name="Segnaposto numero diapositiva 5"/>
          <p:cNvSpPr>
            <a:spLocks noGrp="1"/>
          </p:cNvSpPr>
          <p:nvPr>
            <p:ph type="sldNum" sz="quarter" idx="11"/>
          </p:nvPr>
        </p:nvSpPr>
        <p:spPr/>
        <p:txBody>
          <a:bodyPr/>
          <a:lstStyle>
            <a:lvl1pPr>
              <a:defRPr/>
            </a:lvl1pPr>
          </a:lstStyle>
          <a:p>
            <a:fld id="{33A7290E-59BB-4E7E-BA20-0A81F8AB213E}" type="slidenum">
              <a:rPr lang="de-DE"/>
              <a:pPr/>
              <a:t>‹N›</a:t>
            </a:fld>
            <a:endParaRPr lang="de-DE"/>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6" name="Segnaposto numero diapositiva 5"/>
          <p:cNvSpPr>
            <a:spLocks noGrp="1"/>
          </p:cNvSpPr>
          <p:nvPr>
            <p:ph type="sldNum" sz="quarter" idx="11"/>
          </p:nvPr>
        </p:nvSpPr>
        <p:spPr/>
        <p:txBody>
          <a:bodyPr/>
          <a:lstStyle>
            <a:lvl1pPr>
              <a:defRPr/>
            </a:lvl1pPr>
          </a:lstStyle>
          <a:p>
            <a:fld id="{76813BE0-5A81-4499-9484-1ECDE369B688}" type="slidenum">
              <a:rPr lang="de-DE"/>
              <a:pPr/>
              <a:t>‹N›</a:t>
            </a:fld>
            <a:endParaRPr lang="de-DE"/>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228600" y="338138"/>
            <a:ext cx="7254875"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Titelmasterformat durch Klicken bearbeiten</a:t>
            </a:r>
          </a:p>
        </p:txBody>
      </p:sp>
      <p:sp>
        <p:nvSpPr>
          <p:cNvPr id="32771" name="Rectangle 3"/>
          <p:cNvSpPr>
            <a:spLocks noGrp="1" noChangeArrowheads="1"/>
          </p:cNvSpPr>
          <p:nvPr>
            <p:ph type="body" idx="1"/>
          </p:nvPr>
        </p:nvSpPr>
        <p:spPr bwMode="auto">
          <a:xfrm>
            <a:off x="219075" y="1600200"/>
            <a:ext cx="7256463" cy="4525963"/>
          </a:xfrm>
          <a:prstGeom prst="rect">
            <a:avLst/>
          </a:prstGeom>
          <a:noFill/>
          <a:ln w="9525">
            <a:noFill/>
            <a:miter lim="800000"/>
            <a:headEnd/>
            <a:tailEnd/>
          </a:ln>
          <a:effectLst/>
        </p:spPr>
        <p:txBody>
          <a:bodyPr vert="horz" wrap="square" lIns="5400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a:p>
            <a:pPr lvl="0"/>
            <a:endParaRPr lang="de-DE" smtClean="0"/>
          </a:p>
        </p:txBody>
      </p:sp>
      <p:sp>
        <p:nvSpPr>
          <p:cNvPr id="4" name="Datumsplatzhalter 3"/>
          <p:cNvSpPr>
            <a:spLocks noGrp="1"/>
          </p:cNvSpPr>
          <p:nvPr>
            <p:ph type="dt" sz="half" idx="2"/>
          </p:nvPr>
        </p:nvSpPr>
        <p:spPr>
          <a:xfrm>
            <a:off x="223838" y="6381750"/>
            <a:ext cx="7250112" cy="476250"/>
          </a:xfrm>
          <a:prstGeom prst="rect">
            <a:avLst/>
          </a:prstGeom>
        </p:spPr>
        <p:txBody>
          <a:bodyPr vert="horz" wrap="square" lIns="91440" tIns="45720" rIns="91440" bIns="45720" numCol="1" anchor="ctr" anchorCtr="0" compatLnSpc="1">
            <a:prstTxWarp prst="textNoShape">
              <a:avLst/>
            </a:prstTxWarp>
          </a:bodyPr>
          <a:lstStyle>
            <a:lvl1pPr>
              <a:defRPr sz="1000"/>
            </a:lvl1pPr>
          </a:lstStyle>
          <a:p>
            <a:r>
              <a:rPr lang="de-DE"/>
              <a:t>Bardehle Pagenberg</a:t>
            </a:r>
            <a:r>
              <a:rPr lang="de-DE">
                <a:latin typeface="Calibri" pitchFamily="34" charset="0"/>
              </a:rPr>
              <a:t>    </a:t>
            </a:r>
            <a:r>
              <a:rPr lang="de-DE"/>
              <a:t>Datum (über Ansicht - Kopf-Fusszeile bearbeiten)</a:t>
            </a:r>
          </a:p>
        </p:txBody>
      </p:sp>
      <p:sp>
        <p:nvSpPr>
          <p:cNvPr id="6" name="Foliennummernplatzhalter 5"/>
          <p:cNvSpPr>
            <a:spLocks noGrp="1"/>
          </p:cNvSpPr>
          <p:nvPr>
            <p:ph type="sldNum" sz="quarter" idx="4"/>
          </p:nvPr>
        </p:nvSpPr>
        <p:spPr>
          <a:xfrm>
            <a:off x="7558088" y="6469063"/>
            <a:ext cx="600075" cy="247650"/>
          </a:xfrm>
          <a:prstGeom prst="rect">
            <a:avLst/>
          </a:prstGeom>
        </p:spPr>
        <p:txBody>
          <a:bodyPr vert="horz" wrap="square" lIns="91440" tIns="45720" rIns="91440" bIns="45720" numCol="1" anchor="ctr" anchorCtr="0" compatLnSpc="1">
            <a:prstTxWarp prst="textNoShape">
              <a:avLst/>
            </a:prstTxWarp>
          </a:bodyPr>
          <a:lstStyle>
            <a:lvl1pPr algn="r">
              <a:defRPr sz="1000"/>
            </a:lvl1pPr>
          </a:lstStyle>
          <a:p>
            <a:fld id="{B25E3464-680F-4736-86EA-3AF0A66FF869}" type="slidenum">
              <a:rPr lang="de-DE"/>
              <a:pPr/>
              <a:t>‹N›</a:t>
            </a:fld>
            <a:endParaRPr lang="de-DE"/>
          </a:p>
        </p:txBody>
      </p:sp>
      <p:sp>
        <p:nvSpPr>
          <p:cNvPr id="32778" name="Rectangle 10"/>
          <p:cNvSpPr>
            <a:spLocks noChangeArrowheads="1"/>
          </p:cNvSpPr>
          <p:nvPr/>
        </p:nvSpPr>
        <p:spPr bwMode="auto">
          <a:xfrm>
            <a:off x="9036050" y="455613"/>
            <a:ext cx="107950" cy="1149350"/>
          </a:xfrm>
          <a:prstGeom prst="rect">
            <a:avLst/>
          </a:prstGeom>
          <a:solidFill>
            <a:srgbClr val="A5A590"/>
          </a:solidFill>
          <a:ln w="9525">
            <a:noFill/>
            <a:miter lim="800000"/>
            <a:headEnd/>
            <a:tailEnd/>
          </a:ln>
          <a:effectLst/>
        </p:spPr>
        <p:txBody>
          <a:bodyPr wrap="none" anchor="ctr"/>
          <a:lstStyle/>
          <a:p>
            <a:endParaRPr lang="it-IT"/>
          </a:p>
        </p:txBody>
      </p:sp>
      <p:sp>
        <p:nvSpPr>
          <p:cNvPr id="32779" name="Rectangle 11"/>
          <p:cNvSpPr>
            <a:spLocks noChangeArrowheads="1"/>
          </p:cNvSpPr>
          <p:nvPr/>
        </p:nvSpPr>
        <p:spPr bwMode="auto">
          <a:xfrm>
            <a:off x="9037638" y="1604963"/>
            <a:ext cx="106362" cy="4881562"/>
          </a:xfrm>
          <a:prstGeom prst="rect">
            <a:avLst/>
          </a:prstGeom>
          <a:solidFill>
            <a:srgbClr val="F7DB17"/>
          </a:solidFill>
          <a:ln w="9525">
            <a:noFill/>
            <a:miter lim="800000"/>
            <a:headEnd/>
            <a:tailEnd/>
          </a:ln>
          <a:effectLst/>
        </p:spPr>
        <p:txBody>
          <a:bodyPr wrap="none" anchor="ctr"/>
          <a:lstStyle/>
          <a:p>
            <a:endParaRPr lang="it-IT"/>
          </a:p>
        </p:txBody>
      </p:sp>
      <p:pic>
        <p:nvPicPr>
          <p:cNvPr id="32781" name="Picture 13" descr="bepusw"/>
          <p:cNvPicPr>
            <a:picLocks noChangeAspect="1" noChangeArrowheads="1"/>
          </p:cNvPicPr>
          <p:nvPr/>
        </p:nvPicPr>
        <p:blipFill>
          <a:blip r:embed="rId13"/>
          <a:srcRect/>
          <a:stretch>
            <a:fillRect/>
          </a:stretch>
        </p:blipFill>
        <p:spPr bwMode="auto">
          <a:xfrm>
            <a:off x="7785100" y="469900"/>
            <a:ext cx="528638" cy="896938"/>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spd="slow">
    <p:wipe dir="d"/>
  </p:transition>
  <p:timing>
    <p:tnLst>
      <p:par>
        <p:cTn id="1" dur="indefinite" restart="never" nodeType="tmRoot"/>
      </p:par>
    </p:tnLst>
  </p:timing>
  <p:hf hdr="0" ftr="0"/>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defRPr>
      </a:lvl2pPr>
      <a:lvl3pPr algn="l" rtl="0" eaLnBrk="1" fontAlgn="base" hangingPunct="1">
        <a:spcBef>
          <a:spcPct val="0"/>
        </a:spcBef>
        <a:spcAft>
          <a:spcPct val="0"/>
        </a:spcAft>
        <a:defRPr sz="2800" b="1">
          <a:solidFill>
            <a:schemeClr val="tx2"/>
          </a:solidFill>
          <a:latin typeface="Arial" charset="0"/>
        </a:defRPr>
      </a:lvl3pPr>
      <a:lvl4pPr algn="l" rtl="0" eaLnBrk="1" fontAlgn="base" hangingPunct="1">
        <a:spcBef>
          <a:spcPct val="0"/>
        </a:spcBef>
        <a:spcAft>
          <a:spcPct val="0"/>
        </a:spcAft>
        <a:defRPr sz="2800" b="1">
          <a:solidFill>
            <a:schemeClr val="tx2"/>
          </a:solidFill>
          <a:latin typeface="Arial" charset="0"/>
        </a:defRPr>
      </a:lvl4pPr>
      <a:lvl5pPr algn="l" rtl="0" eaLnBrk="1" fontAlgn="base" hangingPunct="1">
        <a:spcBef>
          <a:spcPct val="0"/>
        </a:spcBef>
        <a:spcAft>
          <a:spcPct val="0"/>
        </a:spcAft>
        <a:defRPr sz="2800" b="1">
          <a:solidFill>
            <a:schemeClr val="tx2"/>
          </a:solidFill>
          <a:latin typeface="Arial" charset="0"/>
        </a:defRPr>
      </a:lvl5pPr>
      <a:lvl6pPr marL="457200" algn="l" rtl="0" eaLnBrk="1" fontAlgn="base" hangingPunct="1">
        <a:spcBef>
          <a:spcPct val="0"/>
        </a:spcBef>
        <a:spcAft>
          <a:spcPct val="0"/>
        </a:spcAft>
        <a:defRPr sz="2800" b="1">
          <a:solidFill>
            <a:schemeClr val="tx2"/>
          </a:solidFill>
          <a:latin typeface="Arial" charset="0"/>
        </a:defRPr>
      </a:lvl6pPr>
      <a:lvl7pPr marL="914400" algn="l" rtl="0" eaLnBrk="1" fontAlgn="base" hangingPunct="1">
        <a:spcBef>
          <a:spcPct val="0"/>
        </a:spcBef>
        <a:spcAft>
          <a:spcPct val="0"/>
        </a:spcAft>
        <a:defRPr sz="2800" b="1">
          <a:solidFill>
            <a:schemeClr val="tx2"/>
          </a:solidFill>
          <a:latin typeface="Arial" charset="0"/>
        </a:defRPr>
      </a:lvl7pPr>
      <a:lvl8pPr marL="1371600" algn="l" rtl="0" eaLnBrk="1" fontAlgn="base" hangingPunct="1">
        <a:spcBef>
          <a:spcPct val="0"/>
        </a:spcBef>
        <a:spcAft>
          <a:spcPct val="0"/>
        </a:spcAft>
        <a:defRPr sz="2800" b="1">
          <a:solidFill>
            <a:schemeClr val="tx2"/>
          </a:solidFill>
          <a:latin typeface="Arial" charset="0"/>
        </a:defRPr>
      </a:lvl8pPr>
      <a:lvl9pPr marL="1828800" algn="l" rtl="0" eaLnBrk="1" fontAlgn="base" hangingPunct="1">
        <a:spcBef>
          <a:spcPct val="0"/>
        </a:spcBef>
        <a:spcAft>
          <a:spcPct val="0"/>
        </a:spcAft>
        <a:defRPr sz="2800" b="1">
          <a:solidFill>
            <a:schemeClr val="tx2"/>
          </a:solidFill>
          <a:latin typeface="Arial" charset="0"/>
        </a:defRPr>
      </a:lvl9pPr>
    </p:titleStyle>
    <p:bodyStyle>
      <a:lvl1pPr algn="l" rtl="0" eaLnBrk="1" fontAlgn="base" hangingPunct="1">
        <a:spcBef>
          <a:spcPct val="20000"/>
        </a:spcBef>
        <a:spcAft>
          <a:spcPct val="0"/>
        </a:spcAft>
        <a:buFont typeface="Arial" charset="0"/>
        <a:buChar char=" "/>
        <a:defRPr sz="1500" b="1">
          <a:solidFill>
            <a:schemeClr val="tx1"/>
          </a:solidFill>
          <a:latin typeface="+mn-lt"/>
          <a:ea typeface="+mn-ea"/>
          <a:cs typeface="+mn-cs"/>
        </a:defRPr>
      </a:lvl1pPr>
      <a:lvl2pPr marL="269875" indent="-180975" algn="l" rtl="0" eaLnBrk="1" fontAlgn="base" hangingPunct="1">
        <a:spcBef>
          <a:spcPct val="20000"/>
        </a:spcBef>
        <a:spcAft>
          <a:spcPct val="0"/>
        </a:spcAft>
        <a:buFont typeface="Arial" charset="0"/>
        <a:buChar char="–"/>
        <a:defRPr sz="1500">
          <a:solidFill>
            <a:schemeClr val="tx1"/>
          </a:solidFill>
          <a:latin typeface="+mn-lt"/>
        </a:defRPr>
      </a:lvl2pPr>
      <a:lvl3pPr marL="809625" indent="-180975" algn="l" rtl="0" eaLnBrk="1" fontAlgn="base" hangingPunct="1">
        <a:spcBef>
          <a:spcPct val="20000"/>
        </a:spcBef>
        <a:spcAft>
          <a:spcPct val="0"/>
        </a:spcAft>
        <a:buFont typeface="Arial" charset="0"/>
        <a:buChar char="–"/>
        <a:defRPr sz="1500">
          <a:solidFill>
            <a:schemeClr val="tx1"/>
          </a:solidFill>
          <a:latin typeface="+mn-lt"/>
        </a:defRPr>
      </a:lvl3pPr>
      <a:lvl4pPr marL="1347788" indent="-176213" algn="l" rtl="0" eaLnBrk="1" fontAlgn="base" hangingPunct="1">
        <a:spcBef>
          <a:spcPct val="20000"/>
        </a:spcBef>
        <a:spcAft>
          <a:spcPct val="0"/>
        </a:spcAft>
        <a:buFont typeface="Arial" charset="0"/>
        <a:buChar char="–"/>
        <a:defRPr sz="1500">
          <a:solidFill>
            <a:schemeClr val="tx1"/>
          </a:solidFill>
          <a:latin typeface="+mn-lt"/>
        </a:defRPr>
      </a:lvl4pPr>
      <a:lvl5pPr marL="1890713" indent="-182563" algn="l" rtl="0" eaLnBrk="1" fontAlgn="base" hangingPunct="1">
        <a:spcBef>
          <a:spcPct val="20000"/>
        </a:spcBef>
        <a:spcAft>
          <a:spcPct val="0"/>
        </a:spcAft>
        <a:buFont typeface="Arial" charset="0"/>
        <a:buChar char="–"/>
        <a:defRPr sz="1200">
          <a:solidFill>
            <a:schemeClr val="tx1"/>
          </a:solidFill>
          <a:latin typeface="+mn-lt"/>
        </a:defRPr>
      </a:lvl5pPr>
      <a:lvl6pPr marL="2347913" indent="-182563" algn="l" rtl="0" eaLnBrk="1" fontAlgn="base" hangingPunct="1">
        <a:spcBef>
          <a:spcPct val="20000"/>
        </a:spcBef>
        <a:spcAft>
          <a:spcPct val="0"/>
        </a:spcAft>
        <a:buFont typeface="Arial" charset="0"/>
        <a:buChar char="–"/>
        <a:defRPr sz="1200">
          <a:solidFill>
            <a:schemeClr val="tx1"/>
          </a:solidFill>
          <a:latin typeface="+mn-lt"/>
        </a:defRPr>
      </a:lvl6pPr>
      <a:lvl7pPr marL="2805113" indent="-182563" algn="l" rtl="0" eaLnBrk="1" fontAlgn="base" hangingPunct="1">
        <a:spcBef>
          <a:spcPct val="20000"/>
        </a:spcBef>
        <a:spcAft>
          <a:spcPct val="0"/>
        </a:spcAft>
        <a:buFont typeface="Arial" charset="0"/>
        <a:buChar char="–"/>
        <a:defRPr sz="1200">
          <a:solidFill>
            <a:schemeClr val="tx1"/>
          </a:solidFill>
          <a:latin typeface="+mn-lt"/>
        </a:defRPr>
      </a:lvl7pPr>
      <a:lvl8pPr marL="3262313" indent="-182563" algn="l" rtl="0" eaLnBrk="1" fontAlgn="base" hangingPunct="1">
        <a:spcBef>
          <a:spcPct val="20000"/>
        </a:spcBef>
        <a:spcAft>
          <a:spcPct val="0"/>
        </a:spcAft>
        <a:buFont typeface="Arial" charset="0"/>
        <a:buChar char="–"/>
        <a:defRPr sz="1200">
          <a:solidFill>
            <a:schemeClr val="tx1"/>
          </a:solidFill>
          <a:latin typeface="+mn-lt"/>
        </a:defRPr>
      </a:lvl8pPr>
      <a:lvl9pPr marL="3719513" indent="-182563" algn="l" rtl="0" eaLnBrk="1" fontAlgn="base" hangingPunct="1">
        <a:spcBef>
          <a:spcPct val="20000"/>
        </a:spcBef>
        <a:spcAft>
          <a:spcPct val="0"/>
        </a:spcAft>
        <a:buFont typeface="Arial" charset="0"/>
        <a:buChar char="–"/>
        <a:defRPr sz="12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C8C8BA"/>
            </a:gs>
            <a:gs pos="100000">
              <a:schemeClr val="bg1"/>
            </a:gs>
          </a:gsLst>
          <a:lin ang="18900000" scaled="1"/>
        </a:gradFill>
        <a:effectLst/>
      </p:bgPr>
    </p:bg>
    <p:spTree>
      <p:nvGrpSpPr>
        <p:cNvPr id="1" name=""/>
        <p:cNvGrpSpPr/>
        <p:nvPr/>
      </p:nvGrpSpPr>
      <p:grpSpPr>
        <a:xfrm>
          <a:off x="0" y="0"/>
          <a:ext cx="0" cy="0"/>
          <a:chOff x="0" y="0"/>
          <a:chExt cx="0" cy="0"/>
        </a:xfrm>
      </p:grpSpPr>
      <p:pic>
        <p:nvPicPr>
          <p:cNvPr id="62478" name="Picture 14" descr="bepusw"/>
          <p:cNvPicPr>
            <a:picLocks noChangeAspect="1" noChangeArrowheads="1"/>
          </p:cNvPicPr>
          <p:nvPr/>
        </p:nvPicPr>
        <p:blipFill>
          <a:blip r:embed="rId13"/>
          <a:srcRect/>
          <a:stretch>
            <a:fillRect/>
          </a:stretch>
        </p:blipFill>
        <p:spPr bwMode="auto">
          <a:xfrm>
            <a:off x="7785100" y="469900"/>
            <a:ext cx="528638" cy="896938"/>
          </a:xfrm>
          <a:prstGeom prst="rect">
            <a:avLst/>
          </a:prstGeom>
          <a:noFill/>
        </p:spPr>
      </p:pic>
      <p:sp>
        <p:nvSpPr>
          <p:cNvPr id="62479" name="Rectangle 15"/>
          <p:cNvSpPr>
            <a:spLocks noChangeArrowheads="1"/>
          </p:cNvSpPr>
          <p:nvPr/>
        </p:nvSpPr>
        <p:spPr bwMode="auto">
          <a:xfrm>
            <a:off x="9037638" y="455613"/>
            <a:ext cx="106362" cy="1149350"/>
          </a:xfrm>
          <a:prstGeom prst="rect">
            <a:avLst/>
          </a:prstGeom>
          <a:solidFill>
            <a:srgbClr val="A5A590"/>
          </a:solidFill>
          <a:ln w="9525">
            <a:noFill/>
            <a:miter lim="800000"/>
            <a:headEnd/>
            <a:tailEnd/>
          </a:ln>
          <a:effectLst/>
        </p:spPr>
        <p:txBody>
          <a:bodyPr wrap="none" anchor="ctr"/>
          <a:lstStyle/>
          <a:p>
            <a:endParaRPr lang="it-IT"/>
          </a:p>
        </p:txBody>
      </p:sp>
      <p:sp>
        <p:nvSpPr>
          <p:cNvPr id="62480" name="Rectangle 16"/>
          <p:cNvSpPr>
            <a:spLocks noChangeArrowheads="1"/>
          </p:cNvSpPr>
          <p:nvPr/>
        </p:nvSpPr>
        <p:spPr bwMode="auto">
          <a:xfrm>
            <a:off x="9037638" y="1604963"/>
            <a:ext cx="106362" cy="4881562"/>
          </a:xfrm>
          <a:prstGeom prst="rect">
            <a:avLst/>
          </a:prstGeom>
          <a:solidFill>
            <a:srgbClr val="F7DB17"/>
          </a:solidFill>
          <a:ln w="9525">
            <a:noFill/>
            <a:miter lim="800000"/>
            <a:headEnd/>
            <a:tailEnd/>
          </a:ln>
          <a:effectLst/>
        </p:spPr>
        <p:txBody>
          <a:bodyPr wrap="none" anchor="ctr"/>
          <a:lstStyle/>
          <a:p>
            <a:endParaRPr lang="it-IT"/>
          </a:p>
        </p:txBody>
      </p:sp>
      <p:sp>
        <p:nvSpPr>
          <p:cNvPr id="4" name="Datumsplatzhalter 3"/>
          <p:cNvSpPr>
            <a:spLocks noGrp="1"/>
          </p:cNvSpPr>
          <p:nvPr>
            <p:ph type="dt" sz="half" idx="2"/>
          </p:nvPr>
        </p:nvSpPr>
        <p:spPr>
          <a:xfrm>
            <a:off x="223838" y="6381750"/>
            <a:ext cx="7273925" cy="476250"/>
          </a:xfrm>
          <a:prstGeom prst="rect">
            <a:avLst/>
          </a:prstGeom>
        </p:spPr>
        <p:txBody>
          <a:bodyPr vert="horz" wrap="square" lIns="91440" tIns="45720" rIns="91440" bIns="45720" numCol="1" anchor="ctr" anchorCtr="0" compatLnSpc="1">
            <a:prstTxWarp prst="textNoShape">
              <a:avLst/>
            </a:prstTxWarp>
          </a:bodyPr>
          <a:lstStyle>
            <a:lvl1pPr>
              <a:defRPr sz="1000"/>
            </a:lvl1pPr>
          </a:lstStyle>
          <a:p>
            <a:r>
              <a:rPr lang="de-DE"/>
              <a:t>Bardehle Pagenberg</a:t>
            </a:r>
            <a:r>
              <a:rPr lang="de-DE">
                <a:latin typeface="Calibri" pitchFamily="34" charset="0"/>
              </a:rPr>
              <a:t>    </a:t>
            </a:r>
            <a:r>
              <a:rPr lang="de-DE"/>
              <a:t>Datum (über Ansicht - Kopf-Fusszeile bearbeiten)</a:t>
            </a:r>
          </a:p>
        </p:txBody>
      </p:sp>
      <p:sp>
        <p:nvSpPr>
          <p:cNvPr id="6" name="Foliennummernplatzhalter 5"/>
          <p:cNvSpPr>
            <a:spLocks noGrp="1"/>
          </p:cNvSpPr>
          <p:nvPr>
            <p:ph type="sldNum" sz="quarter" idx="4"/>
          </p:nvPr>
        </p:nvSpPr>
        <p:spPr>
          <a:xfrm>
            <a:off x="7558088" y="6469063"/>
            <a:ext cx="600075" cy="247650"/>
          </a:xfrm>
          <a:prstGeom prst="rect">
            <a:avLst/>
          </a:prstGeom>
        </p:spPr>
        <p:txBody>
          <a:bodyPr vert="horz" wrap="square" lIns="91440" tIns="45720" rIns="91440" bIns="45720" numCol="1" anchor="ctr" anchorCtr="0" compatLnSpc="1">
            <a:prstTxWarp prst="textNoShape">
              <a:avLst/>
            </a:prstTxWarp>
          </a:bodyPr>
          <a:lstStyle>
            <a:lvl1pPr algn="r">
              <a:defRPr sz="1000"/>
            </a:lvl1pPr>
          </a:lstStyle>
          <a:p>
            <a:fld id="{542B2ADE-6961-42DA-BC4B-3509FD16FB2C}" type="slidenum">
              <a:rPr lang="de-DE"/>
              <a:pPr/>
              <a:t>‹N›</a:t>
            </a:fld>
            <a:endParaRPr lang="de-DE"/>
          </a:p>
        </p:txBody>
      </p:sp>
      <p:sp>
        <p:nvSpPr>
          <p:cNvPr id="62483" name="Rectangle 19"/>
          <p:cNvSpPr>
            <a:spLocks noGrp="1" noChangeArrowheads="1"/>
          </p:cNvSpPr>
          <p:nvPr>
            <p:ph type="title"/>
          </p:nvPr>
        </p:nvSpPr>
        <p:spPr bwMode="auto">
          <a:xfrm>
            <a:off x="228600" y="338138"/>
            <a:ext cx="7254875"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Titelmasterformat durch Klicken bearbeiten</a:t>
            </a:r>
          </a:p>
        </p:txBody>
      </p:sp>
      <p:sp>
        <p:nvSpPr>
          <p:cNvPr id="62486" name="Rectangle 22"/>
          <p:cNvSpPr>
            <a:spLocks noGrp="1" noChangeArrowheads="1"/>
          </p:cNvSpPr>
          <p:nvPr>
            <p:ph type="body" idx="1"/>
          </p:nvPr>
        </p:nvSpPr>
        <p:spPr bwMode="auto">
          <a:xfrm>
            <a:off x="219075" y="1600200"/>
            <a:ext cx="7256463" cy="4525963"/>
          </a:xfrm>
          <a:prstGeom prst="rect">
            <a:avLst/>
          </a:prstGeom>
          <a:noFill/>
          <a:ln w="9525">
            <a:noFill/>
            <a:miter lim="800000"/>
            <a:headEnd/>
            <a:tailEnd/>
          </a:ln>
          <a:effectLst/>
        </p:spPr>
        <p:txBody>
          <a:bodyPr vert="horz" wrap="square" lIns="5400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a:p>
            <a:pPr lvl="0"/>
            <a:endParaRPr lang="de-DE" smtClean="0"/>
          </a:p>
        </p:txBody>
      </p:sp>
    </p:spTree>
  </p:cSld>
  <p:clrMap bg1="lt1" tx1="dk1" bg2="lt2" tx2="dk2" accent1="accent1" accent2="accent2" accent3="accent3" accent4="accent4" accent5="accent5" accent6="accent6" hlink="hlink" folHlink="folHlink"/>
  <p:sldLayoutIdLst>
    <p:sldLayoutId id="214748365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slow">
    <p:wipe dir="d"/>
  </p:transition>
  <p:timing>
    <p:tnLst>
      <p:par>
        <p:cTn id="1" dur="indefinite" restart="never" nodeType="tmRoot"/>
      </p:par>
    </p:tnLst>
  </p:timing>
  <p:hf hdr="0" ftr="0"/>
  <p:txStyles>
    <p:titleStyle>
      <a:lvl1pPr algn="l" rtl="0" fontAlgn="base">
        <a:spcBef>
          <a:spcPct val="0"/>
        </a:spcBef>
        <a:spcAft>
          <a:spcPct val="0"/>
        </a:spcAft>
        <a:defRPr sz="2800" b="1">
          <a:solidFill>
            <a:schemeClr val="tx2"/>
          </a:solidFill>
          <a:latin typeface="+mj-lt"/>
          <a:ea typeface="+mj-ea"/>
          <a:cs typeface="+mj-cs"/>
        </a:defRPr>
      </a:lvl1pPr>
      <a:lvl2pPr algn="l" rtl="0" fontAlgn="base">
        <a:spcBef>
          <a:spcPct val="0"/>
        </a:spcBef>
        <a:spcAft>
          <a:spcPct val="0"/>
        </a:spcAft>
        <a:defRPr sz="2800" b="1">
          <a:solidFill>
            <a:schemeClr val="tx2"/>
          </a:solidFill>
          <a:latin typeface="Arial" charset="0"/>
        </a:defRPr>
      </a:lvl2pPr>
      <a:lvl3pPr algn="l" rtl="0" fontAlgn="base">
        <a:spcBef>
          <a:spcPct val="0"/>
        </a:spcBef>
        <a:spcAft>
          <a:spcPct val="0"/>
        </a:spcAft>
        <a:defRPr sz="2800" b="1">
          <a:solidFill>
            <a:schemeClr val="tx2"/>
          </a:solidFill>
          <a:latin typeface="Arial" charset="0"/>
        </a:defRPr>
      </a:lvl3pPr>
      <a:lvl4pPr algn="l" rtl="0" fontAlgn="base">
        <a:spcBef>
          <a:spcPct val="0"/>
        </a:spcBef>
        <a:spcAft>
          <a:spcPct val="0"/>
        </a:spcAft>
        <a:defRPr sz="2800" b="1">
          <a:solidFill>
            <a:schemeClr val="tx2"/>
          </a:solidFill>
          <a:latin typeface="Arial" charset="0"/>
        </a:defRPr>
      </a:lvl4pPr>
      <a:lvl5pPr algn="l" rtl="0" fontAlgn="base">
        <a:spcBef>
          <a:spcPct val="0"/>
        </a:spcBef>
        <a:spcAft>
          <a:spcPct val="0"/>
        </a:spcAft>
        <a:defRPr sz="2800" b="1">
          <a:solidFill>
            <a:schemeClr val="tx2"/>
          </a:solidFill>
          <a:latin typeface="Arial" charset="0"/>
        </a:defRPr>
      </a:lvl5pPr>
      <a:lvl6pPr marL="457200" algn="l" rtl="0" fontAlgn="base">
        <a:spcBef>
          <a:spcPct val="0"/>
        </a:spcBef>
        <a:spcAft>
          <a:spcPct val="0"/>
        </a:spcAft>
        <a:defRPr sz="2800" b="1">
          <a:solidFill>
            <a:schemeClr val="tx2"/>
          </a:solidFill>
          <a:latin typeface="Arial" charset="0"/>
        </a:defRPr>
      </a:lvl6pPr>
      <a:lvl7pPr marL="914400" algn="l" rtl="0" fontAlgn="base">
        <a:spcBef>
          <a:spcPct val="0"/>
        </a:spcBef>
        <a:spcAft>
          <a:spcPct val="0"/>
        </a:spcAft>
        <a:defRPr sz="2800" b="1">
          <a:solidFill>
            <a:schemeClr val="tx2"/>
          </a:solidFill>
          <a:latin typeface="Arial" charset="0"/>
        </a:defRPr>
      </a:lvl7pPr>
      <a:lvl8pPr marL="1371600" algn="l" rtl="0" fontAlgn="base">
        <a:spcBef>
          <a:spcPct val="0"/>
        </a:spcBef>
        <a:spcAft>
          <a:spcPct val="0"/>
        </a:spcAft>
        <a:defRPr sz="2800" b="1">
          <a:solidFill>
            <a:schemeClr val="tx2"/>
          </a:solidFill>
          <a:latin typeface="Arial" charset="0"/>
        </a:defRPr>
      </a:lvl8pPr>
      <a:lvl9pPr marL="1828800" algn="l" rtl="0" fontAlgn="base">
        <a:spcBef>
          <a:spcPct val="0"/>
        </a:spcBef>
        <a:spcAft>
          <a:spcPct val="0"/>
        </a:spcAft>
        <a:defRPr sz="2800" b="1">
          <a:solidFill>
            <a:schemeClr val="tx2"/>
          </a:solidFill>
          <a:latin typeface="Arial" charset="0"/>
        </a:defRPr>
      </a:lvl9pPr>
    </p:titleStyle>
    <p:bodyStyle>
      <a:lvl1pPr algn="l" rtl="0" fontAlgn="base">
        <a:spcBef>
          <a:spcPct val="20000"/>
        </a:spcBef>
        <a:spcAft>
          <a:spcPct val="0"/>
        </a:spcAft>
        <a:buFont typeface="Arial" charset="0"/>
        <a:buChar char=" "/>
        <a:defRPr sz="1500" b="1">
          <a:solidFill>
            <a:schemeClr val="tx1"/>
          </a:solidFill>
          <a:latin typeface="+mn-lt"/>
          <a:ea typeface="+mn-ea"/>
          <a:cs typeface="+mn-cs"/>
        </a:defRPr>
      </a:lvl1pPr>
      <a:lvl2pPr marL="271463" indent="-180975" algn="l" rtl="0" fontAlgn="base">
        <a:spcBef>
          <a:spcPct val="20000"/>
        </a:spcBef>
        <a:spcAft>
          <a:spcPct val="0"/>
        </a:spcAft>
        <a:buFont typeface="Arial" charset="0"/>
        <a:buChar char="–"/>
        <a:defRPr sz="1500">
          <a:solidFill>
            <a:schemeClr val="tx1"/>
          </a:solidFill>
          <a:latin typeface="+mn-lt"/>
        </a:defRPr>
      </a:lvl2pPr>
      <a:lvl3pPr marL="809625" indent="-182563" algn="l" rtl="0" fontAlgn="base">
        <a:spcBef>
          <a:spcPct val="20000"/>
        </a:spcBef>
        <a:spcAft>
          <a:spcPct val="0"/>
        </a:spcAft>
        <a:buFont typeface="Arial" charset="0"/>
        <a:buChar char="–"/>
        <a:defRPr sz="1500">
          <a:solidFill>
            <a:schemeClr val="tx1"/>
          </a:solidFill>
          <a:latin typeface="+mn-lt"/>
        </a:defRPr>
      </a:lvl3pPr>
      <a:lvl4pPr marL="1352550" indent="-180975" algn="l" rtl="0" fontAlgn="base">
        <a:spcBef>
          <a:spcPct val="20000"/>
        </a:spcBef>
        <a:spcAft>
          <a:spcPct val="0"/>
        </a:spcAft>
        <a:buFont typeface="Arial" charset="0"/>
        <a:buChar char="–"/>
        <a:defRPr sz="1500">
          <a:solidFill>
            <a:schemeClr val="tx1"/>
          </a:solidFill>
          <a:latin typeface="+mn-lt"/>
        </a:defRPr>
      </a:lvl4pPr>
      <a:lvl5pPr marL="1890713" indent="-182563" algn="l" rtl="0" fontAlgn="base">
        <a:spcBef>
          <a:spcPct val="20000"/>
        </a:spcBef>
        <a:spcAft>
          <a:spcPct val="0"/>
        </a:spcAft>
        <a:buFont typeface="Arial" charset="0"/>
        <a:buChar char="–"/>
        <a:defRPr sz="1200">
          <a:solidFill>
            <a:schemeClr val="tx1"/>
          </a:solidFill>
          <a:latin typeface="+mn-lt"/>
        </a:defRPr>
      </a:lvl5pPr>
      <a:lvl6pPr marL="2347913" indent="-182563" algn="l" rtl="0" fontAlgn="base">
        <a:spcBef>
          <a:spcPct val="20000"/>
        </a:spcBef>
        <a:spcAft>
          <a:spcPct val="0"/>
        </a:spcAft>
        <a:buFont typeface="Arial" charset="0"/>
        <a:buChar char="–"/>
        <a:defRPr sz="1200">
          <a:solidFill>
            <a:schemeClr val="tx1"/>
          </a:solidFill>
          <a:latin typeface="+mn-lt"/>
        </a:defRPr>
      </a:lvl6pPr>
      <a:lvl7pPr marL="2805113" indent="-182563" algn="l" rtl="0" fontAlgn="base">
        <a:spcBef>
          <a:spcPct val="20000"/>
        </a:spcBef>
        <a:spcAft>
          <a:spcPct val="0"/>
        </a:spcAft>
        <a:buFont typeface="Arial" charset="0"/>
        <a:buChar char="–"/>
        <a:defRPr sz="1200">
          <a:solidFill>
            <a:schemeClr val="tx1"/>
          </a:solidFill>
          <a:latin typeface="+mn-lt"/>
        </a:defRPr>
      </a:lvl7pPr>
      <a:lvl8pPr marL="3262313" indent="-182563" algn="l" rtl="0" fontAlgn="base">
        <a:spcBef>
          <a:spcPct val="20000"/>
        </a:spcBef>
        <a:spcAft>
          <a:spcPct val="0"/>
        </a:spcAft>
        <a:buFont typeface="Arial" charset="0"/>
        <a:buChar char="–"/>
        <a:defRPr sz="1200">
          <a:solidFill>
            <a:schemeClr val="tx1"/>
          </a:solidFill>
          <a:latin typeface="+mn-lt"/>
        </a:defRPr>
      </a:lvl8pPr>
      <a:lvl9pPr marL="3719513" indent="-182563" algn="l" rtl="0" fontAlgn="base">
        <a:spcBef>
          <a:spcPct val="20000"/>
        </a:spcBef>
        <a:spcAft>
          <a:spcPct val="0"/>
        </a:spcAft>
        <a:buFont typeface="Arial" charset="0"/>
        <a:buChar char="–"/>
        <a:defRPr sz="12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891251" y="1600200"/>
            <a:ext cx="6576349" cy="3539430"/>
          </a:xfrm>
          <a:prstGeom prst="rect">
            <a:avLst/>
          </a:prstGeom>
          <a:noFill/>
          <a:ln w="9525">
            <a:noFill/>
            <a:miter lim="800000"/>
            <a:headEnd/>
            <a:tailEnd/>
          </a:ln>
          <a:effectLst/>
        </p:spPr>
        <p:txBody>
          <a:bodyPr wrap="square">
            <a:spAutoFit/>
          </a:bodyPr>
          <a:lstStyle/>
          <a:p>
            <a:pPr algn="ctr">
              <a:spcBef>
                <a:spcPct val="50000"/>
              </a:spcBef>
            </a:pPr>
            <a:endParaRPr lang="en-GB" sz="2000" b="1" dirty="0">
              <a:latin typeface="Arial" charset="0"/>
            </a:endParaRPr>
          </a:p>
          <a:p>
            <a:pPr algn="ctr">
              <a:spcBef>
                <a:spcPct val="50000"/>
              </a:spcBef>
            </a:pPr>
            <a:r>
              <a:rPr lang="it-IT" sz="2400" b="1" dirty="0" smtClean="0">
                <a:solidFill>
                  <a:srgbClr val="0000FF"/>
                </a:solidFill>
                <a:latin typeface="Arial" charset="0"/>
              </a:rPr>
              <a:t>The </a:t>
            </a:r>
            <a:r>
              <a:rPr lang="it-IT" sz="2400" b="1" dirty="0" err="1" smtClean="0">
                <a:solidFill>
                  <a:srgbClr val="0000FF"/>
                </a:solidFill>
                <a:latin typeface="Arial" charset="0"/>
              </a:rPr>
              <a:t>ownership</a:t>
            </a:r>
            <a:r>
              <a:rPr lang="it-IT" sz="2400" b="1" dirty="0" smtClean="0">
                <a:solidFill>
                  <a:srgbClr val="0000FF"/>
                </a:solidFill>
                <a:latin typeface="Arial" charset="0"/>
              </a:rPr>
              <a:t> </a:t>
            </a:r>
            <a:r>
              <a:rPr lang="it-IT" sz="2400" b="1" dirty="0" err="1" smtClean="0">
                <a:solidFill>
                  <a:srgbClr val="0000FF"/>
                </a:solidFill>
                <a:latin typeface="Arial" charset="0"/>
              </a:rPr>
              <a:t>of</a:t>
            </a:r>
            <a:r>
              <a:rPr lang="it-IT" sz="2400" b="1" dirty="0" smtClean="0">
                <a:solidFill>
                  <a:srgbClr val="0000FF"/>
                </a:solidFill>
                <a:latin typeface="Arial" charset="0"/>
              </a:rPr>
              <a:t> </a:t>
            </a:r>
            <a:r>
              <a:rPr lang="it-IT" sz="2400" b="1" dirty="0" err="1" smtClean="0">
                <a:solidFill>
                  <a:srgbClr val="0000FF"/>
                </a:solidFill>
                <a:latin typeface="Arial" charset="0"/>
              </a:rPr>
              <a:t>rights</a:t>
            </a:r>
            <a:r>
              <a:rPr lang="it-IT" sz="2400" b="1" dirty="0" smtClean="0">
                <a:solidFill>
                  <a:srgbClr val="0000FF"/>
                </a:solidFill>
                <a:latin typeface="Arial" charset="0"/>
              </a:rPr>
              <a:t> </a:t>
            </a:r>
            <a:r>
              <a:rPr lang="it-IT" sz="2400" b="1" dirty="0" err="1" smtClean="0">
                <a:solidFill>
                  <a:srgbClr val="0000FF"/>
                </a:solidFill>
                <a:latin typeface="Arial" charset="0"/>
              </a:rPr>
              <a:t>concerning</a:t>
            </a:r>
            <a:r>
              <a:rPr lang="it-IT" sz="2400" b="1" dirty="0" smtClean="0">
                <a:solidFill>
                  <a:srgbClr val="0000FF"/>
                </a:solidFill>
                <a:latin typeface="Arial" charset="0"/>
              </a:rPr>
              <a:t> </a:t>
            </a:r>
            <a:r>
              <a:rPr lang="it-IT" sz="2400" b="1" dirty="0" err="1" smtClean="0">
                <a:solidFill>
                  <a:srgbClr val="0000FF"/>
                </a:solidFill>
                <a:latin typeface="Arial" charset="0"/>
              </a:rPr>
              <a:t>Inventions</a:t>
            </a:r>
            <a:r>
              <a:rPr lang="it-IT" sz="2400" b="1" dirty="0" smtClean="0">
                <a:solidFill>
                  <a:srgbClr val="0000FF"/>
                </a:solidFill>
                <a:latin typeface="Arial" charset="0"/>
              </a:rPr>
              <a:t> and </a:t>
            </a:r>
            <a:r>
              <a:rPr lang="it-IT" sz="2400" b="1" dirty="0" err="1" smtClean="0">
                <a:solidFill>
                  <a:srgbClr val="0000FF"/>
                </a:solidFill>
                <a:latin typeface="Arial" charset="0"/>
              </a:rPr>
              <a:t>Patents</a:t>
            </a:r>
            <a:r>
              <a:rPr lang="it-IT" sz="2400" b="1" dirty="0" smtClean="0">
                <a:solidFill>
                  <a:srgbClr val="0000FF"/>
                </a:solidFill>
                <a:latin typeface="Arial" charset="0"/>
              </a:rPr>
              <a:t> </a:t>
            </a:r>
            <a:r>
              <a:rPr lang="it-IT" sz="2400" b="1" dirty="0" err="1" smtClean="0">
                <a:solidFill>
                  <a:srgbClr val="0000FF"/>
                </a:solidFill>
                <a:latin typeface="Arial" charset="0"/>
              </a:rPr>
              <a:t>between</a:t>
            </a:r>
            <a:r>
              <a:rPr lang="it-IT" sz="2400" b="1" dirty="0" smtClean="0">
                <a:solidFill>
                  <a:srgbClr val="0000FF"/>
                </a:solidFill>
                <a:latin typeface="Arial" charset="0"/>
              </a:rPr>
              <a:t> </a:t>
            </a:r>
            <a:r>
              <a:rPr lang="it-IT" sz="2400" b="1" dirty="0" err="1" smtClean="0">
                <a:solidFill>
                  <a:srgbClr val="0000FF"/>
                </a:solidFill>
                <a:latin typeface="Arial" charset="0"/>
              </a:rPr>
              <a:t>University</a:t>
            </a:r>
            <a:r>
              <a:rPr lang="it-IT" sz="2400" b="1" dirty="0" smtClean="0">
                <a:solidFill>
                  <a:srgbClr val="0000FF"/>
                </a:solidFill>
                <a:latin typeface="Arial" charset="0"/>
              </a:rPr>
              <a:t> and </a:t>
            </a:r>
            <a:r>
              <a:rPr lang="it-IT" sz="2400" b="1" dirty="0" err="1" smtClean="0">
                <a:solidFill>
                  <a:srgbClr val="0000FF"/>
                </a:solidFill>
                <a:latin typeface="Arial" charset="0"/>
              </a:rPr>
              <a:t>Enterprise</a:t>
            </a:r>
            <a:endParaRPr lang="it-IT" sz="2400" b="1" dirty="0">
              <a:solidFill>
                <a:srgbClr val="0000FF"/>
              </a:solidFill>
              <a:latin typeface="Arial" charset="0"/>
            </a:endParaRPr>
          </a:p>
          <a:p>
            <a:pPr algn="ctr">
              <a:spcBef>
                <a:spcPct val="50000"/>
              </a:spcBef>
            </a:pPr>
            <a:r>
              <a:rPr lang="en-GB" sz="2000" b="1" dirty="0">
                <a:latin typeface="Arial" charset="0"/>
              </a:rPr>
              <a:t> </a:t>
            </a:r>
          </a:p>
          <a:p>
            <a:pPr algn="ctr">
              <a:spcBef>
                <a:spcPct val="50000"/>
              </a:spcBef>
            </a:pPr>
            <a:r>
              <a:rPr lang="en-GB" sz="2000" dirty="0" smtClean="0">
                <a:latin typeface="Arial" charset="0"/>
              </a:rPr>
              <a:t>Giovanni F. Casucci</a:t>
            </a:r>
            <a:endParaRPr lang="en-GB" sz="2000" dirty="0">
              <a:latin typeface="Arial" charset="0"/>
            </a:endParaRPr>
          </a:p>
          <a:p>
            <a:pPr algn="ctr">
              <a:spcBef>
                <a:spcPct val="50000"/>
              </a:spcBef>
            </a:pPr>
            <a:endParaRPr lang="en-GB" sz="2000" dirty="0">
              <a:latin typeface="Arial" charset="0"/>
            </a:endParaRPr>
          </a:p>
          <a:p>
            <a:pPr algn="ctr">
              <a:spcBef>
                <a:spcPct val="50000"/>
              </a:spcBef>
            </a:pPr>
            <a:r>
              <a:rPr lang="en-GB" sz="2000" dirty="0" smtClean="0">
                <a:latin typeface="Arial" charset="0"/>
              </a:rPr>
              <a:t>2014</a:t>
            </a:r>
            <a:endParaRPr lang="en-GB" sz="2000" dirty="0">
              <a:latin typeface="Arial" charset="0"/>
            </a:endParaRPr>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p:txBody>
          <a:bodyPr/>
          <a:lstStyle/>
          <a:p>
            <a:fld id="{B57A71AD-0ADE-4502-B6A4-0FAFC3761A18}" type="slidenum">
              <a:rPr lang="de-DE" smtClean="0"/>
              <a:pPr/>
              <a:t>10</a:t>
            </a:fld>
            <a:endParaRPr lang="de-DE"/>
          </a:p>
        </p:txBody>
      </p:sp>
      <p:sp>
        <p:nvSpPr>
          <p:cNvPr id="5" name="Text Box 5"/>
          <p:cNvSpPr txBox="1">
            <a:spLocks noChangeArrowheads="1"/>
          </p:cNvSpPr>
          <p:nvPr/>
        </p:nvSpPr>
        <p:spPr bwMode="auto">
          <a:xfrm>
            <a:off x="867136" y="1382170"/>
            <a:ext cx="7467600" cy="4247317"/>
          </a:xfrm>
          <a:prstGeom prst="rect">
            <a:avLst/>
          </a:prstGeom>
          <a:noFill/>
          <a:ln w="9525">
            <a:noFill/>
            <a:miter lim="800000"/>
            <a:headEnd/>
            <a:tailEnd/>
          </a:ln>
          <a:effectLst/>
        </p:spPr>
        <p:txBody>
          <a:bodyPr>
            <a:spAutoFit/>
          </a:bodyPr>
          <a:lstStyle/>
          <a:p>
            <a:pPr eaLnBrk="0" hangingPunct="0">
              <a:spcBef>
                <a:spcPct val="50000"/>
              </a:spcBef>
            </a:pPr>
            <a:r>
              <a:rPr lang="it-IT" sz="2000" u="sng" dirty="0" smtClean="0">
                <a:solidFill>
                  <a:srgbClr val="FF0000"/>
                </a:solidFill>
                <a:latin typeface="Arial" charset="0"/>
              </a:rPr>
              <a:t>Art</a:t>
            </a:r>
            <a:r>
              <a:rPr lang="it-IT" sz="2000" u="sng" dirty="0">
                <a:solidFill>
                  <a:srgbClr val="FF0000"/>
                </a:solidFill>
                <a:latin typeface="Arial" charset="0"/>
              </a:rPr>
              <a:t>. </a:t>
            </a:r>
            <a:r>
              <a:rPr lang="it-IT" sz="2000" u="sng" dirty="0" smtClean="0">
                <a:solidFill>
                  <a:srgbClr val="FF0000"/>
                </a:solidFill>
                <a:latin typeface="Arial" charset="0"/>
              </a:rPr>
              <a:t>64 – </a:t>
            </a:r>
            <a:r>
              <a:rPr lang="it-IT" sz="2000" u="sng" dirty="0">
                <a:solidFill>
                  <a:srgbClr val="FF0000"/>
                </a:solidFill>
                <a:latin typeface="Arial" charset="0"/>
              </a:rPr>
              <a:t>2^ </a:t>
            </a:r>
            <a:r>
              <a:rPr lang="it-IT" sz="2000" u="sng" dirty="0" smtClean="0">
                <a:solidFill>
                  <a:srgbClr val="FF0000"/>
                </a:solidFill>
                <a:latin typeface="Arial" charset="0"/>
              </a:rPr>
              <a:t>par.</a:t>
            </a:r>
            <a:endParaRPr lang="it-IT" sz="2000" u="sng" dirty="0">
              <a:solidFill>
                <a:srgbClr val="FF0000"/>
              </a:solidFill>
              <a:latin typeface="Arial" charset="0"/>
            </a:endParaRPr>
          </a:p>
          <a:p>
            <a:pPr algn="just" eaLnBrk="0" hangingPunct="0">
              <a:spcBef>
                <a:spcPct val="50000"/>
              </a:spcBef>
            </a:pPr>
            <a:r>
              <a:rPr lang="en-GB" sz="2000" u="sng" dirty="0" smtClean="0">
                <a:latin typeface="Arial" pitchFamily="34" charset="0"/>
                <a:cs typeface="Arial" pitchFamily="34" charset="0"/>
              </a:rPr>
              <a:t>If </a:t>
            </a:r>
            <a:r>
              <a:rPr lang="en-GB" sz="2000" b="1" u="sng" dirty="0">
                <a:latin typeface="Arial" pitchFamily="34" charset="0"/>
                <a:cs typeface="Arial" pitchFamily="34" charset="0"/>
              </a:rPr>
              <a:t>no compensation </a:t>
            </a:r>
            <a:r>
              <a:rPr lang="en-GB" sz="2000" dirty="0">
                <a:latin typeface="Arial" pitchFamily="34" charset="0"/>
                <a:cs typeface="Arial" pitchFamily="34" charset="0"/>
              </a:rPr>
              <a:t>for the inventive activity is provided for and established, and the invention was made in the execution or fulfilment of a contract or of an employment relationship, the </a:t>
            </a:r>
            <a:r>
              <a:rPr lang="en-GB" sz="2000" u="sng" dirty="0">
                <a:latin typeface="Arial" pitchFamily="34" charset="0"/>
                <a:cs typeface="Arial" pitchFamily="34" charset="0"/>
              </a:rPr>
              <a:t>rights deriving </a:t>
            </a:r>
            <a:r>
              <a:rPr lang="en-GB" sz="2000" dirty="0">
                <a:latin typeface="Arial" pitchFamily="34" charset="0"/>
                <a:cs typeface="Arial" pitchFamily="34" charset="0"/>
              </a:rPr>
              <a:t>from the invention are the employer’s, but the inventor, in addition to his right to be recognised as the author thereof, has the right, </a:t>
            </a:r>
            <a:r>
              <a:rPr lang="en-GB" sz="2000" u="sng" dirty="0">
                <a:latin typeface="Arial" pitchFamily="34" charset="0"/>
                <a:cs typeface="Arial" pitchFamily="34" charset="0"/>
              </a:rPr>
              <a:t>if the </a:t>
            </a:r>
            <a:r>
              <a:rPr lang="en-GB" sz="2000" u="sng" dirty="0" smtClean="0">
                <a:latin typeface="Arial" pitchFamily="34" charset="0"/>
                <a:cs typeface="Arial" pitchFamily="34" charset="0"/>
              </a:rPr>
              <a:t>employer or its successor in title obtain </a:t>
            </a:r>
            <a:r>
              <a:rPr lang="en-GB" sz="2000" u="sng" dirty="0">
                <a:latin typeface="Arial" pitchFamily="34" charset="0"/>
                <a:cs typeface="Arial" pitchFamily="34" charset="0"/>
              </a:rPr>
              <a:t>a </a:t>
            </a:r>
            <a:r>
              <a:rPr lang="en-GB" sz="2000" u="sng" dirty="0" smtClean="0">
                <a:latin typeface="Arial" pitchFamily="34" charset="0"/>
                <a:cs typeface="Arial" pitchFamily="34" charset="0"/>
              </a:rPr>
              <a:t>patent or use the invention under secrecy</a:t>
            </a:r>
            <a:r>
              <a:rPr lang="en-GB" sz="2000" dirty="0" smtClean="0">
                <a:latin typeface="Arial" pitchFamily="34" charset="0"/>
                <a:cs typeface="Arial" pitchFamily="34" charset="0"/>
              </a:rPr>
              <a:t>, </a:t>
            </a:r>
            <a:r>
              <a:rPr lang="en-GB" sz="2000" dirty="0">
                <a:latin typeface="Arial" pitchFamily="34" charset="0"/>
                <a:cs typeface="Arial" pitchFamily="34" charset="0"/>
              </a:rPr>
              <a:t>to be granted a </a:t>
            </a:r>
            <a:r>
              <a:rPr lang="en-GB" sz="2000" b="1" u="sng" dirty="0">
                <a:latin typeface="Arial" pitchFamily="34" charset="0"/>
                <a:cs typeface="Arial" pitchFamily="34" charset="0"/>
              </a:rPr>
              <a:t>fair reward</a:t>
            </a:r>
            <a:r>
              <a:rPr lang="en-GB" sz="2000" dirty="0">
                <a:latin typeface="Arial" pitchFamily="34" charset="0"/>
                <a:cs typeface="Arial" pitchFamily="34" charset="0"/>
              </a:rPr>
              <a:t>, the amount of which shall be quantified taking into consideration the </a:t>
            </a:r>
            <a:r>
              <a:rPr lang="en-GB" sz="2000" u="sng" dirty="0">
                <a:latin typeface="Arial" pitchFamily="34" charset="0"/>
                <a:cs typeface="Arial" pitchFamily="34" charset="0"/>
              </a:rPr>
              <a:t>importance of the </a:t>
            </a:r>
            <a:r>
              <a:rPr lang="en-GB" sz="2000" u="sng" dirty="0" smtClean="0">
                <a:latin typeface="Arial" pitchFamily="34" charset="0"/>
                <a:cs typeface="Arial" pitchFamily="34" charset="0"/>
              </a:rPr>
              <a:t>invention</a:t>
            </a:r>
            <a:r>
              <a:rPr lang="en-GB" sz="2000" dirty="0" smtClean="0">
                <a:latin typeface="Arial" pitchFamily="34" charset="0"/>
                <a:cs typeface="Arial" pitchFamily="34" charset="0"/>
              </a:rPr>
              <a:t>, </a:t>
            </a:r>
            <a:r>
              <a:rPr lang="en-GB" sz="2000" dirty="0">
                <a:latin typeface="Arial" pitchFamily="34" charset="0"/>
                <a:cs typeface="Arial" pitchFamily="34" charset="0"/>
              </a:rPr>
              <a:t>the </a:t>
            </a:r>
            <a:r>
              <a:rPr lang="en-GB" sz="2000" u="sng" dirty="0">
                <a:latin typeface="Arial" pitchFamily="34" charset="0"/>
                <a:cs typeface="Arial" pitchFamily="34" charset="0"/>
              </a:rPr>
              <a:t>tasks carried out</a:t>
            </a:r>
            <a:r>
              <a:rPr lang="en-GB" sz="2000" dirty="0">
                <a:latin typeface="Arial" pitchFamily="34" charset="0"/>
                <a:cs typeface="Arial" pitchFamily="34" charset="0"/>
              </a:rPr>
              <a:t> and </a:t>
            </a:r>
            <a:r>
              <a:rPr lang="en-GB" sz="2000" u="sng" dirty="0">
                <a:latin typeface="Arial" pitchFamily="34" charset="0"/>
                <a:cs typeface="Arial" pitchFamily="34" charset="0"/>
              </a:rPr>
              <a:t>the compensation received by the inventor</a:t>
            </a:r>
            <a:r>
              <a:rPr lang="en-GB" sz="2000" dirty="0">
                <a:latin typeface="Arial" pitchFamily="34" charset="0"/>
                <a:cs typeface="Arial" pitchFamily="34" charset="0"/>
              </a:rPr>
              <a:t>, as well as of the </a:t>
            </a:r>
            <a:r>
              <a:rPr lang="en-GB" sz="2000" u="sng" dirty="0">
                <a:latin typeface="Arial" pitchFamily="34" charset="0"/>
                <a:cs typeface="Arial" pitchFamily="34" charset="0"/>
              </a:rPr>
              <a:t>contribution that the latter has received from the employer’s organization</a:t>
            </a:r>
            <a:r>
              <a:rPr lang="en-GB" sz="2000" dirty="0" smtClean="0">
                <a:latin typeface="Arial" pitchFamily="34" charset="0"/>
                <a:cs typeface="Arial" pitchFamily="34" charset="0"/>
              </a:rPr>
              <a:t>.</a:t>
            </a:r>
            <a:endParaRPr lang="it-IT" sz="2000" dirty="0">
              <a:latin typeface="Arial" pitchFamily="34" charset="0"/>
              <a:cs typeface="Arial" pitchFamily="34" charset="0"/>
            </a:endParaRPr>
          </a:p>
        </p:txBody>
      </p:sp>
    </p:spTree>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p:txBody>
          <a:bodyPr/>
          <a:lstStyle/>
          <a:p>
            <a:fld id="{B57A71AD-0ADE-4502-B6A4-0FAFC3761A18}" type="slidenum">
              <a:rPr lang="de-DE" smtClean="0"/>
              <a:pPr/>
              <a:t>11</a:t>
            </a:fld>
            <a:endParaRPr lang="de-DE"/>
          </a:p>
        </p:txBody>
      </p:sp>
      <p:sp>
        <p:nvSpPr>
          <p:cNvPr id="4" name="Text Box 5"/>
          <p:cNvSpPr txBox="1">
            <a:spLocks noChangeArrowheads="1"/>
          </p:cNvSpPr>
          <p:nvPr/>
        </p:nvSpPr>
        <p:spPr bwMode="auto">
          <a:xfrm>
            <a:off x="716666" y="1960905"/>
            <a:ext cx="7467600" cy="2400657"/>
          </a:xfrm>
          <a:prstGeom prst="rect">
            <a:avLst/>
          </a:prstGeom>
          <a:noFill/>
          <a:ln w="9525">
            <a:noFill/>
            <a:miter lim="800000"/>
            <a:headEnd/>
            <a:tailEnd/>
          </a:ln>
          <a:effectLst/>
        </p:spPr>
        <p:txBody>
          <a:bodyPr>
            <a:spAutoFit/>
          </a:bodyPr>
          <a:lstStyle/>
          <a:p>
            <a:pPr eaLnBrk="0" hangingPunct="0">
              <a:spcBef>
                <a:spcPct val="50000"/>
              </a:spcBef>
            </a:pPr>
            <a:r>
              <a:rPr lang="it-IT" sz="2000" u="sng" dirty="0" smtClean="0">
                <a:solidFill>
                  <a:srgbClr val="FF0000"/>
                </a:solidFill>
                <a:latin typeface="Arial" charset="0"/>
              </a:rPr>
              <a:t>Art</a:t>
            </a:r>
            <a:r>
              <a:rPr lang="it-IT" sz="2000" u="sng" dirty="0">
                <a:solidFill>
                  <a:srgbClr val="FF0000"/>
                </a:solidFill>
                <a:latin typeface="Arial" charset="0"/>
              </a:rPr>
              <a:t>. </a:t>
            </a:r>
            <a:r>
              <a:rPr lang="it-IT" sz="2000" u="sng" dirty="0" smtClean="0">
                <a:solidFill>
                  <a:srgbClr val="FF0000"/>
                </a:solidFill>
                <a:latin typeface="Arial" charset="0"/>
              </a:rPr>
              <a:t>64 </a:t>
            </a:r>
            <a:r>
              <a:rPr lang="it-IT" sz="2000" u="sng" dirty="0">
                <a:solidFill>
                  <a:srgbClr val="FF0000"/>
                </a:solidFill>
                <a:latin typeface="Arial" charset="0"/>
              </a:rPr>
              <a:t>– 2^ </a:t>
            </a:r>
            <a:r>
              <a:rPr lang="it-IT" sz="2000" u="sng" dirty="0" smtClean="0">
                <a:solidFill>
                  <a:srgbClr val="FF0000"/>
                </a:solidFill>
                <a:latin typeface="Arial" charset="0"/>
              </a:rPr>
              <a:t>par. (2nd </a:t>
            </a:r>
            <a:r>
              <a:rPr lang="it-IT" sz="2000" u="sng" dirty="0" err="1" smtClean="0">
                <a:solidFill>
                  <a:srgbClr val="FF0000"/>
                </a:solidFill>
                <a:latin typeface="Arial" charset="0"/>
              </a:rPr>
              <a:t>period</a:t>
            </a:r>
            <a:r>
              <a:rPr lang="it-IT" sz="2000" u="sng" dirty="0" smtClean="0">
                <a:solidFill>
                  <a:srgbClr val="FF0000"/>
                </a:solidFill>
                <a:latin typeface="Arial" charset="0"/>
              </a:rPr>
              <a:t>)</a:t>
            </a:r>
            <a:endParaRPr lang="it-IT" sz="2000" u="sng" dirty="0">
              <a:solidFill>
                <a:srgbClr val="FF0000"/>
              </a:solidFill>
              <a:latin typeface="Arial" charset="0"/>
            </a:endParaRPr>
          </a:p>
          <a:p>
            <a:pPr eaLnBrk="0" hangingPunct="0">
              <a:spcBef>
                <a:spcPct val="50000"/>
              </a:spcBef>
            </a:pPr>
            <a:endParaRPr lang="it-IT" sz="2000" dirty="0">
              <a:latin typeface="Arial" charset="0"/>
            </a:endParaRPr>
          </a:p>
          <a:p>
            <a:pPr algn="just"/>
            <a:r>
              <a:rPr lang="en-US" sz="2000" dirty="0" smtClean="0">
                <a:latin typeface="Arial" pitchFamily="34" charset="0"/>
                <a:cs typeface="Arial" pitchFamily="34" charset="0"/>
              </a:rPr>
              <a:t>In order to ensure the timely completion of the acquisition process of the patent and the subsequent award of a fair reward to the inventor, can be granted upon request by the organization of the employer concerned, the </a:t>
            </a:r>
            <a:r>
              <a:rPr lang="en-US" sz="2000" u="sng" dirty="0" smtClean="0">
                <a:latin typeface="Arial" pitchFamily="34" charset="0"/>
                <a:cs typeface="Arial" pitchFamily="34" charset="0"/>
              </a:rPr>
              <a:t>preliminary examination </a:t>
            </a:r>
            <a:r>
              <a:rPr lang="en-US" sz="2000" dirty="0" smtClean="0">
                <a:latin typeface="Arial" pitchFamily="34" charset="0"/>
                <a:cs typeface="Arial" pitchFamily="34" charset="0"/>
              </a:rPr>
              <a:t>of the application for the issuance of the patent</a:t>
            </a:r>
            <a:endParaRPr lang="en-US" sz="2000" dirty="0">
              <a:latin typeface="Arial" pitchFamily="34" charset="0"/>
              <a:cs typeface="Arial" pitchFamily="34" charset="0"/>
            </a:endParaRPr>
          </a:p>
        </p:txBody>
      </p:sp>
    </p:spTree>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p:txBody>
          <a:bodyPr/>
          <a:lstStyle/>
          <a:p>
            <a:fld id="{B57A71AD-0ADE-4502-B6A4-0FAFC3761A18}" type="slidenum">
              <a:rPr lang="de-DE" smtClean="0"/>
              <a:pPr/>
              <a:t>12</a:t>
            </a:fld>
            <a:endParaRPr lang="de-DE"/>
          </a:p>
        </p:txBody>
      </p:sp>
      <p:sp>
        <p:nvSpPr>
          <p:cNvPr id="4" name="Text Box 5"/>
          <p:cNvSpPr txBox="1">
            <a:spLocks noChangeArrowheads="1"/>
          </p:cNvSpPr>
          <p:nvPr/>
        </p:nvSpPr>
        <p:spPr bwMode="auto">
          <a:xfrm>
            <a:off x="428264" y="1575121"/>
            <a:ext cx="8323162" cy="4862870"/>
          </a:xfrm>
          <a:prstGeom prst="rect">
            <a:avLst/>
          </a:prstGeom>
          <a:noFill/>
          <a:ln w="9525">
            <a:noFill/>
            <a:miter lim="800000"/>
            <a:headEnd/>
            <a:tailEnd/>
          </a:ln>
          <a:effectLst/>
        </p:spPr>
        <p:txBody>
          <a:bodyPr wrap="square">
            <a:spAutoFit/>
          </a:bodyPr>
          <a:lstStyle/>
          <a:p>
            <a:pPr eaLnBrk="0" hangingPunct="0">
              <a:spcBef>
                <a:spcPct val="50000"/>
              </a:spcBef>
            </a:pPr>
            <a:r>
              <a:rPr lang="it-IT" sz="2000" u="sng" dirty="0" smtClean="0">
                <a:solidFill>
                  <a:srgbClr val="FF0000"/>
                </a:solidFill>
                <a:latin typeface="Arial" charset="0"/>
              </a:rPr>
              <a:t>Art</a:t>
            </a:r>
            <a:r>
              <a:rPr lang="it-IT" sz="2000" u="sng" dirty="0">
                <a:solidFill>
                  <a:srgbClr val="FF0000"/>
                </a:solidFill>
                <a:latin typeface="Arial" charset="0"/>
              </a:rPr>
              <a:t>. </a:t>
            </a:r>
            <a:r>
              <a:rPr lang="it-IT" sz="2000" u="sng" dirty="0" smtClean="0">
                <a:solidFill>
                  <a:srgbClr val="FF0000"/>
                </a:solidFill>
                <a:latin typeface="Arial" charset="0"/>
              </a:rPr>
              <a:t>64 – </a:t>
            </a:r>
            <a:r>
              <a:rPr lang="it-IT" sz="2000" u="sng" dirty="0">
                <a:solidFill>
                  <a:srgbClr val="FF0000"/>
                </a:solidFill>
                <a:latin typeface="Arial" charset="0"/>
              </a:rPr>
              <a:t>3^ </a:t>
            </a:r>
            <a:r>
              <a:rPr lang="it-IT" sz="2000" u="sng" dirty="0" smtClean="0">
                <a:solidFill>
                  <a:srgbClr val="FF0000"/>
                </a:solidFill>
                <a:latin typeface="Arial" charset="0"/>
              </a:rPr>
              <a:t>par.</a:t>
            </a:r>
          </a:p>
          <a:p>
            <a:pPr eaLnBrk="0" hangingPunct="0">
              <a:spcBef>
                <a:spcPct val="50000"/>
              </a:spcBef>
            </a:pPr>
            <a:endParaRPr lang="it-IT" sz="2000" u="sng" dirty="0">
              <a:solidFill>
                <a:srgbClr val="FF0000"/>
              </a:solidFill>
              <a:latin typeface="Arial" charset="0"/>
            </a:endParaRPr>
          </a:p>
          <a:p>
            <a:pPr algn="just"/>
            <a:r>
              <a:rPr lang="en-GB" sz="2000" dirty="0" smtClean="0">
                <a:latin typeface="Arial" pitchFamily="34" charset="0"/>
                <a:cs typeface="Arial" pitchFamily="34" charset="0"/>
              </a:rPr>
              <a:t>If </a:t>
            </a:r>
            <a:r>
              <a:rPr lang="en-GB" sz="2000" dirty="0">
                <a:latin typeface="Arial" pitchFamily="34" charset="0"/>
                <a:cs typeface="Arial" pitchFamily="34" charset="0"/>
              </a:rPr>
              <a:t>the conditions set forth in paragraphs 1 and 2 above are not met, and the industrial invention at issue falls within the </a:t>
            </a:r>
            <a:r>
              <a:rPr lang="en-GB" sz="2000" u="sng" dirty="0">
                <a:latin typeface="Arial" pitchFamily="34" charset="0"/>
                <a:cs typeface="Arial" pitchFamily="34" charset="0"/>
              </a:rPr>
              <a:t>employer’s field of activity</a:t>
            </a:r>
            <a:r>
              <a:rPr lang="en-GB" sz="2000" dirty="0">
                <a:latin typeface="Arial" pitchFamily="34" charset="0"/>
                <a:cs typeface="Arial" pitchFamily="34" charset="0"/>
              </a:rPr>
              <a:t>, the latter shall have the </a:t>
            </a:r>
            <a:r>
              <a:rPr lang="en-GB" sz="2000" u="sng" dirty="0">
                <a:latin typeface="Arial" pitchFamily="34" charset="0"/>
                <a:cs typeface="Arial" pitchFamily="34" charset="0"/>
              </a:rPr>
              <a:t>right of first refusal</a:t>
            </a:r>
            <a:r>
              <a:rPr lang="en-GB" sz="2000" dirty="0">
                <a:latin typeface="Arial" pitchFamily="34" charset="0"/>
                <a:cs typeface="Arial" pitchFamily="34" charset="0"/>
              </a:rPr>
              <a:t> on the exclusive or non-exclusive use of the invention, or on the purchase of the patent, as well as the right to request or purchase, for the same invention, patents abroad against payment of a fee or price, to be established by taking into account the observation of a sum corresponding to the support that the inventor has received from the employer in order to achieve the invention. An employer may exercise the right of first refusal within three months from receipt of the notice of </a:t>
            </a:r>
            <a:r>
              <a:rPr lang="en-GB" sz="2000" u="sng" dirty="0">
                <a:latin typeface="Arial" pitchFamily="34" charset="0"/>
                <a:cs typeface="Arial" pitchFamily="34" charset="0"/>
              </a:rPr>
              <a:t>filing of the patent application</a:t>
            </a:r>
            <a:r>
              <a:rPr lang="en-GB" sz="2000" dirty="0">
                <a:latin typeface="Arial" pitchFamily="34" charset="0"/>
                <a:cs typeface="Arial" pitchFamily="34" charset="0"/>
              </a:rPr>
              <a:t>. The relationships established through the exercise of the right of first refusal shall automatically terminate if the due compensation is not entirely paid upon expiry of the time limit.</a:t>
            </a:r>
            <a:endParaRPr lang="it-IT" sz="2000" dirty="0">
              <a:latin typeface="Arial" pitchFamily="34" charset="0"/>
              <a:cs typeface="Arial" pitchFamily="34" charset="0"/>
            </a:endParaRPr>
          </a:p>
        </p:txBody>
      </p:sp>
    </p:spTree>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p:txBody>
          <a:bodyPr/>
          <a:lstStyle/>
          <a:p>
            <a:fld id="{B57A71AD-0ADE-4502-B6A4-0FAFC3761A18}" type="slidenum">
              <a:rPr lang="de-DE" smtClean="0"/>
              <a:pPr/>
              <a:t>13</a:t>
            </a:fld>
            <a:endParaRPr lang="de-DE"/>
          </a:p>
        </p:txBody>
      </p:sp>
      <p:sp>
        <p:nvSpPr>
          <p:cNvPr id="4" name="Text Box 5"/>
          <p:cNvSpPr txBox="1">
            <a:spLocks noChangeArrowheads="1"/>
          </p:cNvSpPr>
          <p:nvPr/>
        </p:nvSpPr>
        <p:spPr bwMode="auto">
          <a:xfrm>
            <a:off x="439838" y="1598271"/>
            <a:ext cx="8244068" cy="3939540"/>
          </a:xfrm>
          <a:prstGeom prst="rect">
            <a:avLst/>
          </a:prstGeom>
          <a:noFill/>
          <a:ln w="9525">
            <a:noFill/>
            <a:miter lim="800000"/>
            <a:headEnd/>
            <a:tailEnd/>
          </a:ln>
          <a:effectLst/>
        </p:spPr>
        <p:txBody>
          <a:bodyPr wrap="square">
            <a:spAutoFit/>
          </a:bodyPr>
          <a:lstStyle/>
          <a:p>
            <a:pPr eaLnBrk="0" hangingPunct="0">
              <a:spcBef>
                <a:spcPct val="50000"/>
              </a:spcBef>
            </a:pPr>
            <a:r>
              <a:rPr lang="it-IT" sz="2000" u="sng" dirty="0" smtClean="0">
                <a:solidFill>
                  <a:srgbClr val="FF0000"/>
                </a:solidFill>
                <a:latin typeface="Arial" charset="0"/>
              </a:rPr>
              <a:t>Art</a:t>
            </a:r>
            <a:r>
              <a:rPr lang="it-IT" sz="2000" u="sng" dirty="0">
                <a:solidFill>
                  <a:srgbClr val="FF0000"/>
                </a:solidFill>
                <a:latin typeface="Arial" charset="0"/>
              </a:rPr>
              <a:t>. </a:t>
            </a:r>
            <a:r>
              <a:rPr lang="it-IT" sz="2000" u="sng" dirty="0" smtClean="0">
                <a:solidFill>
                  <a:srgbClr val="FF0000"/>
                </a:solidFill>
                <a:latin typeface="Arial" charset="0"/>
              </a:rPr>
              <a:t>64 – </a:t>
            </a:r>
            <a:r>
              <a:rPr lang="it-IT" sz="2000" u="sng" dirty="0">
                <a:solidFill>
                  <a:srgbClr val="FF0000"/>
                </a:solidFill>
                <a:latin typeface="Arial" charset="0"/>
              </a:rPr>
              <a:t>4^ </a:t>
            </a:r>
            <a:r>
              <a:rPr lang="it-IT" sz="2000" u="sng" dirty="0" smtClean="0">
                <a:solidFill>
                  <a:srgbClr val="FF0000"/>
                </a:solidFill>
                <a:latin typeface="Arial" charset="0"/>
              </a:rPr>
              <a:t>par.</a:t>
            </a:r>
            <a:endParaRPr lang="it-IT" sz="2000" u="sng" dirty="0">
              <a:solidFill>
                <a:srgbClr val="FF0000"/>
              </a:solidFill>
              <a:latin typeface="Arial" charset="0"/>
            </a:endParaRPr>
          </a:p>
          <a:p>
            <a:pPr eaLnBrk="0" hangingPunct="0">
              <a:spcBef>
                <a:spcPct val="50000"/>
              </a:spcBef>
            </a:pPr>
            <a:endParaRPr lang="it-IT" sz="2000" dirty="0">
              <a:latin typeface="Arial" charset="0"/>
            </a:endParaRPr>
          </a:p>
          <a:p>
            <a:pPr algn="just"/>
            <a:r>
              <a:rPr lang="en-GB" sz="2000" dirty="0" smtClean="0">
                <a:latin typeface="Arial" pitchFamily="34" charset="0"/>
                <a:cs typeface="Arial" pitchFamily="34" charset="0"/>
              </a:rPr>
              <a:t>Subject </a:t>
            </a:r>
            <a:r>
              <a:rPr lang="en-GB" sz="2000" dirty="0">
                <a:latin typeface="Arial" pitchFamily="34" charset="0"/>
                <a:cs typeface="Arial" pitchFamily="34" charset="0"/>
              </a:rPr>
              <a:t>to the ordinary courts having jurisdiction as to the ascertainment of the existence of the right to a fair reward, to the fee or the price, in case no agreement is reached as to the amount of the same, even if the inventor is an employee of a State administration, </a:t>
            </a:r>
            <a:r>
              <a:rPr lang="en-GB" sz="2000" u="sng" dirty="0">
                <a:latin typeface="Arial" pitchFamily="34" charset="0"/>
                <a:cs typeface="Arial" pitchFamily="34" charset="0"/>
              </a:rPr>
              <a:t>a panel of three arbitrators </a:t>
            </a:r>
            <a:r>
              <a:rPr lang="en-GB" sz="2000" dirty="0">
                <a:latin typeface="Arial" pitchFamily="34" charset="0"/>
                <a:cs typeface="Arial" pitchFamily="34" charset="0"/>
              </a:rPr>
              <a:t>shall establish the amount due. The arbitrators shall be appointed one by each party and the third by the first two arbitrators, or, lacking agreement thereon, by the President of the specialized division of the competent Court having jurisdiction where the employee usually carries out his tasks. Articles 806 and following of the Italian Code of Civil Procedure shall apply, to the extent compatible.</a:t>
            </a:r>
            <a:endParaRPr lang="it-IT" sz="2000" dirty="0">
              <a:latin typeface="Arial" pitchFamily="34" charset="0"/>
              <a:cs typeface="Arial" pitchFamily="34" charset="0"/>
            </a:endParaRPr>
          </a:p>
        </p:txBody>
      </p:sp>
    </p:spTree>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p:txBody>
          <a:bodyPr/>
          <a:lstStyle/>
          <a:p>
            <a:fld id="{B57A71AD-0ADE-4502-B6A4-0FAFC3761A18}" type="slidenum">
              <a:rPr lang="de-DE" smtClean="0"/>
              <a:pPr/>
              <a:t>14</a:t>
            </a:fld>
            <a:endParaRPr lang="de-DE"/>
          </a:p>
        </p:txBody>
      </p:sp>
      <p:sp>
        <p:nvSpPr>
          <p:cNvPr id="4" name="Text Box 5"/>
          <p:cNvSpPr txBox="1">
            <a:spLocks noChangeArrowheads="1"/>
          </p:cNvSpPr>
          <p:nvPr/>
        </p:nvSpPr>
        <p:spPr bwMode="auto">
          <a:xfrm>
            <a:off x="665544" y="1725592"/>
            <a:ext cx="7726102" cy="3016210"/>
          </a:xfrm>
          <a:prstGeom prst="rect">
            <a:avLst/>
          </a:prstGeom>
          <a:noFill/>
          <a:ln w="9525">
            <a:noFill/>
            <a:miter lim="800000"/>
            <a:headEnd/>
            <a:tailEnd/>
          </a:ln>
          <a:effectLst/>
        </p:spPr>
        <p:txBody>
          <a:bodyPr wrap="square">
            <a:spAutoFit/>
          </a:bodyPr>
          <a:lstStyle/>
          <a:p>
            <a:pPr eaLnBrk="0" hangingPunct="0">
              <a:spcBef>
                <a:spcPct val="50000"/>
              </a:spcBef>
            </a:pPr>
            <a:r>
              <a:rPr lang="it-IT" sz="2000" u="sng" dirty="0" smtClean="0">
                <a:solidFill>
                  <a:srgbClr val="FF0000"/>
                </a:solidFill>
                <a:latin typeface="Arial" charset="0"/>
              </a:rPr>
              <a:t>Art</a:t>
            </a:r>
            <a:r>
              <a:rPr lang="it-IT" sz="2000" u="sng" dirty="0">
                <a:solidFill>
                  <a:srgbClr val="FF0000"/>
                </a:solidFill>
                <a:latin typeface="Arial" charset="0"/>
              </a:rPr>
              <a:t>. </a:t>
            </a:r>
            <a:r>
              <a:rPr lang="it-IT" sz="2000" u="sng" dirty="0" smtClean="0">
                <a:solidFill>
                  <a:srgbClr val="FF0000"/>
                </a:solidFill>
                <a:latin typeface="Arial" charset="0"/>
              </a:rPr>
              <a:t>64 – </a:t>
            </a:r>
            <a:r>
              <a:rPr lang="it-IT" sz="2000" u="sng" dirty="0">
                <a:solidFill>
                  <a:srgbClr val="FF0000"/>
                </a:solidFill>
                <a:latin typeface="Arial" charset="0"/>
              </a:rPr>
              <a:t>6^ </a:t>
            </a:r>
            <a:r>
              <a:rPr lang="it-IT" sz="2000" u="sng" dirty="0" smtClean="0">
                <a:solidFill>
                  <a:srgbClr val="FF0000"/>
                </a:solidFill>
                <a:latin typeface="Arial" charset="0"/>
              </a:rPr>
              <a:t>par.</a:t>
            </a:r>
            <a:endParaRPr lang="it-IT" sz="2000" u="sng" dirty="0">
              <a:solidFill>
                <a:srgbClr val="FF0000"/>
              </a:solidFill>
              <a:latin typeface="Arial" charset="0"/>
            </a:endParaRPr>
          </a:p>
          <a:p>
            <a:pPr eaLnBrk="0" hangingPunct="0">
              <a:spcBef>
                <a:spcPct val="50000"/>
              </a:spcBef>
            </a:pPr>
            <a:endParaRPr lang="it-IT" sz="2000" dirty="0">
              <a:latin typeface="Arial" charset="0"/>
            </a:endParaRPr>
          </a:p>
          <a:p>
            <a:pPr algn="just"/>
            <a:r>
              <a:rPr lang="en-GB" sz="2000" dirty="0" smtClean="0">
                <a:latin typeface="Arial" pitchFamily="34" charset="0"/>
                <a:cs typeface="Arial" pitchFamily="34" charset="0"/>
              </a:rPr>
              <a:t>For the purposes of paragraphs 1, 2 and 3, an industrial invention for which a patent has been requested </a:t>
            </a:r>
            <a:r>
              <a:rPr lang="en-GB" sz="2000" b="1" u="sng" dirty="0" smtClean="0">
                <a:latin typeface="Arial" pitchFamily="34" charset="0"/>
                <a:cs typeface="Arial" pitchFamily="34" charset="0"/>
              </a:rPr>
              <a:t>within one year </a:t>
            </a:r>
            <a:r>
              <a:rPr lang="en-GB" sz="2000" u="sng" dirty="0" smtClean="0">
                <a:latin typeface="Arial" pitchFamily="34" charset="0"/>
                <a:cs typeface="Arial" pitchFamily="34" charset="0"/>
              </a:rPr>
              <a:t>prior the date when the inventor has left the company or the public entity</a:t>
            </a:r>
            <a:r>
              <a:rPr lang="en-GB" sz="2000" dirty="0" smtClean="0">
                <a:latin typeface="Arial" pitchFamily="34" charset="0"/>
                <a:cs typeface="Arial" pitchFamily="34" charset="0"/>
              </a:rPr>
              <a:t> in the activity field of which the invention falls, is deemed to prove </a:t>
            </a:r>
            <a:r>
              <a:rPr lang="en-GB" sz="2000" b="1" u="sng" dirty="0" smtClean="0">
                <a:latin typeface="Arial" pitchFamily="34" charset="0"/>
                <a:cs typeface="Arial" pitchFamily="34" charset="0"/>
              </a:rPr>
              <a:t>have been made during the execution of the contract or of the employment relationshi</a:t>
            </a:r>
            <a:r>
              <a:rPr lang="en-GB" sz="2000" u="sng" dirty="0" smtClean="0">
                <a:latin typeface="Arial" pitchFamily="34" charset="0"/>
                <a:cs typeface="Arial" pitchFamily="34" charset="0"/>
              </a:rPr>
              <a:t>p</a:t>
            </a:r>
            <a:r>
              <a:rPr lang="en-GB" sz="2000" dirty="0" smtClean="0">
                <a:latin typeface="Arial" pitchFamily="34" charset="0"/>
                <a:cs typeface="Arial" pitchFamily="34" charset="0"/>
              </a:rPr>
              <a:t>.</a:t>
            </a:r>
            <a:endParaRPr lang="it-IT" sz="2000" dirty="0" smtClean="0">
              <a:latin typeface="Arial" pitchFamily="34" charset="0"/>
              <a:cs typeface="Arial" pitchFamily="34" charset="0"/>
            </a:endParaRPr>
          </a:p>
          <a:p>
            <a:r>
              <a:rPr lang="en-GB" sz="2000" dirty="0" smtClean="0"/>
              <a:t> </a:t>
            </a:r>
            <a:endParaRPr lang="it-IT" sz="2000" dirty="0">
              <a:latin typeface="Arial" pitchFamily="34" charset="0"/>
              <a:cs typeface="Arial" pitchFamily="34" charset="0"/>
            </a:endParaRPr>
          </a:p>
        </p:txBody>
      </p:sp>
    </p:spTree>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p:txBody>
          <a:bodyPr/>
          <a:lstStyle/>
          <a:p>
            <a:fld id="{B57A71AD-0ADE-4502-B6A4-0FAFC3761A18}" type="slidenum">
              <a:rPr lang="de-DE" smtClean="0"/>
              <a:pPr/>
              <a:t>15</a:t>
            </a:fld>
            <a:endParaRPr lang="de-DE"/>
          </a:p>
        </p:txBody>
      </p:sp>
      <p:sp>
        <p:nvSpPr>
          <p:cNvPr id="4" name="Text Box 5"/>
          <p:cNvSpPr txBox="1">
            <a:spLocks noChangeArrowheads="1"/>
          </p:cNvSpPr>
          <p:nvPr/>
        </p:nvSpPr>
        <p:spPr bwMode="auto">
          <a:xfrm>
            <a:off x="605741" y="1401501"/>
            <a:ext cx="7774329" cy="3939540"/>
          </a:xfrm>
          <a:prstGeom prst="rect">
            <a:avLst/>
          </a:prstGeom>
          <a:noFill/>
          <a:ln w="9525">
            <a:noFill/>
            <a:miter lim="800000"/>
            <a:headEnd/>
            <a:tailEnd/>
          </a:ln>
          <a:effectLst/>
        </p:spPr>
        <p:txBody>
          <a:bodyPr wrap="square">
            <a:spAutoFit/>
          </a:bodyPr>
          <a:lstStyle/>
          <a:p>
            <a:pPr eaLnBrk="0" hangingPunct="0">
              <a:spcBef>
                <a:spcPct val="50000"/>
              </a:spcBef>
            </a:pPr>
            <a:r>
              <a:rPr lang="it-IT" sz="2000" u="sng" dirty="0">
                <a:solidFill>
                  <a:srgbClr val="CC0000"/>
                </a:solidFill>
                <a:latin typeface="Arial" charset="0"/>
              </a:rPr>
              <a:t>Art. </a:t>
            </a:r>
            <a:r>
              <a:rPr lang="it-IT" sz="2000" u="sng" dirty="0" smtClean="0">
                <a:solidFill>
                  <a:srgbClr val="CC0000"/>
                </a:solidFill>
                <a:latin typeface="Arial" charset="0"/>
              </a:rPr>
              <a:t>65</a:t>
            </a:r>
            <a:endParaRPr lang="it-IT" sz="2000" u="sng" dirty="0">
              <a:solidFill>
                <a:srgbClr val="CC0000"/>
              </a:solidFill>
              <a:latin typeface="Arial" charset="0"/>
            </a:endParaRPr>
          </a:p>
          <a:p>
            <a:pPr algn="ctr" eaLnBrk="0" hangingPunct="0">
              <a:spcBef>
                <a:spcPct val="50000"/>
              </a:spcBef>
            </a:pPr>
            <a:r>
              <a:rPr lang="it-IT" sz="2000" b="1" dirty="0" smtClean="0">
                <a:solidFill>
                  <a:srgbClr val="CC0000"/>
                </a:solidFill>
                <a:latin typeface="Arial" charset="0"/>
              </a:rPr>
              <a:t>(</a:t>
            </a:r>
            <a:r>
              <a:rPr lang="en-GB" sz="2000" b="1" dirty="0">
                <a:solidFill>
                  <a:srgbClr val="CC0000"/>
                </a:solidFill>
                <a:latin typeface="Arial" pitchFamily="34" charset="0"/>
                <a:cs typeface="Arial" pitchFamily="34" charset="0"/>
              </a:rPr>
              <a:t>Inventions of researchers in universities and public research entities</a:t>
            </a:r>
            <a:r>
              <a:rPr lang="it-IT" sz="2000" b="1" dirty="0" smtClean="0">
                <a:solidFill>
                  <a:srgbClr val="CC0000"/>
                </a:solidFill>
                <a:latin typeface="Arial" charset="0"/>
              </a:rPr>
              <a:t>)</a:t>
            </a:r>
          </a:p>
          <a:p>
            <a:pPr algn="ctr" eaLnBrk="0" hangingPunct="0">
              <a:spcBef>
                <a:spcPct val="50000"/>
              </a:spcBef>
            </a:pPr>
            <a:endParaRPr lang="it-IT" sz="1200" b="1" dirty="0">
              <a:solidFill>
                <a:srgbClr val="CC0000"/>
              </a:solidFill>
              <a:latin typeface="Arial" charset="0"/>
            </a:endParaRPr>
          </a:p>
          <a:p>
            <a:pPr algn="just"/>
            <a:r>
              <a:rPr lang="it-IT" sz="1800" dirty="0">
                <a:latin typeface="Arial" pitchFamily="34" charset="0"/>
                <a:cs typeface="Arial" pitchFamily="34" charset="0"/>
              </a:rPr>
              <a:t>       </a:t>
            </a:r>
            <a:r>
              <a:rPr lang="it-IT" sz="1800" dirty="0" smtClean="0">
                <a:latin typeface="Arial" pitchFamily="34" charset="0"/>
                <a:cs typeface="Arial" pitchFamily="34" charset="0"/>
              </a:rPr>
              <a:t>1.  </a:t>
            </a:r>
            <a:r>
              <a:rPr lang="en-GB" sz="1800" dirty="0">
                <a:latin typeface="Arial" pitchFamily="34" charset="0"/>
                <a:cs typeface="Arial" pitchFamily="34" charset="0"/>
              </a:rPr>
              <a:t>Notwithstanding Article 64, when a working relationship is with a university or a public administration entity having the research as one of its institutional purposes, </a:t>
            </a:r>
            <a:r>
              <a:rPr lang="en-GB" sz="1800" b="1" u="sng" dirty="0">
                <a:latin typeface="Arial" pitchFamily="34" charset="0"/>
                <a:cs typeface="Arial" pitchFamily="34" charset="0"/>
              </a:rPr>
              <a:t>a researcher is the exclusive holder </a:t>
            </a:r>
            <a:r>
              <a:rPr lang="en-GB" sz="1800" dirty="0">
                <a:latin typeface="Arial" pitchFamily="34" charset="0"/>
                <a:cs typeface="Arial" pitchFamily="34" charset="0"/>
              </a:rPr>
              <a:t>of the rights deriving from the patentable invention of which he is the author. In case of more authors, who are employees of universities, of the above mentioned public administration entity or of other public administration entities, the rights deriving  from the invention are owed in equal parts to all of them, except as otherwise agreed. An inventor shall file his patent application and </a:t>
            </a:r>
            <a:r>
              <a:rPr lang="en-GB" sz="1800" b="1" u="sng" dirty="0">
                <a:latin typeface="Arial" pitchFamily="34" charset="0"/>
                <a:cs typeface="Arial" pitchFamily="34" charset="0"/>
              </a:rPr>
              <a:t>communicate the same to the administration</a:t>
            </a:r>
            <a:r>
              <a:rPr lang="en-GB" sz="1800" dirty="0">
                <a:latin typeface="Arial" pitchFamily="34" charset="0"/>
                <a:cs typeface="Arial" pitchFamily="34" charset="0"/>
              </a:rPr>
              <a:t> entity.</a:t>
            </a:r>
            <a:endParaRPr lang="it-IT" sz="1800" dirty="0">
              <a:latin typeface="Arial" pitchFamily="34" charset="0"/>
              <a:cs typeface="Arial" pitchFamily="34" charset="0"/>
            </a:endParaRPr>
          </a:p>
        </p:txBody>
      </p:sp>
    </p:spTree>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p:txBody>
          <a:bodyPr/>
          <a:lstStyle/>
          <a:p>
            <a:fld id="{B57A71AD-0ADE-4502-B6A4-0FAFC3761A18}" type="slidenum">
              <a:rPr lang="de-DE" smtClean="0"/>
              <a:pPr/>
              <a:t>16</a:t>
            </a:fld>
            <a:endParaRPr lang="de-DE"/>
          </a:p>
        </p:txBody>
      </p:sp>
      <p:sp>
        <p:nvSpPr>
          <p:cNvPr id="4" name="Text Box 5"/>
          <p:cNvSpPr txBox="1">
            <a:spLocks noChangeArrowheads="1"/>
          </p:cNvSpPr>
          <p:nvPr/>
        </p:nvSpPr>
        <p:spPr bwMode="auto">
          <a:xfrm>
            <a:off x="185195" y="1431925"/>
            <a:ext cx="8349205" cy="4678204"/>
          </a:xfrm>
          <a:prstGeom prst="rect">
            <a:avLst/>
          </a:prstGeom>
          <a:noFill/>
          <a:ln w="9525">
            <a:noFill/>
            <a:miter lim="800000"/>
            <a:headEnd/>
            <a:tailEnd/>
          </a:ln>
          <a:effectLst/>
        </p:spPr>
        <p:txBody>
          <a:bodyPr wrap="square">
            <a:spAutoFit/>
          </a:bodyPr>
          <a:lstStyle/>
          <a:p>
            <a:pPr eaLnBrk="0" hangingPunct="0">
              <a:spcBef>
                <a:spcPct val="50000"/>
              </a:spcBef>
            </a:pPr>
            <a:r>
              <a:rPr lang="it-IT" sz="2000" u="sng" dirty="0">
                <a:solidFill>
                  <a:srgbClr val="CC0000"/>
                </a:solidFill>
                <a:latin typeface="Arial" charset="0"/>
              </a:rPr>
              <a:t>Art. </a:t>
            </a:r>
            <a:r>
              <a:rPr lang="it-IT" sz="2000" u="sng" dirty="0" smtClean="0">
                <a:solidFill>
                  <a:srgbClr val="CC0000"/>
                </a:solidFill>
                <a:latin typeface="Arial" charset="0"/>
              </a:rPr>
              <a:t>65</a:t>
            </a:r>
          </a:p>
          <a:p>
            <a:pPr eaLnBrk="0" hangingPunct="0">
              <a:spcBef>
                <a:spcPct val="50000"/>
              </a:spcBef>
            </a:pPr>
            <a:endParaRPr lang="it-IT" sz="1200" u="sng" dirty="0">
              <a:latin typeface="Arial" pitchFamily="34" charset="0"/>
              <a:cs typeface="Arial" pitchFamily="34" charset="0"/>
            </a:endParaRPr>
          </a:p>
          <a:p>
            <a:pPr algn="just"/>
            <a:r>
              <a:rPr lang="en-GB" sz="2000" dirty="0">
                <a:latin typeface="Arial" pitchFamily="34" charset="0"/>
                <a:cs typeface="Arial" pitchFamily="34" charset="0"/>
              </a:rPr>
              <a:t>2. Universities and public administration entities, within the scope of their autonomy, establish the maximum amount of the fee, owed to the same university or to public administration entities, or to private entities financing the research, as well as any further profile of the reciprocal relationships for licenses granted to third parties for the use of the invention</a:t>
            </a:r>
            <a:r>
              <a:rPr lang="en-GB" sz="2000" dirty="0" smtClean="0">
                <a:latin typeface="Arial" pitchFamily="34" charset="0"/>
                <a:cs typeface="Arial" pitchFamily="34" charset="0"/>
              </a:rPr>
              <a:t>.</a:t>
            </a:r>
          </a:p>
          <a:p>
            <a:pPr algn="just"/>
            <a:endParaRPr lang="it-IT" sz="2000" dirty="0">
              <a:latin typeface="Arial" pitchFamily="34" charset="0"/>
              <a:cs typeface="Arial" pitchFamily="34" charset="0"/>
            </a:endParaRPr>
          </a:p>
          <a:p>
            <a:pPr algn="just"/>
            <a:r>
              <a:rPr lang="en-GB" sz="2000" dirty="0" smtClean="0">
                <a:latin typeface="Arial" pitchFamily="34" charset="0"/>
                <a:cs typeface="Arial" pitchFamily="34" charset="0"/>
              </a:rPr>
              <a:t>3</a:t>
            </a:r>
            <a:r>
              <a:rPr lang="en-GB" sz="2000" dirty="0">
                <a:latin typeface="Arial" pitchFamily="34" charset="0"/>
                <a:cs typeface="Arial" pitchFamily="34" charset="0"/>
              </a:rPr>
              <a:t>.  In any case, </a:t>
            </a:r>
            <a:r>
              <a:rPr lang="en-GB" sz="2000" b="1" u="sng" dirty="0">
                <a:latin typeface="Arial" pitchFamily="34" charset="0"/>
                <a:cs typeface="Arial" pitchFamily="34" charset="0"/>
              </a:rPr>
              <a:t>an inventor has the right to receive no less than 50 percent of the income</a:t>
            </a:r>
            <a:r>
              <a:rPr lang="en-GB" sz="2000" dirty="0">
                <a:latin typeface="Arial" pitchFamily="34" charset="0"/>
                <a:cs typeface="Arial" pitchFamily="34" charset="0"/>
              </a:rPr>
              <a:t> or of the  fees for the exploitation of an invention. Should the universities or public administration entities not fix the amounts as set forth in paragraph 2 above, they shall have </a:t>
            </a:r>
            <a:r>
              <a:rPr lang="en-GB" sz="2000" b="1" u="sng" dirty="0">
                <a:latin typeface="Arial" pitchFamily="34" charset="0"/>
                <a:cs typeface="Arial" pitchFamily="34" charset="0"/>
              </a:rPr>
              <a:t>the right to receive 30 percent of the income or fees received for the inventions</a:t>
            </a:r>
            <a:r>
              <a:rPr lang="en-GB" sz="2000" dirty="0">
                <a:latin typeface="Arial" pitchFamily="34" charset="0"/>
                <a:cs typeface="Arial" pitchFamily="34" charset="0"/>
              </a:rPr>
              <a:t>.</a:t>
            </a:r>
            <a:endParaRPr lang="it-IT" sz="2000" dirty="0">
              <a:latin typeface="Arial" pitchFamily="34" charset="0"/>
              <a:cs typeface="Arial" pitchFamily="34" charset="0"/>
            </a:endParaRPr>
          </a:p>
        </p:txBody>
      </p:sp>
    </p:spTree>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p:txBody>
          <a:bodyPr/>
          <a:lstStyle/>
          <a:p>
            <a:fld id="{B57A71AD-0ADE-4502-B6A4-0FAFC3761A18}" type="slidenum">
              <a:rPr lang="de-DE" smtClean="0"/>
              <a:pPr/>
              <a:t>17</a:t>
            </a:fld>
            <a:endParaRPr lang="de-DE"/>
          </a:p>
        </p:txBody>
      </p:sp>
      <p:sp>
        <p:nvSpPr>
          <p:cNvPr id="4" name="Text Box 5"/>
          <p:cNvSpPr txBox="1">
            <a:spLocks noChangeArrowheads="1"/>
          </p:cNvSpPr>
          <p:nvPr/>
        </p:nvSpPr>
        <p:spPr bwMode="auto">
          <a:xfrm>
            <a:off x="659757" y="1447800"/>
            <a:ext cx="7917084" cy="4216539"/>
          </a:xfrm>
          <a:prstGeom prst="rect">
            <a:avLst/>
          </a:prstGeom>
          <a:noFill/>
          <a:ln w="9525">
            <a:noFill/>
            <a:miter lim="800000"/>
            <a:headEnd/>
            <a:tailEnd/>
          </a:ln>
          <a:effectLst/>
        </p:spPr>
        <p:txBody>
          <a:bodyPr wrap="square">
            <a:spAutoFit/>
          </a:bodyPr>
          <a:lstStyle/>
          <a:p>
            <a:pPr eaLnBrk="0" hangingPunct="0">
              <a:spcBef>
                <a:spcPct val="50000"/>
              </a:spcBef>
            </a:pPr>
            <a:r>
              <a:rPr lang="it-IT" sz="2000" u="sng" dirty="0">
                <a:solidFill>
                  <a:srgbClr val="CC0000"/>
                </a:solidFill>
                <a:latin typeface="Arial" charset="0"/>
              </a:rPr>
              <a:t>Art. </a:t>
            </a:r>
            <a:r>
              <a:rPr lang="it-IT" sz="2000" u="sng" dirty="0" smtClean="0">
                <a:solidFill>
                  <a:srgbClr val="CC0000"/>
                </a:solidFill>
                <a:latin typeface="Arial" charset="0"/>
              </a:rPr>
              <a:t>65</a:t>
            </a:r>
          </a:p>
          <a:p>
            <a:pPr eaLnBrk="0" hangingPunct="0">
              <a:spcBef>
                <a:spcPct val="50000"/>
              </a:spcBef>
            </a:pPr>
            <a:endParaRPr lang="it-IT" sz="1200" u="sng" dirty="0">
              <a:latin typeface="Arial" charset="0"/>
            </a:endParaRPr>
          </a:p>
          <a:p>
            <a:pPr algn="just"/>
            <a:r>
              <a:rPr lang="it-IT" sz="2000" dirty="0">
                <a:latin typeface="Arial" charset="0"/>
              </a:rPr>
              <a:t>         </a:t>
            </a:r>
            <a:r>
              <a:rPr lang="en-GB" sz="1800" dirty="0">
                <a:latin typeface="Arial" pitchFamily="34" charset="0"/>
                <a:cs typeface="Arial" pitchFamily="34" charset="0"/>
              </a:rPr>
              <a:t>4. </a:t>
            </a:r>
            <a:r>
              <a:rPr lang="en-GB" sz="1800" u="sng" dirty="0">
                <a:latin typeface="Arial" pitchFamily="34" charset="0"/>
                <a:cs typeface="Arial" pitchFamily="34" charset="0"/>
              </a:rPr>
              <a:t>After five years elapse</a:t>
            </a:r>
            <a:r>
              <a:rPr lang="en-GB" sz="1800" dirty="0">
                <a:latin typeface="Arial" pitchFamily="34" charset="0"/>
                <a:cs typeface="Arial" pitchFamily="34" charset="0"/>
              </a:rPr>
              <a:t> from the date of issuance of a patent, should the inventor or his successors in title not have initiated any industrial exploitation of the invention, unless this has happened for causes beyond their control, the public administration entity of which the inventor was an employee at the time of the invention, automatically </a:t>
            </a:r>
            <a:r>
              <a:rPr lang="en-GB" sz="1800" u="sng" dirty="0">
                <a:latin typeface="Arial" pitchFamily="34" charset="0"/>
                <a:cs typeface="Arial" pitchFamily="34" charset="0"/>
              </a:rPr>
              <a:t>acquires a royalty-free non-exclusive right to exploit the invention and the economic rights thereby connected</a:t>
            </a:r>
            <a:r>
              <a:rPr lang="en-GB" sz="1800" dirty="0">
                <a:latin typeface="Arial" pitchFamily="34" charset="0"/>
                <a:cs typeface="Arial" pitchFamily="34" charset="0"/>
              </a:rPr>
              <a:t>, or to have them exploited by third parties, subject to the right of the inventor to be recognised as the author thereof</a:t>
            </a:r>
            <a:r>
              <a:rPr lang="en-GB" sz="1800" dirty="0" smtClean="0">
                <a:latin typeface="Arial" pitchFamily="34" charset="0"/>
                <a:cs typeface="Arial" pitchFamily="34" charset="0"/>
              </a:rPr>
              <a:t>.</a:t>
            </a:r>
          </a:p>
          <a:p>
            <a:pPr algn="just"/>
            <a:endParaRPr lang="it-IT" sz="1200" dirty="0">
              <a:latin typeface="Arial" pitchFamily="34" charset="0"/>
              <a:cs typeface="Arial" pitchFamily="34" charset="0"/>
            </a:endParaRPr>
          </a:p>
          <a:p>
            <a:pPr algn="just"/>
            <a:r>
              <a:rPr lang="en-GB" sz="1800" dirty="0">
                <a:latin typeface="Arial" pitchFamily="34" charset="0"/>
                <a:cs typeface="Arial" pitchFamily="34" charset="0"/>
              </a:rPr>
              <a:t>	5. The provisions set forth in this Article </a:t>
            </a:r>
            <a:r>
              <a:rPr lang="en-GB" sz="1800" u="sng" dirty="0">
                <a:latin typeface="Arial" pitchFamily="34" charset="0"/>
                <a:cs typeface="Arial" pitchFamily="34" charset="0"/>
              </a:rPr>
              <a:t>do not apply to researches financed, in whole or in part, by private entities</a:t>
            </a:r>
            <a:r>
              <a:rPr lang="en-GB" sz="1800" dirty="0">
                <a:latin typeface="Arial" pitchFamily="34" charset="0"/>
                <a:cs typeface="Arial" pitchFamily="34" charset="0"/>
              </a:rPr>
              <a:t>, or implemented in the framework of specific research projects financed by public entities other than the university, entity or administration which the researcher belongs to.</a:t>
            </a:r>
            <a:endParaRPr lang="it-IT" sz="1800" dirty="0">
              <a:latin typeface="Arial" pitchFamily="34" charset="0"/>
              <a:cs typeface="Arial" pitchFamily="34" charset="0"/>
            </a:endParaRPr>
          </a:p>
        </p:txBody>
      </p:sp>
    </p:spTree>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2133600" y="2133600"/>
            <a:ext cx="5105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Font typeface="Arial" panose="020B0604020202020204" pitchFamily="34" charset="0"/>
              <a:buChar char=" "/>
              <a:defRPr sz="1500" b="1">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15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15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15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Arial" panose="020B0604020202020204" pitchFamily="34" charset="0"/>
              </a:defRPr>
            </a:lvl9pPr>
          </a:lstStyle>
          <a:p>
            <a:pPr eaLnBrk="1" hangingPunct="1">
              <a:buClr>
                <a:srgbClr val="FC1402"/>
              </a:buClr>
              <a:buFontTx/>
              <a:buChar char="•"/>
            </a:pPr>
            <a:r>
              <a:rPr lang="it-IT" altLang="it-IT" sz="1300"/>
              <a:t>GIOVANNI F. CASUCCI</a:t>
            </a:r>
            <a:endParaRPr lang="it-IT" altLang="it-IT" sz="1300" b="0"/>
          </a:p>
          <a:p>
            <a:pPr eaLnBrk="1" hangingPunct="1">
              <a:buClr>
                <a:srgbClr val="FC1402"/>
              </a:buClr>
              <a:buFontTx/>
              <a:buChar char="•"/>
            </a:pPr>
            <a:endParaRPr lang="it-IT" altLang="it-IT" sz="1300" b="0"/>
          </a:p>
          <a:p>
            <a:pPr eaLnBrk="1" hangingPunct="1">
              <a:buClr>
                <a:srgbClr val="FC1402"/>
              </a:buClr>
              <a:buFontTx/>
              <a:buChar char="•"/>
            </a:pPr>
            <a:endParaRPr lang="it-IT" altLang="it-IT" sz="1300" b="0"/>
          </a:p>
          <a:p>
            <a:pPr eaLnBrk="1" hangingPunct="1">
              <a:buClr>
                <a:srgbClr val="FC1402"/>
              </a:buClr>
              <a:buFontTx/>
              <a:buChar char="•"/>
            </a:pPr>
            <a:endParaRPr lang="it-IT" altLang="it-IT" sz="1200" b="0"/>
          </a:p>
          <a:p>
            <a:pPr eaLnBrk="1" hangingPunct="1">
              <a:buClr>
                <a:srgbClr val="FC1402"/>
              </a:buClr>
              <a:buFontTx/>
              <a:buChar char="•"/>
            </a:pPr>
            <a:endParaRPr lang="it-IT" altLang="it-IT" sz="1200" b="0"/>
          </a:p>
          <a:p>
            <a:pPr eaLnBrk="1" hangingPunct="1">
              <a:buClr>
                <a:srgbClr val="FC1402"/>
              </a:buClr>
              <a:buFontTx/>
              <a:buChar char="•"/>
            </a:pPr>
            <a:endParaRPr lang="it-IT" altLang="it-IT" sz="1200" b="0"/>
          </a:p>
          <a:p>
            <a:pPr eaLnBrk="1" hangingPunct="1">
              <a:buClr>
                <a:srgbClr val="FC1402"/>
              </a:buClr>
              <a:buFontTx/>
              <a:buChar char="•"/>
            </a:pPr>
            <a:r>
              <a:rPr lang="it-IT" altLang="it-IT" sz="1200" b="0"/>
              <a:t>Avvocato</a:t>
            </a:r>
          </a:p>
          <a:p>
            <a:pPr eaLnBrk="1" hangingPunct="1">
              <a:buClr>
                <a:srgbClr val="FC1402"/>
              </a:buClr>
              <a:buFontTx/>
              <a:buChar char="•"/>
            </a:pPr>
            <a:r>
              <a:rPr lang="it-IT" altLang="it-IT" sz="1200" b="0"/>
              <a:t>Direttore del Master ICE in Proprietà Industriale “IDEACINA”,</a:t>
            </a:r>
          </a:p>
          <a:p>
            <a:pPr eaLnBrk="1" hangingPunct="1">
              <a:buClr>
                <a:srgbClr val="FC1402"/>
              </a:buClr>
              <a:buFontTx/>
              <a:buChar char="•"/>
            </a:pPr>
            <a:r>
              <a:rPr lang="it-IT" altLang="it-IT" sz="1200" b="0"/>
              <a:t>Co-Direttore del Corso di Formazione Permanente in Proprietà Industriale – Politecnico di Milano</a:t>
            </a:r>
          </a:p>
          <a:p>
            <a:pPr eaLnBrk="1" hangingPunct="1">
              <a:buClr>
                <a:srgbClr val="FC1402"/>
              </a:buClr>
              <a:buFontTx/>
              <a:buChar char="•"/>
            </a:pPr>
            <a:r>
              <a:rPr lang="it-IT" altLang="it-IT" sz="1200" b="0"/>
              <a:t>Docente della Faculty permanente del MIP Politecnico di Milano</a:t>
            </a:r>
          </a:p>
          <a:p>
            <a:pPr eaLnBrk="1" hangingPunct="1">
              <a:buClr>
                <a:srgbClr val="FC1402"/>
              </a:buClr>
              <a:buFontTx/>
              <a:buChar char="•"/>
            </a:pPr>
            <a:r>
              <a:rPr lang="it-IT" altLang="it-IT" sz="1200" b="0"/>
              <a:t>Coordinatore Commissioni Design e Fiere presso il CNAC</a:t>
            </a:r>
          </a:p>
          <a:p>
            <a:pPr eaLnBrk="1" hangingPunct="1">
              <a:buClr>
                <a:srgbClr val="FC1402"/>
              </a:buClr>
              <a:buFontTx/>
              <a:buChar char="•"/>
            </a:pPr>
            <a:r>
              <a:rPr lang="it-IT" altLang="it-IT" sz="1200" b="0"/>
              <a:t>Esperto esterno IP accreditato presso il programma IPR2, Beijing</a:t>
            </a:r>
          </a:p>
          <a:p>
            <a:pPr eaLnBrk="1" hangingPunct="1">
              <a:buClr>
                <a:srgbClr val="FC1402"/>
              </a:buClr>
              <a:buFontTx/>
              <a:buChar char="•"/>
            </a:pPr>
            <a:r>
              <a:rPr lang="it-IT" altLang="it-IT" sz="1200" b="0"/>
              <a:t>Esperto esterno IP accreditato presso il programma IPR SME HELPDESK Beijing</a:t>
            </a:r>
          </a:p>
          <a:p>
            <a:pPr eaLnBrk="1" hangingPunct="1">
              <a:buClr>
                <a:srgbClr val="FC1402"/>
              </a:buClr>
              <a:buFontTx/>
              <a:buChar char="•"/>
            </a:pPr>
            <a:r>
              <a:rPr lang="it-IT" altLang="it-IT" sz="1200" b="0"/>
              <a:t>Membro di IBA, LES, AIPPI e ECTA</a:t>
            </a:r>
            <a:r>
              <a:rPr lang="it-IT" altLang="it-IT" sz="1300" b="0"/>
              <a:t>.</a:t>
            </a:r>
          </a:p>
        </p:txBody>
      </p:sp>
      <p:pic>
        <p:nvPicPr>
          <p:cNvPr id="145411" name="Picture 8" descr="IMG_39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2133600"/>
            <a:ext cx="110807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412" name="Text Box 5"/>
          <p:cNvSpPr txBox="1">
            <a:spLocks noChangeArrowheads="1"/>
          </p:cNvSpPr>
          <p:nvPr/>
        </p:nvSpPr>
        <p:spPr bwMode="auto">
          <a:xfrm>
            <a:off x="7847013" y="1033463"/>
            <a:ext cx="1281112"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224800" rIns="0" bIns="0"/>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endParaRPr lang="de-DE" altLang="it-IT" sz="700">
              <a:ea typeface="ヒラギノ角ゴ Pro W3" charset="-128"/>
            </a:endParaRPr>
          </a:p>
          <a:p>
            <a:r>
              <a:rPr lang="de-DE" altLang="it-IT" sz="700">
                <a:ea typeface="ヒラギノ角ゴ Pro W3" charset="-128"/>
              </a:rPr>
              <a:t>Studio Legale Casucci</a:t>
            </a:r>
          </a:p>
          <a:p>
            <a:r>
              <a:rPr lang="de-DE" altLang="it-IT" sz="700">
                <a:ea typeface="ヒラギノ角ゴ Pro W3" charset="-128"/>
              </a:rPr>
              <a:t>Ferretti STP</a:t>
            </a:r>
          </a:p>
          <a:p>
            <a:pPr>
              <a:spcBef>
                <a:spcPct val="50000"/>
              </a:spcBef>
            </a:pPr>
            <a:endParaRPr lang="de-DE" altLang="it-IT" sz="700">
              <a:ea typeface="ヒラギノ角ゴ Pro W3" charset="-128"/>
            </a:endParaRPr>
          </a:p>
          <a:p>
            <a:r>
              <a:rPr lang="de-DE" altLang="it-IT" sz="700">
                <a:ea typeface="ヒラギノ角ゴ Pro W3" charset="-128"/>
              </a:rPr>
              <a:t>Viale Regina Margherita 35</a:t>
            </a:r>
          </a:p>
          <a:p>
            <a:r>
              <a:rPr lang="de-DE" altLang="it-IT" sz="700">
                <a:ea typeface="ヒラギノ角ゴ Pro W3" charset="-128"/>
              </a:rPr>
              <a:t>20122 Milano</a:t>
            </a:r>
          </a:p>
          <a:p>
            <a:r>
              <a:rPr lang="de-DE" altLang="it-IT" sz="700">
                <a:ea typeface="ヒラギノ角ゴ Pro W3" charset="-128"/>
              </a:rPr>
              <a:t>T +39.(0)2.87389450</a:t>
            </a:r>
          </a:p>
          <a:p>
            <a:r>
              <a:rPr lang="de-DE" altLang="it-IT" sz="700">
                <a:ea typeface="ヒラギノ角ゴ Pro W3" charset="-128"/>
              </a:rPr>
              <a:t>F +39.(0)2.87389452</a:t>
            </a:r>
          </a:p>
          <a:p>
            <a:r>
              <a:rPr lang="de-DE" altLang="it-IT" sz="700">
                <a:ea typeface="ヒラギノ角ゴ Pro W3" charset="-128"/>
              </a:rPr>
              <a:t>milano@bardehle.eu</a:t>
            </a:r>
          </a:p>
          <a:p>
            <a:endParaRPr lang="de-DE" altLang="it-IT" sz="700">
              <a:ea typeface="ヒラギノ角ゴ Pro W3" charset="-128"/>
            </a:endParaRPr>
          </a:p>
          <a:p>
            <a:r>
              <a:rPr lang="de-DE" altLang="it-IT" sz="700">
                <a:ea typeface="ヒラギノ角ゴ Pro W3" charset="-128"/>
              </a:rPr>
              <a:t>Piazza Bra 28</a:t>
            </a:r>
          </a:p>
          <a:p>
            <a:r>
              <a:rPr lang="de-DE" altLang="it-IT" sz="700">
                <a:ea typeface="ヒラギノ角ゴ Pro W3" charset="-128"/>
              </a:rPr>
              <a:t>37121 Verona</a:t>
            </a:r>
          </a:p>
          <a:p>
            <a:r>
              <a:rPr lang="de-DE" altLang="it-IT" sz="700">
                <a:ea typeface="ヒラギノ角ゴ Pro W3" charset="-128"/>
              </a:rPr>
              <a:t>T +39.(0)45.9230185 </a:t>
            </a:r>
          </a:p>
          <a:p>
            <a:r>
              <a:rPr lang="de-DE" altLang="it-IT" sz="700">
                <a:ea typeface="ヒラギノ角ゴ Pro W3" charset="-128"/>
              </a:rPr>
              <a:t>F +39.(0)45.9230186</a:t>
            </a:r>
          </a:p>
          <a:p>
            <a:r>
              <a:rPr lang="de-DE" altLang="it-IT" sz="700">
                <a:ea typeface="ヒラギノ角ゴ Pro W3" charset="-128"/>
              </a:rPr>
              <a:t>verona@bardehle.eu </a:t>
            </a:r>
          </a:p>
          <a:p>
            <a:endParaRPr lang="de-DE" altLang="it-IT" sz="700">
              <a:ea typeface="ヒラギノ角ゴ Pro W3" charset="-128"/>
            </a:endParaRPr>
          </a:p>
          <a:p>
            <a:r>
              <a:rPr lang="de-DE" altLang="it-IT" sz="700">
                <a:ea typeface="ヒラギノ角ゴ Pro W3" charset="-128"/>
              </a:rPr>
              <a:t>Santa Croce 2122</a:t>
            </a:r>
          </a:p>
          <a:p>
            <a:r>
              <a:rPr lang="de-DE" altLang="it-IT" sz="700">
                <a:ea typeface="ヒラギノ角ゴ Pro W3" charset="-128"/>
              </a:rPr>
              <a:t>30135 Venezia</a:t>
            </a:r>
          </a:p>
          <a:p>
            <a:r>
              <a:rPr lang="de-DE" altLang="it-IT" sz="700">
                <a:ea typeface="ヒラギノ角ゴ Pro W3" charset="-128"/>
              </a:rPr>
              <a:t>T +39.(0)41.0991600 </a:t>
            </a:r>
          </a:p>
          <a:p>
            <a:r>
              <a:rPr lang="de-DE" altLang="it-IT" sz="700">
                <a:ea typeface="ヒラギノ角ゴ Pro W3" charset="-128"/>
              </a:rPr>
              <a:t>F +39.(0) 41.0991619</a:t>
            </a:r>
          </a:p>
          <a:p>
            <a:r>
              <a:rPr lang="de-DE" altLang="it-IT" sz="700">
                <a:ea typeface="ヒラギノ角ゴ Pro W3" charset="-128"/>
              </a:rPr>
              <a:t>venezia@bardehle.eu </a:t>
            </a:r>
          </a:p>
          <a:p>
            <a:endParaRPr lang="de-DE" altLang="it-IT" sz="700">
              <a:ea typeface="ヒラギノ角ゴ Pro W3" charset="-128"/>
            </a:endParaRPr>
          </a:p>
          <a:p>
            <a:endParaRPr lang="de-DE" altLang="it-IT" sz="700">
              <a:ea typeface="ヒラギノ角ゴ Pro W3" charset="-128"/>
            </a:endParaRPr>
          </a:p>
          <a:p>
            <a:r>
              <a:rPr lang="de-DE" altLang="it-IT" sz="700">
                <a:ea typeface="ヒラギノ角ゴ Pro W3" charset="-128"/>
              </a:rPr>
              <a:t>www.bardehle.com</a:t>
            </a:r>
            <a:endParaRPr lang="it-IT" altLang="it-IT">
              <a:latin typeface="Arial" panose="020B0604020202020204" pitchFamily="34" charset="0"/>
              <a:ea typeface="ヒラギノ角ゴ Pro W3" charset="-128"/>
            </a:endParaRPr>
          </a:p>
        </p:txBody>
      </p:sp>
      <p:sp>
        <p:nvSpPr>
          <p:cNvPr id="145413" name="Rectangle 7"/>
          <p:cNvSpPr>
            <a:spLocks noChangeArrowheads="1"/>
          </p:cNvSpPr>
          <p:nvPr/>
        </p:nvSpPr>
        <p:spPr bwMode="auto">
          <a:xfrm>
            <a:off x="0" y="3267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it-IT" altLang="it-IT"/>
          </a:p>
        </p:txBody>
      </p:sp>
      <p:pic>
        <p:nvPicPr>
          <p:cNvPr id="145414" name="Picture 6" descr="BARD_Wortmarke_Logo"/>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829550" y="2924175"/>
            <a:ext cx="990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6943985"/>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0" y="1295400"/>
            <a:ext cx="91440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it-IT" sz="2600" b="1" i="0" u="none" strike="noStrike" kern="0" cap="none" spc="0" normalizeH="0" baseline="0" noProof="0" smtClean="0">
                <a:ln>
                  <a:noFill/>
                </a:ln>
                <a:solidFill>
                  <a:srgbClr val="000000"/>
                </a:solidFill>
                <a:effectLst/>
                <a:uLnTx/>
                <a:uFillTx/>
                <a:latin typeface="Arial" charset="0"/>
                <a:ea typeface="+mn-ea"/>
                <a:cs typeface="Times New Roman"/>
              </a:rPr>
              <a:t>Different vision and demand</a:t>
            </a:r>
            <a:endParaRPr kumimoji="0" lang="it-IT" sz="2600" b="1" i="0" u="none" strike="noStrike" kern="0" cap="none" spc="0" normalizeH="0" baseline="0" noProof="0" dirty="0">
              <a:ln>
                <a:noFill/>
              </a:ln>
              <a:solidFill>
                <a:srgbClr val="000000"/>
              </a:solidFill>
              <a:effectLst/>
              <a:uLnTx/>
              <a:uFillTx/>
              <a:latin typeface="Arial" charset="0"/>
              <a:ea typeface="+mn-ea"/>
              <a:cs typeface="Times New Roman"/>
            </a:endParaRPr>
          </a:p>
        </p:txBody>
      </p:sp>
      <p:sp>
        <p:nvSpPr>
          <p:cNvPr id="7" name="Text Box 10"/>
          <p:cNvSpPr txBox="1">
            <a:spLocks noChangeArrowheads="1"/>
          </p:cNvSpPr>
          <p:nvPr/>
        </p:nvSpPr>
        <p:spPr bwMode="auto">
          <a:xfrm>
            <a:off x="1547813" y="2349500"/>
            <a:ext cx="2879725" cy="2308324"/>
          </a:xfrm>
          <a:prstGeom prst="rect">
            <a:avLst/>
          </a:prstGeom>
          <a:noFill/>
          <a:ln w="9525">
            <a:noFill/>
            <a:miter lim="800000"/>
            <a:headEnd/>
            <a:tailEnd/>
          </a:ln>
          <a:effectLst/>
        </p:spPr>
        <p:txBody>
          <a:bodyPr>
            <a:spAutoFit/>
          </a:bodyPr>
          <a:lstStyle/>
          <a:p>
            <a:pPr algn="ctr" eaLnBrk="0" hangingPunct="0">
              <a:spcBef>
                <a:spcPct val="50000"/>
              </a:spcBef>
            </a:pPr>
            <a:r>
              <a:rPr lang="it-IT" dirty="0" err="1" smtClean="0">
                <a:solidFill>
                  <a:srgbClr val="0000FF"/>
                </a:solidFill>
                <a:latin typeface="Arial" charset="0"/>
              </a:rPr>
              <a:t>University</a:t>
            </a:r>
            <a:endParaRPr lang="it-IT" dirty="0">
              <a:solidFill>
                <a:srgbClr val="0000FF"/>
              </a:solidFill>
              <a:latin typeface="Arial" charset="0"/>
            </a:endParaRPr>
          </a:p>
          <a:p>
            <a:pPr algn="ctr" eaLnBrk="0" hangingPunct="0">
              <a:spcBef>
                <a:spcPct val="50000"/>
              </a:spcBef>
              <a:buFontTx/>
              <a:buChar char="-"/>
            </a:pPr>
            <a:r>
              <a:rPr lang="it-IT" sz="2000" dirty="0" smtClean="0">
                <a:latin typeface="Arial" charset="0"/>
              </a:rPr>
              <a:t>Create </a:t>
            </a:r>
            <a:r>
              <a:rPr lang="it-IT" sz="2000" dirty="0" err="1" smtClean="0">
                <a:latin typeface="Arial" charset="0"/>
              </a:rPr>
              <a:t>Innovation</a:t>
            </a:r>
            <a:endParaRPr lang="it-IT" sz="2000" dirty="0">
              <a:latin typeface="Arial" charset="0"/>
            </a:endParaRPr>
          </a:p>
          <a:p>
            <a:pPr algn="ctr" eaLnBrk="0" hangingPunct="0">
              <a:spcBef>
                <a:spcPct val="50000"/>
              </a:spcBef>
              <a:buFontTx/>
              <a:buChar char="-"/>
            </a:pPr>
            <a:r>
              <a:rPr lang="it-IT" sz="2000" dirty="0" smtClean="0">
                <a:latin typeface="Arial" charset="0"/>
              </a:rPr>
              <a:t>Spread </a:t>
            </a:r>
            <a:r>
              <a:rPr lang="it-IT" sz="2000" dirty="0" err="1" smtClean="0">
                <a:latin typeface="Arial" charset="0"/>
              </a:rPr>
              <a:t>knowledge</a:t>
            </a:r>
            <a:endParaRPr lang="it-IT" sz="2000" dirty="0" smtClean="0">
              <a:latin typeface="Arial" charset="0"/>
            </a:endParaRPr>
          </a:p>
          <a:p>
            <a:pPr algn="ctr" eaLnBrk="0" hangingPunct="0">
              <a:spcBef>
                <a:spcPct val="50000"/>
              </a:spcBef>
              <a:buFontTx/>
              <a:buChar char="-"/>
            </a:pPr>
            <a:r>
              <a:rPr lang="it-IT" sz="2000" dirty="0" err="1" smtClean="0">
                <a:latin typeface="Arial" charset="0"/>
              </a:rPr>
              <a:t>Based</a:t>
            </a:r>
            <a:r>
              <a:rPr lang="it-IT" sz="2000" dirty="0" smtClean="0">
                <a:latin typeface="Arial" charset="0"/>
              </a:rPr>
              <a:t> on </a:t>
            </a:r>
            <a:r>
              <a:rPr lang="it-IT" sz="2000" dirty="0" err="1" smtClean="0">
                <a:latin typeface="Arial" charset="0"/>
              </a:rPr>
              <a:t>publication</a:t>
            </a:r>
            <a:endParaRPr lang="it-IT" sz="2000" dirty="0">
              <a:latin typeface="Arial" charset="0"/>
            </a:endParaRPr>
          </a:p>
          <a:p>
            <a:pPr eaLnBrk="0" hangingPunct="0">
              <a:spcBef>
                <a:spcPct val="50000"/>
              </a:spcBef>
              <a:buFontTx/>
              <a:buChar char="-"/>
            </a:pPr>
            <a:endParaRPr lang="it-IT" sz="2000" dirty="0">
              <a:latin typeface="Arial" charset="0"/>
            </a:endParaRPr>
          </a:p>
        </p:txBody>
      </p:sp>
      <p:sp>
        <p:nvSpPr>
          <p:cNvPr id="8" name="Line 12"/>
          <p:cNvSpPr>
            <a:spLocks noChangeShapeType="1"/>
          </p:cNvSpPr>
          <p:nvPr/>
        </p:nvSpPr>
        <p:spPr bwMode="auto">
          <a:xfrm>
            <a:off x="4419540" y="2060575"/>
            <a:ext cx="0" cy="3024188"/>
          </a:xfrm>
          <a:prstGeom prst="line">
            <a:avLst/>
          </a:prstGeom>
          <a:noFill/>
          <a:ln w="9525">
            <a:solidFill>
              <a:schemeClr val="tx1"/>
            </a:solidFill>
            <a:round/>
            <a:headEnd/>
            <a:tailEnd/>
          </a:ln>
          <a:effectLst/>
        </p:spPr>
        <p:txBody>
          <a:bodyPr/>
          <a:lstStyle/>
          <a:p>
            <a:endParaRPr lang="it-IT"/>
          </a:p>
        </p:txBody>
      </p:sp>
      <p:sp>
        <p:nvSpPr>
          <p:cNvPr id="9" name="Text Box 11"/>
          <p:cNvSpPr txBox="1">
            <a:spLocks noChangeArrowheads="1"/>
          </p:cNvSpPr>
          <p:nvPr/>
        </p:nvSpPr>
        <p:spPr bwMode="auto">
          <a:xfrm>
            <a:off x="4427537" y="2349500"/>
            <a:ext cx="3188605" cy="2923877"/>
          </a:xfrm>
          <a:prstGeom prst="rect">
            <a:avLst/>
          </a:prstGeom>
          <a:noFill/>
          <a:ln w="9525">
            <a:noFill/>
            <a:miter lim="800000"/>
            <a:headEnd/>
            <a:tailEnd/>
          </a:ln>
          <a:effectLst/>
        </p:spPr>
        <p:txBody>
          <a:bodyPr wrap="square">
            <a:spAutoFit/>
          </a:bodyPr>
          <a:lstStyle/>
          <a:p>
            <a:pPr algn="ctr" eaLnBrk="0" hangingPunct="0">
              <a:spcBef>
                <a:spcPct val="50000"/>
              </a:spcBef>
            </a:pPr>
            <a:r>
              <a:rPr lang="it-IT" dirty="0" err="1" smtClean="0">
                <a:solidFill>
                  <a:srgbClr val="0000FF"/>
                </a:solidFill>
                <a:latin typeface="Arial" charset="0"/>
              </a:rPr>
              <a:t>Enterprise</a:t>
            </a:r>
            <a:endParaRPr lang="it-IT" dirty="0">
              <a:solidFill>
                <a:srgbClr val="0000FF"/>
              </a:solidFill>
              <a:latin typeface="Arial" charset="0"/>
            </a:endParaRPr>
          </a:p>
          <a:p>
            <a:pPr algn="ctr" eaLnBrk="0" hangingPunct="0">
              <a:spcBef>
                <a:spcPct val="50000"/>
              </a:spcBef>
              <a:buFontTx/>
              <a:buChar char="-"/>
            </a:pPr>
            <a:r>
              <a:rPr lang="it-IT" sz="2000" dirty="0" smtClean="0">
                <a:latin typeface="Arial" charset="0"/>
              </a:rPr>
              <a:t> Profit</a:t>
            </a:r>
            <a:endParaRPr lang="it-IT" sz="2000" dirty="0">
              <a:latin typeface="Arial" charset="0"/>
            </a:endParaRPr>
          </a:p>
          <a:p>
            <a:pPr algn="ctr" eaLnBrk="0" hangingPunct="0">
              <a:spcBef>
                <a:spcPct val="50000"/>
              </a:spcBef>
              <a:buFontTx/>
              <a:buChar char="-"/>
            </a:pPr>
            <a:r>
              <a:rPr lang="it-IT" sz="2000" dirty="0" smtClean="0">
                <a:latin typeface="Arial" charset="0"/>
              </a:rPr>
              <a:t> Management of </a:t>
            </a:r>
            <a:r>
              <a:rPr lang="it-IT" sz="2000" dirty="0" err="1" smtClean="0">
                <a:latin typeface="Arial" charset="0"/>
              </a:rPr>
              <a:t>exclusive</a:t>
            </a:r>
            <a:r>
              <a:rPr lang="it-IT" sz="2000" dirty="0" smtClean="0">
                <a:latin typeface="Arial" charset="0"/>
              </a:rPr>
              <a:t> right</a:t>
            </a:r>
            <a:endParaRPr lang="it-IT" sz="2000" dirty="0">
              <a:latin typeface="Arial" charset="0"/>
            </a:endParaRPr>
          </a:p>
          <a:p>
            <a:pPr algn="ctr" eaLnBrk="0" hangingPunct="0">
              <a:spcBef>
                <a:spcPct val="50000"/>
              </a:spcBef>
              <a:buFontTx/>
              <a:buChar char="-"/>
            </a:pPr>
            <a:r>
              <a:rPr lang="it-IT" sz="2000" dirty="0" smtClean="0">
                <a:latin typeface="Arial" charset="0"/>
              </a:rPr>
              <a:t> </a:t>
            </a:r>
            <a:r>
              <a:rPr lang="it-IT" sz="2000" dirty="0" err="1" smtClean="0">
                <a:latin typeface="Arial" charset="0"/>
              </a:rPr>
              <a:t>Based</a:t>
            </a:r>
            <a:r>
              <a:rPr lang="it-IT" sz="2000" dirty="0" smtClean="0">
                <a:latin typeface="Arial" charset="0"/>
              </a:rPr>
              <a:t> on </a:t>
            </a:r>
            <a:r>
              <a:rPr lang="it-IT" sz="2000" dirty="0" err="1" smtClean="0">
                <a:latin typeface="Arial" charset="0"/>
              </a:rPr>
              <a:t>patent</a:t>
            </a:r>
            <a:r>
              <a:rPr lang="it-IT" sz="2000" dirty="0" smtClean="0">
                <a:latin typeface="Arial" charset="0"/>
              </a:rPr>
              <a:t> / know-how</a:t>
            </a:r>
            <a:endParaRPr lang="it-IT" sz="2000" dirty="0">
              <a:latin typeface="Arial" charset="0"/>
            </a:endParaRPr>
          </a:p>
          <a:p>
            <a:pPr algn="ctr" eaLnBrk="0" hangingPunct="0">
              <a:spcBef>
                <a:spcPct val="50000"/>
              </a:spcBef>
              <a:buFontTx/>
              <a:buChar char="-"/>
            </a:pPr>
            <a:endParaRPr lang="it-IT" sz="2000" dirty="0">
              <a:latin typeface="Arial" charset="0"/>
            </a:endParaRP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7" name="Rectangle 9"/>
          <p:cNvSpPr>
            <a:spLocks noChangeArrowheads="1"/>
          </p:cNvSpPr>
          <p:nvPr/>
        </p:nvSpPr>
        <p:spPr bwMode="auto">
          <a:xfrm>
            <a:off x="1088623" y="902826"/>
            <a:ext cx="7058025" cy="762000"/>
          </a:xfrm>
          <a:prstGeom prst="rect">
            <a:avLst/>
          </a:prstGeom>
          <a:noFill/>
          <a:ln w="9525">
            <a:noFill/>
            <a:miter lim="800000"/>
            <a:headEnd/>
            <a:tailEnd/>
          </a:ln>
          <a:effectLst/>
        </p:spPr>
        <p:txBody>
          <a:bodyPr lIns="92075" tIns="46038" rIns="92075" bIns="46038" anchor="b"/>
          <a:lstStyle/>
          <a:p>
            <a:pPr algn="ctr"/>
            <a:endParaRPr lang="en-GB" sz="2100">
              <a:solidFill>
                <a:schemeClr val="tx2"/>
              </a:solidFill>
              <a:latin typeface="Arial" charset="0"/>
            </a:endParaRPr>
          </a:p>
        </p:txBody>
      </p:sp>
      <p:sp>
        <p:nvSpPr>
          <p:cNvPr id="145418" name="Rectangle 10"/>
          <p:cNvSpPr>
            <a:spLocks noChangeArrowheads="1"/>
          </p:cNvSpPr>
          <p:nvPr/>
        </p:nvSpPr>
        <p:spPr bwMode="auto">
          <a:xfrm>
            <a:off x="1331913" y="1341438"/>
            <a:ext cx="6480175" cy="4343400"/>
          </a:xfrm>
          <a:prstGeom prst="rect">
            <a:avLst/>
          </a:prstGeom>
          <a:noFill/>
          <a:ln w="9525">
            <a:noFill/>
            <a:miter lim="800000"/>
            <a:headEnd/>
            <a:tailEnd/>
          </a:ln>
          <a:effectLst/>
        </p:spPr>
        <p:txBody>
          <a:bodyPr lIns="92075" tIns="46038" rIns="92075" bIns="46038"/>
          <a:lstStyle/>
          <a:p>
            <a:pPr marL="342900" indent="-342900" algn="ctr">
              <a:spcBef>
                <a:spcPct val="20000"/>
              </a:spcBef>
            </a:pPr>
            <a:r>
              <a:rPr lang="it-IT" sz="1600" b="1" dirty="0" smtClean="0">
                <a:solidFill>
                  <a:srgbClr val="0000FF"/>
                </a:solidFill>
                <a:latin typeface="Arial" charset="0"/>
              </a:rPr>
              <a:t>TIMING</a:t>
            </a:r>
            <a:endParaRPr lang="it-IT" sz="1600" b="1" dirty="0">
              <a:solidFill>
                <a:srgbClr val="0000FF"/>
              </a:solidFill>
              <a:latin typeface="Arial" charset="0"/>
            </a:endParaRPr>
          </a:p>
          <a:p>
            <a:pPr marL="342900" indent="-342900" algn="ctr">
              <a:spcBef>
                <a:spcPct val="20000"/>
              </a:spcBef>
            </a:pPr>
            <a:r>
              <a:rPr lang="it-IT" sz="1600" b="1" dirty="0" err="1" smtClean="0">
                <a:solidFill>
                  <a:srgbClr val="0000FF"/>
                </a:solidFill>
                <a:latin typeface="Arial" charset="0"/>
              </a:rPr>
              <a:t>of</a:t>
            </a:r>
            <a:r>
              <a:rPr lang="it-IT" sz="1600" b="1" dirty="0" smtClean="0">
                <a:solidFill>
                  <a:srgbClr val="0000FF"/>
                </a:solidFill>
                <a:latin typeface="Arial" charset="0"/>
              </a:rPr>
              <a:t> </a:t>
            </a:r>
            <a:r>
              <a:rPr lang="it-IT" sz="1600" b="1" dirty="0" err="1" smtClean="0">
                <a:solidFill>
                  <a:srgbClr val="0000FF"/>
                </a:solidFill>
                <a:latin typeface="Arial" charset="0"/>
              </a:rPr>
              <a:t>protection</a:t>
            </a:r>
            <a:endParaRPr lang="it-IT" sz="1600" b="1" dirty="0">
              <a:solidFill>
                <a:srgbClr val="0000FF"/>
              </a:solidFill>
              <a:latin typeface="Arial" charset="0"/>
            </a:endParaRPr>
          </a:p>
          <a:p>
            <a:pPr marL="342900" indent="-342900">
              <a:spcBef>
                <a:spcPct val="20000"/>
              </a:spcBef>
            </a:pPr>
            <a:endParaRPr lang="it-IT" sz="1600" b="1" dirty="0">
              <a:solidFill>
                <a:srgbClr val="0000FF"/>
              </a:solidFill>
              <a:latin typeface="Arial" charset="0"/>
            </a:endParaRPr>
          </a:p>
          <a:p>
            <a:pPr marL="342900" indent="-342900">
              <a:spcBef>
                <a:spcPct val="20000"/>
              </a:spcBef>
            </a:pPr>
            <a:endParaRPr lang="it-IT" sz="1600" dirty="0">
              <a:solidFill>
                <a:schemeClr val="tx2"/>
              </a:solidFill>
              <a:latin typeface="Arial" charset="0"/>
            </a:endParaRPr>
          </a:p>
          <a:p>
            <a:pPr marL="342900" indent="-342900">
              <a:spcBef>
                <a:spcPct val="20000"/>
              </a:spcBef>
            </a:pPr>
            <a:r>
              <a:rPr lang="it-IT" sz="1600" dirty="0">
                <a:solidFill>
                  <a:schemeClr val="tx2"/>
                </a:solidFill>
                <a:latin typeface="Arial" charset="0"/>
              </a:rPr>
              <a:t>.</a:t>
            </a:r>
          </a:p>
        </p:txBody>
      </p:sp>
      <p:grpSp>
        <p:nvGrpSpPr>
          <p:cNvPr id="5" name="Group 11"/>
          <p:cNvGrpSpPr>
            <a:grpSpLocks/>
          </p:cNvGrpSpPr>
          <p:nvPr/>
        </p:nvGrpSpPr>
        <p:grpSpPr bwMode="auto">
          <a:xfrm>
            <a:off x="217649" y="638436"/>
            <a:ext cx="8424862" cy="5468937"/>
            <a:chOff x="385" y="255"/>
            <a:chExt cx="5307" cy="3445"/>
          </a:xfrm>
        </p:grpSpPr>
        <p:sp>
          <p:nvSpPr>
            <p:cNvPr id="145420" name="Line 12"/>
            <p:cNvSpPr>
              <a:spLocks noChangeShapeType="1"/>
            </p:cNvSpPr>
            <p:nvPr/>
          </p:nvSpPr>
          <p:spPr bwMode="auto">
            <a:xfrm>
              <a:off x="768" y="2024"/>
              <a:ext cx="4788" cy="0"/>
            </a:xfrm>
            <a:prstGeom prst="line">
              <a:avLst/>
            </a:prstGeom>
            <a:noFill/>
            <a:ln w="9525">
              <a:solidFill>
                <a:schemeClr val="tx1"/>
              </a:solidFill>
              <a:round/>
              <a:headEnd/>
              <a:tailEnd type="triangle" w="med" len="med"/>
            </a:ln>
            <a:effectLst/>
          </p:spPr>
          <p:txBody>
            <a:bodyPr/>
            <a:lstStyle/>
            <a:p>
              <a:endParaRPr lang="it-IT"/>
            </a:p>
          </p:txBody>
        </p:sp>
        <p:sp>
          <p:nvSpPr>
            <p:cNvPr id="145421" name="Line 13"/>
            <p:cNvSpPr>
              <a:spLocks noChangeShapeType="1"/>
            </p:cNvSpPr>
            <p:nvPr/>
          </p:nvSpPr>
          <p:spPr bwMode="auto">
            <a:xfrm>
              <a:off x="1777" y="1392"/>
              <a:ext cx="0" cy="1488"/>
            </a:xfrm>
            <a:prstGeom prst="line">
              <a:avLst/>
            </a:prstGeom>
            <a:noFill/>
            <a:ln w="9525">
              <a:solidFill>
                <a:schemeClr val="tx1"/>
              </a:solidFill>
              <a:round/>
              <a:headEnd/>
              <a:tailEnd/>
            </a:ln>
            <a:effectLst/>
          </p:spPr>
          <p:txBody>
            <a:bodyPr/>
            <a:lstStyle/>
            <a:p>
              <a:endParaRPr lang="it-IT"/>
            </a:p>
          </p:txBody>
        </p:sp>
        <p:sp>
          <p:nvSpPr>
            <p:cNvPr id="145422" name="Line 14"/>
            <p:cNvSpPr>
              <a:spLocks noChangeShapeType="1"/>
            </p:cNvSpPr>
            <p:nvPr/>
          </p:nvSpPr>
          <p:spPr bwMode="auto">
            <a:xfrm>
              <a:off x="4201" y="1353"/>
              <a:ext cx="0" cy="683"/>
            </a:xfrm>
            <a:prstGeom prst="line">
              <a:avLst/>
            </a:prstGeom>
            <a:noFill/>
            <a:ln w="9525">
              <a:solidFill>
                <a:schemeClr val="tx1"/>
              </a:solidFill>
              <a:round/>
              <a:headEnd/>
              <a:tailEnd/>
            </a:ln>
            <a:effectLst/>
          </p:spPr>
          <p:txBody>
            <a:bodyPr/>
            <a:lstStyle/>
            <a:p>
              <a:endParaRPr lang="it-IT"/>
            </a:p>
          </p:txBody>
        </p:sp>
        <p:sp>
          <p:nvSpPr>
            <p:cNvPr id="145423" name="Text Box 15"/>
            <p:cNvSpPr txBox="1">
              <a:spLocks noChangeArrowheads="1"/>
            </p:cNvSpPr>
            <p:nvPr/>
          </p:nvSpPr>
          <p:spPr bwMode="auto">
            <a:xfrm>
              <a:off x="1537" y="3196"/>
              <a:ext cx="480" cy="504"/>
            </a:xfrm>
            <a:prstGeom prst="rect">
              <a:avLst/>
            </a:prstGeom>
            <a:noFill/>
            <a:ln w="9525">
              <a:noFill/>
              <a:miter lim="800000"/>
              <a:headEnd/>
              <a:tailEnd/>
            </a:ln>
            <a:effectLst/>
          </p:spPr>
          <p:txBody>
            <a:bodyPr>
              <a:spAutoFit/>
            </a:bodyPr>
            <a:lstStyle/>
            <a:p>
              <a:pPr algn="ctr" eaLnBrk="1" hangingPunct="1">
                <a:spcBef>
                  <a:spcPct val="50000"/>
                </a:spcBef>
              </a:pPr>
              <a:r>
                <a:rPr lang="it-IT" sz="1600" b="1" dirty="0">
                  <a:cs typeface="Times New Roman" pitchFamily="18" charset="0"/>
                </a:rPr>
                <a:t>T1</a:t>
              </a:r>
            </a:p>
            <a:p>
              <a:pPr algn="ctr" eaLnBrk="1" hangingPunct="1">
                <a:spcBef>
                  <a:spcPct val="50000"/>
                </a:spcBef>
              </a:pPr>
              <a:r>
                <a:rPr lang="it-IT" sz="1200" b="1" dirty="0" err="1" smtClean="0">
                  <a:solidFill>
                    <a:srgbClr val="FF0000"/>
                  </a:solidFill>
                  <a:cs typeface="Times New Roman" pitchFamily="18" charset="0"/>
                </a:rPr>
                <a:t>STARTR&amp;S</a:t>
              </a:r>
              <a:endParaRPr lang="en-GB" sz="1300" dirty="0">
                <a:solidFill>
                  <a:srgbClr val="FF0000"/>
                </a:solidFill>
                <a:cs typeface="Times New Roman" pitchFamily="18" charset="0"/>
              </a:endParaRPr>
            </a:p>
          </p:txBody>
        </p:sp>
        <p:sp>
          <p:nvSpPr>
            <p:cNvPr id="145424" name="Text Box 16"/>
            <p:cNvSpPr txBox="1">
              <a:spLocks noChangeArrowheads="1"/>
            </p:cNvSpPr>
            <p:nvPr/>
          </p:nvSpPr>
          <p:spPr bwMode="auto">
            <a:xfrm>
              <a:off x="673" y="1200"/>
              <a:ext cx="809" cy="288"/>
            </a:xfrm>
            <a:prstGeom prst="rect">
              <a:avLst/>
            </a:prstGeom>
            <a:noFill/>
            <a:ln w="9525">
              <a:noFill/>
              <a:miter lim="800000"/>
              <a:headEnd/>
              <a:tailEnd/>
            </a:ln>
            <a:effectLst/>
          </p:spPr>
          <p:txBody>
            <a:bodyPr>
              <a:spAutoFit/>
            </a:bodyPr>
            <a:lstStyle/>
            <a:p>
              <a:pPr eaLnBrk="1" hangingPunct="1">
                <a:spcBef>
                  <a:spcPct val="50000"/>
                </a:spcBef>
              </a:pPr>
              <a:endParaRPr lang="en-GB">
                <a:cs typeface="Times New Roman" pitchFamily="18" charset="0"/>
              </a:endParaRPr>
            </a:p>
          </p:txBody>
        </p:sp>
        <p:sp>
          <p:nvSpPr>
            <p:cNvPr id="145425" name="Rectangle 17" descr="Wide upward diagonal"/>
            <p:cNvSpPr>
              <a:spLocks noChangeArrowheads="1"/>
            </p:cNvSpPr>
            <p:nvPr/>
          </p:nvSpPr>
          <p:spPr bwMode="auto">
            <a:xfrm>
              <a:off x="1009" y="2024"/>
              <a:ext cx="768" cy="449"/>
            </a:xfrm>
            <a:prstGeom prst="rect">
              <a:avLst/>
            </a:prstGeom>
            <a:pattFill prst="wdUpDiag">
              <a:fgClr>
                <a:srgbClr val="0000FF"/>
              </a:fgClr>
              <a:bgClr>
                <a:schemeClr val="bg1"/>
              </a:bgClr>
            </a:pattFill>
            <a:ln w="9525">
              <a:solidFill>
                <a:schemeClr val="tx1"/>
              </a:solidFill>
              <a:miter lim="800000"/>
              <a:headEnd/>
              <a:tailEnd/>
            </a:ln>
            <a:effectLst/>
          </p:spPr>
          <p:txBody>
            <a:bodyPr wrap="none" anchor="ctr"/>
            <a:lstStyle/>
            <a:p>
              <a:endParaRPr lang="it-IT"/>
            </a:p>
          </p:txBody>
        </p:sp>
        <p:sp>
          <p:nvSpPr>
            <p:cNvPr id="145426" name="Text Box 18"/>
            <p:cNvSpPr txBox="1">
              <a:spLocks noChangeArrowheads="1"/>
            </p:cNvSpPr>
            <p:nvPr/>
          </p:nvSpPr>
          <p:spPr bwMode="auto">
            <a:xfrm>
              <a:off x="1040" y="1354"/>
              <a:ext cx="661" cy="485"/>
            </a:xfrm>
            <a:prstGeom prst="rect">
              <a:avLst/>
            </a:prstGeom>
            <a:noFill/>
            <a:ln w="9525">
              <a:noFill/>
              <a:miter lim="800000"/>
              <a:headEnd/>
              <a:tailEnd/>
            </a:ln>
            <a:effectLst/>
          </p:spPr>
          <p:txBody>
            <a:bodyPr>
              <a:spAutoFit/>
            </a:bodyPr>
            <a:lstStyle/>
            <a:p>
              <a:pPr algn="ctr" eaLnBrk="1" hangingPunct="1">
                <a:spcBef>
                  <a:spcPct val="50000"/>
                </a:spcBef>
              </a:pPr>
              <a:r>
                <a:rPr lang="it-IT" sz="1400" b="1" dirty="0">
                  <a:solidFill>
                    <a:schemeClr val="accent2"/>
                  </a:solidFill>
                  <a:cs typeface="Times New Roman" pitchFamily="18" charset="0"/>
                </a:rPr>
                <a:t>18 </a:t>
              </a:r>
              <a:r>
                <a:rPr lang="it-IT" sz="1400" b="1" dirty="0" err="1" smtClean="0">
                  <a:solidFill>
                    <a:schemeClr val="accent2"/>
                  </a:solidFill>
                  <a:cs typeface="Times New Roman" pitchFamily="18" charset="0"/>
                </a:rPr>
                <a:t>months</a:t>
              </a:r>
              <a:endParaRPr lang="it-IT" sz="1400" b="1" dirty="0">
                <a:solidFill>
                  <a:schemeClr val="accent2"/>
                </a:solidFill>
                <a:cs typeface="Times New Roman" pitchFamily="18" charset="0"/>
              </a:endParaRPr>
            </a:p>
            <a:p>
              <a:pPr algn="ctr" eaLnBrk="1" hangingPunct="1">
                <a:spcBef>
                  <a:spcPct val="50000"/>
                </a:spcBef>
              </a:pPr>
              <a:r>
                <a:rPr lang="it-IT" sz="1200" b="1" dirty="0" smtClean="0">
                  <a:solidFill>
                    <a:schemeClr val="accent2"/>
                  </a:solidFill>
                  <a:cs typeface="Times New Roman" pitchFamily="18" charset="0"/>
                </a:rPr>
                <a:t>Under </a:t>
              </a:r>
              <a:r>
                <a:rPr lang="it-IT" sz="1200" b="1" dirty="0" err="1" smtClean="0">
                  <a:solidFill>
                    <a:schemeClr val="accent2"/>
                  </a:solidFill>
                  <a:cs typeface="Times New Roman" pitchFamily="18" charset="0"/>
                </a:rPr>
                <a:t>secrecy</a:t>
              </a:r>
              <a:endParaRPr lang="en-GB" sz="1200" b="1" dirty="0">
                <a:solidFill>
                  <a:schemeClr val="accent2"/>
                </a:solidFill>
                <a:cs typeface="Times New Roman" pitchFamily="18" charset="0"/>
              </a:endParaRPr>
            </a:p>
          </p:txBody>
        </p:sp>
        <p:sp>
          <p:nvSpPr>
            <p:cNvPr id="145427" name="Text Box 19"/>
            <p:cNvSpPr txBox="1">
              <a:spLocks noChangeArrowheads="1"/>
            </p:cNvSpPr>
            <p:nvPr/>
          </p:nvSpPr>
          <p:spPr bwMode="auto">
            <a:xfrm>
              <a:off x="3189" y="981"/>
              <a:ext cx="652" cy="577"/>
            </a:xfrm>
            <a:prstGeom prst="rect">
              <a:avLst/>
            </a:prstGeom>
            <a:noFill/>
            <a:ln w="9525">
              <a:noFill/>
              <a:miter lim="800000"/>
              <a:headEnd/>
              <a:tailEnd/>
            </a:ln>
            <a:effectLst/>
          </p:spPr>
          <p:txBody>
            <a:bodyPr>
              <a:spAutoFit/>
            </a:bodyPr>
            <a:lstStyle/>
            <a:p>
              <a:pPr algn="ctr" eaLnBrk="1" hangingPunct="1">
                <a:spcBef>
                  <a:spcPct val="50000"/>
                </a:spcBef>
              </a:pPr>
              <a:r>
                <a:rPr lang="it-IT" sz="1600" b="1" dirty="0">
                  <a:cs typeface="Times New Roman" pitchFamily="18" charset="0"/>
                </a:rPr>
                <a:t>T3</a:t>
              </a:r>
            </a:p>
            <a:p>
              <a:pPr algn="ctr" eaLnBrk="1" hangingPunct="1">
                <a:spcBef>
                  <a:spcPct val="50000"/>
                </a:spcBef>
              </a:pPr>
              <a:r>
                <a:rPr lang="it-IT" sz="1200" b="1" dirty="0" smtClean="0">
                  <a:solidFill>
                    <a:srgbClr val="FF0000"/>
                  </a:solidFill>
                  <a:cs typeface="Times New Roman" pitchFamily="18" charset="0"/>
                </a:rPr>
                <a:t>PATENT</a:t>
              </a:r>
            </a:p>
            <a:p>
              <a:pPr algn="ctr" eaLnBrk="1" hangingPunct="1">
                <a:spcBef>
                  <a:spcPct val="50000"/>
                </a:spcBef>
              </a:pPr>
              <a:r>
                <a:rPr lang="it-IT" sz="1200" b="1" dirty="0" smtClean="0">
                  <a:solidFill>
                    <a:srgbClr val="FF0000"/>
                  </a:solidFill>
                  <a:cs typeface="Times New Roman" pitchFamily="18" charset="0"/>
                </a:rPr>
                <a:t>FILING</a:t>
              </a:r>
              <a:endParaRPr lang="it-IT" sz="1300" dirty="0">
                <a:solidFill>
                  <a:srgbClr val="FF0000"/>
                </a:solidFill>
                <a:cs typeface="Times New Roman" pitchFamily="18" charset="0"/>
              </a:endParaRPr>
            </a:p>
          </p:txBody>
        </p:sp>
        <p:sp>
          <p:nvSpPr>
            <p:cNvPr id="145428" name="Line 20"/>
            <p:cNvSpPr>
              <a:spLocks noChangeShapeType="1"/>
            </p:cNvSpPr>
            <p:nvPr/>
          </p:nvSpPr>
          <p:spPr bwMode="auto">
            <a:xfrm>
              <a:off x="3025" y="1570"/>
              <a:ext cx="0" cy="998"/>
            </a:xfrm>
            <a:prstGeom prst="line">
              <a:avLst/>
            </a:prstGeom>
            <a:noFill/>
            <a:ln w="9525">
              <a:solidFill>
                <a:schemeClr val="tx1"/>
              </a:solidFill>
              <a:round/>
              <a:headEnd/>
              <a:tailEnd/>
            </a:ln>
            <a:effectLst/>
          </p:spPr>
          <p:txBody>
            <a:bodyPr/>
            <a:lstStyle/>
            <a:p>
              <a:endParaRPr lang="it-IT"/>
            </a:p>
          </p:txBody>
        </p:sp>
        <p:sp>
          <p:nvSpPr>
            <p:cNvPr id="145429" name="Line 21"/>
            <p:cNvSpPr>
              <a:spLocks noChangeShapeType="1"/>
            </p:cNvSpPr>
            <p:nvPr/>
          </p:nvSpPr>
          <p:spPr bwMode="auto">
            <a:xfrm>
              <a:off x="1009" y="1392"/>
              <a:ext cx="0" cy="1488"/>
            </a:xfrm>
            <a:prstGeom prst="line">
              <a:avLst/>
            </a:prstGeom>
            <a:noFill/>
            <a:ln w="9525">
              <a:solidFill>
                <a:schemeClr val="tx1"/>
              </a:solidFill>
              <a:round/>
              <a:headEnd/>
              <a:tailEnd/>
            </a:ln>
            <a:effectLst/>
          </p:spPr>
          <p:txBody>
            <a:bodyPr/>
            <a:lstStyle/>
            <a:p>
              <a:endParaRPr lang="it-IT"/>
            </a:p>
          </p:txBody>
        </p:sp>
        <p:sp>
          <p:nvSpPr>
            <p:cNvPr id="145430" name="Text Box 22"/>
            <p:cNvSpPr txBox="1">
              <a:spLocks noChangeArrowheads="1"/>
            </p:cNvSpPr>
            <p:nvPr/>
          </p:nvSpPr>
          <p:spPr bwMode="auto">
            <a:xfrm>
              <a:off x="721" y="3216"/>
              <a:ext cx="720" cy="174"/>
            </a:xfrm>
            <a:prstGeom prst="rect">
              <a:avLst/>
            </a:prstGeom>
            <a:noFill/>
            <a:ln w="9525">
              <a:noFill/>
              <a:miter lim="800000"/>
              <a:headEnd/>
              <a:tailEnd/>
            </a:ln>
            <a:effectLst/>
          </p:spPr>
          <p:txBody>
            <a:bodyPr>
              <a:spAutoFit/>
            </a:bodyPr>
            <a:lstStyle/>
            <a:p>
              <a:pPr algn="ctr">
                <a:spcBef>
                  <a:spcPct val="50000"/>
                </a:spcBef>
              </a:pPr>
              <a:r>
                <a:rPr lang="it-IT" sz="1200" b="1" dirty="0">
                  <a:solidFill>
                    <a:srgbClr val="33CC33"/>
                  </a:solidFill>
                </a:rPr>
                <a:t>PRIOR ART </a:t>
              </a:r>
              <a:endParaRPr lang="en-GB" sz="1200" b="1" dirty="0">
                <a:solidFill>
                  <a:srgbClr val="33CC33"/>
                </a:solidFill>
              </a:endParaRPr>
            </a:p>
          </p:txBody>
        </p:sp>
        <p:sp>
          <p:nvSpPr>
            <p:cNvPr id="145431" name="Line 23"/>
            <p:cNvSpPr>
              <a:spLocks noChangeShapeType="1"/>
            </p:cNvSpPr>
            <p:nvPr/>
          </p:nvSpPr>
          <p:spPr bwMode="auto">
            <a:xfrm flipH="1">
              <a:off x="385" y="3120"/>
              <a:ext cx="1392" cy="0"/>
            </a:xfrm>
            <a:prstGeom prst="line">
              <a:avLst/>
            </a:prstGeom>
            <a:noFill/>
            <a:ln w="38100">
              <a:solidFill>
                <a:srgbClr val="33CC33"/>
              </a:solidFill>
              <a:round/>
              <a:headEnd/>
              <a:tailEnd type="triangle" w="med" len="med"/>
            </a:ln>
            <a:effectLst/>
          </p:spPr>
          <p:txBody>
            <a:bodyPr/>
            <a:lstStyle/>
            <a:p>
              <a:endParaRPr lang="it-IT"/>
            </a:p>
          </p:txBody>
        </p:sp>
        <p:sp>
          <p:nvSpPr>
            <p:cNvPr id="145432" name="Freeform 24"/>
            <p:cNvSpPr>
              <a:spLocks/>
            </p:cNvSpPr>
            <p:nvPr/>
          </p:nvSpPr>
          <p:spPr bwMode="auto">
            <a:xfrm>
              <a:off x="1777" y="2160"/>
              <a:ext cx="1248" cy="960"/>
            </a:xfrm>
            <a:custGeom>
              <a:avLst/>
              <a:gdLst/>
              <a:ahLst/>
              <a:cxnLst>
                <a:cxn ang="0">
                  <a:pos x="0" y="720"/>
                </a:cxn>
                <a:cxn ang="0">
                  <a:pos x="192" y="336"/>
                </a:cxn>
                <a:cxn ang="0">
                  <a:pos x="1056" y="0"/>
                </a:cxn>
              </a:cxnLst>
              <a:rect l="0" t="0" r="r" b="b"/>
              <a:pathLst>
                <a:path w="1056" h="720">
                  <a:moveTo>
                    <a:pt x="0" y="720"/>
                  </a:moveTo>
                  <a:cubicBezTo>
                    <a:pt x="8" y="588"/>
                    <a:pt x="16" y="456"/>
                    <a:pt x="192" y="336"/>
                  </a:cubicBezTo>
                  <a:cubicBezTo>
                    <a:pt x="368" y="216"/>
                    <a:pt x="712" y="108"/>
                    <a:pt x="1056" y="0"/>
                  </a:cubicBezTo>
                </a:path>
              </a:pathLst>
            </a:custGeom>
            <a:noFill/>
            <a:ln w="57150" cmpd="sng">
              <a:solidFill>
                <a:srgbClr val="33CC33"/>
              </a:solidFill>
              <a:round/>
              <a:headEnd/>
              <a:tailEnd type="triangle" w="med" len="med"/>
            </a:ln>
            <a:effectLst/>
          </p:spPr>
          <p:txBody>
            <a:bodyPr/>
            <a:lstStyle/>
            <a:p>
              <a:endParaRPr lang="it-IT"/>
            </a:p>
          </p:txBody>
        </p:sp>
        <p:sp>
          <p:nvSpPr>
            <p:cNvPr id="145433" name="Line 25"/>
            <p:cNvSpPr>
              <a:spLocks noChangeShapeType="1"/>
            </p:cNvSpPr>
            <p:nvPr/>
          </p:nvSpPr>
          <p:spPr bwMode="auto">
            <a:xfrm>
              <a:off x="2353" y="2304"/>
              <a:ext cx="192" cy="144"/>
            </a:xfrm>
            <a:prstGeom prst="line">
              <a:avLst/>
            </a:prstGeom>
            <a:noFill/>
            <a:ln w="57150">
              <a:solidFill>
                <a:schemeClr val="tx1"/>
              </a:solidFill>
              <a:round/>
              <a:headEnd/>
              <a:tailEnd/>
            </a:ln>
            <a:effectLst/>
          </p:spPr>
          <p:txBody>
            <a:bodyPr/>
            <a:lstStyle/>
            <a:p>
              <a:endParaRPr lang="it-IT"/>
            </a:p>
          </p:txBody>
        </p:sp>
        <p:sp>
          <p:nvSpPr>
            <p:cNvPr id="145434" name="Line 26"/>
            <p:cNvSpPr>
              <a:spLocks noChangeShapeType="1"/>
            </p:cNvSpPr>
            <p:nvPr/>
          </p:nvSpPr>
          <p:spPr bwMode="auto">
            <a:xfrm flipH="1">
              <a:off x="2401" y="2304"/>
              <a:ext cx="144" cy="144"/>
            </a:xfrm>
            <a:prstGeom prst="line">
              <a:avLst/>
            </a:prstGeom>
            <a:noFill/>
            <a:ln w="57150">
              <a:solidFill>
                <a:schemeClr val="tx1"/>
              </a:solidFill>
              <a:round/>
              <a:headEnd/>
              <a:tailEnd/>
            </a:ln>
            <a:effectLst/>
          </p:spPr>
          <p:txBody>
            <a:bodyPr/>
            <a:lstStyle/>
            <a:p>
              <a:endParaRPr lang="it-IT"/>
            </a:p>
          </p:txBody>
        </p:sp>
        <p:sp>
          <p:nvSpPr>
            <p:cNvPr id="145435" name="Line 27"/>
            <p:cNvSpPr>
              <a:spLocks noChangeShapeType="1"/>
            </p:cNvSpPr>
            <p:nvPr/>
          </p:nvSpPr>
          <p:spPr bwMode="auto">
            <a:xfrm>
              <a:off x="3505" y="1480"/>
              <a:ext cx="0" cy="1400"/>
            </a:xfrm>
            <a:prstGeom prst="line">
              <a:avLst/>
            </a:prstGeom>
            <a:noFill/>
            <a:ln w="76200">
              <a:solidFill>
                <a:schemeClr val="tx1"/>
              </a:solidFill>
              <a:round/>
              <a:headEnd/>
              <a:tailEnd/>
            </a:ln>
            <a:effectLst/>
          </p:spPr>
          <p:txBody>
            <a:bodyPr/>
            <a:lstStyle/>
            <a:p>
              <a:endParaRPr lang="it-IT"/>
            </a:p>
          </p:txBody>
        </p:sp>
        <p:sp>
          <p:nvSpPr>
            <p:cNvPr id="145436" name="Text Box 28"/>
            <p:cNvSpPr txBox="1">
              <a:spLocks noChangeArrowheads="1"/>
            </p:cNvSpPr>
            <p:nvPr/>
          </p:nvSpPr>
          <p:spPr bwMode="auto">
            <a:xfrm>
              <a:off x="2608" y="1253"/>
              <a:ext cx="801" cy="385"/>
            </a:xfrm>
            <a:prstGeom prst="rect">
              <a:avLst/>
            </a:prstGeom>
            <a:noFill/>
            <a:ln w="9525">
              <a:noFill/>
              <a:miter lim="800000"/>
              <a:headEnd/>
              <a:tailEnd/>
            </a:ln>
            <a:effectLst/>
          </p:spPr>
          <p:txBody>
            <a:bodyPr>
              <a:spAutoFit/>
            </a:bodyPr>
            <a:lstStyle/>
            <a:p>
              <a:pPr algn="ctr" eaLnBrk="1" hangingPunct="1">
                <a:spcBef>
                  <a:spcPct val="50000"/>
                </a:spcBef>
              </a:pPr>
              <a:r>
                <a:rPr lang="it-IT" sz="1600" b="1" dirty="0">
                  <a:cs typeface="Times New Roman" pitchFamily="18" charset="0"/>
                </a:rPr>
                <a:t>T2</a:t>
              </a:r>
            </a:p>
            <a:p>
              <a:pPr algn="ctr" eaLnBrk="1" hangingPunct="1">
                <a:spcBef>
                  <a:spcPct val="50000"/>
                </a:spcBef>
              </a:pPr>
              <a:r>
                <a:rPr lang="it-IT" sz="1200" b="1" dirty="0" smtClean="0">
                  <a:solidFill>
                    <a:srgbClr val="FF0000"/>
                  </a:solidFill>
                  <a:cs typeface="Times New Roman" pitchFamily="18" charset="0"/>
                </a:rPr>
                <a:t>INVENTION</a:t>
              </a:r>
              <a:endParaRPr lang="it-IT" sz="1300" dirty="0">
                <a:solidFill>
                  <a:srgbClr val="FF0000"/>
                </a:solidFill>
                <a:cs typeface="Times New Roman" pitchFamily="18" charset="0"/>
              </a:endParaRPr>
            </a:p>
          </p:txBody>
        </p:sp>
        <p:sp>
          <p:nvSpPr>
            <p:cNvPr id="145437" name="Line 29"/>
            <p:cNvSpPr>
              <a:spLocks noChangeShapeType="1"/>
            </p:cNvSpPr>
            <p:nvPr/>
          </p:nvSpPr>
          <p:spPr bwMode="auto">
            <a:xfrm>
              <a:off x="3025" y="2160"/>
              <a:ext cx="480" cy="0"/>
            </a:xfrm>
            <a:prstGeom prst="line">
              <a:avLst/>
            </a:prstGeom>
            <a:noFill/>
            <a:ln w="38100">
              <a:solidFill>
                <a:srgbClr val="FF0000"/>
              </a:solidFill>
              <a:prstDash val="dash"/>
              <a:round/>
              <a:headEnd/>
              <a:tailEnd type="triangle" w="med" len="med"/>
            </a:ln>
            <a:effectLst/>
          </p:spPr>
          <p:txBody>
            <a:bodyPr/>
            <a:lstStyle/>
            <a:p>
              <a:endParaRPr lang="it-IT"/>
            </a:p>
          </p:txBody>
        </p:sp>
        <p:sp>
          <p:nvSpPr>
            <p:cNvPr id="145438" name="Text Box 30"/>
            <p:cNvSpPr txBox="1">
              <a:spLocks noChangeArrowheads="1"/>
            </p:cNvSpPr>
            <p:nvPr/>
          </p:nvSpPr>
          <p:spPr bwMode="auto">
            <a:xfrm>
              <a:off x="3837" y="825"/>
              <a:ext cx="748" cy="679"/>
            </a:xfrm>
            <a:prstGeom prst="rect">
              <a:avLst/>
            </a:prstGeom>
            <a:noFill/>
            <a:ln w="9525">
              <a:noFill/>
              <a:miter lim="800000"/>
              <a:headEnd/>
              <a:tailEnd/>
            </a:ln>
            <a:effectLst/>
          </p:spPr>
          <p:txBody>
            <a:bodyPr>
              <a:spAutoFit/>
            </a:bodyPr>
            <a:lstStyle/>
            <a:p>
              <a:pPr algn="ctr" eaLnBrk="1" hangingPunct="1">
                <a:spcBef>
                  <a:spcPct val="50000"/>
                </a:spcBef>
              </a:pPr>
              <a:r>
                <a:rPr lang="it-IT" sz="1600" b="1" dirty="0">
                  <a:cs typeface="Times New Roman" pitchFamily="18" charset="0"/>
                </a:rPr>
                <a:t>T4</a:t>
              </a:r>
            </a:p>
            <a:p>
              <a:pPr algn="ctr" eaLnBrk="1" hangingPunct="1">
                <a:spcBef>
                  <a:spcPct val="50000"/>
                </a:spcBef>
              </a:pPr>
              <a:r>
                <a:rPr lang="it-IT" sz="1200" b="1" dirty="0" smtClean="0">
                  <a:solidFill>
                    <a:srgbClr val="FF0000"/>
                  </a:solidFill>
                  <a:cs typeface="Times New Roman" pitchFamily="18" charset="0"/>
                </a:rPr>
                <a:t>EXTENSION</a:t>
              </a:r>
            </a:p>
            <a:p>
              <a:pPr algn="ctr" eaLnBrk="1" hangingPunct="1">
                <a:spcBef>
                  <a:spcPct val="50000"/>
                </a:spcBef>
              </a:pPr>
              <a:r>
                <a:rPr lang="it-IT" sz="1200" b="1" dirty="0" smtClean="0">
                  <a:solidFill>
                    <a:srgbClr val="FF0000"/>
                  </a:solidFill>
                  <a:cs typeface="Times New Roman" pitchFamily="18" charset="0"/>
                </a:rPr>
                <a:t>BASED ON PRIORITY</a:t>
              </a:r>
              <a:endParaRPr lang="it-IT" sz="1300" dirty="0">
                <a:solidFill>
                  <a:srgbClr val="FF0000"/>
                </a:solidFill>
                <a:cs typeface="Times New Roman" pitchFamily="18" charset="0"/>
              </a:endParaRPr>
            </a:p>
          </p:txBody>
        </p:sp>
        <p:sp>
          <p:nvSpPr>
            <p:cNvPr id="145439" name="Text Box 31"/>
            <p:cNvSpPr txBox="1">
              <a:spLocks noChangeArrowheads="1"/>
            </p:cNvSpPr>
            <p:nvPr/>
          </p:nvSpPr>
          <p:spPr bwMode="auto">
            <a:xfrm>
              <a:off x="3574" y="1680"/>
              <a:ext cx="576" cy="330"/>
            </a:xfrm>
            <a:prstGeom prst="rect">
              <a:avLst/>
            </a:prstGeom>
            <a:noFill/>
            <a:ln w="9525">
              <a:noFill/>
              <a:miter lim="800000"/>
              <a:headEnd/>
              <a:tailEnd/>
            </a:ln>
            <a:effectLst/>
          </p:spPr>
          <p:txBody>
            <a:bodyPr>
              <a:spAutoFit/>
            </a:bodyPr>
            <a:lstStyle/>
            <a:p>
              <a:pPr algn="ctr" eaLnBrk="1" hangingPunct="1">
                <a:spcBef>
                  <a:spcPct val="50000"/>
                </a:spcBef>
              </a:pPr>
              <a:r>
                <a:rPr lang="it-IT" sz="1400" b="1" dirty="0">
                  <a:solidFill>
                    <a:schemeClr val="accent2"/>
                  </a:solidFill>
                  <a:cs typeface="Times New Roman" pitchFamily="18" charset="0"/>
                </a:rPr>
                <a:t>12 </a:t>
              </a:r>
              <a:r>
                <a:rPr lang="it-IT" sz="1400" b="1" dirty="0" err="1" smtClean="0">
                  <a:solidFill>
                    <a:schemeClr val="accent2"/>
                  </a:solidFill>
                  <a:cs typeface="Times New Roman" pitchFamily="18" charset="0"/>
                </a:rPr>
                <a:t>months</a:t>
              </a:r>
              <a:endParaRPr lang="it-IT" sz="1400" b="1" dirty="0">
                <a:solidFill>
                  <a:schemeClr val="accent2"/>
                </a:solidFill>
                <a:cs typeface="Times New Roman" pitchFamily="18" charset="0"/>
              </a:endParaRPr>
            </a:p>
          </p:txBody>
        </p:sp>
        <p:sp>
          <p:nvSpPr>
            <p:cNvPr id="145440" name="Line 32"/>
            <p:cNvSpPr>
              <a:spLocks noChangeShapeType="1"/>
            </p:cNvSpPr>
            <p:nvPr/>
          </p:nvSpPr>
          <p:spPr bwMode="auto">
            <a:xfrm flipV="1">
              <a:off x="2833" y="2208"/>
              <a:ext cx="0" cy="1200"/>
            </a:xfrm>
            <a:prstGeom prst="line">
              <a:avLst/>
            </a:prstGeom>
            <a:noFill/>
            <a:ln w="38100">
              <a:solidFill>
                <a:srgbClr val="FF9900"/>
              </a:solidFill>
              <a:round/>
              <a:headEnd/>
              <a:tailEnd type="triangle" w="med" len="med"/>
            </a:ln>
            <a:effectLst/>
          </p:spPr>
          <p:txBody>
            <a:bodyPr/>
            <a:lstStyle/>
            <a:p>
              <a:endParaRPr lang="it-IT"/>
            </a:p>
          </p:txBody>
        </p:sp>
        <p:sp>
          <p:nvSpPr>
            <p:cNvPr id="145441" name="Line 33"/>
            <p:cNvSpPr>
              <a:spLocks noChangeShapeType="1"/>
            </p:cNvSpPr>
            <p:nvPr/>
          </p:nvSpPr>
          <p:spPr bwMode="auto">
            <a:xfrm flipV="1">
              <a:off x="4849" y="2160"/>
              <a:ext cx="0" cy="1248"/>
            </a:xfrm>
            <a:prstGeom prst="line">
              <a:avLst/>
            </a:prstGeom>
            <a:noFill/>
            <a:ln w="38100">
              <a:solidFill>
                <a:srgbClr val="FF9900"/>
              </a:solidFill>
              <a:round/>
              <a:headEnd/>
              <a:tailEnd type="triangle" w="med" len="med"/>
            </a:ln>
            <a:effectLst/>
          </p:spPr>
          <p:txBody>
            <a:bodyPr/>
            <a:lstStyle/>
            <a:p>
              <a:endParaRPr lang="it-IT"/>
            </a:p>
          </p:txBody>
        </p:sp>
        <p:sp>
          <p:nvSpPr>
            <p:cNvPr id="145442" name="Line 34"/>
            <p:cNvSpPr>
              <a:spLocks noChangeShapeType="1"/>
            </p:cNvSpPr>
            <p:nvPr/>
          </p:nvSpPr>
          <p:spPr bwMode="auto">
            <a:xfrm flipV="1">
              <a:off x="2113" y="2208"/>
              <a:ext cx="0" cy="1200"/>
            </a:xfrm>
            <a:prstGeom prst="line">
              <a:avLst/>
            </a:prstGeom>
            <a:noFill/>
            <a:ln w="38100">
              <a:solidFill>
                <a:srgbClr val="FF9900"/>
              </a:solidFill>
              <a:round/>
              <a:headEnd/>
              <a:tailEnd type="triangle" w="med" len="med"/>
            </a:ln>
            <a:effectLst/>
          </p:spPr>
          <p:txBody>
            <a:bodyPr/>
            <a:lstStyle/>
            <a:p>
              <a:endParaRPr lang="it-IT"/>
            </a:p>
          </p:txBody>
        </p:sp>
        <p:sp>
          <p:nvSpPr>
            <p:cNvPr id="145443" name="Text Box 35"/>
            <p:cNvSpPr txBox="1">
              <a:spLocks noChangeArrowheads="1"/>
            </p:cNvSpPr>
            <p:nvPr/>
          </p:nvSpPr>
          <p:spPr bwMode="auto">
            <a:xfrm>
              <a:off x="2112" y="3408"/>
              <a:ext cx="2737" cy="291"/>
            </a:xfrm>
            <a:prstGeom prst="rect">
              <a:avLst/>
            </a:prstGeom>
            <a:noFill/>
            <a:ln w="38100">
              <a:solidFill>
                <a:srgbClr val="FF9900"/>
              </a:solidFill>
              <a:miter lim="800000"/>
              <a:headEnd/>
              <a:tailEnd/>
            </a:ln>
            <a:effectLst/>
          </p:spPr>
          <p:txBody>
            <a:bodyPr>
              <a:spAutoFit/>
            </a:bodyPr>
            <a:lstStyle/>
            <a:p>
              <a:pPr algn="ctr">
                <a:spcBef>
                  <a:spcPct val="50000"/>
                </a:spcBef>
              </a:pPr>
              <a:r>
                <a:rPr lang="en-US" sz="1200" b="1" dirty="0" smtClean="0"/>
                <a:t>Check on further prior art existence suitable to jeopardize novelty? Which reaction?</a:t>
              </a:r>
              <a:endParaRPr lang="en-US" sz="1200" b="1" dirty="0"/>
            </a:p>
          </p:txBody>
        </p:sp>
        <p:sp>
          <p:nvSpPr>
            <p:cNvPr id="145444" name="AutoShape 36" descr="Wide downward diagonal"/>
            <p:cNvSpPr>
              <a:spLocks noChangeArrowheads="1"/>
            </p:cNvSpPr>
            <p:nvPr/>
          </p:nvSpPr>
          <p:spPr bwMode="auto">
            <a:xfrm flipH="1">
              <a:off x="2426" y="1616"/>
              <a:ext cx="1044" cy="400"/>
            </a:xfrm>
            <a:prstGeom prst="rtTriangle">
              <a:avLst/>
            </a:prstGeom>
            <a:pattFill prst="wdDnDiag">
              <a:fgClr>
                <a:srgbClr val="FF0000"/>
              </a:fgClr>
              <a:bgClr>
                <a:schemeClr val="bg1"/>
              </a:bgClr>
            </a:pattFill>
            <a:ln w="9525">
              <a:solidFill>
                <a:schemeClr val="tx1"/>
              </a:solidFill>
              <a:miter lim="800000"/>
              <a:headEnd/>
              <a:tailEnd/>
            </a:ln>
            <a:effectLst/>
          </p:spPr>
          <p:txBody>
            <a:bodyPr wrap="none" anchor="ctr"/>
            <a:lstStyle/>
            <a:p>
              <a:endParaRPr lang="it-IT"/>
            </a:p>
          </p:txBody>
        </p:sp>
        <p:sp>
          <p:nvSpPr>
            <p:cNvPr id="145445" name="Text Box 37"/>
            <p:cNvSpPr txBox="1">
              <a:spLocks noChangeArrowheads="1"/>
            </p:cNvSpPr>
            <p:nvPr/>
          </p:nvSpPr>
          <p:spPr bwMode="auto">
            <a:xfrm>
              <a:off x="1882" y="1661"/>
              <a:ext cx="624" cy="349"/>
            </a:xfrm>
            <a:prstGeom prst="rect">
              <a:avLst/>
            </a:prstGeom>
            <a:noFill/>
            <a:ln w="9525">
              <a:noFill/>
              <a:miter lim="800000"/>
              <a:headEnd/>
              <a:tailEnd/>
            </a:ln>
            <a:effectLst/>
          </p:spPr>
          <p:txBody>
            <a:bodyPr>
              <a:spAutoFit/>
            </a:bodyPr>
            <a:lstStyle/>
            <a:p>
              <a:pPr>
                <a:spcBef>
                  <a:spcPct val="50000"/>
                </a:spcBef>
              </a:pPr>
              <a:r>
                <a:rPr lang="en-GB" sz="1000" b="1" dirty="0" smtClean="0">
                  <a:solidFill>
                    <a:srgbClr val="FF0000"/>
                  </a:solidFill>
                </a:rPr>
                <a:t>High risk of know-how violation</a:t>
              </a:r>
              <a:endParaRPr lang="en-GB" sz="1000" b="1" dirty="0">
                <a:solidFill>
                  <a:srgbClr val="FF0000"/>
                </a:solidFill>
              </a:endParaRPr>
            </a:p>
          </p:txBody>
        </p:sp>
        <p:grpSp>
          <p:nvGrpSpPr>
            <p:cNvPr id="6" name="Group 38"/>
            <p:cNvGrpSpPr>
              <a:grpSpLocks/>
            </p:cNvGrpSpPr>
            <p:nvPr/>
          </p:nvGrpSpPr>
          <p:grpSpPr bwMode="auto">
            <a:xfrm>
              <a:off x="1681" y="3024"/>
              <a:ext cx="192" cy="144"/>
              <a:chOff x="2064" y="3024"/>
              <a:chExt cx="192" cy="144"/>
            </a:xfrm>
          </p:grpSpPr>
          <p:sp>
            <p:nvSpPr>
              <p:cNvPr id="145447" name="Line 39"/>
              <p:cNvSpPr>
                <a:spLocks noChangeShapeType="1"/>
              </p:cNvSpPr>
              <p:nvPr/>
            </p:nvSpPr>
            <p:spPr bwMode="auto">
              <a:xfrm>
                <a:off x="2064" y="3024"/>
                <a:ext cx="192" cy="144"/>
              </a:xfrm>
              <a:prstGeom prst="line">
                <a:avLst/>
              </a:prstGeom>
              <a:noFill/>
              <a:ln w="57150">
                <a:solidFill>
                  <a:schemeClr val="tx1"/>
                </a:solidFill>
                <a:round/>
                <a:headEnd/>
                <a:tailEnd/>
              </a:ln>
              <a:effectLst/>
            </p:spPr>
            <p:txBody>
              <a:bodyPr/>
              <a:lstStyle/>
              <a:p>
                <a:endParaRPr lang="it-IT"/>
              </a:p>
            </p:txBody>
          </p:sp>
          <p:sp>
            <p:nvSpPr>
              <p:cNvPr id="145448" name="Line 40"/>
              <p:cNvSpPr>
                <a:spLocks noChangeShapeType="1"/>
              </p:cNvSpPr>
              <p:nvPr/>
            </p:nvSpPr>
            <p:spPr bwMode="auto">
              <a:xfrm flipH="1">
                <a:off x="2112" y="3024"/>
                <a:ext cx="144" cy="144"/>
              </a:xfrm>
              <a:prstGeom prst="line">
                <a:avLst/>
              </a:prstGeom>
              <a:noFill/>
              <a:ln w="57150">
                <a:solidFill>
                  <a:schemeClr val="tx1"/>
                </a:solidFill>
                <a:round/>
                <a:headEnd/>
                <a:tailEnd/>
              </a:ln>
              <a:effectLst/>
            </p:spPr>
            <p:txBody>
              <a:bodyPr/>
              <a:lstStyle/>
              <a:p>
                <a:endParaRPr lang="it-IT"/>
              </a:p>
            </p:txBody>
          </p:sp>
        </p:grpSp>
        <p:grpSp>
          <p:nvGrpSpPr>
            <p:cNvPr id="7" name="Group 41"/>
            <p:cNvGrpSpPr>
              <a:grpSpLocks/>
            </p:cNvGrpSpPr>
            <p:nvPr/>
          </p:nvGrpSpPr>
          <p:grpSpPr bwMode="auto">
            <a:xfrm>
              <a:off x="2929" y="2064"/>
              <a:ext cx="192" cy="144"/>
              <a:chOff x="2064" y="3024"/>
              <a:chExt cx="192" cy="144"/>
            </a:xfrm>
          </p:grpSpPr>
          <p:sp>
            <p:nvSpPr>
              <p:cNvPr id="145450" name="Line 42"/>
              <p:cNvSpPr>
                <a:spLocks noChangeShapeType="1"/>
              </p:cNvSpPr>
              <p:nvPr/>
            </p:nvSpPr>
            <p:spPr bwMode="auto">
              <a:xfrm>
                <a:off x="2064" y="3024"/>
                <a:ext cx="192" cy="144"/>
              </a:xfrm>
              <a:prstGeom prst="line">
                <a:avLst/>
              </a:prstGeom>
              <a:noFill/>
              <a:ln w="57150">
                <a:solidFill>
                  <a:schemeClr val="tx1"/>
                </a:solidFill>
                <a:round/>
                <a:headEnd/>
                <a:tailEnd/>
              </a:ln>
              <a:effectLst/>
            </p:spPr>
            <p:txBody>
              <a:bodyPr/>
              <a:lstStyle/>
              <a:p>
                <a:endParaRPr lang="it-IT"/>
              </a:p>
            </p:txBody>
          </p:sp>
          <p:sp>
            <p:nvSpPr>
              <p:cNvPr id="145451" name="Line 43"/>
              <p:cNvSpPr>
                <a:spLocks noChangeShapeType="1"/>
              </p:cNvSpPr>
              <p:nvPr/>
            </p:nvSpPr>
            <p:spPr bwMode="auto">
              <a:xfrm flipH="1">
                <a:off x="2112" y="3024"/>
                <a:ext cx="144" cy="144"/>
              </a:xfrm>
              <a:prstGeom prst="line">
                <a:avLst/>
              </a:prstGeom>
              <a:noFill/>
              <a:ln w="57150">
                <a:solidFill>
                  <a:schemeClr val="tx1"/>
                </a:solidFill>
                <a:round/>
                <a:headEnd/>
                <a:tailEnd/>
              </a:ln>
              <a:effectLst/>
            </p:spPr>
            <p:txBody>
              <a:bodyPr/>
              <a:lstStyle/>
              <a:p>
                <a:endParaRPr lang="it-IT"/>
              </a:p>
            </p:txBody>
          </p:sp>
        </p:grpSp>
        <p:sp>
          <p:nvSpPr>
            <p:cNvPr id="145452" name="Rectangle 44" descr="Wide upward diagonal"/>
            <p:cNvSpPr>
              <a:spLocks noChangeArrowheads="1"/>
            </p:cNvSpPr>
            <p:nvPr/>
          </p:nvSpPr>
          <p:spPr bwMode="auto">
            <a:xfrm>
              <a:off x="3515" y="2024"/>
              <a:ext cx="1033" cy="449"/>
            </a:xfrm>
            <a:prstGeom prst="rect">
              <a:avLst/>
            </a:prstGeom>
            <a:pattFill prst="wdUpDiag">
              <a:fgClr>
                <a:srgbClr val="0000FF"/>
              </a:fgClr>
              <a:bgClr>
                <a:schemeClr val="bg1"/>
              </a:bgClr>
            </a:pattFill>
            <a:ln w="9525">
              <a:solidFill>
                <a:schemeClr val="tx1"/>
              </a:solidFill>
              <a:miter lim="800000"/>
              <a:headEnd/>
              <a:tailEnd/>
            </a:ln>
            <a:effectLst/>
          </p:spPr>
          <p:txBody>
            <a:bodyPr wrap="none" anchor="ctr"/>
            <a:lstStyle/>
            <a:p>
              <a:endParaRPr lang="it-IT"/>
            </a:p>
          </p:txBody>
        </p:sp>
        <p:sp>
          <p:nvSpPr>
            <p:cNvPr id="145453" name="Text Box 45"/>
            <p:cNvSpPr txBox="1">
              <a:spLocks noChangeArrowheads="1"/>
            </p:cNvSpPr>
            <p:nvPr/>
          </p:nvSpPr>
          <p:spPr bwMode="auto">
            <a:xfrm>
              <a:off x="4992" y="844"/>
              <a:ext cx="700" cy="679"/>
            </a:xfrm>
            <a:prstGeom prst="rect">
              <a:avLst/>
            </a:prstGeom>
            <a:noFill/>
            <a:ln w="9525">
              <a:noFill/>
              <a:miter lim="800000"/>
              <a:headEnd/>
              <a:tailEnd/>
            </a:ln>
            <a:effectLst/>
          </p:spPr>
          <p:txBody>
            <a:bodyPr>
              <a:spAutoFit/>
            </a:bodyPr>
            <a:lstStyle/>
            <a:p>
              <a:pPr algn="ctr" eaLnBrk="1" hangingPunct="1">
                <a:spcBef>
                  <a:spcPct val="50000"/>
                </a:spcBef>
              </a:pPr>
              <a:r>
                <a:rPr lang="it-IT" sz="1600" b="1" dirty="0">
                  <a:cs typeface="Times New Roman" pitchFamily="18" charset="0"/>
                </a:rPr>
                <a:t>T5</a:t>
              </a:r>
            </a:p>
            <a:p>
              <a:pPr algn="ctr" eaLnBrk="1" hangingPunct="1">
                <a:spcBef>
                  <a:spcPct val="50000"/>
                </a:spcBef>
              </a:pPr>
              <a:r>
                <a:rPr lang="it-IT" sz="1200" b="1" dirty="0" smtClean="0">
                  <a:solidFill>
                    <a:srgbClr val="FF0000"/>
                  </a:solidFill>
                  <a:cs typeface="Times New Roman" pitchFamily="18" charset="0"/>
                </a:rPr>
                <a:t>NATIONAL PHASE</a:t>
              </a:r>
            </a:p>
            <a:p>
              <a:pPr algn="ctr" eaLnBrk="1" hangingPunct="1">
                <a:spcBef>
                  <a:spcPct val="50000"/>
                </a:spcBef>
              </a:pPr>
              <a:r>
                <a:rPr lang="it-IT" sz="1200" b="1" dirty="0" smtClean="0">
                  <a:solidFill>
                    <a:srgbClr val="FF0000"/>
                  </a:solidFill>
                  <a:cs typeface="Times New Roman" pitchFamily="18" charset="0"/>
                </a:rPr>
                <a:t>PCT</a:t>
              </a:r>
              <a:endParaRPr lang="it-IT" sz="1200" dirty="0">
                <a:solidFill>
                  <a:srgbClr val="FF0000"/>
                </a:solidFill>
                <a:cs typeface="Times New Roman" pitchFamily="18" charset="0"/>
              </a:endParaRPr>
            </a:p>
          </p:txBody>
        </p:sp>
        <p:sp>
          <p:nvSpPr>
            <p:cNvPr id="145454" name="Line 46"/>
            <p:cNvSpPr>
              <a:spLocks noChangeShapeType="1"/>
            </p:cNvSpPr>
            <p:nvPr/>
          </p:nvSpPr>
          <p:spPr bwMode="auto">
            <a:xfrm>
              <a:off x="5375" y="1344"/>
              <a:ext cx="0" cy="683"/>
            </a:xfrm>
            <a:prstGeom prst="line">
              <a:avLst/>
            </a:prstGeom>
            <a:noFill/>
            <a:ln w="9525">
              <a:solidFill>
                <a:schemeClr val="tx1"/>
              </a:solidFill>
              <a:round/>
              <a:headEnd/>
              <a:tailEnd/>
            </a:ln>
            <a:effectLst/>
          </p:spPr>
          <p:txBody>
            <a:bodyPr/>
            <a:lstStyle/>
            <a:p>
              <a:endParaRPr lang="it-IT"/>
            </a:p>
          </p:txBody>
        </p:sp>
        <p:sp>
          <p:nvSpPr>
            <p:cNvPr id="145455" name="Rectangle 47" descr="Diagonali larghe verso il basso"/>
            <p:cNvSpPr>
              <a:spLocks noChangeArrowheads="1"/>
            </p:cNvSpPr>
            <p:nvPr/>
          </p:nvSpPr>
          <p:spPr bwMode="auto">
            <a:xfrm>
              <a:off x="4558" y="1661"/>
              <a:ext cx="816" cy="363"/>
            </a:xfrm>
            <a:prstGeom prst="rect">
              <a:avLst/>
            </a:prstGeom>
            <a:pattFill prst="wdDnDiag">
              <a:fgClr>
                <a:srgbClr val="0000FF"/>
              </a:fgClr>
              <a:bgClr>
                <a:schemeClr val="bg1"/>
              </a:bgClr>
            </a:pattFill>
            <a:ln w="9525">
              <a:solidFill>
                <a:schemeClr val="tx1"/>
              </a:solidFill>
              <a:miter lim="800000"/>
              <a:headEnd/>
              <a:tailEnd/>
            </a:ln>
            <a:effectLst/>
          </p:spPr>
          <p:txBody>
            <a:bodyPr wrap="none" anchor="ctr"/>
            <a:lstStyle/>
            <a:p>
              <a:endParaRPr lang="it-IT"/>
            </a:p>
          </p:txBody>
        </p:sp>
        <p:sp>
          <p:nvSpPr>
            <p:cNvPr id="145456" name="AutoShape 48"/>
            <p:cNvSpPr>
              <a:spLocks/>
            </p:cNvSpPr>
            <p:nvPr/>
          </p:nvSpPr>
          <p:spPr bwMode="auto">
            <a:xfrm rot="16200000">
              <a:off x="4297" y="-200"/>
              <a:ext cx="272" cy="1815"/>
            </a:xfrm>
            <a:prstGeom prst="rightBrace">
              <a:avLst>
                <a:gd name="adj1" fmla="val 55607"/>
                <a:gd name="adj2" fmla="val 47870"/>
              </a:avLst>
            </a:prstGeom>
            <a:noFill/>
            <a:ln w="9525">
              <a:solidFill>
                <a:schemeClr val="tx1"/>
              </a:solidFill>
              <a:round/>
              <a:headEnd/>
              <a:tailEnd/>
            </a:ln>
            <a:effectLst/>
          </p:spPr>
          <p:txBody>
            <a:bodyPr wrap="none" anchor="ctr"/>
            <a:lstStyle/>
            <a:p>
              <a:endParaRPr lang="it-IT"/>
            </a:p>
          </p:txBody>
        </p:sp>
        <p:sp>
          <p:nvSpPr>
            <p:cNvPr id="145457" name="Text Box 49"/>
            <p:cNvSpPr txBox="1">
              <a:spLocks noChangeArrowheads="1"/>
            </p:cNvSpPr>
            <p:nvPr/>
          </p:nvSpPr>
          <p:spPr bwMode="auto">
            <a:xfrm>
              <a:off x="4141" y="255"/>
              <a:ext cx="427" cy="305"/>
            </a:xfrm>
            <a:prstGeom prst="rect">
              <a:avLst/>
            </a:prstGeom>
            <a:noFill/>
            <a:ln w="9525">
              <a:noFill/>
              <a:miter lim="800000"/>
              <a:headEnd/>
              <a:tailEnd/>
            </a:ln>
            <a:effectLst/>
          </p:spPr>
          <p:txBody>
            <a:bodyPr wrap="square">
              <a:spAutoFit/>
            </a:bodyPr>
            <a:lstStyle/>
            <a:p>
              <a:pPr algn="ctr" eaLnBrk="1" hangingPunct="1">
                <a:spcBef>
                  <a:spcPct val="50000"/>
                </a:spcBef>
              </a:pPr>
              <a:r>
                <a:rPr lang="it-IT" sz="1200" b="1" dirty="0" smtClean="0">
                  <a:solidFill>
                    <a:srgbClr val="0000FF"/>
                  </a:solidFill>
                  <a:cs typeface="Times New Roman" pitchFamily="18" charset="0"/>
                </a:rPr>
                <a:t>30</a:t>
              </a:r>
            </a:p>
            <a:p>
              <a:pPr algn="ctr" eaLnBrk="1" hangingPunct="1">
                <a:spcBef>
                  <a:spcPct val="50000"/>
                </a:spcBef>
              </a:pPr>
              <a:r>
                <a:rPr lang="it-IT" sz="900" b="1" dirty="0" err="1" smtClean="0">
                  <a:solidFill>
                    <a:srgbClr val="0000FF"/>
                  </a:solidFill>
                  <a:cs typeface="Times New Roman" pitchFamily="18" charset="0"/>
                </a:rPr>
                <a:t>months</a:t>
              </a:r>
              <a:endParaRPr lang="it-IT" sz="900" b="1" dirty="0">
                <a:solidFill>
                  <a:srgbClr val="0000FF"/>
                </a:solidFill>
                <a:cs typeface="Times New Roman" pitchFamily="18" charset="0"/>
              </a:endParaRPr>
            </a:p>
          </p:txBody>
        </p:sp>
        <p:sp>
          <p:nvSpPr>
            <p:cNvPr id="145458" name="Line 50"/>
            <p:cNvSpPr>
              <a:spLocks noChangeShapeType="1"/>
            </p:cNvSpPr>
            <p:nvPr/>
          </p:nvSpPr>
          <p:spPr bwMode="auto">
            <a:xfrm flipV="1">
              <a:off x="4177" y="2160"/>
              <a:ext cx="0" cy="1248"/>
            </a:xfrm>
            <a:prstGeom prst="line">
              <a:avLst/>
            </a:prstGeom>
            <a:noFill/>
            <a:ln w="38100">
              <a:solidFill>
                <a:srgbClr val="FF9900"/>
              </a:solidFill>
              <a:round/>
              <a:headEnd/>
              <a:tailEnd type="triangle" w="med" len="med"/>
            </a:ln>
            <a:effectLst/>
          </p:spPr>
          <p:txBody>
            <a:bodyPr/>
            <a:lstStyle/>
            <a:p>
              <a:endParaRPr lang="it-IT"/>
            </a:p>
          </p:txBody>
        </p:sp>
        <p:sp>
          <p:nvSpPr>
            <p:cNvPr id="145459" name="Text Box 51"/>
            <p:cNvSpPr txBox="1">
              <a:spLocks noChangeArrowheads="1"/>
            </p:cNvSpPr>
            <p:nvPr/>
          </p:nvSpPr>
          <p:spPr bwMode="auto">
            <a:xfrm>
              <a:off x="3833" y="2659"/>
              <a:ext cx="712" cy="368"/>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it-IT" sz="1400" b="1" dirty="0">
                  <a:solidFill>
                    <a:schemeClr val="accent2"/>
                  </a:solidFill>
                  <a:cs typeface="Times New Roman" pitchFamily="18" charset="0"/>
                </a:rPr>
                <a:t>18 </a:t>
              </a:r>
              <a:r>
                <a:rPr lang="it-IT" sz="1400" b="1" dirty="0" err="1" smtClean="0">
                  <a:solidFill>
                    <a:schemeClr val="accent2"/>
                  </a:solidFill>
                  <a:cs typeface="Times New Roman" pitchFamily="18" charset="0"/>
                </a:rPr>
                <a:t>months</a:t>
              </a:r>
              <a:endParaRPr lang="it-IT" sz="1400" b="1" dirty="0">
                <a:solidFill>
                  <a:schemeClr val="accent2"/>
                </a:solidFill>
                <a:cs typeface="Times New Roman" pitchFamily="18" charset="0"/>
              </a:endParaRPr>
            </a:p>
            <a:p>
              <a:pPr algn="ctr" eaLnBrk="1" hangingPunct="1">
                <a:spcBef>
                  <a:spcPct val="50000"/>
                </a:spcBef>
              </a:pPr>
              <a:r>
                <a:rPr lang="it-IT" sz="1200" b="1" dirty="0">
                  <a:solidFill>
                    <a:schemeClr val="accent2"/>
                  </a:solidFill>
                  <a:cs typeface="Times New Roman" pitchFamily="18" charset="0"/>
                </a:rPr>
                <a:t>u</a:t>
              </a:r>
              <a:r>
                <a:rPr lang="it-IT" sz="1200" b="1" dirty="0" smtClean="0">
                  <a:solidFill>
                    <a:schemeClr val="accent2"/>
                  </a:solidFill>
                  <a:cs typeface="Times New Roman" pitchFamily="18" charset="0"/>
                </a:rPr>
                <a:t>nder </a:t>
              </a:r>
              <a:r>
                <a:rPr lang="it-IT" sz="1200" b="1" dirty="0" err="1" smtClean="0">
                  <a:solidFill>
                    <a:schemeClr val="accent2"/>
                  </a:solidFill>
                  <a:cs typeface="Times New Roman" pitchFamily="18" charset="0"/>
                </a:rPr>
                <a:t>secrecy</a:t>
              </a:r>
              <a:endParaRPr lang="en-GB" sz="1200" b="1" dirty="0">
                <a:solidFill>
                  <a:schemeClr val="accent2"/>
                </a:solidFill>
                <a:cs typeface="Times New Roman" pitchFamily="18" charset="0"/>
              </a:endParaRPr>
            </a:p>
          </p:txBody>
        </p:sp>
        <p:sp>
          <p:nvSpPr>
            <p:cNvPr id="145460" name="Line 52"/>
            <p:cNvSpPr>
              <a:spLocks noChangeShapeType="1"/>
            </p:cNvSpPr>
            <p:nvPr/>
          </p:nvSpPr>
          <p:spPr bwMode="auto">
            <a:xfrm>
              <a:off x="4558" y="2024"/>
              <a:ext cx="0" cy="683"/>
            </a:xfrm>
            <a:prstGeom prst="line">
              <a:avLst/>
            </a:prstGeom>
            <a:noFill/>
            <a:ln w="9525">
              <a:solidFill>
                <a:schemeClr val="tx1"/>
              </a:solidFill>
              <a:round/>
              <a:headEnd/>
              <a:tailEnd/>
            </a:ln>
            <a:effectLst/>
          </p:spPr>
          <p:txBody>
            <a:bodyPr/>
            <a:lstStyle/>
            <a:p>
              <a:endParaRPr lang="it-IT"/>
            </a:p>
          </p:txBody>
        </p:sp>
        <p:sp>
          <p:nvSpPr>
            <p:cNvPr id="145461" name="Line 53"/>
            <p:cNvSpPr>
              <a:spLocks noChangeShapeType="1"/>
            </p:cNvSpPr>
            <p:nvPr/>
          </p:nvSpPr>
          <p:spPr bwMode="auto">
            <a:xfrm>
              <a:off x="2472" y="1888"/>
              <a:ext cx="181" cy="0"/>
            </a:xfrm>
            <a:prstGeom prst="line">
              <a:avLst/>
            </a:prstGeom>
            <a:noFill/>
            <a:ln w="9525">
              <a:solidFill>
                <a:srgbClr val="FF0000"/>
              </a:solidFill>
              <a:round/>
              <a:headEnd/>
              <a:tailEnd type="triangle" w="med" len="med"/>
            </a:ln>
            <a:effectLst/>
          </p:spPr>
          <p:txBody>
            <a:bodyPr/>
            <a:lstStyle/>
            <a:p>
              <a:endParaRPr lang="it-IT"/>
            </a:p>
          </p:txBody>
        </p:sp>
      </p:grpSp>
      <p:sp>
        <p:nvSpPr>
          <p:cNvPr id="56" name="Rectangle 54"/>
          <p:cNvSpPr>
            <a:spLocks noChangeArrowheads="1"/>
          </p:cNvSpPr>
          <p:nvPr/>
        </p:nvSpPr>
        <p:spPr bwMode="auto">
          <a:xfrm>
            <a:off x="2480380" y="2243782"/>
            <a:ext cx="2520950" cy="2160587"/>
          </a:xfrm>
          <a:prstGeom prst="rect">
            <a:avLst/>
          </a:prstGeom>
          <a:solidFill>
            <a:srgbClr val="FFFF00">
              <a:alpha val="37000"/>
            </a:srgbClr>
          </a:solidFill>
          <a:ln w="76200" cap="rnd">
            <a:noFill/>
            <a:prstDash val="sysDot"/>
            <a:miter lim="800000"/>
            <a:headEnd/>
            <a:tailEnd/>
          </a:ln>
          <a:effectLst/>
        </p:spPr>
        <p:txBody>
          <a:bodyPr wrap="none" anchor="ctr"/>
          <a:lstStyle/>
          <a:p>
            <a:endParaRPr lang="it-IT"/>
          </a:p>
        </p:txBody>
      </p:sp>
    </p:spTree>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66218" y="1318549"/>
            <a:ext cx="738465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it-IT" sz="2400" b="1" i="0" u="none" strike="noStrike" kern="0" cap="none" spc="0" normalizeH="0" baseline="0" noProof="0" dirty="0" err="1" smtClean="0">
                <a:ln>
                  <a:noFill/>
                </a:ln>
                <a:solidFill>
                  <a:srgbClr val="0000FF"/>
                </a:solidFill>
                <a:effectLst/>
                <a:uLnTx/>
                <a:uFillTx/>
                <a:latin typeface="Arial" charset="0"/>
                <a:ea typeface="+mn-ea"/>
                <a:cs typeface="+mn-cs"/>
              </a:rPr>
              <a:t>Critical</a:t>
            </a:r>
            <a:r>
              <a:rPr kumimoji="0" lang="it-IT" sz="2400" b="1" i="0" u="none" strike="noStrike" kern="0" cap="none" spc="0" normalizeH="0" baseline="0" noProof="0" dirty="0" smtClean="0">
                <a:ln>
                  <a:noFill/>
                </a:ln>
                <a:solidFill>
                  <a:srgbClr val="0000FF"/>
                </a:solidFill>
                <a:effectLst/>
                <a:uLnTx/>
                <a:uFillTx/>
                <a:latin typeface="Arial" charset="0"/>
                <a:ea typeface="+mn-ea"/>
                <a:cs typeface="+mn-cs"/>
              </a:rPr>
              <a:t> </a:t>
            </a:r>
            <a:r>
              <a:rPr kumimoji="0" lang="it-IT" sz="2400" b="1" i="0" u="none" strike="noStrike" kern="0" cap="none" spc="0" normalizeH="0" baseline="0" noProof="0" dirty="0" err="1" smtClean="0">
                <a:ln>
                  <a:noFill/>
                </a:ln>
                <a:solidFill>
                  <a:srgbClr val="0000FF"/>
                </a:solidFill>
                <a:effectLst/>
                <a:uLnTx/>
                <a:uFillTx/>
                <a:latin typeface="Arial" charset="0"/>
                <a:ea typeface="+mn-ea"/>
                <a:cs typeface="+mn-cs"/>
              </a:rPr>
              <a:t>Issues</a:t>
            </a:r>
            <a:endParaRPr kumimoji="0" lang="it-IT" sz="2400" b="1" i="0" u="none" strike="noStrike" kern="0" cap="none" spc="0" normalizeH="0" baseline="0" noProof="0" dirty="0" smtClean="0">
              <a:ln>
                <a:noFill/>
              </a:ln>
              <a:solidFill>
                <a:srgbClr val="0000FF"/>
              </a:solidFill>
              <a:effectLst/>
              <a:uLnTx/>
              <a:uFillTx/>
              <a:latin typeface="Arial" charset="0"/>
              <a:ea typeface="+mn-ea"/>
              <a:cs typeface="+mn-cs"/>
            </a:endParaRPr>
          </a:p>
          <a:p>
            <a:pPr marL="0" marR="0" lvl="0" indent="0" algn="l" defTabSz="914400" rtl="0" eaLnBrk="1" fontAlgn="base" latinLnBrk="0" hangingPunct="1">
              <a:lnSpc>
                <a:spcPct val="80000"/>
              </a:lnSpc>
              <a:spcBef>
                <a:spcPct val="20000"/>
              </a:spcBef>
              <a:spcAft>
                <a:spcPct val="0"/>
              </a:spcAft>
              <a:buClrTx/>
              <a:buSzTx/>
              <a:buFontTx/>
              <a:buNone/>
              <a:tabLst/>
              <a:defRPr/>
            </a:pPr>
            <a:r>
              <a:rPr kumimoji="0" lang="it-IT" sz="2000" b="1" i="0" u="none" strike="noStrike" kern="0" cap="none" spc="0" normalizeH="0" baseline="0" noProof="0" dirty="0" smtClean="0">
                <a:ln>
                  <a:noFill/>
                </a:ln>
                <a:solidFill>
                  <a:schemeClr val="tx1"/>
                </a:solidFill>
                <a:effectLst/>
                <a:uLnTx/>
                <a:uFillTx/>
                <a:latin typeface="Arial" charset="0"/>
                <a:ea typeface="+mn-ea"/>
                <a:cs typeface="+mn-cs"/>
              </a:rPr>
              <a:t>		</a:t>
            </a:r>
          </a:p>
          <a:p>
            <a:pPr marL="0" marR="0" lvl="0" indent="0" algn="l" defTabSz="914400" rtl="0" eaLnBrk="1" fontAlgn="base" latinLnBrk="0" hangingPunct="1">
              <a:lnSpc>
                <a:spcPct val="80000"/>
              </a:lnSpc>
              <a:spcBef>
                <a:spcPct val="20000"/>
              </a:spcBef>
              <a:spcAft>
                <a:spcPct val="0"/>
              </a:spcAft>
              <a:buClrTx/>
              <a:buSzTx/>
              <a:buFontTx/>
              <a:buNone/>
              <a:tabLst/>
              <a:defRPr/>
            </a:pPr>
            <a:endParaRPr kumimoji="0" lang="en-GB" sz="2000" b="1" i="0" u="none" strike="noStrike" kern="0" cap="none" spc="0" normalizeH="0" baseline="0" noProof="0" dirty="0" smtClean="0">
              <a:ln>
                <a:noFill/>
              </a:ln>
              <a:solidFill>
                <a:schemeClr val="tx1"/>
              </a:solidFill>
              <a:effectLst/>
              <a:uLnTx/>
              <a:uFillTx/>
              <a:latin typeface="Arial" charset="0"/>
              <a:ea typeface="+mn-ea"/>
              <a:cs typeface="+mn-cs"/>
            </a:endParaRPr>
          </a:p>
          <a:p>
            <a:pPr marL="0" marR="0" lvl="0" indent="0" algn="l" defTabSz="914400" rtl="0" eaLnBrk="1" fontAlgn="base" latinLnBrk="0" hangingPunct="1">
              <a:lnSpc>
                <a:spcPct val="80000"/>
              </a:lnSpc>
              <a:spcBef>
                <a:spcPct val="20000"/>
              </a:spcBef>
              <a:spcAft>
                <a:spcPct val="0"/>
              </a:spcAft>
              <a:buClrTx/>
              <a:buSzTx/>
              <a:buFontTx/>
              <a:buNone/>
              <a:tabLst/>
              <a:defRPr/>
            </a:pPr>
            <a:r>
              <a:rPr kumimoji="0" lang="en-GB" sz="1800" b="1" i="0" u="none" strike="noStrike" kern="0" cap="none" spc="0" normalizeH="0" baseline="0" noProof="0" dirty="0" smtClean="0">
                <a:ln>
                  <a:noFill/>
                </a:ln>
                <a:solidFill>
                  <a:schemeClr val="tx1"/>
                </a:solidFill>
                <a:effectLst/>
                <a:uLnTx/>
                <a:uFillTx/>
                <a:latin typeface="Arial" charset="0"/>
                <a:ea typeface="+mn-ea"/>
                <a:cs typeface="+mn-cs"/>
              </a:rPr>
              <a:t>- Preliminary research (prior art and FTO)</a:t>
            </a:r>
          </a:p>
          <a:p>
            <a:pPr marL="0" marR="0" lvl="0" indent="0" algn="l" defTabSz="914400" rtl="0" eaLnBrk="1" fontAlgn="base" latinLnBrk="0" hangingPunct="1">
              <a:lnSpc>
                <a:spcPct val="80000"/>
              </a:lnSpc>
              <a:spcBef>
                <a:spcPct val="20000"/>
              </a:spcBef>
              <a:spcAft>
                <a:spcPct val="0"/>
              </a:spcAft>
              <a:buClrTx/>
              <a:buSzTx/>
              <a:buFontTx/>
              <a:buNone/>
              <a:tabLst/>
              <a:defRPr/>
            </a:pPr>
            <a:endParaRPr kumimoji="0" lang="en-GB" sz="2000" b="1" i="0" u="none" strike="noStrike" kern="0" cap="none" spc="0" normalizeH="0" baseline="0" noProof="0" dirty="0" smtClean="0">
              <a:ln>
                <a:noFill/>
              </a:ln>
              <a:solidFill>
                <a:schemeClr val="tx1"/>
              </a:solidFill>
              <a:effectLst/>
              <a:uLnTx/>
              <a:uFillTx/>
              <a:latin typeface="Arial" charset="0"/>
              <a:ea typeface="+mn-ea"/>
              <a:cs typeface="+mn-cs"/>
            </a:endParaRPr>
          </a:p>
          <a:p>
            <a:pPr marL="0" marR="0" lvl="0" indent="0" algn="l" defTabSz="914400" rtl="0" eaLnBrk="1" fontAlgn="base" latinLnBrk="0" hangingPunct="1">
              <a:lnSpc>
                <a:spcPct val="80000"/>
              </a:lnSpc>
              <a:spcBef>
                <a:spcPct val="20000"/>
              </a:spcBef>
              <a:spcAft>
                <a:spcPct val="0"/>
              </a:spcAft>
              <a:buClrTx/>
              <a:buSzTx/>
              <a:buFontTx/>
              <a:buNone/>
              <a:tabLst/>
              <a:defRPr/>
            </a:pPr>
            <a:r>
              <a:rPr kumimoji="0" lang="en-GB" sz="1800" b="1" i="0" u="none" strike="noStrike" kern="0" cap="none" spc="0" normalizeH="0" baseline="0" noProof="0" dirty="0" smtClean="0">
                <a:ln>
                  <a:noFill/>
                </a:ln>
                <a:solidFill>
                  <a:schemeClr val="tx1"/>
                </a:solidFill>
                <a:effectLst/>
                <a:uLnTx/>
                <a:uFillTx/>
                <a:latin typeface="Arial" charset="0"/>
                <a:ea typeface="+mn-ea"/>
                <a:cs typeface="+mn-cs"/>
              </a:rPr>
              <a:t>- Steps/Phases management research/results: secrecy/publication</a:t>
            </a:r>
          </a:p>
          <a:p>
            <a:pPr marL="0" marR="0" lvl="0" indent="0" algn="l" defTabSz="914400" rtl="0" eaLnBrk="1" fontAlgn="base" latinLnBrk="0" hangingPunct="1">
              <a:lnSpc>
                <a:spcPct val="80000"/>
              </a:lnSpc>
              <a:spcBef>
                <a:spcPct val="20000"/>
              </a:spcBef>
              <a:spcAft>
                <a:spcPct val="0"/>
              </a:spcAft>
              <a:buClrTx/>
              <a:buSzTx/>
              <a:buFontTx/>
              <a:buNone/>
              <a:tabLst/>
              <a:defRPr/>
            </a:pPr>
            <a:r>
              <a:rPr kumimoji="0" lang="en-GB" sz="1800" b="1" i="0" u="none" strike="noStrike" kern="0" cap="none" spc="0" normalizeH="0" baseline="0" noProof="0" dirty="0" smtClean="0">
                <a:ln>
                  <a:noFill/>
                </a:ln>
                <a:solidFill>
                  <a:schemeClr val="tx1"/>
                </a:solidFill>
                <a:effectLst/>
                <a:uLnTx/>
                <a:uFillTx/>
                <a:latin typeface="Arial" charset="0"/>
                <a:ea typeface="+mn-ea"/>
                <a:cs typeface="+mn-cs"/>
              </a:rPr>
              <a:t>		</a:t>
            </a:r>
          </a:p>
          <a:p>
            <a:pPr marL="0" marR="0" lvl="0" indent="0" algn="l" defTabSz="914400" rtl="0" eaLnBrk="1" fontAlgn="base" latinLnBrk="0" hangingPunct="1">
              <a:lnSpc>
                <a:spcPct val="80000"/>
              </a:lnSpc>
              <a:spcBef>
                <a:spcPct val="20000"/>
              </a:spcBef>
              <a:spcAft>
                <a:spcPct val="0"/>
              </a:spcAft>
              <a:buClrTx/>
              <a:buSzTx/>
              <a:buFontTx/>
              <a:buNone/>
              <a:tabLst/>
              <a:defRPr/>
            </a:pPr>
            <a:r>
              <a:rPr kumimoji="0" lang="en-GB" sz="1800" b="1" i="0" u="none" strike="noStrike" kern="0" cap="none" spc="0" normalizeH="0" baseline="0" noProof="0" dirty="0" smtClean="0">
                <a:ln>
                  <a:noFill/>
                </a:ln>
                <a:solidFill>
                  <a:schemeClr val="tx1"/>
                </a:solidFill>
                <a:effectLst/>
                <a:uLnTx/>
                <a:uFillTx/>
                <a:latin typeface="Arial" charset="0"/>
                <a:ea typeface="+mn-ea"/>
                <a:cs typeface="+mn-cs"/>
              </a:rPr>
              <a:t>- Ownership</a:t>
            </a:r>
          </a:p>
          <a:p>
            <a:pPr marL="0" marR="0" lvl="0" indent="0" algn="l" defTabSz="914400" rtl="0" eaLnBrk="1" fontAlgn="base" latinLnBrk="0" hangingPunct="1">
              <a:lnSpc>
                <a:spcPct val="80000"/>
              </a:lnSpc>
              <a:spcBef>
                <a:spcPct val="20000"/>
              </a:spcBef>
              <a:spcAft>
                <a:spcPct val="0"/>
              </a:spcAft>
              <a:buClrTx/>
              <a:buSzTx/>
              <a:buFontTx/>
              <a:buNone/>
              <a:tabLst/>
              <a:defRPr/>
            </a:pPr>
            <a:r>
              <a:rPr kumimoji="0" lang="en-GB" sz="1800" b="1" i="0" u="none" strike="noStrike" kern="0" cap="none" spc="0" normalizeH="0" baseline="0" noProof="0" dirty="0" smtClean="0">
                <a:ln>
                  <a:noFill/>
                </a:ln>
                <a:solidFill>
                  <a:schemeClr val="tx1"/>
                </a:solidFill>
                <a:effectLst/>
                <a:uLnTx/>
                <a:uFillTx/>
                <a:latin typeface="Arial" charset="0"/>
                <a:ea typeface="+mn-ea"/>
                <a:cs typeface="+mn-cs"/>
              </a:rPr>
              <a:t>		</a:t>
            </a:r>
          </a:p>
          <a:p>
            <a:pPr marL="0" marR="0" lvl="0" indent="0" algn="l" defTabSz="914400" rtl="0" eaLnBrk="1" fontAlgn="base" latinLnBrk="0" hangingPunct="1">
              <a:lnSpc>
                <a:spcPct val="80000"/>
              </a:lnSpc>
              <a:spcBef>
                <a:spcPct val="20000"/>
              </a:spcBef>
              <a:spcAft>
                <a:spcPct val="0"/>
              </a:spcAft>
              <a:buClrTx/>
              <a:buSzTx/>
              <a:buFontTx/>
              <a:buNone/>
              <a:tabLst/>
              <a:defRPr/>
            </a:pPr>
            <a:r>
              <a:rPr kumimoji="0" lang="en-GB" sz="1800" b="1" i="0" u="none" strike="noStrike" kern="0" cap="none" spc="0" normalizeH="0" baseline="0" noProof="0" dirty="0" smtClean="0">
                <a:ln>
                  <a:noFill/>
                </a:ln>
                <a:solidFill>
                  <a:schemeClr val="tx1"/>
                </a:solidFill>
                <a:effectLst/>
                <a:uLnTx/>
                <a:uFillTx/>
                <a:latin typeface="Arial" charset="0"/>
                <a:ea typeface="+mn-ea"/>
                <a:cs typeface="+mn-cs"/>
              </a:rPr>
              <a:t>- Type of protection: know how/patent</a:t>
            </a:r>
          </a:p>
          <a:p>
            <a:pPr marL="0" marR="0" lvl="0" indent="0" algn="l" defTabSz="914400" rtl="0" eaLnBrk="1" fontAlgn="base" latinLnBrk="0" hangingPunct="1">
              <a:lnSpc>
                <a:spcPct val="80000"/>
              </a:lnSpc>
              <a:spcBef>
                <a:spcPct val="20000"/>
              </a:spcBef>
              <a:spcAft>
                <a:spcPct val="0"/>
              </a:spcAft>
              <a:buClrTx/>
              <a:buSzTx/>
              <a:buFontTx/>
              <a:buNone/>
              <a:tabLst/>
              <a:defRPr/>
            </a:pPr>
            <a:endParaRPr kumimoji="0" lang="en-GB" sz="1800" b="1" i="0" u="none" strike="noStrike" kern="0" cap="none" spc="0" normalizeH="0" baseline="0" noProof="0" dirty="0" smtClean="0">
              <a:ln>
                <a:noFill/>
              </a:ln>
              <a:solidFill>
                <a:schemeClr val="tx1"/>
              </a:solidFill>
              <a:effectLst/>
              <a:uLnTx/>
              <a:uFillTx/>
              <a:latin typeface="Arial" charset="0"/>
              <a:ea typeface="+mn-ea"/>
              <a:cs typeface="+mn-cs"/>
            </a:endParaRPr>
          </a:p>
          <a:p>
            <a:pPr marL="0" marR="0" lvl="0" indent="0" algn="l" defTabSz="914400" rtl="0" eaLnBrk="1" fontAlgn="base" latinLnBrk="0" hangingPunct="1">
              <a:lnSpc>
                <a:spcPct val="80000"/>
              </a:lnSpc>
              <a:spcBef>
                <a:spcPct val="20000"/>
              </a:spcBef>
              <a:spcAft>
                <a:spcPct val="0"/>
              </a:spcAft>
              <a:buClrTx/>
              <a:buSzTx/>
              <a:buFontTx/>
              <a:buNone/>
              <a:tabLst/>
              <a:defRPr/>
            </a:pPr>
            <a:r>
              <a:rPr kumimoji="0" lang="en-GB" sz="1800" b="1" i="0" u="none" strike="noStrike" kern="0" cap="none" spc="0" normalizeH="0" baseline="0" noProof="0" dirty="0" smtClean="0">
                <a:ln>
                  <a:noFill/>
                </a:ln>
                <a:solidFill>
                  <a:schemeClr val="tx1"/>
                </a:solidFill>
                <a:effectLst/>
                <a:uLnTx/>
                <a:uFillTx/>
                <a:latin typeface="Arial" charset="0"/>
                <a:ea typeface="+mn-ea"/>
                <a:cs typeface="+mn-cs"/>
              </a:rPr>
              <a:t>- Territory extensions and renewal policies</a:t>
            </a:r>
          </a:p>
          <a:p>
            <a:pPr marL="0" marR="0" lvl="0" indent="0" algn="l" defTabSz="914400" rtl="0" eaLnBrk="1" fontAlgn="base" latinLnBrk="0" hangingPunct="1">
              <a:lnSpc>
                <a:spcPct val="80000"/>
              </a:lnSpc>
              <a:spcBef>
                <a:spcPct val="20000"/>
              </a:spcBef>
              <a:spcAft>
                <a:spcPct val="0"/>
              </a:spcAft>
              <a:buClrTx/>
              <a:buSzTx/>
              <a:buFontTx/>
              <a:buNone/>
              <a:tabLst/>
              <a:defRPr/>
            </a:pPr>
            <a:endParaRPr kumimoji="0" lang="en-GB" sz="1800" b="1" i="0" u="none" strike="noStrike" kern="0" cap="none" spc="0" normalizeH="0" baseline="0" noProof="0" dirty="0" smtClean="0">
              <a:ln>
                <a:noFill/>
              </a:ln>
              <a:solidFill>
                <a:schemeClr val="tx1"/>
              </a:solidFill>
              <a:effectLst/>
              <a:uLnTx/>
              <a:uFillTx/>
              <a:latin typeface="Arial" charset="0"/>
              <a:ea typeface="+mn-ea"/>
              <a:cs typeface="+mn-cs"/>
            </a:endParaRPr>
          </a:p>
          <a:p>
            <a:pPr marL="0" marR="0" lvl="0" indent="0" algn="l" defTabSz="914400" rtl="0" eaLnBrk="1" fontAlgn="base" latinLnBrk="0" hangingPunct="1">
              <a:lnSpc>
                <a:spcPct val="80000"/>
              </a:lnSpc>
              <a:spcBef>
                <a:spcPct val="20000"/>
              </a:spcBef>
              <a:spcAft>
                <a:spcPct val="0"/>
              </a:spcAft>
              <a:buClrTx/>
              <a:buSzTx/>
              <a:buFontTx/>
              <a:buNone/>
              <a:tabLst/>
              <a:defRPr/>
            </a:pPr>
            <a:r>
              <a:rPr kumimoji="0" lang="en-GB" sz="1800" b="1" i="0" u="none" strike="noStrike" kern="0" cap="none" spc="0" normalizeH="0" baseline="0" noProof="0" dirty="0" smtClean="0">
                <a:ln>
                  <a:noFill/>
                </a:ln>
                <a:solidFill>
                  <a:schemeClr val="tx1"/>
                </a:solidFill>
                <a:effectLst/>
                <a:uLnTx/>
                <a:uFillTx/>
                <a:latin typeface="Arial" charset="0"/>
                <a:ea typeface="+mn-ea"/>
                <a:cs typeface="+mn-cs"/>
              </a:rPr>
              <a:t>- Economical </a:t>
            </a:r>
            <a:r>
              <a:rPr kumimoji="0" lang="en-GB" sz="1800" b="1" i="0" u="none" strike="noStrike" kern="0" cap="none" spc="0" normalizeH="0" baseline="0" noProof="0" dirty="0" err="1" smtClean="0">
                <a:ln>
                  <a:noFill/>
                </a:ln>
                <a:solidFill>
                  <a:schemeClr val="tx1"/>
                </a:solidFill>
                <a:effectLst/>
                <a:uLnTx/>
                <a:uFillTx/>
                <a:latin typeface="Arial" charset="0"/>
                <a:ea typeface="+mn-ea"/>
                <a:cs typeface="+mn-cs"/>
              </a:rPr>
              <a:t>exploitment</a:t>
            </a:r>
            <a:r>
              <a:rPr kumimoji="0" lang="en-GB" sz="1800" b="1" i="0" u="none" strike="noStrike" kern="0" cap="none" spc="0" normalizeH="0" baseline="0" noProof="0" dirty="0" smtClean="0">
                <a:ln>
                  <a:noFill/>
                </a:ln>
                <a:solidFill>
                  <a:schemeClr val="tx1"/>
                </a:solidFill>
                <a:effectLst/>
                <a:uLnTx/>
                <a:uFillTx/>
                <a:latin typeface="Arial" charset="0"/>
                <a:ea typeface="+mn-ea"/>
                <a:cs typeface="+mn-cs"/>
              </a:rPr>
              <a:t> (licence (exclusive or not) - transfer)</a:t>
            </a:r>
          </a:p>
          <a:p>
            <a:pPr marL="0" marR="0" lvl="0" indent="0" algn="l" defTabSz="914400" rtl="0" eaLnBrk="1" fontAlgn="base" latinLnBrk="0" hangingPunct="1">
              <a:lnSpc>
                <a:spcPct val="80000"/>
              </a:lnSpc>
              <a:spcBef>
                <a:spcPct val="20000"/>
              </a:spcBef>
              <a:spcAft>
                <a:spcPct val="0"/>
              </a:spcAft>
              <a:buClrTx/>
              <a:buSzTx/>
              <a:buFontTx/>
              <a:buNone/>
              <a:tabLst/>
              <a:defRPr/>
            </a:pPr>
            <a:endParaRPr kumimoji="0" lang="en-GB" sz="1800" b="1" i="0" u="none" strike="noStrike" kern="0" cap="none" spc="0" normalizeH="0" baseline="0" noProof="0" dirty="0" smtClean="0">
              <a:ln>
                <a:noFill/>
              </a:ln>
              <a:solidFill>
                <a:schemeClr val="tx1"/>
              </a:solidFill>
              <a:effectLst/>
              <a:uLnTx/>
              <a:uFillTx/>
              <a:latin typeface="Arial" charset="0"/>
              <a:ea typeface="+mn-ea"/>
              <a:cs typeface="+mn-cs"/>
            </a:endParaRPr>
          </a:p>
          <a:p>
            <a:pPr marL="0" marR="0" lvl="0" indent="0" algn="l" defTabSz="914400" rtl="0" eaLnBrk="1" fontAlgn="base" latinLnBrk="0" hangingPunct="1">
              <a:lnSpc>
                <a:spcPct val="80000"/>
              </a:lnSpc>
              <a:spcBef>
                <a:spcPct val="20000"/>
              </a:spcBef>
              <a:spcAft>
                <a:spcPct val="0"/>
              </a:spcAft>
              <a:buClrTx/>
              <a:buSzTx/>
              <a:buFontTx/>
              <a:buNone/>
              <a:tabLst/>
              <a:defRPr/>
            </a:pPr>
            <a:r>
              <a:rPr kumimoji="0" lang="en-GB" sz="1800" b="1" i="0" u="none" strike="noStrike" kern="0" cap="none" spc="0" normalizeH="0" baseline="0" noProof="0" dirty="0" smtClean="0">
                <a:ln>
                  <a:noFill/>
                </a:ln>
                <a:solidFill>
                  <a:schemeClr val="tx1"/>
                </a:solidFill>
                <a:effectLst/>
                <a:uLnTx/>
                <a:uFillTx/>
                <a:latin typeface="Arial" charset="0"/>
                <a:ea typeface="+mn-ea"/>
                <a:cs typeface="+mn-cs"/>
              </a:rPr>
              <a:t>- Strategy on legal protection</a:t>
            </a:r>
            <a:endParaRPr kumimoji="0" lang="en-GB" sz="2000" b="1" i="0" u="none" strike="noStrike" kern="0" cap="none" spc="0" normalizeH="0" baseline="0" noProof="0" dirty="0">
              <a:ln>
                <a:noFill/>
              </a:ln>
              <a:solidFill>
                <a:schemeClr val="tx1"/>
              </a:solidFill>
              <a:effectLst/>
              <a:uLnTx/>
              <a:uFillTx/>
              <a:latin typeface="Arial" charset="0"/>
              <a:ea typeface="+mn-ea"/>
              <a:cs typeface="+mn-cs"/>
            </a:endParaRPr>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1"/>
          </p:nvPr>
        </p:nvSpPr>
        <p:spPr/>
        <p:txBody>
          <a:bodyPr/>
          <a:lstStyle/>
          <a:p>
            <a:fld id="{233E6C1D-32D8-4F60-9DD3-AEE2C038C81C}" type="slidenum">
              <a:rPr lang="de-DE" smtClean="0"/>
              <a:pPr/>
              <a:t>5</a:t>
            </a:fld>
            <a:endParaRPr lang="de-DE"/>
          </a:p>
        </p:txBody>
      </p:sp>
      <p:sp>
        <p:nvSpPr>
          <p:cNvPr id="7" name="Rectangle 9"/>
          <p:cNvSpPr>
            <a:spLocks noChangeArrowheads="1"/>
          </p:cNvSpPr>
          <p:nvPr/>
        </p:nvSpPr>
        <p:spPr bwMode="auto">
          <a:xfrm>
            <a:off x="1042988" y="2419350"/>
            <a:ext cx="1298575" cy="336550"/>
          </a:xfrm>
          <a:prstGeom prst="rect">
            <a:avLst/>
          </a:prstGeom>
          <a:noFill/>
          <a:ln w="12700">
            <a:noFill/>
            <a:miter lim="800000"/>
            <a:headEnd/>
            <a:tailEnd/>
          </a:ln>
          <a:effectLst/>
        </p:spPr>
        <p:txBody>
          <a:bodyPr wrap="none" lIns="90488" tIns="44450" rIns="90488" bIns="44450">
            <a:spAutoFit/>
          </a:bodyPr>
          <a:lstStyle/>
          <a:p>
            <a:pPr eaLnBrk="0" hangingPunct="0"/>
            <a:r>
              <a:rPr lang="it-IT" sz="1600" b="1" dirty="0" smtClean="0">
                <a:latin typeface="Arial" charset="0"/>
              </a:rPr>
              <a:t>INVENTION</a:t>
            </a:r>
            <a:endParaRPr lang="it-IT" sz="1600" b="1" dirty="0">
              <a:latin typeface="Arial" charset="0"/>
            </a:endParaRPr>
          </a:p>
        </p:txBody>
      </p:sp>
      <p:sp>
        <p:nvSpPr>
          <p:cNvPr id="8" name="Line 11"/>
          <p:cNvSpPr>
            <a:spLocks noChangeShapeType="1"/>
          </p:cNvSpPr>
          <p:nvPr/>
        </p:nvSpPr>
        <p:spPr bwMode="auto">
          <a:xfrm flipV="1">
            <a:off x="2665353" y="2136775"/>
            <a:ext cx="596900" cy="393700"/>
          </a:xfrm>
          <a:prstGeom prst="line">
            <a:avLst/>
          </a:prstGeom>
          <a:noFill/>
          <a:ln w="12700">
            <a:solidFill>
              <a:schemeClr val="tx1"/>
            </a:solidFill>
            <a:round/>
            <a:headEnd/>
            <a:tailEnd/>
          </a:ln>
          <a:effectLst/>
        </p:spPr>
        <p:txBody>
          <a:bodyPr wrap="none" anchor="ctr"/>
          <a:lstStyle/>
          <a:p>
            <a:endParaRPr lang="it-IT"/>
          </a:p>
        </p:txBody>
      </p:sp>
      <p:sp>
        <p:nvSpPr>
          <p:cNvPr id="9" name="Line 12"/>
          <p:cNvSpPr>
            <a:spLocks noChangeShapeType="1"/>
          </p:cNvSpPr>
          <p:nvPr/>
        </p:nvSpPr>
        <p:spPr bwMode="auto">
          <a:xfrm>
            <a:off x="2688502" y="2530475"/>
            <a:ext cx="596900" cy="215900"/>
          </a:xfrm>
          <a:prstGeom prst="line">
            <a:avLst/>
          </a:prstGeom>
          <a:noFill/>
          <a:ln w="12700">
            <a:solidFill>
              <a:schemeClr val="tx1"/>
            </a:solidFill>
            <a:round/>
            <a:headEnd/>
            <a:tailEnd/>
          </a:ln>
          <a:effectLst/>
        </p:spPr>
        <p:txBody>
          <a:bodyPr wrap="none" anchor="ctr"/>
          <a:lstStyle/>
          <a:p>
            <a:endParaRPr lang="it-IT"/>
          </a:p>
        </p:txBody>
      </p:sp>
      <p:sp>
        <p:nvSpPr>
          <p:cNvPr id="10" name="Rectangle 13"/>
          <p:cNvSpPr>
            <a:spLocks noChangeArrowheads="1"/>
          </p:cNvSpPr>
          <p:nvPr/>
        </p:nvSpPr>
        <p:spPr bwMode="auto">
          <a:xfrm>
            <a:off x="3481388" y="1962150"/>
            <a:ext cx="1627187" cy="336550"/>
          </a:xfrm>
          <a:prstGeom prst="rect">
            <a:avLst/>
          </a:prstGeom>
          <a:noFill/>
          <a:ln w="12700">
            <a:noFill/>
            <a:miter lim="800000"/>
            <a:headEnd/>
            <a:tailEnd/>
          </a:ln>
          <a:effectLst/>
        </p:spPr>
        <p:txBody>
          <a:bodyPr wrap="none" lIns="90488" tIns="44450" rIns="90488" bIns="44450">
            <a:spAutoFit/>
          </a:bodyPr>
          <a:lstStyle/>
          <a:p>
            <a:pPr eaLnBrk="0" hangingPunct="0"/>
            <a:r>
              <a:rPr lang="it-IT" sz="1600" b="1" dirty="0" smtClean="0">
                <a:latin typeface="Arial" charset="0"/>
              </a:rPr>
              <a:t>MORAL RIGHT</a:t>
            </a:r>
            <a:endParaRPr lang="it-IT" sz="1600" b="1" dirty="0">
              <a:latin typeface="Arial" charset="0"/>
            </a:endParaRPr>
          </a:p>
        </p:txBody>
      </p:sp>
      <p:sp>
        <p:nvSpPr>
          <p:cNvPr id="11" name="Rectangle 14"/>
          <p:cNvSpPr>
            <a:spLocks noChangeArrowheads="1"/>
          </p:cNvSpPr>
          <p:nvPr/>
        </p:nvSpPr>
        <p:spPr bwMode="auto">
          <a:xfrm>
            <a:off x="3481388" y="2647950"/>
            <a:ext cx="2006600" cy="336550"/>
          </a:xfrm>
          <a:prstGeom prst="rect">
            <a:avLst/>
          </a:prstGeom>
          <a:noFill/>
          <a:ln w="12700">
            <a:noFill/>
            <a:miter lim="800000"/>
            <a:headEnd/>
            <a:tailEnd/>
          </a:ln>
          <a:effectLst/>
        </p:spPr>
        <p:txBody>
          <a:bodyPr wrap="none" lIns="90488" tIns="44450" rIns="90488" bIns="44450">
            <a:spAutoFit/>
          </a:bodyPr>
          <a:lstStyle/>
          <a:p>
            <a:pPr eaLnBrk="0" hangingPunct="0"/>
            <a:r>
              <a:rPr lang="it-IT" sz="1600" b="1" dirty="0" smtClean="0">
                <a:latin typeface="Arial" charset="0"/>
              </a:rPr>
              <a:t>ECONOMIC RIGHT</a:t>
            </a:r>
            <a:endParaRPr lang="it-IT" sz="1600" b="1" dirty="0">
              <a:latin typeface="Arial" charset="0"/>
            </a:endParaRPr>
          </a:p>
        </p:txBody>
      </p:sp>
      <p:sp>
        <p:nvSpPr>
          <p:cNvPr id="12" name="Line 18"/>
          <p:cNvSpPr>
            <a:spLocks noChangeShapeType="1"/>
          </p:cNvSpPr>
          <p:nvPr/>
        </p:nvSpPr>
        <p:spPr bwMode="auto">
          <a:xfrm>
            <a:off x="4491661" y="2978029"/>
            <a:ext cx="0" cy="1206500"/>
          </a:xfrm>
          <a:prstGeom prst="line">
            <a:avLst/>
          </a:prstGeom>
          <a:noFill/>
          <a:ln w="12700">
            <a:solidFill>
              <a:schemeClr val="tx1"/>
            </a:solidFill>
            <a:round/>
            <a:headEnd/>
            <a:tailEnd/>
          </a:ln>
          <a:effectLst/>
        </p:spPr>
        <p:txBody>
          <a:bodyPr wrap="none" anchor="ctr"/>
          <a:lstStyle/>
          <a:p>
            <a:endParaRPr lang="it-IT"/>
          </a:p>
        </p:txBody>
      </p:sp>
      <p:sp>
        <p:nvSpPr>
          <p:cNvPr id="14" name="Rectangle 19"/>
          <p:cNvSpPr>
            <a:spLocks noChangeArrowheads="1"/>
          </p:cNvSpPr>
          <p:nvPr/>
        </p:nvSpPr>
        <p:spPr bwMode="auto">
          <a:xfrm>
            <a:off x="3279775" y="4283075"/>
            <a:ext cx="3187700" cy="596900"/>
          </a:xfrm>
          <a:prstGeom prst="rect">
            <a:avLst/>
          </a:prstGeom>
          <a:solidFill>
            <a:srgbClr val="FFFFFF"/>
          </a:solidFill>
          <a:ln w="12700">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5" name="Rectangle 20"/>
          <p:cNvSpPr>
            <a:spLocks noChangeArrowheads="1"/>
          </p:cNvSpPr>
          <p:nvPr/>
        </p:nvSpPr>
        <p:spPr bwMode="auto">
          <a:xfrm>
            <a:off x="3456309" y="4413049"/>
            <a:ext cx="2695575" cy="366713"/>
          </a:xfrm>
          <a:prstGeom prst="rect">
            <a:avLst/>
          </a:prstGeom>
          <a:noFill/>
          <a:ln w="12700">
            <a:noFill/>
            <a:miter lim="800000"/>
            <a:headEnd/>
            <a:tailEnd/>
          </a:ln>
          <a:effectLst/>
        </p:spPr>
        <p:txBody>
          <a:bodyPr wrap="none" lIns="90488" tIns="44450" rIns="90488" bIns="44450">
            <a:spAutoFit/>
          </a:bodyPr>
          <a:lstStyle/>
          <a:p>
            <a:pPr eaLnBrk="0" hangingPunct="0"/>
            <a:r>
              <a:rPr lang="it-IT" sz="1800" b="1" dirty="0" err="1" smtClean="0">
                <a:latin typeface="Arial" charset="0"/>
              </a:rPr>
              <a:t>Transferee</a:t>
            </a:r>
            <a:r>
              <a:rPr lang="it-IT" sz="1800" b="1" dirty="0" smtClean="0">
                <a:latin typeface="Arial" charset="0"/>
              </a:rPr>
              <a:t> or </a:t>
            </a:r>
            <a:r>
              <a:rPr lang="it-IT" sz="1800" b="1" dirty="0" err="1" smtClean="0">
                <a:latin typeface="Arial" charset="0"/>
              </a:rPr>
              <a:t>Licencee</a:t>
            </a:r>
            <a:endParaRPr lang="it-IT" sz="1800" b="1" dirty="0">
              <a:latin typeface="Arial" charset="0"/>
            </a:endParaRPr>
          </a:p>
        </p:txBody>
      </p:sp>
      <p:sp>
        <p:nvSpPr>
          <p:cNvPr id="16" name="Rectangle 8"/>
          <p:cNvSpPr>
            <a:spLocks noChangeArrowheads="1"/>
          </p:cNvSpPr>
          <p:nvPr/>
        </p:nvSpPr>
        <p:spPr bwMode="auto">
          <a:xfrm>
            <a:off x="6327775" y="1844675"/>
            <a:ext cx="1892300" cy="520700"/>
          </a:xfrm>
          <a:prstGeom prst="rect">
            <a:avLst/>
          </a:prstGeom>
          <a:solidFill>
            <a:schemeClr val="bg1"/>
          </a:solidFill>
          <a:ln w="12700">
            <a:solidFill>
              <a:schemeClr val="tx1"/>
            </a:solidFill>
            <a:miter lim="800000"/>
            <a:headEnd/>
            <a:tailEnd/>
          </a:ln>
          <a:effectLst/>
        </p:spPr>
        <p:txBody>
          <a:bodyPr wrap="none" anchor="ctr"/>
          <a:lstStyle/>
          <a:p>
            <a:endParaRPr lang="it-IT"/>
          </a:p>
        </p:txBody>
      </p:sp>
      <p:sp>
        <p:nvSpPr>
          <p:cNvPr id="17" name="Rectangle 8"/>
          <p:cNvSpPr>
            <a:spLocks noChangeArrowheads="1"/>
          </p:cNvSpPr>
          <p:nvPr/>
        </p:nvSpPr>
        <p:spPr bwMode="auto">
          <a:xfrm>
            <a:off x="6364428" y="2529510"/>
            <a:ext cx="1892300" cy="520700"/>
          </a:xfrm>
          <a:prstGeom prst="rect">
            <a:avLst/>
          </a:prstGeom>
          <a:solidFill>
            <a:schemeClr val="bg1"/>
          </a:solidFill>
          <a:ln w="12700">
            <a:solidFill>
              <a:schemeClr val="tx1"/>
            </a:solidFill>
            <a:miter lim="800000"/>
            <a:headEnd/>
            <a:tailEnd/>
          </a:ln>
          <a:effectLst/>
        </p:spPr>
        <p:txBody>
          <a:bodyPr wrap="none" anchor="ctr"/>
          <a:lstStyle/>
          <a:p>
            <a:endParaRPr lang="it-IT"/>
          </a:p>
        </p:txBody>
      </p:sp>
      <p:sp>
        <p:nvSpPr>
          <p:cNvPr id="18" name="Rectangle 15"/>
          <p:cNvSpPr>
            <a:spLocks noChangeArrowheads="1"/>
          </p:cNvSpPr>
          <p:nvPr/>
        </p:nvSpPr>
        <p:spPr bwMode="auto">
          <a:xfrm>
            <a:off x="6300788" y="1962150"/>
            <a:ext cx="1122362" cy="336550"/>
          </a:xfrm>
          <a:prstGeom prst="rect">
            <a:avLst/>
          </a:prstGeom>
          <a:noFill/>
          <a:ln w="12700">
            <a:noFill/>
            <a:miter lim="800000"/>
            <a:headEnd/>
            <a:tailEnd/>
          </a:ln>
          <a:effectLst/>
        </p:spPr>
        <p:txBody>
          <a:bodyPr wrap="none" lIns="90488" tIns="44450" rIns="90488" bIns="44450">
            <a:spAutoFit/>
          </a:bodyPr>
          <a:lstStyle/>
          <a:p>
            <a:pPr eaLnBrk="0" hangingPunct="0">
              <a:buFontTx/>
              <a:buChar char="•"/>
            </a:pPr>
            <a:r>
              <a:rPr lang="it-IT" sz="1600" b="1" dirty="0">
                <a:latin typeface="Arial" charset="0"/>
              </a:rPr>
              <a:t> </a:t>
            </a:r>
            <a:r>
              <a:rPr lang="it-IT" sz="1600" b="1" dirty="0" err="1" smtClean="0">
                <a:latin typeface="Arial" charset="0"/>
              </a:rPr>
              <a:t>Inventor</a:t>
            </a:r>
            <a:endParaRPr lang="it-IT" sz="1600" b="1" dirty="0">
              <a:latin typeface="Arial" charset="0"/>
            </a:endParaRPr>
          </a:p>
        </p:txBody>
      </p:sp>
      <p:sp>
        <p:nvSpPr>
          <p:cNvPr id="19" name="Rectangle 17"/>
          <p:cNvSpPr>
            <a:spLocks noChangeArrowheads="1"/>
          </p:cNvSpPr>
          <p:nvPr/>
        </p:nvSpPr>
        <p:spPr bwMode="auto">
          <a:xfrm>
            <a:off x="6543856" y="2520629"/>
            <a:ext cx="1247137" cy="828432"/>
          </a:xfrm>
          <a:prstGeom prst="rect">
            <a:avLst/>
          </a:prstGeom>
          <a:noFill/>
          <a:ln w="12700">
            <a:noFill/>
            <a:miter lim="800000"/>
            <a:headEnd/>
            <a:tailEnd/>
          </a:ln>
          <a:effectLst/>
        </p:spPr>
        <p:txBody>
          <a:bodyPr wrap="none" lIns="90488" tIns="44450" rIns="90488" bIns="44450">
            <a:spAutoFit/>
          </a:bodyPr>
          <a:lstStyle/>
          <a:p>
            <a:pPr eaLnBrk="0" hangingPunct="0">
              <a:buFontTx/>
              <a:buChar char="•"/>
            </a:pPr>
            <a:r>
              <a:rPr lang="it-IT" sz="1600" b="1" dirty="0">
                <a:latin typeface="Arial" charset="0"/>
              </a:rPr>
              <a:t> </a:t>
            </a:r>
            <a:r>
              <a:rPr lang="it-IT" sz="1600" b="1" dirty="0" err="1" smtClean="0">
                <a:latin typeface="Arial" charset="0"/>
              </a:rPr>
              <a:t>Inventor</a:t>
            </a:r>
            <a:endParaRPr lang="it-IT" sz="1600" b="1" dirty="0">
              <a:latin typeface="Arial" charset="0"/>
            </a:endParaRPr>
          </a:p>
          <a:p>
            <a:pPr eaLnBrk="0" hangingPunct="0">
              <a:buFontTx/>
              <a:buChar char="•"/>
            </a:pPr>
            <a:r>
              <a:rPr lang="it-IT" sz="1600" b="1" dirty="0">
                <a:latin typeface="Arial" charset="0"/>
              </a:rPr>
              <a:t> </a:t>
            </a:r>
            <a:r>
              <a:rPr lang="it-IT" sz="1600" b="1" dirty="0" err="1" smtClean="0">
                <a:latin typeface="Arial" charset="0"/>
              </a:rPr>
              <a:t>Employer</a:t>
            </a:r>
            <a:endParaRPr lang="it-IT" sz="1600" b="1" dirty="0" smtClean="0">
              <a:latin typeface="Arial" charset="0"/>
            </a:endParaRPr>
          </a:p>
          <a:p>
            <a:pPr eaLnBrk="0" hangingPunct="0"/>
            <a:endParaRPr lang="it-IT" sz="1600" b="1" dirty="0">
              <a:latin typeface="Arial" charset="0"/>
            </a:endParaRPr>
          </a:p>
        </p:txBody>
      </p:sp>
    </p:spTree>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1"/>
          </p:nvPr>
        </p:nvSpPr>
        <p:spPr/>
        <p:txBody>
          <a:bodyPr/>
          <a:lstStyle/>
          <a:p>
            <a:fld id="{233E6C1D-32D8-4F60-9DD3-AEE2C038C81C}" type="slidenum">
              <a:rPr lang="de-DE" smtClean="0"/>
              <a:pPr/>
              <a:t>6</a:t>
            </a:fld>
            <a:endParaRPr lang="de-DE"/>
          </a:p>
        </p:txBody>
      </p:sp>
      <p:sp>
        <p:nvSpPr>
          <p:cNvPr id="7" name="Text Box 5"/>
          <p:cNvSpPr txBox="1">
            <a:spLocks noChangeArrowheads="1"/>
          </p:cNvSpPr>
          <p:nvPr/>
        </p:nvSpPr>
        <p:spPr bwMode="auto">
          <a:xfrm>
            <a:off x="820838" y="1714018"/>
            <a:ext cx="7467600" cy="3908762"/>
          </a:xfrm>
          <a:prstGeom prst="rect">
            <a:avLst/>
          </a:prstGeom>
          <a:noFill/>
          <a:ln w="9525">
            <a:noFill/>
            <a:miter lim="800000"/>
            <a:headEnd/>
            <a:tailEnd/>
          </a:ln>
          <a:effectLst/>
        </p:spPr>
        <p:txBody>
          <a:bodyPr>
            <a:spAutoFit/>
          </a:bodyPr>
          <a:lstStyle/>
          <a:p>
            <a:pPr eaLnBrk="0" hangingPunct="0">
              <a:spcBef>
                <a:spcPct val="50000"/>
              </a:spcBef>
            </a:pPr>
            <a:r>
              <a:rPr lang="it-IT" sz="2000" u="sng" dirty="0">
                <a:solidFill>
                  <a:srgbClr val="FF0000"/>
                </a:solidFill>
                <a:latin typeface="Arial" charset="0"/>
              </a:rPr>
              <a:t>Art. </a:t>
            </a:r>
            <a:r>
              <a:rPr lang="it-IT" sz="2000" u="sng" dirty="0" smtClean="0">
                <a:solidFill>
                  <a:srgbClr val="FF0000"/>
                </a:solidFill>
                <a:latin typeface="Arial" charset="0"/>
              </a:rPr>
              <a:t>62</a:t>
            </a:r>
            <a:endParaRPr lang="it-IT" sz="2000" u="sng" dirty="0">
              <a:latin typeface="Arial" charset="0"/>
            </a:endParaRPr>
          </a:p>
          <a:p>
            <a:pPr eaLnBrk="0" hangingPunct="0">
              <a:spcBef>
                <a:spcPct val="50000"/>
              </a:spcBef>
            </a:pPr>
            <a:endParaRPr lang="it-IT" sz="2000" dirty="0">
              <a:latin typeface="Arial" charset="0"/>
            </a:endParaRPr>
          </a:p>
          <a:p>
            <a:pPr eaLnBrk="0" hangingPunct="0">
              <a:spcBef>
                <a:spcPct val="50000"/>
              </a:spcBef>
            </a:pPr>
            <a:r>
              <a:rPr lang="it-IT" sz="2000" dirty="0" smtClean="0">
                <a:latin typeface="Arial" charset="0"/>
              </a:rPr>
              <a:t>(</a:t>
            </a:r>
            <a:r>
              <a:rPr lang="it-IT" sz="2000" dirty="0" err="1" smtClean="0">
                <a:latin typeface="Arial" charset="0"/>
              </a:rPr>
              <a:t>Moral</a:t>
            </a:r>
            <a:r>
              <a:rPr lang="it-IT" sz="2000" dirty="0" smtClean="0">
                <a:latin typeface="Arial" charset="0"/>
              </a:rPr>
              <a:t> right)</a:t>
            </a:r>
          </a:p>
          <a:p>
            <a:pPr eaLnBrk="0" hangingPunct="0">
              <a:spcBef>
                <a:spcPct val="50000"/>
              </a:spcBef>
            </a:pPr>
            <a:endParaRPr lang="it-IT" sz="1200" dirty="0">
              <a:latin typeface="Arial" charset="0"/>
            </a:endParaRPr>
          </a:p>
          <a:p>
            <a:r>
              <a:rPr lang="en-US" sz="2000" dirty="0" smtClean="0">
                <a:latin typeface="Arial" pitchFamily="34" charset="0"/>
                <a:cs typeface="Arial" pitchFamily="34" charset="0"/>
              </a:rPr>
              <a:t>1. The right to be recognized as the author of the invention may be claimed by the inventor, and after his death, the spouse and descendants to the second degree, in their absence or after their death, their parents and other ascendants and in the absence, or after the death of even these, from relatives to the fourth degree included.</a:t>
            </a:r>
          </a:p>
          <a:p>
            <a:pPr eaLnBrk="0" hangingPunct="0">
              <a:spcBef>
                <a:spcPct val="50000"/>
              </a:spcBef>
            </a:pPr>
            <a:r>
              <a:rPr lang="it-IT" sz="2000" dirty="0" smtClean="0">
                <a:latin typeface="Arial" charset="0"/>
              </a:rPr>
              <a:t> </a:t>
            </a:r>
            <a:endParaRPr lang="it-IT" sz="2000" dirty="0">
              <a:latin typeface="Arial" charset="0"/>
            </a:endParaRPr>
          </a:p>
        </p:txBody>
      </p:sp>
    </p:spTree>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p:txBody>
          <a:bodyPr/>
          <a:lstStyle/>
          <a:p>
            <a:fld id="{B57A71AD-0ADE-4502-B6A4-0FAFC3761A18}" type="slidenum">
              <a:rPr lang="de-DE" smtClean="0"/>
              <a:pPr/>
              <a:t>7</a:t>
            </a:fld>
            <a:endParaRPr lang="de-DE"/>
          </a:p>
        </p:txBody>
      </p:sp>
      <p:sp>
        <p:nvSpPr>
          <p:cNvPr id="4" name="Text Box 5"/>
          <p:cNvSpPr txBox="1">
            <a:spLocks noChangeArrowheads="1"/>
          </p:cNvSpPr>
          <p:nvPr/>
        </p:nvSpPr>
        <p:spPr bwMode="auto">
          <a:xfrm>
            <a:off x="751390" y="1586697"/>
            <a:ext cx="7467600" cy="4062651"/>
          </a:xfrm>
          <a:prstGeom prst="rect">
            <a:avLst/>
          </a:prstGeom>
          <a:noFill/>
          <a:ln w="9525">
            <a:noFill/>
            <a:miter lim="800000"/>
            <a:headEnd/>
            <a:tailEnd/>
          </a:ln>
          <a:effectLst/>
        </p:spPr>
        <p:txBody>
          <a:bodyPr>
            <a:spAutoFit/>
          </a:bodyPr>
          <a:lstStyle/>
          <a:p>
            <a:pPr eaLnBrk="0" hangingPunct="0">
              <a:spcBef>
                <a:spcPct val="50000"/>
              </a:spcBef>
            </a:pPr>
            <a:r>
              <a:rPr lang="it-IT" sz="2000" u="sng" dirty="0">
                <a:solidFill>
                  <a:srgbClr val="FF0000"/>
                </a:solidFill>
                <a:latin typeface="Arial" charset="0"/>
              </a:rPr>
              <a:t>Art. 63 </a:t>
            </a:r>
            <a:endParaRPr lang="it-IT" sz="2000" u="sng" dirty="0">
              <a:latin typeface="Arial" charset="0"/>
            </a:endParaRPr>
          </a:p>
          <a:p>
            <a:pPr eaLnBrk="0" hangingPunct="0">
              <a:spcBef>
                <a:spcPct val="50000"/>
              </a:spcBef>
            </a:pPr>
            <a:endParaRPr lang="it-IT" sz="2000" dirty="0">
              <a:latin typeface="Arial" charset="0"/>
            </a:endParaRPr>
          </a:p>
          <a:p>
            <a:pPr eaLnBrk="0" hangingPunct="0">
              <a:spcBef>
                <a:spcPct val="50000"/>
              </a:spcBef>
            </a:pPr>
            <a:r>
              <a:rPr lang="it-IT" sz="2000" dirty="0" smtClean="0">
                <a:latin typeface="Arial" charset="0"/>
              </a:rPr>
              <a:t>(</a:t>
            </a:r>
            <a:r>
              <a:rPr lang="it-IT" sz="2000" dirty="0" err="1" smtClean="0">
                <a:latin typeface="Arial" charset="0"/>
              </a:rPr>
              <a:t>Economic</a:t>
            </a:r>
            <a:r>
              <a:rPr lang="it-IT" sz="2000" dirty="0" smtClean="0">
                <a:latin typeface="Arial" charset="0"/>
              </a:rPr>
              <a:t> </a:t>
            </a:r>
            <a:r>
              <a:rPr lang="it-IT" sz="2000" dirty="0" err="1" smtClean="0">
                <a:latin typeface="Arial" charset="0"/>
              </a:rPr>
              <a:t>rights</a:t>
            </a:r>
            <a:r>
              <a:rPr lang="it-IT" sz="2000" dirty="0" smtClean="0">
                <a:latin typeface="Arial" charset="0"/>
              </a:rPr>
              <a:t>)</a:t>
            </a:r>
            <a:endParaRPr lang="it-IT" sz="2000" dirty="0">
              <a:latin typeface="Arial" charset="0"/>
            </a:endParaRPr>
          </a:p>
          <a:p>
            <a:pPr eaLnBrk="0" hangingPunct="0">
              <a:spcBef>
                <a:spcPct val="50000"/>
              </a:spcBef>
            </a:pPr>
            <a:r>
              <a:rPr lang="it-IT" sz="2000" dirty="0">
                <a:latin typeface="Arial" charset="0"/>
              </a:rPr>
              <a:t>         1. </a:t>
            </a:r>
            <a:r>
              <a:rPr lang="en-GB" sz="2000" dirty="0">
                <a:latin typeface="Arial" pitchFamily="34" charset="0"/>
                <a:cs typeface="Arial" pitchFamily="34" charset="0"/>
              </a:rPr>
              <a:t>The rights deriving from industrial inventions, except for the right to be recognized as the author thereof, can be assigned and transferred.</a:t>
            </a:r>
            <a:endParaRPr lang="it-IT" sz="2000" dirty="0">
              <a:latin typeface="Arial" pitchFamily="34" charset="0"/>
              <a:cs typeface="Arial" pitchFamily="34" charset="0"/>
            </a:endParaRPr>
          </a:p>
          <a:p>
            <a:pPr eaLnBrk="0" hangingPunct="0">
              <a:spcBef>
                <a:spcPct val="50000"/>
              </a:spcBef>
            </a:pPr>
            <a:endParaRPr lang="it-IT" sz="1200" dirty="0">
              <a:latin typeface="Arial" charset="0"/>
            </a:endParaRPr>
          </a:p>
          <a:p>
            <a:pPr eaLnBrk="0" hangingPunct="0">
              <a:spcBef>
                <a:spcPct val="50000"/>
              </a:spcBef>
            </a:pPr>
            <a:r>
              <a:rPr lang="it-IT" sz="2000" dirty="0">
                <a:latin typeface="Arial" charset="0"/>
              </a:rPr>
              <a:t>         2. </a:t>
            </a:r>
            <a:r>
              <a:rPr lang="en-GB" sz="2000" dirty="0">
                <a:latin typeface="Arial" pitchFamily="34" charset="0"/>
                <a:cs typeface="Arial" pitchFamily="34" charset="0"/>
              </a:rPr>
              <a:t>The right on industrial invention patents is that of the author of the invention and to his successors in title.</a:t>
            </a:r>
            <a:endParaRPr lang="it-IT" sz="2000" dirty="0">
              <a:latin typeface="Arial" pitchFamily="34" charset="0"/>
              <a:cs typeface="Arial" pitchFamily="34" charset="0"/>
            </a:endParaRPr>
          </a:p>
          <a:p>
            <a:pPr eaLnBrk="0" hangingPunct="0">
              <a:spcBef>
                <a:spcPct val="50000"/>
              </a:spcBef>
            </a:pPr>
            <a:endParaRPr lang="it-IT" sz="2000" dirty="0">
              <a:latin typeface="Arial" charset="0"/>
            </a:endParaRPr>
          </a:p>
        </p:txBody>
      </p:sp>
    </p:spTree>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p:txBody>
          <a:bodyPr/>
          <a:lstStyle/>
          <a:p>
            <a:fld id="{B57A71AD-0ADE-4502-B6A4-0FAFC3761A18}" type="slidenum">
              <a:rPr lang="de-DE" smtClean="0"/>
              <a:pPr/>
              <a:t>8</a:t>
            </a:fld>
            <a:endParaRPr lang="de-DE"/>
          </a:p>
        </p:txBody>
      </p:sp>
      <p:sp>
        <p:nvSpPr>
          <p:cNvPr id="4" name="Text Box 5"/>
          <p:cNvSpPr txBox="1">
            <a:spLocks noChangeArrowheads="1"/>
          </p:cNvSpPr>
          <p:nvPr/>
        </p:nvSpPr>
        <p:spPr bwMode="auto">
          <a:xfrm>
            <a:off x="358815" y="1447800"/>
            <a:ext cx="8245633" cy="3939540"/>
          </a:xfrm>
          <a:prstGeom prst="rect">
            <a:avLst/>
          </a:prstGeom>
          <a:noFill/>
          <a:ln w="9525">
            <a:noFill/>
            <a:miter lim="800000"/>
            <a:headEnd/>
            <a:tailEnd/>
          </a:ln>
          <a:effectLst/>
        </p:spPr>
        <p:txBody>
          <a:bodyPr wrap="square">
            <a:spAutoFit/>
          </a:bodyPr>
          <a:lstStyle/>
          <a:p>
            <a:pPr eaLnBrk="0" hangingPunct="0">
              <a:spcBef>
                <a:spcPct val="50000"/>
              </a:spcBef>
            </a:pPr>
            <a:r>
              <a:rPr lang="it-IT" sz="2000" u="sng" dirty="0" smtClean="0">
                <a:solidFill>
                  <a:srgbClr val="FF0000"/>
                </a:solidFill>
                <a:latin typeface="Arial" charset="0"/>
              </a:rPr>
              <a:t>Art</a:t>
            </a:r>
            <a:r>
              <a:rPr lang="it-IT" sz="2000" u="sng" dirty="0">
                <a:solidFill>
                  <a:srgbClr val="FF0000"/>
                </a:solidFill>
                <a:latin typeface="Arial" charset="0"/>
              </a:rPr>
              <a:t>. </a:t>
            </a:r>
            <a:r>
              <a:rPr lang="it-IT" sz="2000" u="sng" dirty="0" smtClean="0">
                <a:solidFill>
                  <a:srgbClr val="FF0000"/>
                </a:solidFill>
                <a:latin typeface="Arial" charset="0"/>
              </a:rPr>
              <a:t>6</a:t>
            </a:r>
            <a:endParaRPr lang="it-IT" sz="2000" u="sng" dirty="0">
              <a:latin typeface="Arial" charset="0"/>
            </a:endParaRPr>
          </a:p>
          <a:p>
            <a:pPr algn="just" eaLnBrk="0" hangingPunct="0">
              <a:spcBef>
                <a:spcPct val="50000"/>
              </a:spcBef>
            </a:pPr>
            <a:r>
              <a:rPr lang="en-GB" sz="2000" dirty="0" smtClean="0">
                <a:latin typeface="Arial" pitchFamily="34" charset="0"/>
                <a:cs typeface="Arial" pitchFamily="34" charset="0"/>
              </a:rPr>
              <a:t>If </a:t>
            </a:r>
            <a:r>
              <a:rPr lang="en-GB" sz="2000" dirty="0">
                <a:latin typeface="Arial" pitchFamily="34" charset="0"/>
                <a:cs typeface="Arial" pitchFamily="34" charset="0"/>
              </a:rPr>
              <a:t>an industrial property right is owned by several subjects, the related rights are regulated, unless otherwise provided for in agreements, by the provisions of the Civil Code regulating the joint ownership to the extent compatible.</a:t>
            </a:r>
            <a:r>
              <a:rPr lang="it-IT" sz="2000" dirty="0" smtClean="0">
                <a:latin typeface="Arial" charset="0"/>
              </a:rPr>
              <a:t>(</a:t>
            </a:r>
            <a:r>
              <a:rPr lang="it-IT" sz="2000" dirty="0" err="1" smtClean="0">
                <a:latin typeface="Arial" charset="0"/>
              </a:rPr>
              <a:t>articles</a:t>
            </a:r>
            <a:r>
              <a:rPr lang="it-IT" sz="2000" dirty="0" smtClean="0">
                <a:latin typeface="Arial" charset="0"/>
              </a:rPr>
              <a:t> </a:t>
            </a:r>
            <a:r>
              <a:rPr lang="it-IT" sz="2000" dirty="0">
                <a:latin typeface="Arial" charset="0"/>
              </a:rPr>
              <a:t>1100 – 1116 </a:t>
            </a:r>
            <a:r>
              <a:rPr lang="it-IT" sz="2000" dirty="0" err="1" smtClean="0">
                <a:latin typeface="Arial" charset="0"/>
              </a:rPr>
              <a:t>Civil</a:t>
            </a:r>
            <a:r>
              <a:rPr lang="it-IT" sz="2000" dirty="0" smtClean="0">
                <a:latin typeface="Arial" charset="0"/>
              </a:rPr>
              <a:t> Code)</a:t>
            </a:r>
          </a:p>
          <a:p>
            <a:pPr eaLnBrk="0" hangingPunct="0">
              <a:spcBef>
                <a:spcPct val="50000"/>
              </a:spcBef>
            </a:pPr>
            <a:endParaRPr lang="it-IT" sz="2000" dirty="0">
              <a:latin typeface="Arial" charset="0"/>
            </a:endParaRPr>
          </a:p>
          <a:p>
            <a:pPr algn="just" eaLnBrk="0" hangingPunct="0">
              <a:spcBef>
                <a:spcPct val="50000"/>
              </a:spcBef>
            </a:pPr>
            <a:r>
              <a:rPr lang="it-IT" sz="2000" dirty="0" err="1" smtClean="0">
                <a:latin typeface="Arial" charset="0"/>
              </a:rPr>
              <a:t>Every</a:t>
            </a:r>
            <a:r>
              <a:rPr lang="it-IT" sz="2000" dirty="0" smtClean="0">
                <a:latin typeface="Arial" charset="0"/>
              </a:rPr>
              <a:t> </a:t>
            </a:r>
            <a:r>
              <a:rPr lang="it-IT" sz="2000" dirty="0" err="1" smtClean="0">
                <a:latin typeface="Arial" charset="0"/>
              </a:rPr>
              <a:t>administrative</a:t>
            </a:r>
            <a:r>
              <a:rPr lang="it-IT" sz="2000" dirty="0" smtClean="0">
                <a:latin typeface="Arial" charset="0"/>
              </a:rPr>
              <a:t> </a:t>
            </a:r>
            <a:r>
              <a:rPr lang="it-IT" sz="2000" dirty="0" err="1" smtClean="0">
                <a:latin typeface="Arial" charset="0"/>
              </a:rPr>
              <a:t>burden</a:t>
            </a:r>
            <a:r>
              <a:rPr lang="it-IT" sz="2000" dirty="0" smtClean="0">
                <a:latin typeface="Arial" charset="0"/>
              </a:rPr>
              <a:t> or duty can </a:t>
            </a:r>
            <a:r>
              <a:rPr lang="it-IT" sz="2000" dirty="0" err="1" smtClean="0">
                <a:latin typeface="Arial" charset="0"/>
              </a:rPr>
              <a:t>be</a:t>
            </a:r>
            <a:r>
              <a:rPr lang="it-IT" sz="2000" dirty="0">
                <a:latin typeface="Arial" charset="0"/>
              </a:rPr>
              <a:t> </a:t>
            </a:r>
            <a:r>
              <a:rPr lang="it-IT" sz="2000" dirty="0" err="1" smtClean="0">
                <a:latin typeface="Arial" charset="0"/>
              </a:rPr>
              <a:t>executed</a:t>
            </a:r>
            <a:r>
              <a:rPr lang="it-IT" sz="2000" dirty="0" smtClean="0">
                <a:latin typeface="Arial" charset="0"/>
              </a:rPr>
              <a:t>, </a:t>
            </a:r>
            <a:r>
              <a:rPr lang="it-IT" sz="2000" dirty="0" err="1" smtClean="0">
                <a:latin typeface="Arial" charset="0"/>
              </a:rPr>
              <a:t>individually</a:t>
            </a:r>
            <a:r>
              <a:rPr lang="it-IT" sz="2000" dirty="0" smtClean="0">
                <a:latin typeface="Arial" charset="0"/>
              </a:rPr>
              <a:t>, </a:t>
            </a:r>
            <a:r>
              <a:rPr lang="it-IT" sz="2000" dirty="0" err="1" smtClean="0">
                <a:latin typeface="Arial" charset="0"/>
              </a:rPr>
              <a:t>by</a:t>
            </a:r>
            <a:r>
              <a:rPr lang="it-IT" sz="2000" dirty="0" smtClean="0">
                <a:latin typeface="Arial" charset="0"/>
              </a:rPr>
              <a:t> </a:t>
            </a:r>
            <a:r>
              <a:rPr lang="it-IT" sz="2000" dirty="0" err="1" smtClean="0">
                <a:latin typeface="Arial" charset="0"/>
              </a:rPr>
              <a:t>one</a:t>
            </a:r>
            <a:r>
              <a:rPr lang="it-IT" sz="2000" dirty="0" smtClean="0">
                <a:latin typeface="Arial" charset="0"/>
              </a:rPr>
              <a:t> </a:t>
            </a:r>
            <a:r>
              <a:rPr lang="it-IT" sz="2000" dirty="0" err="1" smtClean="0">
                <a:latin typeface="Arial" charset="0"/>
              </a:rPr>
              <a:t>of</a:t>
            </a:r>
            <a:r>
              <a:rPr lang="it-IT" sz="2000" dirty="0" smtClean="0">
                <a:latin typeface="Arial" charset="0"/>
              </a:rPr>
              <a:t> the </a:t>
            </a:r>
            <a:r>
              <a:rPr lang="it-IT" sz="2000" dirty="0" err="1" smtClean="0">
                <a:latin typeface="Arial" charset="0"/>
              </a:rPr>
              <a:t>owner</a:t>
            </a:r>
            <a:r>
              <a:rPr lang="it-IT" sz="2000" dirty="0" smtClean="0">
                <a:latin typeface="Arial" charset="0"/>
              </a:rPr>
              <a:t> on </a:t>
            </a:r>
            <a:r>
              <a:rPr lang="it-IT" sz="2000" dirty="0" err="1" smtClean="0">
                <a:latin typeface="Arial" charset="0"/>
              </a:rPr>
              <a:t>behalf</a:t>
            </a:r>
            <a:r>
              <a:rPr lang="it-IT" sz="2000" dirty="0" smtClean="0">
                <a:latin typeface="Arial" charset="0"/>
              </a:rPr>
              <a:t> </a:t>
            </a:r>
            <a:r>
              <a:rPr lang="it-IT" sz="2000" dirty="0" err="1" smtClean="0">
                <a:latin typeface="Arial" charset="0"/>
              </a:rPr>
              <a:t>of</a:t>
            </a:r>
            <a:r>
              <a:rPr lang="it-IT" sz="2000" dirty="0" smtClean="0">
                <a:latin typeface="Arial" charset="0"/>
              </a:rPr>
              <a:t> the </a:t>
            </a:r>
            <a:r>
              <a:rPr lang="it-IT" sz="2000" dirty="0" err="1" smtClean="0">
                <a:latin typeface="Arial" charset="0"/>
              </a:rPr>
              <a:t>others</a:t>
            </a:r>
            <a:r>
              <a:rPr lang="it-IT" sz="2000" dirty="0" smtClean="0">
                <a:latin typeface="Arial" charset="0"/>
              </a:rPr>
              <a:t> </a:t>
            </a:r>
            <a:r>
              <a:rPr lang="it-IT" sz="2000" dirty="0" err="1" smtClean="0">
                <a:latin typeface="Arial" charset="0"/>
              </a:rPr>
              <a:t>co-inventors</a:t>
            </a:r>
            <a:endParaRPr lang="it-IT" sz="2000" dirty="0">
              <a:latin typeface="Arial" charset="0"/>
            </a:endParaRPr>
          </a:p>
          <a:p>
            <a:pPr eaLnBrk="0" hangingPunct="0">
              <a:spcBef>
                <a:spcPct val="50000"/>
              </a:spcBef>
            </a:pPr>
            <a:endParaRPr lang="it-IT" sz="2000" dirty="0">
              <a:latin typeface="Arial" charset="0"/>
            </a:endParaRPr>
          </a:p>
          <a:p>
            <a:pPr eaLnBrk="0" hangingPunct="0">
              <a:spcBef>
                <a:spcPct val="50000"/>
              </a:spcBef>
            </a:pPr>
            <a:endParaRPr lang="it-IT" sz="2000" dirty="0">
              <a:latin typeface="Arial" charset="0"/>
            </a:endParaRPr>
          </a:p>
        </p:txBody>
      </p:sp>
    </p:spTree>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p:txBody>
          <a:bodyPr/>
          <a:lstStyle/>
          <a:p>
            <a:fld id="{B57A71AD-0ADE-4502-B6A4-0FAFC3761A18}" type="slidenum">
              <a:rPr lang="de-DE" smtClean="0"/>
              <a:pPr/>
              <a:t>9</a:t>
            </a:fld>
            <a:endParaRPr lang="de-DE"/>
          </a:p>
        </p:txBody>
      </p:sp>
      <p:sp>
        <p:nvSpPr>
          <p:cNvPr id="4" name="Text Box 5"/>
          <p:cNvSpPr txBox="1">
            <a:spLocks noChangeArrowheads="1"/>
          </p:cNvSpPr>
          <p:nvPr/>
        </p:nvSpPr>
        <p:spPr bwMode="auto">
          <a:xfrm>
            <a:off x="531470" y="1748742"/>
            <a:ext cx="7767577" cy="3170099"/>
          </a:xfrm>
          <a:prstGeom prst="rect">
            <a:avLst/>
          </a:prstGeom>
          <a:noFill/>
          <a:ln w="9525">
            <a:noFill/>
            <a:miter lim="800000"/>
            <a:headEnd/>
            <a:tailEnd/>
          </a:ln>
          <a:effectLst/>
        </p:spPr>
        <p:txBody>
          <a:bodyPr wrap="square">
            <a:spAutoFit/>
          </a:bodyPr>
          <a:lstStyle/>
          <a:p>
            <a:pPr eaLnBrk="0" hangingPunct="0">
              <a:spcBef>
                <a:spcPct val="50000"/>
              </a:spcBef>
            </a:pPr>
            <a:r>
              <a:rPr lang="it-IT" sz="2000" u="sng" dirty="0" smtClean="0">
                <a:solidFill>
                  <a:srgbClr val="FF0000"/>
                </a:solidFill>
                <a:latin typeface="Arial" charset="0"/>
              </a:rPr>
              <a:t>Art</a:t>
            </a:r>
            <a:r>
              <a:rPr lang="it-IT" sz="2000" u="sng" dirty="0">
                <a:solidFill>
                  <a:srgbClr val="FF0000"/>
                </a:solidFill>
                <a:latin typeface="Arial" charset="0"/>
              </a:rPr>
              <a:t>. </a:t>
            </a:r>
            <a:r>
              <a:rPr lang="it-IT" sz="2000" u="sng" dirty="0" smtClean="0">
                <a:solidFill>
                  <a:srgbClr val="FF0000"/>
                </a:solidFill>
                <a:latin typeface="Arial" charset="0"/>
              </a:rPr>
              <a:t>64 – </a:t>
            </a:r>
            <a:r>
              <a:rPr lang="it-IT" sz="2000" u="sng" dirty="0">
                <a:solidFill>
                  <a:srgbClr val="FF0000"/>
                </a:solidFill>
                <a:latin typeface="Arial" charset="0"/>
              </a:rPr>
              <a:t>1^ </a:t>
            </a:r>
            <a:r>
              <a:rPr lang="it-IT" sz="2000" u="sng" dirty="0" smtClean="0">
                <a:solidFill>
                  <a:srgbClr val="FF0000"/>
                </a:solidFill>
                <a:latin typeface="Arial" charset="0"/>
              </a:rPr>
              <a:t>par.</a:t>
            </a:r>
            <a:endParaRPr lang="it-IT" sz="2000" u="sng" dirty="0">
              <a:latin typeface="Arial" charset="0"/>
            </a:endParaRPr>
          </a:p>
          <a:p>
            <a:pPr eaLnBrk="0" hangingPunct="0">
              <a:spcBef>
                <a:spcPct val="50000"/>
              </a:spcBef>
            </a:pPr>
            <a:endParaRPr lang="it-IT" sz="2000" dirty="0">
              <a:latin typeface="Arial" charset="0"/>
            </a:endParaRPr>
          </a:p>
          <a:p>
            <a:pPr algn="just" eaLnBrk="0" hangingPunct="0">
              <a:spcBef>
                <a:spcPct val="50000"/>
              </a:spcBef>
            </a:pPr>
            <a:r>
              <a:rPr lang="en-GB" sz="2000" dirty="0">
                <a:latin typeface="Arial" pitchFamily="34" charset="0"/>
                <a:cs typeface="Arial" pitchFamily="34" charset="0"/>
              </a:rPr>
              <a:t>1. When an industrial invention is made </a:t>
            </a:r>
            <a:r>
              <a:rPr lang="en-GB" sz="2000" b="1" u="sng" dirty="0">
                <a:latin typeface="Arial" pitchFamily="34" charset="0"/>
                <a:cs typeface="Arial" pitchFamily="34" charset="0"/>
              </a:rPr>
              <a:t>in performance or in execution of a contract or of an employment relationship</a:t>
            </a:r>
            <a:r>
              <a:rPr lang="en-GB" sz="2000" dirty="0">
                <a:latin typeface="Arial" pitchFamily="34" charset="0"/>
                <a:cs typeface="Arial" pitchFamily="34" charset="0"/>
              </a:rPr>
              <a:t>, whereby the inventive activity is provided for as </a:t>
            </a:r>
            <a:r>
              <a:rPr lang="en-GB" sz="2000" u="sng" dirty="0">
                <a:latin typeface="Arial" pitchFamily="34" charset="0"/>
                <a:cs typeface="Arial" pitchFamily="34" charset="0"/>
              </a:rPr>
              <a:t>the object of the contract or of the relationship and for such purpose</a:t>
            </a:r>
            <a:r>
              <a:rPr lang="en-GB" sz="2000" dirty="0">
                <a:latin typeface="Arial" pitchFamily="34" charset="0"/>
                <a:cs typeface="Arial" pitchFamily="34" charset="0"/>
              </a:rPr>
              <a:t> an employee receives </a:t>
            </a:r>
            <a:r>
              <a:rPr lang="en-GB" sz="2000" u="sng" dirty="0">
                <a:latin typeface="Arial" pitchFamily="34" charset="0"/>
                <a:cs typeface="Arial" pitchFamily="34" charset="0"/>
              </a:rPr>
              <a:t>compensation</a:t>
            </a:r>
            <a:r>
              <a:rPr lang="en-GB" sz="2000" dirty="0">
                <a:latin typeface="Arial" pitchFamily="34" charset="0"/>
                <a:cs typeface="Arial" pitchFamily="34" charset="0"/>
              </a:rPr>
              <a:t>, the </a:t>
            </a:r>
            <a:r>
              <a:rPr lang="en-GB" sz="2000" u="sng" dirty="0">
                <a:latin typeface="Arial" pitchFamily="34" charset="0"/>
                <a:cs typeface="Arial" pitchFamily="34" charset="0"/>
              </a:rPr>
              <a:t>rights deriving </a:t>
            </a:r>
            <a:r>
              <a:rPr lang="en-GB" sz="2000" dirty="0">
                <a:latin typeface="Arial" pitchFamily="34" charset="0"/>
                <a:cs typeface="Arial" pitchFamily="34" charset="0"/>
              </a:rPr>
              <a:t>from such invention are the </a:t>
            </a:r>
            <a:r>
              <a:rPr lang="en-GB" sz="2000" u="sng" dirty="0">
                <a:latin typeface="Arial" pitchFamily="34" charset="0"/>
                <a:cs typeface="Arial" pitchFamily="34" charset="0"/>
              </a:rPr>
              <a:t>employer’s</a:t>
            </a:r>
            <a:r>
              <a:rPr lang="en-GB" sz="2000" dirty="0">
                <a:latin typeface="Arial" pitchFamily="34" charset="0"/>
                <a:cs typeface="Arial" pitchFamily="34" charset="0"/>
              </a:rPr>
              <a:t>, subject to the inventor’s right to be recognized as the author thereof.</a:t>
            </a:r>
            <a:endParaRPr lang="it-IT" sz="2000" dirty="0">
              <a:latin typeface="Arial" pitchFamily="34" charset="0"/>
              <a:cs typeface="Arial" pitchFamily="34" charset="0"/>
            </a:endParaRPr>
          </a:p>
        </p:txBody>
      </p:sp>
    </p:spTree>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109&quot;&gt;&lt;property id=&quot;20148&quot; value=&quot;5&quot;/&gt;&lt;property id=&quot;20300&quot; value=&quot;Folie 1&quot;/&gt;&lt;property id=&quot;20307&quot; value=&quot;256&quot;/&gt;&lt;/object&gt;&lt;/object&gt;&lt;/object&gt;&lt;/database&gt;"/>
  <p:tag name="SECTOMILLISECCONVERTED" val="1"/>
</p:tagLst>
</file>

<file path=ppt/theme/theme1.xml><?xml version="1.0" encoding="utf-8"?>
<a:theme xmlns:a="http://schemas.openxmlformats.org/drawingml/2006/main" name="BARDEHLE">
  <a:themeElements>
    <a:clrScheme name="bpunkt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punkt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punkt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punkt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punkt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punkt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punkt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punkt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punkt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punkt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punkt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punkt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punkt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punkt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punkt Grauverlauf">
  <a:themeElements>
    <a:clrScheme name="bpunkt Grauverlau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punkt Grauverlauf">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punkt Grauverlau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punkt Grauverlau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punkt Grauverlau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punkt Grauverlau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punkt Grauverlau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punkt Grauverlau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punkt Grauverlauf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punkt Grauverlau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punkt Grauverlau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punkt Grauverlau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punkt Grauverlau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punkt Grauverlau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BARDEHLE</Template>
  <TotalTime>95</TotalTime>
  <Words>1511</Words>
  <Application>Microsoft Office PowerPoint</Application>
  <PresentationFormat>Presentazione su schermo (4:3)</PresentationFormat>
  <Paragraphs>166</Paragraphs>
  <Slides>18</Slides>
  <Notes>5</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18</vt:i4>
      </vt:variant>
    </vt:vector>
  </HeadingPairs>
  <TitlesOfParts>
    <vt:vector size="24" baseType="lpstr">
      <vt:lpstr>Arial</vt:lpstr>
      <vt:lpstr>Calibri</vt:lpstr>
      <vt:lpstr>Times New Roman</vt:lpstr>
      <vt:lpstr>ヒラギノ角ゴ Pro W3</vt:lpstr>
      <vt:lpstr>BARDEHLE</vt:lpstr>
      <vt:lpstr>bpunkt Grauverlauf</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Studio Legale Casucci STP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Francesca Tomasino</dc:creator>
  <cp:lastModifiedBy>Giovanni Casucci</cp:lastModifiedBy>
  <cp:revision>21</cp:revision>
  <cp:lastPrinted>2010-10-14T12:49:54Z</cp:lastPrinted>
  <dcterms:created xsi:type="dcterms:W3CDTF">2013-02-22T09:48:00Z</dcterms:created>
  <dcterms:modified xsi:type="dcterms:W3CDTF">2014-05-27T07:17:32Z</dcterms:modified>
</cp:coreProperties>
</file>