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9" r:id="rId1"/>
  </p:sldMasterIdLst>
  <p:sldIdLst>
    <p:sldId id="274" r:id="rId2"/>
    <p:sldId id="289" r:id="rId3"/>
    <p:sldId id="292" r:id="rId4"/>
    <p:sldId id="291" r:id="rId5"/>
    <p:sldId id="293" r:id="rId6"/>
    <p:sldId id="290" r:id="rId7"/>
  </p:sldIdLst>
  <p:sldSz cx="9144000" cy="6858000" type="screen4x3"/>
  <p:notesSz cx="6810375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92934"/>
    <a:srgbClr val="FF99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263A2AA-F131-43AE-94BC-A7CF0420494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E18AFA-541D-4255-84F5-5742598DD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A2AA-F131-43AE-94BC-A7CF0420494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8AFA-541D-4255-84F5-5742598DD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263A2AA-F131-43AE-94BC-A7CF0420494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DE18AFA-541D-4255-84F5-5742598DD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A2AA-F131-43AE-94BC-A7CF0420494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E18AFA-541D-4255-84F5-5742598DD7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A2AA-F131-43AE-94BC-A7CF0420494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DE18AFA-541D-4255-84F5-5742598DD7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263A2AA-F131-43AE-94BC-A7CF0420494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DE18AFA-541D-4255-84F5-5742598DD7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263A2AA-F131-43AE-94BC-A7CF0420494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DE18AFA-541D-4255-84F5-5742598DD7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A2AA-F131-43AE-94BC-A7CF0420494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E18AFA-541D-4255-84F5-5742598DD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A2AA-F131-43AE-94BC-A7CF0420494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E18AFA-541D-4255-84F5-5742598DD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A2AA-F131-43AE-94BC-A7CF0420494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E18AFA-541D-4255-84F5-5742598DD7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263A2AA-F131-43AE-94BC-A7CF0420494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DE18AFA-541D-4255-84F5-5742598DD7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63A2AA-F131-43AE-94BC-A7CF0420494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DE18AFA-541D-4255-84F5-5742598DD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HousingAnywher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HousingAnywhere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rgbClr val="000090"/>
                </a:solidFill>
                <a:latin typeface="Calibri" pitchFamily="34" charset="0"/>
              </a:rPr>
              <a:t>HousingAnywhere.com</a:t>
            </a:r>
            <a:endParaRPr lang="en-GB" sz="4000" dirty="0">
              <a:solidFill>
                <a:srgbClr val="000090"/>
              </a:solidFill>
              <a:latin typeface="Calibri" pitchFamily="34" charset="0"/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GB" sz="2000" dirty="0" smtClean="0">
              <a:latin typeface="Calibri" pitchFamily="34" charset="0"/>
              <a:ea typeface="ＭＳ Ｐゴシック" pitchFamily="34" charset="-128"/>
            </a:endParaRPr>
          </a:p>
          <a:p>
            <a:pPr eaLnBrk="1" hangingPunct="1"/>
            <a:endParaRPr lang="en-GB" sz="2000" dirty="0" smtClean="0">
              <a:latin typeface="Calibri" pitchFamily="34" charset="0"/>
              <a:ea typeface="ＭＳ Ｐゴシック" pitchFamily="34" charset="-128"/>
            </a:endParaRPr>
          </a:p>
          <a:p>
            <a:pPr marL="0" indent="0" eaLnBrk="1" hangingPunct="1">
              <a:buNone/>
            </a:pPr>
            <a:endParaRPr lang="en-GB" dirty="0" smtClean="0">
              <a:latin typeface="Calibri" pitchFamily="34" charset="0"/>
              <a:ea typeface="ＭＳ Ｐゴシック" pitchFamily="34" charset="-128"/>
            </a:endParaRPr>
          </a:p>
          <a:p>
            <a:pPr marL="0" indent="0" algn="ctr" eaLnBrk="1" hangingPunct="1">
              <a:buNone/>
            </a:pPr>
            <a:r>
              <a:rPr lang="en-GB" dirty="0" smtClean="0">
                <a:solidFill>
                  <a:srgbClr val="292934"/>
                </a:solidFill>
                <a:latin typeface="Calibri" pitchFamily="34" charset="0"/>
                <a:ea typeface="ＭＳ Ｐゴシック" pitchFamily="34" charset="-128"/>
              </a:rPr>
              <a:t>Online housing platform for exchange and internship students</a:t>
            </a:r>
          </a:p>
          <a:p>
            <a:pPr eaLnBrk="1" hangingPunct="1"/>
            <a:endParaRPr lang="en-GB" dirty="0" smtClean="0">
              <a:latin typeface="Calibri" pitchFamily="34" charset="0"/>
              <a:ea typeface="ＭＳ Ｐゴシック" pitchFamily="34" charset="-128"/>
            </a:endParaRPr>
          </a:p>
          <a:p>
            <a:pPr eaLnBrk="1" hangingPunct="1"/>
            <a:endParaRPr lang="en-GB" dirty="0" smtClean="0">
              <a:latin typeface="Calibri" pitchFamily="34" charset="0"/>
              <a:ea typeface="ＭＳ Ｐゴシック" pitchFamily="34" charset="-128"/>
            </a:endParaRPr>
          </a:p>
          <a:p>
            <a:pPr eaLnBrk="1" hangingPunct="1"/>
            <a:endParaRPr lang="en-GB" dirty="0" smtClean="0">
              <a:latin typeface="Calibri" pitchFamily="34" charset="0"/>
              <a:ea typeface="ＭＳ Ｐゴシック" pitchFamily="34" charset="-128"/>
            </a:endParaRPr>
          </a:p>
          <a:p>
            <a:pPr eaLnBrk="1" hangingPunct="1"/>
            <a:endParaRPr lang="en-GB" dirty="0" smtClean="0">
              <a:latin typeface="Calibri" pitchFamily="34" charset="0"/>
              <a:ea typeface="ＭＳ Ｐゴシック" pitchFamily="34" charset="-128"/>
            </a:endParaRPr>
          </a:p>
          <a:p>
            <a:pPr eaLnBrk="1" hangingPunct="1"/>
            <a:endParaRPr lang="en-GB" dirty="0" smtClean="0">
              <a:latin typeface="Calibri" pitchFamily="34" charset="0"/>
              <a:ea typeface="ＭＳ Ｐゴシック" pitchFamily="34" charset="-128"/>
            </a:endParaRPr>
          </a:p>
          <a:p>
            <a:pPr eaLnBrk="1" hangingPunct="1"/>
            <a:endParaRPr lang="en-GB" sz="2000" dirty="0" smtClean="0">
              <a:latin typeface="Calibri" pitchFamily="34" charset="0"/>
              <a:ea typeface="ＭＳ Ｐゴシック" pitchFamily="34" charset="-128"/>
            </a:endParaRPr>
          </a:p>
          <a:p>
            <a:pPr eaLnBrk="1" hangingPunct="1"/>
            <a:endParaRPr lang="en-GB" sz="2000" dirty="0" smtClean="0">
              <a:latin typeface="Calibri" pitchFamily="34" charset="0"/>
              <a:ea typeface="ＭＳ Ｐゴシック" pitchFamily="34" charset="-128"/>
            </a:endParaRPr>
          </a:p>
          <a:p>
            <a:pPr eaLnBrk="1" hangingPunct="1"/>
            <a:endParaRPr lang="en-GB" sz="2000" dirty="0" smtClean="0">
              <a:latin typeface="Calibri" pitchFamily="34" charset="0"/>
              <a:ea typeface="ＭＳ Ｐゴシック" pitchFamily="34" charset="-128"/>
            </a:endParaRPr>
          </a:p>
          <a:p>
            <a:pPr eaLnBrk="1" hangingPunct="1"/>
            <a:endParaRPr lang="en-GB" sz="2000" dirty="0" smtClean="0">
              <a:latin typeface="Calibri" pitchFamily="34" charset="0"/>
              <a:ea typeface="ＭＳ Ｐゴシック" pitchFamily="34" charset="-128"/>
            </a:endParaRPr>
          </a:p>
          <a:p>
            <a:pPr eaLnBrk="1" hangingPunct="1"/>
            <a:endParaRPr lang="en-GB" sz="2000" dirty="0" smtClean="0">
              <a:latin typeface="Calibri" pitchFamily="34" charset="0"/>
              <a:ea typeface="ＭＳ Ｐゴシック" pitchFamily="34" charset="-128"/>
            </a:endParaRPr>
          </a:p>
          <a:p>
            <a:pPr eaLnBrk="1" hangingPunct="1"/>
            <a:endParaRPr lang="en-GB" sz="2000" dirty="0" smtClean="0">
              <a:latin typeface="Calibri" pitchFamily="34" charset="0"/>
              <a:ea typeface="ＭＳ Ｐゴシック" pitchFamily="34" charset="-128"/>
            </a:endParaRPr>
          </a:p>
          <a:p>
            <a:pPr eaLnBrk="1" hangingPunct="1"/>
            <a:endParaRPr lang="en-GB" sz="2000" dirty="0" smtClean="0">
              <a:latin typeface="Calibri" pitchFamily="34" charset="0"/>
              <a:ea typeface="ＭＳ Ｐゴシック" pitchFamily="34" charset="-128"/>
            </a:endParaRPr>
          </a:p>
          <a:p>
            <a:pPr eaLnBrk="1" hangingPunct="1"/>
            <a:endParaRPr lang="en-GB" sz="2000" dirty="0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39511" y="4581128"/>
            <a:ext cx="57395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 smtClean="0">
                <a:latin typeface="Calibri" pitchFamily="34" charset="0"/>
                <a:hlinkClick r:id="rId2"/>
              </a:rPr>
              <a:t>www.youtube.com/HousingAnywhere</a:t>
            </a:r>
            <a:endParaRPr lang="en-GB" sz="2800" dirty="0" smtClean="0">
              <a:latin typeface="Calibri" pitchFamily="34" charset="0"/>
            </a:endParaRPr>
          </a:p>
        </p:txBody>
      </p:sp>
      <p:pic>
        <p:nvPicPr>
          <p:cNvPr id="7" name="Image 6" descr="logo housinganywhe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0020" y="6237312"/>
            <a:ext cx="1123929" cy="391294"/>
          </a:xfrm>
          <a:prstGeom prst="rect">
            <a:avLst/>
          </a:prstGeom>
        </p:spPr>
      </p:pic>
      <p:pic>
        <p:nvPicPr>
          <p:cNvPr id="6" name="Picture 5" descr="HousingAnywhere_3d_black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40760" y="348699"/>
            <a:ext cx="2123728" cy="7040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Sublet </a:t>
            </a:r>
            <a:r>
              <a:rPr lang="en-GB" sz="2800" dirty="0"/>
              <a:t>your room to an incoming exchange </a:t>
            </a:r>
            <a:r>
              <a:rPr lang="en-GB" sz="2800" dirty="0" smtClean="0"/>
              <a:t>student!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41512"/>
            <a:ext cx="8153400" cy="4495800"/>
          </a:xfrm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  <a:defRPr/>
            </a:pPr>
            <a:endParaRPr lang="en-US" sz="2000" dirty="0"/>
          </a:p>
          <a:p>
            <a:pPr>
              <a:buFont typeface="Arial"/>
              <a:buChar char="•"/>
              <a:defRPr/>
            </a:pPr>
            <a:r>
              <a:rPr lang="en-US" sz="2000" dirty="0"/>
              <a:t>Sublet your </a:t>
            </a:r>
            <a:r>
              <a:rPr lang="en-US" sz="2000" dirty="0" smtClean="0"/>
              <a:t>room on </a:t>
            </a:r>
            <a:r>
              <a:rPr lang="en-US" sz="2000" dirty="0">
                <a:hlinkClick r:id="rId2"/>
              </a:rPr>
              <a:t>www.HousingAnywhere.com</a:t>
            </a:r>
            <a:r>
              <a:rPr lang="en-US" sz="2000" dirty="0"/>
              <a:t> </a:t>
            </a:r>
            <a:endParaRPr lang="en-US" sz="2000" dirty="0" smtClean="0"/>
          </a:p>
          <a:p>
            <a:pPr>
              <a:buFont typeface="Arial"/>
              <a:buChar char="•"/>
              <a:defRPr/>
            </a:pPr>
            <a:endParaRPr lang="en-US" sz="2000" dirty="0"/>
          </a:p>
          <a:p>
            <a:pPr lvl="3">
              <a:buFont typeface="Arial"/>
              <a:buChar char="•"/>
              <a:defRPr/>
            </a:pPr>
            <a:r>
              <a:rPr lang="en-US" dirty="0"/>
              <a:t>You can earn some money by subletting your room </a:t>
            </a:r>
            <a:endParaRPr lang="en-US" dirty="0" smtClean="0"/>
          </a:p>
          <a:p>
            <a:pPr lvl="3">
              <a:buFont typeface="Arial"/>
              <a:buChar char="•"/>
              <a:defRPr/>
            </a:pPr>
            <a:endParaRPr lang="en-US" dirty="0" smtClean="0"/>
          </a:p>
          <a:p>
            <a:pPr lvl="3">
              <a:buFont typeface="Arial"/>
              <a:buChar char="•"/>
              <a:defRPr/>
            </a:pPr>
            <a:endParaRPr lang="en-US" dirty="0"/>
          </a:p>
          <a:p>
            <a:pPr lvl="3">
              <a:buFont typeface="Arial"/>
              <a:buChar char="•"/>
              <a:defRPr/>
            </a:pPr>
            <a:r>
              <a:rPr lang="en-US" dirty="0"/>
              <a:t>You are sure that the exchange student will move out of your room once you return </a:t>
            </a:r>
            <a:endParaRPr lang="en-US" dirty="0" smtClean="0"/>
          </a:p>
          <a:p>
            <a:pPr lvl="3">
              <a:buFont typeface="Arial"/>
              <a:buChar char="•"/>
              <a:defRPr/>
            </a:pPr>
            <a:endParaRPr lang="en-US" dirty="0" smtClean="0"/>
          </a:p>
          <a:p>
            <a:pPr lvl="3">
              <a:buFont typeface="Arial"/>
              <a:buChar char="•"/>
              <a:defRPr/>
            </a:pPr>
            <a:endParaRPr lang="en-US" dirty="0"/>
          </a:p>
          <a:p>
            <a:pPr lvl="3">
              <a:buFont typeface="Arial"/>
              <a:buChar char="•"/>
              <a:defRPr/>
            </a:pPr>
            <a:r>
              <a:rPr lang="en-US" dirty="0"/>
              <a:t>And you will help the university with increasing the supply of short stay accommodation! </a:t>
            </a:r>
            <a:r>
              <a:rPr lang="en-US" dirty="0" smtClean="0"/>
              <a:t>And thus you will help the community of exchange students by opening up your room! </a:t>
            </a:r>
          </a:p>
          <a:p>
            <a:pPr lvl="3">
              <a:buFont typeface="Arial"/>
              <a:buChar char="•"/>
              <a:defRPr/>
            </a:pPr>
            <a:endParaRPr lang="en-US" dirty="0"/>
          </a:p>
          <a:p>
            <a:pPr lvl="3">
              <a:buFont typeface="Arial"/>
              <a:buChar char="•"/>
              <a:defRPr/>
            </a:pPr>
            <a:endParaRPr lang="en-US" dirty="0"/>
          </a:p>
          <a:p>
            <a:pPr>
              <a:buFont typeface="Arial"/>
              <a:buChar char="•"/>
              <a:defRPr/>
            </a:pPr>
            <a:endParaRPr lang="en-GB" dirty="0"/>
          </a:p>
          <a:p>
            <a:endParaRPr lang="en-GB" dirty="0"/>
          </a:p>
        </p:txBody>
      </p:sp>
      <p:pic>
        <p:nvPicPr>
          <p:cNvPr id="5" name="Picture 4" descr="BU005376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4067" y="3819101"/>
            <a:ext cx="749581" cy="906043"/>
          </a:xfrm>
          <a:prstGeom prst="rect">
            <a:avLst/>
          </a:prstGeom>
        </p:spPr>
      </p:pic>
      <p:pic>
        <p:nvPicPr>
          <p:cNvPr id="6" name="Picture 5" descr="CC00054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2742706"/>
            <a:ext cx="576064" cy="830310"/>
          </a:xfrm>
          <a:prstGeom prst="rect">
            <a:avLst/>
          </a:prstGeom>
        </p:spPr>
      </p:pic>
      <p:pic>
        <p:nvPicPr>
          <p:cNvPr id="7" name="Picture 6" descr="57437179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9579" y="4941168"/>
            <a:ext cx="1094109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1329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HousingAnywhere.com is safe!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Only students can post a room, with their student email address. This makes the platform scam free. </a:t>
            </a:r>
          </a:p>
          <a:p>
            <a:endParaRPr lang="en-GB" dirty="0"/>
          </a:p>
          <a:p>
            <a:r>
              <a:rPr lang="en-GB" dirty="0" smtClean="0"/>
              <a:t>For renting out your room, tips to pick the right candidate:</a:t>
            </a:r>
          </a:p>
          <a:p>
            <a:pPr lvl="1"/>
            <a:r>
              <a:rPr lang="en-GB" dirty="0" smtClean="0"/>
              <a:t>Do a Skype interview with the room candidates</a:t>
            </a:r>
          </a:p>
          <a:p>
            <a:pPr lvl="1"/>
            <a:r>
              <a:rPr lang="en-GB" dirty="0" smtClean="0"/>
              <a:t>Add each other on Facebook</a:t>
            </a:r>
          </a:p>
          <a:p>
            <a:pPr lvl="1"/>
            <a:r>
              <a:rPr lang="en-GB" dirty="0" smtClean="0"/>
              <a:t>Ask a deposit of </a:t>
            </a:r>
            <a:r>
              <a:rPr lang="en-GB" u="sng" dirty="0" smtClean="0"/>
              <a:t>+</a:t>
            </a:r>
            <a:r>
              <a:rPr lang="en-GB" dirty="0" smtClean="0"/>
              <a:t> 1.5 monthly rent</a:t>
            </a:r>
          </a:p>
          <a:p>
            <a:pPr lvl="1"/>
            <a:r>
              <a:rPr lang="en-GB" dirty="0" smtClean="0"/>
              <a:t>Use a sublease contract (a sample is on the HousingAnywhere.com website) </a:t>
            </a:r>
          </a:p>
          <a:p>
            <a:pPr lvl="1"/>
            <a:r>
              <a:rPr lang="en-GB" dirty="0" smtClean="0"/>
              <a:t>0 conflicts between the students have been reported to HousingAnywhere.com the last 5 years! Student-to-student concept works! 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6961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HousingAnywhere.com is for free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Font typeface="Arial"/>
              <a:buChar char="•"/>
              <a:defRPr/>
            </a:pPr>
            <a:endParaRPr lang="en-US" sz="2400" dirty="0" smtClean="0"/>
          </a:p>
          <a:p>
            <a:pPr>
              <a:buFont typeface="Arial"/>
              <a:buChar char="•"/>
              <a:defRPr/>
            </a:pPr>
            <a:r>
              <a:rPr lang="en-US" sz="2400" dirty="0" smtClean="0"/>
              <a:t>Using </a:t>
            </a:r>
            <a:r>
              <a:rPr lang="en-US" sz="2400" dirty="0"/>
              <a:t>HousingAnywhere.com is for free </a:t>
            </a:r>
            <a:endParaRPr lang="en-US" sz="2400" dirty="0" smtClean="0"/>
          </a:p>
          <a:p>
            <a:pPr>
              <a:buFont typeface="Arial"/>
              <a:buChar char="•"/>
              <a:defRPr/>
            </a:pPr>
            <a:endParaRPr lang="en-US" sz="2400" dirty="0"/>
          </a:p>
          <a:p>
            <a:pPr>
              <a:buFont typeface="Arial"/>
              <a:buChar char="•"/>
              <a:defRPr/>
            </a:pPr>
            <a:r>
              <a:rPr lang="en-US" sz="2400" dirty="0"/>
              <a:t>HousingAnywhere operates on a </a:t>
            </a:r>
            <a:br>
              <a:rPr lang="en-US" sz="2400" dirty="0"/>
            </a:br>
            <a:r>
              <a:rPr lang="en-US" sz="2400" dirty="0" smtClean="0"/>
              <a:t>student</a:t>
            </a:r>
            <a:r>
              <a:rPr lang="en-US" sz="2400" dirty="0"/>
              <a:t>-to-student basis</a:t>
            </a:r>
            <a:r>
              <a:rPr lang="en-US" sz="2400" dirty="0" smtClean="0"/>
              <a:t>.</a:t>
            </a:r>
          </a:p>
          <a:p>
            <a:pPr>
              <a:buFont typeface="Arial"/>
              <a:buChar char="•"/>
              <a:defRPr/>
            </a:pPr>
            <a:endParaRPr lang="en-US" sz="2400" dirty="0"/>
          </a:p>
          <a:p>
            <a:pPr>
              <a:buFont typeface="Arial"/>
              <a:buChar char="•"/>
              <a:defRPr/>
            </a:pPr>
            <a:r>
              <a:rPr lang="en-US" sz="2400" dirty="0"/>
              <a:t>Use your student email address to </a:t>
            </a:r>
            <a:r>
              <a:rPr lang="en-US" sz="2400" dirty="0" smtClean="0"/>
              <a:t>get free access</a:t>
            </a:r>
          </a:p>
          <a:p>
            <a:pPr>
              <a:buFont typeface="Arial"/>
              <a:buChar char="•"/>
              <a:defRPr/>
            </a:pPr>
            <a:endParaRPr lang="en-US" sz="2400" dirty="0"/>
          </a:p>
          <a:p>
            <a:pPr>
              <a:buFont typeface="Arial"/>
              <a:buChar char="•"/>
              <a:defRPr/>
            </a:pPr>
            <a:r>
              <a:rPr lang="en-US" sz="2400" dirty="0"/>
              <a:t>Tip: Also possible if you live with your parents: “home stay”: ask your parents first if they like to host an international student!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410530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endParaRPr lang="en-GB" dirty="0" smtClean="0"/>
          </a:p>
          <a:p>
            <a:r>
              <a:rPr lang="en-GB" i="1" dirty="0" smtClean="0"/>
              <a:t>“In 5 minutes my room was online on the platform – super easy!”   </a:t>
            </a:r>
            <a:r>
              <a:rPr lang="en-GB" dirty="0" smtClean="0"/>
              <a:t>Eduardo Santos, Brazil</a:t>
            </a:r>
          </a:p>
          <a:p>
            <a:endParaRPr lang="en-GB" dirty="0"/>
          </a:p>
          <a:p>
            <a:r>
              <a:rPr lang="en-GB" i="1" dirty="0" smtClean="0"/>
              <a:t>“All rooms are offered by students, which makes it very safe!”   </a:t>
            </a:r>
            <a:r>
              <a:rPr lang="en-GB" dirty="0" err="1" smtClean="0"/>
              <a:t>Friederieke</a:t>
            </a:r>
            <a:r>
              <a:rPr lang="en-GB" dirty="0" smtClean="0"/>
              <a:t> Koch, Germany</a:t>
            </a:r>
          </a:p>
          <a:p>
            <a:endParaRPr lang="en-GB" i="1" dirty="0"/>
          </a:p>
          <a:p>
            <a:r>
              <a:rPr lang="en-GB" i="1" dirty="0" smtClean="0"/>
              <a:t>“When I returned to my room, everything was still in a good condition, and my Swiss subtenant even left me a box of Swiss chocolate!”   </a:t>
            </a:r>
            <a:r>
              <a:rPr lang="en-GB" dirty="0" smtClean="0"/>
              <a:t>Maria </a:t>
            </a:r>
            <a:r>
              <a:rPr lang="en-GB" dirty="0" err="1" smtClean="0"/>
              <a:t>Korhonen</a:t>
            </a:r>
            <a:r>
              <a:rPr lang="en-GB" dirty="0" smtClean="0"/>
              <a:t>, Finland</a:t>
            </a:r>
          </a:p>
          <a:p>
            <a:endParaRPr lang="en-GB" dirty="0"/>
          </a:p>
          <a:p>
            <a:r>
              <a:rPr lang="en-GB" i="1" dirty="0" smtClean="0"/>
              <a:t>“My room in Pisa cost me 250 euros a month, and I </a:t>
            </a:r>
            <a:r>
              <a:rPr lang="en-GB" i="1" dirty="0" err="1" smtClean="0"/>
              <a:t>subletted</a:t>
            </a:r>
            <a:r>
              <a:rPr lang="en-GB" i="1" dirty="0" smtClean="0"/>
              <a:t> my room in Vienna for 450 euros a month; this way I could pay my language course!”   </a:t>
            </a:r>
            <a:r>
              <a:rPr lang="en-GB" dirty="0" smtClean="0"/>
              <a:t>Patrick Steiner, Austria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34941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90"/>
                </a:solidFill>
              </a:rPr>
              <a:t>The website: </a:t>
            </a:r>
            <a:endParaRPr lang="en-GB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worldma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99" t="7541" r="17316" b="7541"/>
          <a:stretch>
            <a:fillRect/>
          </a:stretch>
        </p:blipFill>
        <p:spPr>
          <a:xfrm>
            <a:off x="-54363" y="1556792"/>
            <a:ext cx="9175750" cy="5453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937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Custom 4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3965D2"/>
      </a:accent1>
      <a:accent2>
        <a:srgbClr val="DD8B2B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8D2E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296</Words>
  <Application>Microsoft Macintosh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Médian</vt:lpstr>
      <vt:lpstr>HousingAnywhere.com</vt:lpstr>
      <vt:lpstr>Sublet your room to an incoming exchange student!</vt:lpstr>
      <vt:lpstr>HousingAnywhere.com is safe! </vt:lpstr>
      <vt:lpstr>HousingAnywhere.com is for free</vt:lpstr>
      <vt:lpstr>User feedback</vt:lpstr>
      <vt:lpstr>The website: </vt:lpstr>
    </vt:vector>
  </TitlesOfParts>
  <Company>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HousingAnywhere</dc:title>
  <dc:creator>board.secretary</dc:creator>
  <cp:lastModifiedBy>Windows User</cp:lastModifiedBy>
  <cp:revision>184</cp:revision>
  <dcterms:created xsi:type="dcterms:W3CDTF">2010-12-03T16:19:52Z</dcterms:created>
  <dcterms:modified xsi:type="dcterms:W3CDTF">2014-03-19T09:24:07Z</dcterms:modified>
</cp:coreProperties>
</file>