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71BD4C-1620-4D33-B732-759A80992CB9}" type="doc">
      <dgm:prSet loTypeId="urn:microsoft.com/office/officeart/2005/8/layout/cycle4#1" loCatId="cycle" qsTypeId="urn:microsoft.com/office/officeart/2005/8/quickstyle/simple3" qsCatId="simple" csTypeId="urn:microsoft.com/office/officeart/2005/8/colors/accent0_1" csCatId="mainScheme" phldr="1"/>
      <dgm:spPr/>
    </dgm:pt>
    <dgm:pt modelId="{2690AABD-B4ED-4699-A25B-B09B586B8663}">
      <dgm:prSet phldrT="[Testo]"/>
      <dgm:spPr/>
      <dgm:t>
        <a:bodyPr/>
        <a:lstStyle/>
        <a:p>
          <a:r>
            <a:rPr lang="it-IT" b="1" dirty="0" smtClean="0">
              <a:effectLst/>
            </a:rPr>
            <a:t>PUNTI DI FORZA</a:t>
          </a:r>
          <a:endParaRPr lang="it-IT" b="1" dirty="0">
            <a:effectLst/>
          </a:endParaRPr>
        </a:p>
      </dgm:t>
    </dgm:pt>
    <dgm:pt modelId="{273B4980-EFC2-4C75-B052-74D5FA531A8F}" type="parTrans" cxnId="{16A28E05-9CE7-46FD-975B-4810454FC22D}">
      <dgm:prSet/>
      <dgm:spPr/>
      <dgm:t>
        <a:bodyPr/>
        <a:lstStyle/>
        <a:p>
          <a:endParaRPr lang="it-IT"/>
        </a:p>
      </dgm:t>
    </dgm:pt>
    <dgm:pt modelId="{28B94908-6AA0-4D78-B5DA-8F6343A2AE58}" type="sibTrans" cxnId="{16A28E05-9CE7-46FD-975B-4810454FC22D}">
      <dgm:prSet/>
      <dgm:spPr/>
      <dgm:t>
        <a:bodyPr/>
        <a:lstStyle/>
        <a:p>
          <a:endParaRPr lang="it-IT"/>
        </a:p>
      </dgm:t>
    </dgm:pt>
    <dgm:pt modelId="{A77B87A7-9EA8-4F52-BD5E-AFE080E37392}">
      <dgm:prSet phldrT="[Testo]"/>
      <dgm:spPr/>
      <dgm:t>
        <a:bodyPr/>
        <a:lstStyle/>
        <a:p>
          <a:r>
            <a:rPr lang="it-IT" b="1" dirty="0" smtClean="0">
              <a:effectLst/>
            </a:rPr>
            <a:t>OPPORTUNITA’</a:t>
          </a:r>
          <a:endParaRPr lang="it-IT" b="1" dirty="0">
            <a:effectLst/>
          </a:endParaRPr>
        </a:p>
      </dgm:t>
    </dgm:pt>
    <dgm:pt modelId="{177E8C87-DC58-416D-8A6D-AF162A6D32E8}" type="parTrans" cxnId="{D56273EF-16A1-4B65-92A5-C80404308668}">
      <dgm:prSet/>
      <dgm:spPr/>
      <dgm:t>
        <a:bodyPr/>
        <a:lstStyle/>
        <a:p>
          <a:endParaRPr lang="it-IT"/>
        </a:p>
      </dgm:t>
    </dgm:pt>
    <dgm:pt modelId="{BFBA7AD7-D171-495C-93B0-CFCE693715A4}" type="sibTrans" cxnId="{D56273EF-16A1-4B65-92A5-C80404308668}">
      <dgm:prSet/>
      <dgm:spPr/>
      <dgm:t>
        <a:bodyPr/>
        <a:lstStyle/>
        <a:p>
          <a:endParaRPr lang="it-IT"/>
        </a:p>
      </dgm:t>
    </dgm:pt>
    <dgm:pt modelId="{B99E889A-F56B-49C4-A5DE-3B2436F5F391}">
      <dgm:prSet phldrT="[Testo]"/>
      <dgm:spPr/>
      <dgm:t>
        <a:bodyPr/>
        <a:lstStyle/>
        <a:p>
          <a:r>
            <a:rPr lang="it-IT" b="1" dirty="0" smtClean="0">
              <a:effectLst/>
            </a:rPr>
            <a:t>MINACCE</a:t>
          </a:r>
          <a:endParaRPr lang="it-IT" b="1" dirty="0">
            <a:effectLst/>
          </a:endParaRPr>
        </a:p>
      </dgm:t>
    </dgm:pt>
    <dgm:pt modelId="{473BD8E4-38E2-4D05-B96B-08517A5C8675}" type="parTrans" cxnId="{1C9F5AB7-5CC9-4981-9B79-F70FCA4A0C76}">
      <dgm:prSet/>
      <dgm:spPr/>
      <dgm:t>
        <a:bodyPr/>
        <a:lstStyle/>
        <a:p>
          <a:endParaRPr lang="it-IT"/>
        </a:p>
      </dgm:t>
    </dgm:pt>
    <dgm:pt modelId="{DDBD9A9C-4053-4872-9DF6-2DB99AE4E6AC}" type="sibTrans" cxnId="{1C9F5AB7-5CC9-4981-9B79-F70FCA4A0C76}">
      <dgm:prSet/>
      <dgm:spPr/>
      <dgm:t>
        <a:bodyPr/>
        <a:lstStyle/>
        <a:p>
          <a:endParaRPr lang="it-IT"/>
        </a:p>
      </dgm:t>
    </dgm:pt>
    <dgm:pt modelId="{348A657F-D767-4237-8BA4-0BC056021E56}">
      <dgm:prSet phldrT="[Testo]"/>
      <dgm:spPr/>
      <dgm:t>
        <a:bodyPr/>
        <a:lstStyle/>
        <a:p>
          <a:r>
            <a:rPr lang="it-IT" b="1" dirty="0" smtClean="0">
              <a:effectLst/>
            </a:rPr>
            <a:t>PUNTI DI DEBOLEZZA</a:t>
          </a:r>
          <a:endParaRPr lang="it-IT" b="1" dirty="0">
            <a:effectLst/>
          </a:endParaRPr>
        </a:p>
      </dgm:t>
    </dgm:pt>
    <dgm:pt modelId="{B5A0389E-6229-4BB6-8C68-CBF27E1CF2DC}" type="parTrans" cxnId="{C13AB957-3F99-4DDE-A2F0-5481E0A6F87A}">
      <dgm:prSet/>
      <dgm:spPr/>
      <dgm:t>
        <a:bodyPr/>
        <a:lstStyle/>
        <a:p>
          <a:endParaRPr lang="it-IT"/>
        </a:p>
      </dgm:t>
    </dgm:pt>
    <dgm:pt modelId="{9AA29232-D254-448C-8556-9F1FB358EE19}" type="sibTrans" cxnId="{C13AB957-3F99-4DDE-A2F0-5481E0A6F87A}">
      <dgm:prSet/>
      <dgm:spPr/>
      <dgm:t>
        <a:bodyPr/>
        <a:lstStyle/>
        <a:p>
          <a:endParaRPr lang="it-IT"/>
        </a:p>
      </dgm:t>
    </dgm:pt>
    <dgm:pt modelId="{92784547-245B-4426-82C9-F80AE107BD08}" type="pres">
      <dgm:prSet presAssocID="{1971BD4C-1620-4D33-B732-759A80992CB9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0FBCDE77-AD12-456B-A689-A9E4B2D21B51}" type="pres">
      <dgm:prSet presAssocID="{1971BD4C-1620-4D33-B732-759A80992CB9}" presName="children" presStyleCnt="0"/>
      <dgm:spPr/>
    </dgm:pt>
    <dgm:pt modelId="{1CD748C8-F8B3-4D9E-BF22-C06D204C24DF}" type="pres">
      <dgm:prSet presAssocID="{1971BD4C-1620-4D33-B732-759A80992CB9}" presName="childPlaceholder" presStyleCnt="0"/>
      <dgm:spPr/>
    </dgm:pt>
    <dgm:pt modelId="{B0E14C59-F386-47B6-B9C4-3792D335939E}" type="pres">
      <dgm:prSet presAssocID="{1971BD4C-1620-4D33-B732-759A80992CB9}" presName="circle" presStyleCnt="0"/>
      <dgm:spPr/>
    </dgm:pt>
    <dgm:pt modelId="{D8BFE6FE-AEE1-400C-B7DF-5CB21149B828}" type="pres">
      <dgm:prSet presAssocID="{1971BD4C-1620-4D33-B732-759A80992CB9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5F18DF4-C0F6-4922-9D47-6480C63FFDB6}" type="pres">
      <dgm:prSet presAssocID="{1971BD4C-1620-4D33-B732-759A80992CB9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291799F-0117-4E89-BA58-CC287FC6F82D}" type="pres">
      <dgm:prSet presAssocID="{1971BD4C-1620-4D33-B732-759A80992CB9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2911BD7-11BE-44B0-AC7A-D58D8D089D62}" type="pres">
      <dgm:prSet presAssocID="{1971BD4C-1620-4D33-B732-759A80992CB9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CBD80E3-FECA-49AE-BE32-4BFA702CE969}" type="pres">
      <dgm:prSet presAssocID="{1971BD4C-1620-4D33-B732-759A80992CB9}" presName="quadrantPlaceholder" presStyleCnt="0"/>
      <dgm:spPr/>
    </dgm:pt>
    <dgm:pt modelId="{8AC801F3-DDEE-471F-B9A0-075050790722}" type="pres">
      <dgm:prSet presAssocID="{1971BD4C-1620-4D33-B732-759A80992CB9}" presName="center1" presStyleLbl="fgShp" presStyleIdx="0" presStyleCnt="2"/>
      <dgm:spPr/>
    </dgm:pt>
    <dgm:pt modelId="{DDF898AD-3DE7-4757-9811-C9B8F16D241E}" type="pres">
      <dgm:prSet presAssocID="{1971BD4C-1620-4D33-B732-759A80992CB9}" presName="center2" presStyleLbl="fgShp" presStyleIdx="1" presStyleCnt="2"/>
      <dgm:spPr/>
    </dgm:pt>
  </dgm:ptLst>
  <dgm:cxnLst>
    <dgm:cxn modelId="{D56273EF-16A1-4B65-92A5-C80404308668}" srcId="{1971BD4C-1620-4D33-B732-759A80992CB9}" destId="{A77B87A7-9EA8-4F52-BD5E-AFE080E37392}" srcOrd="1" destOrd="0" parTransId="{177E8C87-DC58-416D-8A6D-AF162A6D32E8}" sibTransId="{BFBA7AD7-D171-495C-93B0-CFCE693715A4}"/>
    <dgm:cxn modelId="{1C9F5AB7-5CC9-4981-9B79-F70FCA4A0C76}" srcId="{1971BD4C-1620-4D33-B732-759A80992CB9}" destId="{B99E889A-F56B-49C4-A5DE-3B2436F5F391}" srcOrd="2" destOrd="0" parTransId="{473BD8E4-38E2-4D05-B96B-08517A5C8675}" sibTransId="{DDBD9A9C-4053-4872-9DF6-2DB99AE4E6AC}"/>
    <dgm:cxn modelId="{B70AB4F4-0348-43B5-A89C-B73491B31DF2}" type="presOf" srcId="{A77B87A7-9EA8-4F52-BD5E-AFE080E37392}" destId="{45F18DF4-C0F6-4922-9D47-6480C63FFDB6}" srcOrd="0" destOrd="0" presId="urn:microsoft.com/office/officeart/2005/8/layout/cycle4#1"/>
    <dgm:cxn modelId="{C13AB957-3F99-4DDE-A2F0-5481E0A6F87A}" srcId="{1971BD4C-1620-4D33-B732-759A80992CB9}" destId="{348A657F-D767-4237-8BA4-0BC056021E56}" srcOrd="3" destOrd="0" parTransId="{B5A0389E-6229-4BB6-8C68-CBF27E1CF2DC}" sibTransId="{9AA29232-D254-448C-8556-9F1FB358EE19}"/>
    <dgm:cxn modelId="{CCD2B85A-8B29-433A-8FAF-9002F1CDA763}" type="presOf" srcId="{2690AABD-B4ED-4699-A25B-B09B586B8663}" destId="{D8BFE6FE-AEE1-400C-B7DF-5CB21149B828}" srcOrd="0" destOrd="0" presId="urn:microsoft.com/office/officeart/2005/8/layout/cycle4#1"/>
    <dgm:cxn modelId="{18D27DA1-ADF5-4709-9FD8-D9248C321CF5}" type="presOf" srcId="{1971BD4C-1620-4D33-B732-759A80992CB9}" destId="{92784547-245B-4426-82C9-F80AE107BD08}" srcOrd="0" destOrd="0" presId="urn:microsoft.com/office/officeart/2005/8/layout/cycle4#1"/>
    <dgm:cxn modelId="{66633936-ED6C-417D-9F5D-4131CF94FDC2}" type="presOf" srcId="{348A657F-D767-4237-8BA4-0BC056021E56}" destId="{E2911BD7-11BE-44B0-AC7A-D58D8D089D62}" srcOrd="0" destOrd="0" presId="urn:microsoft.com/office/officeart/2005/8/layout/cycle4#1"/>
    <dgm:cxn modelId="{54046720-ACF8-419B-A8A7-1A46CE4316DE}" type="presOf" srcId="{B99E889A-F56B-49C4-A5DE-3B2436F5F391}" destId="{1291799F-0117-4E89-BA58-CC287FC6F82D}" srcOrd="0" destOrd="0" presId="urn:microsoft.com/office/officeart/2005/8/layout/cycle4#1"/>
    <dgm:cxn modelId="{16A28E05-9CE7-46FD-975B-4810454FC22D}" srcId="{1971BD4C-1620-4D33-B732-759A80992CB9}" destId="{2690AABD-B4ED-4699-A25B-B09B586B8663}" srcOrd="0" destOrd="0" parTransId="{273B4980-EFC2-4C75-B052-74D5FA531A8F}" sibTransId="{28B94908-6AA0-4D78-B5DA-8F6343A2AE58}"/>
    <dgm:cxn modelId="{08E1CF82-9583-4446-9BCE-644F62E5CB97}" type="presParOf" srcId="{92784547-245B-4426-82C9-F80AE107BD08}" destId="{0FBCDE77-AD12-456B-A689-A9E4B2D21B51}" srcOrd="0" destOrd="0" presId="urn:microsoft.com/office/officeart/2005/8/layout/cycle4#1"/>
    <dgm:cxn modelId="{0159D907-9E7E-46C1-9A56-8CBFB177ADCF}" type="presParOf" srcId="{0FBCDE77-AD12-456B-A689-A9E4B2D21B51}" destId="{1CD748C8-F8B3-4D9E-BF22-C06D204C24DF}" srcOrd="0" destOrd="0" presId="urn:microsoft.com/office/officeart/2005/8/layout/cycle4#1"/>
    <dgm:cxn modelId="{E3B65175-B208-4357-89CD-BAD9D0E7F863}" type="presParOf" srcId="{92784547-245B-4426-82C9-F80AE107BD08}" destId="{B0E14C59-F386-47B6-B9C4-3792D335939E}" srcOrd="1" destOrd="0" presId="urn:microsoft.com/office/officeart/2005/8/layout/cycle4#1"/>
    <dgm:cxn modelId="{C6FE7123-584F-4581-ABE8-203D8EDF331A}" type="presParOf" srcId="{B0E14C59-F386-47B6-B9C4-3792D335939E}" destId="{D8BFE6FE-AEE1-400C-B7DF-5CB21149B828}" srcOrd="0" destOrd="0" presId="urn:microsoft.com/office/officeart/2005/8/layout/cycle4#1"/>
    <dgm:cxn modelId="{94AAFD93-035A-425D-BAD6-942FADABD050}" type="presParOf" srcId="{B0E14C59-F386-47B6-B9C4-3792D335939E}" destId="{45F18DF4-C0F6-4922-9D47-6480C63FFDB6}" srcOrd="1" destOrd="0" presId="urn:microsoft.com/office/officeart/2005/8/layout/cycle4#1"/>
    <dgm:cxn modelId="{307804B9-3123-482D-876F-6E7C26964FF1}" type="presParOf" srcId="{B0E14C59-F386-47B6-B9C4-3792D335939E}" destId="{1291799F-0117-4E89-BA58-CC287FC6F82D}" srcOrd="2" destOrd="0" presId="urn:microsoft.com/office/officeart/2005/8/layout/cycle4#1"/>
    <dgm:cxn modelId="{A69282EB-29B9-4591-BB9D-71248BA7502C}" type="presParOf" srcId="{B0E14C59-F386-47B6-B9C4-3792D335939E}" destId="{E2911BD7-11BE-44B0-AC7A-D58D8D089D62}" srcOrd="3" destOrd="0" presId="urn:microsoft.com/office/officeart/2005/8/layout/cycle4#1"/>
    <dgm:cxn modelId="{6DAB1E18-4D0A-4727-B3D1-9B89F46670D8}" type="presParOf" srcId="{B0E14C59-F386-47B6-B9C4-3792D335939E}" destId="{2CBD80E3-FECA-49AE-BE32-4BFA702CE969}" srcOrd="4" destOrd="0" presId="urn:microsoft.com/office/officeart/2005/8/layout/cycle4#1"/>
    <dgm:cxn modelId="{78D9886A-22EC-492E-8BA5-8F79134CAEBB}" type="presParOf" srcId="{92784547-245B-4426-82C9-F80AE107BD08}" destId="{8AC801F3-DDEE-471F-B9A0-075050790722}" srcOrd="2" destOrd="0" presId="urn:microsoft.com/office/officeart/2005/8/layout/cycle4#1"/>
    <dgm:cxn modelId="{A93DE0A6-542A-422B-99A3-7AA3EC99EF98}" type="presParOf" srcId="{92784547-245B-4426-82C9-F80AE107BD08}" destId="{DDF898AD-3DE7-4757-9811-C9B8F16D241E}" srcOrd="3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971BD4C-1620-4D33-B732-759A80992CB9}" type="doc">
      <dgm:prSet loTypeId="urn:microsoft.com/office/officeart/2005/8/layout/cycle4#1" loCatId="cycle" qsTypeId="urn:microsoft.com/office/officeart/2005/8/quickstyle/simple3" qsCatId="simple" csTypeId="urn:microsoft.com/office/officeart/2005/8/colors/accent0_2" csCatId="mainScheme" phldr="1"/>
      <dgm:spPr/>
    </dgm:pt>
    <dgm:pt modelId="{2690AABD-B4ED-4699-A25B-B09B586B8663}">
      <dgm:prSet phldrT="[Testo]"/>
      <dgm:spPr/>
      <dgm:t>
        <a:bodyPr/>
        <a:lstStyle/>
        <a:p>
          <a:r>
            <a:rPr lang="it-IT" b="1" dirty="0" smtClean="0">
              <a:effectLst/>
            </a:rPr>
            <a:t>PUNTI DI FORZA</a:t>
          </a:r>
          <a:endParaRPr lang="it-IT" b="1" dirty="0">
            <a:effectLst/>
          </a:endParaRPr>
        </a:p>
      </dgm:t>
    </dgm:pt>
    <dgm:pt modelId="{273B4980-EFC2-4C75-B052-74D5FA531A8F}" type="parTrans" cxnId="{16A28E05-9CE7-46FD-975B-4810454FC22D}">
      <dgm:prSet/>
      <dgm:spPr/>
      <dgm:t>
        <a:bodyPr/>
        <a:lstStyle/>
        <a:p>
          <a:endParaRPr lang="it-IT"/>
        </a:p>
      </dgm:t>
    </dgm:pt>
    <dgm:pt modelId="{28B94908-6AA0-4D78-B5DA-8F6343A2AE58}" type="sibTrans" cxnId="{16A28E05-9CE7-46FD-975B-4810454FC22D}">
      <dgm:prSet/>
      <dgm:spPr/>
      <dgm:t>
        <a:bodyPr/>
        <a:lstStyle/>
        <a:p>
          <a:endParaRPr lang="it-IT"/>
        </a:p>
      </dgm:t>
    </dgm:pt>
    <dgm:pt modelId="{A77B87A7-9EA8-4F52-BD5E-AFE080E37392}">
      <dgm:prSet phldrT="[Testo]"/>
      <dgm:spPr/>
      <dgm:t>
        <a:bodyPr/>
        <a:lstStyle/>
        <a:p>
          <a:r>
            <a:rPr lang="it-IT" b="1" dirty="0" smtClean="0">
              <a:effectLst/>
            </a:rPr>
            <a:t>OPPORTUNITA’</a:t>
          </a:r>
          <a:endParaRPr lang="it-IT" b="1" dirty="0">
            <a:effectLst/>
          </a:endParaRPr>
        </a:p>
      </dgm:t>
    </dgm:pt>
    <dgm:pt modelId="{177E8C87-DC58-416D-8A6D-AF162A6D32E8}" type="parTrans" cxnId="{D56273EF-16A1-4B65-92A5-C80404308668}">
      <dgm:prSet/>
      <dgm:spPr/>
      <dgm:t>
        <a:bodyPr/>
        <a:lstStyle/>
        <a:p>
          <a:endParaRPr lang="it-IT"/>
        </a:p>
      </dgm:t>
    </dgm:pt>
    <dgm:pt modelId="{BFBA7AD7-D171-495C-93B0-CFCE693715A4}" type="sibTrans" cxnId="{D56273EF-16A1-4B65-92A5-C80404308668}">
      <dgm:prSet/>
      <dgm:spPr/>
      <dgm:t>
        <a:bodyPr/>
        <a:lstStyle/>
        <a:p>
          <a:endParaRPr lang="it-IT"/>
        </a:p>
      </dgm:t>
    </dgm:pt>
    <dgm:pt modelId="{B99E889A-F56B-49C4-A5DE-3B2436F5F391}">
      <dgm:prSet phldrT="[Testo]"/>
      <dgm:spPr/>
      <dgm:t>
        <a:bodyPr/>
        <a:lstStyle/>
        <a:p>
          <a:r>
            <a:rPr lang="it-IT" b="1" dirty="0" smtClean="0">
              <a:effectLst/>
            </a:rPr>
            <a:t>MINACCE</a:t>
          </a:r>
          <a:endParaRPr lang="it-IT" b="1" dirty="0">
            <a:effectLst/>
          </a:endParaRPr>
        </a:p>
      </dgm:t>
    </dgm:pt>
    <dgm:pt modelId="{473BD8E4-38E2-4D05-B96B-08517A5C8675}" type="parTrans" cxnId="{1C9F5AB7-5CC9-4981-9B79-F70FCA4A0C76}">
      <dgm:prSet/>
      <dgm:spPr/>
      <dgm:t>
        <a:bodyPr/>
        <a:lstStyle/>
        <a:p>
          <a:endParaRPr lang="it-IT"/>
        </a:p>
      </dgm:t>
    </dgm:pt>
    <dgm:pt modelId="{DDBD9A9C-4053-4872-9DF6-2DB99AE4E6AC}" type="sibTrans" cxnId="{1C9F5AB7-5CC9-4981-9B79-F70FCA4A0C76}">
      <dgm:prSet/>
      <dgm:spPr/>
      <dgm:t>
        <a:bodyPr/>
        <a:lstStyle/>
        <a:p>
          <a:endParaRPr lang="it-IT"/>
        </a:p>
      </dgm:t>
    </dgm:pt>
    <dgm:pt modelId="{348A657F-D767-4237-8BA4-0BC056021E56}">
      <dgm:prSet phldrT="[Testo]"/>
      <dgm:spPr/>
      <dgm:t>
        <a:bodyPr/>
        <a:lstStyle/>
        <a:p>
          <a:r>
            <a:rPr lang="it-IT" b="1" dirty="0" smtClean="0">
              <a:effectLst/>
            </a:rPr>
            <a:t>PUNTI DI DEBOLEZZA</a:t>
          </a:r>
          <a:endParaRPr lang="it-IT" b="1" dirty="0">
            <a:effectLst/>
          </a:endParaRPr>
        </a:p>
      </dgm:t>
    </dgm:pt>
    <dgm:pt modelId="{B5A0389E-6229-4BB6-8C68-CBF27E1CF2DC}" type="parTrans" cxnId="{C13AB957-3F99-4DDE-A2F0-5481E0A6F87A}">
      <dgm:prSet/>
      <dgm:spPr/>
      <dgm:t>
        <a:bodyPr/>
        <a:lstStyle/>
        <a:p>
          <a:endParaRPr lang="it-IT"/>
        </a:p>
      </dgm:t>
    </dgm:pt>
    <dgm:pt modelId="{9AA29232-D254-448C-8556-9F1FB358EE19}" type="sibTrans" cxnId="{C13AB957-3F99-4DDE-A2F0-5481E0A6F87A}">
      <dgm:prSet/>
      <dgm:spPr/>
      <dgm:t>
        <a:bodyPr/>
        <a:lstStyle/>
        <a:p>
          <a:endParaRPr lang="it-IT"/>
        </a:p>
      </dgm:t>
    </dgm:pt>
    <dgm:pt modelId="{92784547-245B-4426-82C9-F80AE107BD08}" type="pres">
      <dgm:prSet presAssocID="{1971BD4C-1620-4D33-B732-759A80992CB9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0FBCDE77-AD12-456B-A689-A9E4B2D21B51}" type="pres">
      <dgm:prSet presAssocID="{1971BD4C-1620-4D33-B732-759A80992CB9}" presName="children" presStyleCnt="0"/>
      <dgm:spPr/>
    </dgm:pt>
    <dgm:pt modelId="{1CD748C8-F8B3-4D9E-BF22-C06D204C24DF}" type="pres">
      <dgm:prSet presAssocID="{1971BD4C-1620-4D33-B732-759A80992CB9}" presName="childPlaceholder" presStyleCnt="0"/>
      <dgm:spPr/>
    </dgm:pt>
    <dgm:pt modelId="{B0E14C59-F386-47B6-B9C4-3792D335939E}" type="pres">
      <dgm:prSet presAssocID="{1971BD4C-1620-4D33-B732-759A80992CB9}" presName="circle" presStyleCnt="0"/>
      <dgm:spPr/>
    </dgm:pt>
    <dgm:pt modelId="{D8BFE6FE-AEE1-400C-B7DF-5CB21149B828}" type="pres">
      <dgm:prSet presAssocID="{1971BD4C-1620-4D33-B732-759A80992CB9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5F18DF4-C0F6-4922-9D47-6480C63FFDB6}" type="pres">
      <dgm:prSet presAssocID="{1971BD4C-1620-4D33-B732-759A80992CB9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291799F-0117-4E89-BA58-CC287FC6F82D}" type="pres">
      <dgm:prSet presAssocID="{1971BD4C-1620-4D33-B732-759A80992CB9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2911BD7-11BE-44B0-AC7A-D58D8D089D62}" type="pres">
      <dgm:prSet presAssocID="{1971BD4C-1620-4D33-B732-759A80992CB9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CBD80E3-FECA-49AE-BE32-4BFA702CE969}" type="pres">
      <dgm:prSet presAssocID="{1971BD4C-1620-4D33-B732-759A80992CB9}" presName="quadrantPlaceholder" presStyleCnt="0"/>
      <dgm:spPr/>
    </dgm:pt>
    <dgm:pt modelId="{8AC801F3-DDEE-471F-B9A0-075050790722}" type="pres">
      <dgm:prSet presAssocID="{1971BD4C-1620-4D33-B732-759A80992CB9}" presName="center1" presStyleLbl="fgShp" presStyleIdx="0" presStyleCnt="2"/>
      <dgm:spPr/>
    </dgm:pt>
    <dgm:pt modelId="{DDF898AD-3DE7-4757-9811-C9B8F16D241E}" type="pres">
      <dgm:prSet presAssocID="{1971BD4C-1620-4D33-B732-759A80992CB9}" presName="center2" presStyleLbl="fgShp" presStyleIdx="1" presStyleCnt="2"/>
      <dgm:spPr/>
    </dgm:pt>
  </dgm:ptLst>
  <dgm:cxnLst>
    <dgm:cxn modelId="{97974236-E036-499A-8E26-40B2A389267C}" type="presOf" srcId="{A77B87A7-9EA8-4F52-BD5E-AFE080E37392}" destId="{45F18DF4-C0F6-4922-9D47-6480C63FFDB6}" srcOrd="0" destOrd="0" presId="urn:microsoft.com/office/officeart/2005/8/layout/cycle4#1"/>
    <dgm:cxn modelId="{16A28E05-9CE7-46FD-975B-4810454FC22D}" srcId="{1971BD4C-1620-4D33-B732-759A80992CB9}" destId="{2690AABD-B4ED-4699-A25B-B09B586B8663}" srcOrd="0" destOrd="0" parTransId="{273B4980-EFC2-4C75-B052-74D5FA531A8F}" sibTransId="{28B94908-6AA0-4D78-B5DA-8F6343A2AE58}"/>
    <dgm:cxn modelId="{1C9F5AB7-5CC9-4981-9B79-F70FCA4A0C76}" srcId="{1971BD4C-1620-4D33-B732-759A80992CB9}" destId="{B99E889A-F56B-49C4-A5DE-3B2436F5F391}" srcOrd="2" destOrd="0" parTransId="{473BD8E4-38E2-4D05-B96B-08517A5C8675}" sibTransId="{DDBD9A9C-4053-4872-9DF6-2DB99AE4E6AC}"/>
    <dgm:cxn modelId="{D56273EF-16A1-4B65-92A5-C80404308668}" srcId="{1971BD4C-1620-4D33-B732-759A80992CB9}" destId="{A77B87A7-9EA8-4F52-BD5E-AFE080E37392}" srcOrd="1" destOrd="0" parTransId="{177E8C87-DC58-416D-8A6D-AF162A6D32E8}" sibTransId="{BFBA7AD7-D171-495C-93B0-CFCE693715A4}"/>
    <dgm:cxn modelId="{4A89702A-59C6-450F-BB03-216E5F939D3C}" type="presOf" srcId="{1971BD4C-1620-4D33-B732-759A80992CB9}" destId="{92784547-245B-4426-82C9-F80AE107BD08}" srcOrd="0" destOrd="0" presId="urn:microsoft.com/office/officeart/2005/8/layout/cycle4#1"/>
    <dgm:cxn modelId="{4281C185-3439-4C0D-A60D-7879B161F918}" type="presOf" srcId="{348A657F-D767-4237-8BA4-0BC056021E56}" destId="{E2911BD7-11BE-44B0-AC7A-D58D8D089D62}" srcOrd="0" destOrd="0" presId="urn:microsoft.com/office/officeart/2005/8/layout/cycle4#1"/>
    <dgm:cxn modelId="{1F886D82-59E3-49C0-9402-9412C9D912A8}" type="presOf" srcId="{B99E889A-F56B-49C4-A5DE-3B2436F5F391}" destId="{1291799F-0117-4E89-BA58-CC287FC6F82D}" srcOrd="0" destOrd="0" presId="urn:microsoft.com/office/officeart/2005/8/layout/cycle4#1"/>
    <dgm:cxn modelId="{C13AB957-3F99-4DDE-A2F0-5481E0A6F87A}" srcId="{1971BD4C-1620-4D33-B732-759A80992CB9}" destId="{348A657F-D767-4237-8BA4-0BC056021E56}" srcOrd="3" destOrd="0" parTransId="{B5A0389E-6229-4BB6-8C68-CBF27E1CF2DC}" sibTransId="{9AA29232-D254-448C-8556-9F1FB358EE19}"/>
    <dgm:cxn modelId="{5E7F6ECD-9415-4B7A-8F31-AD8365947B01}" type="presOf" srcId="{2690AABD-B4ED-4699-A25B-B09B586B8663}" destId="{D8BFE6FE-AEE1-400C-B7DF-5CB21149B828}" srcOrd="0" destOrd="0" presId="urn:microsoft.com/office/officeart/2005/8/layout/cycle4#1"/>
    <dgm:cxn modelId="{58172CD7-E4E8-42A9-891A-2466A0010068}" type="presParOf" srcId="{92784547-245B-4426-82C9-F80AE107BD08}" destId="{0FBCDE77-AD12-456B-A689-A9E4B2D21B51}" srcOrd="0" destOrd="0" presId="urn:microsoft.com/office/officeart/2005/8/layout/cycle4#1"/>
    <dgm:cxn modelId="{E3915C1A-13D9-402E-99E1-73CBAC35B060}" type="presParOf" srcId="{0FBCDE77-AD12-456B-A689-A9E4B2D21B51}" destId="{1CD748C8-F8B3-4D9E-BF22-C06D204C24DF}" srcOrd="0" destOrd="0" presId="urn:microsoft.com/office/officeart/2005/8/layout/cycle4#1"/>
    <dgm:cxn modelId="{BF450C94-1F3A-4A0A-8A71-F535439308E5}" type="presParOf" srcId="{92784547-245B-4426-82C9-F80AE107BD08}" destId="{B0E14C59-F386-47B6-B9C4-3792D335939E}" srcOrd="1" destOrd="0" presId="urn:microsoft.com/office/officeart/2005/8/layout/cycle4#1"/>
    <dgm:cxn modelId="{CC5D6346-1240-446B-93A2-D5D31D3BFC13}" type="presParOf" srcId="{B0E14C59-F386-47B6-B9C4-3792D335939E}" destId="{D8BFE6FE-AEE1-400C-B7DF-5CB21149B828}" srcOrd="0" destOrd="0" presId="urn:microsoft.com/office/officeart/2005/8/layout/cycle4#1"/>
    <dgm:cxn modelId="{1632DBB2-F676-4418-AE94-6412600B4F56}" type="presParOf" srcId="{B0E14C59-F386-47B6-B9C4-3792D335939E}" destId="{45F18DF4-C0F6-4922-9D47-6480C63FFDB6}" srcOrd="1" destOrd="0" presId="urn:microsoft.com/office/officeart/2005/8/layout/cycle4#1"/>
    <dgm:cxn modelId="{870CCA5C-3460-4736-B044-07C99E3BF18E}" type="presParOf" srcId="{B0E14C59-F386-47B6-B9C4-3792D335939E}" destId="{1291799F-0117-4E89-BA58-CC287FC6F82D}" srcOrd="2" destOrd="0" presId="urn:microsoft.com/office/officeart/2005/8/layout/cycle4#1"/>
    <dgm:cxn modelId="{1BBCF14E-4460-448D-B36B-999031E1E954}" type="presParOf" srcId="{B0E14C59-F386-47B6-B9C4-3792D335939E}" destId="{E2911BD7-11BE-44B0-AC7A-D58D8D089D62}" srcOrd="3" destOrd="0" presId="urn:microsoft.com/office/officeart/2005/8/layout/cycle4#1"/>
    <dgm:cxn modelId="{9A521DF5-0D86-4733-A5BD-8A78202F397C}" type="presParOf" srcId="{B0E14C59-F386-47B6-B9C4-3792D335939E}" destId="{2CBD80E3-FECA-49AE-BE32-4BFA702CE969}" srcOrd="4" destOrd="0" presId="urn:microsoft.com/office/officeart/2005/8/layout/cycle4#1"/>
    <dgm:cxn modelId="{C928D227-617C-4AEE-BFC5-DA7BA5957FCC}" type="presParOf" srcId="{92784547-245B-4426-82C9-F80AE107BD08}" destId="{8AC801F3-DDEE-471F-B9A0-075050790722}" srcOrd="2" destOrd="0" presId="urn:microsoft.com/office/officeart/2005/8/layout/cycle4#1"/>
    <dgm:cxn modelId="{2E5F40A4-67DE-41DC-BA1D-7AB6B4174CA1}" type="presParOf" srcId="{92784547-245B-4426-82C9-F80AE107BD08}" destId="{DDF898AD-3DE7-4757-9811-C9B8F16D241E}" srcOrd="3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971BD4C-1620-4D33-B732-759A80992CB9}" type="doc">
      <dgm:prSet loTypeId="urn:microsoft.com/office/officeart/2005/8/layout/cycle4#1" loCatId="cycle" qsTypeId="urn:microsoft.com/office/officeart/2005/8/quickstyle/simple3" qsCatId="simple" csTypeId="urn:microsoft.com/office/officeart/2005/8/colors/accent0_2" csCatId="mainScheme" phldr="1"/>
      <dgm:spPr/>
    </dgm:pt>
    <dgm:pt modelId="{2690AABD-B4ED-4699-A25B-B09B586B8663}">
      <dgm:prSet phldrT="[Testo]"/>
      <dgm:spPr/>
      <dgm:t>
        <a:bodyPr/>
        <a:lstStyle/>
        <a:p>
          <a:r>
            <a:rPr lang="it-IT" b="1" dirty="0" smtClean="0">
              <a:effectLst/>
            </a:rPr>
            <a:t>PUNTI DI FORZA</a:t>
          </a:r>
          <a:endParaRPr lang="it-IT" b="1" dirty="0">
            <a:effectLst/>
          </a:endParaRPr>
        </a:p>
      </dgm:t>
    </dgm:pt>
    <dgm:pt modelId="{273B4980-EFC2-4C75-B052-74D5FA531A8F}" type="parTrans" cxnId="{16A28E05-9CE7-46FD-975B-4810454FC22D}">
      <dgm:prSet/>
      <dgm:spPr/>
      <dgm:t>
        <a:bodyPr/>
        <a:lstStyle/>
        <a:p>
          <a:endParaRPr lang="it-IT"/>
        </a:p>
      </dgm:t>
    </dgm:pt>
    <dgm:pt modelId="{28B94908-6AA0-4D78-B5DA-8F6343A2AE58}" type="sibTrans" cxnId="{16A28E05-9CE7-46FD-975B-4810454FC22D}">
      <dgm:prSet/>
      <dgm:spPr/>
      <dgm:t>
        <a:bodyPr/>
        <a:lstStyle/>
        <a:p>
          <a:endParaRPr lang="it-IT"/>
        </a:p>
      </dgm:t>
    </dgm:pt>
    <dgm:pt modelId="{A77B87A7-9EA8-4F52-BD5E-AFE080E37392}">
      <dgm:prSet phldrT="[Testo]"/>
      <dgm:spPr/>
      <dgm:t>
        <a:bodyPr/>
        <a:lstStyle/>
        <a:p>
          <a:r>
            <a:rPr lang="it-IT" b="1" dirty="0" smtClean="0">
              <a:effectLst/>
            </a:rPr>
            <a:t>OPPORTUNITA’</a:t>
          </a:r>
          <a:endParaRPr lang="it-IT" b="1" dirty="0">
            <a:effectLst/>
          </a:endParaRPr>
        </a:p>
      </dgm:t>
    </dgm:pt>
    <dgm:pt modelId="{177E8C87-DC58-416D-8A6D-AF162A6D32E8}" type="parTrans" cxnId="{D56273EF-16A1-4B65-92A5-C80404308668}">
      <dgm:prSet/>
      <dgm:spPr/>
      <dgm:t>
        <a:bodyPr/>
        <a:lstStyle/>
        <a:p>
          <a:endParaRPr lang="it-IT"/>
        </a:p>
      </dgm:t>
    </dgm:pt>
    <dgm:pt modelId="{BFBA7AD7-D171-495C-93B0-CFCE693715A4}" type="sibTrans" cxnId="{D56273EF-16A1-4B65-92A5-C80404308668}">
      <dgm:prSet/>
      <dgm:spPr/>
      <dgm:t>
        <a:bodyPr/>
        <a:lstStyle/>
        <a:p>
          <a:endParaRPr lang="it-IT"/>
        </a:p>
      </dgm:t>
    </dgm:pt>
    <dgm:pt modelId="{B99E889A-F56B-49C4-A5DE-3B2436F5F391}">
      <dgm:prSet phldrT="[Testo]"/>
      <dgm:spPr/>
      <dgm:t>
        <a:bodyPr/>
        <a:lstStyle/>
        <a:p>
          <a:r>
            <a:rPr lang="it-IT" b="1" dirty="0" smtClean="0">
              <a:effectLst/>
            </a:rPr>
            <a:t>MINACCE</a:t>
          </a:r>
          <a:endParaRPr lang="it-IT" b="1" dirty="0">
            <a:effectLst/>
          </a:endParaRPr>
        </a:p>
      </dgm:t>
    </dgm:pt>
    <dgm:pt modelId="{473BD8E4-38E2-4D05-B96B-08517A5C8675}" type="parTrans" cxnId="{1C9F5AB7-5CC9-4981-9B79-F70FCA4A0C76}">
      <dgm:prSet/>
      <dgm:spPr/>
      <dgm:t>
        <a:bodyPr/>
        <a:lstStyle/>
        <a:p>
          <a:endParaRPr lang="it-IT"/>
        </a:p>
      </dgm:t>
    </dgm:pt>
    <dgm:pt modelId="{DDBD9A9C-4053-4872-9DF6-2DB99AE4E6AC}" type="sibTrans" cxnId="{1C9F5AB7-5CC9-4981-9B79-F70FCA4A0C76}">
      <dgm:prSet/>
      <dgm:spPr/>
      <dgm:t>
        <a:bodyPr/>
        <a:lstStyle/>
        <a:p>
          <a:endParaRPr lang="it-IT"/>
        </a:p>
      </dgm:t>
    </dgm:pt>
    <dgm:pt modelId="{348A657F-D767-4237-8BA4-0BC056021E56}">
      <dgm:prSet phldrT="[Testo]"/>
      <dgm:spPr/>
      <dgm:t>
        <a:bodyPr/>
        <a:lstStyle/>
        <a:p>
          <a:r>
            <a:rPr lang="it-IT" b="1" dirty="0" smtClean="0">
              <a:effectLst/>
            </a:rPr>
            <a:t>PUNTI DI DEBOLEZZA</a:t>
          </a:r>
          <a:endParaRPr lang="it-IT" b="1" dirty="0">
            <a:effectLst/>
          </a:endParaRPr>
        </a:p>
      </dgm:t>
    </dgm:pt>
    <dgm:pt modelId="{B5A0389E-6229-4BB6-8C68-CBF27E1CF2DC}" type="parTrans" cxnId="{C13AB957-3F99-4DDE-A2F0-5481E0A6F87A}">
      <dgm:prSet/>
      <dgm:spPr/>
      <dgm:t>
        <a:bodyPr/>
        <a:lstStyle/>
        <a:p>
          <a:endParaRPr lang="it-IT"/>
        </a:p>
      </dgm:t>
    </dgm:pt>
    <dgm:pt modelId="{9AA29232-D254-448C-8556-9F1FB358EE19}" type="sibTrans" cxnId="{C13AB957-3F99-4DDE-A2F0-5481E0A6F87A}">
      <dgm:prSet/>
      <dgm:spPr/>
      <dgm:t>
        <a:bodyPr/>
        <a:lstStyle/>
        <a:p>
          <a:endParaRPr lang="it-IT"/>
        </a:p>
      </dgm:t>
    </dgm:pt>
    <dgm:pt modelId="{92784547-245B-4426-82C9-F80AE107BD08}" type="pres">
      <dgm:prSet presAssocID="{1971BD4C-1620-4D33-B732-759A80992CB9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0FBCDE77-AD12-456B-A689-A9E4B2D21B51}" type="pres">
      <dgm:prSet presAssocID="{1971BD4C-1620-4D33-B732-759A80992CB9}" presName="children" presStyleCnt="0"/>
      <dgm:spPr/>
    </dgm:pt>
    <dgm:pt modelId="{1CD748C8-F8B3-4D9E-BF22-C06D204C24DF}" type="pres">
      <dgm:prSet presAssocID="{1971BD4C-1620-4D33-B732-759A80992CB9}" presName="childPlaceholder" presStyleCnt="0"/>
      <dgm:spPr/>
    </dgm:pt>
    <dgm:pt modelId="{B0E14C59-F386-47B6-B9C4-3792D335939E}" type="pres">
      <dgm:prSet presAssocID="{1971BD4C-1620-4D33-B732-759A80992CB9}" presName="circle" presStyleCnt="0"/>
      <dgm:spPr/>
    </dgm:pt>
    <dgm:pt modelId="{D8BFE6FE-AEE1-400C-B7DF-5CB21149B828}" type="pres">
      <dgm:prSet presAssocID="{1971BD4C-1620-4D33-B732-759A80992CB9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5F18DF4-C0F6-4922-9D47-6480C63FFDB6}" type="pres">
      <dgm:prSet presAssocID="{1971BD4C-1620-4D33-B732-759A80992CB9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291799F-0117-4E89-BA58-CC287FC6F82D}" type="pres">
      <dgm:prSet presAssocID="{1971BD4C-1620-4D33-B732-759A80992CB9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2911BD7-11BE-44B0-AC7A-D58D8D089D62}" type="pres">
      <dgm:prSet presAssocID="{1971BD4C-1620-4D33-B732-759A80992CB9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CBD80E3-FECA-49AE-BE32-4BFA702CE969}" type="pres">
      <dgm:prSet presAssocID="{1971BD4C-1620-4D33-B732-759A80992CB9}" presName="quadrantPlaceholder" presStyleCnt="0"/>
      <dgm:spPr/>
    </dgm:pt>
    <dgm:pt modelId="{8AC801F3-DDEE-471F-B9A0-075050790722}" type="pres">
      <dgm:prSet presAssocID="{1971BD4C-1620-4D33-B732-759A80992CB9}" presName="center1" presStyleLbl="fgShp" presStyleIdx="0" presStyleCnt="2"/>
      <dgm:spPr/>
    </dgm:pt>
    <dgm:pt modelId="{DDF898AD-3DE7-4757-9811-C9B8F16D241E}" type="pres">
      <dgm:prSet presAssocID="{1971BD4C-1620-4D33-B732-759A80992CB9}" presName="center2" presStyleLbl="fgShp" presStyleIdx="1" presStyleCnt="2"/>
      <dgm:spPr/>
    </dgm:pt>
  </dgm:ptLst>
  <dgm:cxnLst>
    <dgm:cxn modelId="{E3AF097C-041C-41E0-9CDA-BC0593B6AD9E}" type="presOf" srcId="{2690AABD-B4ED-4699-A25B-B09B586B8663}" destId="{D8BFE6FE-AEE1-400C-B7DF-5CB21149B828}" srcOrd="0" destOrd="0" presId="urn:microsoft.com/office/officeart/2005/8/layout/cycle4#1"/>
    <dgm:cxn modelId="{1C9F5AB7-5CC9-4981-9B79-F70FCA4A0C76}" srcId="{1971BD4C-1620-4D33-B732-759A80992CB9}" destId="{B99E889A-F56B-49C4-A5DE-3B2436F5F391}" srcOrd="2" destOrd="0" parTransId="{473BD8E4-38E2-4D05-B96B-08517A5C8675}" sibTransId="{DDBD9A9C-4053-4872-9DF6-2DB99AE4E6AC}"/>
    <dgm:cxn modelId="{C13AB957-3F99-4DDE-A2F0-5481E0A6F87A}" srcId="{1971BD4C-1620-4D33-B732-759A80992CB9}" destId="{348A657F-D767-4237-8BA4-0BC056021E56}" srcOrd="3" destOrd="0" parTransId="{B5A0389E-6229-4BB6-8C68-CBF27E1CF2DC}" sibTransId="{9AA29232-D254-448C-8556-9F1FB358EE19}"/>
    <dgm:cxn modelId="{32401AEE-C3A1-4A6E-9821-C32550DA154D}" type="presOf" srcId="{348A657F-D767-4237-8BA4-0BC056021E56}" destId="{E2911BD7-11BE-44B0-AC7A-D58D8D089D62}" srcOrd="0" destOrd="0" presId="urn:microsoft.com/office/officeart/2005/8/layout/cycle4#1"/>
    <dgm:cxn modelId="{F7342A2A-1F29-4531-8DE3-8AA7819FFA04}" type="presOf" srcId="{1971BD4C-1620-4D33-B732-759A80992CB9}" destId="{92784547-245B-4426-82C9-F80AE107BD08}" srcOrd="0" destOrd="0" presId="urn:microsoft.com/office/officeart/2005/8/layout/cycle4#1"/>
    <dgm:cxn modelId="{16A28E05-9CE7-46FD-975B-4810454FC22D}" srcId="{1971BD4C-1620-4D33-B732-759A80992CB9}" destId="{2690AABD-B4ED-4699-A25B-B09B586B8663}" srcOrd="0" destOrd="0" parTransId="{273B4980-EFC2-4C75-B052-74D5FA531A8F}" sibTransId="{28B94908-6AA0-4D78-B5DA-8F6343A2AE58}"/>
    <dgm:cxn modelId="{0AA24553-C6EB-4089-B600-C8F1677BF871}" type="presOf" srcId="{B99E889A-F56B-49C4-A5DE-3B2436F5F391}" destId="{1291799F-0117-4E89-BA58-CC287FC6F82D}" srcOrd="0" destOrd="0" presId="urn:microsoft.com/office/officeart/2005/8/layout/cycle4#1"/>
    <dgm:cxn modelId="{D56273EF-16A1-4B65-92A5-C80404308668}" srcId="{1971BD4C-1620-4D33-B732-759A80992CB9}" destId="{A77B87A7-9EA8-4F52-BD5E-AFE080E37392}" srcOrd="1" destOrd="0" parTransId="{177E8C87-DC58-416D-8A6D-AF162A6D32E8}" sibTransId="{BFBA7AD7-D171-495C-93B0-CFCE693715A4}"/>
    <dgm:cxn modelId="{E8557C56-5A4D-4F58-8D71-7ADAEB004B5C}" type="presOf" srcId="{A77B87A7-9EA8-4F52-BD5E-AFE080E37392}" destId="{45F18DF4-C0F6-4922-9D47-6480C63FFDB6}" srcOrd="0" destOrd="0" presId="urn:microsoft.com/office/officeart/2005/8/layout/cycle4#1"/>
    <dgm:cxn modelId="{94DCA03C-EC6D-4354-87B4-9663EED6D420}" type="presParOf" srcId="{92784547-245B-4426-82C9-F80AE107BD08}" destId="{0FBCDE77-AD12-456B-A689-A9E4B2D21B51}" srcOrd="0" destOrd="0" presId="urn:microsoft.com/office/officeart/2005/8/layout/cycle4#1"/>
    <dgm:cxn modelId="{DCD5F62C-7B58-4B48-AD91-1A1023CA98EB}" type="presParOf" srcId="{0FBCDE77-AD12-456B-A689-A9E4B2D21B51}" destId="{1CD748C8-F8B3-4D9E-BF22-C06D204C24DF}" srcOrd="0" destOrd="0" presId="urn:microsoft.com/office/officeart/2005/8/layout/cycle4#1"/>
    <dgm:cxn modelId="{85EE6AF5-437B-48F9-80F5-95FA763A9937}" type="presParOf" srcId="{92784547-245B-4426-82C9-F80AE107BD08}" destId="{B0E14C59-F386-47B6-B9C4-3792D335939E}" srcOrd="1" destOrd="0" presId="urn:microsoft.com/office/officeart/2005/8/layout/cycle4#1"/>
    <dgm:cxn modelId="{A8333B34-D072-45D2-B3BB-52B7F4856B5F}" type="presParOf" srcId="{B0E14C59-F386-47B6-B9C4-3792D335939E}" destId="{D8BFE6FE-AEE1-400C-B7DF-5CB21149B828}" srcOrd="0" destOrd="0" presId="urn:microsoft.com/office/officeart/2005/8/layout/cycle4#1"/>
    <dgm:cxn modelId="{A2E61C7C-2BE2-4D37-A852-F8F9F570C60E}" type="presParOf" srcId="{B0E14C59-F386-47B6-B9C4-3792D335939E}" destId="{45F18DF4-C0F6-4922-9D47-6480C63FFDB6}" srcOrd="1" destOrd="0" presId="urn:microsoft.com/office/officeart/2005/8/layout/cycle4#1"/>
    <dgm:cxn modelId="{B0975604-CCF1-455A-9DC5-8F020AC2B896}" type="presParOf" srcId="{B0E14C59-F386-47B6-B9C4-3792D335939E}" destId="{1291799F-0117-4E89-BA58-CC287FC6F82D}" srcOrd="2" destOrd="0" presId="urn:microsoft.com/office/officeart/2005/8/layout/cycle4#1"/>
    <dgm:cxn modelId="{1484E5FE-B8E4-4327-B19F-ED95B03100EC}" type="presParOf" srcId="{B0E14C59-F386-47B6-B9C4-3792D335939E}" destId="{E2911BD7-11BE-44B0-AC7A-D58D8D089D62}" srcOrd="3" destOrd="0" presId="urn:microsoft.com/office/officeart/2005/8/layout/cycle4#1"/>
    <dgm:cxn modelId="{D45FB8A3-414F-49B9-A821-9E004FA55CB5}" type="presParOf" srcId="{B0E14C59-F386-47B6-B9C4-3792D335939E}" destId="{2CBD80E3-FECA-49AE-BE32-4BFA702CE969}" srcOrd="4" destOrd="0" presId="urn:microsoft.com/office/officeart/2005/8/layout/cycle4#1"/>
    <dgm:cxn modelId="{24DA26B6-E015-49B8-915D-6F988B59D879}" type="presParOf" srcId="{92784547-245B-4426-82C9-F80AE107BD08}" destId="{8AC801F3-DDEE-471F-B9A0-075050790722}" srcOrd="2" destOrd="0" presId="urn:microsoft.com/office/officeart/2005/8/layout/cycle4#1"/>
    <dgm:cxn modelId="{0B797E50-C803-46AF-B4E0-497172EEE7D0}" type="presParOf" srcId="{92784547-245B-4426-82C9-F80AE107BD08}" destId="{DDF898AD-3DE7-4757-9811-C9B8F16D241E}" srcOrd="3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971BD4C-1620-4D33-B732-759A80992CB9}" type="doc">
      <dgm:prSet loTypeId="urn:microsoft.com/office/officeart/2005/8/layout/cycle4#1" loCatId="cycle" qsTypeId="urn:microsoft.com/office/officeart/2005/8/quickstyle/simple3" qsCatId="simple" csTypeId="urn:microsoft.com/office/officeart/2005/8/colors/accent0_2" csCatId="mainScheme" phldr="1"/>
      <dgm:spPr/>
      <dgm:t>
        <a:bodyPr/>
        <a:lstStyle/>
        <a:p>
          <a:endParaRPr lang="it-IT"/>
        </a:p>
      </dgm:t>
    </dgm:pt>
    <dgm:pt modelId="{2690AABD-B4ED-4699-A25B-B09B586B8663}">
      <dgm:prSet phldrT="[Testo]"/>
      <dgm:spPr/>
      <dgm:t>
        <a:bodyPr/>
        <a:lstStyle/>
        <a:p>
          <a:endParaRPr lang="it-IT" b="1" dirty="0">
            <a:effectLst/>
          </a:endParaRPr>
        </a:p>
      </dgm:t>
    </dgm:pt>
    <dgm:pt modelId="{28B94908-6AA0-4D78-B5DA-8F6343A2AE58}" type="sibTrans" cxnId="{16A28E05-9CE7-46FD-975B-4810454FC22D}">
      <dgm:prSet/>
      <dgm:spPr/>
      <dgm:t>
        <a:bodyPr/>
        <a:lstStyle/>
        <a:p>
          <a:endParaRPr lang="it-IT"/>
        </a:p>
      </dgm:t>
    </dgm:pt>
    <dgm:pt modelId="{273B4980-EFC2-4C75-B052-74D5FA531A8F}" type="parTrans" cxnId="{16A28E05-9CE7-46FD-975B-4810454FC22D}">
      <dgm:prSet/>
      <dgm:spPr/>
      <dgm:t>
        <a:bodyPr/>
        <a:lstStyle/>
        <a:p>
          <a:endParaRPr lang="it-IT"/>
        </a:p>
      </dgm:t>
    </dgm:pt>
    <dgm:pt modelId="{92784547-245B-4426-82C9-F80AE107BD08}" type="pres">
      <dgm:prSet presAssocID="{1971BD4C-1620-4D33-B732-759A80992CB9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0FBCDE77-AD12-456B-A689-A9E4B2D21B51}" type="pres">
      <dgm:prSet presAssocID="{1971BD4C-1620-4D33-B732-759A80992CB9}" presName="children" presStyleCnt="0"/>
      <dgm:spPr/>
    </dgm:pt>
    <dgm:pt modelId="{1CD748C8-F8B3-4D9E-BF22-C06D204C24DF}" type="pres">
      <dgm:prSet presAssocID="{1971BD4C-1620-4D33-B732-759A80992CB9}" presName="childPlaceholder" presStyleCnt="0"/>
      <dgm:spPr/>
    </dgm:pt>
    <dgm:pt modelId="{B0E14C59-F386-47B6-B9C4-3792D335939E}" type="pres">
      <dgm:prSet presAssocID="{1971BD4C-1620-4D33-B732-759A80992CB9}" presName="circle" presStyleCnt="0"/>
      <dgm:spPr/>
    </dgm:pt>
    <dgm:pt modelId="{D8BFE6FE-AEE1-400C-B7DF-5CB21149B828}" type="pres">
      <dgm:prSet presAssocID="{1971BD4C-1620-4D33-B732-759A80992CB9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5F18DF4-C0F6-4922-9D47-6480C63FFDB6}" type="pres">
      <dgm:prSet presAssocID="{1971BD4C-1620-4D33-B732-759A80992CB9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291799F-0117-4E89-BA58-CC287FC6F82D}" type="pres">
      <dgm:prSet presAssocID="{1971BD4C-1620-4D33-B732-759A80992CB9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2911BD7-11BE-44B0-AC7A-D58D8D089D62}" type="pres">
      <dgm:prSet presAssocID="{1971BD4C-1620-4D33-B732-759A80992CB9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CBD80E3-FECA-49AE-BE32-4BFA702CE969}" type="pres">
      <dgm:prSet presAssocID="{1971BD4C-1620-4D33-B732-759A80992CB9}" presName="quadrantPlaceholder" presStyleCnt="0"/>
      <dgm:spPr/>
    </dgm:pt>
    <dgm:pt modelId="{8AC801F3-DDEE-471F-B9A0-075050790722}" type="pres">
      <dgm:prSet presAssocID="{1971BD4C-1620-4D33-B732-759A80992CB9}" presName="center1" presStyleLbl="fgShp" presStyleIdx="0" presStyleCnt="2"/>
      <dgm:spPr/>
    </dgm:pt>
    <dgm:pt modelId="{DDF898AD-3DE7-4757-9811-C9B8F16D241E}" type="pres">
      <dgm:prSet presAssocID="{1971BD4C-1620-4D33-B732-759A80992CB9}" presName="center2" presStyleLbl="fgShp" presStyleIdx="1" presStyleCnt="2"/>
      <dgm:spPr/>
    </dgm:pt>
  </dgm:ptLst>
  <dgm:cxnLst>
    <dgm:cxn modelId="{16A28E05-9CE7-46FD-975B-4810454FC22D}" srcId="{1971BD4C-1620-4D33-B732-759A80992CB9}" destId="{2690AABD-B4ED-4699-A25B-B09B586B8663}" srcOrd="0" destOrd="0" parTransId="{273B4980-EFC2-4C75-B052-74D5FA531A8F}" sibTransId="{28B94908-6AA0-4D78-B5DA-8F6343A2AE58}"/>
    <dgm:cxn modelId="{F275A751-FF3F-49BD-B8D2-C99584B979D9}" type="presOf" srcId="{2690AABD-B4ED-4699-A25B-B09B586B8663}" destId="{D8BFE6FE-AEE1-400C-B7DF-5CB21149B828}" srcOrd="0" destOrd="0" presId="urn:microsoft.com/office/officeart/2005/8/layout/cycle4#1"/>
    <dgm:cxn modelId="{4612DABF-4503-4FDB-8F57-A1A8AD877B28}" type="presOf" srcId="{1971BD4C-1620-4D33-B732-759A80992CB9}" destId="{92784547-245B-4426-82C9-F80AE107BD08}" srcOrd="0" destOrd="0" presId="urn:microsoft.com/office/officeart/2005/8/layout/cycle4#1"/>
    <dgm:cxn modelId="{D12AAD07-056C-4C7E-ACE1-A0BE335E99B7}" type="presParOf" srcId="{92784547-245B-4426-82C9-F80AE107BD08}" destId="{0FBCDE77-AD12-456B-A689-A9E4B2D21B51}" srcOrd="0" destOrd="0" presId="urn:microsoft.com/office/officeart/2005/8/layout/cycle4#1"/>
    <dgm:cxn modelId="{E00368B5-05E3-4FC4-A172-D5518682C4E7}" type="presParOf" srcId="{0FBCDE77-AD12-456B-A689-A9E4B2D21B51}" destId="{1CD748C8-F8B3-4D9E-BF22-C06D204C24DF}" srcOrd="0" destOrd="0" presId="urn:microsoft.com/office/officeart/2005/8/layout/cycle4#1"/>
    <dgm:cxn modelId="{0913DF8C-1B2B-4642-984B-15D36B58098D}" type="presParOf" srcId="{92784547-245B-4426-82C9-F80AE107BD08}" destId="{B0E14C59-F386-47B6-B9C4-3792D335939E}" srcOrd="1" destOrd="0" presId="urn:microsoft.com/office/officeart/2005/8/layout/cycle4#1"/>
    <dgm:cxn modelId="{212E5696-0B9C-4DC1-A4A3-DDEE88044EE5}" type="presParOf" srcId="{B0E14C59-F386-47B6-B9C4-3792D335939E}" destId="{D8BFE6FE-AEE1-400C-B7DF-5CB21149B828}" srcOrd="0" destOrd="0" presId="urn:microsoft.com/office/officeart/2005/8/layout/cycle4#1"/>
    <dgm:cxn modelId="{B581DF59-33CC-4848-9BDF-B6EF64E3BDB4}" type="presParOf" srcId="{B0E14C59-F386-47B6-B9C4-3792D335939E}" destId="{45F18DF4-C0F6-4922-9D47-6480C63FFDB6}" srcOrd="1" destOrd="0" presId="urn:microsoft.com/office/officeart/2005/8/layout/cycle4#1"/>
    <dgm:cxn modelId="{3541F443-DEAD-4647-BA12-D2674EF9ABA5}" type="presParOf" srcId="{B0E14C59-F386-47B6-B9C4-3792D335939E}" destId="{1291799F-0117-4E89-BA58-CC287FC6F82D}" srcOrd="2" destOrd="0" presId="urn:microsoft.com/office/officeart/2005/8/layout/cycle4#1"/>
    <dgm:cxn modelId="{1A641932-AB41-4BD1-80BF-55785A2C3CF3}" type="presParOf" srcId="{B0E14C59-F386-47B6-B9C4-3792D335939E}" destId="{E2911BD7-11BE-44B0-AC7A-D58D8D089D62}" srcOrd="3" destOrd="0" presId="urn:microsoft.com/office/officeart/2005/8/layout/cycle4#1"/>
    <dgm:cxn modelId="{663D0764-2511-4403-9F50-26402CE96605}" type="presParOf" srcId="{B0E14C59-F386-47B6-B9C4-3792D335939E}" destId="{2CBD80E3-FECA-49AE-BE32-4BFA702CE969}" srcOrd="4" destOrd="0" presId="urn:microsoft.com/office/officeart/2005/8/layout/cycle4#1"/>
    <dgm:cxn modelId="{4175F3B4-1E68-4F88-97FB-5C52B3D959AC}" type="presParOf" srcId="{92784547-245B-4426-82C9-F80AE107BD08}" destId="{8AC801F3-DDEE-471F-B9A0-075050790722}" srcOrd="2" destOrd="0" presId="urn:microsoft.com/office/officeart/2005/8/layout/cycle4#1"/>
    <dgm:cxn modelId="{DB595880-7535-486E-A2B5-57756D3A2942}" type="presParOf" srcId="{92784547-245B-4426-82C9-F80AE107BD08}" destId="{DDF898AD-3DE7-4757-9811-C9B8F16D241E}" srcOrd="3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971BD4C-1620-4D33-B732-759A80992CB9}" type="doc">
      <dgm:prSet loTypeId="urn:microsoft.com/office/officeart/2005/8/layout/cycle4#1" loCatId="cycle" qsTypeId="urn:microsoft.com/office/officeart/2005/8/quickstyle/simple3" qsCatId="simple" csTypeId="urn:microsoft.com/office/officeart/2005/8/colors/accent0_2" csCatId="mainScheme" phldr="1"/>
      <dgm:spPr/>
    </dgm:pt>
    <dgm:pt modelId="{2690AABD-B4ED-4699-A25B-B09B586B8663}">
      <dgm:prSet phldrT="[Testo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b="1" dirty="0" smtClean="0">
              <a:effectLst/>
            </a:rPr>
            <a:t>PUNTI DI FORZA</a:t>
          </a:r>
          <a:endParaRPr lang="it-IT" b="1" dirty="0">
            <a:effectLst/>
          </a:endParaRPr>
        </a:p>
      </dgm:t>
    </dgm:pt>
    <dgm:pt modelId="{273B4980-EFC2-4C75-B052-74D5FA531A8F}" type="parTrans" cxnId="{16A28E05-9CE7-46FD-975B-4810454FC22D}">
      <dgm:prSet/>
      <dgm:spPr/>
      <dgm:t>
        <a:bodyPr/>
        <a:lstStyle/>
        <a:p>
          <a:endParaRPr lang="it-IT"/>
        </a:p>
      </dgm:t>
    </dgm:pt>
    <dgm:pt modelId="{28B94908-6AA0-4D78-B5DA-8F6343A2AE58}" type="sibTrans" cxnId="{16A28E05-9CE7-46FD-975B-4810454FC22D}">
      <dgm:prSet/>
      <dgm:spPr/>
      <dgm:t>
        <a:bodyPr/>
        <a:lstStyle/>
        <a:p>
          <a:endParaRPr lang="it-IT"/>
        </a:p>
      </dgm:t>
    </dgm:pt>
    <dgm:pt modelId="{A77B87A7-9EA8-4F52-BD5E-AFE080E37392}">
      <dgm:prSet phldrT="[Testo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b="1" dirty="0" smtClean="0">
              <a:effectLst/>
            </a:rPr>
            <a:t>OPPORTUNITA’</a:t>
          </a:r>
          <a:endParaRPr lang="it-IT" b="1" dirty="0">
            <a:effectLst/>
          </a:endParaRPr>
        </a:p>
      </dgm:t>
    </dgm:pt>
    <dgm:pt modelId="{177E8C87-DC58-416D-8A6D-AF162A6D32E8}" type="parTrans" cxnId="{D56273EF-16A1-4B65-92A5-C80404308668}">
      <dgm:prSet/>
      <dgm:spPr/>
      <dgm:t>
        <a:bodyPr/>
        <a:lstStyle/>
        <a:p>
          <a:endParaRPr lang="it-IT"/>
        </a:p>
      </dgm:t>
    </dgm:pt>
    <dgm:pt modelId="{BFBA7AD7-D171-495C-93B0-CFCE693715A4}" type="sibTrans" cxnId="{D56273EF-16A1-4B65-92A5-C80404308668}">
      <dgm:prSet/>
      <dgm:spPr/>
      <dgm:t>
        <a:bodyPr/>
        <a:lstStyle/>
        <a:p>
          <a:endParaRPr lang="it-IT"/>
        </a:p>
      </dgm:t>
    </dgm:pt>
    <dgm:pt modelId="{B99E889A-F56B-49C4-A5DE-3B2436F5F391}">
      <dgm:prSet phldrT="[Testo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b="1" dirty="0" smtClean="0">
              <a:effectLst/>
            </a:rPr>
            <a:t>MINACCE</a:t>
          </a:r>
          <a:endParaRPr lang="it-IT" b="1" dirty="0">
            <a:effectLst/>
          </a:endParaRPr>
        </a:p>
      </dgm:t>
    </dgm:pt>
    <dgm:pt modelId="{473BD8E4-38E2-4D05-B96B-08517A5C8675}" type="parTrans" cxnId="{1C9F5AB7-5CC9-4981-9B79-F70FCA4A0C76}">
      <dgm:prSet/>
      <dgm:spPr/>
      <dgm:t>
        <a:bodyPr/>
        <a:lstStyle/>
        <a:p>
          <a:endParaRPr lang="it-IT"/>
        </a:p>
      </dgm:t>
    </dgm:pt>
    <dgm:pt modelId="{DDBD9A9C-4053-4872-9DF6-2DB99AE4E6AC}" type="sibTrans" cxnId="{1C9F5AB7-5CC9-4981-9B79-F70FCA4A0C76}">
      <dgm:prSet/>
      <dgm:spPr/>
      <dgm:t>
        <a:bodyPr/>
        <a:lstStyle/>
        <a:p>
          <a:endParaRPr lang="it-IT"/>
        </a:p>
      </dgm:t>
    </dgm:pt>
    <dgm:pt modelId="{348A657F-D767-4237-8BA4-0BC056021E56}">
      <dgm:prSet phldrT="[Testo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b="1" dirty="0" smtClean="0">
              <a:effectLst/>
            </a:rPr>
            <a:t>PUNTI DI DEBOLEZZA</a:t>
          </a:r>
          <a:endParaRPr lang="it-IT" b="1" dirty="0">
            <a:effectLst/>
          </a:endParaRPr>
        </a:p>
      </dgm:t>
    </dgm:pt>
    <dgm:pt modelId="{B5A0389E-6229-4BB6-8C68-CBF27E1CF2DC}" type="parTrans" cxnId="{C13AB957-3F99-4DDE-A2F0-5481E0A6F87A}">
      <dgm:prSet/>
      <dgm:spPr/>
      <dgm:t>
        <a:bodyPr/>
        <a:lstStyle/>
        <a:p>
          <a:endParaRPr lang="it-IT"/>
        </a:p>
      </dgm:t>
    </dgm:pt>
    <dgm:pt modelId="{9AA29232-D254-448C-8556-9F1FB358EE19}" type="sibTrans" cxnId="{C13AB957-3F99-4DDE-A2F0-5481E0A6F87A}">
      <dgm:prSet/>
      <dgm:spPr/>
      <dgm:t>
        <a:bodyPr/>
        <a:lstStyle/>
        <a:p>
          <a:endParaRPr lang="it-IT"/>
        </a:p>
      </dgm:t>
    </dgm:pt>
    <dgm:pt modelId="{92784547-245B-4426-82C9-F80AE107BD08}" type="pres">
      <dgm:prSet presAssocID="{1971BD4C-1620-4D33-B732-759A80992CB9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0FBCDE77-AD12-456B-A689-A9E4B2D21B51}" type="pres">
      <dgm:prSet presAssocID="{1971BD4C-1620-4D33-B732-759A80992CB9}" presName="children" presStyleCnt="0"/>
      <dgm:spPr/>
    </dgm:pt>
    <dgm:pt modelId="{1CD748C8-F8B3-4D9E-BF22-C06D204C24DF}" type="pres">
      <dgm:prSet presAssocID="{1971BD4C-1620-4D33-B732-759A80992CB9}" presName="childPlaceholder" presStyleCnt="0"/>
      <dgm:spPr/>
    </dgm:pt>
    <dgm:pt modelId="{B0E14C59-F386-47B6-B9C4-3792D335939E}" type="pres">
      <dgm:prSet presAssocID="{1971BD4C-1620-4D33-B732-759A80992CB9}" presName="circle" presStyleCnt="0"/>
      <dgm:spPr/>
    </dgm:pt>
    <dgm:pt modelId="{D8BFE6FE-AEE1-400C-B7DF-5CB21149B828}" type="pres">
      <dgm:prSet presAssocID="{1971BD4C-1620-4D33-B732-759A80992CB9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5F18DF4-C0F6-4922-9D47-6480C63FFDB6}" type="pres">
      <dgm:prSet presAssocID="{1971BD4C-1620-4D33-B732-759A80992CB9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291799F-0117-4E89-BA58-CC287FC6F82D}" type="pres">
      <dgm:prSet presAssocID="{1971BD4C-1620-4D33-B732-759A80992CB9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2911BD7-11BE-44B0-AC7A-D58D8D089D62}" type="pres">
      <dgm:prSet presAssocID="{1971BD4C-1620-4D33-B732-759A80992CB9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CBD80E3-FECA-49AE-BE32-4BFA702CE969}" type="pres">
      <dgm:prSet presAssocID="{1971BD4C-1620-4D33-B732-759A80992CB9}" presName="quadrantPlaceholder" presStyleCnt="0"/>
      <dgm:spPr/>
    </dgm:pt>
    <dgm:pt modelId="{8AC801F3-DDEE-471F-B9A0-075050790722}" type="pres">
      <dgm:prSet presAssocID="{1971BD4C-1620-4D33-B732-759A80992CB9}" presName="center1" presStyleLbl="fgShp" presStyleIdx="0" presStyleCnt="2"/>
      <dgm:spPr/>
    </dgm:pt>
    <dgm:pt modelId="{DDF898AD-3DE7-4757-9811-C9B8F16D241E}" type="pres">
      <dgm:prSet presAssocID="{1971BD4C-1620-4D33-B732-759A80992CB9}" presName="center2" presStyleLbl="fgShp" presStyleIdx="1" presStyleCnt="2"/>
      <dgm:spPr/>
    </dgm:pt>
  </dgm:ptLst>
  <dgm:cxnLst>
    <dgm:cxn modelId="{1C9F5AB7-5CC9-4981-9B79-F70FCA4A0C76}" srcId="{1971BD4C-1620-4D33-B732-759A80992CB9}" destId="{B99E889A-F56B-49C4-A5DE-3B2436F5F391}" srcOrd="2" destOrd="0" parTransId="{473BD8E4-38E2-4D05-B96B-08517A5C8675}" sibTransId="{DDBD9A9C-4053-4872-9DF6-2DB99AE4E6AC}"/>
    <dgm:cxn modelId="{C13AB957-3F99-4DDE-A2F0-5481E0A6F87A}" srcId="{1971BD4C-1620-4D33-B732-759A80992CB9}" destId="{348A657F-D767-4237-8BA4-0BC056021E56}" srcOrd="3" destOrd="0" parTransId="{B5A0389E-6229-4BB6-8C68-CBF27E1CF2DC}" sibTransId="{9AA29232-D254-448C-8556-9F1FB358EE19}"/>
    <dgm:cxn modelId="{39156085-6C48-4CD7-840B-44B4E19F4420}" type="presOf" srcId="{348A657F-D767-4237-8BA4-0BC056021E56}" destId="{E2911BD7-11BE-44B0-AC7A-D58D8D089D62}" srcOrd="0" destOrd="0" presId="urn:microsoft.com/office/officeart/2005/8/layout/cycle4#1"/>
    <dgm:cxn modelId="{16A28E05-9CE7-46FD-975B-4810454FC22D}" srcId="{1971BD4C-1620-4D33-B732-759A80992CB9}" destId="{2690AABD-B4ED-4699-A25B-B09B586B8663}" srcOrd="0" destOrd="0" parTransId="{273B4980-EFC2-4C75-B052-74D5FA531A8F}" sibTransId="{28B94908-6AA0-4D78-B5DA-8F6343A2AE58}"/>
    <dgm:cxn modelId="{9AF1CA84-06D4-4C33-AA5B-ACDDBF5749B1}" type="presOf" srcId="{1971BD4C-1620-4D33-B732-759A80992CB9}" destId="{92784547-245B-4426-82C9-F80AE107BD08}" srcOrd="0" destOrd="0" presId="urn:microsoft.com/office/officeart/2005/8/layout/cycle4#1"/>
    <dgm:cxn modelId="{A4154CA2-71C9-43EA-BA4F-68AEE138993E}" type="presOf" srcId="{B99E889A-F56B-49C4-A5DE-3B2436F5F391}" destId="{1291799F-0117-4E89-BA58-CC287FC6F82D}" srcOrd="0" destOrd="0" presId="urn:microsoft.com/office/officeart/2005/8/layout/cycle4#1"/>
    <dgm:cxn modelId="{8314017E-A473-4AB0-BF17-C3A40951D34D}" type="presOf" srcId="{A77B87A7-9EA8-4F52-BD5E-AFE080E37392}" destId="{45F18DF4-C0F6-4922-9D47-6480C63FFDB6}" srcOrd="0" destOrd="0" presId="urn:microsoft.com/office/officeart/2005/8/layout/cycle4#1"/>
    <dgm:cxn modelId="{15BB84AA-C040-4B37-885F-5DDD112FF7EC}" type="presOf" srcId="{2690AABD-B4ED-4699-A25B-B09B586B8663}" destId="{D8BFE6FE-AEE1-400C-B7DF-5CB21149B828}" srcOrd="0" destOrd="0" presId="urn:microsoft.com/office/officeart/2005/8/layout/cycle4#1"/>
    <dgm:cxn modelId="{D56273EF-16A1-4B65-92A5-C80404308668}" srcId="{1971BD4C-1620-4D33-B732-759A80992CB9}" destId="{A77B87A7-9EA8-4F52-BD5E-AFE080E37392}" srcOrd="1" destOrd="0" parTransId="{177E8C87-DC58-416D-8A6D-AF162A6D32E8}" sibTransId="{BFBA7AD7-D171-495C-93B0-CFCE693715A4}"/>
    <dgm:cxn modelId="{45CDD35F-5C2D-4247-9A06-E4D6616D3B50}" type="presParOf" srcId="{92784547-245B-4426-82C9-F80AE107BD08}" destId="{0FBCDE77-AD12-456B-A689-A9E4B2D21B51}" srcOrd="0" destOrd="0" presId="urn:microsoft.com/office/officeart/2005/8/layout/cycle4#1"/>
    <dgm:cxn modelId="{4C07B02A-95A7-4584-9E09-4390B6B5807D}" type="presParOf" srcId="{0FBCDE77-AD12-456B-A689-A9E4B2D21B51}" destId="{1CD748C8-F8B3-4D9E-BF22-C06D204C24DF}" srcOrd="0" destOrd="0" presId="urn:microsoft.com/office/officeart/2005/8/layout/cycle4#1"/>
    <dgm:cxn modelId="{AC2DA54E-1823-41C8-BC9F-AFBE7748F283}" type="presParOf" srcId="{92784547-245B-4426-82C9-F80AE107BD08}" destId="{B0E14C59-F386-47B6-B9C4-3792D335939E}" srcOrd="1" destOrd="0" presId="urn:microsoft.com/office/officeart/2005/8/layout/cycle4#1"/>
    <dgm:cxn modelId="{6270567A-19EB-433E-8DF5-51D7410294DC}" type="presParOf" srcId="{B0E14C59-F386-47B6-B9C4-3792D335939E}" destId="{D8BFE6FE-AEE1-400C-B7DF-5CB21149B828}" srcOrd="0" destOrd="0" presId="urn:microsoft.com/office/officeart/2005/8/layout/cycle4#1"/>
    <dgm:cxn modelId="{190551BB-FA99-4C7E-8C9D-F7B56675180B}" type="presParOf" srcId="{B0E14C59-F386-47B6-B9C4-3792D335939E}" destId="{45F18DF4-C0F6-4922-9D47-6480C63FFDB6}" srcOrd="1" destOrd="0" presId="urn:microsoft.com/office/officeart/2005/8/layout/cycle4#1"/>
    <dgm:cxn modelId="{5892D984-DB3B-4997-AF8B-4197DFA179E8}" type="presParOf" srcId="{B0E14C59-F386-47B6-B9C4-3792D335939E}" destId="{1291799F-0117-4E89-BA58-CC287FC6F82D}" srcOrd="2" destOrd="0" presId="urn:microsoft.com/office/officeart/2005/8/layout/cycle4#1"/>
    <dgm:cxn modelId="{5BFBDB51-9395-4E6E-801C-234F1C522D4A}" type="presParOf" srcId="{B0E14C59-F386-47B6-B9C4-3792D335939E}" destId="{E2911BD7-11BE-44B0-AC7A-D58D8D089D62}" srcOrd="3" destOrd="0" presId="urn:microsoft.com/office/officeart/2005/8/layout/cycle4#1"/>
    <dgm:cxn modelId="{0935A472-7C34-4A96-8529-E0B34C80C947}" type="presParOf" srcId="{B0E14C59-F386-47B6-B9C4-3792D335939E}" destId="{2CBD80E3-FECA-49AE-BE32-4BFA702CE969}" srcOrd="4" destOrd="0" presId="urn:microsoft.com/office/officeart/2005/8/layout/cycle4#1"/>
    <dgm:cxn modelId="{D7A986E1-5460-4094-B69A-01278AB17E5D}" type="presParOf" srcId="{92784547-245B-4426-82C9-F80AE107BD08}" destId="{8AC801F3-DDEE-471F-B9A0-075050790722}" srcOrd="2" destOrd="0" presId="urn:microsoft.com/office/officeart/2005/8/layout/cycle4#1"/>
    <dgm:cxn modelId="{3DBA9765-333B-4A15-9DD6-2D899985ED23}" type="presParOf" srcId="{92784547-245B-4426-82C9-F80AE107BD08}" destId="{DDF898AD-3DE7-4757-9811-C9B8F16D241E}" srcOrd="3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971BD4C-1620-4D33-B732-759A80992CB9}" type="doc">
      <dgm:prSet loTypeId="urn:microsoft.com/office/officeart/2005/8/layout/cycle4#1" loCatId="cycle" qsTypeId="urn:microsoft.com/office/officeart/2005/8/quickstyle/simple1" qsCatId="simple" csTypeId="urn:microsoft.com/office/officeart/2005/8/colors/accent1_1" csCatId="accent1" phldr="1"/>
      <dgm:spPr/>
    </dgm:pt>
    <dgm:pt modelId="{2690AABD-B4ED-4699-A25B-B09B586B8663}">
      <dgm:prSet phldrT="[Testo]"/>
      <dgm:spPr/>
      <dgm:t>
        <a:bodyPr/>
        <a:lstStyle/>
        <a:p>
          <a:r>
            <a:rPr lang="it-IT" b="1" dirty="0" smtClean="0">
              <a:effectLst/>
            </a:rPr>
            <a:t>PUNTI DI FORZA</a:t>
          </a:r>
          <a:endParaRPr lang="it-IT" b="1" dirty="0">
            <a:effectLst/>
          </a:endParaRPr>
        </a:p>
      </dgm:t>
    </dgm:pt>
    <dgm:pt modelId="{273B4980-EFC2-4C75-B052-74D5FA531A8F}" type="parTrans" cxnId="{16A28E05-9CE7-46FD-975B-4810454FC22D}">
      <dgm:prSet/>
      <dgm:spPr/>
      <dgm:t>
        <a:bodyPr/>
        <a:lstStyle/>
        <a:p>
          <a:endParaRPr lang="it-IT"/>
        </a:p>
      </dgm:t>
    </dgm:pt>
    <dgm:pt modelId="{28B94908-6AA0-4D78-B5DA-8F6343A2AE58}" type="sibTrans" cxnId="{16A28E05-9CE7-46FD-975B-4810454FC22D}">
      <dgm:prSet/>
      <dgm:spPr/>
      <dgm:t>
        <a:bodyPr/>
        <a:lstStyle/>
        <a:p>
          <a:endParaRPr lang="it-IT"/>
        </a:p>
      </dgm:t>
    </dgm:pt>
    <dgm:pt modelId="{A77B87A7-9EA8-4F52-BD5E-AFE080E37392}">
      <dgm:prSet phldrT="[Testo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b="1" dirty="0" smtClean="0">
              <a:effectLst/>
            </a:rPr>
            <a:t>OPPORTUNITA’</a:t>
          </a:r>
          <a:endParaRPr lang="it-IT" b="1" dirty="0">
            <a:effectLst/>
          </a:endParaRPr>
        </a:p>
      </dgm:t>
    </dgm:pt>
    <dgm:pt modelId="{177E8C87-DC58-416D-8A6D-AF162A6D32E8}" type="parTrans" cxnId="{D56273EF-16A1-4B65-92A5-C80404308668}">
      <dgm:prSet/>
      <dgm:spPr/>
      <dgm:t>
        <a:bodyPr/>
        <a:lstStyle/>
        <a:p>
          <a:endParaRPr lang="it-IT"/>
        </a:p>
      </dgm:t>
    </dgm:pt>
    <dgm:pt modelId="{BFBA7AD7-D171-495C-93B0-CFCE693715A4}" type="sibTrans" cxnId="{D56273EF-16A1-4B65-92A5-C80404308668}">
      <dgm:prSet/>
      <dgm:spPr/>
      <dgm:t>
        <a:bodyPr/>
        <a:lstStyle/>
        <a:p>
          <a:endParaRPr lang="it-IT"/>
        </a:p>
      </dgm:t>
    </dgm:pt>
    <dgm:pt modelId="{B99E889A-F56B-49C4-A5DE-3B2436F5F391}">
      <dgm:prSet phldrT="[Testo]"/>
      <dgm:spPr/>
      <dgm:t>
        <a:bodyPr/>
        <a:lstStyle/>
        <a:p>
          <a:r>
            <a:rPr lang="it-IT" b="1" dirty="0" smtClean="0">
              <a:effectLst/>
            </a:rPr>
            <a:t>MINACCE</a:t>
          </a:r>
          <a:endParaRPr lang="it-IT" b="1" dirty="0">
            <a:effectLst/>
          </a:endParaRPr>
        </a:p>
      </dgm:t>
    </dgm:pt>
    <dgm:pt modelId="{473BD8E4-38E2-4D05-B96B-08517A5C8675}" type="parTrans" cxnId="{1C9F5AB7-5CC9-4981-9B79-F70FCA4A0C76}">
      <dgm:prSet/>
      <dgm:spPr/>
      <dgm:t>
        <a:bodyPr/>
        <a:lstStyle/>
        <a:p>
          <a:endParaRPr lang="it-IT"/>
        </a:p>
      </dgm:t>
    </dgm:pt>
    <dgm:pt modelId="{DDBD9A9C-4053-4872-9DF6-2DB99AE4E6AC}" type="sibTrans" cxnId="{1C9F5AB7-5CC9-4981-9B79-F70FCA4A0C76}">
      <dgm:prSet/>
      <dgm:spPr/>
      <dgm:t>
        <a:bodyPr/>
        <a:lstStyle/>
        <a:p>
          <a:endParaRPr lang="it-IT"/>
        </a:p>
      </dgm:t>
    </dgm:pt>
    <dgm:pt modelId="{348A657F-D767-4237-8BA4-0BC056021E56}">
      <dgm:prSet phldrT="[Testo]"/>
      <dgm:spPr/>
      <dgm:t>
        <a:bodyPr/>
        <a:lstStyle/>
        <a:p>
          <a:r>
            <a:rPr lang="it-IT" b="1" dirty="0" smtClean="0">
              <a:effectLst/>
            </a:rPr>
            <a:t>PUNTI DI DEBOLEZZA</a:t>
          </a:r>
          <a:endParaRPr lang="it-IT" b="1" dirty="0">
            <a:effectLst/>
          </a:endParaRPr>
        </a:p>
      </dgm:t>
    </dgm:pt>
    <dgm:pt modelId="{B5A0389E-6229-4BB6-8C68-CBF27E1CF2DC}" type="parTrans" cxnId="{C13AB957-3F99-4DDE-A2F0-5481E0A6F87A}">
      <dgm:prSet/>
      <dgm:spPr/>
      <dgm:t>
        <a:bodyPr/>
        <a:lstStyle/>
        <a:p>
          <a:endParaRPr lang="it-IT"/>
        </a:p>
      </dgm:t>
    </dgm:pt>
    <dgm:pt modelId="{9AA29232-D254-448C-8556-9F1FB358EE19}" type="sibTrans" cxnId="{C13AB957-3F99-4DDE-A2F0-5481E0A6F87A}">
      <dgm:prSet/>
      <dgm:spPr/>
      <dgm:t>
        <a:bodyPr/>
        <a:lstStyle/>
        <a:p>
          <a:endParaRPr lang="it-IT"/>
        </a:p>
      </dgm:t>
    </dgm:pt>
    <dgm:pt modelId="{92784547-245B-4426-82C9-F80AE107BD08}" type="pres">
      <dgm:prSet presAssocID="{1971BD4C-1620-4D33-B732-759A80992CB9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0FBCDE77-AD12-456B-A689-A9E4B2D21B51}" type="pres">
      <dgm:prSet presAssocID="{1971BD4C-1620-4D33-B732-759A80992CB9}" presName="children" presStyleCnt="0"/>
      <dgm:spPr/>
    </dgm:pt>
    <dgm:pt modelId="{1CD748C8-F8B3-4D9E-BF22-C06D204C24DF}" type="pres">
      <dgm:prSet presAssocID="{1971BD4C-1620-4D33-B732-759A80992CB9}" presName="childPlaceholder" presStyleCnt="0"/>
      <dgm:spPr/>
    </dgm:pt>
    <dgm:pt modelId="{B0E14C59-F386-47B6-B9C4-3792D335939E}" type="pres">
      <dgm:prSet presAssocID="{1971BD4C-1620-4D33-B732-759A80992CB9}" presName="circle" presStyleCnt="0"/>
      <dgm:spPr/>
    </dgm:pt>
    <dgm:pt modelId="{D8BFE6FE-AEE1-400C-B7DF-5CB21149B828}" type="pres">
      <dgm:prSet presAssocID="{1971BD4C-1620-4D33-B732-759A80992CB9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5F18DF4-C0F6-4922-9D47-6480C63FFDB6}" type="pres">
      <dgm:prSet presAssocID="{1971BD4C-1620-4D33-B732-759A80992CB9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291799F-0117-4E89-BA58-CC287FC6F82D}" type="pres">
      <dgm:prSet presAssocID="{1971BD4C-1620-4D33-B732-759A80992CB9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2911BD7-11BE-44B0-AC7A-D58D8D089D62}" type="pres">
      <dgm:prSet presAssocID="{1971BD4C-1620-4D33-B732-759A80992CB9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CBD80E3-FECA-49AE-BE32-4BFA702CE969}" type="pres">
      <dgm:prSet presAssocID="{1971BD4C-1620-4D33-B732-759A80992CB9}" presName="quadrantPlaceholder" presStyleCnt="0"/>
      <dgm:spPr/>
    </dgm:pt>
    <dgm:pt modelId="{8AC801F3-DDEE-471F-B9A0-075050790722}" type="pres">
      <dgm:prSet presAssocID="{1971BD4C-1620-4D33-B732-759A80992CB9}" presName="center1" presStyleLbl="fgShp" presStyleIdx="0" presStyleCnt="2"/>
      <dgm:spPr/>
    </dgm:pt>
    <dgm:pt modelId="{DDF898AD-3DE7-4757-9811-C9B8F16D241E}" type="pres">
      <dgm:prSet presAssocID="{1971BD4C-1620-4D33-B732-759A80992CB9}" presName="center2" presStyleLbl="fgShp" presStyleIdx="1" presStyleCnt="2"/>
      <dgm:spPr/>
    </dgm:pt>
  </dgm:ptLst>
  <dgm:cxnLst>
    <dgm:cxn modelId="{E572687A-EBCB-4500-B035-E13D43849406}" type="presOf" srcId="{2690AABD-B4ED-4699-A25B-B09B586B8663}" destId="{D8BFE6FE-AEE1-400C-B7DF-5CB21149B828}" srcOrd="0" destOrd="0" presId="urn:microsoft.com/office/officeart/2005/8/layout/cycle4#1"/>
    <dgm:cxn modelId="{31F1707D-6797-4279-A792-014297AC919C}" type="presOf" srcId="{348A657F-D767-4237-8BA4-0BC056021E56}" destId="{E2911BD7-11BE-44B0-AC7A-D58D8D089D62}" srcOrd="0" destOrd="0" presId="urn:microsoft.com/office/officeart/2005/8/layout/cycle4#1"/>
    <dgm:cxn modelId="{16A28E05-9CE7-46FD-975B-4810454FC22D}" srcId="{1971BD4C-1620-4D33-B732-759A80992CB9}" destId="{2690AABD-B4ED-4699-A25B-B09B586B8663}" srcOrd="0" destOrd="0" parTransId="{273B4980-EFC2-4C75-B052-74D5FA531A8F}" sibTransId="{28B94908-6AA0-4D78-B5DA-8F6343A2AE58}"/>
    <dgm:cxn modelId="{F941177B-033E-4A65-A100-092EE88EA81F}" type="presOf" srcId="{1971BD4C-1620-4D33-B732-759A80992CB9}" destId="{92784547-245B-4426-82C9-F80AE107BD08}" srcOrd="0" destOrd="0" presId="urn:microsoft.com/office/officeart/2005/8/layout/cycle4#1"/>
    <dgm:cxn modelId="{84CB9387-CA59-4351-B4C1-86A80CBEE90A}" type="presOf" srcId="{B99E889A-F56B-49C4-A5DE-3B2436F5F391}" destId="{1291799F-0117-4E89-BA58-CC287FC6F82D}" srcOrd="0" destOrd="0" presId="urn:microsoft.com/office/officeart/2005/8/layout/cycle4#1"/>
    <dgm:cxn modelId="{1C9F5AB7-5CC9-4981-9B79-F70FCA4A0C76}" srcId="{1971BD4C-1620-4D33-B732-759A80992CB9}" destId="{B99E889A-F56B-49C4-A5DE-3B2436F5F391}" srcOrd="2" destOrd="0" parTransId="{473BD8E4-38E2-4D05-B96B-08517A5C8675}" sibTransId="{DDBD9A9C-4053-4872-9DF6-2DB99AE4E6AC}"/>
    <dgm:cxn modelId="{D56273EF-16A1-4B65-92A5-C80404308668}" srcId="{1971BD4C-1620-4D33-B732-759A80992CB9}" destId="{A77B87A7-9EA8-4F52-BD5E-AFE080E37392}" srcOrd="1" destOrd="0" parTransId="{177E8C87-DC58-416D-8A6D-AF162A6D32E8}" sibTransId="{BFBA7AD7-D171-495C-93B0-CFCE693715A4}"/>
    <dgm:cxn modelId="{C13AB957-3F99-4DDE-A2F0-5481E0A6F87A}" srcId="{1971BD4C-1620-4D33-B732-759A80992CB9}" destId="{348A657F-D767-4237-8BA4-0BC056021E56}" srcOrd="3" destOrd="0" parTransId="{B5A0389E-6229-4BB6-8C68-CBF27E1CF2DC}" sibTransId="{9AA29232-D254-448C-8556-9F1FB358EE19}"/>
    <dgm:cxn modelId="{C630C76D-1918-4798-90BD-7664B829F5FD}" type="presOf" srcId="{A77B87A7-9EA8-4F52-BD5E-AFE080E37392}" destId="{45F18DF4-C0F6-4922-9D47-6480C63FFDB6}" srcOrd="0" destOrd="0" presId="urn:microsoft.com/office/officeart/2005/8/layout/cycle4#1"/>
    <dgm:cxn modelId="{D8C74ADA-80DF-43E9-A9DB-6EE039B0F9FD}" type="presParOf" srcId="{92784547-245B-4426-82C9-F80AE107BD08}" destId="{0FBCDE77-AD12-456B-A689-A9E4B2D21B51}" srcOrd="0" destOrd="0" presId="urn:microsoft.com/office/officeart/2005/8/layout/cycle4#1"/>
    <dgm:cxn modelId="{60F23BB2-9BFF-455D-A2D8-5EE7CC7AC8A6}" type="presParOf" srcId="{0FBCDE77-AD12-456B-A689-A9E4B2D21B51}" destId="{1CD748C8-F8B3-4D9E-BF22-C06D204C24DF}" srcOrd="0" destOrd="0" presId="urn:microsoft.com/office/officeart/2005/8/layout/cycle4#1"/>
    <dgm:cxn modelId="{25E0B349-305C-4A42-B71F-8444C0EF7291}" type="presParOf" srcId="{92784547-245B-4426-82C9-F80AE107BD08}" destId="{B0E14C59-F386-47B6-B9C4-3792D335939E}" srcOrd="1" destOrd="0" presId="urn:microsoft.com/office/officeart/2005/8/layout/cycle4#1"/>
    <dgm:cxn modelId="{5B735157-CE21-49A1-99AC-694D6953842B}" type="presParOf" srcId="{B0E14C59-F386-47B6-B9C4-3792D335939E}" destId="{D8BFE6FE-AEE1-400C-B7DF-5CB21149B828}" srcOrd="0" destOrd="0" presId="urn:microsoft.com/office/officeart/2005/8/layout/cycle4#1"/>
    <dgm:cxn modelId="{0FBC2D19-1BDE-40D8-A165-63C98A0CF8B7}" type="presParOf" srcId="{B0E14C59-F386-47B6-B9C4-3792D335939E}" destId="{45F18DF4-C0F6-4922-9D47-6480C63FFDB6}" srcOrd="1" destOrd="0" presId="urn:microsoft.com/office/officeart/2005/8/layout/cycle4#1"/>
    <dgm:cxn modelId="{42C7D0B3-EAF0-4C23-9998-6EDE1890461F}" type="presParOf" srcId="{B0E14C59-F386-47B6-B9C4-3792D335939E}" destId="{1291799F-0117-4E89-BA58-CC287FC6F82D}" srcOrd="2" destOrd="0" presId="urn:microsoft.com/office/officeart/2005/8/layout/cycle4#1"/>
    <dgm:cxn modelId="{ECDCD086-FDA0-430A-860E-470937F5AA94}" type="presParOf" srcId="{B0E14C59-F386-47B6-B9C4-3792D335939E}" destId="{E2911BD7-11BE-44B0-AC7A-D58D8D089D62}" srcOrd="3" destOrd="0" presId="urn:microsoft.com/office/officeart/2005/8/layout/cycle4#1"/>
    <dgm:cxn modelId="{CAC5D604-E883-45E7-B3EB-02D258E90F1E}" type="presParOf" srcId="{B0E14C59-F386-47B6-B9C4-3792D335939E}" destId="{2CBD80E3-FECA-49AE-BE32-4BFA702CE969}" srcOrd="4" destOrd="0" presId="urn:microsoft.com/office/officeart/2005/8/layout/cycle4#1"/>
    <dgm:cxn modelId="{AEDDB3E0-934F-48FA-A71E-50A19F55DB7F}" type="presParOf" srcId="{92784547-245B-4426-82C9-F80AE107BD08}" destId="{8AC801F3-DDEE-471F-B9A0-075050790722}" srcOrd="2" destOrd="0" presId="urn:microsoft.com/office/officeart/2005/8/layout/cycle4#1"/>
    <dgm:cxn modelId="{C2B3E763-3C6A-4296-B68F-3BEA37DD2EFD}" type="presParOf" srcId="{92784547-245B-4426-82C9-F80AE107BD08}" destId="{DDF898AD-3DE7-4757-9811-C9B8F16D241E}" srcOrd="3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971BD4C-1620-4D33-B732-759A80992CB9}" type="doc">
      <dgm:prSet loTypeId="urn:microsoft.com/office/officeart/2005/8/layout/cycle4#1" loCatId="cycle" qsTypeId="urn:microsoft.com/office/officeart/2005/8/quickstyle/simple3" qsCatId="simple" csTypeId="urn:microsoft.com/office/officeart/2005/8/colors/accent0_2" csCatId="mainScheme" phldr="1"/>
      <dgm:spPr/>
    </dgm:pt>
    <dgm:pt modelId="{2690AABD-B4ED-4699-A25B-B09B586B8663}">
      <dgm:prSet phldrT="[Testo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b="1" dirty="0" smtClean="0">
              <a:effectLst/>
            </a:rPr>
            <a:t>PUNTI DI FORZA</a:t>
          </a:r>
          <a:endParaRPr lang="it-IT" b="1" dirty="0">
            <a:effectLst/>
          </a:endParaRPr>
        </a:p>
      </dgm:t>
    </dgm:pt>
    <dgm:pt modelId="{273B4980-EFC2-4C75-B052-74D5FA531A8F}" type="parTrans" cxnId="{16A28E05-9CE7-46FD-975B-4810454FC22D}">
      <dgm:prSet/>
      <dgm:spPr/>
      <dgm:t>
        <a:bodyPr/>
        <a:lstStyle/>
        <a:p>
          <a:endParaRPr lang="it-IT"/>
        </a:p>
      </dgm:t>
    </dgm:pt>
    <dgm:pt modelId="{28B94908-6AA0-4D78-B5DA-8F6343A2AE58}" type="sibTrans" cxnId="{16A28E05-9CE7-46FD-975B-4810454FC22D}">
      <dgm:prSet/>
      <dgm:spPr/>
      <dgm:t>
        <a:bodyPr/>
        <a:lstStyle/>
        <a:p>
          <a:endParaRPr lang="it-IT"/>
        </a:p>
      </dgm:t>
    </dgm:pt>
    <dgm:pt modelId="{A77B87A7-9EA8-4F52-BD5E-AFE080E37392}">
      <dgm:prSet phldrT="[Testo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b="1" dirty="0" smtClean="0">
              <a:effectLst/>
            </a:rPr>
            <a:t>OPPORTUNITA’</a:t>
          </a:r>
          <a:endParaRPr lang="it-IT" b="1" dirty="0">
            <a:effectLst/>
          </a:endParaRPr>
        </a:p>
      </dgm:t>
    </dgm:pt>
    <dgm:pt modelId="{177E8C87-DC58-416D-8A6D-AF162A6D32E8}" type="parTrans" cxnId="{D56273EF-16A1-4B65-92A5-C80404308668}">
      <dgm:prSet/>
      <dgm:spPr/>
      <dgm:t>
        <a:bodyPr/>
        <a:lstStyle/>
        <a:p>
          <a:endParaRPr lang="it-IT"/>
        </a:p>
      </dgm:t>
    </dgm:pt>
    <dgm:pt modelId="{BFBA7AD7-D171-495C-93B0-CFCE693715A4}" type="sibTrans" cxnId="{D56273EF-16A1-4B65-92A5-C80404308668}">
      <dgm:prSet/>
      <dgm:spPr/>
      <dgm:t>
        <a:bodyPr/>
        <a:lstStyle/>
        <a:p>
          <a:endParaRPr lang="it-IT"/>
        </a:p>
      </dgm:t>
    </dgm:pt>
    <dgm:pt modelId="{B99E889A-F56B-49C4-A5DE-3B2436F5F391}">
      <dgm:prSet phldrT="[Testo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b="1" dirty="0" smtClean="0">
              <a:effectLst/>
            </a:rPr>
            <a:t>MINACCE</a:t>
          </a:r>
          <a:endParaRPr lang="it-IT" b="1" dirty="0">
            <a:effectLst/>
          </a:endParaRPr>
        </a:p>
      </dgm:t>
    </dgm:pt>
    <dgm:pt modelId="{473BD8E4-38E2-4D05-B96B-08517A5C8675}" type="parTrans" cxnId="{1C9F5AB7-5CC9-4981-9B79-F70FCA4A0C76}">
      <dgm:prSet/>
      <dgm:spPr/>
      <dgm:t>
        <a:bodyPr/>
        <a:lstStyle/>
        <a:p>
          <a:endParaRPr lang="it-IT"/>
        </a:p>
      </dgm:t>
    </dgm:pt>
    <dgm:pt modelId="{DDBD9A9C-4053-4872-9DF6-2DB99AE4E6AC}" type="sibTrans" cxnId="{1C9F5AB7-5CC9-4981-9B79-F70FCA4A0C76}">
      <dgm:prSet/>
      <dgm:spPr/>
      <dgm:t>
        <a:bodyPr/>
        <a:lstStyle/>
        <a:p>
          <a:endParaRPr lang="it-IT"/>
        </a:p>
      </dgm:t>
    </dgm:pt>
    <dgm:pt modelId="{348A657F-D767-4237-8BA4-0BC056021E56}">
      <dgm:prSet phldrT="[Testo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b="1" dirty="0" smtClean="0">
              <a:effectLst/>
            </a:rPr>
            <a:t>PUNTI DI DEBOLEZZA</a:t>
          </a:r>
          <a:endParaRPr lang="it-IT" b="1" dirty="0">
            <a:effectLst/>
          </a:endParaRPr>
        </a:p>
      </dgm:t>
    </dgm:pt>
    <dgm:pt modelId="{B5A0389E-6229-4BB6-8C68-CBF27E1CF2DC}" type="parTrans" cxnId="{C13AB957-3F99-4DDE-A2F0-5481E0A6F87A}">
      <dgm:prSet/>
      <dgm:spPr/>
      <dgm:t>
        <a:bodyPr/>
        <a:lstStyle/>
        <a:p>
          <a:endParaRPr lang="it-IT"/>
        </a:p>
      </dgm:t>
    </dgm:pt>
    <dgm:pt modelId="{9AA29232-D254-448C-8556-9F1FB358EE19}" type="sibTrans" cxnId="{C13AB957-3F99-4DDE-A2F0-5481E0A6F87A}">
      <dgm:prSet/>
      <dgm:spPr/>
      <dgm:t>
        <a:bodyPr/>
        <a:lstStyle/>
        <a:p>
          <a:endParaRPr lang="it-IT"/>
        </a:p>
      </dgm:t>
    </dgm:pt>
    <dgm:pt modelId="{92784547-245B-4426-82C9-F80AE107BD08}" type="pres">
      <dgm:prSet presAssocID="{1971BD4C-1620-4D33-B732-759A80992CB9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0FBCDE77-AD12-456B-A689-A9E4B2D21B51}" type="pres">
      <dgm:prSet presAssocID="{1971BD4C-1620-4D33-B732-759A80992CB9}" presName="children" presStyleCnt="0"/>
      <dgm:spPr/>
    </dgm:pt>
    <dgm:pt modelId="{1CD748C8-F8B3-4D9E-BF22-C06D204C24DF}" type="pres">
      <dgm:prSet presAssocID="{1971BD4C-1620-4D33-B732-759A80992CB9}" presName="childPlaceholder" presStyleCnt="0"/>
      <dgm:spPr/>
    </dgm:pt>
    <dgm:pt modelId="{B0E14C59-F386-47B6-B9C4-3792D335939E}" type="pres">
      <dgm:prSet presAssocID="{1971BD4C-1620-4D33-B732-759A80992CB9}" presName="circle" presStyleCnt="0"/>
      <dgm:spPr/>
    </dgm:pt>
    <dgm:pt modelId="{D8BFE6FE-AEE1-400C-B7DF-5CB21149B828}" type="pres">
      <dgm:prSet presAssocID="{1971BD4C-1620-4D33-B732-759A80992CB9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5F18DF4-C0F6-4922-9D47-6480C63FFDB6}" type="pres">
      <dgm:prSet presAssocID="{1971BD4C-1620-4D33-B732-759A80992CB9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291799F-0117-4E89-BA58-CC287FC6F82D}" type="pres">
      <dgm:prSet presAssocID="{1971BD4C-1620-4D33-B732-759A80992CB9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2911BD7-11BE-44B0-AC7A-D58D8D089D62}" type="pres">
      <dgm:prSet presAssocID="{1971BD4C-1620-4D33-B732-759A80992CB9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CBD80E3-FECA-49AE-BE32-4BFA702CE969}" type="pres">
      <dgm:prSet presAssocID="{1971BD4C-1620-4D33-B732-759A80992CB9}" presName="quadrantPlaceholder" presStyleCnt="0"/>
      <dgm:spPr/>
    </dgm:pt>
    <dgm:pt modelId="{8AC801F3-DDEE-471F-B9A0-075050790722}" type="pres">
      <dgm:prSet presAssocID="{1971BD4C-1620-4D33-B732-759A80992CB9}" presName="center1" presStyleLbl="fgShp" presStyleIdx="0" presStyleCnt="2"/>
      <dgm:spPr/>
    </dgm:pt>
    <dgm:pt modelId="{DDF898AD-3DE7-4757-9811-C9B8F16D241E}" type="pres">
      <dgm:prSet presAssocID="{1971BD4C-1620-4D33-B732-759A80992CB9}" presName="center2" presStyleLbl="fgShp" presStyleIdx="1" presStyleCnt="2"/>
      <dgm:spPr/>
    </dgm:pt>
  </dgm:ptLst>
  <dgm:cxnLst>
    <dgm:cxn modelId="{3A4AD389-C2ED-4C5F-B848-F17404B29B33}" type="presOf" srcId="{1971BD4C-1620-4D33-B732-759A80992CB9}" destId="{92784547-245B-4426-82C9-F80AE107BD08}" srcOrd="0" destOrd="0" presId="urn:microsoft.com/office/officeart/2005/8/layout/cycle4#1"/>
    <dgm:cxn modelId="{16A28E05-9CE7-46FD-975B-4810454FC22D}" srcId="{1971BD4C-1620-4D33-B732-759A80992CB9}" destId="{2690AABD-B4ED-4699-A25B-B09B586B8663}" srcOrd="0" destOrd="0" parTransId="{273B4980-EFC2-4C75-B052-74D5FA531A8F}" sibTransId="{28B94908-6AA0-4D78-B5DA-8F6343A2AE58}"/>
    <dgm:cxn modelId="{8644473F-8CEA-4B1E-8EFB-89820EABC752}" type="presOf" srcId="{2690AABD-B4ED-4699-A25B-B09B586B8663}" destId="{D8BFE6FE-AEE1-400C-B7DF-5CB21149B828}" srcOrd="0" destOrd="0" presId="urn:microsoft.com/office/officeart/2005/8/layout/cycle4#1"/>
    <dgm:cxn modelId="{1C9F5AB7-5CC9-4981-9B79-F70FCA4A0C76}" srcId="{1971BD4C-1620-4D33-B732-759A80992CB9}" destId="{B99E889A-F56B-49C4-A5DE-3B2436F5F391}" srcOrd="2" destOrd="0" parTransId="{473BD8E4-38E2-4D05-B96B-08517A5C8675}" sibTransId="{DDBD9A9C-4053-4872-9DF6-2DB99AE4E6AC}"/>
    <dgm:cxn modelId="{D56273EF-16A1-4B65-92A5-C80404308668}" srcId="{1971BD4C-1620-4D33-B732-759A80992CB9}" destId="{A77B87A7-9EA8-4F52-BD5E-AFE080E37392}" srcOrd="1" destOrd="0" parTransId="{177E8C87-DC58-416D-8A6D-AF162A6D32E8}" sibTransId="{BFBA7AD7-D171-495C-93B0-CFCE693715A4}"/>
    <dgm:cxn modelId="{00A45491-5A18-428F-8694-CA50EF902D1C}" type="presOf" srcId="{B99E889A-F56B-49C4-A5DE-3B2436F5F391}" destId="{1291799F-0117-4E89-BA58-CC287FC6F82D}" srcOrd="0" destOrd="0" presId="urn:microsoft.com/office/officeart/2005/8/layout/cycle4#1"/>
    <dgm:cxn modelId="{F438FFA4-55FA-4660-9D9D-DE160667AF0E}" type="presOf" srcId="{348A657F-D767-4237-8BA4-0BC056021E56}" destId="{E2911BD7-11BE-44B0-AC7A-D58D8D089D62}" srcOrd="0" destOrd="0" presId="urn:microsoft.com/office/officeart/2005/8/layout/cycle4#1"/>
    <dgm:cxn modelId="{C13AB957-3F99-4DDE-A2F0-5481E0A6F87A}" srcId="{1971BD4C-1620-4D33-B732-759A80992CB9}" destId="{348A657F-D767-4237-8BA4-0BC056021E56}" srcOrd="3" destOrd="0" parTransId="{B5A0389E-6229-4BB6-8C68-CBF27E1CF2DC}" sibTransId="{9AA29232-D254-448C-8556-9F1FB358EE19}"/>
    <dgm:cxn modelId="{C712EE91-977D-413C-A25F-D76F3508BD29}" type="presOf" srcId="{A77B87A7-9EA8-4F52-BD5E-AFE080E37392}" destId="{45F18DF4-C0F6-4922-9D47-6480C63FFDB6}" srcOrd="0" destOrd="0" presId="urn:microsoft.com/office/officeart/2005/8/layout/cycle4#1"/>
    <dgm:cxn modelId="{1CD42BF6-11EB-4157-AF31-E80235AB47D4}" type="presParOf" srcId="{92784547-245B-4426-82C9-F80AE107BD08}" destId="{0FBCDE77-AD12-456B-A689-A9E4B2D21B51}" srcOrd="0" destOrd="0" presId="urn:microsoft.com/office/officeart/2005/8/layout/cycle4#1"/>
    <dgm:cxn modelId="{28A156FA-82C1-473D-BF1F-CAE1AA4CC7B6}" type="presParOf" srcId="{0FBCDE77-AD12-456B-A689-A9E4B2D21B51}" destId="{1CD748C8-F8B3-4D9E-BF22-C06D204C24DF}" srcOrd="0" destOrd="0" presId="urn:microsoft.com/office/officeart/2005/8/layout/cycle4#1"/>
    <dgm:cxn modelId="{1C414F9A-8460-4B79-B33C-A307885D08D4}" type="presParOf" srcId="{92784547-245B-4426-82C9-F80AE107BD08}" destId="{B0E14C59-F386-47B6-B9C4-3792D335939E}" srcOrd="1" destOrd="0" presId="urn:microsoft.com/office/officeart/2005/8/layout/cycle4#1"/>
    <dgm:cxn modelId="{96FD39E5-4955-4B0F-BDFF-B5D435FBC968}" type="presParOf" srcId="{B0E14C59-F386-47B6-B9C4-3792D335939E}" destId="{D8BFE6FE-AEE1-400C-B7DF-5CB21149B828}" srcOrd="0" destOrd="0" presId="urn:microsoft.com/office/officeart/2005/8/layout/cycle4#1"/>
    <dgm:cxn modelId="{209851FA-7E89-4C48-BC59-1B77B73EE54D}" type="presParOf" srcId="{B0E14C59-F386-47B6-B9C4-3792D335939E}" destId="{45F18DF4-C0F6-4922-9D47-6480C63FFDB6}" srcOrd="1" destOrd="0" presId="urn:microsoft.com/office/officeart/2005/8/layout/cycle4#1"/>
    <dgm:cxn modelId="{D7296655-E4C6-4ACA-B5A3-51D27B595BAB}" type="presParOf" srcId="{B0E14C59-F386-47B6-B9C4-3792D335939E}" destId="{1291799F-0117-4E89-BA58-CC287FC6F82D}" srcOrd="2" destOrd="0" presId="urn:microsoft.com/office/officeart/2005/8/layout/cycle4#1"/>
    <dgm:cxn modelId="{F5017745-5A8B-4995-BE9A-884149736E6C}" type="presParOf" srcId="{B0E14C59-F386-47B6-B9C4-3792D335939E}" destId="{E2911BD7-11BE-44B0-AC7A-D58D8D089D62}" srcOrd="3" destOrd="0" presId="urn:microsoft.com/office/officeart/2005/8/layout/cycle4#1"/>
    <dgm:cxn modelId="{99A750B7-A987-46F7-9C6F-FBF1D4FA7FCB}" type="presParOf" srcId="{B0E14C59-F386-47B6-B9C4-3792D335939E}" destId="{2CBD80E3-FECA-49AE-BE32-4BFA702CE969}" srcOrd="4" destOrd="0" presId="urn:microsoft.com/office/officeart/2005/8/layout/cycle4#1"/>
    <dgm:cxn modelId="{FC8D6285-A3DC-4954-8670-7CC0D0A2919E}" type="presParOf" srcId="{92784547-245B-4426-82C9-F80AE107BD08}" destId="{8AC801F3-DDEE-471F-B9A0-075050790722}" srcOrd="2" destOrd="0" presId="urn:microsoft.com/office/officeart/2005/8/layout/cycle4#1"/>
    <dgm:cxn modelId="{36F4304A-34B7-4C36-9F91-F9AB978E9F87}" type="presParOf" srcId="{92784547-245B-4426-82C9-F80AE107BD08}" destId="{DDF898AD-3DE7-4757-9811-C9B8F16D241E}" srcOrd="3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971BD4C-1620-4D33-B732-759A80992CB9}" type="doc">
      <dgm:prSet loTypeId="urn:microsoft.com/office/officeart/2005/8/layout/cycle4#1" loCatId="cycle" qsTypeId="urn:microsoft.com/office/officeart/2005/8/quickstyle/simple3" qsCatId="simple" csTypeId="urn:microsoft.com/office/officeart/2005/8/colors/accent0_2" csCatId="mainScheme" phldr="1"/>
      <dgm:spPr/>
    </dgm:pt>
    <dgm:pt modelId="{2690AABD-B4ED-4699-A25B-B09B586B8663}">
      <dgm:prSet phldrT="[Testo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b="1" dirty="0" smtClean="0">
              <a:effectLst/>
            </a:rPr>
            <a:t>PUNTI DI FORZA</a:t>
          </a:r>
          <a:endParaRPr lang="it-IT" b="1" dirty="0">
            <a:effectLst/>
          </a:endParaRPr>
        </a:p>
      </dgm:t>
    </dgm:pt>
    <dgm:pt modelId="{273B4980-EFC2-4C75-B052-74D5FA531A8F}" type="parTrans" cxnId="{16A28E05-9CE7-46FD-975B-4810454FC22D}">
      <dgm:prSet/>
      <dgm:spPr/>
      <dgm:t>
        <a:bodyPr/>
        <a:lstStyle/>
        <a:p>
          <a:endParaRPr lang="it-IT"/>
        </a:p>
      </dgm:t>
    </dgm:pt>
    <dgm:pt modelId="{28B94908-6AA0-4D78-B5DA-8F6343A2AE58}" type="sibTrans" cxnId="{16A28E05-9CE7-46FD-975B-4810454FC22D}">
      <dgm:prSet/>
      <dgm:spPr/>
      <dgm:t>
        <a:bodyPr/>
        <a:lstStyle/>
        <a:p>
          <a:endParaRPr lang="it-IT"/>
        </a:p>
      </dgm:t>
    </dgm:pt>
    <dgm:pt modelId="{A77B87A7-9EA8-4F52-BD5E-AFE080E37392}">
      <dgm:prSet phldrT="[Testo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b="1" dirty="0" smtClean="0">
              <a:effectLst/>
            </a:rPr>
            <a:t>OPPORTUNITA’</a:t>
          </a:r>
          <a:endParaRPr lang="it-IT" b="1" dirty="0">
            <a:effectLst/>
          </a:endParaRPr>
        </a:p>
      </dgm:t>
    </dgm:pt>
    <dgm:pt modelId="{177E8C87-DC58-416D-8A6D-AF162A6D32E8}" type="parTrans" cxnId="{D56273EF-16A1-4B65-92A5-C80404308668}">
      <dgm:prSet/>
      <dgm:spPr/>
      <dgm:t>
        <a:bodyPr/>
        <a:lstStyle/>
        <a:p>
          <a:endParaRPr lang="it-IT"/>
        </a:p>
      </dgm:t>
    </dgm:pt>
    <dgm:pt modelId="{BFBA7AD7-D171-495C-93B0-CFCE693715A4}" type="sibTrans" cxnId="{D56273EF-16A1-4B65-92A5-C80404308668}">
      <dgm:prSet/>
      <dgm:spPr/>
      <dgm:t>
        <a:bodyPr/>
        <a:lstStyle/>
        <a:p>
          <a:endParaRPr lang="it-IT"/>
        </a:p>
      </dgm:t>
    </dgm:pt>
    <dgm:pt modelId="{B99E889A-F56B-49C4-A5DE-3B2436F5F391}">
      <dgm:prSet phldrT="[Testo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b="1" dirty="0" smtClean="0">
              <a:effectLst/>
            </a:rPr>
            <a:t>MINACCE</a:t>
          </a:r>
          <a:endParaRPr lang="it-IT" b="1" dirty="0">
            <a:effectLst/>
          </a:endParaRPr>
        </a:p>
      </dgm:t>
    </dgm:pt>
    <dgm:pt modelId="{473BD8E4-38E2-4D05-B96B-08517A5C8675}" type="parTrans" cxnId="{1C9F5AB7-5CC9-4981-9B79-F70FCA4A0C76}">
      <dgm:prSet/>
      <dgm:spPr/>
      <dgm:t>
        <a:bodyPr/>
        <a:lstStyle/>
        <a:p>
          <a:endParaRPr lang="it-IT"/>
        </a:p>
      </dgm:t>
    </dgm:pt>
    <dgm:pt modelId="{DDBD9A9C-4053-4872-9DF6-2DB99AE4E6AC}" type="sibTrans" cxnId="{1C9F5AB7-5CC9-4981-9B79-F70FCA4A0C76}">
      <dgm:prSet/>
      <dgm:spPr/>
      <dgm:t>
        <a:bodyPr/>
        <a:lstStyle/>
        <a:p>
          <a:endParaRPr lang="it-IT"/>
        </a:p>
      </dgm:t>
    </dgm:pt>
    <dgm:pt modelId="{348A657F-D767-4237-8BA4-0BC056021E56}">
      <dgm:prSet phldrT="[Testo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b="1" dirty="0" smtClean="0">
              <a:effectLst/>
            </a:rPr>
            <a:t>PUNTI DI DEBOLEZZA</a:t>
          </a:r>
          <a:endParaRPr lang="it-IT" b="1" dirty="0">
            <a:effectLst/>
          </a:endParaRPr>
        </a:p>
      </dgm:t>
    </dgm:pt>
    <dgm:pt modelId="{B5A0389E-6229-4BB6-8C68-CBF27E1CF2DC}" type="parTrans" cxnId="{C13AB957-3F99-4DDE-A2F0-5481E0A6F87A}">
      <dgm:prSet/>
      <dgm:spPr/>
      <dgm:t>
        <a:bodyPr/>
        <a:lstStyle/>
        <a:p>
          <a:endParaRPr lang="it-IT"/>
        </a:p>
      </dgm:t>
    </dgm:pt>
    <dgm:pt modelId="{9AA29232-D254-448C-8556-9F1FB358EE19}" type="sibTrans" cxnId="{C13AB957-3F99-4DDE-A2F0-5481E0A6F87A}">
      <dgm:prSet/>
      <dgm:spPr/>
      <dgm:t>
        <a:bodyPr/>
        <a:lstStyle/>
        <a:p>
          <a:endParaRPr lang="it-IT"/>
        </a:p>
      </dgm:t>
    </dgm:pt>
    <dgm:pt modelId="{92784547-245B-4426-82C9-F80AE107BD08}" type="pres">
      <dgm:prSet presAssocID="{1971BD4C-1620-4D33-B732-759A80992CB9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0FBCDE77-AD12-456B-A689-A9E4B2D21B51}" type="pres">
      <dgm:prSet presAssocID="{1971BD4C-1620-4D33-B732-759A80992CB9}" presName="children" presStyleCnt="0"/>
      <dgm:spPr/>
    </dgm:pt>
    <dgm:pt modelId="{1CD748C8-F8B3-4D9E-BF22-C06D204C24DF}" type="pres">
      <dgm:prSet presAssocID="{1971BD4C-1620-4D33-B732-759A80992CB9}" presName="childPlaceholder" presStyleCnt="0"/>
      <dgm:spPr/>
    </dgm:pt>
    <dgm:pt modelId="{B0E14C59-F386-47B6-B9C4-3792D335939E}" type="pres">
      <dgm:prSet presAssocID="{1971BD4C-1620-4D33-B732-759A80992CB9}" presName="circle" presStyleCnt="0"/>
      <dgm:spPr/>
    </dgm:pt>
    <dgm:pt modelId="{D8BFE6FE-AEE1-400C-B7DF-5CB21149B828}" type="pres">
      <dgm:prSet presAssocID="{1971BD4C-1620-4D33-B732-759A80992CB9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5F18DF4-C0F6-4922-9D47-6480C63FFDB6}" type="pres">
      <dgm:prSet presAssocID="{1971BD4C-1620-4D33-B732-759A80992CB9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291799F-0117-4E89-BA58-CC287FC6F82D}" type="pres">
      <dgm:prSet presAssocID="{1971BD4C-1620-4D33-B732-759A80992CB9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2911BD7-11BE-44B0-AC7A-D58D8D089D62}" type="pres">
      <dgm:prSet presAssocID="{1971BD4C-1620-4D33-B732-759A80992CB9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CBD80E3-FECA-49AE-BE32-4BFA702CE969}" type="pres">
      <dgm:prSet presAssocID="{1971BD4C-1620-4D33-B732-759A80992CB9}" presName="quadrantPlaceholder" presStyleCnt="0"/>
      <dgm:spPr/>
    </dgm:pt>
    <dgm:pt modelId="{8AC801F3-DDEE-471F-B9A0-075050790722}" type="pres">
      <dgm:prSet presAssocID="{1971BD4C-1620-4D33-B732-759A80992CB9}" presName="center1" presStyleLbl="fgShp" presStyleIdx="0" presStyleCnt="2"/>
      <dgm:spPr/>
    </dgm:pt>
    <dgm:pt modelId="{DDF898AD-3DE7-4757-9811-C9B8F16D241E}" type="pres">
      <dgm:prSet presAssocID="{1971BD4C-1620-4D33-B732-759A80992CB9}" presName="center2" presStyleLbl="fgShp" presStyleIdx="1" presStyleCnt="2"/>
      <dgm:spPr/>
    </dgm:pt>
  </dgm:ptLst>
  <dgm:cxnLst>
    <dgm:cxn modelId="{1C9F5AB7-5CC9-4981-9B79-F70FCA4A0C76}" srcId="{1971BD4C-1620-4D33-B732-759A80992CB9}" destId="{B99E889A-F56B-49C4-A5DE-3B2436F5F391}" srcOrd="2" destOrd="0" parTransId="{473BD8E4-38E2-4D05-B96B-08517A5C8675}" sibTransId="{DDBD9A9C-4053-4872-9DF6-2DB99AE4E6AC}"/>
    <dgm:cxn modelId="{C13AB957-3F99-4DDE-A2F0-5481E0A6F87A}" srcId="{1971BD4C-1620-4D33-B732-759A80992CB9}" destId="{348A657F-D767-4237-8BA4-0BC056021E56}" srcOrd="3" destOrd="0" parTransId="{B5A0389E-6229-4BB6-8C68-CBF27E1CF2DC}" sibTransId="{9AA29232-D254-448C-8556-9F1FB358EE19}"/>
    <dgm:cxn modelId="{1435E9C9-A763-4C31-87DA-54F775BB052D}" type="presOf" srcId="{1971BD4C-1620-4D33-B732-759A80992CB9}" destId="{92784547-245B-4426-82C9-F80AE107BD08}" srcOrd="0" destOrd="0" presId="urn:microsoft.com/office/officeart/2005/8/layout/cycle4#1"/>
    <dgm:cxn modelId="{7DC99997-C29A-4A42-AE00-5051538C9FDB}" type="presOf" srcId="{2690AABD-B4ED-4699-A25B-B09B586B8663}" destId="{D8BFE6FE-AEE1-400C-B7DF-5CB21149B828}" srcOrd="0" destOrd="0" presId="urn:microsoft.com/office/officeart/2005/8/layout/cycle4#1"/>
    <dgm:cxn modelId="{5FAACBEF-BB7B-4E75-80AA-28E5B119C189}" type="presOf" srcId="{B99E889A-F56B-49C4-A5DE-3B2436F5F391}" destId="{1291799F-0117-4E89-BA58-CC287FC6F82D}" srcOrd="0" destOrd="0" presId="urn:microsoft.com/office/officeart/2005/8/layout/cycle4#1"/>
    <dgm:cxn modelId="{44D2689F-0D75-4E03-9098-EB1F408E77D1}" type="presOf" srcId="{348A657F-D767-4237-8BA4-0BC056021E56}" destId="{E2911BD7-11BE-44B0-AC7A-D58D8D089D62}" srcOrd="0" destOrd="0" presId="urn:microsoft.com/office/officeart/2005/8/layout/cycle4#1"/>
    <dgm:cxn modelId="{16A28E05-9CE7-46FD-975B-4810454FC22D}" srcId="{1971BD4C-1620-4D33-B732-759A80992CB9}" destId="{2690AABD-B4ED-4699-A25B-B09B586B8663}" srcOrd="0" destOrd="0" parTransId="{273B4980-EFC2-4C75-B052-74D5FA531A8F}" sibTransId="{28B94908-6AA0-4D78-B5DA-8F6343A2AE58}"/>
    <dgm:cxn modelId="{2F180C10-03A3-4671-93D5-E71B274C9EBB}" type="presOf" srcId="{A77B87A7-9EA8-4F52-BD5E-AFE080E37392}" destId="{45F18DF4-C0F6-4922-9D47-6480C63FFDB6}" srcOrd="0" destOrd="0" presId="urn:microsoft.com/office/officeart/2005/8/layout/cycle4#1"/>
    <dgm:cxn modelId="{D56273EF-16A1-4B65-92A5-C80404308668}" srcId="{1971BD4C-1620-4D33-B732-759A80992CB9}" destId="{A77B87A7-9EA8-4F52-BD5E-AFE080E37392}" srcOrd="1" destOrd="0" parTransId="{177E8C87-DC58-416D-8A6D-AF162A6D32E8}" sibTransId="{BFBA7AD7-D171-495C-93B0-CFCE693715A4}"/>
    <dgm:cxn modelId="{1A01A931-7F0E-453E-B345-88E5BECF89C2}" type="presParOf" srcId="{92784547-245B-4426-82C9-F80AE107BD08}" destId="{0FBCDE77-AD12-456B-A689-A9E4B2D21B51}" srcOrd="0" destOrd="0" presId="urn:microsoft.com/office/officeart/2005/8/layout/cycle4#1"/>
    <dgm:cxn modelId="{CB0298AE-E00C-495E-BFC6-5A8DE18F4A47}" type="presParOf" srcId="{0FBCDE77-AD12-456B-A689-A9E4B2D21B51}" destId="{1CD748C8-F8B3-4D9E-BF22-C06D204C24DF}" srcOrd="0" destOrd="0" presId="urn:microsoft.com/office/officeart/2005/8/layout/cycle4#1"/>
    <dgm:cxn modelId="{F36E5A03-08E3-4FF1-8577-4ABF7145C15D}" type="presParOf" srcId="{92784547-245B-4426-82C9-F80AE107BD08}" destId="{B0E14C59-F386-47B6-B9C4-3792D335939E}" srcOrd="1" destOrd="0" presId="urn:microsoft.com/office/officeart/2005/8/layout/cycle4#1"/>
    <dgm:cxn modelId="{0F0B6F47-45F7-434E-B6E3-FD863C23D3F5}" type="presParOf" srcId="{B0E14C59-F386-47B6-B9C4-3792D335939E}" destId="{D8BFE6FE-AEE1-400C-B7DF-5CB21149B828}" srcOrd="0" destOrd="0" presId="urn:microsoft.com/office/officeart/2005/8/layout/cycle4#1"/>
    <dgm:cxn modelId="{B04BB0E4-6AD4-4AE6-827D-0241491CFF8D}" type="presParOf" srcId="{B0E14C59-F386-47B6-B9C4-3792D335939E}" destId="{45F18DF4-C0F6-4922-9D47-6480C63FFDB6}" srcOrd="1" destOrd="0" presId="urn:microsoft.com/office/officeart/2005/8/layout/cycle4#1"/>
    <dgm:cxn modelId="{332DAA33-9081-4C31-A5B8-DD0B02BDE774}" type="presParOf" srcId="{B0E14C59-F386-47B6-B9C4-3792D335939E}" destId="{1291799F-0117-4E89-BA58-CC287FC6F82D}" srcOrd="2" destOrd="0" presId="urn:microsoft.com/office/officeart/2005/8/layout/cycle4#1"/>
    <dgm:cxn modelId="{594B7266-D26D-4ECE-8043-B4C8A7A2EAAC}" type="presParOf" srcId="{B0E14C59-F386-47B6-B9C4-3792D335939E}" destId="{E2911BD7-11BE-44B0-AC7A-D58D8D089D62}" srcOrd="3" destOrd="0" presId="urn:microsoft.com/office/officeart/2005/8/layout/cycle4#1"/>
    <dgm:cxn modelId="{BC7D52E1-3672-4101-94FD-5506FAC13004}" type="presParOf" srcId="{B0E14C59-F386-47B6-B9C4-3792D335939E}" destId="{2CBD80E3-FECA-49AE-BE32-4BFA702CE969}" srcOrd="4" destOrd="0" presId="urn:microsoft.com/office/officeart/2005/8/layout/cycle4#1"/>
    <dgm:cxn modelId="{B0E55612-6360-4D76-B753-F27D9C6F7F6A}" type="presParOf" srcId="{92784547-245B-4426-82C9-F80AE107BD08}" destId="{8AC801F3-DDEE-471F-B9A0-075050790722}" srcOrd="2" destOrd="0" presId="urn:microsoft.com/office/officeart/2005/8/layout/cycle4#1"/>
    <dgm:cxn modelId="{6EDD2EFB-6963-4FE0-B2B0-77B7EC205520}" type="presParOf" srcId="{92784547-245B-4426-82C9-F80AE107BD08}" destId="{DDF898AD-3DE7-4757-9811-C9B8F16D241E}" srcOrd="3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971BD4C-1620-4D33-B732-759A80992CB9}" type="doc">
      <dgm:prSet loTypeId="urn:microsoft.com/office/officeart/2005/8/layout/cycle4#1" loCatId="cycle" qsTypeId="urn:microsoft.com/office/officeart/2005/8/quickstyle/simple3" qsCatId="simple" csTypeId="urn:microsoft.com/office/officeart/2005/8/colors/accent0_2" csCatId="mainScheme" phldr="1"/>
      <dgm:spPr/>
      <dgm:t>
        <a:bodyPr/>
        <a:lstStyle/>
        <a:p>
          <a:endParaRPr lang="it-IT"/>
        </a:p>
      </dgm:t>
    </dgm:pt>
    <dgm:pt modelId="{2690AABD-B4ED-4699-A25B-B09B586B8663}">
      <dgm:prSet phldrT="[Testo]"/>
      <dgm:spPr/>
      <dgm:t>
        <a:bodyPr/>
        <a:lstStyle/>
        <a:p>
          <a:endParaRPr lang="it-IT" b="1" dirty="0">
            <a:effectLst/>
          </a:endParaRPr>
        </a:p>
      </dgm:t>
    </dgm:pt>
    <dgm:pt modelId="{28B94908-6AA0-4D78-B5DA-8F6343A2AE58}" type="sibTrans" cxnId="{16A28E05-9CE7-46FD-975B-4810454FC22D}">
      <dgm:prSet/>
      <dgm:spPr/>
      <dgm:t>
        <a:bodyPr/>
        <a:lstStyle/>
        <a:p>
          <a:endParaRPr lang="it-IT"/>
        </a:p>
      </dgm:t>
    </dgm:pt>
    <dgm:pt modelId="{273B4980-EFC2-4C75-B052-74D5FA531A8F}" type="parTrans" cxnId="{16A28E05-9CE7-46FD-975B-4810454FC22D}">
      <dgm:prSet/>
      <dgm:spPr/>
      <dgm:t>
        <a:bodyPr/>
        <a:lstStyle/>
        <a:p>
          <a:endParaRPr lang="it-IT"/>
        </a:p>
      </dgm:t>
    </dgm:pt>
    <dgm:pt modelId="{92784547-245B-4426-82C9-F80AE107BD08}" type="pres">
      <dgm:prSet presAssocID="{1971BD4C-1620-4D33-B732-759A80992CB9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0FBCDE77-AD12-456B-A689-A9E4B2D21B51}" type="pres">
      <dgm:prSet presAssocID="{1971BD4C-1620-4D33-B732-759A80992CB9}" presName="children" presStyleCnt="0"/>
      <dgm:spPr/>
    </dgm:pt>
    <dgm:pt modelId="{1CD748C8-F8B3-4D9E-BF22-C06D204C24DF}" type="pres">
      <dgm:prSet presAssocID="{1971BD4C-1620-4D33-B732-759A80992CB9}" presName="childPlaceholder" presStyleCnt="0"/>
      <dgm:spPr/>
    </dgm:pt>
    <dgm:pt modelId="{B0E14C59-F386-47B6-B9C4-3792D335939E}" type="pres">
      <dgm:prSet presAssocID="{1971BD4C-1620-4D33-B732-759A80992CB9}" presName="circle" presStyleCnt="0"/>
      <dgm:spPr/>
    </dgm:pt>
    <dgm:pt modelId="{D8BFE6FE-AEE1-400C-B7DF-5CB21149B828}" type="pres">
      <dgm:prSet presAssocID="{1971BD4C-1620-4D33-B732-759A80992CB9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5F18DF4-C0F6-4922-9D47-6480C63FFDB6}" type="pres">
      <dgm:prSet presAssocID="{1971BD4C-1620-4D33-B732-759A80992CB9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291799F-0117-4E89-BA58-CC287FC6F82D}" type="pres">
      <dgm:prSet presAssocID="{1971BD4C-1620-4D33-B732-759A80992CB9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2911BD7-11BE-44B0-AC7A-D58D8D089D62}" type="pres">
      <dgm:prSet presAssocID="{1971BD4C-1620-4D33-B732-759A80992CB9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CBD80E3-FECA-49AE-BE32-4BFA702CE969}" type="pres">
      <dgm:prSet presAssocID="{1971BD4C-1620-4D33-B732-759A80992CB9}" presName="quadrantPlaceholder" presStyleCnt="0"/>
      <dgm:spPr/>
    </dgm:pt>
    <dgm:pt modelId="{8AC801F3-DDEE-471F-B9A0-075050790722}" type="pres">
      <dgm:prSet presAssocID="{1971BD4C-1620-4D33-B732-759A80992CB9}" presName="center1" presStyleLbl="fgShp" presStyleIdx="0" presStyleCnt="2"/>
      <dgm:spPr/>
    </dgm:pt>
    <dgm:pt modelId="{DDF898AD-3DE7-4757-9811-C9B8F16D241E}" type="pres">
      <dgm:prSet presAssocID="{1971BD4C-1620-4D33-B732-759A80992CB9}" presName="center2" presStyleLbl="fgShp" presStyleIdx="1" presStyleCnt="2"/>
      <dgm:spPr/>
    </dgm:pt>
  </dgm:ptLst>
  <dgm:cxnLst>
    <dgm:cxn modelId="{9280CB5F-6AE9-4AC4-BC68-C8CF0E9DF957}" type="presOf" srcId="{1971BD4C-1620-4D33-B732-759A80992CB9}" destId="{92784547-245B-4426-82C9-F80AE107BD08}" srcOrd="0" destOrd="0" presId="urn:microsoft.com/office/officeart/2005/8/layout/cycle4#1"/>
    <dgm:cxn modelId="{16A28E05-9CE7-46FD-975B-4810454FC22D}" srcId="{1971BD4C-1620-4D33-B732-759A80992CB9}" destId="{2690AABD-B4ED-4699-A25B-B09B586B8663}" srcOrd="0" destOrd="0" parTransId="{273B4980-EFC2-4C75-B052-74D5FA531A8F}" sibTransId="{28B94908-6AA0-4D78-B5DA-8F6343A2AE58}"/>
    <dgm:cxn modelId="{0AEA8EF9-2217-4A85-8077-FE615F74D780}" type="presOf" srcId="{2690AABD-B4ED-4699-A25B-B09B586B8663}" destId="{D8BFE6FE-AEE1-400C-B7DF-5CB21149B828}" srcOrd="0" destOrd="0" presId="urn:microsoft.com/office/officeart/2005/8/layout/cycle4#1"/>
    <dgm:cxn modelId="{3DD7E4EA-42C0-4ECA-9FF9-85947C2DA298}" type="presParOf" srcId="{92784547-245B-4426-82C9-F80AE107BD08}" destId="{0FBCDE77-AD12-456B-A689-A9E4B2D21B51}" srcOrd="0" destOrd="0" presId="urn:microsoft.com/office/officeart/2005/8/layout/cycle4#1"/>
    <dgm:cxn modelId="{E8CC202D-E506-412B-88B3-57F8B6D51467}" type="presParOf" srcId="{0FBCDE77-AD12-456B-A689-A9E4B2D21B51}" destId="{1CD748C8-F8B3-4D9E-BF22-C06D204C24DF}" srcOrd="0" destOrd="0" presId="urn:microsoft.com/office/officeart/2005/8/layout/cycle4#1"/>
    <dgm:cxn modelId="{BADBF246-AE1C-4129-8FCD-61859946FABE}" type="presParOf" srcId="{92784547-245B-4426-82C9-F80AE107BD08}" destId="{B0E14C59-F386-47B6-B9C4-3792D335939E}" srcOrd="1" destOrd="0" presId="urn:microsoft.com/office/officeart/2005/8/layout/cycle4#1"/>
    <dgm:cxn modelId="{E0B9C8C5-4F96-4169-A153-F1CC95B2FEF9}" type="presParOf" srcId="{B0E14C59-F386-47B6-B9C4-3792D335939E}" destId="{D8BFE6FE-AEE1-400C-B7DF-5CB21149B828}" srcOrd="0" destOrd="0" presId="urn:microsoft.com/office/officeart/2005/8/layout/cycle4#1"/>
    <dgm:cxn modelId="{742277F9-1841-4335-B943-0DAA82135602}" type="presParOf" srcId="{B0E14C59-F386-47B6-B9C4-3792D335939E}" destId="{45F18DF4-C0F6-4922-9D47-6480C63FFDB6}" srcOrd="1" destOrd="0" presId="urn:microsoft.com/office/officeart/2005/8/layout/cycle4#1"/>
    <dgm:cxn modelId="{81F9DD65-CD5C-40EC-91BB-09C2645E385D}" type="presParOf" srcId="{B0E14C59-F386-47B6-B9C4-3792D335939E}" destId="{1291799F-0117-4E89-BA58-CC287FC6F82D}" srcOrd="2" destOrd="0" presId="urn:microsoft.com/office/officeart/2005/8/layout/cycle4#1"/>
    <dgm:cxn modelId="{5B9DC457-7BCB-4CF2-9CEB-7268505BDCDE}" type="presParOf" srcId="{B0E14C59-F386-47B6-B9C4-3792D335939E}" destId="{E2911BD7-11BE-44B0-AC7A-D58D8D089D62}" srcOrd="3" destOrd="0" presId="urn:microsoft.com/office/officeart/2005/8/layout/cycle4#1"/>
    <dgm:cxn modelId="{96D3BA48-8D7E-4799-9AA7-2EA8B5CB078B}" type="presParOf" srcId="{B0E14C59-F386-47B6-B9C4-3792D335939E}" destId="{2CBD80E3-FECA-49AE-BE32-4BFA702CE969}" srcOrd="4" destOrd="0" presId="urn:microsoft.com/office/officeart/2005/8/layout/cycle4#1"/>
    <dgm:cxn modelId="{854C4AE8-FB92-46D3-8FFC-C65DAEF56458}" type="presParOf" srcId="{92784547-245B-4426-82C9-F80AE107BD08}" destId="{8AC801F3-DDEE-471F-B9A0-075050790722}" srcOrd="2" destOrd="0" presId="urn:microsoft.com/office/officeart/2005/8/layout/cycle4#1"/>
    <dgm:cxn modelId="{85FA0206-C583-42CB-907C-AA85FCAFC647}" type="presParOf" srcId="{92784547-245B-4426-82C9-F80AE107BD08}" destId="{DDF898AD-3DE7-4757-9811-C9B8F16D241E}" srcOrd="3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BFE6FE-AEE1-400C-B7DF-5CB21149B828}">
      <dsp:nvSpPr>
        <dsp:cNvPr id="0" name=""/>
        <dsp:cNvSpPr/>
      </dsp:nvSpPr>
      <dsp:spPr>
        <a:xfrm>
          <a:off x="1247648" y="231647"/>
          <a:ext cx="1759712" cy="1759712"/>
        </a:xfrm>
        <a:prstGeom prst="pieWedg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b="1" kern="1200" dirty="0" smtClean="0">
              <a:effectLst/>
            </a:rPr>
            <a:t>PUNTI DI FORZA</a:t>
          </a:r>
          <a:endParaRPr lang="it-IT" sz="1300" b="1" kern="1200" dirty="0">
            <a:effectLst/>
          </a:endParaRPr>
        </a:p>
      </dsp:txBody>
      <dsp:txXfrm>
        <a:off x="1763056" y="747055"/>
        <a:ext cx="1244304" cy="1244304"/>
      </dsp:txXfrm>
    </dsp:sp>
    <dsp:sp modelId="{45F18DF4-C0F6-4922-9D47-6480C63FFDB6}">
      <dsp:nvSpPr>
        <dsp:cNvPr id="0" name=""/>
        <dsp:cNvSpPr/>
      </dsp:nvSpPr>
      <dsp:spPr>
        <a:xfrm rot="5400000">
          <a:off x="3088639" y="231647"/>
          <a:ext cx="1759712" cy="1759712"/>
        </a:xfrm>
        <a:prstGeom prst="pieWedg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b="1" kern="1200" dirty="0" smtClean="0">
              <a:effectLst/>
            </a:rPr>
            <a:t>OPPORTUNITA’</a:t>
          </a:r>
          <a:endParaRPr lang="it-IT" sz="1300" b="1" kern="1200" dirty="0">
            <a:effectLst/>
          </a:endParaRPr>
        </a:p>
      </dsp:txBody>
      <dsp:txXfrm rot="-5400000">
        <a:off x="3088639" y="747055"/>
        <a:ext cx="1244304" cy="1244304"/>
      </dsp:txXfrm>
    </dsp:sp>
    <dsp:sp modelId="{1291799F-0117-4E89-BA58-CC287FC6F82D}">
      <dsp:nvSpPr>
        <dsp:cNvPr id="0" name=""/>
        <dsp:cNvSpPr/>
      </dsp:nvSpPr>
      <dsp:spPr>
        <a:xfrm rot="10800000">
          <a:off x="3088639" y="2072639"/>
          <a:ext cx="1759712" cy="1759712"/>
        </a:xfrm>
        <a:prstGeom prst="pieWedg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b="1" kern="1200" dirty="0" smtClean="0">
              <a:effectLst/>
            </a:rPr>
            <a:t>MINACCE</a:t>
          </a:r>
          <a:endParaRPr lang="it-IT" sz="1300" b="1" kern="1200" dirty="0">
            <a:effectLst/>
          </a:endParaRPr>
        </a:p>
      </dsp:txBody>
      <dsp:txXfrm rot="10800000">
        <a:off x="3088639" y="2072639"/>
        <a:ext cx="1244304" cy="1244304"/>
      </dsp:txXfrm>
    </dsp:sp>
    <dsp:sp modelId="{E2911BD7-11BE-44B0-AC7A-D58D8D089D62}">
      <dsp:nvSpPr>
        <dsp:cNvPr id="0" name=""/>
        <dsp:cNvSpPr/>
      </dsp:nvSpPr>
      <dsp:spPr>
        <a:xfrm rot="16200000">
          <a:off x="1247648" y="2072639"/>
          <a:ext cx="1759712" cy="1759712"/>
        </a:xfrm>
        <a:prstGeom prst="pieWedg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b="1" kern="1200" dirty="0" smtClean="0">
              <a:effectLst/>
            </a:rPr>
            <a:t>PUNTI DI DEBOLEZZA</a:t>
          </a:r>
          <a:endParaRPr lang="it-IT" sz="1300" b="1" kern="1200" dirty="0">
            <a:effectLst/>
          </a:endParaRPr>
        </a:p>
      </dsp:txBody>
      <dsp:txXfrm rot="5400000">
        <a:off x="1763056" y="2072639"/>
        <a:ext cx="1244304" cy="1244304"/>
      </dsp:txXfrm>
    </dsp:sp>
    <dsp:sp modelId="{8AC801F3-DDEE-471F-B9A0-075050790722}">
      <dsp:nvSpPr>
        <dsp:cNvPr id="0" name=""/>
        <dsp:cNvSpPr/>
      </dsp:nvSpPr>
      <dsp:spPr>
        <a:xfrm>
          <a:off x="2744216" y="1666240"/>
          <a:ext cx="607568" cy="528320"/>
        </a:xfrm>
        <a:prstGeom prst="circularArrow">
          <a:avLst/>
        </a:prstGeom>
        <a:gradFill rotWithShape="0">
          <a:gsLst>
            <a:gs pos="0">
              <a:schemeClr val="dk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DDF898AD-3DE7-4757-9811-C9B8F16D241E}">
      <dsp:nvSpPr>
        <dsp:cNvPr id="0" name=""/>
        <dsp:cNvSpPr/>
      </dsp:nvSpPr>
      <dsp:spPr>
        <a:xfrm rot="10800000">
          <a:off x="2744216" y="1869439"/>
          <a:ext cx="607568" cy="528320"/>
        </a:xfrm>
        <a:prstGeom prst="circularArrow">
          <a:avLst/>
        </a:prstGeom>
        <a:gradFill rotWithShape="0">
          <a:gsLst>
            <a:gs pos="0">
              <a:schemeClr val="dk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BFE6FE-AEE1-400C-B7DF-5CB21149B828}">
      <dsp:nvSpPr>
        <dsp:cNvPr id="0" name=""/>
        <dsp:cNvSpPr/>
      </dsp:nvSpPr>
      <dsp:spPr>
        <a:xfrm>
          <a:off x="1247648" y="231647"/>
          <a:ext cx="1759712" cy="1759712"/>
        </a:xfrm>
        <a:prstGeom prst="pieWedg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b="1" kern="1200" dirty="0" smtClean="0">
              <a:effectLst/>
            </a:rPr>
            <a:t>PUNTI DI FORZA</a:t>
          </a:r>
          <a:endParaRPr lang="it-IT" sz="1300" b="1" kern="1200" dirty="0">
            <a:effectLst/>
          </a:endParaRPr>
        </a:p>
      </dsp:txBody>
      <dsp:txXfrm>
        <a:off x="1763056" y="747055"/>
        <a:ext cx="1244304" cy="1244304"/>
      </dsp:txXfrm>
    </dsp:sp>
    <dsp:sp modelId="{45F18DF4-C0F6-4922-9D47-6480C63FFDB6}">
      <dsp:nvSpPr>
        <dsp:cNvPr id="0" name=""/>
        <dsp:cNvSpPr/>
      </dsp:nvSpPr>
      <dsp:spPr>
        <a:xfrm rot="5400000">
          <a:off x="3088639" y="231647"/>
          <a:ext cx="1759712" cy="1759712"/>
        </a:xfrm>
        <a:prstGeom prst="pieWedg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b="1" kern="1200" dirty="0" smtClean="0">
              <a:effectLst/>
            </a:rPr>
            <a:t>OPPORTUNITA’</a:t>
          </a:r>
          <a:endParaRPr lang="it-IT" sz="1300" b="1" kern="1200" dirty="0">
            <a:effectLst/>
          </a:endParaRPr>
        </a:p>
      </dsp:txBody>
      <dsp:txXfrm rot="-5400000">
        <a:off x="3088639" y="747055"/>
        <a:ext cx="1244304" cy="1244304"/>
      </dsp:txXfrm>
    </dsp:sp>
    <dsp:sp modelId="{1291799F-0117-4E89-BA58-CC287FC6F82D}">
      <dsp:nvSpPr>
        <dsp:cNvPr id="0" name=""/>
        <dsp:cNvSpPr/>
      </dsp:nvSpPr>
      <dsp:spPr>
        <a:xfrm rot="10800000">
          <a:off x="3088639" y="2072639"/>
          <a:ext cx="1759712" cy="1759712"/>
        </a:xfrm>
        <a:prstGeom prst="pieWedg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b="1" kern="1200" dirty="0" smtClean="0">
              <a:effectLst/>
            </a:rPr>
            <a:t>MINACCE</a:t>
          </a:r>
          <a:endParaRPr lang="it-IT" sz="1300" b="1" kern="1200" dirty="0">
            <a:effectLst/>
          </a:endParaRPr>
        </a:p>
      </dsp:txBody>
      <dsp:txXfrm rot="10800000">
        <a:off x="3088639" y="2072639"/>
        <a:ext cx="1244304" cy="1244304"/>
      </dsp:txXfrm>
    </dsp:sp>
    <dsp:sp modelId="{E2911BD7-11BE-44B0-AC7A-D58D8D089D62}">
      <dsp:nvSpPr>
        <dsp:cNvPr id="0" name=""/>
        <dsp:cNvSpPr/>
      </dsp:nvSpPr>
      <dsp:spPr>
        <a:xfrm rot="16200000">
          <a:off x="1247648" y="2072639"/>
          <a:ext cx="1759712" cy="1759712"/>
        </a:xfrm>
        <a:prstGeom prst="pieWedg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b="1" kern="1200" dirty="0" smtClean="0">
              <a:effectLst/>
            </a:rPr>
            <a:t>PUNTI DI DEBOLEZZA</a:t>
          </a:r>
          <a:endParaRPr lang="it-IT" sz="1300" b="1" kern="1200" dirty="0">
            <a:effectLst/>
          </a:endParaRPr>
        </a:p>
      </dsp:txBody>
      <dsp:txXfrm rot="5400000">
        <a:off x="1763056" y="2072639"/>
        <a:ext cx="1244304" cy="1244304"/>
      </dsp:txXfrm>
    </dsp:sp>
    <dsp:sp modelId="{8AC801F3-DDEE-471F-B9A0-075050790722}">
      <dsp:nvSpPr>
        <dsp:cNvPr id="0" name=""/>
        <dsp:cNvSpPr/>
      </dsp:nvSpPr>
      <dsp:spPr>
        <a:xfrm>
          <a:off x="2744216" y="1666240"/>
          <a:ext cx="607568" cy="528320"/>
        </a:xfrm>
        <a:prstGeom prst="circularArrow">
          <a:avLst/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DDF898AD-3DE7-4757-9811-C9B8F16D241E}">
      <dsp:nvSpPr>
        <dsp:cNvPr id="0" name=""/>
        <dsp:cNvSpPr/>
      </dsp:nvSpPr>
      <dsp:spPr>
        <a:xfrm rot="10800000">
          <a:off x="2744216" y="1869439"/>
          <a:ext cx="607568" cy="528320"/>
        </a:xfrm>
        <a:prstGeom prst="circularArrow">
          <a:avLst/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BFE6FE-AEE1-400C-B7DF-5CB21149B828}">
      <dsp:nvSpPr>
        <dsp:cNvPr id="0" name=""/>
        <dsp:cNvSpPr/>
      </dsp:nvSpPr>
      <dsp:spPr>
        <a:xfrm>
          <a:off x="1247648" y="231647"/>
          <a:ext cx="1759712" cy="1759712"/>
        </a:xfrm>
        <a:prstGeom prst="pieWedg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b="1" kern="1200" dirty="0" smtClean="0">
              <a:effectLst/>
            </a:rPr>
            <a:t>PUNTI DI FORZA</a:t>
          </a:r>
          <a:endParaRPr lang="it-IT" sz="1300" b="1" kern="1200" dirty="0">
            <a:effectLst/>
          </a:endParaRPr>
        </a:p>
      </dsp:txBody>
      <dsp:txXfrm>
        <a:off x="1763056" y="747055"/>
        <a:ext cx="1244304" cy="1244304"/>
      </dsp:txXfrm>
    </dsp:sp>
    <dsp:sp modelId="{45F18DF4-C0F6-4922-9D47-6480C63FFDB6}">
      <dsp:nvSpPr>
        <dsp:cNvPr id="0" name=""/>
        <dsp:cNvSpPr/>
      </dsp:nvSpPr>
      <dsp:spPr>
        <a:xfrm rot="5400000">
          <a:off x="3088639" y="231647"/>
          <a:ext cx="1759712" cy="1759712"/>
        </a:xfrm>
        <a:prstGeom prst="pieWedg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b="1" kern="1200" dirty="0" smtClean="0">
              <a:effectLst/>
            </a:rPr>
            <a:t>OPPORTUNITA’</a:t>
          </a:r>
          <a:endParaRPr lang="it-IT" sz="1300" b="1" kern="1200" dirty="0">
            <a:effectLst/>
          </a:endParaRPr>
        </a:p>
      </dsp:txBody>
      <dsp:txXfrm rot="-5400000">
        <a:off x="3088639" y="747055"/>
        <a:ext cx="1244304" cy="1244304"/>
      </dsp:txXfrm>
    </dsp:sp>
    <dsp:sp modelId="{1291799F-0117-4E89-BA58-CC287FC6F82D}">
      <dsp:nvSpPr>
        <dsp:cNvPr id="0" name=""/>
        <dsp:cNvSpPr/>
      </dsp:nvSpPr>
      <dsp:spPr>
        <a:xfrm rot="10800000">
          <a:off x="3088639" y="2072639"/>
          <a:ext cx="1759712" cy="1759712"/>
        </a:xfrm>
        <a:prstGeom prst="pieWedg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b="1" kern="1200" dirty="0" smtClean="0">
              <a:effectLst/>
            </a:rPr>
            <a:t>MINACCE</a:t>
          </a:r>
          <a:endParaRPr lang="it-IT" sz="1300" b="1" kern="1200" dirty="0">
            <a:effectLst/>
          </a:endParaRPr>
        </a:p>
      </dsp:txBody>
      <dsp:txXfrm rot="10800000">
        <a:off x="3088639" y="2072639"/>
        <a:ext cx="1244304" cy="1244304"/>
      </dsp:txXfrm>
    </dsp:sp>
    <dsp:sp modelId="{E2911BD7-11BE-44B0-AC7A-D58D8D089D62}">
      <dsp:nvSpPr>
        <dsp:cNvPr id="0" name=""/>
        <dsp:cNvSpPr/>
      </dsp:nvSpPr>
      <dsp:spPr>
        <a:xfrm rot="16200000">
          <a:off x="1247648" y="2072639"/>
          <a:ext cx="1759712" cy="1759712"/>
        </a:xfrm>
        <a:prstGeom prst="pieWedg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b="1" kern="1200" dirty="0" smtClean="0">
              <a:effectLst/>
            </a:rPr>
            <a:t>PUNTI DI DEBOLEZZA</a:t>
          </a:r>
          <a:endParaRPr lang="it-IT" sz="1300" b="1" kern="1200" dirty="0">
            <a:effectLst/>
          </a:endParaRPr>
        </a:p>
      </dsp:txBody>
      <dsp:txXfrm rot="5400000">
        <a:off x="1763056" y="2072639"/>
        <a:ext cx="1244304" cy="1244304"/>
      </dsp:txXfrm>
    </dsp:sp>
    <dsp:sp modelId="{8AC801F3-DDEE-471F-B9A0-075050790722}">
      <dsp:nvSpPr>
        <dsp:cNvPr id="0" name=""/>
        <dsp:cNvSpPr/>
      </dsp:nvSpPr>
      <dsp:spPr>
        <a:xfrm>
          <a:off x="2744216" y="1666240"/>
          <a:ext cx="607568" cy="528320"/>
        </a:xfrm>
        <a:prstGeom prst="circularArrow">
          <a:avLst/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DDF898AD-3DE7-4757-9811-C9B8F16D241E}">
      <dsp:nvSpPr>
        <dsp:cNvPr id="0" name=""/>
        <dsp:cNvSpPr/>
      </dsp:nvSpPr>
      <dsp:spPr>
        <a:xfrm rot="10800000">
          <a:off x="2744216" y="1869439"/>
          <a:ext cx="607568" cy="528320"/>
        </a:xfrm>
        <a:prstGeom prst="circularArrow">
          <a:avLst/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BFE6FE-AEE1-400C-B7DF-5CB21149B828}">
      <dsp:nvSpPr>
        <dsp:cNvPr id="0" name=""/>
        <dsp:cNvSpPr/>
      </dsp:nvSpPr>
      <dsp:spPr>
        <a:xfrm>
          <a:off x="1247648" y="231647"/>
          <a:ext cx="1759712" cy="1759712"/>
        </a:xfrm>
        <a:prstGeom prst="pieWedg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2928" tIns="312928" rIns="312928" bIns="312928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4400" b="1" kern="1200" dirty="0">
            <a:effectLst/>
          </a:endParaRPr>
        </a:p>
      </dsp:txBody>
      <dsp:txXfrm>
        <a:off x="1763056" y="747055"/>
        <a:ext cx="1244304" cy="1244304"/>
      </dsp:txXfrm>
    </dsp:sp>
    <dsp:sp modelId="{45F18DF4-C0F6-4922-9D47-6480C63FFDB6}">
      <dsp:nvSpPr>
        <dsp:cNvPr id="0" name=""/>
        <dsp:cNvSpPr/>
      </dsp:nvSpPr>
      <dsp:spPr>
        <a:xfrm rot="5400000">
          <a:off x="3088639" y="231647"/>
          <a:ext cx="1759712" cy="1759712"/>
        </a:xfrm>
        <a:prstGeom prst="pieWedg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291799F-0117-4E89-BA58-CC287FC6F82D}">
      <dsp:nvSpPr>
        <dsp:cNvPr id="0" name=""/>
        <dsp:cNvSpPr/>
      </dsp:nvSpPr>
      <dsp:spPr>
        <a:xfrm rot="10800000">
          <a:off x="3088639" y="2072639"/>
          <a:ext cx="1759712" cy="1759712"/>
        </a:xfrm>
        <a:prstGeom prst="pieWedg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2911BD7-11BE-44B0-AC7A-D58D8D089D62}">
      <dsp:nvSpPr>
        <dsp:cNvPr id="0" name=""/>
        <dsp:cNvSpPr/>
      </dsp:nvSpPr>
      <dsp:spPr>
        <a:xfrm rot="16200000">
          <a:off x="1247648" y="2072639"/>
          <a:ext cx="1759712" cy="1759712"/>
        </a:xfrm>
        <a:prstGeom prst="pieWedg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AC801F3-DDEE-471F-B9A0-075050790722}">
      <dsp:nvSpPr>
        <dsp:cNvPr id="0" name=""/>
        <dsp:cNvSpPr/>
      </dsp:nvSpPr>
      <dsp:spPr>
        <a:xfrm>
          <a:off x="2744216" y="1666240"/>
          <a:ext cx="607568" cy="528320"/>
        </a:xfrm>
        <a:prstGeom prst="circularArrow">
          <a:avLst/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DDF898AD-3DE7-4757-9811-C9B8F16D241E}">
      <dsp:nvSpPr>
        <dsp:cNvPr id="0" name=""/>
        <dsp:cNvSpPr/>
      </dsp:nvSpPr>
      <dsp:spPr>
        <a:xfrm rot="10800000">
          <a:off x="2744216" y="1869439"/>
          <a:ext cx="607568" cy="528320"/>
        </a:xfrm>
        <a:prstGeom prst="circularArrow">
          <a:avLst/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BFE6FE-AEE1-400C-B7DF-5CB21149B828}">
      <dsp:nvSpPr>
        <dsp:cNvPr id="0" name=""/>
        <dsp:cNvSpPr/>
      </dsp:nvSpPr>
      <dsp:spPr>
        <a:xfrm>
          <a:off x="1247648" y="231647"/>
          <a:ext cx="1759712" cy="1759712"/>
        </a:xfrm>
        <a:prstGeom prst="pieWedge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b="1" kern="1200" dirty="0" smtClean="0">
              <a:effectLst/>
            </a:rPr>
            <a:t>PUNTI DI FORZA</a:t>
          </a:r>
          <a:endParaRPr lang="it-IT" sz="1300" b="1" kern="1200" dirty="0">
            <a:effectLst/>
          </a:endParaRPr>
        </a:p>
      </dsp:txBody>
      <dsp:txXfrm>
        <a:off x="1763056" y="747055"/>
        <a:ext cx="1244304" cy="1244304"/>
      </dsp:txXfrm>
    </dsp:sp>
    <dsp:sp modelId="{45F18DF4-C0F6-4922-9D47-6480C63FFDB6}">
      <dsp:nvSpPr>
        <dsp:cNvPr id="0" name=""/>
        <dsp:cNvSpPr/>
      </dsp:nvSpPr>
      <dsp:spPr>
        <a:xfrm rot="5400000">
          <a:off x="3088639" y="231647"/>
          <a:ext cx="1759712" cy="1759712"/>
        </a:xfrm>
        <a:prstGeom prst="pieWedge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b="1" kern="1200" dirty="0" smtClean="0">
              <a:effectLst/>
            </a:rPr>
            <a:t>OPPORTUNITA’</a:t>
          </a:r>
          <a:endParaRPr lang="it-IT" sz="1300" b="1" kern="1200" dirty="0">
            <a:effectLst/>
          </a:endParaRPr>
        </a:p>
      </dsp:txBody>
      <dsp:txXfrm rot="-5400000">
        <a:off x="3088639" y="747055"/>
        <a:ext cx="1244304" cy="1244304"/>
      </dsp:txXfrm>
    </dsp:sp>
    <dsp:sp modelId="{1291799F-0117-4E89-BA58-CC287FC6F82D}">
      <dsp:nvSpPr>
        <dsp:cNvPr id="0" name=""/>
        <dsp:cNvSpPr/>
      </dsp:nvSpPr>
      <dsp:spPr>
        <a:xfrm rot="10800000">
          <a:off x="3088639" y="2072639"/>
          <a:ext cx="1759712" cy="1759712"/>
        </a:xfrm>
        <a:prstGeom prst="pieWedge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b="1" kern="1200" dirty="0" smtClean="0">
              <a:effectLst/>
            </a:rPr>
            <a:t>MINACCE</a:t>
          </a:r>
          <a:endParaRPr lang="it-IT" sz="1300" b="1" kern="1200" dirty="0">
            <a:effectLst/>
          </a:endParaRPr>
        </a:p>
      </dsp:txBody>
      <dsp:txXfrm rot="10800000">
        <a:off x="3088639" y="2072639"/>
        <a:ext cx="1244304" cy="1244304"/>
      </dsp:txXfrm>
    </dsp:sp>
    <dsp:sp modelId="{E2911BD7-11BE-44B0-AC7A-D58D8D089D62}">
      <dsp:nvSpPr>
        <dsp:cNvPr id="0" name=""/>
        <dsp:cNvSpPr/>
      </dsp:nvSpPr>
      <dsp:spPr>
        <a:xfrm rot="16200000">
          <a:off x="1247648" y="2072639"/>
          <a:ext cx="1759712" cy="1759712"/>
        </a:xfrm>
        <a:prstGeom prst="pieWedge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b="1" kern="1200" dirty="0" smtClean="0">
              <a:effectLst/>
            </a:rPr>
            <a:t>PUNTI DI DEBOLEZZA</a:t>
          </a:r>
          <a:endParaRPr lang="it-IT" sz="1300" b="1" kern="1200" dirty="0">
            <a:effectLst/>
          </a:endParaRPr>
        </a:p>
      </dsp:txBody>
      <dsp:txXfrm rot="5400000">
        <a:off x="1763056" y="2072639"/>
        <a:ext cx="1244304" cy="1244304"/>
      </dsp:txXfrm>
    </dsp:sp>
    <dsp:sp modelId="{8AC801F3-DDEE-471F-B9A0-075050790722}">
      <dsp:nvSpPr>
        <dsp:cNvPr id="0" name=""/>
        <dsp:cNvSpPr/>
      </dsp:nvSpPr>
      <dsp:spPr>
        <a:xfrm>
          <a:off x="2744216" y="1666240"/>
          <a:ext cx="607568" cy="528320"/>
        </a:xfrm>
        <a:prstGeom prst="circularArrow">
          <a:avLst/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DDF898AD-3DE7-4757-9811-C9B8F16D241E}">
      <dsp:nvSpPr>
        <dsp:cNvPr id="0" name=""/>
        <dsp:cNvSpPr/>
      </dsp:nvSpPr>
      <dsp:spPr>
        <a:xfrm rot="10800000">
          <a:off x="2744216" y="1869439"/>
          <a:ext cx="607568" cy="528320"/>
        </a:xfrm>
        <a:prstGeom prst="circularArrow">
          <a:avLst/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BFE6FE-AEE1-400C-B7DF-5CB21149B828}">
      <dsp:nvSpPr>
        <dsp:cNvPr id="0" name=""/>
        <dsp:cNvSpPr/>
      </dsp:nvSpPr>
      <dsp:spPr>
        <a:xfrm>
          <a:off x="1247648" y="231647"/>
          <a:ext cx="1759712" cy="1759712"/>
        </a:xfrm>
        <a:prstGeom prst="pieWedg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b="1" kern="1200" dirty="0" smtClean="0">
              <a:effectLst/>
            </a:rPr>
            <a:t>PUNTI DI FORZA</a:t>
          </a:r>
          <a:endParaRPr lang="it-IT" sz="1300" b="1" kern="1200" dirty="0">
            <a:effectLst/>
          </a:endParaRPr>
        </a:p>
      </dsp:txBody>
      <dsp:txXfrm>
        <a:off x="1763056" y="747055"/>
        <a:ext cx="1244304" cy="1244304"/>
      </dsp:txXfrm>
    </dsp:sp>
    <dsp:sp modelId="{45F18DF4-C0F6-4922-9D47-6480C63FFDB6}">
      <dsp:nvSpPr>
        <dsp:cNvPr id="0" name=""/>
        <dsp:cNvSpPr/>
      </dsp:nvSpPr>
      <dsp:spPr>
        <a:xfrm rot="5400000">
          <a:off x="3088639" y="231647"/>
          <a:ext cx="1759712" cy="1759712"/>
        </a:xfrm>
        <a:prstGeom prst="pieWedge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b="1" kern="1200" dirty="0" smtClean="0">
              <a:effectLst/>
            </a:rPr>
            <a:t>OPPORTUNITA’</a:t>
          </a:r>
          <a:endParaRPr lang="it-IT" sz="1300" b="1" kern="1200" dirty="0">
            <a:effectLst/>
          </a:endParaRPr>
        </a:p>
      </dsp:txBody>
      <dsp:txXfrm rot="-5400000">
        <a:off x="3088639" y="747055"/>
        <a:ext cx="1244304" cy="1244304"/>
      </dsp:txXfrm>
    </dsp:sp>
    <dsp:sp modelId="{1291799F-0117-4E89-BA58-CC287FC6F82D}">
      <dsp:nvSpPr>
        <dsp:cNvPr id="0" name=""/>
        <dsp:cNvSpPr/>
      </dsp:nvSpPr>
      <dsp:spPr>
        <a:xfrm rot="10800000">
          <a:off x="3088639" y="2072639"/>
          <a:ext cx="1759712" cy="1759712"/>
        </a:xfrm>
        <a:prstGeom prst="pieWedg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b="1" kern="1200" dirty="0" smtClean="0">
              <a:effectLst/>
            </a:rPr>
            <a:t>MINACCE</a:t>
          </a:r>
          <a:endParaRPr lang="it-IT" sz="1300" b="1" kern="1200" dirty="0">
            <a:effectLst/>
          </a:endParaRPr>
        </a:p>
      </dsp:txBody>
      <dsp:txXfrm rot="10800000">
        <a:off x="3088639" y="2072639"/>
        <a:ext cx="1244304" cy="1244304"/>
      </dsp:txXfrm>
    </dsp:sp>
    <dsp:sp modelId="{E2911BD7-11BE-44B0-AC7A-D58D8D089D62}">
      <dsp:nvSpPr>
        <dsp:cNvPr id="0" name=""/>
        <dsp:cNvSpPr/>
      </dsp:nvSpPr>
      <dsp:spPr>
        <a:xfrm rot="16200000">
          <a:off x="1247648" y="2072639"/>
          <a:ext cx="1759712" cy="1759712"/>
        </a:xfrm>
        <a:prstGeom prst="pieWedg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b="1" kern="1200" dirty="0" smtClean="0">
              <a:effectLst/>
            </a:rPr>
            <a:t>PUNTI DI DEBOLEZZA</a:t>
          </a:r>
          <a:endParaRPr lang="it-IT" sz="1300" b="1" kern="1200" dirty="0">
            <a:effectLst/>
          </a:endParaRPr>
        </a:p>
      </dsp:txBody>
      <dsp:txXfrm rot="5400000">
        <a:off x="1763056" y="2072639"/>
        <a:ext cx="1244304" cy="1244304"/>
      </dsp:txXfrm>
    </dsp:sp>
    <dsp:sp modelId="{8AC801F3-DDEE-471F-B9A0-075050790722}">
      <dsp:nvSpPr>
        <dsp:cNvPr id="0" name=""/>
        <dsp:cNvSpPr/>
      </dsp:nvSpPr>
      <dsp:spPr>
        <a:xfrm>
          <a:off x="2744216" y="1666240"/>
          <a:ext cx="607568" cy="528320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F898AD-3DE7-4757-9811-C9B8F16D241E}">
      <dsp:nvSpPr>
        <dsp:cNvPr id="0" name=""/>
        <dsp:cNvSpPr/>
      </dsp:nvSpPr>
      <dsp:spPr>
        <a:xfrm rot="10800000">
          <a:off x="2744216" y="1869439"/>
          <a:ext cx="607568" cy="528320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BFE6FE-AEE1-400C-B7DF-5CB21149B828}">
      <dsp:nvSpPr>
        <dsp:cNvPr id="0" name=""/>
        <dsp:cNvSpPr/>
      </dsp:nvSpPr>
      <dsp:spPr>
        <a:xfrm>
          <a:off x="1247648" y="231647"/>
          <a:ext cx="1759712" cy="1759712"/>
        </a:xfrm>
        <a:prstGeom prst="pieWedge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b="1" kern="1200" dirty="0" smtClean="0">
              <a:effectLst/>
            </a:rPr>
            <a:t>PUNTI DI FORZA</a:t>
          </a:r>
          <a:endParaRPr lang="it-IT" sz="1300" b="1" kern="1200" dirty="0">
            <a:effectLst/>
          </a:endParaRPr>
        </a:p>
      </dsp:txBody>
      <dsp:txXfrm>
        <a:off x="1763056" y="747055"/>
        <a:ext cx="1244304" cy="1244304"/>
      </dsp:txXfrm>
    </dsp:sp>
    <dsp:sp modelId="{45F18DF4-C0F6-4922-9D47-6480C63FFDB6}">
      <dsp:nvSpPr>
        <dsp:cNvPr id="0" name=""/>
        <dsp:cNvSpPr/>
      </dsp:nvSpPr>
      <dsp:spPr>
        <a:xfrm rot="5400000">
          <a:off x="3088639" y="231647"/>
          <a:ext cx="1759712" cy="1759712"/>
        </a:xfrm>
        <a:prstGeom prst="pieWedge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b="1" kern="1200" dirty="0" smtClean="0">
              <a:effectLst/>
            </a:rPr>
            <a:t>OPPORTUNITA’</a:t>
          </a:r>
          <a:endParaRPr lang="it-IT" sz="1300" b="1" kern="1200" dirty="0">
            <a:effectLst/>
          </a:endParaRPr>
        </a:p>
      </dsp:txBody>
      <dsp:txXfrm rot="-5400000">
        <a:off x="3088639" y="747055"/>
        <a:ext cx="1244304" cy="1244304"/>
      </dsp:txXfrm>
    </dsp:sp>
    <dsp:sp modelId="{1291799F-0117-4E89-BA58-CC287FC6F82D}">
      <dsp:nvSpPr>
        <dsp:cNvPr id="0" name=""/>
        <dsp:cNvSpPr/>
      </dsp:nvSpPr>
      <dsp:spPr>
        <a:xfrm rot="10800000">
          <a:off x="3088639" y="2072639"/>
          <a:ext cx="1759712" cy="1759712"/>
        </a:xfrm>
        <a:prstGeom prst="pieWedge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b="1" kern="1200" dirty="0" smtClean="0">
              <a:effectLst/>
            </a:rPr>
            <a:t>MINACCE</a:t>
          </a:r>
          <a:endParaRPr lang="it-IT" sz="1300" b="1" kern="1200" dirty="0">
            <a:effectLst/>
          </a:endParaRPr>
        </a:p>
      </dsp:txBody>
      <dsp:txXfrm rot="10800000">
        <a:off x="3088639" y="2072639"/>
        <a:ext cx="1244304" cy="1244304"/>
      </dsp:txXfrm>
    </dsp:sp>
    <dsp:sp modelId="{E2911BD7-11BE-44B0-AC7A-D58D8D089D62}">
      <dsp:nvSpPr>
        <dsp:cNvPr id="0" name=""/>
        <dsp:cNvSpPr/>
      </dsp:nvSpPr>
      <dsp:spPr>
        <a:xfrm rot="16200000">
          <a:off x="1247648" y="2072639"/>
          <a:ext cx="1759712" cy="1759712"/>
        </a:xfrm>
        <a:prstGeom prst="pieWedge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b="1" kern="1200" dirty="0" smtClean="0">
              <a:effectLst/>
            </a:rPr>
            <a:t>PUNTI DI DEBOLEZZA</a:t>
          </a:r>
          <a:endParaRPr lang="it-IT" sz="1300" b="1" kern="1200" dirty="0">
            <a:effectLst/>
          </a:endParaRPr>
        </a:p>
      </dsp:txBody>
      <dsp:txXfrm rot="5400000">
        <a:off x="1763056" y="2072639"/>
        <a:ext cx="1244304" cy="1244304"/>
      </dsp:txXfrm>
    </dsp:sp>
    <dsp:sp modelId="{8AC801F3-DDEE-471F-B9A0-075050790722}">
      <dsp:nvSpPr>
        <dsp:cNvPr id="0" name=""/>
        <dsp:cNvSpPr/>
      </dsp:nvSpPr>
      <dsp:spPr>
        <a:xfrm>
          <a:off x="2744216" y="1666240"/>
          <a:ext cx="607568" cy="528320"/>
        </a:xfrm>
        <a:prstGeom prst="circularArrow">
          <a:avLst/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DDF898AD-3DE7-4757-9811-C9B8F16D241E}">
      <dsp:nvSpPr>
        <dsp:cNvPr id="0" name=""/>
        <dsp:cNvSpPr/>
      </dsp:nvSpPr>
      <dsp:spPr>
        <a:xfrm rot="10800000">
          <a:off x="2744216" y="1869439"/>
          <a:ext cx="607568" cy="528320"/>
        </a:xfrm>
        <a:prstGeom prst="circularArrow">
          <a:avLst/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BFE6FE-AEE1-400C-B7DF-5CB21149B828}">
      <dsp:nvSpPr>
        <dsp:cNvPr id="0" name=""/>
        <dsp:cNvSpPr/>
      </dsp:nvSpPr>
      <dsp:spPr>
        <a:xfrm>
          <a:off x="1247648" y="231647"/>
          <a:ext cx="1759712" cy="1759712"/>
        </a:xfrm>
        <a:prstGeom prst="pieWedge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b="1" kern="1200" dirty="0" smtClean="0">
              <a:effectLst/>
            </a:rPr>
            <a:t>PUNTI DI FORZA</a:t>
          </a:r>
          <a:endParaRPr lang="it-IT" sz="1300" b="1" kern="1200" dirty="0">
            <a:effectLst/>
          </a:endParaRPr>
        </a:p>
      </dsp:txBody>
      <dsp:txXfrm>
        <a:off x="1763056" y="747055"/>
        <a:ext cx="1244304" cy="1244304"/>
      </dsp:txXfrm>
    </dsp:sp>
    <dsp:sp modelId="{45F18DF4-C0F6-4922-9D47-6480C63FFDB6}">
      <dsp:nvSpPr>
        <dsp:cNvPr id="0" name=""/>
        <dsp:cNvSpPr/>
      </dsp:nvSpPr>
      <dsp:spPr>
        <a:xfrm rot="5400000">
          <a:off x="3088639" y="231647"/>
          <a:ext cx="1759712" cy="1759712"/>
        </a:xfrm>
        <a:prstGeom prst="pieWedge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b="1" kern="1200" dirty="0" smtClean="0">
              <a:effectLst/>
            </a:rPr>
            <a:t>OPPORTUNITA’</a:t>
          </a:r>
          <a:endParaRPr lang="it-IT" sz="1300" b="1" kern="1200" dirty="0">
            <a:effectLst/>
          </a:endParaRPr>
        </a:p>
      </dsp:txBody>
      <dsp:txXfrm rot="-5400000">
        <a:off x="3088639" y="747055"/>
        <a:ext cx="1244304" cy="1244304"/>
      </dsp:txXfrm>
    </dsp:sp>
    <dsp:sp modelId="{1291799F-0117-4E89-BA58-CC287FC6F82D}">
      <dsp:nvSpPr>
        <dsp:cNvPr id="0" name=""/>
        <dsp:cNvSpPr/>
      </dsp:nvSpPr>
      <dsp:spPr>
        <a:xfrm rot="10800000">
          <a:off x="3088639" y="2072639"/>
          <a:ext cx="1759712" cy="1759712"/>
        </a:xfrm>
        <a:prstGeom prst="pieWedge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b="1" kern="1200" dirty="0" smtClean="0">
              <a:effectLst/>
            </a:rPr>
            <a:t>MINACCE</a:t>
          </a:r>
          <a:endParaRPr lang="it-IT" sz="1300" b="1" kern="1200" dirty="0">
            <a:effectLst/>
          </a:endParaRPr>
        </a:p>
      </dsp:txBody>
      <dsp:txXfrm rot="10800000">
        <a:off x="3088639" y="2072639"/>
        <a:ext cx="1244304" cy="1244304"/>
      </dsp:txXfrm>
    </dsp:sp>
    <dsp:sp modelId="{E2911BD7-11BE-44B0-AC7A-D58D8D089D62}">
      <dsp:nvSpPr>
        <dsp:cNvPr id="0" name=""/>
        <dsp:cNvSpPr/>
      </dsp:nvSpPr>
      <dsp:spPr>
        <a:xfrm rot="16200000">
          <a:off x="1247648" y="2072639"/>
          <a:ext cx="1759712" cy="1759712"/>
        </a:xfrm>
        <a:prstGeom prst="pieWedge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b="1" kern="1200" dirty="0" smtClean="0">
              <a:effectLst/>
            </a:rPr>
            <a:t>PUNTI DI DEBOLEZZA</a:t>
          </a:r>
          <a:endParaRPr lang="it-IT" sz="1300" b="1" kern="1200" dirty="0">
            <a:effectLst/>
          </a:endParaRPr>
        </a:p>
      </dsp:txBody>
      <dsp:txXfrm rot="5400000">
        <a:off x="1763056" y="2072639"/>
        <a:ext cx="1244304" cy="1244304"/>
      </dsp:txXfrm>
    </dsp:sp>
    <dsp:sp modelId="{8AC801F3-DDEE-471F-B9A0-075050790722}">
      <dsp:nvSpPr>
        <dsp:cNvPr id="0" name=""/>
        <dsp:cNvSpPr/>
      </dsp:nvSpPr>
      <dsp:spPr>
        <a:xfrm>
          <a:off x="2744216" y="1666240"/>
          <a:ext cx="607568" cy="528320"/>
        </a:xfrm>
        <a:prstGeom prst="circularArrow">
          <a:avLst/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DDF898AD-3DE7-4757-9811-C9B8F16D241E}">
      <dsp:nvSpPr>
        <dsp:cNvPr id="0" name=""/>
        <dsp:cNvSpPr/>
      </dsp:nvSpPr>
      <dsp:spPr>
        <a:xfrm rot="10800000">
          <a:off x="2744216" y="1869439"/>
          <a:ext cx="607568" cy="528320"/>
        </a:xfrm>
        <a:prstGeom prst="circularArrow">
          <a:avLst/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BFE6FE-AEE1-400C-B7DF-5CB21149B828}">
      <dsp:nvSpPr>
        <dsp:cNvPr id="0" name=""/>
        <dsp:cNvSpPr/>
      </dsp:nvSpPr>
      <dsp:spPr>
        <a:xfrm>
          <a:off x="1247648" y="231647"/>
          <a:ext cx="1759712" cy="1759712"/>
        </a:xfrm>
        <a:prstGeom prst="pieWedg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2928" tIns="312928" rIns="312928" bIns="312928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4400" b="1" kern="1200" dirty="0">
            <a:effectLst/>
          </a:endParaRPr>
        </a:p>
      </dsp:txBody>
      <dsp:txXfrm>
        <a:off x="1763056" y="747055"/>
        <a:ext cx="1244304" cy="1244304"/>
      </dsp:txXfrm>
    </dsp:sp>
    <dsp:sp modelId="{45F18DF4-C0F6-4922-9D47-6480C63FFDB6}">
      <dsp:nvSpPr>
        <dsp:cNvPr id="0" name=""/>
        <dsp:cNvSpPr/>
      </dsp:nvSpPr>
      <dsp:spPr>
        <a:xfrm rot="5400000">
          <a:off x="3088639" y="231647"/>
          <a:ext cx="1759712" cy="1759712"/>
        </a:xfrm>
        <a:prstGeom prst="pieWedg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291799F-0117-4E89-BA58-CC287FC6F82D}">
      <dsp:nvSpPr>
        <dsp:cNvPr id="0" name=""/>
        <dsp:cNvSpPr/>
      </dsp:nvSpPr>
      <dsp:spPr>
        <a:xfrm rot="10800000">
          <a:off x="3088639" y="2072639"/>
          <a:ext cx="1759712" cy="1759712"/>
        </a:xfrm>
        <a:prstGeom prst="pieWedg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2911BD7-11BE-44B0-AC7A-D58D8D089D62}">
      <dsp:nvSpPr>
        <dsp:cNvPr id="0" name=""/>
        <dsp:cNvSpPr/>
      </dsp:nvSpPr>
      <dsp:spPr>
        <a:xfrm rot="16200000">
          <a:off x="1247648" y="2072639"/>
          <a:ext cx="1759712" cy="1759712"/>
        </a:xfrm>
        <a:prstGeom prst="pieWedg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AC801F3-DDEE-471F-B9A0-075050790722}">
      <dsp:nvSpPr>
        <dsp:cNvPr id="0" name=""/>
        <dsp:cNvSpPr/>
      </dsp:nvSpPr>
      <dsp:spPr>
        <a:xfrm>
          <a:off x="2744216" y="1666240"/>
          <a:ext cx="607568" cy="528320"/>
        </a:xfrm>
        <a:prstGeom prst="circularArrow">
          <a:avLst/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DDF898AD-3DE7-4757-9811-C9B8F16D241E}">
      <dsp:nvSpPr>
        <dsp:cNvPr id="0" name=""/>
        <dsp:cNvSpPr/>
      </dsp:nvSpPr>
      <dsp:spPr>
        <a:xfrm rot="10800000">
          <a:off x="2744216" y="1869439"/>
          <a:ext cx="607568" cy="528320"/>
        </a:xfrm>
        <a:prstGeom prst="circularArrow">
          <a:avLst/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74827-A54D-42C0-84EE-380F946ACF2F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5E808-39BA-4B7B-BB80-35DE70BC53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6604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74827-A54D-42C0-84EE-380F946ACF2F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5E808-39BA-4B7B-BB80-35DE70BC53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6266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74827-A54D-42C0-84EE-380F946ACF2F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5E808-39BA-4B7B-BB80-35DE70BC53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82202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35496" y="6453336"/>
            <a:ext cx="3168352" cy="365125"/>
          </a:xfrm>
        </p:spPr>
        <p:txBody>
          <a:bodyPr/>
          <a:lstStyle>
            <a:lvl1pPr>
              <a:defRPr b="0">
                <a:latin typeface="DIN" pitchFamily="2" charset="0"/>
              </a:defRPr>
            </a:lvl1pPr>
          </a:lstStyle>
          <a:p>
            <a:r>
              <a:rPr lang="it-IT" smtClean="0"/>
              <a:t>Copyright ESSEDI Strategie d’Impresa Srl</a:t>
            </a:r>
            <a:endParaRPr lang="it-IT" dirty="0"/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0"/>
            <a:ext cx="1187624" cy="6833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001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74827-A54D-42C0-84EE-380F946ACF2F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5E808-39BA-4B7B-BB80-35DE70BC53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7954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74827-A54D-42C0-84EE-380F946ACF2F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5E808-39BA-4B7B-BB80-35DE70BC53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4779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74827-A54D-42C0-84EE-380F946ACF2F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5E808-39BA-4B7B-BB80-35DE70BC53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9803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74827-A54D-42C0-84EE-380F946ACF2F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5E808-39BA-4B7B-BB80-35DE70BC53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4460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74827-A54D-42C0-84EE-380F946ACF2F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5E808-39BA-4B7B-BB80-35DE70BC53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6809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74827-A54D-42C0-84EE-380F946ACF2F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5E808-39BA-4B7B-BB80-35DE70BC53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5408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74827-A54D-42C0-84EE-380F946ACF2F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5E808-39BA-4B7B-BB80-35DE70BC53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4318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74827-A54D-42C0-84EE-380F946ACF2F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5E808-39BA-4B7B-BB80-35DE70BC53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6312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74827-A54D-42C0-84EE-380F946ACF2F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5E808-39BA-4B7B-BB80-35DE70BC53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1083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5"/>
          <p:cNvSpPr txBox="1">
            <a:spLocks/>
          </p:cNvSpPr>
          <p:nvPr/>
        </p:nvSpPr>
        <p:spPr bwMode="auto">
          <a:xfrm>
            <a:off x="437287" y="2276872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3800" b="1" noProof="0" dirty="0" smtClean="0">
                <a:latin typeface="DIN"/>
                <a:ea typeface="+mj-ea"/>
                <a:cs typeface="+mj-cs"/>
              </a:rPr>
              <a:t>SWOT ANALISYS</a:t>
            </a:r>
            <a:endParaRPr kumimoji="0" lang="it-IT" sz="3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DIN"/>
              <a:ea typeface="+mj-ea"/>
              <a:cs typeface="+mj-cs"/>
            </a:endParaRPr>
          </a:p>
        </p:txBody>
      </p:sp>
      <p:cxnSp>
        <p:nvCxnSpPr>
          <p:cNvPr id="3" name="Connettore 1 2"/>
          <p:cNvCxnSpPr/>
          <p:nvPr/>
        </p:nvCxnSpPr>
        <p:spPr>
          <a:xfrm flipH="1" flipV="1">
            <a:off x="251521" y="3501008"/>
            <a:ext cx="7560839" cy="1589"/>
          </a:xfrm>
          <a:prstGeom prst="line">
            <a:avLst/>
          </a:prstGeom>
          <a:ln w="57150">
            <a:solidFill>
              <a:srgbClr val="F4CE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055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F470DA-29CE-43C6-8192-D59AC96D3477}" type="slidenum">
              <a:rPr lang="it-IT" smtClean="0"/>
              <a:pPr>
                <a:defRPr/>
              </a:pPr>
              <a:t>10</a:t>
            </a:fld>
            <a:endParaRPr lang="it-IT"/>
          </a:p>
        </p:txBody>
      </p:sp>
      <p:sp>
        <p:nvSpPr>
          <p:cNvPr id="14" name="Segnaposto numero diapositiva 14"/>
          <p:cNvSpPr txBox="1">
            <a:spLocks/>
          </p:cNvSpPr>
          <p:nvPr/>
        </p:nvSpPr>
        <p:spPr>
          <a:xfrm>
            <a:off x="307180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F470DA-29CE-43C6-8192-D59AC96D3477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683568" y="2230026"/>
            <a:ext cx="7128792" cy="1703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b="1" dirty="0" smtClean="0">
                <a:latin typeface="DIN"/>
              </a:rPr>
              <a:t>UN’ANALISI GROSSOLANA E GENERICA, TUTTAVIA, FORNIREBBE INFORMAZIONI NON UTILIZZABILI, O POTREBBE CONDURRE AD INDIRIZZI ED INVESTIMENTI NON EFFICIENTI</a:t>
            </a:r>
            <a:endParaRPr lang="it-IT" b="1" dirty="0">
              <a:latin typeface="DIN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461392" y="152653"/>
            <a:ext cx="2035750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it-IT"/>
            </a:defPPr>
            <a:lvl1pPr fontAlgn="auto">
              <a:spcAft>
                <a:spcPts val="0"/>
              </a:spcAft>
              <a:defRPr>
                <a:latin typeface="DIN"/>
                <a:ea typeface="+mj-ea"/>
                <a:cs typeface="+mj-cs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it-IT" dirty="0"/>
              <a:t>SWOT ANALYSIS</a:t>
            </a:r>
          </a:p>
        </p:txBody>
      </p:sp>
    </p:spTree>
    <p:extLst>
      <p:ext uri="{BB962C8B-B14F-4D97-AF65-F5344CB8AC3E}">
        <p14:creationId xmlns:p14="http://schemas.microsoft.com/office/powerpoint/2010/main" val="325192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ccia in su 10"/>
          <p:cNvSpPr/>
          <p:nvPr/>
        </p:nvSpPr>
        <p:spPr>
          <a:xfrm rot="3414337">
            <a:off x="2505942" y="2969228"/>
            <a:ext cx="432048" cy="3324036"/>
          </a:xfrm>
          <a:prstGeom prst="up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F470DA-29CE-43C6-8192-D59AC96D3477}" type="slidenum">
              <a:rPr lang="it-IT" smtClean="0"/>
              <a:pPr>
                <a:defRPr/>
              </a:pPr>
              <a:t>11</a:t>
            </a:fld>
            <a:endParaRPr lang="it-IT"/>
          </a:p>
        </p:txBody>
      </p:sp>
      <p:sp>
        <p:nvSpPr>
          <p:cNvPr id="14" name="Segnaposto numero diapositiva 14"/>
          <p:cNvSpPr txBox="1">
            <a:spLocks/>
          </p:cNvSpPr>
          <p:nvPr/>
        </p:nvSpPr>
        <p:spPr>
          <a:xfrm>
            <a:off x="3505184" y="630932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F470DA-29CE-43C6-8192-D59AC96D3477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Freccia in su 2"/>
          <p:cNvSpPr/>
          <p:nvPr/>
        </p:nvSpPr>
        <p:spPr>
          <a:xfrm>
            <a:off x="1168873" y="2784019"/>
            <a:ext cx="432048" cy="2736304"/>
          </a:xfrm>
          <a:prstGeom prst="up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 rot="16200000">
            <a:off x="-245155" y="4421264"/>
            <a:ext cx="2520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 smtClean="0"/>
              <a:t>LIVELLO DI IMPATTO</a:t>
            </a:r>
            <a:endParaRPr lang="it-IT" sz="1400" dirty="0"/>
          </a:p>
        </p:txBody>
      </p:sp>
      <p:sp>
        <p:nvSpPr>
          <p:cNvPr id="9" name="Freccia in su 8"/>
          <p:cNvSpPr/>
          <p:nvPr/>
        </p:nvSpPr>
        <p:spPr>
          <a:xfrm rot="5400000">
            <a:off x="2766625" y="4025872"/>
            <a:ext cx="432048" cy="3195503"/>
          </a:xfrm>
          <a:prstGeom prst="up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1456904" y="5740289"/>
            <a:ext cx="32675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 smtClean="0"/>
              <a:t>PROBABILITA’ DI IMPATTO</a:t>
            </a:r>
            <a:endParaRPr lang="it-IT" sz="1400" dirty="0"/>
          </a:p>
        </p:txBody>
      </p:sp>
      <p:sp>
        <p:nvSpPr>
          <p:cNvPr id="12" name="CasellaDiTesto 11"/>
          <p:cNvSpPr txBox="1"/>
          <p:nvPr/>
        </p:nvSpPr>
        <p:spPr>
          <a:xfrm rot="19600286">
            <a:off x="1334205" y="4188639"/>
            <a:ext cx="2520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 smtClean="0"/>
              <a:t>TEMPO DI ACCADIMENTO</a:t>
            </a:r>
            <a:endParaRPr lang="it-IT" sz="1400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4724416" y="1700808"/>
            <a:ext cx="323196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sz="1600" dirty="0">
                <a:latin typeface="DIN"/>
              </a:rPr>
              <a:t>OCCORRE DUNQUE PROCEDERE AD UNA CLASSIFICAZIONE PIÙ ANALITICA DELLE INFORMAZIONI MULTIDIMENSIONALE</a:t>
            </a:r>
          </a:p>
          <a:p>
            <a:pPr algn="just">
              <a:lnSpc>
                <a:spcPct val="150000"/>
              </a:lnSpc>
            </a:pPr>
            <a:r>
              <a:rPr lang="it-IT" sz="1600" dirty="0" smtClean="0">
                <a:latin typeface="DIN"/>
              </a:rPr>
              <a:t>AL FINE DI POTER ASSEGNARE DELLE PRIORITÀ ALLE OPZIONI STRATEGICHE DISPONIBILI ED ALLE CONSEGUENTI DECISIONI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461392" y="152653"/>
            <a:ext cx="2035750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it-IT"/>
            </a:defPPr>
            <a:lvl1pPr fontAlgn="auto">
              <a:spcAft>
                <a:spcPts val="0"/>
              </a:spcAft>
              <a:defRPr>
                <a:latin typeface="DIN"/>
                <a:ea typeface="+mj-ea"/>
                <a:cs typeface="+mj-cs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it-IT" dirty="0"/>
              <a:t>SWOT ANALYSIS</a:t>
            </a:r>
          </a:p>
        </p:txBody>
      </p:sp>
    </p:spTree>
    <p:extLst>
      <p:ext uri="{BB962C8B-B14F-4D97-AF65-F5344CB8AC3E}">
        <p14:creationId xmlns:p14="http://schemas.microsoft.com/office/powerpoint/2010/main" val="173427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F470DA-29CE-43C6-8192-D59AC96D3477}" type="slidenum">
              <a:rPr lang="it-IT" smtClean="0"/>
              <a:pPr>
                <a:defRPr/>
              </a:pPr>
              <a:t>12</a:t>
            </a:fld>
            <a:endParaRPr lang="it-IT"/>
          </a:p>
        </p:txBody>
      </p:sp>
      <p:sp>
        <p:nvSpPr>
          <p:cNvPr id="14" name="Segnaposto numero diapositiva 14"/>
          <p:cNvSpPr txBox="1">
            <a:spLocks/>
          </p:cNvSpPr>
          <p:nvPr/>
        </p:nvSpPr>
        <p:spPr>
          <a:xfrm>
            <a:off x="3505184" y="630932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F470DA-29CE-43C6-8192-D59AC96D3477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6" name="Diagramma 15"/>
          <p:cNvGraphicFramePr/>
          <p:nvPr>
            <p:extLst>
              <p:ext uri="{D42A27DB-BD31-4B8C-83A1-F6EECF244321}">
                <p14:modId xmlns:p14="http://schemas.microsoft.com/office/powerpoint/2010/main" val="324669228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" name="Rettangolo 16"/>
          <p:cNvSpPr/>
          <p:nvPr/>
        </p:nvSpPr>
        <p:spPr>
          <a:xfrm>
            <a:off x="2294213" y="1274250"/>
            <a:ext cx="51775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AutoNum type="arabicPeriod"/>
            </a:pPr>
            <a:r>
              <a:rPr lang="it-IT" b="1" dirty="0" smtClean="0"/>
              <a:t>RISCHIO DI IRRIGIDIMENTO STRATEGICO</a:t>
            </a:r>
            <a:endParaRPr lang="it-IT" b="1" dirty="0"/>
          </a:p>
        </p:txBody>
      </p:sp>
      <p:sp>
        <p:nvSpPr>
          <p:cNvPr id="18" name="Rettangolo 17"/>
          <p:cNvSpPr/>
          <p:nvPr/>
        </p:nvSpPr>
        <p:spPr>
          <a:xfrm>
            <a:off x="2269176" y="1916832"/>
            <a:ext cx="52796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/>
              <a:t>2. DIFFICILE REPERIBILITA’ DELLE INFORMAZIONI SUI CONCORRENTI</a:t>
            </a:r>
            <a:endParaRPr lang="it-IT" b="1" dirty="0"/>
          </a:p>
        </p:txBody>
      </p:sp>
      <p:sp>
        <p:nvSpPr>
          <p:cNvPr id="19" name="Rettangolo 18"/>
          <p:cNvSpPr/>
          <p:nvPr/>
        </p:nvSpPr>
        <p:spPr>
          <a:xfrm>
            <a:off x="2294213" y="3652255"/>
            <a:ext cx="51263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/>
              <a:t>4</a:t>
            </a:r>
            <a:r>
              <a:rPr lang="it-IT" b="1" dirty="0" smtClean="0"/>
              <a:t>. DIFFICOLTA’ AD ESPRIMERE AUTOVALUTAZIONI BEN PONDERATE</a:t>
            </a:r>
            <a:endParaRPr lang="it-IT" b="1" dirty="0"/>
          </a:p>
        </p:txBody>
      </p:sp>
      <p:sp>
        <p:nvSpPr>
          <p:cNvPr id="20" name="Rettangolo 19"/>
          <p:cNvSpPr/>
          <p:nvPr/>
        </p:nvSpPr>
        <p:spPr>
          <a:xfrm>
            <a:off x="2294213" y="2986947"/>
            <a:ext cx="52796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/>
              <a:t>3</a:t>
            </a:r>
            <a:r>
              <a:rPr lang="it-IT" b="1" dirty="0" smtClean="0"/>
              <a:t>. SOGGETTIVITA’ NELLA FASE ANALITICA</a:t>
            </a:r>
            <a:endParaRPr lang="it-IT" b="1" dirty="0"/>
          </a:p>
        </p:txBody>
      </p:sp>
      <p:sp>
        <p:nvSpPr>
          <p:cNvPr id="21" name="Rettangolo 20"/>
          <p:cNvSpPr/>
          <p:nvPr/>
        </p:nvSpPr>
        <p:spPr>
          <a:xfrm>
            <a:off x="2345814" y="4653136"/>
            <a:ext cx="51263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/>
              <a:t>5. ASIMMETRIA INFORMATIVA RISPETTO AL COMPORTAMENTO DEI CONCORRENTI</a:t>
            </a:r>
            <a:endParaRPr lang="it-IT" b="1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461392" y="116632"/>
            <a:ext cx="2035750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it-IT"/>
            </a:defPPr>
            <a:lvl1pPr fontAlgn="auto">
              <a:spcAft>
                <a:spcPts val="0"/>
              </a:spcAft>
              <a:defRPr>
                <a:latin typeface="DIN"/>
                <a:ea typeface="+mj-ea"/>
                <a:cs typeface="+mj-cs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it-IT" dirty="0"/>
              <a:t>SWOT ANALYSIS</a:t>
            </a:r>
          </a:p>
        </p:txBody>
      </p:sp>
    </p:spTree>
    <p:extLst>
      <p:ext uri="{BB962C8B-B14F-4D97-AF65-F5344CB8AC3E}">
        <p14:creationId xmlns:p14="http://schemas.microsoft.com/office/powerpoint/2010/main" val="348253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461392" y="152653"/>
            <a:ext cx="2035750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it-IT"/>
            </a:defPPr>
            <a:lvl1pPr fontAlgn="auto">
              <a:spcAft>
                <a:spcPts val="0"/>
              </a:spcAft>
              <a:defRPr>
                <a:latin typeface="DIN"/>
                <a:ea typeface="+mj-ea"/>
                <a:cs typeface="+mj-cs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it-IT" dirty="0"/>
              <a:t>SWOT ANALYSIS</a:t>
            </a:r>
          </a:p>
        </p:txBody>
      </p:sp>
      <p:graphicFrame>
        <p:nvGraphicFramePr>
          <p:cNvPr id="10" name="Diagramma 9"/>
          <p:cNvGraphicFramePr/>
          <p:nvPr>
            <p:extLst>
              <p:ext uri="{D42A27DB-BD31-4B8C-83A1-F6EECF244321}">
                <p14:modId xmlns:p14="http://schemas.microsoft.com/office/powerpoint/2010/main" val="3219110287"/>
              </p:ext>
            </p:extLst>
          </p:nvPr>
        </p:nvGraphicFramePr>
        <p:xfrm>
          <a:off x="1091952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Rettangolo 10"/>
          <p:cNvSpPr/>
          <p:nvPr/>
        </p:nvSpPr>
        <p:spPr>
          <a:xfrm>
            <a:off x="683568" y="1556792"/>
            <a:ext cx="3456384" cy="38884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4159359" y="1556792"/>
            <a:ext cx="3456384" cy="3888432"/>
          </a:xfrm>
          <a:prstGeom prst="rect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CasellaDiTesto 15"/>
          <p:cNvSpPr txBox="1"/>
          <p:nvPr/>
        </p:nvSpPr>
        <p:spPr>
          <a:xfrm rot="16200000">
            <a:off x="-942" y="3125724"/>
            <a:ext cx="2881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latin typeface="+mn-lt"/>
              </a:rPr>
              <a:t>Analisi interna</a:t>
            </a:r>
            <a:endParaRPr lang="it-IT" sz="2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9565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F470DA-29CE-43C6-8192-D59AC96D3477}" type="slidenum">
              <a:rPr lang="it-IT" smtClean="0"/>
              <a:pPr>
                <a:defRPr/>
              </a:pPr>
              <a:t>3</a:t>
            </a:fld>
            <a:endParaRPr lang="it-IT"/>
          </a:p>
        </p:txBody>
      </p:sp>
      <p:sp>
        <p:nvSpPr>
          <p:cNvPr id="14" name="Segnaposto numero diapositiva 14"/>
          <p:cNvSpPr txBox="1">
            <a:spLocks/>
          </p:cNvSpPr>
          <p:nvPr/>
        </p:nvSpPr>
        <p:spPr>
          <a:xfrm>
            <a:off x="307180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F470DA-29CE-43C6-8192-D59AC96D3477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33" name="Diagramma 32"/>
          <p:cNvGraphicFramePr/>
          <p:nvPr>
            <p:extLst>
              <p:ext uri="{D42A27DB-BD31-4B8C-83A1-F6EECF244321}">
                <p14:modId xmlns:p14="http://schemas.microsoft.com/office/powerpoint/2010/main" val="882730837"/>
              </p:ext>
            </p:extLst>
          </p:nvPr>
        </p:nvGraphicFramePr>
        <p:xfrm>
          <a:off x="1235968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ttangolo 1"/>
          <p:cNvSpPr/>
          <p:nvPr/>
        </p:nvSpPr>
        <p:spPr>
          <a:xfrm>
            <a:off x="827584" y="1556792"/>
            <a:ext cx="3456384" cy="3888432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4303375" y="1556792"/>
            <a:ext cx="3456384" cy="3888432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 rot="5400000">
            <a:off x="5522479" y="3278125"/>
            <a:ext cx="2881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latin typeface="+mn-lt"/>
              </a:rPr>
              <a:t>Analisi ambiente</a:t>
            </a:r>
            <a:endParaRPr lang="it-IT" sz="2400" b="1" dirty="0">
              <a:latin typeface="+mn-lt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461392" y="152653"/>
            <a:ext cx="2035750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it-IT"/>
            </a:defPPr>
            <a:lvl1pPr fontAlgn="auto">
              <a:spcAft>
                <a:spcPts val="0"/>
              </a:spcAft>
              <a:defRPr>
                <a:latin typeface="DIN"/>
                <a:ea typeface="+mj-ea"/>
                <a:cs typeface="+mj-cs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it-IT" dirty="0"/>
              <a:t>SWOT ANALYSIS</a:t>
            </a:r>
          </a:p>
        </p:txBody>
      </p:sp>
    </p:spTree>
    <p:extLst>
      <p:ext uri="{BB962C8B-B14F-4D97-AF65-F5344CB8AC3E}">
        <p14:creationId xmlns:p14="http://schemas.microsoft.com/office/powerpoint/2010/main" val="410260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F470DA-29CE-43C6-8192-D59AC96D3477}" type="slidenum">
              <a:rPr lang="it-IT" smtClean="0"/>
              <a:pPr>
                <a:defRPr/>
              </a:pPr>
              <a:t>4</a:t>
            </a:fld>
            <a:endParaRPr lang="it-IT"/>
          </a:p>
        </p:txBody>
      </p:sp>
      <p:sp>
        <p:nvSpPr>
          <p:cNvPr id="14" name="Segnaposto numero diapositiva 14"/>
          <p:cNvSpPr txBox="1">
            <a:spLocks/>
          </p:cNvSpPr>
          <p:nvPr/>
        </p:nvSpPr>
        <p:spPr>
          <a:xfrm>
            <a:off x="307180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F470DA-29CE-43C6-8192-D59AC96D3477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33" name="Diagramma 32"/>
          <p:cNvGraphicFramePr/>
          <p:nvPr>
            <p:extLst>
              <p:ext uri="{D42A27DB-BD31-4B8C-83A1-F6EECF244321}">
                <p14:modId xmlns:p14="http://schemas.microsoft.com/office/powerpoint/2010/main" val="609230234"/>
              </p:ext>
            </p:extLst>
          </p:nvPr>
        </p:nvGraphicFramePr>
        <p:xfrm>
          <a:off x="1235968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ttangolo 1"/>
          <p:cNvSpPr/>
          <p:nvPr/>
        </p:nvSpPr>
        <p:spPr>
          <a:xfrm>
            <a:off x="827584" y="1556792"/>
            <a:ext cx="3456384" cy="38884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4303375" y="1556792"/>
            <a:ext cx="3456384" cy="3888432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 rot="16200000">
            <a:off x="143074" y="3125724"/>
            <a:ext cx="2881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latin typeface="+mn-lt"/>
              </a:rPr>
              <a:t>Analisi interna</a:t>
            </a:r>
            <a:endParaRPr lang="it-IT" sz="2400" b="1" dirty="0">
              <a:latin typeface="+mn-lt"/>
            </a:endParaRPr>
          </a:p>
        </p:txBody>
      </p:sp>
      <p:sp>
        <p:nvSpPr>
          <p:cNvPr id="10" name="CasellaDiTesto 9"/>
          <p:cNvSpPr txBox="1"/>
          <p:nvPr/>
        </p:nvSpPr>
        <p:spPr>
          <a:xfrm rot="5400000">
            <a:off x="5522479" y="3278125"/>
            <a:ext cx="2881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latin typeface="+mn-lt"/>
              </a:rPr>
              <a:t>Analisi ambiente</a:t>
            </a:r>
            <a:endParaRPr lang="it-IT" sz="2400" b="1" dirty="0">
              <a:latin typeface="+mn-lt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461392" y="152653"/>
            <a:ext cx="2035750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it-IT"/>
            </a:defPPr>
            <a:lvl1pPr fontAlgn="auto">
              <a:spcAft>
                <a:spcPts val="0"/>
              </a:spcAft>
              <a:defRPr>
                <a:latin typeface="DIN"/>
                <a:ea typeface="+mj-ea"/>
                <a:cs typeface="+mj-cs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it-IT" dirty="0"/>
              <a:t>SWOT ANALYSIS</a:t>
            </a:r>
          </a:p>
        </p:txBody>
      </p:sp>
    </p:spTree>
    <p:extLst>
      <p:ext uri="{BB962C8B-B14F-4D97-AF65-F5344CB8AC3E}">
        <p14:creationId xmlns:p14="http://schemas.microsoft.com/office/powerpoint/2010/main" val="269427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F470DA-29CE-43C6-8192-D59AC96D3477}" type="slidenum">
              <a:rPr lang="it-IT" smtClean="0"/>
              <a:pPr>
                <a:defRPr/>
              </a:pPr>
              <a:t>5</a:t>
            </a:fld>
            <a:endParaRPr lang="it-IT"/>
          </a:p>
        </p:txBody>
      </p:sp>
      <p:sp>
        <p:nvSpPr>
          <p:cNvPr id="14" name="Segnaposto numero diapositiva 14"/>
          <p:cNvSpPr txBox="1">
            <a:spLocks/>
          </p:cNvSpPr>
          <p:nvPr/>
        </p:nvSpPr>
        <p:spPr>
          <a:xfrm>
            <a:off x="307180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F470DA-29CE-43C6-8192-D59AC96D3477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33" name="Diagramma 32"/>
          <p:cNvGraphicFramePr/>
          <p:nvPr>
            <p:extLst>
              <p:ext uri="{D42A27DB-BD31-4B8C-83A1-F6EECF244321}">
                <p14:modId xmlns:p14="http://schemas.microsoft.com/office/powerpoint/2010/main" val="2496242621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ttangolo 4"/>
          <p:cNvSpPr/>
          <p:nvPr/>
        </p:nvSpPr>
        <p:spPr>
          <a:xfrm>
            <a:off x="2294213" y="1475492"/>
            <a:ext cx="45105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AutoNum type="arabicPeriod"/>
            </a:pPr>
            <a:r>
              <a:rPr lang="it-IT" b="1" dirty="0">
                <a:latin typeface="DIN"/>
              </a:rPr>
              <a:t>RACCOLTA DATI ED INFORMAZIONI</a:t>
            </a:r>
          </a:p>
        </p:txBody>
      </p:sp>
      <p:sp>
        <p:nvSpPr>
          <p:cNvPr id="16" name="Rettangolo 15"/>
          <p:cNvSpPr/>
          <p:nvPr/>
        </p:nvSpPr>
        <p:spPr>
          <a:xfrm>
            <a:off x="2316719" y="3059668"/>
            <a:ext cx="51090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 smtClean="0">
                <a:latin typeface="DIN"/>
              </a:rPr>
              <a:t>2. CLASSIFICAZIONE DELLE INFORMAZIONI</a:t>
            </a:r>
            <a:endParaRPr lang="it-IT" b="1" dirty="0">
              <a:latin typeface="DIN"/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2345444" y="4499828"/>
            <a:ext cx="33307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 smtClean="0">
                <a:latin typeface="DIN"/>
              </a:rPr>
              <a:t>3. VALUTAZIONE SINTETICA</a:t>
            </a:r>
            <a:endParaRPr lang="it-IT" b="1" dirty="0">
              <a:latin typeface="DIN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461392" y="152653"/>
            <a:ext cx="2035750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it-IT"/>
            </a:defPPr>
            <a:lvl1pPr fontAlgn="auto">
              <a:spcAft>
                <a:spcPts val="0"/>
              </a:spcAft>
              <a:defRPr>
                <a:latin typeface="DIN"/>
                <a:ea typeface="+mj-ea"/>
                <a:cs typeface="+mj-cs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it-IT" dirty="0"/>
              <a:t>SWOT ANALYSIS</a:t>
            </a:r>
          </a:p>
        </p:txBody>
      </p:sp>
    </p:spTree>
    <p:extLst>
      <p:ext uri="{BB962C8B-B14F-4D97-AF65-F5344CB8AC3E}">
        <p14:creationId xmlns:p14="http://schemas.microsoft.com/office/powerpoint/2010/main" val="225023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F470DA-29CE-43C6-8192-D59AC96D3477}" type="slidenum">
              <a:rPr lang="it-IT" smtClean="0"/>
              <a:pPr>
                <a:defRPr/>
              </a:pPr>
              <a:t>6</a:t>
            </a:fld>
            <a:endParaRPr lang="it-IT"/>
          </a:p>
        </p:txBody>
      </p:sp>
      <p:sp>
        <p:nvSpPr>
          <p:cNvPr id="14" name="Segnaposto numero diapositiva 14"/>
          <p:cNvSpPr txBox="1">
            <a:spLocks/>
          </p:cNvSpPr>
          <p:nvPr/>
        </p:nvSpPr>
        <p:spPr>
          <a:xfrm>
            <a:off x="307180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F470DA-29CE-43C6-8192-D59AC96D3477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33" name="Diagramma 32"/>
          <p:cNvGraphicFramePr/>
          <p:nvPr>
            <p:extLst>
              <p:ext uri="{D42A27DB-BD31-4B8C-83A1-F6EECF244321}">
                <p14:modId xmlns:p14="http://schemas.microsoft.com/office/powerpoint/2010/main" val="98198410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251520" y="2060848"/>
            <a:ext cx="28202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Presidiare i punti di forza, purché riconosciuti come tali dal mercato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461392" y="152653"/>
            <a:ext cx="2035750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it-IT"/>
            </a:defPPr>
            <a:lvl1pPr fontAlgn="auto">
              <a:spcAft>
                <a:spcPts val="0"/>
              </a:spcAft>
              <a:defRPr>
                <a:latin typeface="DIN"/>
                <a:ea typeface="+mj-ea"/>
                <a:cs typeface="+mj-cs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it-IT" dirty="0"/>
              <a:t>SWOT ANALYSIS</a:t>
            </a:r>
          </a:p>
        </p:txBody>
      </p:sp>
    </p:spTree>
    <p:extLst>
      <p:ext uri="{BB962C8B-B14F-4D97-AF65-F5344CB8AC3E}">
        <p14:creationId xmlns:p14="http://schemas.microsoft.com/office/powerpoint/2010/main" val="3287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F470DA-29CE-43C6-8192-D59AC96D3477}" type="slidenum">
              <a:rPr lang="it-IT" smtClean="0"/>
              <a:pPr>
                <a:defRPr/>
              </a:pPr>
              <a:t>7</a:t>
            </a:fld>
            <a:endParaRPr lang="it-IT"/>
          </a:p>
        </p:txBody>
      </p:sp>
      <p:sp>
        <p:nvSpPr>
          <p:cNvPr id="14" name="Segnaposto numero diapositiva 14"/>
          <p:cNvSpPr txBox="1">
            <a:spLocks/>
          </p:cNvSpPr>
          <p:nvPr/>
        </p:nvSpPr>
        <p:spPr>
          <a:xfrm>
            <a:off x="307180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F470DA-29CE-43C6-8192-D59AC96D3477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33" name="Diagramma 32"/>
          <p:cNvGraphicFramePr/>
          <p:nvPr>
            <p:extLst>
              <p:ext uri="{D42A27DB-BD31-4B8C-83A1-F6EECF244321}">
                <p14:modId xmlns:p14="http://schemas.microsoft.com/office/powerpoint/2010/main" val="2985440936"/>
              </p:ext>
            </p:extLst>
          </p:nvPr>
        </p:nvGraphicFramePr>
        <p:xfrm>
          <a:off x="61156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5243736" y="1903514"/>
            <a:ext cx="3024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>
                <a:latin typeface="DIN"/>
              </a:rPr>
              <a:t>NEUTRALIZZARE/MODIFICARE I PUNTI DI DEBOLEZZA</a:t>
            </a:r>
            <a:endParaRPr lang="it-IT" sz="1600" dirty="0">
              <a:latin typeface="DIN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461392" y="152653"/>
            <a:ext cx="2035750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it-IT"/>
            </a:defPPr>
            <a:lvl1pPr fontAlgn="auto">
              <a:spcAft>
                <a:spcPts val="0"/>
              </a:spcAft>
              <a:defRPr>
                <a:latin typeface="DIN"/>
                <a:ea typeface="+mj-ea"/>
                <a:cs typeface="+mj-cs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it-IT" dirty="0"/>
              <a:t>SWOT ANALYSIS</a:t>
            </a:r>
          </a:p>
        </p:txBody>
      </p:sp>
    </p:spTree>
    <p:extLst>
      <p:ext uri="{BB962C8B-B14F-4D97-AF65-F5344CB8AC3E}">
        <p14:creationId xmlns:p14="http://schemas.microsoft.com/office/powerpoint/2010/main" val="252803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F470DA-29CE-43C6-8192-D59AC96D3477}" type="slidenum">
              <a:rPr lang="it-IT" smtClean="0"/>
              <a:pPr>
                <a:defRPr/>
              </a:pPr>
              <a:t>8</a:t>
            </a:fld>
            <a:endParaRPr lang="it-IT"/>
          </a:p>
        </p:txBody>
      </p:sp>
      <p:sp>
        <p:nvSpPr>
          <p:cNvPr id="14" name="Segnaposto numero diapositiva 14"/>
          <p:cNvSpPr txBox="1">
            <a:spLocks/>
          </p:cNvSpPr>
          <p:nvPr/>
        </p:nvSpPr>
        <p:spPr>
          <a:xfrm>
            <a:off x="307180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F470DA-29CE-43C6-8192-D59AC96D3477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33" name="Diagramma 32"/>
          <p:cNvGraphicFramePr/>
          <p:nvPr>
            <p:extLst>
              <p:ext uri="{D42A27DB-BD31-4B8C-83A1-F6EECF244321}">
                <p14:modId xmlns:p14="http://schemas.microsoft.com/office/powerpoint/2010/main" val="3016410820"/>
              </p:ext>
            </p:extLst>
          </p:nvPr>
        </p:nvGraphicFramePr>
        <p:xfrm>
          <a:off x="1043608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5648882" y="4446404"/>
            <a:ext cx="30243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 sz="1600">
                <a:latin typeface="DIN"/>
              </a:defRPr>
            </a:lvl1pPr>
          </a:lstStyle>
          <a:p>
            <a:r>
              <a:rPr lang="it-IT" dirty="0" smtClean="0"/>
              <a:t>EVITARE LE MINACCE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461392" y="152653"/>
            <a:ext cx="2035750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it-IT"/>
            </a:defPPr>
            <a:lvl1pPr fontAlgn="auto">
              <a:spcAft>
                <a:spcPts val="0"/>
              </a:spcAft>
              <a:defRPr>
                <a:latin typeface="DIN"/>
                <a:ea typeface="+mj-ea"/>
                <a:cs typeface="+mj-cs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it-IT" dirty="0"/>
              <a:t>SWOT ANALYSIS</a:t>
            </a:r>
          </a:p>
        </p:txBody>
      </p:sp>
    </p:spTree>
    <p:extLst>
      <p:ext uri="{BB962C8B-B14F-4D97-AF65-F5344CB8AC3E}">
        <p14:creationId xmlns:p14="http://schemas.microsoft.com/office/powerpoint/2010/main" val="235864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F470DA-29CE-43C6-8192-D59AC96D3477}" type="slidenum">
              <a:rPr lang="it-IT" smtClean="0"/>
              <a:pPr>
                <a:defRPr/>
              </a:pPr>
              <a:t>9</a:t>
            </a:fld>
            <a:endParaRPr lang="it-IT"/>
          </a:p>
        </p:txBody>
      </p:sp>
      <p:sp>
        <p:nvSpPr>
          <p:cNvPr id="14" name="Segnaposto numero diapositiva 14"/>
          <p:cNvSpPr txBox="1">
            <a:spLocks/>
          </p:cNvSpPr>
          <p:nvPr/>
        </p:nvSpPr>
        <p:spPr>
          <a:xfrm>
            <a:off x="307180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F470DA-29CE-43C6-8192-D59AC96D3477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33" name="Diagramma 32"/>
          <p:cNvGraphicFramePr/>
          <p:nvPr>
            <p:extLst>
              <p:ext uri="{D42A27DB-BD31-4B8C-83A1-F6EECF244321}">
                <p14:modId xmlns:p14="http://schemas.microsoft.com/office/powerpoint/2010/main" val="3322878301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1115616" y="4381830"/>
            <a:ext cx="3024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>
                <a:latin typeface="DIN"/>
              </a:rPr>
              <a:t>COGLIERE LE OPPORTUNITÀ</a:t>
            </a:r>
            <a:endParaRPr lang="it-IT" sz="1600" dirty="0">
              <a:latin typeface="DIN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461392" y="152653"/>
            <a:ext cx="2035750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it-IT"/>
            </a:defPPr>
            <a:lvl1pPr fontAlgn="auto">
              <a:spcAft>
                <a:spcPts val="0"/>
              </a:spcAft>
              <a:defRPr>
                <a:latin typeface="DIN"/>
                <a:ea typeface="+mj-ea"/>
                <a:cs typeface="+mj-cs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it-IT" dirty="0"/>
              <a:t>SWOT ANALYSIS</a:t>
            </a:r>
          </a:p>
        </p:txBody>
      </p:sp>
    </p:spTree>
    <p:extLst>
      <p:ext uri="{BB962C8B-B14F-4D97-AF65-F5344CB8AC3E}">
        <p14:creationId xmlns:p14="http://schemas.microsoft.com/office/powerpoint/2010/main" val="351931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246</Words>
  <Application>Microsoft Office PowerPoint</Application>
  <PresentationFormat>Presentazione su schermo (4:3)</PresentationFormat>
  <Paragraphs>82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Edo Grassi</dc:creator>
  <cp:lastModifiedBy>Edo Grassi</cp:lastModifiedBy>
  <cp:revision>1</cp:revision>
  <dcterms:created xsi:type="dcterms:W3CDTF">2013-04-22T07:00:02Z</dcterms:created>
  <dcterms:modified xsi:type="dcterms:W3CDTF">2013-04-22T07:00:13Z</dcterms:modified>
</cp:coreProperties>
</file>