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 id="2147483652" r:id="rId2"/>
  </p:sldMasterIdLst>
  <p:notesMasterIdLst>
    <p:notesMasterId r:id="rId31"/>
  </p:notesMasterIdLst>
  <p:handoutMasterIdLst>
    <p:handoutMasterId r:id="rId32"/>
  </p:handoutMasterIdLst>
  <p:sldIdLst>
    <p:sldId id="256"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797675" cy="9926638"/>
  <p:custDataLst>
    <p:tags r:id="rId33"/>
  </p:custDataLst>
  <p:defaultTextStyle>
    <a:defPPr>
      <a:defRPr lang="de-DE"/>
    </a:defPPr>
    <a:lvl1pPr algn="l" defTabSz="457200" rtl="0" fontAlgn="base">
      <a:spcBef>
        <a:spcPct val="0"/>
      </a:spcBef>
      <a:spcAft>
        <a:spcPct val="0"/>
      </a:spcAft>
      <a:defRPr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7DB17"/>
    <a:srgbClr val="A5A590"/>
    <a:srgbClr val="C8C8BA"/>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autoAdjust="0"/>
  </p:normalViewPr>
  <p:slideViewPr>
    <p:cSldViewPr snapToGrid="0">
      <p:cViewPr varScale="1">
        <p:scale>
          <a:sx n="77" d="100"/>
          <a:sy n="77" d="100"/>
        </p:scale>
        <p:origin x="1646" y="67"/>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de-DE"/>
          </a:p>
        </p:txBody>
      </p:sp>
      <p:sp>
        <p:nvSpPr>
          <p:cNvPr id="2969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2DF13E9-186C-4935-A55C-9E85F0FA178F}" type="datetime1">
              <a:rPr lang="de-DE"/>
              <a:pPr/>
              <a:t>27.05.2014</a:t>
            </a:fld>
            <a:endParaRPr lang="de-DE"/>
          </a:p>
        </p:txBody>
      </p:sp>
      <p:sp>
        <p:nvSpPr>
          <p:cNvPr id="2970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de-DE"/>
          </a:p>
        </p:txBody>
      </p:sp>
      <p:sp>
        <p:nvSpPr>
          <p:cNvPr id="2970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F8424ABA-38E2-43DD-B34A-8389AA64A772}" type="slidenum">
              <a:rPr lang="de-DE"/>
              <a:pPr/>
              <a:t>‹N›</a:t>
            </a:fld>
            <a:endParaRPr lang="de-DE"/>
          </a:p>
        </p:txBody>
      </p:sp>
    </p:spTree>
    <p:extLst>
      <p:ext uri="{BB962C8B-B14F-4D97-AF65-F5344CB8AC3E}">
        <p14:creationId xmlns:p14="http://schemas.microsoft.com/office/powerpoint/2010/main" val="2476914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it-IT"/>
          </a:p>
        </p:txBody>
      </p:sp>
      <p:sp>
        <p:nvSpPr>
          <p:cNvPr id="3" name="Datumsplatzhalt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3D8074C-9EE5-4AFF-BB88-3F537ED5F63A}" type="datetime1">
              <a:rPr lang="de-DE"/>
              <a:pPr/>
              <a:t>27.05.2014</a:t>
            </a:fld>
            <a:endParaRPr lang="de-DE"/>
          </a:p>
        </p:txBody>
      </p:sp>
      <p:sp>
        <p:nvSpPr>
          <p:cNvPr id="4" name="Folienbildplatzhalt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t-IT" smtClean="0"/>
          </a:p>
        </p:txBody>
      </p:sp>
      <p:sp>
        <p:nvSpPr>
          <p:cNvPr id="5" name="Notizenplatzhalt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it-IT"/>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36D63850-A057-458E-8102-60ABB6A7734D}" type="slidenum">
              <a:rPr lang="de-DE"/>
              <a:pPr/>
              <a:t>‹N›</a:t>
            </a:fld>
            <a:endParaRPr lang="de-DE"/>
          </a:p>
        </p:txBody>
      </p:sp>
    </p:spTree>
    <p:extLst>
      <p:ext uri="{BB962C8B-B14F-4D97-AF65-F5344CB8AC3E}">
        <p14:creationId xmlns:p14="http://schemas.microsoft.com/office/powerpoint/2010/main" val="2556332362"/>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ヒラギノ角ゴ Pro W3" charset="-128"/>
        <a:cs typeface="+mn-cs"/>
      </a:defRPr>
    </a:lvl1pPr>
    <a:lvl2pPr marL="457200" algn="l" defTabSz="457200" rtl="0" fontAlgn="base">
      <a:spcBef>
        <a:spcPct val="30000"/>
      </a:spcBef>
      <a:spcAft>
        <a:spcPct val="0"/>
      </a:spcAft>
      <a:defRPr sz="1200" kern="1200">
        <a:solidFill>
          <a:schemeClr val="tx1"/>
        </a:solidFill>
        <a:latin typeface="+mn-lt"/>
        <a:ea typeface="ヒラギノ角ゴ Pro W3" charset="-128"/>
        <a:cs typeface="+mn-cs"/>
      </a:defRPr>
    </a:lvl2pPr>
    <a:lvl3pPr marL="914400" algn="l" defTabSz="457200" rtl="0" fontAlgn="base">
      <a:spcBef>
        <a:spcPct val="30000"/>
      </a:spcBef>
      <a:spcAft>
        <a:spcPct val="0"/>
      </a:spcAft>
      <a:defRPr sz="1200" kern="1200">
        <a:solidFill>
          <a:schemeClr val="tx1"/>
        </a:solidFill>
        <a:latin typeface="+mn-lt"/>
        <a:ea typeface="ヒラギノ角ゴ Pro W3" charset="-128"/>
        <a:cs typeface="+mn-cs"/>
      </a:defRPr>
    </a:lvl3pPr>
    <a:lvl4pPr marL="1371600" algn="l" defTabSz="457200" rtl="0" fontAlgn="base">
      <a:spcBef>
        <a:spcPct val="30000"/>
      </a:spcBef>
      <a:spcAft>
        <a:spcPct val="0"/>
      </a:spcAft>
      <a:defRPr sz="1200" kern="1200">
        <a:solidFill>
          <a:schemeClr val="tx1"/>
        </a:solidFill>
        <a:latin typeface="+mn-lt"/>
        <a:ea typeface="ヒラギノ角ゴ Pro W3" charset="-128"/>
        <a:cs typeface="+mn-cs"/>
      </a:defRPr>
    </a:lvl4pPr>
    <a:lvl5pPr marL="1828800" algn="l" defTabSz="457200" rtl="0" fontAlgn="base">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90147" name="Rectangle 3"/>
          <p:cNvSpPr>
            <a:spLocks noGrp="1"/>
          </p:cNvSpPr>
          <p:nvPr>
            <p:ph type="body" idx="1"/>
          </p:nvPr>
        </p:nvSpPr>
        <p:spPr bwMode="auto">
          <a:noFill/>
        </p:spPr>
        <p:txBody>
          <a:bodyPr/>
          <a:lstStyle/>
          <a:p>
            <a:endParaRPr lang="it-IT" smtClean="0"/>
          </a:p>
        </p:txBody>
      </p:sp>
    </p:spTree>
    <p:extLst>
      <p:ext uri="{BB962C8B-B14F-4D97-AF65-F5344CB8AC3E}">
        <p14:creationId xmlns:p14="http://schemas.microsoft.com/office/powerpoint/2010/main" val="34574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95267" name="Rectangle 3"/>
          <p:cNvSpPr>
            <a:spLocks noGrp="1"/>
          </p:cNvSpPr>
          <p:nvPr>
            <p:ph type="body" idx="1"/>
          </p:nvPr>
        </p:nvSpPr>
        <p:spPr bwMode="auto">
          <a:noFill/>
        </p:spPr>
        <p:txBody>
          <a:bodyPr/>
          <a:lstStyle/>
          <a:p>
            <a:endParaRPr lang="it-IT" smtClean="0"/>
          </a:p>
        </p:txBody>
      </p:sp>
    </p:spTree>
    <p:extLst>
      <p:ext uri="{BB962C8B-B14F-4D97-AF65-F5344CB8AC3E}">
        <p14:creationId xmlns:p14="http://schemas.microsoft.com/office/powerpoint/2010/main" val="32824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917575" y="744538"/>
            <a:ext cx="4962525" cy="3722687"/>
          </a:xfrm>
          <a:ln/>
        </p:spPr>
      </p:sp>
      <p:sp>
        <p:nvSpPr>
          <p:cNvPr id="146435"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3139302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defTabSz="947738">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defTabSz="947738">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defTabSz="947738">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defTabSz="947738">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defTabSz="94773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defTabSz="94773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defTabSz="94773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defTabSz="947738"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08DD381-DCA5-430D-80EB-ED45BF6A23FC}" type="slidenum">
              <a:rPr lang="it-IT" altLang="it-IT"/>
              <a:pPr>
                <a:spcBef>
                  <a:spcPct val="0"/>
                </a:spcBef>
              </a:pPr>
              <a:t>28</a:t>
            </a:fld>
            <a:endParaRPr lang="it-IT" altLang="it-IT"/>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xfrm>
            <a:off x="709613" y="4862513"/>
            <a:ext cx="5680075"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extLst>
      <p:ext uri="{BB962C8B-B14F-4D97-AF65-F5344CB8AC3E}">
        <p14:creationId xmlns:p14="http://schemas.microsoft.com/office/powerpoint/2010/main" val="3931225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195263" y="2806700"/>
            <a:ext cx="6827837" cy="1546225"/>
          </a:xfrm>
        </p:spPr>
        <p:txBody>
          <a:bodyPr/>
          <a:lstStyle>
            <a:lvl1pPr>
              <a:defRPr/>
            </a:lvl1pPr>
          </a:lstStyle>
          <a:p>
            <a:r>
              <a:rPr lang="it-IT" smtClean="0"/>
              <a:t>Fare clic per modificare lo stile del titolo</a:t>
            </a:r>
            <a:endParaRPr lang="de-DE"/>
          </a:p>
        </p:txBody>
      </p:sp>
      <p:sp>
        <p:nvSpPr>
          <p:cNvPr id="50186" name="Rectangle 10"/>
          <p:cNvSpPr>
            <a:spLocks noChangeArrowheads="1"/>
          </p:cNvSpPr>
          <p:nvPr/>
        </p:nvSpPr>
        <p:spPr bwMode="auto">
          <a:xfrm>
            <a:off x="9036050" y="455613"/>
            <a:ext cx="107950" cy="2473325"/>
          </a:xfrm>
          <a:prstGeom prst="rect">
            <a:avLst/>
          </a:prstGeom>
          <a:solidFill>
            <a:srgbClr val="A5A590"/>
          </a:solidFill>
          <a:ln w="9525">
            <a:noFill/>
            <a:miter lim="800000"/>
            <a:headEnd/>
            <a:tailEnd/>
          </a:ln>
          <a:effectLst/>
        </p:spPr>
        <p:txBody>
          <a:bodyPr wrap="none" anchor="ctr"/>
          <a:lstStyle/>
          <a:p>
            <a:endParaRPr lang="it-IT"/>
          </a:p>
        </p:txBody>
      </p:sp>
      <p:sp>
        <p:nvSpPr>
          <p:cNvPr id="50187" name="Rectangle 11"/>
          <p:cNvSpPr>
            <a:spLocks noChangeArrowheads="1"/>
          </p:cNvSpPr>
          <p:nvPr/>
        </p:nvSpPr>
        <p:spPr bwMode="auto">
          <a:xfrm>
            <a:off x="9037638" y="2925763"/>
            <a:ext cx="106362" cy="3560762"/>
          </a:xfrm>
          <a:prstGeom prst="rect">
            <a:avLst/>
          </a:prstGeom>
          <a:solidFill>
            <a:srgbClr val="F7DB17"/>
          </a:solidFill>
          <a:ln w="9525">
            <a:noFill/>
            <a:miter lim="800000"/>
            <a:headEnd/>
            <a:tailEnd/>
          </a:ln>
          <a:effectLst/>
        </p:spPr>
        <p:txBody>
          <a:bodyPr wrap="none" anchor="ctr"/>
          <a:lstStyle/>
          <a:p>
            <a:endParaRPr lang="it-IT"/>
          </a:p>
        </p:txBody>
      </p:sp>
      <p:pic>
        <p:nvPicPr>
          <p:cNvPr id="50193" name="Picture 17" descr="bapa"/>
          <p:cNvPicPr>
            <a:picLocks noChangeAspect="1" noChangeArrowheads="1"/>
          </p:cNvPicPr>
          <p:nvPr/>
        </p:nvPicPr>
        <p:blipFill>
          <a:blip r:embed="rId2"/>
          <a:srcRect/>
          <a:stretch>
            <a:fillRect/>
          </a:stretch>
        </p:blipFill>
        <p:spPr bwMode="auto">
          <a:xfrm>
            <a:off x="7837488" y="2900363"/>
            <a:ext cx="990600" cy="363537"/>
          </a:xfrm>
          <a:prstGeom prst="rect">
            <a:avLst/>
          </a:prstGeom>
          <a:noFill/>
        </p:spPr>
      </p:pic>
      <p:sp>
        <p:nvSpPr>
          <p:cNvPr id="50195" name="Rectangle 19"/>
          <p:cNvSpPr>
            <a:spLocks noGrp="1" noChangeArrowheads="1"/>
          </p:cNvSpPr>
          <p:nvPr>
            <p:ph type="subTitle" sz="quarter" idx="1"/>
          </p:nvPr>
        </p:nvSpPr>
        <p:spPr>
          <a:xfrm>
            <a:off x="215900" y="4406900"/>
            <a:ext cx="6819900" cy="1447800"/>
          </a:xfrm>
        </p:spPr>
        <p:txBody>
          <a:bodyPr lIns="91440"/>
          <a:lstStyle>
            <a:lvl1pPr>
              <a:defRPr/>
            </a:lvl1pPr>
          </a:lstStyle>
          <a:p>
            <a:r>
              <a:rPr lang="it-IT" smtClean="0"/>
              <a:t>Fare clic per modificare lo stile del sottotitolo dello schema</a:t>
            </a:r>
            <a:endParaRPr lang="de-DE"/>
          </a:p>
        </p:txBody>
      </p:sp>
      <p:pic>
        <p:nvPicPr>
          <p:cNvPr id="50197" name="Picture 21" descr="bepusw"/>
          <p:cNvPicPr>
            <a:picLocks noChangeAspect="1" noChangeArrowheads="1"/>
          </p:cNvPicPr>
          <p:nvPr/>
        </p:nvPicPr>
        <p:blipFill>
          <a:blip r:embed="rId3"/>
          <a:srcRect/>
          <a:stretch>
            <a:fillRect/>
          </a:stretch>
        </p:blipFill>
        <p:spPr bwMode="auto">
          <a:xfrm>
            <a:off x="7785100" y="469900"/>
            <a:ext cx="528638" cy="896938"/>
          </a:xfrm>
          <a:prstGeom prst="rect">
            <a:avLst/>
          </a:prstGeom>
          <a:noFill/>
        </p:spPr>
      </p:pic>
    </p:spTree>
  </p:cSld>
  <p:clrMapOvr>
    <a:masterClrMapping/>
  </p:clrMapOvr>
  <p:transition spd="slow">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5" name="Segnaposto numero diapositiva 4"/>
          <p:cNvSpPr>
            <a:spLocks noGrp="1"/>
          </p:cNvSpPr>
          <p:nvPr>
            <p:ph type="sldNum" sz="quarter" idx="11"/>
          </p:nvPr>
        </p:nvSpPr>
        <p:spPr/>
        <p:txBody>
          <a:bodyPr/>
          <a:lstStyle>
            <a:lvl1pPr>
              <a:defRPr/>
            </a:lvl1pPr>
          </a:lstStyle>
          <a:p>
            <a:fld id="{9E6AF72F-1892-459A-A62B-7A9E8EE2F613}" type="slidenum">
              <a:rPr lang="de-DE"/>
              <a:pPr/>
              <a:t>‹N›</a:t>
            </a:fld>
            <a:endParaRPr lang="de-DE"/>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5667375" y="338138"/>
            <a:ext cx="1816100" cy="57880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19075" y="338138"/>
            <a:ext cx="5295900" cy="57880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5" name="Segnaposto numero diapositiva 4"/>
          <p:cNvSpPr>
            <a:spLocks noGrp="1"/>
          </p:cNvSpPr>
          <p:nvPr>
            <p:ph type="sldNum" sz="quarter" idx="11"/>
          </p:nvPr>
        </p:nvSpPr>
        <p:spPr/>
        <p:txBody>
          <a:bodyPr/>
          <a:lstStyle>
            <a:lvl1pPr>
              <a:defRPr/>
            </a:lvl1pPr>
          </a:lstStyle>
          <a:p>
            <a:fld id="{ED7BF61C-E381-4D19-B2B5-52B5187DA1F1}" type="slidenum">
              <a:rPr lang="de-DE"/>
              <a:pPr/>
              <a:t>‹N›</a:t>
            </a:fld>
            <a:endParaRPr lang="de-DE"/>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64521" name="Rectangle 9"/>
          <p:cNvSpPr>
            <a:spLocks noChangeArrowheads="1"/>
          </p:cNvSpPr>
          <p:nvPr/>
        </p:nvSpPr>
        <p:spPr bwMode="auto">
          <a:xfrm>
            <a:off x="9037638" y="455613"/>
            <a:ext cx="106362" cy="2473325"/>
          </a:xfrm>
          <a:prstGeom prst="rect">
            <a:avLst/>
          </a:prstGeom>
          <a:solidFill>
            <a:srgbClr val="A5A590"/>
          </a:solidFill>
          <a:ln w="9525">
            <a:noFill/>
            <a:miter lim="800000"/>
            <a:headEnd/>
            <a:tailEnd/>
          </a:ln>
          <a:effectLst/>
        </p:spPr>
        <p:txBody>
          <a:bodyPr wrap="none" anchor="ctr"/>
          <a:lstStyle/>
          <a:p>
            <a:endParaRPr lang="it-IT"/>
          </a:p>
        </p:txBody>
      </p:sp>
      <p:sp>
        <p:nvSpPr>
          <p:cNvPr id="64522" name="Rectangle 10"/>
          <p:cNvSpPr>
            <a:spLocks noChangeArrowheads="1"/>
          </p:cNvSpPr>
          <p:nvPr/>
        </p:nvSpPr>
        <p:spPr bwMode="auto">
          <a:xfrm>
            <a:off x="9037638" y="2925763"/>
            <a:ext cx="106362" cy="3560762"/>
          </a:xfrm>
          <a:prstGeom prst="rect">
            <a:avLst/>
          </a:prstGeom>
          <a:solidFill>
            <a:srgbClr val="F7DB17"/>
          </a:solidFill>
          <a:ln w="9525">
            <a:noFill/>
            <a:miter lim="800000"/>
            <a:headEnd/>
            <a:tailEnd/>
          </a:ln>
          <a:effectLst/>
        </p:spPr>
        <p:txBody>
          <a:bodyPr wrap="none" anchor="ctr"/>
          <a:lstStyle/>
          <a:p>
            <a:endParaRPr lang="it-IT"/>
          </a:p>
        </p:txBody>
      </p:sp>
      <p:pic>
        <p:nvPicPr>
          <p:cNvPr id="64523" name="Picture 11" descr="bapa"/>
          <p:cNvPicPr>
            <a:picLocks noChangeAspect="1" noChangeArrowheads="1"/>
          </p:cNvPicPr>
          <p:nvPr/>
        </p:nvPicPr>
        <p:blipFill>
          <a:blip r:embed="rId2"/>
          <a:srcRect/>
          <a:stretch>
            <a:fillRect/>
          </a:stretch>
        </p:blipFill>
        <p:spPr bwMode="auto">
          <a:xfrm>
            <a:off x="7837488" y="2900363"/>
            <a:ext cx="990600" cy="363537"/>
          </a:xfrm>
          <a:prstGeom prst="rect">
            <a:avLst/>
          </a:prstGeom>
          <a:noFill/>
        </p:spPr>
      </p:pic>
      <p:pic>
        <p:nvPicPr>
          <p:cNvPr id="64524" name="Picture 12" descr="bepusw"/>
          <p:cNvPicPr>
            <a:picLocks noChangeAspect="1" noChangeArrowheads="1"/>
          </p:cNvPicPr>
          <p:nvPr/>
        </p:nvPicPr>
        <p:blipFill>
          <a:blip r:embed="rId3"/>
          <a:srcRect/>
          <a:stretch>
            <a:fillRect/>
          </a:stretch>
        </p:blipFill>
        <p:spPr bwMode="auto">
          <a:xfrm>
            <a:off x="7785100" y="469900"/>
            <a:ext cx="528638" cy="896938"/>
          </a:xfrm>
          <a:prstGeom prst="rect">
            <a:avLst/>
          </a:prstGeom>
          <a:noFill/>
        </p:spPr>
      </p:pic>
      <p:sp>
        <p:nvSpPr>
          <p:cNvPr id="64527" name="Rectangle 15"/>
          <p:cNvSpPr>
            <a:spLocks noGrp="1" noChangeArrowheads="1"/>
          </p:cNvSpPr>
          <p:nvPr>
            <p:ph type="ctrTitle"/>
          </p:nvPr>
        </p:nvSpPr>
        <p:spPr>
          <a:xfrm>
            <a:off x="195263" y="2806700"/>
            <a:ext cx="6827837" cy="1546225"/>
          </a:xfrm>
        </p:spPr>
        <p:txBody>
          <a:bodyPr/>
          <a:lstStyle>
            <a:lvl1pPr>
              <a:defRPr/>
            </a:lvl1pPr>
          </a:lstStyle>
          <a:p>
            <a:r>
              <a:rPr lang="de-DE"/>
              <a:t>Titelmasterformat durch Klicken bearbeiten</a:t>
            </a:r>
          </a:p>
        </p:txBody>
      </p:sp>
      <p:sp>
        <p:nvSpPr>
          <p:cNvPr id="64528" name="Rectangle 16"/>
          <p:cNvSpPr>
            <a:spLocks noGrp="1" noChangeArrowheads="1"/>
          </p:cNvSpPr>
          <p:nvPr>
            <p:ph type="subTitle" sz="quarter" idx="1"/>
          </p:nvPr>
        </p:nvSpPr>
        <p:spPr>
          <a:xfrm>
            <a:off x="215900" y="4406900"/>
            <a:ext cx="6819900" cy="1447800"/>
          </a:xfrm>
        </p:spPr>
        <p:txBody>
          <a:bodyPr lIns="91440"/>
          <a:lstStyle>
            <a:lvl1pPr>
              <a:defRPr/>
            </a:lvl1pPr>
          </a:lstStyle>
          <a:p>
            <a:r>
              <a:rPr lang="de-DE"/>
              <a:t>Formatvorlage des Untertitelmasters durch Klicken bearbeiten</a:t>
            </a:r>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5" name="Segnaposto numero diapositiva 4"/>
          <p:cNvSpPr>
            <a:spLocks noGrp="1"/>
          </p:cNvSpPr>
          <p:nvPr>
            <p:ph type="sldNum" sz="quarter" idx="11"/>
          </p:nvPr>
        </p:nvSpPr>
        <p:spPr/>
        <p:txBody>
          <a:bodyPr/>
          <a:lstStyle>
            <a:lvl1pPr>
              <a:defRPr/>
            </a:lvl1pPr>
          </a:lstStyle>
          <a:p>
            <a:fld id="{015B887C-5906-45BB-94D8-B2E040A029D9}" type="slidenum">
              <a:rPr lang="de-DE"/>
              <a:pPr/>
              <a:t>‹N›</a:t>
            </a:fld>
            <a:endParaRPr lang="de-DE"/>
          </a:p>
        </p:txBody>
      </p:sp>
    </p:spTree>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5" name="Segnaposto numero diapositiva 4"/>
          <p:cNvSpPr>
            <a:spLocks noGrp="1"/>
          </p:cNvSpPr>
          <p:nvPr>
            <p:ph type="sldNum" sz="quarter" idx="11"/>
          </p:nvPr>
        </p:nvSpPr>
        <p:spPr/>
        <p:txBody>
          <a:bodyPr/>
          <a:lstStyle>
            <a:lvl1pPr>
              <a:defRPr/>
            </a:lvl1pPr>
          </a:lstStyle>
          <a:p>
            <a:fld id="{5D1D1BBA-5E63-4C7D-877C-6852F887F952}" type="slidenum">
              <a:rPr lang="de-DE"/>
              <a:pPr/>
              <a:t>‹N›</a:t>
            </a:fld>
            <a:endParaRPr lang="de-DE"/>
          </a:p>
        </p:txBody>
      </p:sp>
    </p:spTree>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19075" y="1600200"/>
            <a:ext cx="35512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922713" y="1600200"/>
            <a:ext cx="35528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6" name="Segnaposto numero diapositiva 5"/>
          <p:cNvSpPr>
            <a:spLocks noGrp="1"/>
          </p:cNvSpPr>
          <p:nvPr>
            <p:ph type="sldNum" sz="quarter" idx="11"/>
          </p:nvPr>
        </p:nvSpPr>
        <p:spPr/>
        <p:txBody>
          <a:bodyPr/>
          <a:lstStyle>
            <a:lvl1pPr>
              <a:defRPr/>
            </a:lvl1pPr>
          </a:lstStyle>
          <a:p>
            <a:fld id="{4CAFF8E0-1FFD-4A1A-BB9D-F07AEB92EE23}" type="slidenum">
              <a:rPr lang="de-DE"/>
              <a:pPr/>
              <a:t>‹N›</a:t>
            </a:fld>
            <a:endParaRPr lang="de-DE"/>
          </a:p>
        </p:txBody>
      </p:sp>
    </p:spTree>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8" name="Segnaposto numero diapositiva 7"/>
          <p:cNvSpPr>
            <a:spLocks noGrp="1"/>
          </p:cNvSpPr>
          <p:nvPr>
            <p:ph type="sldNum" sz="quarter" idx="11"/>
          </p:nvPr>
        </p:nvSpPr>
        <p:spPr/>
        <p:txBody>
          <a:bodyPr/>
          <a:lstStyle>
            <a:lvl1pPr>
              <a:defRPr/>
            </a:lvl1pPr>
          </a:lstStyle>
          <a:p>
            <a:fld id="{2AB14189-349A-4E4D-B0A6-E1B39F947C10}" type="slidenum">
              <a:rPr lang="de-DE"/>
              <a:pPr/>
              <a:t>‹N›</a:t>
            </a:fld>
            <a:endParaRPr lang="de-DE"/>
          </a:p>
        </p:txBody>
      </p:sp>
    </p:spTree>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4" name="Segnaposto numero diapositiva 3"/>
          <p:cNvSpPr>
            <a:spLocks noGrp="1"/>
          </p:cNvSpPr>
          <p:nvPr>
            <p:ph type="sldNum" sz="quarter" idx="11"/>
          </p:nvPr>
        </p:nvSpPr>
        <p:spPr/>
        <p:txBody>
          <a:bodyPr/>
          <a:lstStyle>
            <a:lvl1pPr>
              <a:defRPr/>
            </a:lvl1pPr>
          </a:lstStyle>
          <a:p>
            <a:fld id="{61D58BC8-2AFB-4B15-BD7D-A7B076FEFBA3}" type="slidenum">
              <a:rPr lang="de-DE"/>
              <a:pPr/>
              <a:t>‹N›</a:t>
            </a:fld>
            <a:endParaRPr lang="de-DE"/>
          </a:p>
        </p:txBody>
      </p:sp>
    </p:spTree>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3" name="Segnaposto numero diapositiva 2"/>
          <p:cNvSpPr>
            <a:spLocks noGrp="1"/>
          </p:cNvSpPr>
          <p:nvPr>
            <p:ph type="sldNum" sz="quarter" idx="11"/>
          </p:nvPr>
        </p:nvSpPr>
        <p:spPr/>
        <p:txBody>
          <a:bodyPr/>
          <a:lstStyle>
            <a:lvl1pPr>
              <a:defRPr/>
            </a:lvl1pPr>
          </a:lstStyle>
          <a:p>
            <a:fld id="{765F8D68-0F3E-47D5-80D5-C7037C816B8F}" type="slidenum">
              <a:rPr lang="de-DE"/>
              <a:pPr/>
              <a:t>‹N›</a:t>
            </a:fld>
            <a:endParaRPr lang="de-DE"/>
          </a:p>
        </p:txBody>
      </p:sp>
    </p:spTree>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6" name="Segnaposto numero diapositiva 5"/>
          <p:cNvSpPr>
            <a:spLocks noGrp="1"/>
          </p:cNvSpPr>
          <p:nvPr>
            <p:ph type="sldNum" sz="quarter" idx="11"/>
          </p:nvPr>
        </p:nvSpPr>
        <p:spPr/>
        <p:txBody>
          <a:bodyPr/>
          <a:lstStyle>
            <a:lvl1pPr>
              <a:defRPr/>
            </a:lvl1pPr>
          </a:lstStyle>
          <a:p>
            <a:fld id="{4391B72F-FC62-459B-BAC7-0C8E33D233C0}" type="slidenum">
              <a:rPr lang="de-DE"/>
              <a:pPr/>
              <a:t>‹N›</a:t>
            </a:fld>
            <a:endParaRPr lang="de-DE"/>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5" name="Segnaposto numero diapositiva 4"/>
          <p:cNvSpPr>
            <a:spLocks noGrp="1"/>
          </p:cNvSpPr>
          <p:nvPr>
            <p:ph type="sldNum" sz="quarter" idx="11"/>
          </p:nvPr>
        </p:nvSpPr>
        <p:spPr/>
        <p:txBody>
          <a:bodyPr/>
          <a:lstStyle>
            <a:lvl1pPr>
              <a:defRPr/>
            </a:lvl1pPr>
          </a:lstStyle>
          <a:p>
            <a:fld id="{233E6C1D-32D8-4F60-9DD3-AEE2C038C81C}" type="slidenum">
              <a:rPr lang="de-DE"/>
              <a:pPr/>
              <a:t>‹N›</a:t>
            </a:fld>
            <a:endParaRPr lang="de-DE"/>
          </a:p>
        </p:txBody>
      </p:sp>
    </p:spTree>
  </p:cSld>
  <p:clrMapOvr>
    <a:masterClrMapping/>
  </p:clrMapOvr>
  <p:transition spd="slow">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6" name="Segnaposto numero diapositiva 5"/>
          <p:cNvSpPr>
            <a:spLocks noGrp="1"/>
          </p:cNvSpPr>
          <p:nvPr>
            <p:ph type="sldNum" sz="quarter" idx="11"/>
          </p:nvPr>
        </p:nvSpPr>
        <p:spPr/>
        <p:txBody>
          <a:bodyPr/>
          <a:lstStyle>
            <a:lvl1pPr>
              <a:defRPr/>
            </a:lvl1pPr>
          </a:lstStyle>
          <a:p>
            <a:fld id="{6D4A88EA-AA36-4683-9C1F-265237FA9600}" type="slidenum">
              <a:rPr lang="de-DE"/>
              <a:pPr/>
              <a:t>‹N›</a:t>
            </a:fld>
            <a:endParaRPr lang="de-DE"/>
          </a:p>
        </p:txBody>
      </p:sp>
    </p:spTree>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5" name="Segnaposto numero diapositiva 4"/>
          <p:cNvSpPr>
            <a:spLocks noGrp="1"/>
          </p:cNvSpPr>
          <p:nvPr>
            <p:ph type="sldNum" sz="quarter" idx="11"/>
          </p:nvPr>
        </p:nvSpPr>
        <p:spPr/>
        <p:txBody>
          <a:bodyPr/>
          <a:lstStyle>
            <a:lvl1pPr>
              <a:defRPr/>
            </a:lvl1pPr>
          </a:lstStyle>
          <a:p>
            <a:fld id="{6AA23AB0-B630-49AC-8F31-EBF7F4D1232D}" type="slidenum">
              <a:rPr lang="de-DE"/>
              <a:pPr/>
              <a:t>‹N›</a:t>
            </a:fld>
            <a:endParaRPr lang="de-DE"/>
          </a:p>
        </p:txBody>
      </p:sp>
    </p:spTree>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5667375" y="338138"/>
            <a:ext cx="1816100" cy="57880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19075" y="338138"/>
            <a:ext cx="5295900" cy="57880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5" name="Segnaposto numero diapositiva 4"/>
          <p:cNvSpPr>
            <a:spLocks noGrp="1"/>
          </p:cNvSpPr>
          <p:nvPr>
            <p:ph type="sldNum" sz="quarter" idx="11"/>
          </p:nvPr>
        </p:nvSpPr>
        <p:spPr/>
        <p:txBody>
          <a:bodyPr/>
          <a:lstStyle>
            <a:lvl1pPr>
              <a:defRPr/>
            </a:lvl1pPr>
          </a:lstStyle>
          <a:p>
            <a:fld id="{69C8B989-3FE1-46D4-A53B-26491BF02489}" type="slidenum">
              <a:rPr lang="de-DE"/>
              <a:pPr/>
              <a:t>‹N›</a:t>
            </a:fld>
            <a:endParaRPr lang="de-DE"/>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5" name="Segnaposto numero diapositiva 4"/>
          <p:cNvSpPr>
            <a:spLocks noGrp="1"/>
          </p:cNvSpPr>
          <p:nvPr>
            <p:ph type="sldNum" sz="quarter" idx="11"/>
          </p:nvPr>
        </p:nvSpPr>
        <p:spPr/>
        <p:txBody>
          <a:bodyPr/>
          <a:lstStyle>
            <a:lvl1pPr>
              <a:defRPr/>
            </a:lvl1pPr>
          </a:lstStyle>
          <a:p>
            <a:fld id="{7DEC03D4-F821-497D-8CDE-F76B6B5632EA}" type="slidenum">
              <a:rPr lang="de-DE"/>
              <a:pPr/>
              <a:t>‹N›</a:t>
            </a:fld>
            <a:endParaRPr lang="de-DE"/>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19075" y="1600200"/>
            <a:ext cx="35512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922713" y="1600200"/>
            <a:ext cx="35528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6" name="Segnaposto numero diapositiva 5"/>
          <p:cNvSpPr>
            <a:spLocks noGrp="1"/>
          </p:cNvSpPr>
          <p:nvPr>
            <p:ph type="sldNum" sz="quarter" idx="11"/>
          </p:nvPr>
        </p:nvSpPr>
        <p:spPr/>
        <p:txBody>
          <a:bodyPr/>
          <a:lstStyle>
            <a:lvl1pPr>
              <a:defRPr/>
            </a:lvl1pPr>
          </a:lstStyle>
          <a:p>
            <a:fld id="{2F35C534-E1BA-4B4C-A2D9-1E7E139DC682}" type="slidenum">
              <a:rPr lang="de-DE"/>
              <a:pPr/>
              <a:t>‹N›</a:t>
            </a:fld>
            <a:endParaRPr lang="de-DE"/>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8" name="Segnaposto numero diapositiva 7"/>
          <p:cNvSpPr>
            <a:spLocks noGrp="1"/>
          </p:cNvSpPr>
          <p:nvPr>
            <p:ph type="sldNum" sz="quarter" idx="11"/>
          </p:nvPr>
        </p:nvSpPr>
        <p:spPr/>
        <p:txBody>
          <a:bodyPr/>
          <a:lstStyle>
            <a:lvl1pPr>
              <a:defRPr/>
            </a:lvl1pPr>
          </a:lstStyle>
          <a:p>
            <a:fld id="{2BD93514-AA2D-4BCD-B929-45700F3A2304}" type="slidenum">
              <a:rPr lang="de-DE"/>
              <a:pPr/>
              <a:t>‹N›</a:t>
            </a:fld>
            <a:endParaRPr lang="de-DE"/>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4" name="Segnaposto numero diapositiva 3"/>
          <p:cNvSpPr>
            <a:spLocks noGrp="1"/>
          </p:cNvSpPr>
          <p:nvPr>
            <p:ph type="sldNum" sz="quarter" idx="11"/>
          </p:nvPr>
        </p:nvSpPr>
        <p:spPr/>
        <p:txBody>
          <a:bodyPr/>
          <a:lstStyle>
            <a:lvl1pPr>
              <a:defRPr/>
            </a:lvl1pPr>
          </a:lstStyle>
          <a:p>
            <a:fld id="{D86955B8-CAC9-4EBC-9D39-DA0F24C76EAC}" type="slidenum">
              <a:rPr lang="de-DE"/>
              <a:pPr/>
              <a:t>‹N›</a:t>
            </a:fld>
            <a:endParaRPr lang="de-DE"/>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3" name="Segnaposto numero diapositiva 2"/>
          <p:cNvSpPr>
            <a:spLocks noGrp="1"/>
          </p:cNvSpPr>
          <p:nvPr>
            <p:ph type="sldNum" sz="quarter" idx="11"/>
          </p:nvPr>
        </p:nvSpPr>
        <p:spPr/>
        <p:txBody>
          <a:bodyPr/>
          <a:lstStyle>
            <a:lvl1pPr>
              <a:defRPr/>
            </a:lvl1pPr>
          </a:lstStyle>
          <a:p>
            <a:fld id="{B57A71AD-0ADE-4502-B6A4-0FAFC3761A18}" type="slidenum">
              <a:rPr lang="de-DE"/>
              <a:pPr/>
              <a:t>‹N›</a:t>
            </a:fld>
            <a:endParaRPr lang="de-DE"/>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6" name="Segnaposto numero diapositiva 5"/>
          <p:cNvSpPr>
            <a:spLocks noGrp="1"/>
          </p:cNvSpPr>
          <p:nvPr>
            <p:ph type="sldNum" sz="quarter" idx="11"/>
          </p:nvPr>
        </p:nvSpPr>
        <p:spPr/>
        <p:txBody>
          <a:bodyPr/>
          <a:lstStyle>
            <a:lvl1pPr>
              <a:defRPr/>
            </a:lvl1pPr>
          </a:lstStyle>
          <a:p>
            <a:fld id="{33A7290E-59BB-4E7E-BA20-0A81F8AB213E}" type="slidenum">
              <a:rPr lang="de-DE"/>
              <a:pPr/>
              <a:t>‹N›</a:t>
            </a:fld>
            <a:endParaRPr lang="de-DE"/>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r>
              <a:rPr lang="de-DE"/>
              <a:t>Bardehle Pagenberg</a:t>
            </a:r>
            <a:r>
              <a:rPr lang="de-DE">
                <a:latin typeface="Calibri" pitchFamily="34" charset="0"/>
              </a:rPr>
              <a:t>    </a:t>
            </a:r>
            <a:r>
              <a:rPr lang="de-DE"/>
              <a:t>Datum (über Ansicht - Kopf-Fusszeile bearbeiten)</a:t>
            </a:r>
          </a:p>
        </p:txBody>
      </p:sp>
      <p:sp>
        <p:nvSpPr>
          <p:cNvPr id="6" name="Segnaposto numero diapositiva 5"/>
          <p:cNvSpPr>
            <a:spLocks noGrp="1"/>
          </p:cNvSpPr>
          <p:nvPr>
            <p:ph type="sldNum" sz="quarter" idx="11"/>
          </p:nvPr>
        </p:nvSpPr>
        <p:spPr/>
        <p:txBody>
          <a:bodyPr/>
          <a:lstStyle>
            <a:lvl1pPr>
              <a:defRPr/>
            </a:lvl1pPr>
          </a:lstStyle>
          <a:p>
            <a:fld id="{76813BE0-5A81-4499-9484-1ECDE369B688}" type="slidenum">
              <a:rPr lang="de-DE"/>
              <a:pPr/>
              <a:t>‹N›</a:t>
            </a:fld>
            <a:endParaRPr lang="de-DE"/>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228600" y="338138"/>
            <a:ext cx="7254875"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Titelmasterformat durch Klicken bearbeiten</a:t>
            </a:r>
          </a:p>
        </p:txBody>
      </p:sp>
      <p:sp>
        <p:nvSpPr>
          <p:cNvPr id="32771" name="Rectangle 3"/>
          <p:cNvSpPr>
            <a:spLocks noGrp="1" noChangeArrowheads="1"/>
          </p:cNvSpPr>
          <p:nvPr>
            <p:ph type="body" idx="1"/>
          </p:nvPr>
        </p:nvSpPr>
        <p:spPr bwMode="auto">
          <a:xfrm>
            <a:off x="219075" y="1600200"/>
            <a:ext cx="7256463" cy="4525963"/>
          </a:xfrm>
          <a:prstGeom prst="rect">
            <a:avLst/>
          </a:prstGeom>
          <a:noFill/>
          <a:ln w="9525">
            <a:noFill/>
            <a:miter lim="800000"/>
            <a:headEnd/>
            <a:tailEnd/>
          </a:ln>
          <a:effectLst/>
        </p:spPr>
        <p:txBody>
          <a:bodyPr vert="horz" wrap="square" lIns="5400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a:p>
            <a:pPr lvl="0"/>
            <a:endParaRPr lang="de-DE" smtClean="0"/>
          </a:p>
        </p:txBody>
      </p:sp>
      <p:sp>
        <p:nvSpPr>
          <p:cNvPr id="4" name="Datumsplatzhalter 3"/>
          <p:cNvSpPr>
            <a:spLocks noGrp="1"/>
          </p:cNvSpPr>
          <p:nvPr>
            <p:ph type="dt" sz="half" idx="2"/>
          </p:nvPr>
        </p:nvSpPr>
        <p:spPr>
          <a:xfrm>
            <a:off x="223838" y="6381750"/>
            <a:ext cx="7250112" cy="476250"/>
          </a:xfrm>
          <a:prstGeom prst="rect">
            <a:avLst/>
          </a:prstGeom>
        </p:spPr>
        <p:txBody>
          <a:bodyPr vert="horz" wrap="square" lIns="91440" tIns="45720" rIns="91440" bIns="45720" numCol="1" anchor="ctr" anchorCtr="0" compatLnSpc="1">
            <a:prstTxWarp prst="textNoShape">
              <a:avLst/>
            </a:prstTxWarp>
          </a:bodyPr>
          <a:lstStyle>
            <a:lvl1pPr>
              <a:defRPr sz="1000"/>
            </a:lvl1pPr>
          </a:lstStyle>
          <a:p>
            <a:r>
              <a:rPr lang="de-DE"/>
              <a:t>Bardehle Pagenberg</a:t>
            </a:r>
            <a:r>
              <a:rPr lang="de-DE">
                <a:latin typeface="Calibri" pitchFamily="34" charset="0"/>
              </a:rPr>
              <a:t>    </a:t>
            </a:r>
            <a:r>
              <a:rPr lang="de-DE"/>
              <a:t>Datum (über Ansicht - Kopf-Fusszeile bearbeiten)</a:t>
            </a:r>
          </a:p>
        </p:txBody>
      </p:sp>
      <p:sp>
        <p:nvSpPr>
          <p:cNvPr id="6" name="Foliennummernplatzhalter 5"/>
          <p:cNvSpPr>
            <a:spLocks noGrp="1"/>
          </p:cNvSpPr>
          <p:nvPr>
            <p:ph type="sldNum" sz="quarter" idx="4"/>
          </p:nvPr>
        </p:nvSpPr>
        <p:spPr>
          <a:xfrm>
            <a:off x="7558088" y="6469063"/>
            <a:ext cx="600075" cy="247650"/>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fld id="{B25E3464-680F-4736-86EA-3AF0A66FF869}" type="slidenum">
              <a:rPr lang="de-DE"/>
              <a:pPr/>
              <a:t>‹N›</a:t>
            </a:fld>
            <a:endParaRPr lang="de-DE"/>
          </a:p>
        </p:txBody>
      </p:sp>
      <p:sp>
        <p:nvSpPr>
          <p:cNvPr id="32778" name="Rectangle 10"/>
          <p:cNvSpPr>
            <a:spLocks noChangeArrowheads="1"/>
          </p:cNvSpPr>
          <p:nvPr/>
        </p:nvSpPr>
        <p:spPr bwMode="auto">
          <a:xfrm>
            <a:off x="9036050" y="455613"/>
            <a:ext cx="107950" cy="1149350"/>
          </a:xfrm>
          <a:prstGeom prst="rect">
            <a:avLst/>
          </a:prstGeom>
          <a:solidFill>
            <a:srgbClr val="A5A590"/>
          </a:solidFill>
          <a:ln w="9525">
            <a:noFill/>
            <a:miter lim="800000"/>
            <a:headEnd/>
            <a:tailEnd/>
          </a:ln>
          <a:effectLst/>
        </p:spPr>
        <p:txBody>
          <a:bodyPr wrap="none" anchor="ctr"/>
          <a:lstStyle/>
          <a:p>
            <a:endParaRPr lang="it-IT"/>
          </a:p>
        </p:txBody>
      </p:sp>
      <p:sp>
        <p:nvSpPr>
          <p:cNvPr id="32779" name="Rectangle 11"/>
          <p:cNvSpPr>
            <a:spLocks noChangeArrowheads="1"/>
          </p:cNvSpPr>
          <p:nvPr/>
        </p:nvSpPr>
        <p:spPr bwMode="auto">
          <a:xfrm>
            <a:off x="9037638" y="1604963"/>
            <a:ext cx="106362" cy="4881562"/>
          </a:xfrm>
          <a:prstGeom prst="rect">
            <a:avLst/>
          </a:prstGeom>
          <a:solidFill>
            <a:srgbClr val="F7DB17"/>
          </a:solidFill>
          <a:ln w="9525">
            <a:noFill/>
            <a:miter lim="800000"/>
            <a:headEnd/>
            <a:tailEnd/>
          </a:ln>
          <a:effectLst/>
        </p:spPr>
        <p:txBody>
          <a:bodyPr wrap="none" anchor="ctr"/>
          <a:lstStyle/>
          <a:p>
            <a:endParaRPr lang="it-IT"/>
          </a:p>
        </p:txBody>
      </p:sp>
      <p:pic>
        <p:nvPicPr>
          <p:cNvPr id="32781" name="Picture 13" descr="bepusw"/>
          <p:cNvPicPr>
            <a:picLocks noChangeAspect="1" noChangeArrowheads="1"/>
          </p:cNvPicPr>
          <p:nvPr/>
        </p:nvPicPr>
        <p:blipFill>
          <a:blip r:embed="rId13"/>
          <a:srcRect/>
          <a:stretch>
            <a:fillRect/>
          </a:stretch>
        </p:blipFill>
        <p:spPr bwMode="auto">
          <a:xfrm>
            <a:off x="7785100" y="469900"/>
            <a:ext cx="528638" cy="896938"/>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spd="slow">
    <p:wipe dir="d"/>
  </p:transition>
  <p:timing>
    <p:tnLst>
      <p:par>
        <p:cTn id="1" dur="indefinite" restart="never" nodeType="tmRoot"/>
      </p:par>
    </p:tnLst>
  </p:timing>
  <p:hf hdr="0" ftr="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algn="l" rtl="0" eaLnBrk="1" fontAlgn="base" hangingPunct="1">
        <a:spcBef>
          <a:spcPct val="20000"/>
        </a:spcBef>
        <a:spcAft>
          <a:spcPct val="0"/>
        </a:spcAft>
        <a:buFont typeface="Arial" charset="0"/>
        <a:buChar char=" "/>
        <a:defRPr sz="1500" b="1">
          <a:solidFill>
            <a:schemeClr val="tx1"/>
          </a:solidFill>
          <a:latin typeface="+mn-lt"/>
          <a:ea typeface="+mn-ea"/>
          <a:cs typeface="+mn-cs"/>
        </a:defRPr>
      </a:lvl1pPr>
      <a:lvl2pPr marL="269875" indent="-180975" algn="l" rtl="0" eaLnBrk="1" fontAlgn="base" hangingPunct="1">
        <a:spcBef>
          <a:spcPct val="20000"/>
        </a:spcBef>
        <a:spcAft>
          <a:spcPct val="0"/>
        </a:spcAft>
        <a:buFont typeface="Arial" charset="0"/>
        <a:buChar char="–"/>
        <a:defRPr sz="1500">
          <a:solidFill>
            <a:schemeClr val="tx1"/>
          </a:solidFill>
          <a:latin typeface="+mn-lt"/>
        </a:defRPr>
      </a:lvl2pPr>
      <a:lvl3pPr marL="809625" indent="-180975" algn="l" rtl="0" eaLnBrk="1" fontAlgn="base" hangingPunct="1">
        <a:spcBef>
          <a:spcPct val="20000"/>
        </a:spcBef>
        <a:spcAft>
          <a:spcPct val="0"/>
        </a:spcAft>
        <a:buFont typeface="Arial" charset="0"/>
        <a:buChar char="–"/>
        <a:defRPr sz="1500">
          <a:solidFill>
            <a:schemeClr val="tx1"/>
          </a:solidFill>
          <a:latin typeface="+mn-lt"/>
        </a:defRPr>
      </a:lvl3pPr>
      <a:lvl4pPr marL="1347788" indent="-176213" algn="l" rtl="0" eaLnBrk="1" fontAlgn="base" hangingPunct="1">
        <a:spcBef>
          <a:spcPct val="20000"/>
        </a:spcBef>
        <a:spcAft>
          <a:spcPct val="0"/>
        </a:spcAft>
        <a:buFont typeface="Arial" charset="0"/>
        <a:buChar char="–"/>
        <a:defRPr sz="1500">
          <a:solidFill>
            <a:schemeClr val="tx1"/>
          </a:solidFill>
          <a:latin typeface="+mn-lt"/>
        </a:defRPr>
      </a:lvl4pPr>
      <a:lvl5pPr marL="1890713" indent="-182563" algn="l" rtl="0" eaLnBrk="1" fontAlgn="base" hangingPunct="1">
        <a:spcBef>
          <a:spcPct val="20000"/>
        </a:spcBef>
        <a:spcAft>
          <a:spcPct val="0"/>
        </a:spcAft>
        <a:buFont typeface="Arial" charset="0"/>
        <a:buChar char="–"/>
        <a:defRPr sz="1200">
          <a:solidFill>
            <a:schemeClr val="tx1"/>
          </a:solidFill>
          <a:latin typeface="+mn-lt"/>
        </a:defRPr>
      </a:lvl5pPr>
      <a:lvl6pPr marL="2347913" indent="-182563" algn="l" rtl="0" eaLnBrk="1" fontAlgn="base" hangingPunct="1">
        <a:spcBef>
          <a:spcPct val="20000"/>
        </a:spcBef>
        <a:spcAft>
          <a:spcPct val="0"/>
        </a:spcAft>
        <a:buFont typeface="Arial" charset="0"/>
        <a:buChar char="–"/>
        <a:defRPr sz="1200">
          <a:solidFill>
            <a:schemeClr val="tx1"/>
          </a:solidFill>
          <a:latin typeface="+mn-lt"/>
        </a:defRPr>
      </a:lvl6pPr>
      <a:lvl7pPr marL="2805113" indent="-182563" algn="l" rtl="0" eaLnBrk="1" fontAlgn="base" hangingPunct="1">
        <a:spcBef>
          <a:spcPct val="20000"/>
        </a:spcBef>
        <a:spcAft>
          <a:spcPct val="0"/>
        </a:spcAft>
        <a:buFont typeface="Arial" charset="0"/>
        <a:buChar char="–"/>
        <a:defRPr sz="1200">
          <a:solidFill>
            <a:schemeClr val="tx1"/>
          </a:solidFill>
          <a:latin typeface="+mn-lt"/>
        </a:defRPr>
      </a:lvl7pPr>
      <a:lvl8pPr marL="3262313" indent="-182563" algn="l" rtl="0" eaLnBrk="1" fontAlgn="base" hangingPunct="1">
        <a:spcBef>
          <a:spcPct val="20000"/>
        </a:spcBef>
        <a:spcAft>
          <a:spcPct val="0"/>
        </a:spcAft>
        <a:buFont typeface="Arial" charset="0"/>
        <a:buChar char="–"/>
        <a:defRPr sz="1200">
          <a:solidFill>
            <a:schemeClr val="tx1"/>
          </a:solidFill>
          <a:latin typeface="+mn-lt"/>
        </a:defRPr>
      </a:lvl8pPr>
      <a:lvl9pPr marL="3719513" indent="-182563" algn="l" rtl="0" eaLnBrk="1" fontAlgn="base" hangingPunct="1">
        <a:spcBef>
          <a:spcPct val="20000"/>
        </a:spcBef>
        <a:spcAft>
          <a:spcPct val="0"/>
        </a:spcAft>
        <a:buFont typeface="Arial" charset="0"/>
        <a:buChar char="–"/>
        <a:defRPr sz="12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8C8BA"/>
            </a:gs>
            <a:gs pos="100000">
              <a:schemeClr val="bg1"/>
            </a:gs>
          </a:gsLst>
          <a:lin ang="18900000" scaled="1"/>
        </a:gradFill>
        <a:effectLst/>
      </p:bgPr>
    </p:bg>
    <p:spTree>
      <p:nvGrpSpPr>
        <p:cNvPr id="1" name=""/>
        <p:cNvGrpSpPr/>
        <p:nvPr/>
      </p:nvGrpSpPr>
      <p:grpSpPr>
        <a:xfrm>
          <a:off x="0" y="0"/>
          <a:ext cx="0" cy="0"/>
          <a:chOff x="0" y="0"/>
          <a:chExt cx="0" cy="0"/>
        </a:xfrm>
      </p:grpSpPr>
      <p:pic>
        <p:nvPicPr>
          <p:cNvPr id="62478" name="Picture 14" descr="bepusw"/>
          <p:cNvPicPr>
            <a:picLocks noChangeAspect="1" noChangeArrowheads="1"/>
          </p:cNvPicPr>
          <p:nvPr/>
        </p:nvPicPr>
        <p:blipFill>
          <a:blip r:embed="rId13"/>
          <a:srcRect/>
          <a:stretch>
            <a:fillRect/>
          </a:stretch>
        </p:blipFill>
        <p:spPr bwMode="auto">
          <a:xfrm>
            <a:off x="7785100" y="469900"/>
            <a:ext cx="528638" cy="896938"/>
          </a:xfrm>
          <a:prstGeom prst="rect">
            <a:avLst/>
          </a:prstGeom>
          <a:noFill/>
        </p:spPr>
      </p:pic>
      <p:sp>
        <p:nvSpPr>
          <p:cNvPr id="62479" name="Rectangle 15"/>
          <p:cNvSpPr>
            <a:spLocks noChangeArrowheads="1"/>
          </p:cNvSpPr>
          <p:nvPr/>
        </p:nvSpPr>
        <p:spPr bwMode="auto">
          <a:xfrm>
            <a:off x="9037638" y="455613"/>
            <a:ext cx="106362" cy="1149350"/>
          </a:xfrm>
          <a:prstGeom prst="rect">
            <a:avLst/>
          </a:prstGeom>
          <a:solidFill>
            <a:srgbClr val="A5A590"/>
          </a:solidFill>
          <a:ln w="9525">
            <a:noFill/>
            <a:miter lim="800000"/>
            <a:headEnd/>
            <a:tailEnd/>
          </a:ln>
          <a:effectLst/>
        </p:spPr>
        <p:txBody>
          <a:bodyPr wrap="none" anchor="ctr"/>
          <a:lstStyle/>
          <a:p>
            <a:endParaRPr lang="it-IT"/>
          </a:p>
        </p:txBody>
      </p:sp>
      <p:sp>
        <p:nvSpPr>
          <p:cNvPr id="62480" name="Rectangle 16"/>
          <p:cNvSpPr>
            <a:spLocks noChangeArrowheads="1"/>
          </p:cNvSpPr>
          <p:nvPr/>
        </p:nvSpPr>
        <p:spPr bwMode="auto">
          <a:xfrm>
            <a:off x="9037638" y="1604963"/>
            <a:ext cx="106362" cy="4881562"/>
          </a:xfrm>
          <a:prstGeom prst="rect">
            <a:avLst/>
          </a:prstGeom>
          <a:solidFill>
            <a:srgbClr val="F7DB17"/>
          </a:solidFill>
          <a:ln w="9525">
            <a:noFill/>
            <a:miter lim="800000"/>
            <a:headEnd/>
            <a:tailEnd/>
          </a:ln>
          <a:effectLst/>
        </p:spPr>
        <p:txBody>
          <a:bodyPr wrap="none" anchor="ctr"/>
          <a:lstStyle/>
          <a:p>
            <a:endParaRPr lang="it-IT"/>
          </a:p>
        </p:txBody>
      </p:sp>
      <p:sp>
        <p:nvSpPr>
          <p:cNvPr id="4" name="Datumsplatzhalter 3"/>
          <p:cNvSpPr>
            <a:spLocks noGrp="1"/>
          </p:cNvSpPr>
          <p:nvPr>
            <p:ph type="dt" sz="half" idx="2"/>
          </p:nvPr>
        </p:nvSpPr>
        <p:spPr>
          <a:xfrm>
            <a:off x="223838" y="6381750"/>
            <a:ext cx="7273925" cy="476250"/>
          </a:xfrm>
          <a:prstGeom prst="rect">
            <a:avLst/>
          </a:prstGeom>
        </p:spPr>
        <p:txBody>
          <a:bodyPr vert="horz" wrap="square" lIns="91440" tIns="45720" rIns="91440" bIns="45720" numCol="1" anchor="ctr" anchorCtr="0" compatLnSpc="1">
            <a:prstTxWarp prst="textNoShape">
              <a:avLst/>
            </a:prstTxWarp>
          </a:bodyPr>
          <a:lstStyle>
            <a:lvl1pPr>
              <a:defRPr sz="1000"/>
            </a:lvl1pPr>
          </a:lstStyle>
          <a:p>
            <a:r>
              <a:rPr lang="de-DE"/>
              <a:t>Bardehle Pagenberg</a:t>
            </a:r>
            <a:r>
              <a:rPr lang="de-DE">
                <a:latin typeface="Calibri" pitchFamily="34" charset="0"/>
              </a:rPr>
              <a:t>    </a:t>
            </a:r>
            <a:r>
              <a:rPr lang="de-DE"/>
              <a:t>Datum (über Ansicht - Kopf-Fusszeile bearbeiten)</a:t>
            </a:r>
          </a:p>
        </p:txBody>
      </p:sp>
      <p:sp>
        <p:nvSpPr>
          <p:cNvPr id="6" name="Foliennummernplatzhalter 5"/>
          <p:cNvSpPr>
            <a:spLocks noGrp="1"/>
          </p:cNvSpPr>
          <p:nvPr>
            <p:ph type="sldNum" sz="quarter" idx="4"/>
          </p:nvPr>
        </p:nvSpPr>
        <p:spPr>
          <a:xfrm>
            <a:off x="7558088" y="6469063"/>
            <a:ext cx="600075" cy="247650"/>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fld id="{542B2ADE-6961-42DA-BC4B-3509FD16FB2C}" type="slidenum">
              <a:rPr lang="de-DE"/>
              <a:pPr/>
              <a:t>‹N›</a:t>
            </a:fld>
            <a:endParaRPr lang="de-DE"/>
          </a:p>
        </p:txBody>
      </p:sp>
      <p:sp>
        <p:nvSpPr>
          <p:cNvPr id="62483" name="Rectangle 19"/>
          <p:cNvSpPr>
            <a:spLocks noGrp="1" noChangeArrowheads="1"/>
          </p:cNvSpPr>
          <p:nvPr>
            <p:ph type="title"/>
          </p:nvPr>
        </p:nvSpPr>
        <p:spPr bwMode="auto">
          <a:xfrm>
            <a:off x="228600" y="338138"/>
            <a:ext cx="7254875"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Titelmasterformat durch Klicken bearbeiten</a:t>
            </a:r>
          </a:p>
        </p:txBody>
      </p:sp>
      <p:sp>
        <p:nvSpPr>
          <p:cNvPr id="62486" name="Rectangle 22"/>
          <p:cNvSpPr>
            <a:spLocks noGrp="1" noChangeArrowheads="1"/>
          </p:cNvSpPr>
          <p:nvPr>
            <p:ph type="body" idx="1"/>
          </p:nvPr>
        </p:nvSpPr>
        <p:spPr bwMode="auto">
          <a:xfrm>
            <a:off x="219075" y="1600200"/>
            <a:ext cx="7256463" cy="4525963"/>
          </a:xfrm>
          <a:prstGeom prst="rect">
            <a:avLst/>
          </a:prstGeom>
          <a:noFill/>
          <a:ln w="9525">
            <a:noFill/>
            <a:miter lim="800000"/>
            <a:headEnd/>
            <a:tailEnd/>
          </a:ln>
          <a:effectLst/>
        </p:spPr>
        <p:txBody>
          <a:bodyPr vert="horz" wrap="square" lIns="5400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a:p>
            <a:pPr lvl="0"/>
            <a:endParaRPr lang="de-DE" smtClean="0"/>
          </a:p>
        </p:txBody>
      </p:sp>
    </p:spTree>
  </p:cSld>
  <p:clrMap bg1="lt1" tx1="dk1" bg2="lt2" tx2="dk2" accent1="accent1" accent2="accent2" accent3="accent3" accent4="accent4" accent5="accent5" accent6="accent6" hlink="hlink" folHlink="folHlink"/>
  <p:sldLayoutIdLst>
    <p:sldLayoutId id="214748365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wipe dir="d"/>
  </p:transition>
  <p:timing>
    <p:tnLst>
      <p:par>
        <p:cTn id="1" dur="indefinite" restart="never" nodeType="tmRoot"/>
      </p:par>
    </p:tnLst>
  </p:timing>
  <p:hf hdr="0" ftr="0"/>
  <p:txStyles>
    <p:titleStyle>
      <a:lvl1pPr algn="l" rtl="0" fontAlgn="base">
        <a:spcBef>
          <a:spcPct val="0"/>
        </a:spcBef>
        <a:spcAft>
          <a:spcPct val="0"/>
        </a:spcAft>
        <a:defRPr sz="2800" b="1">
          <a:solidFill>
            <a:schemeClr val="tx2"/>
          </a:solidFill>
          <a:latin typeface="+mj-lt"/>
          <a:ea typeface="+mj-ea"/>
          <a:cs typeface="+mj-cs"/>
        </a:defRPr>
      </a:lvl1pPr>
      <a:lvl2pPr algn="l" rtl="0" fontAlgn="base">
        <a:spcBef>
          <a:spcPct val="0"/>
        </a:spcBef>
        <a:spcAft>
          <a:spcPct val="0"/>
        </a:spcAft>
        <a:defRPr sz="2800" b="1">
          <a:solidFill>
            <a:schemeClr val="tx2"/>
          </a:solidFill>
          <a:latin typeface="Arial" charset="0"/>
        </a:defRPr>
      </a:lvl2pPr>
      <a:lvl3pPr algn="l" rtl="0" fontAlgn="base">
        <a:spcBef>
          <a:spcPct val="0"/>
        </a:spcBef>
        <a:spcAft>
          <a:spcPct val="0"/>
        </a:spcAft>
        <a:defRPr sz="2800" b="1">
          <a:solidFill>
            <a:schemeClr val="tx2"/>
          </a:solidFill>
          <a:latin typeface="Arial" charset="0"/>
        </a:defRPr>
      </a:lvl3pPr>
      <a:lvl4pPr algn="l" rtl="0" fontAlgn="base">
        <a:spcBef>
          <a:spcPct val="0"/>
        </a:spcBef>
        <a:spcAft>
          <a:spcPct val="0"/>
        </a:spcAft>
        <a:defRPr sz="2800" b="1">
          <a:solidFill>
            <a:schemeClr val="tx2"/>
          </a:solidFill>
          <a:latin typeface="Arial" charset="0"/>
        </a:defRPr>
      </a:lvl4pPr>
      <a:lvl5pPr algn="l" rtl="0" fontAlgn="base">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algn="l" rtl="0" fontAlgn="base">
        <a:spcBef>
          <a:spcPct val="20000"/>
        </a:spcBef>
        <a:spcAft>
          <a:spcPct val="0"/>
        </a:spcAft>
        <a:buFont typeface="Arial" charset="0"/>
        <a:buChar char=" "/>
        <a:defRPr sz="1500" b="1">
          <a:solidFill>
            <a:schemeClr val="tx1"/>
          </a:solidFill>
          <a:latin typeface="+mn-lt"/>
          <a:ea typeface="+mn-ea"/>
          <a:cs typeface="+mn-cs"/>
        </a:defRPr>
      </a:lvl1pPr>
      <a:lvl2pPr marL="271463" indent="-180975" algn="l" rtl="0" fontAlgn="base">
        <a:spcBef>
          <a:spcPct val="20000"/>
        </a:spcBef>
        <a:spcAft>
          <a:spcPct val="0"/>
        </a:spcAft>
        <a:buFont typeface="Arial" charset="0"/>
        <a:buChar char="–"/>
        <a:defRPr sz="1500">
          <a:solidFill>
            <a:schemeClr val="tx1"/>
          </a:solidFill>
          <a:latin typeface="+mn-lt"/>
        </a:defRPr>
      </a:lvl2pPr>
      <a:lvl3pPr marL="809625" indent="-182563" algn="l" rtl="0" fontAlgn="base">
        <a:spcBef>
          <a:spcPct val="20000"/>
        </a:spcBef>
        <a:spcAft>
          <a:spcPct val="0"/>
        </a:spcAft>
        <a:buFont typeface="Arial" charset="0"/>
        <a:buChar char="–"/>
        <a:defRPr sz="1500">
          <a:solidFill>
            <a:schemeClr val="tx1"/>
          </a:solidFill>
          <a:latin typeface="+mn-lt"/>
        </a:defRPr>
      </a:lvl3pPr>
      <a:lvl4pPr marL="1352550" indent="-180975" algn="l" rtl="0" fontAlgn="base">
        <a:spcBef>
          <a:spcPct val="20000"/>
        </a:spcBef>
        <a:spcAft>
          <a:spcPct val="0"/>
        </a:spcAft>
        <a:buFont typeface="Arial" charset="0"/>
        <a:buChar char="–"/>
        <a:defRPr sz="1500">
          <a:solidFill>
            <a:schemeClr val="tx1"/>
          </a:solidFill>
          <a:latin typeface="+mn-lt"/>
        </a:defRPr>
      </a:lvl4pPr>
      <a:lvl5pPr marL="1890713" indent="-182563" algn="l" rtl="0" fontAlgn="base">
        <a:spcBef>
          <a:spcPct val="20000"/>
        </a:spcBef>
        <a:spcAft>
          <a:spcPct val="0"/>
        </a:spcAft>
        <a:buFont typeface="Arial" charset="0"/>
        <a:buChar char="–"/>
        <a:defRPr sz="1200">
          <a:solidFill>
            <a:schemeClr val="tx1"/>
          </a:solidFill>
          <a:latin typeface="+mn-lt"/>
        </a:defRPr>
      </a:lvl5pPr>
      <a:lvl6pPr marL="2347913" indent="-182563" algn="l" rtl="0" fontAlgn="base">
        <a:spcBef>
          <a:spcPct val="20000"/>
        </a:spcBef>
        <a:spcAft>
          <a:spcPct val="0"/>
        </a:spcAft>
        <a:buFont typeface="Arial" charset="0"/>
        <a:buChar char="–"/>
        <a:defRPr sz="1200">
          <a:solidFill>
            <a:schemeClr val="tx1"/>
          </a:solidFill>
          <a:latin typeface="+mn-lt"/>
        </a:defRPr>
      </a:lvl6pPr>
      <a:lvl7pPr marL="2805113" indent="-182563" algn="l" rtl="0" fontAlgn="base">
        <a:spcBef>
          <a:spcPct val="20000"/>
        </a:spcBef>
        <a:spcAft>
          <a:spcPct val="0"/>
        </a:spcAft>
        <a:buFont typeface="Arial" charset="0"/>
        <a:buChar char="–"/>
        <a:defRPr sz="1200">
          <a:solidFill>
            <a:schemeClr val="tx1"/>
          </a:solidFill>
          <a:latin typeface="+mn-lt"/>
        </a:defRPr>
      </a:lvl7pPr>
      <a:lvl8pPr marL="3262313" indent="-182563" algn="l" rtl="0" fontAlgn="base">
        <a:spcBef>
          <a:spcPct val="20000"/>
        </a:spcBef>
        <a:spcAft>
          <a:spcPct val="0"/>
        </a:spcAft>
        <a:buFont typeface="Arial" charset="0"/>
        <a:buChar char="–"/>
        <a:defRPr sz="1200">
          <a:solidFill>
            <a:schemeClr val="tx1"/>
          </a:solidFill>
          <a:latin typeface="+mn-lt"/>
        </a:defRPr>
      </a:lvl8pPr>
      <a:lvl9pPr marL="3719513" indent="-182563" algn="l" rtl="0" fontAlgn="base">
        <a:spcBef>
          <a:spcPct val="20000"/>
        </a:spcBef>
        <a:spcAft>
          <a:spcPct val="0"/>
        </a:spcAft>
        <a:buFont typeface="Arial" charset="0"/>
        <a:buChar char="–"/>
        <a:defRPr sz="12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02825" y="2388715"/>
            <a:ext cx="6342927" cy="2763834"/>
          </a:xfrm>
          <a:prstGeom prst="rect">
            <a:avLst/>
          </a:prstGeom>
        </p:spPr>
        <p:txBody>
          <a:bodyPr wrap="square">
            <a:spAutoFit/>
          </a:bodyPr>
          <a:lstStyle/>
          <a:p>
            <a:pPr marL="342900" indent="-342900" algn="ctr">
              <a:lnSpc>
                <a:spcPct val="90000"/>
              </a:lnSpc>
              <a:spcBef>
                <a:spcPct val="20000"/>
              </a:spcBef>
            </a:pPr>
            <a:r>
              <a:rPr lang="en-US" sz="2800" b="1" dirty="0" smtClean="0">
                <a:solidFill>
                  <a:srgbClr val="0000FF"/>
                </a:solidFill>
              </a:rPr>
              <a:t>Know how &amp; Trade Secrets</a:t>
            </a:r>
          </a:p>
          <a:p>
            <a:pPr algn="ctr"/>
            <a:r>
              <a:rPr lang="en-US" sz="2800" b="1" dirty="0" smtClean="0"/>
              <a:t>Instruments of civil protection</a:t>
            </a:r>
            <a:r>
              <a:rPr lang="en-US" sz="2800" dirty="0" smtClean="0"/>
              <a:t/>
            </a:r>
            <a:br>
              <a:rPr lang="en-US" sz="2800" dirty="0" smtClean="0"/>
            </a:br>
            <a:endParaRPr lang="en-US" sz="2800" b="1" dirty="0" smtClean="0">
              <a:solidFill>
                <a:schemeClr val="tx2"/>
              </a:solidFill>
            </a:endParaRPr>
          </a:p>
          <a:p>
            <a:pPr marL="342900" indent="-342900" algn="ctr">
              <a:lnSpc>
                <a:spcPct val="90000"/>
              </a:lnSpc>
              <a:spcBef>
                <a:spcPct val="20000"/>
              </a:spcBef>
            </a:pPr>
            <a:endParaRPr lang="en-US" sz="2800" b="1" dirty="0" smtClean="0">
              <a:solidFill>
                <a:schemeClr val="tx2"/>
              </a:solidFill>
            </a:endParaRPr>
          </a:p>
          <a:p>
            <a:pPr marL="342900" indent="-342900" algn="ctr">
              <a:lnSpc>
                <a:spcPct val="90000"/>
              </a:lnSpc>
              <a:spcBef>
                <a:spcPct val="20000"/>
              </a:spcBef>
            </a:pPr>
            <a:r>
              <a:rPr lang="en-US" sz="2800" dirty="0" smtClean="0"/>
              <a:t>Giovanni F. Casucci</a:t>
            </a:r>
            <a:endParaRPr lang="en-US" sz="2800" dirty="0" smtClean="0"/>
          </a:p>
          <a:p>
            <a:pPr marL="342900" indent="-342900" algn="ctr">
              <a:lnSpc>
                <a:spcPct val="90000"/>
              </a:lnSpc>
              <a:spcBef>
                <a:spcPct val="20000"/>
              </a:spcBef>
            </a:pPr>
            <a:r>
              <a:rPr lang="en-US" sz="2800" dirty="0" smtClean="0"/>
              <a:t>2014</a:t>
            </a:r>
            <a:endParaRPr lang="en-US" sz="2800" dirty="0"/>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10</a:t>
            </a:fld>
            <a:endParaRPr lang="de-DE"/>
          </a:p>
        </p:txBody>
      </p:sp>
      <p:sp>
        <p:nvSpPr>
          <p:cNvPr id="4" name="Rectangle 10"/>
          <p:cNvSpPr>
            <a:spLocks noChangeArrowheads="1"/>
          </p:cNvSpPr>
          <p:nvPr/>
        </p:nvSpPr>
        <p:spPr bwMode="auto">
          <a:xfrm>
            <a:off x="1331913" y="1341438"/>
            <a:ext cx="6480175" cy="4343400"/>
          </a:xfrm>
          <a:prstGeom prst="rect">
            <a:avLst/>
          </a:prstGeom>
          <a:noFill/>
          <a:ln w="9525">
            <a:noFill/>
            <a:miter lim="800000"/>
            <a:headEnd/>
            <a:tailEnd/>
          </a:ln>
          <a:effectLst/>
        </p:spPr>
        <p:txBody>
          <a:bodyPr lIns="92075" tIns="46038" rIns="92075" bIns="46038"/>
          <a:lstStyle/>
          <a:p>
            <a:pPr marL="342900" indent="-342900" algn="ctr">
              <a:spcBef>
                <a:spcPct val="20000"/>
              </a:spcBef>
            </a:pPr>
            <a:r>
              <a:rPr lang="it-IT" sz="1800" b="1" dirty="0" smtClean="0">
                <a:solidFill>
                  <a:srgbClr val="0000FF"/>
                </a:solidFill>
                <a:latin typeface="Arial" charset="0"/>
              </a:rPr>
              <a:t>CONDITIONS FOR PROTECTION</a:t>
            </a:r>
            <a:endParaRPr lang="it-IT" sz="1800" b="1" dirty="0">
              <a:solidFill>
                <a:srgbClr val="0000FF"/>
              </a:solidFill>
              <a:latin typeface="Arial" charset="0"/>
            </a:endParaRPr>
          </a:p>
          <a:p>
            <a:pPr marL="342900" indent="-342900">
              <a:spcBef>
                <a:spcPct val="20000"/>
              </a:spcBef>
            </a:pPr>
            <a:endParaRPr lang="it-IT" sz="1800" b="1" dirty="0">
              <a:solidFill>
                <a:srgbClr val="0000FF"/>
              </a:solidFill>
              <a:latin typeface="Arial" charset="0"/>
            </a:endParaRPr>
          </a:p>
          <a:p>
            <a:pPr marL="342900" indent="-342900">
              <a:spcBef>
                <a:spcPct val="20000"/>
              </a:spcBef>
            </a:pPr>
            <a:r>
              <a:rPr lang="it-IT" sz="1800" dirty="0">
                <a:solidFill>
                  <a:schemeClr val="tx2"/>
                </a:solidFill>
                <a:latin typeface="Arial" charset="0"/>
              </a:rPr>
              <a:t>	</a:t>
            </a:r>
          </a:p>
          <a:p>
            <a:endParaRPr lang="en-US" sz="1800" b="1" dirty="0" smtClean="0">
              <a:solidFill>
                <a:srgbClr val="0000FF"/>
              </a:solidFill>
              <a:latin typeface="Arial" pitchFamily="34" charset="0"/>
              <a:cs typeface="Arial" pitchFamily="34" charset="0"/>
            </a:endParaRPr>
          </a:p>
          <a:p>
            <a:r>
              <a:rPr lang="en-US" sz="1800" b="1" dirty="0" smtClean="0">
                <a:solidFill>
                  <a:srgbClr val="0000FF"/>
                </a:solidFill>
                <a:latin typeface="Arial" pitchFamily="34" charset="0"/>
                <a:cs typeface="Arial" pitchFamily="34" charset="0"/>
              </a:rPr>
              <a:t>Secrecy</a:t>
            </a:r>
            <a:r>
              <a:rPr lang="en-US" sz="1800" dirty="0" smtClean="0">
                <a:latin typeface="Arial" pitchFamily="34" charset="0"/>
                <a:cs typeface="Arial" pitchFamily="34" charset="0"/>
              </a:rPr>
              <a:t>: limited/difficult access to this information</a:t>
            </a:r>
            <a:br>
              <a:rPr lang="en-US" sz="1800" dirty="0" smtClean="0">
                <a:latin typeface="Arial" pitchFamily="34" charset="0"/>
                <a:cs typeface="Arial" pitchFamily="34" charset="0"/>
              </a:rPr>
            </a:b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b="1" dirty="0" smtClean="0">
                <a:solidFill>
                  <a:srgbClr val="0000FF"/>
                </a:solidFill>
                <a:latin typeface="Arial" pitchFamily="34" charset="0"/>
                <a:cs typeface="Arial" pitchFamily="34" charset="0"/>
              </a:rPr>
              <a:t>Economic value </a:t>
            </a:r>
            <a:r>
              <a:rPr lang="en-US" sz="1800" dirty="0" smtClean="0">
                <a:latin typeface="Arial" pitchFamily="34" charset="0"/>
                <a:cs typeface="Arial" pitchFamily="34" charset="0"/>
              </a:rPr>
              <a:t>of such information, is meant either the cost of acquisition and the competitive advantage they conferred</a:t>
            </a:r>
            <a:br>
              <a:rPr lang="en-US" sz="1800" dirty="0" smtClean="0">
                <a:latin typeface="Arial" pitchFamily="34" charset="0"/>
                <a:cs typeface="Arial" pitchFamily="34" charset="0"/>
              </a:rPr>
            </a:b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smtClean="0">
                <a:latin typeface="Arial" pitchFamily="34" charset="0"/>
                <a:cs typeface="Arial" pitchFamily="34" charset="0"/>
              </a:rPr>
              <a:t>Implementation of </a:t>
            </a:r>
            <a:r>
              <a:rPr lang="en-US" sz="1800" b="1" dirty="0" smtClean="0">
                <a:solidFill>
                  <a:srgbClr val="0000FF"/>
                </a:solidFill>
                <a:latin typeface="Arial" pitchFamily="34" charset="0"/>
                <a:cs typeface="Arial" pitchFamily="34" charset="0"/>
              </a:rPr>
              <a:t>appropriate measures </a:t>
            </a:r>
            <a:r>
              <a:rPr lang="en-US" sz="1800" dirty="0" smtClean="0">
                <a:latin typeface="Arial" pitchFamily="34" charset="0"/>
                <a:cs typeface="Arial" pitchFamily="34" charset="0"/>
              </a:rPr>
              <a:t>(security policies)</a:t>
            </a:r>
          </a:p>
          <a:p>
            <a:pPr marL="342900" indent="-342900">
              <a:spcBef>
                <a:spcPct val="20000"/>
              </a:spcBef>
            </a:pPr>
            <a:endParaRPr lang="it-IT" sz="1800" dirty="0">
              <a:solidFill>
                <a:schemeClr val="tx2"/>
              </a:solidFill>
              <a:latin typeface="Arial" charset="0"/>
            </a:endParaRPr>
          </a:p>
          <a:p>
            <a:pPr marL="342900" indent="-342900">
              <a:spcBef>
                <a:spcPct val="20000"/>
              </a:spcBef>
            </a:pPr>
            <a:endParaRPr lang="it-IT" sz="1800" dirty="0">
              <a:solidFill>
                <a:schemeClr val="tx2"/>
              </a:solidFill>
              <a:latin typeface="Arial" charset="0"/>
            </a:endParaRPr>
          </a:p>
          <a:p>
            <a:pPr marL="342900" indent="-342900">
              <a:spcBef>
                <a:spcPct val="20000"/>
              </a:spcBef>
            </a:pPr>
            <a:endParaRPr lang="it-IT" sz="1800" dirty="0">
              <a:solidFill>
                <a:schemeClr val="tx2"/>
              </a:solidFill>
              <a:latin typeface="Arial" charset="0"/>
            </a:endParaRPr>
          </a:p>
        </p:txBody>
      </p:sp>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11</a:t>
            </a:fld>
            <a:endParaRPr lang="de-DE"/>
          </a:p>
        </p:txBody>
      </p:sp>
      <p:sp>
        <p:nvSpPr>
          <p:cNvPr id="4" name="Rectangle 10"/>
          <p:cNvSpPr>
            <a:spLocks noChangeArrowheads="1"/>
          </p:cNvSpPr>
          <p:nvPr/>
        </p:nvSpPr>
        <p:spPr bwMode="auto">
          <a:xfrm>
            <a:off x="1331913" y="1341438"/>
            <a:ext cx="6480175" cy="4343400"/>
          </a:xfrm>
          <a:prstGeom prst="rect">
            <a:avLst/>
          </a:prstGeom>
          <a:noFill/>
          <a:ln w="9525">
            <a:noFill/>
            <a:miter lim="800000"/>
            <a:headEnd/>
            <a:tailEnd/>
          </a:ln>
          <a:effectLst/>
        </p:spPr>
        <p:txBody>
          <a:bodyPr lIns="92075" tIns="46038" rIns="92075" bIns="46038"/>
          <a:lstStyle/>
          <a:p>
            <a:pPr marL="342900" indent="-342900" algn="ctr">
              <a:spcBef>
                <a:spcPct val="20000"/>
              </a:spcBef>
            </a:pPr>
            <a:r>
              <a:rPr lang="it-IT" sz="1800" b="1" dirty="0" smtClean="0">
                <a:solidFill>
                  <a:srgbClr val="0000FF"/>
                </a:solidFill>
                <a:latin typeface="Arial" charset="0"/>
              </a:rPr>
              <a:t>SECURITY MEASURES</a:t>
            </a:r>
          </a:p>
          <a:p>
            <a:pPr marL="342900" indent="-342900">
              <a:spcBef>
                <a:spcPct val="20000"/>
              </a:spcBef>
            </a:pPr>
            <a:endParaRPr lang="it-IT" sz="1800" b="1" dirty="0">
              <a:solidFill>
                <a:srgbClr val="0000FF"/>
              </a:solidFill>
              <a:latin typeface="Arial" charset="0"/>
            </a:endParaRPr>
          </a:p>
          <a:p>
            <a:pPr marL="342900" indent="-342900" algn="ctr">
              <a:spcBef>
                <a:spcPct val="20000"/>
              </a:spcBef>
            </a:pPr>
            <a:r>
              <a:rPr lang="it-IT" sz="1800" b="1" dirty="0" smtClean="0">
                <a:solidFill>
                  <a:schemeClr val="tx2"/>
                </a:solidFill>
                <a:latin typeface="Arial" charset="0"/>
              </a:rPr>
              <a:t>PHYSICAL MEASURES </a:t>
            </a:r>
            <a:r>
              <a:rPr lang="it-IT" sz="1800" dirty="0">
                <a:solidFill>
                  <a:schemeClr val="tx2"/>
                </a:solidFill>
                <a:latin typeface="Arial" charset="0"/>
              </a:rPr>
              <a:t>	</a:t>
            </a:r>
          </a:p>
          <a:p>
            <a:pPr marL="342900" indent="-342900">
              <a:spcBef>
                <a:spcPct val="20000"/>
              </a:spcBef>
            </a:pPr>
            <a:endParaRPr lang="it-IT" sz="1800" dirty="0">
              <a:latin typeface="Arial" charset="0"/>
            </a:endParaRPr>
          </a:p>
          <a:p>
            <a:pPr marL="342900" indent="-342900">
              <a:spcBef>
                <a:spcPct val="20000"/>
              </a:spcBef>
              <a:buFont typeface="Wingdings" pitchFamily="2" charset="2"/>
              <a:buChar char="Ø"/>
            </a:pPr>
            <a:r>
              <a:rPr lang="it-IT" sz="1800" dirty="0" err="1" smtClean="0">
                <a:latin typeface="Arial" charset="0"/>
              </a:rPr>
              <a:t>Restricted</a:t>
            </a:r>
            <a:r>
              <a:rPr lang="it-IT" sz="1800" dirty="0" smtClean="0">
                <a:latin typeface="Arial" charset="0"/>
              </a:rPr>
              <a:t> </a:t>
            </a:r>
            <a:r>
              <a:rPr lang="it-IT" sz="1800" dirty="0" err="1" smtClean="0">
                <a:latin typeface="Arial" charset="0"/>
              </a:rPr>
              <a:t>areas</a:t>
            </a:r>
            <a:endParaRPr lang="it-IT" sz="1800" dirty="0">
              <a:latin typeface="Arial" charset="0"/>
            </a:endParaRPr>
          </a:p>
          <a:p>
            <a:pPr marL="342900" indent="-342900">
              <a:spcBef>
                <a:spcPct val="20000"/>
              </a:spcBef>
            </a:pPr>
            <a:endParaRPr lang="it-IT" sz="1800" dirty="0">
              <a:latin typeface="Arial" charset="0"/>
            </a:endParaRPr>
          </a:p>
          <a:p>
            <a:pPr marL="342900" indent="-342900">
              <a:spcBef>
                <a:spcPct val="20000"/>
              </a:spcBef>
              <a:buFont typeface="Wingdings" pitchFamily="2" charset="2"/>
              <a:buChar char="Ø"/>
            </a:pPr>
            <a:r>
              <a:rPr lang="it-IT" sz="1800" dirty="0" err="1">
                <a:latin typeface="Arial" charset="0"/>
              </a:rPr>
              <a:t>Badges</a:t>
            </a:r>
            <a:endParaRPr lang="it-IT" sz="1800" dirty="0">
              <a:latin typeface="Arial" charset="0"/>
            </a:endParaRPr>
          </a:p>
          <a:p>
            <a:pPr marL="342900" indent="-342900">
              <a:spcBef>
                <a:spcPct val="20000"/>
              </a:spcBef>
              <a:buFont typeface="Wingdings" pitchFamily="2" charset="2"/>
              <a:buChar char="Ø"/>
            </a:pPr>
            <a:endParaRPr lang="it-IT" sz="1800" dirty="0">
              <a:latin typeface="Arial" charset="0"/>
            </a:endParaRPr>
          </a:p>
          <a:p>
            <a:pPr marL="342900" indent="-342900">
              <a:spcBef>
                <a:spcPct val="20000"/>
              </a:spcBef>
              <a:buFont typeface="Wingdings" pitchFamily="2" charset="2"/>
              <a:buChar char="Ø"/>
            </a:pPr>
            <a:r>
              <a:rPr lang="it-IT" sz="1800" dirty="0" err="1">
                <a:latin typeface="Arial" charset="0"/>
              </a:rPr>
              <a:t>Clean</a:t>
            </a:r>
            <a:r>
              <a:rPr lang="it-IT" sz="1800" dirty="0">
                <a:latin typeface="Arial" charset="0"/>
              </a:rPr>
              <a:t> desk </a:t>
            </a:r>
            <a:r>
              <a:rPr lang="it-IT" sz="1800" dirty="0" err="1">
                <a:latin typeface="Arial" charset="0"/>
              </a:rPr>
              <a:t>policies</a:t>
            </a:r>
            <a:endParaRPr lang="it-IT" sz="1800" dirty="0">
              <a:latin typeface="Arial" charset="0"/>
            </a:endParaRPr>
          </a:p>
          <a:p>
            <a:pPr marL="342900" indent="-342900">
              <a:spcBef>
                <a:spcPct val="20000"/>
              </a:spcBef>
            </a:pPr>
            <a:endParaRPr lang="it-IT" sz="1800" dirty="0">
              <a:solidFill>
                <a:schemeClr val="tx2"/>
              </a:solidFill>
              <a:latin typeface="Arial" charset="0"/>
            </a:endParaRPr>
          </a:p>
          <a:p>
            <a:pPr marL="342900" indent="-342900">
              <a:spcBef>
                <a:spcPct val="20000"/>
              </a:spcBef>
            </a:pPr>
            <a:endParaRPr lang="it-IT" sz="1800" dirty="0">
              <a:solidFill>
                <a:schemeClr val="tx2"/>
              </a:solidFill>
              <a:latin typeface="Arial" charset="0"/>
            </a:endParaRPr>
          </a:p>
          <a:p>
            <a:pPr marL="342900" indent="-342900">
              <a:spcBef>
                <a:spcPct val="20000"/>
              </a:spcBef>
            </a:pPr>
            <a:endParaRPr lang="it-IT" sz="1800" dirty="0">
              <a:solidFill>
                <a:schemeClr val="tx2"/>
              </a:solidFill>
              <a:latin typeface="Arial" charset="0"/>
            </a:endParaRPr>
          </a:p>
        </p:txBody>
      </p:sp>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12</a:t>
            </a:fld>
            <a:endParaRPr lang="de-DE"/>
          </a:p>
        </p:txBody>
      </p:sp>
      <p:sp>
        <p:nvSpPr>
          <p:cNvPr id="4" name="Rectangle 10"/>
          <p:cNvSpPr>
            <a:spLocks noChangeArrowheads="1"/>
          </p:cNvSpPr>
          <p:nvPr/>
        </p:nvSpPr>
        <p:spPr bwMode="auto">
          <a:xfrm>
            <a:off x="1331913" y="1341438"/>
            <a:ext cx="6480175" cy="4343400"/>
          </a:xfrm>
          <a:prstGeom prst="rect">
            <a:avLst/>
          </a:prstGeom>
          <a:noFill/>
          <a:ln w="9525">
            <a:noFill/>
            <a:miter lim="800000"/>
            <a:headEnd/>
            <a:tailEnd/>
          </a:ln>
          <a:effectLst/>
        </p:spPr>
        <p:txBody>
          <a:bodyPr lIns="92075" tIns="46038" rIns="92075" bIns="46038"/>
          <a:lstStyle/>
          <a:p>
            <a:pPr marL="342900" indent="-342900" algn="ctr">
              <a:spcBef>
                <a:spcPct val="20000"/>
              </a:spcBef>
            </a:pPr>
            <a:r>
              <a:rPr lang="it-IT" sz="1800" b="1" dirty="0" smtClean="0">
                <a:solidFill>
                  <a:srgbClr val="0000FF"/>
                </a:solidFill>
                <a:latin typeface="Arial" charset="0"/>
              </a:rPr>
              <a:t>SECURITY MEASURES</a:t>
            </a:r>
            <a:endParaRPr lang="it-IT" sz="1800" b="1" dirty="0">
              <a:solidFill>
                <a:srgbClr val="0000FF"/>
              </a:solidFill>
              <a:latin typeface="Arial" charset="0"/>
            </a:endParaRPr>
          </a:p>
          <a:p>
            <a:pPr marL="342900" indent="-342900">
              <a:spcBef>
                <a:spcPct val="20000"/>
              </a:spcBef>
            </a:pPr>
            <a:endParaRPr lang="it-IT" sz="1800" b="1" dirty="0">
              <a:solidFill>
                <a:srgbClr val="0000FF"/>
              </a:solidFill>
              <a:latin typeface="Arial" charset="0"/>
            </a:endParaRPr>
          </a:p>
          <a:p>
            <a:pPr marL="342900" indent="-342900" algn="ctr">
              <a:spcBef>
                <a:spcPct val="20000"/>
              </a:spcBef>
            </a:pPr>
            <a:r>
              <a:rPr lang="it-IT" sz="1800" b="1" dirty="0" smtClean="0">
                <a:solidFill>
                  <a:schemeClr val="tx2"/>
                </a:solidFill>
                <a:latin typeface="Arial" charset="0"/>
              </a:rPr>
              <a:t>NON PHYSICAL/DIGITAL MEASURES</a:t>
            </a:r>
            <a:r>
              <a:rPr lang="it-IT" sz="1800" dirty="0">
                <a:solidFill>
                  <a:schemeClr val="tx2"/>
                </a:solidFill>
                <a:latin typeface="Arial" charset="0"/>
              </a:rPr>
              <a:t>	</a:t>
            </a:r>
          </a:p>
          <a:p>
            <a:pPr marL="342900" indent="-342900">
              <a:spcBef>
                <a:spcPct val="20000"/>
              </a:spcBef>
            </a:pPr>
            <a:endParaRPr lang="it-IT" sz="1800" dirty="0">
              <a:solidFill>
                <a:schemeClr val="tx2"/>
              </a:solidFill>
              <a:latin typeface="Arial" charset="0"/>
            </a:endParaRPr>
          </a:p>
          <a:p>
            <a:pPr marL="342900" indent="-342900">
              <a:spcBef>
                <a:spcPct val="20000"/>
              </a:spcBef>
              <a:buFont typeface="Wingdings" pitchFamily="2" charset="2"/>
              <a:buChar char="Ø"/>
            </a:pPr>
            <a:r>
              <a:rPr lang="it-IT" sz="1800" b="1" dirty="0" err="1">
                <a:solidFill>
                  <a:srgbClr val="0000FF"/>
                </a:solidFill>
                <a:latin typeface="Arial" charset="0"/>
              </a:rPr>
              <a:t>Passwords</a:t>
            </a:r>
            <a:endParaRPr lang="it-IT" sz="1800" dirty="0">
              <a:solidFill>
                <a:schemeClr val="tx2"/>
              </a:solidFill>
              <a:latin typeface="Arial" charset="0"/>
            </a:endParaRPr>
          </a:p>
          <a:p>
            <a:pPr marL="342900" indent="-342900">
              <a:spcBef>
                <a:spcPct val="20000"/>
              </a:spcBef>
              <a:buFont typeface="Wingdings" pitchFamily="2" charset="2"/>
              <a:buChar char="Ø"/>
            </a:pPr>
            <a:endParaRPr lang="it-IT" sz="1800" dirty="0">
              <a:solidFill>
                <a:schemeClr val="tx2"/>
              </a:solidFill>
              <a:latin typeface="Arial" charset="0"/>
            </a:endParaRPr>
          </a:p>
          <a:p>
            <a:pPr marL="342900" indent="-342900">
              <a:spcBef>
                <a:spcPct val="20000"/>
              </a:spcBef>
              <a:buFont typeface="Wingdings" pitchFamily="2" charset="2"/>
              <a:buChar char="Ø"/>
            </a:pPr>
            <a:r>
              <a:rPr lang="it-IT" sz="1800" b="1" dirty="0" smtClean="0">
                <a:solidFill>
                  <a:srgbClr val="0000FF"/>
                </a:solidFill>
                <a:latin typeface="Arial" charset="0"/>
              </a:rPr>
              <a:t>Data </a:t>
            </a:r>
            <a:r>
              <a:rPr lang="it-IT" sz="1800" b="1" dirty="0" err="1" smtClean="0">
                <a:solidFill>
                  <a:srgbClr val="0000FF"/>
                </a:solidFill>
                <a:latin typeface="Arial" charset="0"/>
              </a:rPr>
              <a:t>criptation</a:t>
            </a:r>
            <a:r>
              <a:rPr lang="it-IT" sz="1800" b="1" dirty="0" smtClean="0">
                <a:solidFill>
                  <a:srgbClr val="0000FF"/>
                </a:solidFill>
                <a:latin typeface="Arial" charset="0"/>
              </a:rPr>
              <a:t> system</a:t>
            </a:r>
            <a:endParaRPr lang="it-IT" sz="1800" dirty="0">
              <a:solidFill>
                <a:schemeClr val="tx2"/>
              </a:solidFill>
              <a:latin typeface="Arial" charset="0"/>
            </a:endParaRPr>
          </a:p>
          <a:p>
            <a:pPr marL="342900" indent="-342900">
              <a:spcBef>
                <a:spcPct val="20000"/>
              </a:spcBef>
              <a:buFont typeface="Wingdings" pitchFamily="2" charset="2"/>
              <a:buChar char="Ø"/>
            </a:pPr>
            <a:endParaRPr lang="it-IT" sz="1800" dirty="0">
              <a:solidFill>
                <a:schemeClr val="tx2"/>
              </a:solidFill>
              <a:latin typeface="Arial" charset="0"/>
            </a:endParaRPr>
          </a:p>
          <a:p>
            <a:pPr marL="342900" indent="-342900">
              <a:spcBef>
                <a:spcPct val="20000"/>
              </a:spcBef>
              <a:buFont typeface="Wingdings" pitchFamily="2" charset="2"/>
              <a:buChar char="Ø"/>
            </a:pPr>
            <a:r>
              <a:rPr lang="it-IT" sz="1800" b="1" dirty="0" err="1">
                <a:solidFill>
                  <a:srgbClr val="0000FF"/>
                </a:solidFill>
                <a:latin typeface="Arial" charset="0"/>
              </a:rPr>
              <a:t>Firewalls</a:t>
            </a:r>
            <a:r>
              <a:rPr lang="it-IT" sz="1800" b="1" dirty="0">
                <a:solidFill>
                  <a:srgbClr val="0000FF"/>
                </a:solidFill>
                <a:latin typeface="Arial" charset="0"/>
              </a:rPr>
              <a:t> </a:t>
            </a:r>
            <a:endParaRPr lang="it-IT" sz="1800" dirty="0">
              <a:solidFill>
                <a:schemeClr val="tx2"/>
              </a:solidFill>
              <a:latin typeface="Arial" charset="0"/>
            </a:endParaRPr>
          </a:p>
          <a:p>
            <a:pPr marL="342900" indent="-342900">
              <a:spcBef>
                <a:spcPct val="20000"/>
              </a:spcBef>
            </a:pPr>
            <a:endParaRPr lang="it-IT" sz="1800" dirty="0">
              <a:solidFill>
                <a:schemeClr val="tx2"/>
              </a:solidFill>
              <a:latin typeface="Arial" charset="0"/>
            </a:endParaRPr>
          </a:p>
          <a:p>
            <a:pPr marL="342900" indent="-342900">
              <a:spcBef>
                <a:spcPct val="20000"/>
              </a:spcBef>
            </a:pPr>
            <a:endParaRPr lang="it-IT" sz="1800" dirty="0">
              <a:solidFill>
                <a:schemeClr val="tx2"/>
              </a:solidFill>
              <a:latin typeface="Arial" charset="0"/>
            </a:endParaRPr>
          </a:p>
          <a:p>
            <a:pPr marL="342900" indent="-342900">
              <a:spcBef>
                <a:spcPct val="20000"/>
              </a:spcBef>
            </a:pPr>
            <a:endParaRPr lang="it-IT" sz="1800" dirty="0">
              <a:solidFill>
                <a:schemeClr val="tx2"/>
              </a:solidFill>
              <a:latin typeface="Arial" charset="0"/>
            </a:endParaRPr>
          </a:p>
        </p:txBody>
      </p:sp>
    </p:spTree>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13</a:t>
            </a:fld>
            <a:endParaRPr lang="de-DE"/>
          </a:p>
        </p:txBody>
      </p:sp>
      <p:sp>
        <p:nvSpPr>
          <p:cNvPr id="4" name="Rectangle 10"/>
          <p:cNvSpPr>
            <a:spLocks noChangeArrowheads="1"/>
          </p:cNvSpPr>
          <p:nvPr/>
        </p:nvSpPr>
        <p:spPr bwMode="auto">
          <a:xfrm>
            <a:off x="1476375" y="1341438"/>
            <a:ext cx="6480175" cy="4343400"/>
          </a:xfrm>
          <a:prstGeom prst="rect">
            <a:avLst/>
          </a:prstGeom>
          <a:noFill/>
          <a:ln w="9525">
            <a:noFill/>
            <a:miter lim="800000"/>
            <a:headEnd/>
            <a:tailEnd/>
          </a:ln>
          <a:effectLst/>
        </p:spPr>
        <p:txBody>
          <a:bodyPr lIns="92075" tIns="46038" rIns="92075" bIns="46038"/>
          <a:lstStyle/>
          <a:p>
            <a:pPr marL="342900" indent="-342900" algn="ctr">
              <a:spcBef>
                <a:spcPct val="20000"/>
              </a:spcBef>
            </a:pPr>
            <a:r>
              <a:rPr lang="it-IT" sz="1800" b="1" dirty="0" smtClean="0">
                <a:solidFill>
                  <a:srgbClr val="0000FF"/>
                </a:solidFill>
                <a:latin typeface="Arial" charset="0"/>
              </a:rPr>
              <a:t>SECURITY MEASURES</a:t>
            </a:r>
          </a:p>
          <a:p>
            <a:pPr marL="342900" indent="-342900">
              <a:spcBef>
                <a:spcPct val="20000"/>
              </a:spcBef>
            </a:pPr>
            <a:endParaRPr lang="it-IT" sz="1800" b="1" dirty="0">
              <a:solidFill>
                <a:srgbClr val="0000FF"/>
              </a:solidFill>
              <a:latin typeface="Arial" charset="0"/>
            </a:endParaRPr>
          </a:p>
          <a:p>
            <a:pPr marL="342900" indent="-342900" algn="ctr">
              <a:spcBef>
                <a:spcPct val="20000"/>
              </a:spcBef>
            </a:pPr>
            <a:r>
              <a:rPr lang="it-IT" sz="1800" b="1" dirty="0" smtClean="0">
                <a:solidFill>
                  <a:schemeClr val="tx2"/>
                </a:solidFill>
                <a:latin typeface="Arial" charset="0"/>
              </a:rPr>
              <a:t>       </a:t>
            </a:r>
            <a:r>
              <a:rPr lang="it-IT" sz="1800" b="1" dirty="0" err="1" smtClean="0">
                <a:solidFill>
                  <a:schemeClr val="tx2"/>
                </a:solidFill>
                <a:latin typeface="Arial" charset="0"/>
              </a:rPr>
              <a:t>Legal</a:t>
            </a:r>
            <a:r>
              <a:rPr lang="it-IT" sz="1800" b="1" dirty="0" smtClean="0">
                <a:solidFill>
                  <a:schemeClr val="tx2"/>
                </a:solidFill>
                <a:latin typeface="Arial" charset="0"/>
              </a:rPr>
              <a:t> </a:t>
            </a:r>
            <a:r>
              <a:rPr lang="it-IT" sz="1800" b="1" dirty="0" err="1" smtClean="0">
                <a:solidFill>
                  <a:schemeClr val="tx2"/>
                </a:solidFill>
                <a:latin typeface="Arial" charset="0"/>
              </a:rPr>
              <a:t>Measures</a:t>
            </a:r>
            <a:r>
              <a:rPr lang="it-IT" sz="1800" dirty="0">
                <a:solidFill>
                  <a:schemeClr val="tx2"/>
                </a:solidFill>
                <a:latin typeface="Arial" charset="0"/>
              </a:rPr>
              <a:t>	</a:t>
            </a:r>
          </a:p>
          <a:p>
            <a:pPr marL="342900" indent="-342900">
              <a:spcBef>
                <a:spcPct val="20000"/>
              </a:spcBef>
            </a:pPr>
            <a:endParaRPr lang="it-IT" sz="1800" dirty="0">
              <a:solidFill>
                <a:schemeClr val="tx2"/>
              </a:solidFill>
              <a:latin typeface="Arial" charset="0"/>
            </a:endParaRPr>
          </a:p>
          <a:p>
            <a:pPr marL="342900" indent="-342900">
              <a:spcBef>
                <a:spcPct val="20000"/>
              </a:spcBef>
              <a:buFont typeface="Wingdings" pitchFamily="2" charset="2"/>
              <a:buChar char="Ø"/>
            </a:pPr>
            <a:r>
              <a:rPr lang="it-IT" sz="1800" b="1" dirty="0">
                <a:solidFill>
                  <a:srgbClr val="0000FF"/>
                </a:solidFill>
                <a:latin typeface="Arial" charset="0"/>
              </a:rPr>
              <a:t>NDA - Non </a:t>
            </a:r>
            <a:r>
              <a:rPr lang="it-IT" sz="1800" b="1" dirty="0" err="1">
                <a:solidFill>
                  <a:srgbClr val="0000FF"/>
                </a:solidFill>
                <a:latin typeface="Arial" charset="0"/>
              </a:rPr>
              <a:t>Disclosure</a:t>
            </a:r>
            <a:r>
              <a:rPr lang="it-IT" sz="1800" b="1" dirty="0">
                <a:solidFill>
                  <a:srgbClr val="0000FF"/>
                </a:solidFill>
                <a:latin typeface="Arial" charset="0"/>
              </a:rPr>
              <a:t> </a:t>
            </a:r>
            <a:r>
              <a:rPr lang="it-IT" sz="1800" b="1" dirty="0" err="1">
                <a:solidFill>
                  <a:srgbClr val="0000FF"/>
                </a:solidFill>
                <a:latin typeface="Arial" charset="0"/>
              </a:rPr>
              <a:t>Agreements</a:t>
            </a:r>
            <a:endParaRPr lang="it-IT" sz="1800" dirty="0">
              <a:solidFill>
                <a:schemeClr val="tx2"/>
              </a:solidFill>
              <a:latin typeface="Arial" charset="0"/>
            </a:endParaRPr>
          </a:p>
          <a:p>
            <a:pPr marL="342900" indent="-342900">
              <a:spcBef>
                <a:spcPct val="20000"/>
              </a:spcBef>
              <a:buFont typeface="Wingdings" pitchFamily="2" charset="2"/>
              <a:buChar char="Ø"/>
            </a:pPr>
            <a:endParaRPr lang="it-IT" sz="1800" dirty="0">
              <a:solidFill>
                <a:schemeClr val="tx2"/>
              </a:solidFill>
              <a:latin typeface="Arial" charset="0"/>
            </a:endParaRPr>
          </a:p>
          <a:p>
            <a:pPr marL="342900" indent="-342900">
              <a:spcBef>
                <a:spcPct val="20000"/>
              </a:spcBef>
              <a:buFont typeface="Wingdings" pitchFamily="2" charset="2"/>
              <a:buChar char="Ø"/>
            </a:pPr>
            <a:r>
              <a:rPr lang="it-IT" sz="1800" b="1" dirty="0" err="1">
                <a:solidFill>
                  <a:srgbClr val="0000FF"/>
                </a:solidFill>
                <a:latin typeface="Arial" charset="0"/>
              </a:rPr>
              <a:t>Confidentiality</a:t>
            </a:r>
            <a:r>
              <a:rPr lang="it-IT" sz="1800" b="1" dirty="0">
                <a:solidFill>
                  <a:srgbClr val="0000FF"/>
                </a:solidFill>
                <a:latin typeface="Arial" charset="0"/>
              </a:rPr>
              <a:t> </a:t>
            </a:r>
            <a:r>
              <a:rPr lang="it-IT" sz="1800" b="1" dirty="0" err="1">
                <a:solidFill>
                  <a:srgbClr val="0000FF"/>
                </a:solidFill>
                <a:latin typeface="Arial" charset="0"/>
              </a:rPr>
              <a:t>Agreements</a:t>
            </a:r>
            <a:endParaRPr lang="it-IT" sz="1800" dirty="0">
              <a:solidFill>
                <a:schemeClr val="tx2"/>
              </a:solidFill>
              <a:latin typeface="Arial" charset="0"/>
            </a:endParaRPr>
          </a:p>
          <a:p>
            <a:pPr marL="342900" indent="-342900">
              <a:spcBef>
                <a:spcPct val="20000"/>
              </a:spcBef>
              <a:buFont typeface="Wingdings" pitchFamily="2" charset="2"/>
              <a:buChar char="Ø"/>
            </a:pPr>
            <a:endParaRPr lang="it-IT" sz="1800" dirty="0">
              <a:solidFill>
                <a:schemeClr val="tx2"/>
              </a:solidFill>
              <a:latin typeface="Arial" charset="0"/>
            </a:endParaRPr>
          </a:p>
          <a:p>
            <a:pPr marL="342900" indent="-342900">
              <a:spcBef>
                <a:spcPct val="20000"/>
              </a:spcBef>
              <a:buFont typeface="Wingdings" pitchFamily="2" charset="2"/>
              <a:buChar char="Ø"/>
            </a:pPr>
            <a:r>
              <a:rPr lang="it-IT" sz="1800" b="1" dirty="0" err="1">
                <a:solidFill>
                  <a:srgbClr val="0000FF"/>
                </a:solidFill>
                <a:latin typeface="Arial" charset="0"/>
              </a:rPr>
              <a:t>Warning</a:t>
            </a:r>
            <a:r>
              <a:rPr lang="it-IT" sz="1800" b="1" dirty="0">
                <a:solidFill>
                  <a:srgbClr val="0000FF"/>
                </a:solidFill>
                <a:latin typeface="Arial" charset="0"/>
              </a:rPr>
              <a:t> </a:t>
            </a:r>
            <a:r>
              <a:rPr lang="it-IT" sz="1800" b="1" dirty="0" err="1">
                <a:solidFill>
                  <a:srgbClr val="0000FF"/>
                </a:solidFill>
                <a:latin typeface="Arial" charset="0"/>
              </a:rPr>
              <a:t>Markers</a:t>
            </a:r>
            <a:endParaRPr lang="it-IT" sz="1800" dirty="0">
              <a:solidFill>
                <a:schemeClr val="tx2"/>
              </a:solidFill>
              <a:latin typeface="Arial" charset="0"/>
            </a:endParaRPr>
          </a:p>
          <a:p>
            <a:pPr marL="342900" indent="-342900">
              <a:spcBef>
                <a:spcPct val="20000"/>
              </a:spcBef>
            </a:pPr>
            <a:endParaRPr lang="it-IT" sz="1800" dirty="0">
              <a:solidFill>
                <a:schemeClr val="tx2"/>
              </a:solidFill>
              <a:latin typeface="Arial" charset="0"/>
            </a:endParaRPr>
          </a:p>
          <a:p>
            <a:pPr marL="342900" indent="-342900">
              <a:spcBef>
                <a:spcPct val="20000"/>
              </a:spcBef>
            </a:pPr>
            <a:endParaRPr lang="it-IT" sz="1800" dirty="0">
              <a:solidFill>
                <a:schemeClr val="tx2"/>
              </a:solidFill>
              <a:latin typeface="Arial" charset="0"/>
            </a:endParaRPr>
          </a:p>
          <a:p>
            <a:pPr marL="342900" indent="-342900">
              <a:spcBef>
                <a:spcPct val="20000"/>
              </a:spcBef>
            </a:pPr>
            <a:endParaRPr lang="it-IT" sz="1800" dirty="0">
              <a:solidFill>
                <a:schemeClr val="tx2"/>
              </a:solidFill>
              <a:latin typeface="Arial" charset="0"/>
            </a:endParaRPr>
          </a:p>
        </p:txBody>
      </p:sp>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14</a:t>
            </a:fld>
            <a:endParaRPr lang="de-DE"/>
          </a:p>
        </p:txBody>
      </p:sp>
      <p:sp>
        <p:nvSpPr>
          <p:cNvPr id="4" name="Rectangle 10"/>
          <p:cNvSpPr>
            <a:spLocks noChangeArrowheads="1"/>
          </p:cNvSpPr>
          <p:nvPr/>
        </p:nvSpPr>
        <p:spPr bwMode="auto">
          <a:xfrm>
            <a:off x="1331913" y="1341438"/>
            <a:ext cx="6480175" cy="4343400"/>
          </a:xfrm>
          <a:prstGeom prst="rect">
            <a:avLst/>
          </a:prstGeom>
          <a:noFill/>
          <a:ln w="9525">
            <a:noFill/>
            <a:miter lim="800000"/>
            <a:headEnd/>
            <a:tailEnd/>
          </a:ln>
          <a:effectLst/>
        </p:spPr>
        <p:txBody>
          <a:bodyPr lIns="92075" tIns="46038" rIns="92075" bIns="46038"/>
          <a:lstStyle/>
          <a:p>
            <a:pPr marL="342900" indent="-342900" algn="ctr">
              <a:spcBef>
                <a:spcPct val="20000"/>
              </a:spcBef>
            </a:pPr>
            <a:r>
              <a:rPr lang="it-IT" sz="1800" b="1" dirty="0" smtClean="0">
                <a:solidFill>
                  <a:srgbClr val="0000FF"/>
                </a:solidFill>
                <a:latin typeface="Arial" charset="0"/>
              </a:rPr>
              <a:t>SECURITY MEASURES</a:t>
            </a:r>
          </a:p>
          <a:p>
            <a:pPr marL="342900" indent="-342900">
              <a:spcBef>
                <a:spcPct val="20000"/>
              </a:spcBef>
            </a:pPr>
            <a:endParaRPr lang="it-IT" sz="1800" b="1" dirty="0">
              <a:solidFill>
                <a:srgbClr val="0000FF"/>
              </a:solidFill>
              <a:latin typeface="Arial" charset="0"/>
            </a:endParaRPr>
          </a:p>
          <a:p>
            <a:pPr marL="342900" indent="-342900" algn="ctr">
              <a:spcBef>
                <a:spcPct val="20000"/>
              </a:spcBef>
            </a:pPr>
            <a:r>
              <a:rPr lang="it-IT" sz="1800" b="1" dirty="0">
                <a:solidFill>
                  <a:schemeClr val="tx2"/>
                </a:solidFill>
                <a:latin typeface="Arial" charset="0"/>
              </a:rPr>
              <a:t>      “FINGERPRINTS”</a:t>
            </a:r>
            <a:r>
              <a:rPr lang="it-IT" sz="1800" dirty="0">
                <a:solidFill>
                  <a:schemeClr val="tx2"/>
                </a:solidFill>
                <a:latin typeface="Arial" charset="0"/>
              </a:rPr>
              <a:t>	</a:t>
            </a:r>
          </a:p>
          <a:p>
            <a:pPr marL="342900" indent="-342900">
              <a:spcBef>
                <a:spcPct val="20000"/>
              </a:spcBef>
            </a:pPr>
            <a:endParaRPr lang="it-IT" sz="1800" dirty="0">
              <a:solidFill>
                <a:schemeClr val="tx2"/>
              </a:solidFill>
              <a:latin typeface="Arial" charset="0"/>
            </a:endParaRPr>
          </a:p>
          <a:p>
            <a:pPr marL="342900" indent="-342900" algn="ctr">
              <a:spcBef>
                <a:spcPct val="20000"/>
              </a:spcBef>
            </a:pPr>
            <a:r>
              <a:rPr lang="en-US" dirty="0">
                <a:latin typeface="Arial" charset="0"/>
              </a:rPr>
              <a:t>Insertion into the information documentation of non visible/un-recognizable elements apt to reveal the origin /paternity /ownership of the information </a:t>
            </a:r>
          </a:p>
          <a:p>
            <a:pPr marL="342900" indent="-342900" algn="ctr">
              <a:spcBef>
                <a:spcPct val="20000"/>
              </a:spcBef>
            </a:pPr>
            <a:endParaRPr lang="en-US" dirty="0">
              <a:latin typeface="Arial" charset="0"/>
            </a:endParaRPr>
          </a:p>
          <a:p>
            <a:pPr marL="342900" indent="-342900" algn="ctr">
              <a:spcBef>
                <a:spcPct val="20000"/>
              </a:spcBef>
            </a:pPr>
            <a:r>
              <a:rPr lang="en-US" sz="1800" b="1" dirty="0" smtClean="0">
                <a:latin typeface="Arial" charset="0"/>
              </a:rPr>
              <a:t>(managed by a restrict number of people)</a:t>
            </a:r>
            <a:endParaRPr lang="en-US" sz="1800" b="1" dirty="0">
              <a:latin typeface="Arial" charset="0"/>
            </a:endParaRPr>
          </a:p>
          <a:p>
            <a:pPr marL="342900" indent="-342900">
              <a:spcBef>
                <a:spcPct val="20000"/>
              </a:spcBef>
            </a:pPr>
            <a:endParaRPr lang="it-IT" sz="900" dirty="0">
              <a:solidFill>
                <a:schemeClr val="tx2"/>
              </a:solidFill>
              <a:latin typeface="Arial" charset="0"/>
            </a:endParaRPr>
          </a:p>
          <a:p>
            <a:pPr marL="342900" indent="-342900">
              <a:spcBef>
                <a:spcPct val="20000"/>
              </a:spcBef>
            </a:pPr>
            <a:endParaRPr lang="it-IT" sz="1800" dirty="0">
              <a:solidFill>
                <a:schemeClr val="tx2"/>
              </a:solidFill>
              <a:latin typeface="Arial" charset="0"/>
            </a:endParaRPr>
          </a:p>
          <a:p>
            <a:pPr marL="342900" indent="-342900">
              <a:spcBef>
                <a:spcPct val="20000"/>
              </a:spcBef>
            </a:pPr>
            <a:endParaRPr lang="it-IT" sz="1800" dirty="0">
              <a:solidFill>
                <a:schemeClr val="tx2"/>
              </a:solidFill>
              <a:latin typeface="Arial" charset="0"/>
            </a:endParaRPr>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15</a:t>
            </a:fld>
            <a:endParaRPr lang="de-DE"/>
          </a:p>
        </p:txBody>
      </p:sp>
      <p:sp>
        <p:nvSpPr>
          <p:cNvPr id="4" name="Text Box 11"/>
          <p:cNvSpPr txBox="1">
            <a:spLocks noChangeArrowheads="1"/>
          </p:cNvSpPr>
          <p:nvPr/>
        </p:nvSpPr>
        <p:spPr bwMode="auto">
          <a:xfrm>
            <a:off x="2858947" y="1092803"/>
            <a:ext cx="3090440" cy="461665"/>
          </a:xfrm>
          <a:prstGeom prst="rect">
            <a:avLst/>
          </a:prstGeom>
          <a:noFill/>
          <a:ln w="9525">
            <a:noFill/>
            <a:miter lim="800000"/>
            <a:headEnd/>
            <a:tailEnd/>
          </a:ln>
          <a:effectLst/>
        </p:spPr>
        <p:txBody>
          <a:bodyPr wrap="square">
            <a:spAutoFit/>
          </a:bodyPr>
          <a:lstStyle/>
          <a:p>
            <a:pPr>
              <a:spcBef>
                <a:spcPct val="50000"/>
              </a:spcBef>
            </a:pPr>
            <a:r>
              <a:rPr lang="it-IT" sz="2400" b="1" dirty="0" err="1">
                <a:latin typeface="Arial" charset="0"/>
              </a:rPr>
              <a:t>Fingerprint</a:t>
            </a:r>
            <a:r>
              <a:rPr lang="it-IT" sz="2400" b="1" dirty="0">
                <a:latin typeface="Arial" charset="0"/>
              </a:rPr>
              <a:t> </a:t>
            </a:r>
            <a:r>
              <a:rPr lang="it-IT" sz="2400" b="1" dirty="0" err="1">
                <a:latin typeface="Arial" charset="0"/>
              </a:rPr>
              <a:t>check</a:t>
            </a:r>
            <a:endParaRPr lang="it-IT" sz="2400" b="1" dirty="0">
              <a:latin typeface="Arial" charset="0"/>
            </a:endParaRPr>
          </a:p>
        </p:txBody>
      </p:sp>
      <p:pic>
        <p:nvPicPr>
          <p:cNvPr id="5" name="Picture 8"/>
          <p:cNvPicPr>
            <a:picLocks noChangeAspect="1" noChangeArrowheads="1"/>
          </p:cNvPicPr>
          <p:nvPr/>
        </p:nvPicPr>
        <p:blipFill>
          <a:blip r:embed="rId2" cstate="print"/>
          <a:srcRect/>
          <a:stretch>
            <a:fillRect/>
          </a:stretch>
        </p:blipFill>
        <p:spPr bwMode="auto">
          <a:xfrm>
            <a:off x="1036599" y="2184501"/>
            <a:ext cx="6489700" cy="4198938"/>
          </a:xfrm>
          <a:prstGeom prst="rect">
            <a:avLst/>
          </a:prstGeom>
          <a:noFill/>
          <a:ln w="9525">
            <a:noFill/>
            <a:miter lim="800000"/>
            <a:headEnd/>
            <a:tailEnd/>
          </a:ln>
        </p:spPr>
      </p:pic>
      <p:sp>
        <p:nvSpPr>
          <p:cNvPr id="6" name="Line 10"/>
          <p:cNvSpPr>
            <a:spLocks noChangeShapeType="1"/>
          </p:cNvSpPr>
          <p:nvPr/>
        </p:nvSpPr>
        <p:spPr bwMode="auto">
          <a:xfrm>
            <a:off x="981096" y="1638321"/>
            <a:ext cx="576262" cy="504825"/>
          </a:xfrm>
          <a:prstGeom prst="line">
            <a:avLst/>
          </a:prstGeom>
          <a:noFill/>
          <a:ln w="9525">
            <a:solidFill>
              <a:schemeClr val="tx1"/>
            </a:solidFill>
            <a:round/>
            <a:headEnd/>
            <a:tailEnd type="triangle" w="med" len="med"/>
          </a:ln>
          <a:effectLst/>
        </p:spPr>
        <p:txBody>
          <a:bodyPr/>
          <a:lstStyle/>
          <a:p>
            <a:endParaRPr lang="it-IT"/>
          </a:p>
        </p:txBody>
      </p:sp>
      <p:sp>
        <p:nvSpPr>
          <p:cNvPr id="7" name="Line 9"/>
          <p:cNvSpPr>
            <a:spLocks noChangeShapeType="1"/>
          </p:cNvSpPr>
          <p:nvPr/>
        </p:nvSpPr>
        <p:spPr bwMode="auto">
          <a:xfrm>
            <a:off x="979710" y="1638321"/>
            <a:ext cx="190500" cy="4029075"/>
          </a:xfrm>
          <a:prstGeom prst="line">
            <a:avLst/>
          </a:prstGeom>
          <a:noFill/>
          <a:ln w="9525">
            <a:solidFill>
              <a:srgbClr val="000000"/>
            </a:solidFill>
            <a:round/>
            <a:headEnd/>
            <a:tailEnd type="triangle" w="med" len="med"/>
          </a:ln>
        </p:spPr>
        <p:txBody>
          <a:bodyPr/>
          <a:lstStyle/>
          <a:p>
            <a:endParaRPr lang="it-IT"/>
          </a:p>
        </p:txBody>
      </p:sp>
    </p:spTree>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16</a:t>
            </a:fld>
            <a:endParaRPr lang="de-DE"/>
          </a:p>
        </p:txBody>
      </p:sp>
      <p:pic>
        <p:nvPicPr>
          <p:cNvPr id="4" name="Picture 11"/>
          <p:cNvPicPr>
            <a:picLocks noChangeAspect="1" noChangeArrowheads="1"/>
          </p:cNvPicPr>
          <p:nvPr/>
        </p:nvPicPr>
        <p:blipFill>
          <a:blip r:embed="rId2" cstate="print"/>
          <a:srcRect/>
          <a:stretch>
            <a:fillRect/>
          </a:stretch>
        </p:blipFill>
        <p:spPr bwMode="auto">
          <a:xfrm>
            <a:off x="1826128" y="1553319"/>
            <a:ext cx="1727200" cy="787400"/>
          </a:xfrm>
          <a:prstGeom prst="rect">
            <a:avLst/>
          </a:prstGeom>
          <a:noFill/>
          <a:ln w="9525">
            <a:noFill/>
            <a:miter lim="800000"/>
            <a:headEnd/>
            <a:tailEnd/>
          </a:ln>
          <a:effectLst/>
        </p:spPr>
      </p:pic>
      <p:pic>
        <p:nvPicPr>
          <p:cNvPr id="5" name="Picture 9"/>
          <p:cNvPicPr>
            <a:picLocks noChangeAspect="1" noChangeArrowheads="1"/>
          </p:cNvPicPr>
          <p:nvPr/>
        </p:nvPicPr>
        <p:blipFill>
          <a:blip r:embed="rId3" cstate="print"/>
          <a:srcRect/>
          <a:stretch>
            <a:fillRect/>
          </a:stretch>
        </p:blipFill>
        <p:spPr bwMode="auto">
          <a:xfrm>
            <a:off x="4565007" y="1637516"/>
            <a:ext cx="1871663" cy="722312"/>
          </a:xfrm>
          <a:prstGeom prst="rect">
            <a:avLst/>
          </a:prstGeom>
          <a:noFill/>
          <a:ln w="9525">
            <a:noFill/>
            <a:miter lim="800000"/>
            <a:headEnd/>
            <a:tailEnd/>
          </a:ln>
          <a:effectLst/>
        </p:spPr>
      </p:pic>
      <p:pic>
        <p:nvPicPr>
          <p:cNvPr id="6" name="Picture 7" descr="Manuale Fenix indice"/>
          <p:cNvPicPr>
            <a:picLocks noChangeAspect="1" noChangeArrowheads="1"/>
          </p:cNvPicPr>
          <p:nvPr/>
        </p:nvPicPr>
        <p:blipFill>
          <a:blip r:embed="rId4" cstate="print"/>
          <a:srcRect/>
          <a:stretch>
            <a:fillRect/>
          </a:stretch>
        </p:blipFill>
        <p:spPr bwMode="auto">
          <a:xfrm>
            <a:off x="1723985" y="2748365"/>
            <a:ext cx="2736850" cy="2449512"/>
          </a:xfrm>
          <a:prstGeom prst="rect">
            <a:avLst/>
          </a:prstGeom>
          <a:noFill/>
          <a:ln w="9525">
            <a:noFill/>
            <a:miter lim="800000"/>
            <a:headEnd/>
            <a:tailEnd/>
          </a:ln>
        </p:spPr>
      </p:pic>
      <p:pic>
        <p:nvPicPr>
          <p:cNvPr id="7" name="Picture 8" descr="Manuale Sestante indice"/>
          <p:cNvPicPr>
            <a:picLocks noChangeAspect="1" noChangeArrowheads="1"/>
          </p:cNvPicPr>
          <p:nvPr/>
        </p:nvPicPr>
        <p:blipFill>
          <a:blip r:embed="rId5" cstate="print"/>
          <a:srcRect/>
          <a:stretch>
            <a:fillRect/>
          </a:stretch>
        </p:blipFill>
        <p:spPr bwMode="auto">
          <a:xfrm>
            <a:off x="4555422" y="2776538"/>
            <a:ext cx="2776537" cy="2459037"/>
          </a:xfrm>
          <a:prstGeom prst="rect">
            <a:avLst/>
          </a:prstGeom>
          <a:noFill/>
          <a:ln w="9525">
            <a:noFill/>
            <a:miter lim="800000"/>
            <a:headEnd/>
            <a:tailEnd/>
          </a:ln>
        </p:spPr>
      </p:pic>
      <p:sp>
        <p:nvSpPr>
          <p:cNvPr id="8" name="Line 12"/>
          <p:cNvSpPr>
            <a:spLocks noChangeShapeType="1"/>
          </p:cNvSpPr>
          <p:nvPr/>
        </p:nvSpPr>
        <p:spPr bwMode="auto">
          <a:xfrm flipV="1">
            <a:off x="2784354" y="2384968"/>
            <a:ext cx="0" cy="647700"/>
          </a:xfrm>
          <a:prstGeom prst="line">
            <a:avLst/>
          </a:prstGeom>
          <a:noFill/>
          <a:ln w="9525">
            <a:solidFill>
              <a:srgbClr val="CC0000"/>
            </a:solidFill>
            <a:round/>
            <a:headEnd/>
            <a:tailEnd type="triangle" w="med" len="med"/>
          </a:ln>
          <a:effectLst/>
        </p:spPr>
        <p:txBody>
          <a:bodyPr/>
          <a:lstStyle/>
          <a:p>
            <a:endParaRPr lang="it-IT"/>
          </a:p>
        </p:txBody>
      </p:sp>
      <p:sp>
        <p:nvSpPr>
          <p:cNvPr id="9" name="Line 12"/>
          <p:cNvSpPr>
            <a:spLocks noChangeShapeType="1"/>
          </p:cNvSpPr>
          <p:nvPr/>
        </p:nvSpPr>
        <p:spPr bwMode="auto">
          <a:xfrm flipV="1">
            <a:off x="5585427" y="2408118"/>
            <a:ext cx="0" cy="647700"/>
          </a:xfrm>
          <a:prstGeom prst="line">
            <a:avLst/>
          </a:prstGeom>
          <a:noFill/>
          <a:ln w="9525">
            <a:solidFill>
              <a:srgbClr val="CC0000"/>
            </a:solidFill>
            <a:round/>
            <a:headEnd/>
            <a:tailEnd type="triangle" w="med" len="med"/>
          </a:ln>
          <a:effectLst/>
        </p:spPr>
        <p:txBody>
          <a:bodyPr/>
          <a:lstStyle/>
          <a:p>
            <a:endParaRPr lang="it-IT"/>
          </a:p>
        </p:txBody>
      </p:sp>
    </p:spTree>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17</a:t>
            </a:fld>
            <a:endParaRPr lang="de-DE"/>
          </a:p>
        </p:txBody>
      </p:sp>
      <p:pic>
        <p:nvPicPr>
          <p:cNvPr id="4" name="Picture 11"/>
          <p:cNvPicPr>
            <a:picLocks noChangeAspect="1" noChangeArrowheads="1"/>
          </p:cNvPicPr>
          <p:nvPr/>
        </p:nvPicPr>
        <p:blipFill>
          <a:blip r:embed="rId2" cstate="print"/>
          <a:srcRect/>
          <a:stretch>
            <a:fillRect/>
          </a:stretch>
        </p:blipFill>
        <p:spPr bwMode="auto">
          <a:xfrm>
            <a:off x="900113" y="1798638"/>
            <a:ext cx="7848600" cy="3186112"/>
          </a:xfrm>
          <a:prstGeom prst="rect">
            <a:avLst/>
          </a:prstGeom>
          <a:noFill/>
          <a:ln w="9525">
            <a:noFill/>
            <a:miter lim="800000"/>
            <a:headEnd/>
            <a:tailEnd/>
          </a:ln>
          <a:effectLst/>
        </p:spPr>
      </p:pic>
      <p:sp>
        <p:nvSpPr>
          <p:cNvPr id="5" name="Oval 17"/>
          <p:cNvSpPr>
            <a:spLocks noChangeArrowheads="1"/>
          </p:cNvSpPr>
          <p:nvPr/>
        </p:nvSpPr>
        <p:spPr bwMode="auto">
          <a:xfrm>
            <a:off x="827088" y="3141663"/>
            <a:ext cx="2160587" cy="1582737"/>
          </a:xfrm>
          <a:prstGeom prst="ellipse">
            <a:avLst/>
          </a:prstGeom>
          <a:noFill/>
          <a:ln w="28575">
            <a:solidFill>
              <a:srgbClr val="FF0000"/>
            </a:solidFill>
            <a:round/>
            <a:headEnd/>
            <a:tailEnd/>
          </a:ln>
          <a:effectLst/>
        </p:spPr>
        <p:txBody>
          <a:bodyPr wrap="none" anchor="ctr"/>
          <a:lstStyle/>
          <a:p>
            <a:endParaRPr lang="it-IT"/>
          </a:p>
        </p:txBody>
      </p:sp>
    </p:spTree>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18</a:t>
            </a:fld>
            <a:endParaRPr lang="de-DE"/>
          </a:p>
        </p:txBody>
      </p:sp>
      <p:sp>
        <p:nvSpPr>
          <p:cNvPr id="4" name="Rectangle 10"/>
          <p:cNvSpPr>
            <a:spLocks noChangeArrowheads="1"/>
          </p:cNvSpPr>
          <p:nvPr/>
        </p:nvSpPr>
        <p:spPr bwMode="auto">
          <a:xfrm>
            <a:off x="973098" y="1410886"/>
            <a:ext cx="7416800" cy="4343400"/>
          </a:xfrm>
          <a:prstGeom prst="rect">
            <a:avLst/>
          </a:prstGeom>
          <a:noFill/>
          <a:ln w="9525">
            <a:noFill/>
            <a:miter lim="800000"/>
            <a:headEnd/>
            <a:tailEnd/>
          </a:ln>
          <a:effectLst/>
        </p:spPr>
        <p:txBody>
          <a:bodyPr lIns="92075" tIns="46038" rIns="92075" bIns="46038"/>
          <a:lstStyle/>
          <a:p>
            <a:pPr marL="342900" indent="-342900" algn="ctr">
              <a:spcBef>
                <a:spcPct val="20000"/>
              </a:spcBef>
            </a:pPr>
            <a:r>
              <a:rPr lang="it-IT" sz="1800" b="1" dirty="0" smtClean="0">
                <a:solidFill>
                  <a:srgbClr val="0000FF"/>
                </a:solidFill>
                <a:latin typeface="Arial" charset="0"/>
              </a:rPr>
              <a:t>CRITICAL ISSUES</a:t>
            </a:r>
            <a:endParaRPr lang="it-IT" sz="1800" b="1" dirty="0">
              <a:solidFill>
                <a:srgbClr val="0000FF"/>
              </a:solidFill>
              <a:latin typeface="Arial" charset="0"/>
            </a:endParaRPr>
          </a:p>
          <a:p>
            <a:pPr marL="342900" indent="-342900">
              <a:spcBef>
                <a:spcPct val="20000"/>
              </a:spcBef>
            </a:pPr>
            <a:r>
              <a:rPr lang="it-IT" sz="1800" dirty="0">
                <a:solidFill>
                  <a:schemeClr val="tx2"/>
                </a:solidFill>
                <a:latin typeface="Arial" charset="0"/>
              </a:rPr>
              <a:t>	</a:t>
            </a:r>
          </a:p>
          <a:p>
            <a:pPr marL="342900" indent="-342900">
              <a:spcBef>
                <a:spcPct val="20000"/>
              </a:spcBef>
              <a:buFont typeface="Wingdings" pitchFamily="2" charset="2"/>
              <a:buChar char="Ø"/>
            </a:pPr>
            <a:r>
              <a:rPr lang="it-IT" sz="1800" dirty="0" err="1" smtClean="0">
                <a:solidFill>
                  <a:schemeClr val="tx2"/>
                </a:solidFill>
                <a:latin typeface="Arial" charset="0"/>
              </a:rPr>
              <a:t>Proper</a:t>
            </a:r>
            <a:r>
              <a:rPr lang="it-IT" sz="1800" dirty="0" smtClean="0">
                <a:solidFill>
                  <a:schemeClr val="tx2"/>
                </a:solidFill>
                <a:latin typeface="Arial" charset="0"/>
              </a:rPr>
              <a:t> and </a:t>
            </a:r>
            <a:r>
              <a:rPr lang="it-IT" sz="1800" dirty="0" err="1" smtClean="0">
                <a:solidFill>
                  <a:schemeClr val="tx2"/>
                </a:solidFill>
                <a:latin typeface="Arial" charset="0"/>
              </a:rPr>
              <a:t>clear</a:t>
            </a:r>
            <a:r>
              <a:rPr lang="it-IT" sz="1800" dirty="0" smtClean="0">
                <a:solidFill>
                  <a:schemeClr val="tx2"/>
                </a:solidFill>
                <a:latin typeface="Arial" charset="0"/>
              </a:rPr>
              <a:t> </a:t>
            </a:r>
            <a:r>
              <a:rPr lang="it-IT" sz="1800" dirty="0" err="1" smtClean="0">
                <a:solidFill>
                  <a:schemeClr val="tx2"/>
                </a:solidFill>
                <a:latin typeface="Arial" charset="0"/>
              </a:rPr>
              <a:t>identification</a:t>
            </a:r>
            <a:r>
              <a:rPr lang="it-IT" sz="1800" dirty="0">
                <a:solidFill>
                  <a:schemeClr val="tx2"/>
                </a:solidFill>
                <a:latin typeface="Arial" charset="0"/>
              </a:rPr>
              <a:t> </a:t>
            </a:r>
            <a:r>
              <a:rPr lang="it-IT" sz="1800" dirty="0" smtClean="0">
                <a:solidFill>
                  <a:schemeClr val="tx2"/>
                </a:solidFill>
                <a:latin typeface="Arial" charset="0"/>
              </a:rPr>
              <a:t>and </a:t>
            </a:r>
            <a:r>
              <a:rPr lang="it-IT" sz="1800" dirty="0" err="1" smtClean="0">
                <a:solidFill>
                  <a:schemeClr val="tx2"/>
                </a:solidFill>
                <a:latin typeface="Arial" charset="0"/>
              </a:rPr>
              <a:t>evaluation</a:t>
            </a:r>
            <a:r>
              <a:rPr lang="it-IT" sz="1800" dirty="0" smtClean="0">
                <a:solidFill>
                  <a:schemeClr val="tx2"/>
                </a:solidFill>
                <a:latin typeface="Arial" charset="0"/>
              </a:rPr>
              <a:t> </a:t>
            </a:r>
            <a:r>
              <a:rPr lang="it-IT" sz="1800" dirty="0" err="1" smtClean="0">
                <a:solidFill>
                  <a:schemeClr val="tx2"/>
                </a:solidFill>
                <a:latin typeface="Arial" charset="0"/>
              </a:rPr>
              <a:t>of</a:t>
            </a:r>
            <a:r>
              <a:rPr lang="it-IT" sz="1800" dirty="0" smtClean="0">
                <a:solidFill>
                  <a:schemeClr val="tx2"/>
                </a:solidFill>
                <a:latin typeface="Arial" charset="0"/>
              </a:rPr>
              <a:t> </a:t>
            </a:r>
            <a:r>
              <a:rPr lang="it-IT" sz="1800" dirty="0" err="1" smtClean="0">
                <a:solidFill>
                  <a:schemeClr val="tx2"/>
                </a:solidFill>
                <a:latin typeface="Arial" charset="0"/>
              </a:rPr>
              <a:t>trade</a:t>
            </a:r>
            <a:r>
              <a:rPr lang="it-IT" sz="1800" dirty="0" smtClean="0">
                <a:solidFill>
                  <a:schemeClr val="tx2"/>
                </a:solidFill>
                <a:latin typeface="Arial" charset="0"/>
              </a:rPr>
              <a:t> </a:t>
            </a:r>
            <a:r>
              <a:rPr lang="it-IT" sz="1800" dirty="0" err="1" smtClean="0">
                <a:solidFill>
                  <a:schemeClr val="tx2"/>
                </a:solidFill>
                <a:latin typeface="Arial" charset="0"/>
              </a:rPr>
              <a:t>secrets</a:t>
            </a:r>
            <a:endParaRPr lang="it-IT" sz="1800" dirty="0">
              <a:solidFill>
                <a:schemeClr val="tx2"/>
              </a:solidFill>
              <a:latin typeface="Arial" charset="0"/>
            </a:endParaRPr>
          </a:p>
          <a:p>
            <a:pPr marL="342900" indent="-342900">
              <a:spcBef>
                <a:spcPct val="20000"/>
              </a:spcBef>
              <a:buFont typeface="Wingdings" pitchFamily="2" charset="2"/>
              <a:buChar char="Ø"/>
            </a:pPr>
            <a:endParaRPr lang="it-IT" sz="1800" dirty="0">
              <a:solidFill>
                <a:schemeClr val="tx2"/>
              </a:solidFill>
              <a:latin typeface="Arial" charset="0"/>
            </a:endParaRPr>
          </a:p>
          <a:p>
            <a:pPr marL="342900" indent="-342900">
              <a:spcBef>
                <a:spcPct val="20000"/>
              </a:spcBef>
              <a:buFont typeface="Wingdings" pitchFamily="2" charset="2"/>
              <a:buChar char="Ø"/>
            </a:pPr>
            <a:r>
              <a:rPr lang="it-IT" sz="1800" dirty="0" err="1" smtClean="0">
                <a:solidFill>
                  <a:schemeClr val="tx2"/>
                </a:solidFill>
                <a:latin typeface="Arial" charset="0"/>
              </a:rPr>
              <a:t>Implementation</a:t>
            </a:r>
            <a:r>
              <a:rPr lang="it-IT" sz="1800" dirty="0" smtClean="0">
                <a:solidFill>
                  <a:schemeClr val="tx2"/>
                </a:solidFill>
                <a:latin typeface="Arial" charset="0"/>
              </a:rPr>
              <a:t> </a:t>
            </a:r>
            <a:r>
              <a:rPr lang="it-IT" sz="1800" dirty="0" err="1" smtClean="0">
                <a:solidFill>
                  <a:schemeClr val="tx2"/>
                </a:solidFill>
                <a:latin typeface="Arial" charset="0"/>
              </a:rPr>
              <a:t>of</a:t>
            </a:r>
            <a:r>
              <a:rPr lang="it-IT" sz="1800" dirty="0" smtClean="0">
                <a:solidFill>
                  <a:schemeClr val="tx2"/>
                </a:solidFill>
                <a:latin typeface="Arial" charset="0"/>
              </a:rPr>
              <a:t> </a:t>
            </a:r>
            <a:r>
              <a:rPr lang="it-IT" sz="1800" dirty="0" err="1" smtClean="0">
                <a:solidFill>
                  <a:schemeClr val="tx2"/>
                </a:solidFill>
                <a:latin typeface="Arial" charset="0"/>
              </a:rPr>
              <a:t>mixed</a:t>
            </a:r>
            <a:r>
              <a:rPr lang="it-IT" sz="1800" dirty="0" smtClean="0">
                <a:solidFill>
                  <a:schemeClr val="tx2"/>
                </a:solidFill>
                <a:latin typeface="Arial" charset="0"/>
              </a:rPr>
              <a:t> security </a:t>
            </a:r>
            <a:r>
              <a:rPr lang="it-IT" sz="1800" dirty="0" err="1" smtClean="0">
                <a:solidFill>
                  <a:schemeClr val="tx2"/>
                </a:solidFill>
                <a:latin typeface="Arial" charset="0"/>
              </a:rPr>
              <a:t>measures</a:t>
            </a:r>
            <a:r>
              <a:rPr lang="it-IT" sz="1800" dirty="0" smtClean="0">
                <a:solidFill>
                  <a:schemeClr val="tx2"/>
                </a:solidFill>
                <a:latin typeface="Arial" charset="0"/>
              </a:rPr>
              <a:t>/</a:t>
            </a:r>
            <a:r>
              <a:rPr lang="it-IT" sz="1800" dirty="0" err="1" smtClean="0">
                <a:solidFill>
                  <a:schemeClr val="tx2"/>
                </a:solidFill>
                <a:latin typeface="Arial" charset="0"/>
              </a:rPr>
              <a:t>systems</a:t>
            </a:r>
            <a:endParaRPr lang="it-IT" sz="1800" dirty="0">
              <a:solidFill>
                <a:schemeClr val="tx2"/>
              </a:solidFill>
              <a:latin typeface="Arial" charset="0"/>
            </a:endParaRPr>
          </a:p>
          <a:p>
            <a:pPr marL="342900" indent="-342900">
              <a:spcBef>
                <a:spcPct val="20000"/>
              </a:spcBef>
              <a:buFont typeface="Wingdings" pitchFamily="2" charset="2"/>
              <a:buChar char="Ø"/>
            </a:pPr>
            <a:endParaRPr lang="it-IT" sz="1800" dirty="0">
              <a:solidFill>
                <a:schemeClr val="tx2"/>
              </a:solidFill>
              <a:latin typeface="Arial" charset="0"/>
            </a:endParaRPr>
          </a:p>
          <a:p>
            <a:pPr marL="342900" indent="-342900">
              <a:spcBef>
                <a:spcPct val="20000"/>
              </a:spcBef>
              <a:buFont typeface="Wingdings" pitchFamily="2" charset="2"/>
              <a:buChar char="Ø"/>
            </a:pPr>
            <a:r>
              <a:rPr lang="it-IT" sz="1800" dirty="0" err="1" smtClean="0">
                <a:solidFill>
                  <a:schemeClr val="tx2"/>
                </a:solidFill>
                <a:latin typeface="Arial" charset="0"/>
              </a:rPr>
              <a:t>Recognition</a:t>
            </a:r>
            <a:r>
              <a:rPr lang="it-IT" sz="1800" dirty="0" smtClean="0">
                <a:solidFill>
                  <a:schemeClr val="tx2"/>
                </a:solidFill>
                <a:latin typeface="Arial" charset="0"/>
              </a:rPr>
              <a:t> </a:t>
            </a:r>
            <a:r>
              <a:rPr lang="it-IT" sz="1800" dirty="0" err="1" smtClean="0">
                <a:solidFill>
                  <a:schemeClr val="tx2"/>
                </a:solidFill>
                <a:latin typeface="Arial" charset="0"/>
              </a:rPr>
              <a:t>elements</a:t>
            </a:r>
            <a:r>
              <a:rPr lang="it-IT" sz="1800" dirty="0" smtClean="0">
                <a:solidFill>
                  <a:schemeClr val="tx2"/>
                </a:solidFill>
                <a:latin typeface="Arial" charset="0"/>
              </a:rPr>
              <a:t> (visibile and </a:t>
            </a:r>
            <a:r>
              <a:rPr lang="it-IT" sz="1800" dirty="0" err="1" smtClean="0">
                <a:solidFill>
                  <a:schemeClr val="tx2"/>
                </a:solidFill>
                <a:latin typeface="Arial" charset="0"/>
              </a:rPr>
              <a:t>hidden</a:t>
            </a:r>
            <a:r>
              <a:rPr lang="it-IT" sz="1800" dirty="0" smtClean="0">
                <a:solidFill>
                  <a:schemeClr val="tx2"/>
                </a:solidFill>
                <a:latin typeface="Arial" charset="0"/>
              </a:rPr>
              <a:t>)</a:t>
            </a:r>
            <a:endParaRPr lang="it-IT" sz="1800" dirty="0">
              <a:solidFill>
                <a:schemeClr val="tx2"/>
              </a:solidFill>
              <a:latin typeface="Arial" charset="0"/>
            </a:endParaRPr>
          </a:p>
          <a:p>
            <a:pPr marL="342900" indent="-342900">
              <a:spcBef>
                <a:spcPct val="20000"/>
              </a:spcBef>
              <a:buFont typeface="Wingdings" pitchFamily="2" charset="2"/>
              <a:buChar char="Ø"/>
            </a:pPr>
            <a:endParaRPr lang="it-IT" sz="1800" dirty="0">
              <a:solidFill>
                <a:schemeClr val="tx2"/>
              </a:solidFill>
              <a:latin typeface="Arial" charset="0"/>
            </a:endParaRPr>
          </a:p>
          <a:p>
            <a:pPr marL="342900" indent="-342900">
              <a:spcBef>
                <a:spcPct val="20000"/>
              </a:spcBef>
              <a:buFont typeface="Wingdings" pitchFamily="2" charset="2"/>
              <a:buChar char="Ø"/>
            </a:pPr>
            <a:r>
              <a:rPr lang="it-IT" sz="1800" dirty="0" err="1" smtClean="0">
                <a:solidFill>
                  <a:schemeClr val="tx2"/>
                </a:solidFill>
                <a:latin typeface="Arial" charset="0"/>
              </a:rPr>
              <a:t>Awarness</a:t>
            </a:r>
            <a:r>
              <a:rPr lang="it-IT" sz="1800" dirty="0" smtClean="0">
                <a:solidFill>
                  <a:schemeClr val="tx2"/>
                </a:solidFill>
                <a:latin typeface="Arial" charset="0"/>
              </a:rPr>
              <a:t> and appropriate training (</a:t>
            </a:r>
            <a:r>
              <a:rPr lang="it-IT" sz="1800" dirty="0" err="1" smtClean="0">
                <a:solidFill>
                  <a:schemeClr val="tx2"/>
                </a:solidFill>
                <a:latin typeface="Arial" charset="0"/>
              </a:rPr>
              <a:t>employees</a:t>
            </a:r>
            <a:r>
              <a:rPr lang="it-IT" sz="1800" dirty="0" smtClean="0">
                <a:solidFill>
                  <a:schemeClr val="tx2"/>
                </a:solidFill>
                <a:latin typeface="Arial" charset="0"/>
              </a:rPr>
              <a:t>, free lance, </a:t>
            </a:r>
            <a:r>
              <a:rPr lang="it-IT" sz="1800" dirty="0" err="1" smtClean="0">
                <a:solidFill>
                  <a:schemeClr val="tx2"/>
                </a:solidFill>
                <a:latin typeface="Arial" charset="0"/>
              </a:rPr>
              <a:t>consultants</a:t>
            </a:r>
            <a:r>
              <a:rPr lang="it-IT" sz="1800" dirty="0" smtClean="0">
                <a:solidFill>
                  <a:schemeClr val="tx2"/>
                </a:solidFill>
                <a:latin typeface="Arial" charset="0"/>
              </a:rPr>
              <a:t>)</a:t>
            </a:r>
          </a:p>
          <a:p>
            <a:pPr marL="342900" indent="-342900">
              <a:spcBef>
                <a:spcPct val="20000"/>
              </a:spcBef>
              <a:buFont typeface="Wingdings" pitchFamily="2" charset="2"/>
              <a:buChar char="Ø"/>
            </a:pPr>
            <a:endParaRPr lang="it-IT" sz="1800" dirty="0">
              <a:solidFill>
                <a:schemeClr val="tx2"/>
              </a:solidFill>
              <a:latin typeface="Arial" charset="0"/>
            </a:endParaRPr>
          </a:p>
          <a:p>
            <a:pPr marL="342900" indent="-342900">
              <a:spcBef>
                <a:spcPct val="20000"/>
              </a:spcBef>
              <a:buFont typeface="Wingdings" pitchFamily="2" charset="2"/>
              <a:buChar char="Ø"/>
            </a:pPr>
            <a:r>
              <a:rPr lang="it-IT" sz="1800" dirty="0" err="1" smtClean="0">
                <a:solidFill>
                  <a:schemeClr val="tx2"/>
                </a:solidFill>
                <a:latin typeface="Arial" charset="0"/>
              </a:rPr>
              <a:t>Mangement</a:t>
            </a:r>
            <a:r>
              <a:rPr lang="it-IT" sz="1800" dirty="0" smtClean="0">
                <a:solidFill>
                  <a:schemeClr val="tx2"/>
                </a:solidFill>
                <a:latin typeface="Arial" charset="0"/>
              </a:rPr>
              <a:t> </a:t>
            </a:r>
            <a:r>
              <a:rPr lang="it-IT" sz="1800" dirty="0" err="1" smtClean="0">
                <a:solidFill>
                  <a:schemeClr val="tx2"/>
                </a:solidFill>
                <a:latin typeface="Arial" charset="0"/>
              </a:rPr>
              <a:t>of</a:t>
            </a:r>
            <a:r>
              <a:rPr lang="it-IT" sz="1800" dirty="0" smtClean="0">
                <a:solidFill>
                  <a:schemeClr val="tx2"/>
                </a:solidFill>
                <a:latin typeface="Arial" charset="0"/>
              </a:rPr>
              <a:t> </a:t>
            </a:r>
            <a:r>
              <a:rPr lang="it-IT" sz="1800" dirty="0" err="1" smtClean="0">
                <a:solidFill>
                  <a:schemeClr val="tx2"/>
                </a:solidFill>
                <a:latin typeface="Arial" charset="0"/>
              </a:rPr>
              <a:t>external</a:t>
            </a:r>
            <a:r>
              <a:rPr lang="it-IT" sz="1800" dirty="0" smtClean="0">
                <a:solidFill>
                  <a:schemeClr val="tx2"/>
                </a:solidFill>
                <a:latin typeface="Arial" charset="0"/>
              </a:rPr>
              <a:t> and </a:t>
            </a:r>
            <a:r>
              <a:rPr lang="it-IT" sz="1800" dirty="0" err="1" smtClean="0">
                <a:solidFill>
                  <a:schemeClr val="tx2"/>
                </a:solidFill>
                <a:latin typeface="Arial" charset="0"/>
              </a:rPr>
              <a:t>internal</a:t>
            </a:r>
            <a:r>
              <a:rPr lang="it-IT" sz="1800" dirty="0" smtClean="0">
                <a:solidFill>
                  <a:schemeClr val="tx2"/>
                </a:solidFill>
                <a:latin typeface="Arial" charset="0"/>
              </a:rPr>
              <a:t> </a:t>
            </a:r>
            <a:r>
              <a:rPr lang="it-IT" sz="1800" dirty="0" err="1" smtClean="0">
                <a:solidFill>
                  <a:schemeClr val="tx2"/>
                </a:solidFill>
                <a:latin typeface="Arial" charset="0"/>
              </a:rPr>
              <a:t>assaults</a:t>
            </a:r>
            <a:r>
              <a:rPr lang="it-IT" sz="1800" dirty="0" smtClean="0">
                <a:solidFill>
                  <a:schemeClr val="tx2"/>
                </a:solidFill>
                <a:latin typeface="Arial" charset="0"/>
              </a:rPr>
              <a:t> (social </a:t>
            </a:r>
            <a:r>
              <a:rPr lang="it-IT" sz="1800" dirty="0" err="1">
                <a:solidFill>
                  <a:schemeClr val="tx2"/>
                </a:solidFill>
                <a:latin typeface="Arial" charset="0"/>
              </a:rPr>
              <a:t>engineering</a:t>
            </a:r>
            <a:r>
              <a:rPr lang="it-IT" sz="1800" dirty="0">
                <a:solidFill>
                  <a:schemeClr val="tx2"/>
                </a:solidFill>
                <a:latin typeface="Arial" charset="0"/>
              </a:rPr>
              <a:t>)</a:t>
            </a:r>
          </a:p>
          <a:p>
            <a:pPr marL="342900" indent="-342900">
              <a:spcBef>
                <a:spcPct val="20000"/>
              </a:spcBef>
            </a:pPr>
            <a:endParaRPr lang="it-IT" sz="1800" dirty="0">
              <a:solidFill>
                <a:schemeClr val="tx2"/>
              </a:solidFill>
              <a:latin typeface="Arial" charset="0"/>
            </a:endParaRPr>
          </a:p>
          <a:p>
            <a:pPr marL="342900" indent="-342900">
              <a:spcBef>
                <a:spcPct val="20000"/>
              </a:spcBef>
            </a:pPr>
            <a:endParaRPr lang="it-IT" sz="1800" dirty="0">
              <a:solidFill>
                <a:schemeClr val="tx2"/>
              </a:solidFill>
              <a:latin typeface="Arial" charset="0"/>
            </a:endParaRPr>
          </a:p>
          <a:p>
            <a:pPr marL="342900" indent="-342900">
              <a:spcBef>
                <a:spcPct val="20000"/>
              </a:spcBef>
            </a:pPr>
            <a:endParaRPr lang="it-IT" sz="1800" dirty="0">
              <a:solidFill>
                <a:schemeClr val="tx2"/>
              </a:solidFill>
              <a:latin typeface="Arial" charset="0"/>
            </a:endParaRPr>
          </a:p>
        </p:txBody>
      </p:sp>
    </p:spTree>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19</a:t>
            </a:fld>
            <a:endParaRPr lang="de-DE"/>
          </a:p>
        </p:txBody>
      </p:sp>
      <p:sp>
        <p:nvSpPr>
          <p:cNvPr id="4" name="Text Box 11"/>
          <p:cNvSpPr txBox="1">
            <a:spLocks noChangeArrowheads="1"/>
          </p:cNvSpPr>
          <p:nvPr/>
        </p:nvSpPr>
        <p:spPr bwMode="auto">
          <a:xfrm>
            <a:off x="162046" y="1584507"/>
            <a:ext cx="8275899" cy="4585871"/>
          </a:xfrm>
          <a:prstGeom prst="rect">
            <a:avLst/>
          </a:prstGeom>
          <a:noFill/>
          <a:ln w="9525">
            <a:noFill/>
            <a:miter lim="800000"/>
            <a:headEnd/>
            <a:tailEnd/>
          </a:ln>
          <a:effectLst/>
        </p:spPr>
        <p:txBody>
          <a:bodyPr wrap="square">
            <a:spAutoFit/>
          </a:bodyPr>
          <a:lstStyle/>
          <a:p>
            <a:pPr marL="457200" indent="-457200" algn="ctr"/>
            <a:r>
              <a:rPr lang="it-IT" sz="2000" dirty="0" err="1">
                <a:solidFill>
                  <a:srgbClr val="0000FF"/>
                </a:solidFill>
                <a:latin typeface="Arial" charset="0"/>
              </a:rPr>
              <a:t>N.D.A.</a:t>
            </a:r>
            <a:r>
              <a:rPr lang="it-IT" sz="2000" dirty="0">
                <a:solidFill>
                  <a:srgbClr val="0000FF"/>
                </a:solidFill>
                <a:latin typeface="Arial" charset="0"/>
              </a:rPr>
              <a:t> / LICENSE AGREEMENTS</a:t>
            </a:r>
          </a:p>
          <a:p>
            <a:pPr marL="457200" indent="-457200" algn="ctr"/>
            <a:endParaRPr lang="it-IT" sz="2000" dirty="0">
              <a:latin typeface="Arial" charset="0"/>
            </a:endParaRPr>
          </a:p>
          <a:p>
            <a:pPr marL="914400" lvl="1" indent="-457200" algn="just"/>
            <a:r>
              <a:rPr lang="en-GB" dirty="0">
                <a:latin typeface="Arial" charset="0"/>
              </a:rPr>
              <a:t>"</a:t>
            </a:r>
            <a:r>
              <a:rPr lang="en-GB" b="1" dirty="0">
                <a:latin typeface="Arial" charset="0"/>
              </a:rPr>
              <a:t>Confidential Information</a:t>
            </a:r>
            <a:r>
              <a:rPr lang="en-GB" dirty="0">
                <a:latin typeface="Arial" charset="0"/>
              </a:rPr>
              <a:t>" shall mean all information or data relating to the other Party’s business disclosed before or after the date of this Agreement, in any form (including, without limitation, whether in writing, orally, in a visual or an electronic form, in a magnetic, digital form or on disk or other media) to one Party (or its directors, officers, employees, agents or professional advisers) by the other Party, or by a third party on behalf of the other Party, whether directly or indirectly in connection with the Purpose. It shall include but not be limited to any information and data concerning the other Party’s operations, processes, plans, intentions, product information, inventions, know-how, design rights, trade secrets, software, network configuration, IT systems, market opportunities, customers and business affairs, and all documents, materials and other information which contain or reflect or are generated from the Confidential </a:t>
            </a:r>
            <a:r>
              <a:rPr lang="en-GB" dirty="0" smtClean="0">
                <a:latin typeface="Arial" charset="0"/>
              </a:rPr>
              <a:t>Information</a:t>
            </a:r>
            <a:r>
              <a:rPr lang="en-GB" dirty="0" smtClean="0"/>
              <a:t>.</a:t>
            </a:r>
            <a:endParaRPr lang="en-GB" dirty="0">
              <a:latin typeface="Arial" charset="0"/>
            </a:endParaRPr>
          </a:p>
        </p:txBody>
      </p:sp>
      <p:sp>
        <p:nvSpPr>
          <p:cNvPr id="5" name="Rettangolo 4"/>
          <p:cNvSpPr/>
          <p:nvPr/>
        </p:nvSpPr>
        <p:spPr>
          <a:xfrm>
            <a:off x="3015237" y="663180"/>
            <a:ext cx="3469219" cy="461665"/>
          </a:xfrm>
          <a:prstGeom prst="rect">
            <a:avLst/>
          </a:prstGeom>
        </p:spPr>
        <p:txBody>
          <a:bodyPr wrap="none">
            <a:spAutoFit/>
          </a:bodyPr>
          <a:lstStyle/>
          <a:p>
            <a:r>
              <a:rPr lang="it-IT" sz="2400" b="1" dirty="0" smtClean="0"/>
              <a:t>CONTRACT CLAUSES</a:t>
            </a:r>
            <a:endParaRPr lang="it-IT" sz="2400" b="1" dirty="0"/>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3" cstate="print"/>
          <a:srcRect/>
          <a:stretch>
            <a:fillRect/>
          </a:stretch>
        </p:blipFill>
        <p:spPr bwMode="auto">
          <a:xfrm>
            <a:off x="513988" y="1493376"/>
            <a:ext cx="7077075" cy="4972050"/>
          </a:xfrm>
          <a:prstGeom prst="rect">
            <a:avLst/>
          </a:prstGeom>
          <a:noFill/>
        </p:spPr>
      </p:pic>
      <p:pic>
        <p:nvPicPr>
          <p:cNvPr id="6" name="Picture 10"/>
          <p:cNvPicPr>
            <a:picLocks noChangeAspect="1" noChangeArrowheads="1"/>
          </p:cNvPicPr>
          <p:nvPr/>
        </p:nvPicPr>
        <p:blipFill>
          <a:blip r:embed="rId4" cstate="print"/>
          <a:srcRect/>
          <a:stretch>
            <a:fillRect/>
          </a:stretch>
        </p:blipFill>
        <p:spPr bwMode="auto">
          <a:xfrm>
            <a:off x="5272269" y="243068"/>
            <a:ext cx="2133600" cy="1076325"/>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20</a:t>
            </a:fld>
            <a:endParaRPr lang="de-DE"/>
          </a:p>
        </p:txBody>
      </p:sp>
      <p:sp>
        <p:nvSpPr>
          <p:cNvPr id="4" name="Text Box 11"/>
          <p:cNvSpPr txBox="1">
            <a:spLocks noChangeArrowheads="1"/>
          </p:cNvSpPr>
          <p:nvPr/>
        </p:nvSpPr>
        <p:spPr bwMode="auto">
          <a:xfrm>
            <a:off x="150471" y="1463192"/>
            <a:ext cx="8437944" cy="5139869"/>
          </a:xfrm>
          <a:prstGeom prst="rect">
            <a:avLst/>
          </a:prstGeom>
          <a:noFill/>
          <a:ln w="9525">
            <a:noFill/>
            <a:miter lim="800000"/>
            <a:headEnd/>
            <a:tailEnd/>
          </a:ln>
          <a:effectLst/>
        </p:spPr>
        <p:txBody>
          <a:bodyPr wrap="square">
            <a:spAutoFit/>
          </a:bodyPr>
          <a:lstStyle/>
          <a:p>
            <a:pPr marL="457200" indent="-457200" algn="ctr"/>
            <a:r>
              <a:rPr lang="it-IT" sz="2000" dirty="0" err="1">
                <a:solidFill>
                  <a:srgbClr val="0000FF"/>
                </a:solidFill>
                <a:latin typeface="Arial" charset="0"/>
              </a:rPr>
              <a:t>N.D.A.</a:t>
            </a:r>
            <a:r>
              <a:rPr lang="it-IT" sz="2000" dirty="0">
                <a:solidFill>
                  <a:srgbClr val="0000FF"/>
                </a:solidFill>
                <a:latin typeface="Arial" charset="0"/>
              </a:rPr>
              <a:t> / LICENSE AGREEMENTS</a:t>
            </a:r>
          </a:p>
          <a:p>
            <a:pPr marL="457200" indent="-457200" algn="ctr"/>
            <a:endParaRPr lang="it-IT" sz="2000" dirty="0">
              <a:latin typeface="Arial" charset="0"/>
            </a:endParaRPr>
          </a:p>
          <a:p>
            <a:pPr marL="914400" lvl="1" indent="-457200" algn="just"/>
            <a:r>
              <a:rPr lang="en-GB" b="1" u="sng" dirty="0">
                <a:latin typeface="Arial" charset="0"/>
              </a:rPr>
              <a:t>but shall exclude </a:t>
            </a:r>
            <a:r>
              <a:rPr lang="en-GB" dirty="0">
                <a:latin typeface="Arial" charset="0"/>
              </a:rPr>
              <a:t>any part of such disclosed information or data which:</a:t>
            </a:r>
          </a:p>
          <a:p>
            <a:pPr marL="1371600" lvl="2" indent="-457200" algn="just"/>
            <a:r>
              <a:rPr lang="en-GB" b="1" dirty="0">
                <a:solidFill>
                  <a:srgbClr val="0000FF"/>
                </a:solidFill>
                <a:latin typeface="Arial" charset="0"/>
              </a:rPr>
              <a:t>a)</a:t>
            </a:r>
            <a:r>
              <a:rPr lang="en-GB" dirty="0">
                <a:latin typeface="Arial" charset="0"/>
              </a:rPr>
              <a:t> is in or comes into the </a:t>
            </a:r>
            <a:r>
              <a:rPr lang="en-GB" b="1" u="sng" dirty="0">
                <a:latin typeface="Arial" charset="0"/>
              </a:rPr>
              <a:t>public domain </a:t>
            </a:r>
            <a:r>
              <a:rPr lang="en-GB" dirty="0">
                <a:latin typeface="Arial" charset="0"/>
              </a:rPr>
              <a:t>in any way without breach of this Agreement by the receiving Party (provided that Confidential Information is not deemed to be in the public domain by reason only that it is known to only a few of the persons to whom it may be of commercial interest); or</a:t>
            </a:r>
          </a:p>
          <a:p>
            <a:pPr marL="1371600" lvl="2" indent="-457200" algn="just"/>
            <a:r>
              <a:rPr lang="en-GB" b="1" dirty="0">
                <a:solidFill>
                  <a:srgbClr val="0000FF"/>
                </a:solidFill>
                <a:latin typeface="Arial" charset="0"/>
              </a:rPr>
              <a:t>b)</a:t>
            </a:r>
            <a:r>
              <a:rPr lang="en-GB" dirty="0">
                <a:latin typeface="Arial" charset="0"/>
              </a:rPr>
              <a:t> </a:t>
            </a:r>
            <a:r>
              <a:rPr lang="en-GB" b="1" u="sng" dirty="0">
                <a:latin typeface="Arial" charset="0"/>
              </a:rPr>
              <a:t>the receiving Party </a:t>
            </a:r>
            <a:r>
              <a:rPr lang="en-GB" dirty="0">
                <a:latin typeface="Arial" charset="0"/>
              </a:rPr>
              <a:t>can show by its written or other records </a:t>
            </a:r>
            <a:r>
              <a:rPr lang="en-GB" b="1" dirty="0">
                <a:latin typeface="Arial" charset="0"/>
              </a:rPr>
              <a:t>was in its possession </a:t>
            </a:r>
            <a:r>
              <a:rPr lang="en-GB" dirty="0">
                <a:latin typeface="Arial" charset="0"/>
              </a:rPr>
              <a:t>or known to it by being in its use or being recorded in its files or computers or other recording media prior to receipt from the disclosing Party and was not previously acquired by the receiving Party from the disclosing Party under an obligation of confidence; or</a:t>
            </a:r>
          </a:p>
          <a:p>
            <a:pPr marL="1371600" lvl="2" indent="-457200" algn="just"/>
            <a:r>
              <a:rPr lang="en-GB" b="1" dirty="0">
                <a:solidFill>
                  <a:srgbClr val="0000FF"/>
                </a:solidFill>
                <a:latin typeface="Arial" charset="0"/>
              </a:rPr>
              <a:t>c)</a:t>
            </a:r>
            <a:r>
              <a:rPr lang="en-GB" dirty="0">
                <a:latin typeface="Arial" charset="0"/>
              </a:rPr>
              <a:t> </a:t>
            </a:r>
            <a:r>
              <a:rPr lang="en-GB" b="1" u="sng" dirty="0">
                <a:latin typeface="Arial" charset="0"/>
              </a:rPr>
              <a:t>the receiving Party obtains </a:t>
            </a:r>
            <a:r>
              <a:rPr lang="en-GB" dirty="0">
                <a:latin typeface="Arial" charset="0"/>
              </a:rPr>
              <a:t>or has available from </a:t>
            </a:r>
            <a:r>
              <a:rPr lang="en-GB" b="1" u="sng" dirty="0">
                <a:latin typeface="Arial" charset="0"/>
              </a:rPr>
              <a:t>a source other</a:t>
            </a:r>
            <a:r>
              <a:rPr lang="en-GB" dirty="0">
                <a:latin typeface="Arial" charset="0"/>
              </a:rPr>
              <a:t> than the disclosing Party without breach by the receiving Party, or such source, of any obligation of confidentiality or non-use towards the disclosing Party.</a:t>
            </a:r>
          </a:p>
        </p:txBody>
      </p:sp>
      <p:sp>
        <p:nvSpPr>
          <p:cNvPr id="5" name="Rettangolo 4"/>
          <p:cNvSpPr/>
          <p:nvPr/>
        </p:nvSpPr>
        <p:spPr>
          <a:xfrm>
            <a:off x="2667996" y="813651"/>
            <a:ext cx="3469219" cy="461665"/>
          </a:xfrm>
          <a:prstGeom prst="rect">
            <a:avLst/>
          </a:prstGeom>
        </p:spPr>
        <p:txBody>
          <a:bodyPr wrap="none">
            <a:spAutoFit/>
          </a:bodyPr>
          <a:lstStyle/>
          <a:p>
            <a:r>
              <a:rPr lang="it-IT" sz="2400" b="1" dirty="0" smtClean="0"/>
              <a:t>CONTRACT CLAUSES</a:t>
            </a:r>
            <a:endParaRPr lang="it-IT" sz="2400" b="1" dirty="0"/>
          </a:p>
        </p:txBody>
      </p:sp>
    </p:spTree>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21</a:t>
            </a:fld>
            <a:endParaRPr lang="de-DE"/>
          </a:p>
        </p:txBody>
      </p:sp>
      <p:sp>
        <p:nvSpPr>
          <p:cNvPr id="4" name="Text Box 17"/>
          <p:cNvSpPr txBox="1">
            <a:spLocks noChangeArrowheads="1"/>
          </p:cNvSpPr>
          <p:nvPr/>
        </p:nvSpPr>
        <p:spPr bwMode="auto">
          <a:xfrm>
            <a:off x="370389" y="1573876"/>
            <a:ext cx="8148577" cy="4832092"/>
          </a:xfrm>
          <a:prstGeom prst="rect">
            <a:avLst/>
          </a:prstGeom>
          <a:noFill/>
          <a:ln w="9525">
            <a:noFill/>
            <a:miter lim="800000"/>
            <a:headEnd/>
            <a:tailEnd/>
          </a:ln>
          <a:effectLst/>
        </p:spPr>
        <p:txBody>
          <a:bodyPr wrap="square">
            <a:spAutoFit/>
          </a:bodyPr>
          <a:lstStyle/>
          <a:p>
            <a:pPr marL="457200" indent="-457200" algn="ctr">
              <a:spcBef>
                <a:spcPct val="50000"/>
              </a:spcBef>
            </a:pPr>
            <a:r>
              <a:rPr lang="it-IT" sz="2000" dirty="0" err="1">
                <a:solidFill>
                  <a:srgbClr val="0000FF"/>
                </a:solidFill>
                <a:latin typeface="Arial" charset="0"/>
              </a:rPr>
              <a:t>N.D.A.</a:t>
            </a:r>
            <a:r>
              <a:rPr lang="it-IT" sz="2000" dirty="0">
                <a:solidFill>
                  <a:srgbClr val="0000FF"/>
                </a:solidFill>
                <a:latin typeface="Arial" charset="0"/>
              </a:rPr>
              <a:t> / LICENSE AGREEMENTS</a:t>
            </a:r>
          </a:p>
          <a:p>
            <a:pPr marL="457200" indent="-457200"/>
            <a:endParaRPr lang="en-GB" b="1" dirty="0">
              <a:latin typeface="Arial" charset="0"/>
            </a:endParaRPr>
          </a:p>
          <a:p>
            <a:pPr marL="457200" indent="-457200"/>
            <a:r>
              <a:rPr lang="en-GB" b="1" dirty="0">
                <a:latin typeface="Arial" charset="0"/>
              </a:rPr>
              <a:t>HANDLING OF CONFIDENTIAL INFORMATION</a:t>
            </a:r>
          </a:p>
          <a:p>
            <a:pPr marL="914400" lvl="1" indent="-457200" algn="just"/>
            <a:r>
              <a:rPr lang="en-GB" dirty="0">
                <a:latin typeface="Arial" charset="0"/>
              </a:rPr>
              <a:t>	In consideration of the delivery and/or exchange and/or disclosure of Confidential Information, X undertakes in relation to the Y Confidential Information:</a:t>
            </a:r>
          </a:p>
          <a:p>
            <a:pPr marL="914400" lvl="1" indent="-457200" algn="just"/>
            <a:endParaRPr lang="en-GB" dirty="0">
              <a:latin typeface="Arial" charset="0"/>
            </a:endParaRPr>
          </a:p>
          <a:p>
            <a:pPr marL="1371600" lvl="2" indent="-457200" algn="just"/>
            <a:r>
              <a:rPr lang="en-GB" b="1" dirty="0">
                <a:solidFill>
                  <a:srgbClr val="0000FF"/>
                </a:solidFill>
                <a:latin typeface="Arial" charset="0"/>
              </a:rPr>
              <a:t>a)</a:t>
            </a:r>
            <a:r>
              <a:rPr lang="en-GB" dirty="0">
                <a:latin typeface="Arial" charset="0"/>
              </a:rPr>
              <a:t> not to use the Confidential Information for purposes different from the </a:t>
            </a:r>
            <a:r>
              <a:rPr lang="en-GB" u="sng" dirty="0">
                <a:latin typeface="Arial" charset="0"/>
              </a:rPr>
              <a:t>mere examination for evaluating </a:t>
            </a:r>
            <a:r>
              <a:rPr lang="en-GB" dirty="0">
                <a:latin typeface="Arial" charset="0"/>
              </a:rPr>
              <a:t>manufacturing issues; in particular not to replicate, not to modify not to destroy, not to copy the Confidential </a:t>
            </a:r>
            <a:r>
              <a:rPr lang="en-GB" dirty="0" smtClean="0">
                <a:latin typeface="Arial" charset="0"/>
              </a:rPr>
              <a:t>Information;</a:t>
            </a:r>
            <a:endParaRPr lang="en-GB" dirty="0">
              <a:latin typeface="Arial" charset="0"/>
            </a:endParaRPr>
          </a:p>
          <a:p>
            <a:pPr marL="1371600" lvl="2" indent="-457200" algn="just"/>
            <a:r>
              <a:rPr lang="en-GB" b="1" dirty="0">
                <a:solidFill>
                  <a:srgbClr val="0000FF"/>
                </a:solidFill>
                <a:latin typeface="Arial" charset="0"/>
              </a:rPr>
              <a:t>b)</a:t>
            </a:r>
            <a:r>
              <a:rPr lang="en-GB" dirty="0">
                <a:latin typeface="Arial" charset="0"/>
              </a:rPr>
              <a:t> to maintain the </a:t>
            </a:r>
            <a:r>
              <a:rPr lang="en-GB" u="sng" dirty="0">
                <a:latin typeface="Arial" charset="0"/>
              </a:rPr>
              <a:t>same in confidence</a:t>
            </a:r>
            <a:r>
              <a:rPr lang="en-GB" dirty="0">
                <a:latin typeface="Arial" charset="0"/>
              </a:rPr>
              <a:t> and to use it only for the Purpose and for </a:t>
            </a:r>
            <a:r>
              <a:rPr lang="en-GB" u="sng" dirty="0">
                <a:latin typeface="Arial" charset="0"/>
              </a:rPr>
              <a:t>no other purpose</a:t>
            </a:r>
            <a:r>
              <a:rPr lang="en-GB" dirty="0">
                <a:latin typeface="Arial" charset="0"/>
              </a:rPr>
              <a:t> and in particular, but without prejudice to the generality of the foregoing, not to make any commercial use thereof or use the same for the benefit of itself or any third party other than pursuant to a further agreement with the other Party;</a:t>
            </a:r>
          </a:p>
        </p:txBody>
      </p:sp>
      <p:sp>
        <p:nvSpPr>
          <p:cNvPr id="5" name="Rettangolo 4"/>
          <p:cNvSpPr/>
          <p:nvPr/>
        </p:nvSpPr>
        <p:spPr>
          <a:xfrm>
            <a:off x="2667996" y="813651"/>
            <a:ext cx="3469219" cy="461665"/>
          </a:xfrm>
          <a:prstGeom prst="rect">
            <a:avLst/>
          </a:prstGeom>
        </p:spPr>
        <p:txBody>
          <a:bodyPr wrap="none">
            <a:spAutoFit/>
          </a:bodyPr>
          <a:lstStyle/>
          <a:p>
            <a:r>
              <a:rPr lang="it-IT" sz="2400" b="1" dirty="0" smtClean="0"/>
              <a:t>CONTRACT CLAUSES</a:t>
            </a:r>
            <a:endParaRPr lang="it-IT" sz="2400" b="1" dirty="0"/>
          </a:p>
        </p:txBody>
      </p:sp>
    </p:spTree>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22</a:t>
            </a:fld>
            <a:endParaRPr lang="de-DE"/>
          </a:p>
        </p:txBody>
      </p:sp>
      <p:sp>
        <p:nvSpPr>
          <p:cNvPr id="4" name="Text Box 11"/>
          <p:cNvSpPr txBox="1">
            <a:spLocks noChangeArrowheads="1"/>
          </p:cNvSpPr>
          <p:nvPr/>
        </p:nvSpPr>
        <p:spPr bwMode="auto">
          <a:xfrm>
            <a:off x="398381" y="1533465"/>
            <a:ext cx="8109011" cy="5324535"/>
          </a:xfrm>
          <a:prstGeom prst="rect">
            <a:avLst/>
          </a:prstGeom>
          <a:noFill/>
          <a:ln w="9525">
            <a:noFill/>
            <a:miter lim="800000"/>
            <a:headEnd/>
            <a:tailEnd/>
          </a:ln>
          <a:effectLst/>
        </p:spPr>
        <p:txBody>
          <a:bodyPr wrap="square">
            <a:spAutoFit/>
          </a:bodyPr>
          <a:lstStyle/>
          <a:p>
            <a:pPr marL="457200" indent="-457200" algn="ctr"/>
            <a:r>
              <a:rPr lang="it-IT" sz="2000" dirty="0" err="1">
                <a:solidFill>
                  <a:srgbClr val="0000FF"/>
                </a:solidFill>
                <a:latin typeface="Arial" charset="0"/>
              </a:rPr>
              <a:t>N.D.A.</a:t>
            </a:r>
            <a:r>
              <a:rPr lang="it-IT" sz="2000" dirty="0">
                <a:solidFill>
                  <a:srgbClr val="0000FF"/>
                </a:solidFill>
                <a:latin typeface="Arial" charset="0"/>
              </a:rPr>
              <a:t> / LICENSE AGREEMENTS</a:t>
            </a:r>
          </a:p>
          <a:p>
            <a:pPr marL="457200" indent="-457200"/>
            <a:endParaRPr lang="it-IT" sz="2000" dirty="0">
              <a:latin typeface="Arial" charset="0"/>
            </a:endParaRPr>
          </a:p>
          <a:p>
            <a:pPr marL="457200" indent="-457200"/>
            <a:r>
              <a:rPr lang="en-GB" b="1" dirty="0">
                <a:latin typeface="Arial" charset="0"/>
              </a:rPr>
              <a:t>HANDLING OF CONFIDENTIAL INFORMATION</a:t>
            </a:r>
          </a:p>
          <a:p>
            <a:pPr marL="914400" lvl="1" indent="-457200"/>
            <a:endParaRPr lang="en-GB" b="1" dirty="0">
              <a:solidFill>
                <a:srgbClr val="0000FF"/>
              </a:solidFill>
              <a:latin typeface="Arial" charset="0"/>
            </a:endParaRPr>
          </a:p>
          <a:p>
            <a:pPr marL="914400" lvl="1" indent="-457200"/>
            <a:r>
              <a:rPr lang="en-GB" b="1" dirty="0">
                <a:solidFill>
                  <a:srgbClr val="0000FF"/>
                </a:solidFill>
                <a:latin typeface="Arial" charset="0"/>
              </a:rPr>
              <a:t>c)</a:t>
            </a:r>
            <a:r>
              <a:rPr lang="en-GB" dirty="0">
                <a:latin typeface="Arial" charset="0"/>
              </a:rPr>
              <a:t> not to disclose any part thereof to another person;</a:t>
            </a:r>
          </a:p>
          <a:p>
            <a:pPr marL="914400" lvl="1" indent="-457200" algn="just"/>
            <a:endParaRPr lang="en-GB" b="1" dirty="0">
              <a:solidFill>
                <a:srgbClr val="0000FF"/>
              </a:solidFill>
              <a:latin typeface="Arial" charset="0"/>
            </a:endParaRPr>
          </a:p>
          <a:p>
            <a:pPr marL="914400" lvl="1" indent="-457200" algn="just"/>
            <a:r>
              <a:rPr lang="en-GB" b="1" dirty="0">
                <a:solidFill>
                  <a:srgbClr val="0000FF"/>
                </a:solidFill>
                <a:latin typeface="Arial" charset="0"/>
              </a:rPr>
              <a:t>d)</a:t>
            </a:r>
            <a:r>
              <a:rPr lang="en-GB" dirty="0">
                <a:latin typeface="Arial" charset="0"/>
              </a:rPr>
              <a:t> to </a:t>
            </a:r>
            <a:r>
              <a:rPr lang="en-GB" u="sng" dirty="0">
                <a:latin typeface="Arial" charset="0"/>
              </a:rPr>
              <a:t>notify the disclosing Party immediately of any breach </a:t>
            </a:r>
            <a:r>
              <a:rPr lang="en-GB" dirty="0">
                <a:latin typeface="Arial" charset="0"/>
              </a:rPr>
              <a:t>or potential breach of the previous obligations imposed by this Agreement (including any written undertaking with a third party), and enforce such obligations at its expense and at the request of the disclosing Party in so far as breach of such obligations relates to the disclosing Party’s Confidential Information.</a:t>
            </a:r>
          </a:p>
          <a:p>
            <a:pPr marL="914400" lvl="1" indent="-457200" algn="just"/>
            <a:r>
              <a:rPr lang="en-GB" b="1" dirty="0">
                <a:solidFill>
                  <a:srgbClr val="0000FF"/>
                </a:solidFill>
                <a:latin typeface="Arial" charset="0"/>
              </a:rPr>
              <a:t>e) </a:t>
            </a:r>
            <a:r>
              <a:rPr lang="en-GB" dirty="0">
                <a:latin typeface="Arial" charset="0"/>
              </a:rPr>
              <a:t>to </a:t>
            </a:r>
            <a:r>
              <a:rPr lang="en-GB" u="sng" dirty="0">
                <a:latin typeface="Arial" charset="0"/>
              </a:rPr>
              <a:t>keep all the Confidential Information separate from </a:t>
            </a:r>
            <a:r>
              <a:rPr lang="en-GB" dirty="0">
                <a:latin typeface="Arial" charset="0"/>
              </a:rPr>
              <a:t>all other documents and materials (and to the extent any Confidential Information is stored or held electronically, ensure that adequate security systems are in place to prevent unauthorised access), and at the receiving Party's usual place of business in </a:t>
            </a:r>
            <a:r>
              <a:rPr lang="en-GB" dirty="0" smtClean="0">
                <a:latin typeface="Arial" charset="0"/>
              </a:rPr>
              <a:t>YYY.</a:t>
            </a:r>
            <a:endParaRPr lang="it-IT" dirty="0">
              <a:latin typeface="Arial" charset="0"/>
            </a:endParaRPr>
          </a:p>
          <a:p>
            <a:pPr marL="457200" indent="-457200" algn="ctr">
              <a:spcBef>
                <a:spcPct val="50000"/>
              </a:spcBef>
            </a:pPr>
            <a:endParaRPr lang="it-IT" sz="2000" dirty="0">
              <a:latin typeface="Arial" charset="0"/>
            </a:endParaRPr>
          </a:p>
        </p:txBody>
      </p:sp>
      <p:sp>
        <p:nvSpPr>
          <p:cNvPr id="5" name="Rettangolo 4"/>
          <p:cNvSpPr/>
          <p:nvPr/>
        </p:nvSpPr>
        <p:spPr>
          <a:xfrm>
            <a:off x="2586974" y="778927"/>
            <a:ext cx="3469219" cy="461665"/>
          </a:xfrm>
          <a:prstGeom prst="rect">
            <a:avLst/>
          </a:prstGeom>
        </p:spPr>
        <p:txBody>
          <a:bodyPr wrap="none">
            <a:spAutoFit/>
          </a:bodyPr>
          <a:lstStyle/>
          <a:p>
            <a:r>
              <a:rPr lang="it-IT" sz="2400" b="1" dirty="0" smtClean="0"/>
              <a:t>CONTRACT CLAUSES</a:t>
            </a:r>
            <a:endParaRPr lang="it-IT" sz="2400" b="1" dirty="0"/>
          </a:p>
        </p:txBody>
      </p:sp>
    </p:spTree>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23</a:t>
            </a:fld>
            <a:endParaRPr lang="de-DE"/>
          </a:p>
        </p:txBody>
      </p:sp>
      <p:sp>
        <p:nvSpPr>
          <p:cNvPr id="4" name="Text Box 11"/>
          <p:cNvSpPr txBox="1">
            <a:spLocks noChangeArrowheads="1"/>
          </p:cNvSpPr>
          <p:nvPr/>
        </p:nvSpPr>
        <p:spPr bwMode="auto">
          <a:xfrm>
            <a:off x="520861" y="1565336"/>
            <a:ext cx="7801336" cy="4862870"/>
          </a:xfrm>
          <a:prstGeom prst="rect">
            <a:avLst/>
          </a:prstGeom>
          <a:noFill/>
          <a:ln w="9525">
            <a:noFill/>
            <a:miter lim="800000"/>
            <a:headEnd/>
            <a:tailEnd/>
          </a:ln>
          <a:effectLst/>
        </p:spPr>
        <p:txBody>
          <a:bodyPr wrap="square">
            <a:spAutoFit/>
          </a:bodyPr>
          <a:lstStyle/>
          <a:p>
            <a:pPr marL="457200" indent="-457200" algn="ctr"/>
            <a:r>
              <a:rPr lang="it-IT" sz="2000" dirty="0" err="1">
                <a:solidFill>
                  <a:srgbClr val="0000FF"/>
                </a:solidFill>
                <a:latin typeface="Arial" charset="0"/>
              </a:rPr>
              <a:t>N.D.A.</a:t>
            </a:r>
            <a:r>
              <a:rPr lang="it-IT" sz="2000" dirty="0">
                <a:solidFill>
                  <a:srgbClr val="0000FF"/>
                </a:solidFill>
                <a:latin typeface="Arial" charset="0"/>
              </a:rPr>
              <a:t> / LICENSE AGREEMENTS</a:t>
            </a:r>
          </a:p>
          <a:p>
            <a:pPr marL="457200" indent="-457200" algn="ctr"/>
            <a:endParaRPr lang="it-IT" sz="2000" dirty="0">
              <a:latin typeface="Arial" charset="0"/>
            </a:endParaRPr>
          </a:p>
          <a:p>
            <a:pPr marL="457200" indent="-457200"/>
            <a:r>
              <a:rPr lang="en-GB" sz="2000" b="1" dirty="0">
                <a:latin typeface="Arial" charset="0"/>
              </a:rPr>
              <a:t>HANDLING OF CONFIDENTIAL INFORMATION</a:t>
            </a:r>
          </a:p>
          <a:p>
            <a:pPr marL="457200" indent="-457200"/>
            <a:endParaRPr lang="en-GB" sz="2000" b="1" dirty="0">
              <a:latin typeface="Arial" charset="0"/>
            </a:endParaRPr>
          </a:p>
          <a:p>
            <a:pPr marL="1371600" lvl="2" indent="-457200" algn="just"/>
            <a:r>
              <a:rPr lang="en-GB" sz="2000" b="1" dirty="0">
                <a:solidFill>
                  <a:srgbClr val="0000FF"/>
                </a:solidFill>
                <a:latin typeface="Arial" charset="0"/>
              </a:rPr>
              <a:t>f)</a:t>
            </a:r>
            <a:r>
              <a:rPr lang="en-GB" sz="2000" dirty="0">
                <a:latin typeface="Arial" charset="0"/>
              </a:rPr>
              <a:t> to be </a:t>
            </a:r>
            <a:r>
              <a:rPr lang="en-GB" sz="2000" u="sng" dirty="0">
                <a:latin typeface="Arial" charset="0"/>
              </a:rPr>
              <a:t>responsible</a:t>
            </a:r>
            <a:r>
              <a:rPr lang="en-GB" sz="2000" dirty="0">
                <a:latin typeface="Arial" charset="0"/>
              </a:rPr>
              <a:t> for the performance of sub-clauses a) to c) above on the part of </a:t>
            </a:r>
            <a:r>
              <a:rPr lang="en-GB" sz="2000" u="sng" dirty="0">
                <a:latin typeface="Arial" charset="0"/>
              </a:rPr>
              <a:t>its employees, directors or advisers </a:t>
            </a:r>
            <a:r>
              <a:rPr lang="en-GB" sz="2000" dirty="0">
                <a:latin typeface="Arial" charset="0"/>
              </a:rPr>
              <a:t>to whom the Confidential Information is disclosed;</a:t>
            </a:r>
          </a:p>
          <a:p>
            <a:pPr marL="1371600" lvl="2" indent="-457200"/>
            <a:endParaRPr lang="en-GB" sz="2000" dirty="0">
              <a:latin typeface="Arial" charset="0"/>
            </a:endParaRPr>
          </a:p>
          <a:p>
            <a:pPr marL="1371600" lvl="2" indent="-457200" algn="just"/>
            <a:r>
              <a:rPr lang="en-GB" sz="2000" b="1" dirty="0">
                <a:solidFill>
                  <a:srgbClr val="0000FF"/>
                </a:solidFill>
                <a:latin typeface="Arial" charset="0"/>
              </a:rPr>
              <a:t>g)</a:t>
            </a:r>
            <a:r>
              <a:rPr lang="en-GB" sz="2000" dirty="0">
                <a:latin typeface="Arial" charset="0"/>
              </a:rPr>
              <a:t> without prejudice to the foregoing, to apply the other Party’s Confidential Information </a:t>
            </a:r>
            <a:r>
              <a:rPr lang="en-GB" sz="2000" u="sng" dirty="0">
                <a:latin typeface="Arial" charset="0"/>
              </a:rPr>
              <a:t>no lesser security measures </a:t>
            </a:r>
            <a:r>
              <a:rPr lang="en-GB" sz="2000" dirty="0">
                <a:latin typeface="Arial" charset="0"/>
              </a:rPr>
              <a:t>and degree of care than those which the receiving Party applies to its own confidential or proprietary information</a:t>
            </a:r>
            <a:r>
              <a:rPr lang="en-GB" sz="1600" dirty="0">
                <a:latin typeface="Arial" charset="0"/>
              </a:rPr>
              <a:t>.</a:t>
            </a:r>
          </a:p>
          <a:p>
            <a:pPr marL="457200" indent="-457200" algn="ctr">
              <a:spcBef>
                <a:spcPct val="50000"/>
              </a:spcBef>
            </a:pPr>
            <a:endParaRPr lang="it-IT" sz="2000" dirty="0">
              <a:latin typeface="Arial" charset="0"/>
            </a:endParaRPr>
          </a:p>
        </p:txBody>
      </p:sp>
      <p:sp>
        <p:nvSpPr>
          <p:cNvPr id="5" name="Rettangolo 4"/>
          <p:cNvSpPr/>
          <p:nvPr/>
        </p:nvSpPr>
        <p:spPr>
          <a:xfrm>
            <a:off x="2586974" y="778927"/>
            <a:ext cx="3469219" cy="461665"/>
          </a:xfrm>
          <a:prstGeom prst="rect">
            <a:avLst/>
          </a:prstGeom>
        </p:spPr>
        <p:txBody>
          <a:bodyPr wrap="none">
            <a:spAutoFit/>
          </a:bodyPr>
          <a:lstStyle/>
          <a:p>
            <a:r>
              <a:rPr lang="it-IT" sz="2400" b="1" dirty="0" smtClean="0"/>
              <a:t>CONTRACT CLAUSES</a:t>
            </a:r>
            <a:endParaRPr lang="it-IT" sz="2400" b="1" dirty="0"/>
          </a:p>
        </p:txBody>
      </p:sp>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24</a:t>
            </a:fld>
            <a:endParaRPr lang="de-DE"/>
          </a:p>
        </p:txBody>
      </p:sp>
      <p:sp>
        <p:nvSpPr>
          <p:cNvPr id="4" name="Text Box 11"/>
          <p:cNvSpPr txBox="1">
            <a:spLocks noChangeArrowheads="1"/>
          </p:cNvSpPr>
          <p:nvPr/>
        </p:nvSpPr>
        <p:spPr bwMode="auto">
          <a:xfrm>
            <a:off x="567159" y="1700213"/>
            <a:ext cx="7604848" cy="3631763"/>
          </a:xfrm>
          <a:prstGeom prst="rect">
            <a:avLst/>
          </a:prstGeom>
          <a:noFill/>
          <a:ln w="9525">
            <a:noFill/>
            <a:miter lim="800000"/>
            <a:headEnd/>
            <a:tailEnd/>
          </a:ln>
          <a:effectLst/>
        </p:spPr>
        <p:txBody>
          <a:bodyPr wrap="square">
            <a:spAutoFit/>
          </a:bodyPr>
          <a:lstStyle/>
          <a:p>
            <a:pPr>
              <a:spcBef>
                <a:spcPct val="50000"/>
              </a:spcBef>
            </a:pPr>
            <a:r>
              <a:rPr lang="it-IT" sz="2000" dirty="0" err="1" smtClean="0">
                <a:latin typeface="Arial" charset="0"/>
              </a:rPr>
              <a:t>Legal</a:t>
            </a:r>
            <a:r>
              <a:rPr lang="it-IT" sz="2000" dirty="0" smtClean="0">
                <a:latin typeface="Arial" charset="0"/>
              </a:rPr>
              <a:t> </a:t>
            </a:r>
            <a:r>
              <a:rPr lang="it-IT" sz="2000" dirty="0" err="1" smtClean="0">
                <a:latin typeface="Arial" charset="0"/>
              </a:rPr>
              <a:t>protection</a:t>
            </a:r>
            <a:r>
              <a:rPr lang="it-IT" sz="2000" dirty="0" smtClean="0">
                <a:latin typeface="Arial" charset="0"/>
              </a:rPr>
              <a:t> </a:t>
            </a:r>
            <a:r>
              <a:rPr lang="it-IT" sz="2000" dirty="0" err="1" smtClean="0">
                <a:latin typeface="Arial" charset="0"/>
              </a:rPr>
              <a:t>is</a:t>
            </a:r>
            <a:r>
              <a:rPr lang="it-IT" sz="2000" dirty="0" smtClean="0">
                <a:latin typeface="Arial" charset="0"/>
              </a:rPr>
              <a:t> </a:t>
            </a:r>
            <a:r>
              <a:rPr lang="it-IT" sz="2000" dirty="0" err="1" smtClean="0">
                <a:latin typeface="Arial" charset="0"/>
              </a:rPr>
              <a:t>granted</a:t>
            </a:r>
            <a:r>
              <a:rPr lang="it-IT" sz="2000" dirty="0" smtClean="0">
                <a:latin typeface="Arial" charset="0"/>
              </a:rPr>
              <a:t> </a:t>
            </a:r>
            <a:r>
              <a:rPr lang="it-IT" sz="2000" dirty="0" err="1" smtClean="0">
                <a:latin typeface="Arial" charset="0"/>
              </a:rPr>
              <a:t>according</a:t>
            </a:r>
            <a:r>
              <a:rPr lang="it-IT" sz="2000" dirty="0" smtClean="0">
                <a:latin typeface="Arial" charset="0"/>
              </a:rPr>
              <a:t> </a:t>
            </a:r>
            <a:r>
              <a:rPr lang="it-IT" sz="2000" dirty="0" err="1" smtClean="0">
                <a:latin typeface="Arial" charset="0"/>
              </a:rPr>
              <a:t>to</a:t>
            </a:r>
            <a:r>
              <a:rPr lang="it-IT" sz="2000" dirty="0" smtClean="0">
                <a:latin typeface="Arial" charset="0"/>
              </a:rPr>
              <a:t> </a:t>
            </a:r>
            <a:r>
              <a:rPr lang="it-IT" sz="2000" dirty="0" err="1" smtClean="0">
                <a:latin typeface="Arial" charset="0"/>
              </a:rPr>
              <a:t>unfair</a:t>
            </a:r>
            <a:r>
              <a:rPr lang="it-IT" sz="2000" dirty="0" smtClean="0">
                <a:latin typeface="Arial" charset="0"/>
              </a:rPr>
              <a:t> </a:t>
            </a:r>
            <a:r>
              <a:rPr lang="it-IT" sz="2000" dirty="0" err="1" smtClean="0">
                <a:latin typeface="Arial" charset="0"/>
              </a:rPr>
              <a:t>competition</a:t>
            </a:r>
            <a:r>
              <a:rPr lang="it-IT" sz="2000" dirty="0" smtClean="0">
                <a:latin typeface="Arial" charset="0"/>
              </a:rPr>
              <a:t> </a:t>
            </a:r>
            <a:r>
              <a:rPr lang="it-IT" sz="2000" dirty="0" err="1" smtClean="0">
                <a:latin typeface="Arial" charset="0"/>
              </a:rPr>
              <a:t>law</a:t>
            </a:r>
            <a:r>
              <a:rPr lang="it-IT" sz="2000" dirty="0" smtClean="0">
                <a:latin typeface="Arial" charset="0"/>
              </a:rPr>
              <a:t>:</a:t>
            </a:r>
            <a:endParaRPr lang="it-IT" sz="2000" dirty="0">
              <a:latin typeface="Arial" charset="0"/>
            </a:endParaRPr>
          </a:p>
          <a:p>
            <a:pPr algn="ctr">
              <a:spcBef>
                <a:spcPct val="50000"/>
              </a:spcBef>
            </a:pPr>
            <a:r>
              <a:rPr lang="it-IT" sz="2000" dirty="0" err="1" smtClean="0">
                <a:latin typeface="Arial" charset="0"/>
              </a:rPr>
              <a:t>Know</a:t>
            </a:r>
            <a:r>
              <a:rPr lang="it-IT" sz="2000" dirty="0" smtClean="0">
                <a:latin typeface="Arial" charset="0"/>
              </a:rPr>
              <a:t> </a:t>
            </a:r>
            <a:r>
              <a:rPr lang="it-IT" sz="2000" dirty="0" err="1" smtClean="0">
                <a:latin typeface="Arial" charset="0"/>
              </a:rPr>
              <a:t>how</a:t>
            </a:r>
            <a:r>
              <a:rPr lang="it-IT" sz="2000" dirty="0" smtClean="0">
                <a:latin typeface="Arial" charset="0"/>
              </a:rPr>
              <a:t> </a:t>
            </a:r>
            <a:r>
              <a:rPr lang="it-IT" sz="2000" dirty="0" err="1" smtClean="0">
                <a:latin typeface="Arial" charset="0"/>
              </a:rPr>
              <a:t>is</a:t>
            </a:r>
            <a:r>
              <a:rPr lang="it-IT" sz="2000" dirty="0" smtClean="0">
                <a:latin typeface="Arial" charset="0"/>
              </a:rPr>
              <a:t> </a:t>
            </a:r>
            <a:r>
              <a:rPr lang="it-IT" sz="2000" dirty="0" err="1" smtClean="0">
                <a:latin typeface="Arial" charset="0"/>
              </a:rPr>
              <a:t>ruled</a:t>
            </a:r>
            <a:r>
              <a:rPr lang="it-IT" sz="2000" dirty="0" smtClean="0">
                <a:latin typeface="Arial" charset="0"/>
              </a:rPr>
              <a:t> in </a:t>
            </a:r>
            <a:r>
              <a:rPr lang="it-IT" sz="2000" dirty="0" err="1" smtClean="0">
                <a:latin typeface="Arial" charset="0"/>
              </a:rPr>
              <a:t>Italian</a:t>
            </a:r>
            <a:r>
              <a:rPr lang="it-IT" sz="2000" dirty="0" smtClean="0">
                <a:latin typeface="Arial" charset="0"/>
              </a:rPr>
              <a:t> Code </a:t>
            </a:r>
            <a:r>
              <a:rPr lang="it-IT" sz="2000" dirty="0" err="1" smtClean="0">
                <a:latin typeface="Arial" charset="0"/>
              </a:rPr>
              <a:t>of</a:t>
            </a:r>
            <a:r>
              <a:rPr lang="it-IT" sz="2000" dirty="0" smtClean="0">
                <a:latin typeface="Arial" charset="0"/>
              </a:rPr>
              <a:t> Industrial </a:t>
            </a:r>
            <a:r>
              <a:rPr lang="it-IT" sz="2000" dirty="0" err="1" smtClean="0">
                <a:latin typeface="Arial" charset="0"/>
              </a:rPr>
              <a:t>Property</a:t>
            </a:r>
            <a:r>
              <a:rPr lang="it-IT" sz="2000" dirty="0" smtClean="0">
                <a:latin typeface="Arial" charset="0"/>
              </a:rPr>
              <a:t>(CPI</a:t>
            </a:r>
            <a:r>
              <a:rPr lang="it-IT" sz="2000" dirty="0">
                <a:latin typeface="Arial" charset="0"/>
              </a:rPr>
              <a:t>)</a:t>
            </a:r>
          </a:p>
          <a:p>
            <a:pPr>
              <a:spcBef>
                <a:spcPct val="50000"/>
              </a:spcBef>
            </a:pPr>
            <a:endParaRPr lang="it-IT" sz="2000" dirty="0">
              <a:latin typeface="Arial" charset="0"/>
            </a:endParaRPr>
          </a:p>
          <a:p>
            <a:pPr>
              <a:spcBef>
                <a:spcPct val="50000"/>
              </a:spcBef>
            </a:pPr>
            <a:r>
              <a:rPr lang="it-IT" sz="2000" b="1" dirty="0" err="1" smtClean="0">
                <a:solidFill>
                  <a:srgbClr val="FF0000"/>
                </a:solidFill>
                <a:latin typeface="Arial" charset="0"/>
              </a:rPr>
              <a:t>Description</a:t>
            </a:r>
            <a:r>
              <a:rPr lang="it-IT" sz="2000" dirty="0" smtClean="0">
                <a:solidFill>
                  <a:srgbClr val="FF0000"/>
                </a:solidFill>
                <a:latin typeface="Arial" charset="0"/>
              </a:rPr>
              <a:t> (Search </a:t>
            </a:r>
            <a:r>
              <a:rPr lang="it-IT" sz="2000" dirty="0" err="1" smtClean="0">
                <a:solidFill>
                  <a:srgbClr val="FF0000"/>
                </a:solidFill>
                <a:latin typeface="Arial" charset="0"/>
              </a:rPr>
              <a:t>order</a:t>
            </a:r>
            <a:r>
              <a:rPr lang="it-IT" sz="2000" dirty="0" smtClean="0">
                <a:solidFill>
                  <a:srgbClr val="FF0000"/>
                </a:solidFill>
                <a:latin typeface="Arial" charset="0"/>
              </a:rPr>
              <a:t>) (art.129 </a:t>
            </a:r>
            <a:r>
              <a:rPr lang="it-IT" sz="2000" dirty="0">
                <a:solidFill>
                  <a:srgbClr val="FF0000"/>
                </a:solidFill>
                <a:latin typeface="Arial" charset="0"/>
              </a:rPr>
              <a:t>+ 130 </a:t>
            </a:r>
            <a:r>
              <a:rPr lang="it-IT" sz="2000" dirty="0" smtClean="0">
                <a:solidFill>
                  <a:srgbClr val="FF0000"/>
                </a:solidFill>
                <a:latin typeface="Arial" charset="0"/>
              </a:rPr>
              <a:t>CPI)</a:t>
            </a:r>
            <a:endParaRPr lang="it-IT" sz="2000" dirty="0">
              <a:solidFill>
                <a:srgbClr val="FF0000"/>
              </a:solidFill>
              <a:latin typeface="Arial" charset="0"/>
            </a:endParaRPr>
          </a:p>
          <a:p>
            <a:pPr>
              <a:spcBef>
                <a:spcPct val="50000"/>
              </a:spcBef>
            </a:pPr>
            <a:endParaRPr lang="it-IT" sz="2000" dirty="0">
              <a:solidFill>
                <a:srgbClr val="0000FF"/>
              </a:solidFill>
              <a:latin typeface="Arial" charset="0"/>
            </a:endParaRPr>
          </a:p>
          <a:p>
            <a:pPr>
              <a:spcBef>
                <a:spcPct val="50000"/>
              </a:spcBef>
            </a:pPr>
            <a:r>
              <a:rPr lang="it-IT" sz="2000" b="1" dirty="0" err="1" smtClean="0">
                <a:solidFill>
                  <a:srgbClr val="FF0000"/>
                </a:solidFill>
                <a:latin typeface="Arial" charset="0"/>
              </a:rPr>
              <a:t>Seizure</a:t>
            </a:r>
            <a:r>
              <a:rPr lang="it-IT" sz="2000" b="1" dirty="0" smtClean="0">
                <a:solidFill>
                  <a:srgbClr val="FF0000"/>
                </a:solidFill>
                <a:latin typeface="Arial" charset="0"/>
              </a:rPr>
              <a:t> </a:t>
            </a:r>
            <a:r>
              <a:rPr lang="it-IT" sz="2000" dirty="0" smtClean="0">
                <a:solidFill>
                  <a:srgbClr val="FF0000"/>
                </a:solidFill>
                <a:latin typeface="Arial" charset="0"/>
              </a:rPr>
              <a:t>(art</a:t>
            </a:r>
            <a:r>
              <a:rPr lang="it-IT" sz="2000" dirty="0">
                <a:solidFill>
                  <a:srgbClr val="FF0000"/>
                </a:solidFill>
                <a:latin typeface="Arial" charset="0"/>
              </a:rPr>
              <a:t>. 129 +130 </a:t>
            </a:r>
            <a:r>
              <a:rPr lang="it-IT" sz="2000" dirty="0" smtClean="0">
                <a:solidFill>
                  <a:srgbClr val="FF0000"/>
                </a:solidFill>
                <a:latin typeface="Arial" charset="0"/>
              </a:rPr>
              <a:t>CPI)</a:t>
            </a:r>
            <a:endParaRPr lang="it-IT" sz="2000" dirty="0">
              <a:solidFill>
                <a:srgbClr val="FF0000"/>
              </a:solidFill>
              <a:latin typeface="Arial" charset="0"/>
            </a:endParaRPr>
          </a:p>
          <a:p>
            <a:pPr>
              <a:spcBef>
                <a:spcPct val="50000"/>
              </a:spcBef>
            </a:pPr>
            <a:endParaRPr lang="it-IT" sz="2000" dirty="0">
              <a:solidFill>
                <a:srgbClr val="0000FF"/>
              </a:solidFill>
              <a:latin typeface="Arial" charset="0"/>
            </a:endParaRPr>
          </a:p>
          <a:p>
            <a:pPr>
              <a:spcBef>
                <a:spcPct val="50000"/>
              </a:spcBef>
            </a:pPr>
            <a:r>
              <a:rPr lang="it-IT" sz="2000" dirty="0" err="1" smtClean="0">
                <a:solidFill>
                  <a:srgbClr val="FF0000"/>
                </a:solidFill>
                <a:latin typeface="Arial" charset="0"/>
              </a:rPr>
              <a:t>I</a:t>
            </a:r>
            <a:r>
              <a:rPr lang="it-IT" sz="2000" b="1" dirty="0" err="1" smtClean="0">
                <a:solidFill>
                  <a:srgbClr val="FF0000"/>
                </a:solidFill>
                <a:latin typeface="Arial" charset="0"/>
              </a:rPr>
              <a:t>njunction</a:t>
            </a:r>
            <a:r>
              <a:rPr lang="it-IT" sz="2000" dirty="0" smtClean="0">
                <a:solidFill>
                  <a:srgbClr val="FF0000"/>
                </a:solidFill>
                <a:latin typeface="Arial" charset="0"/>
              </a:rPr>
              <a:t> (art.131 CPI)</a:t>
            </a:r>
            <a:endParaRPr lang="it-IT" sz="2000" dirty="0">
              <a:solidFill>
                <a:srgbClr val="FF0000"/>
              </a:solidFill>
              <a:latin typeface="Arial" charset="0"/>
            </a:endParaRPr>
          </a:p>
        </p:txBody>
      </p:sp>
      <p:sp>
        <p:nvSpPr>
          <p:cNvPr id="5" name="Text Box 10"/>
          <p:cNvSpPr txBox="1">
            <a:spLocks noChangeArrowheads="1"/>
          </p:cNvSpPr>
          <p:nvPr/>
        </p:nvSpPr>
        <p:spPr bwMode="auto">
          <a:xfrm>
            <a:off x="2152791" y="764070"/>
            <a:ext cx="4464050" cy="400110"/>
          </a:xfrm>
          <a:prstGeom prst="rect">
            <a:avLst/>
          </a:prstGeom>
          <a:noFill/>
          <a:ln w="9525">
            <a:noFill/>
            <a:miter lim="800000"/>
            <a:headEnd/>
            <a:tailEnd/>
          </a:ln>
          <a:effectLst/>
        </p:spPr>
        <p:txBody>
          <a:bodyPr>
            <a:spAutoFit/>
          </a:bodyPr>
          <a:lstStyle/>
          <a:p>
            <a:pPr algn="ctr">
              <a:spcBef>
                <a:spcPct val="50000"/>
              </a:spcBef>
            </a:pPr>
            <a:r>
              <a:rPr lang="it-IT" sz="2000" b="1" dirty="0" smtClean="0">
                <a:latin typeface="Arial" charset="0"/>
              </a:rPr>
              <a:t>   KNOW </a:t>
            </a:r>
            <a:r>
              <a:rPr lang="it-IT" sz="2000" b="1" dirty="0">
                <a:latin typeface="Arial" charset="0"/>
              </a:rPr>
              <a:t>HOW </a:t>
            </a:r>
            <a:r>
              <a:rPr lang="it-IT" sz="2000" b="1" dirty="0" smtClean="0">
                <a:latin typeface="Arial" charset="0"/>
              </a:rPr>
              <a:t>and ENFORCEMENT</a:t>
            </a:r>
            <a:endParaRPr lang="it-IT" sz="2000" b="1" dirty="0">
              <a:latin typeface="Arial" charset="0"/>
            </a:endParaRPr>
          </a:p>
        </p:txBody>
      </p:sp>
    </p:spTree>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25</a:t>
            </a:fld>
            <a:endParaRPr lang="de-DE"/>
          </a:p>
        </p:txBody>
      </p:sp>
      <p:sp>
        <p:nvSpPr>
          <p:cNvPr id="4" name="Text Box 12"/>
          <p:cNvSpPr txBox="1">
            <a:spLocks noChangeArrowheads="1"/>
          </p:cNvSpPr>
          <p:nvPr/>
        </p:nvSpPr>
        <p:spPr bwMode="auto">
          <a:xfrm>
            <a:off x="648182" y="1777257"/>
            <a:ext cx="7789762" cy="3016210"/>
          </a:xfrm>
          <a:prstGeom prst="rect">
            <a:avLst/>
          </a:prstGeom>
          <a:noFill/>
          <a:ln w="9525">
            <a:noFill/>
            <a:miter lim="800000"/>
            <a:headEnd/>
            <a:tailEnd/>
          </a:ln>
          <a:effectLst/>
        </p:spPr>
        <p:txBody>
          <a:bodyPr wrap="square">
            <a:spAutoFit/>
          </a:bodyPr>
          <a:lstStyle/>
          <a:p>
            <a:pPr marL="457200" indent="-457200" algn="ctr">
              <a:spcBef>
                <a:spcPct val="50000"/>
              </a:spcBef>
            </a:pPr>
            <a:r>
              <a:rPr lang="it-IT" sz="2000" dirty="0" smtClean="0">
                <a:solidFill>
                  <a:srgbClr val="FF0000"/>
                </a:solidFill>
                <a:latin typeface="Arial" charset="0"/>
              </a:rPr>
              <a:t>DESCRIPTION AND SEIZURE</a:t>
            </a:r>
            <a:endParaRPr lang="it-IT" sz="2000" dirty="0">
              <a:solidFill>
                <a:srgbClr val="FF0000"/>
              </a:solidFill>
              <a:latin typeface="Arial" charset="0"/>
            </a:endParaRPr>
          </a:p>
          <a:p>
            <a:pPr marL="457200" indent="-457200" algn="ctr">
              <a:spcBef>
                <a:spcPct val="50000"/>
              </a:spcBef>
            </a:pPr>
            <a:r>
              <a:rPr lang="it-IT" sz="2000" dirty="0">
                <a:solidFill>
                  <a:srgbClr val="0000FF"/>
                </a:solidFill>
                <a:latin typeface="Arial" charset="0"/>
              </a:rPr>
              <a:t>(129 CPI)</a:t>
            </a:r>
          </a:p>
          <a:p>
            <a:pPr algn="just"/>
            <a:r>
              <a:rPr lang="en-US" sz="2000" dirty="0" smtClean="0"/>
              <a:t>1. </a:t>
            </a:r>
            <a:r>
              <a:rPr lang="en-US" sz="2000" dirty="0" smtClean="0">
                <a:latin typeface="Arial" pitchFamily="34" charset="0"/>
                <a:cs typeface="Arial" pitchFamily="34" charset="0"/>
              </a:rPr>
              <a:t>The owner of an industrial property right may request a description or seizure and as well as the seizure subject to the description, some or all of the items infringing the right, as well as' the means used in producing the same and the elements of evidence concerning the alleged violation and its extent. It has to be taken appropriate measures to ensure the protection of confidential information.</a:t>
            </a:r>
          </a:p>
        </p:txBody>
      </p:sp>
      <p:sp>
        <p:nvSpPr>
          <p:cNvPr id="5" name="Text Box 10"/>
          <p:cNvSpPr txBox="1">
            <a:spLocks noChangeArrowheads="1"/>
          </p:cNvSpPr>
          <p:nvPr/>
        </p:nvSpPr>
        <p:spPr bwMode="auto">
          <a:xfrm>
            <a:off x="2152791" y="764070"/>
            <a:ext cx="4464050" cy="400110"/>
          </a:xfrm>
          <a:prstGeom prst="rect">
            <a:avLst/>
          </a:prstGeom>
          <a:noFill/>
          <a:ln w="9525">
            <a:noFill/>
            <a:miter lim="800000"/>
            <a:headEnd/>
            <a:tailEnd/>
          </a:ln>
          <a:effectLst/>
        </p:spPr>
        <p:txBody>
          <a:bodyPr>
            <a:spAutoFit/>
          </a:bodyPr>
          <a:lstStyle/>
          <a:p>
            <a:pPr algn="ctr">
              <a:spcBef>
                <a:spcPct val="50000"/>
              </a:spcBef>
            </a:pPr>
            <a:r>
              <a:rPr lang="it-IT" sz="2000" b="1" dirty="0" smtClean="0">
                <a:latin typeface="Arial" charset="0"/>
              </a:rPr>
              <a:t>   KNOW </a:t>
            </a:r>
            <a:r>
              <a:rPr lang="it-IT" sz="2000" b="1" dirty="0">
                <a:latin typeface="Arial" charset="0"/>
              </a:rPr>
              <a:t>HOW </a:t>
            </a:r>
            <a:r>
              <a:rPr lang="it-IT" sz="2000" b="1" dirty="0" smtClean="0">
                <a:latin typeface="Arial" charset="0"/>
              </a:rPr>
              <a:t>and ENFORCEMENT</a:t>
            </a:r>
            <a:endParaRPr lang="it-IT" sz="2000" b="1" dirty="0">
              <a:latin typeface="Arial" charset="0"/>
            </a:endParaRPr>
          </a:p>
        </p:txBody>
      </p:sp>
    </p:spTree>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26</a:t>
            </a:fld>
            <a:endParaRPr lang="de-DE"/>
          </a:p>
        </p:txBody>
      </p:sp>
      <p:sp>
        <p:nvSpPr>
          <p:cNvPr id="4" name="Text Box 10"/>
          <p:cNvSpPr txBox="1">
            <a:spLocks noChangeArrowheads="1"/>
          </p:cNvSpPr>
          <p:nvPr/>
        </p:nvSpPr>
        <p:spPr bwMode="auto">
          <a:xfrm>
            <a:off x="942393" y="1835131"/>
            <a:ext cx="7200900" cy="3016210"/>
          </a:xfrm>
          <a:prstGeom prst="rect">
            <a:avLst/>
          </a:prstGeom>
          <a:noFill/>
          <a:ln w="9525">
            <a:noFill/>
            <a:miter lim="800000"/>
            <a:headEnd/>
            <a:tailEnd/>
          </a:ln>
          <a:effectLst/>
        </p:spPr>
        <p:txBody>
          <a:bodyPr>
            <a:spAutoFit/>
          </a:bodyPr>
          <a:lstStyle/>
          <a:p>
            <a:pPr marL="457200" indent="-457200" algn="ctr">
              <a:spcBef>
                <a:spcPct val="50000"/>
              </a:spcBef>
            </a:pPr>
            <a:r>
              <a:rPr lang="it-IT" sz="2000" dirty="0" smtClean="0">
                <a:solidFill>
                  <a:srgbClr val="FF0000"/>
                </a:solidFill>
                <a:latin typeface="Arial" charset="0"/>
              </a:rPr>
              <a:t>DESCRIPTION AND SEIZURE</a:t>
            </a:r>
          </a:p>
          <a:p>
            <a:pPr algn="ctr">
              <a:spcBef>
                <a:spcPct val="50000"/>
              </a:spcBef>
            </a:pPr>
            <a:r>
              <a:rPr lang="it-IT" sz="2000" dirty="0" smtClean="0">
                <a:solidFill>
                  <a:srgbClr val="0000FF"/>
                </a:solidFill>
                <a:latin typeface="Arial" charset="0"/>
              </a:rPr>
              <a:t>(</a:t>
            </a:r>
            <a:r>
              <a:rPr lang="it-IT" sz="2000" dirty="0">
                <a:solidFill>
                  <a:srgbClr val="0000FF"/>
                </a:solidFill>
                <a:latin typeface="Arial" charset="0"/>
              </a:rPr>
              <a:t>130 CPI)</a:t>
            </a:r>
          </a:p>
          <a:p>
            <a:r>
              <a:rPr lang="en-US" sz="2000" dirty="0" smtClean="0">
                <a:latin typeface="Arial" pitchFamily="34" charset="0"/>
                <a:cs typeface="Arial" pitchFamily="34" charset="0"/>
              </a:rPr>
              <a:t>1. Description and seizure shall be executed by a bailiff, with the assistance, where appropriate, one or more experts and also with the use of technical means of verification, photographic or otherwise.</a:t>
            </a:r>
            <a:br>
              <a:rPr lang="en-US" sz="2000" dirty="0" smtClean="0">
                <a:latin typeface="Arial" pitchFamily="34" charset="0"/>
                <a:cs typeface="Arial" pitchFamily="34" charset="0"/>
              </a:rPr>
            </a:br>
            <a:r>
              <a:rPr lang="en-US" sz="2000" dirty="0" smtClean="0">
                <a:latin typeface="Arial" pitchFamily="34" charset="0"/>
                <a:cs typeface="Arial" pitchFamily="34" charset="0"/>
              </a:rPr>
              <a:t>2. Claimant may be authorized to attend the operations even through their representatives and to be assisted by technicians of their choice.</a:t>
            </a:r>
            <a:endParaRPr lang="en-US" sz="2000" dirty="0">
              <a:latin typeface="Arial" pitchFamily="34" charset="0"/>
              <a:cs typeface="Arial" pitchFamily="34" charset="0"/>
            </a:endParaRPr>
          </a:p>
        </p:txBody>
      </p:sp>
      <p:sp>
        <p:nvSpPr>
          <p:cNvPr id="5" name="Text Box 10"/>
          <p:cNvSpPr txBox="1">
            <a:spLocks noChangeArrowheads="1"/>
          </p:cNvSpPr>
          <p:nvPr/>
        </p:nvSpPr>
        <p:spPr bwMode="auto">
          <a:xfrm>
            <a:off x="2152791" y="764070"/>
            <a:ext cx="4464050" cy="400110"/>
          </a:xfrm>
          <a:prstGeom prst="rect">
            <a:avLst/>
          </a:prstGeom>
          <a:noFill/>
          <a:ln w="9525">
            <a:noFill/>
            <a:miter lim="800000"/>
            <a:headEnd/>
            <a:tailEnd/>
          </a:ln>
          <a:effectLst/>
        </p:spPr>
        <p:txBody>
          <a:bodyPr>
            <a:spAutoFit/>
          </a:bodyPr>
          <a:lstStyle/>
          <a:p>
            <a:pPr algn="ctr">
              <a:spcBef>
                <a:spcPct val="50000"/>
              </a:spcBef>
            </a:pPr>
            <a:r>
              <a:rPr lang="it-IT" sz="2000" b="1" dirty="0" smtClean="0">
                <a:latin typeface="Arial" charset="0"/>
              </a:rPr>
              <a:t>   KNOW </a:t>
            </a:r>
            <a:r>
              <a:rPr lang="it-IT" sz="2000" b="1" dirty="0">
                <a:latin typeface="Arial" charset="0"/>
              </a:rPr>
              <a:t>HOW </a:t>
            </a:r>
            <a:r>
              <a:rPr lang="it-IT" sz="2000" b="1" dirty="0" smtClean="0">
                <a:latin typeface="Arial" charset="0"/>
              </a:rPr>
              <a:t>and ENFORCEMENT</a:t>
            </a:r>
            <a:endParaRPr lang="it-IT" sz="2000" b="1" dirty="0">
              <a:latin typeface="Arial" charset="0"/>
            </a:endParaRPr>
          </a:p>
        </p:txBody>
      </p:sp>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27</a:t>
            </a:fld>
            <a:endParaRPr lang="de-DE"/>
          </a:p>
        </p:txBody>
      </p:sp>
      <p:sp>
        <p:nvSpPr>
          <p:cNvPr id="4" name="Text Box 10"/>
          <p:cNvSpPr txBox="1">
            <a:spLocks noChangeArrowheads="1"/>
          </p:cNvSpPr>
          <p:nvPr/>
        </p:nvSpPr>
        <p:spPr bwMode="auto">
          <a:xfrm>
            <a:off x="703344" y="1787284"/>
            <a:ext cx="7704137" cy="3631763"/>
          </a:xfrm>
          <a:prstGeom prst="rect">
            <a:avLst/>
          </a:prstGeom>
          <a:noFill/>
          <a:ln w="9525">
            <a:noFill/>
            <a:miter lim="800000"/>
            <a:headEnd/>
            <a:tailEnd/>
          </a:ln>
          <a:effectLst/>
        </p:spPr>
        <p:txBody>
          <a:bodyPr>
            <a:spAutoFit/>
          </a:bodyPr>
          <a:lstStyle/>
          <a:p>
            <a:pPr algn="ctr">
              <a:spcBef>
                <a:spcPct val="50000"/>
              </a:spcBef>
            </a:pPr>
            <a:r>
              <a:rPr lang="it-IT" sz="2000" dirty="0" smtClean="0">
                <a:solidFill>
                  <a:srgbClr val="FF0000"/>
                </a:solidFill>
                <a:latin typeface="Arial" charset="0"/>
              </a:rPr>
              <a:t>INJUNCTION</a:t>
            </a:r>
            <a:endParaRPr lang="it-IT" sz="2000" dirty="0">
              <a:solidFill>
                <a:srgbClr val="FF0000"/>
              </a:solidFill>
              <a:latin typeface="Arial" charset="0"/>
            </a:endParaRPr>
          </a:p>
          <a:p>
            <a:pPr algn="ctr">
              <a:spcBef>
                <a:spcPct val="50000"/>
              </a:spcBef>
            </a:pPr>
            <a:r>
              <a:rPr lang="it-IT" sz="2000" dirty="0">
                <a:solidFill>
                  <a:srgbClr val="0000FF"/>
                </a:solidFill>
                <a:latin typeface="Arial" charset="0"/>
              </a:rPr>
              <a:t>(131 CPI)</a:t>
            </a:r>
          </a:p>
          <a:p>
            <a:pPr algn="just"/>
            <a:r>
              <a:rPr lang="en-US" sz="2000" dirty="0" smtClean="0">
                <a:latin typeface="Arial" pitchFamily="34" charset="0"/>
                <a:cs typeface="Arial" pitchFamily="34" charset="0"/>
              </a:rPr>
              <a:t>1. The owner of an industrial property right is entitled to ask that the injunction of any imminent infringement of his rights and the continuation or repetition of the current violations, and in particular may request to be ordered an injunction prohibiting the manufacture, trade and use of infringing items, and order the recall of the same items against whoever is the owner or has, however, the availability, [...]. The injunction and order of the recall can be applied on the same conditions, against any person whose services are used to infringe an intellectual property right (1).</a:t>
            </a:r>
            <a:endParaRPr lang="en-US" sz="2000" dirty="0">
              <a:latin typeface="Arial" pitchFamily="34" charset="0"/>
              <a:cs typeface="Arial" pitchFamily="34" charset="0"/>
            </a:endParaRPr>
          </a:p>
        </p:txBody>
      </p:sp>
      <p:sp>
        <p:nvSpPr>
          <p:cNvPr id="5" name="Text Box 10"/>
          <p:cNvSpPr txBox="1">
            <a:spLocks noChangeArrowheads="1"/>
          </p:cNvSpPr>
          <p:nvPr/>
        </p:nvSpPr>
        <p:spPr bwMode="auto">
          <a:xfrm>
            <a:off x="2152791" y="764070"/>
            <a:ext cx="4464050" cy="400110"/>
          </a:xfrm>
          <a:prstGeom prst="rect">
            <a:avLst/>
          </a:prstGeom>
          <a:noFill/>
          <a:ln w="9525">
            <a:noFill/>
            <a:miter lim="800000"/>
            <a:headEnd/>
            <a:tailEnd/>
          </a:ln>
          <a:effectLst/>
        </p:spPr>
        <p:txBody>
          <a:bodyPr>
            <a:spAutoFit/>
          </a:bodyPr>
          <a:lstStyle/>
          <a:p>
            <a:pPr algn="ctr">
              <a:spcBef>
                <a:spcPct val="50000"/>
              </a:spcBef>
            </a:pPr>
            <a:r>
              <a:rPr lang="it-IT" sz="2000" b="1" dirty="0" smtClean="0">
                <a:latin typeface="Arial" charset="0"/>
              </a:rPr>
              <a:t>   KNOW </a:t>
            </a:r>
            <a:r>
              <a:rPr lang="it-IT" sz="2000" b="1" dirty="0">
                <a:latin typeface="Arial" charset="0"/>
              </a:rPr>
              <a:t>HOW </a:t>
            </a:r>
            <a:r>
              <a:rPr lang="it-IT" sz="2000" b="1" dirty="0" smtClean="0">
                <a:latin typeface="Arial" charset="0"/>
              </a:rPr>
              <a:t>and ENFORCEMENT</a:t>
            </a:r>
            <a:endParaRPr lang="it-IT" sz="2000" b="1" dirty="0">
              <a:latin typeface="Arial" charset="0"/>
            </a:endParaRPr>
          </a:p>
        </p:txBody>
      </p:sp>
    </p:spTree>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2133600" y="2133600"/>
            <a:ext cx="5105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
              <a:defRPr sz="1500" b="1">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15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5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15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eaLnBrk="1" hangingPunct="1">
              <a:buClr>
                <a:srgbClr val="FC1402"/>
              </a:buClr>
              <a:buFontTx/>
              <a:buChar char="•"/>
            </a:pPr>
            <a:r>
              <a:rPr lang="it-IT" altLang="it-IT" sz="1300"/>
              <a:t>GIOVANNI F. CASUCCI</a:t>
            </a:r>
            <a:endParaRPr lang="it-IT" altLang="it-IT" sz="1300" b="0"/>
          </a:p>
          <a:p>
            <a:pPr eaLnBrk="1" hangingPunct="1">
              <a:buClr>
                <a:srgbClr val="FC1402"/>
              </a:buClr>
              <a:buFontTx/>
              <a:buChar char="•"/>
            </a:pPr>
            <a:endParaRPr lang="it-IT" altLang="it-IT" sz="1300" b="0"/>
          </a:p>
          <a:p>
            <a:pPr eaLnBrk="1" hangingPunct="1">
              <a:buClr>
                <a:srgbClr val="FC1402"/>
              </a:buClr>
              <a:buFontTx/>
              <a:buChar char="•"/>
            </a:pPr>
            <a:endParaRPr lang="it-IT" altLang="it-IT" sz="1300" b="0"/>
          </a:p>
          <a:p>
            <a:pPr eaLnBrk="1" hangingPunct="1">
              <a:buClr>
                <a:srgbClr val="FC1402"/>
              </a:buClr>
              <a:buFontTx/>
              <a:buChar char="•"/>
            </a:pPr>
            <a:endParaRPr lang="it-IT" altLang="it-IT" sz="1200" b="0"/>
          </a:p>
          <a:p>
            <a:pPr eaLnBrk="1" hangingPunct="1">
              <a:buClr>
                <a:srgbClr val="FC1402"/>
              </a:buClr>
              <a:buFontTx/>
              <a:buChar char="•"/>
            </a:pPr>
            <a:endParaRPr lang="it-IT" altLang="it-IT" sz="1200" b="0"/>
          </a:p>
          <a:p>
            <a:pPr eaLnBrk="1" hangingPunct="1">
              <a:buClr>
                <a:srgbClr val="FC1402"/>
              </a:buClr>
              <a:buFontTx/>
              <a:buChar char="•"/>
            </a:pPr>
            <a:endParaRPr lang="it-IT" altLang="it-IT" sz="1200" b="0"/>
          </a:p>
          <a:p>
            <a:pPr eaLnBrk="1" hangingPunct="1">
              <a:buClr>
                <a:srgbClr val="FC1402"/>
              </a:buClr>
              <a:buFontTx/>
              <a:buChar char="•"/>
            </a:pPr>
            <a:r>
              <a:rPr lang="it-IT" altLang="it-IT" sz="1200" b="0"/>
              <a:t>Avvocato</a:t>
            </a:r>
          </a:p>
          <a:p>
            <a:pPr eaLnBrk="1" hangingPunct="1">
              <a:buClr>
                <a:srgbClr val="FC1402"/>
              </a:buClr>
              <a:buFontTx/>
              <a:buChar char="•"/>
            </a:pPr>
            <a:r>
              <a:rPr lang="it-IT" altLang="it-IT" sz="1200" b="0"/>
              <a:t>Direttore del Master ICE in Proprietà Industriale “IDEACINA”,</a:t>
            </a:r>
          </a:p>
          <a:p>
            <a:pPr eaLnBrk="1" hangingPunct="1">
              <a:buClr>
                <a:srgbClr val="FC1402"/>
              </a:buClr>
              <a:buFontTx/>
              <a:buChar char="•"/>
            </a:pPr>
            <a:r>
              <a:rPr lang="it-IT" altLang="it-IT" sz="1200" b="0"/>
              <a:t>Co-Direttore del Corso di Formazione Permanente in Proprietà Industriale – Politecnico di Milano</a:t>
            </a:r>
          </a:p>
          <a:p>
            <a:pPr eaLnBrk="1" hangingPunct="1">
              <a:buClr>
                <a:srgbClr val="FC1402"/>
              </a:buClr>
              <a:buFontTx/>
              <a:buChar char="•"/>
            </a:pPr>
            <a:r>
              <a:rPr lang="it-IT" altLang="it-IT" sz="1200" b="0"/>
              <a:t>Docente della Faculty permanente del MIP Politecnico di Milano</a:t>
            </a:r>
          </a:p>
          <a:p>
            <a:pPr eaLnBrk="1" hangingPunct="1">
              <a:buClr>
                <a:srgbClr val="FC1402"/>
              </a:buClr>
              <a:buFontTx/>
              <a:buChar char="•"/>
            </a:pPr>
            <a:r>
              <a:rPr lang="it-IT" altLang="it-IT" sz="1200" b="0"/>
              <a:t>Coordinatore Commissioni Design e Fiere presso il CNAC</a:t>
            </a:r>
          </a:p>
          <a:p>
            <a:pPr eaLnBrk="1" hangingPunct="1">
              <a:buClr>
                <a:srgbClr val="FC1402"/>
              </a:buClr>
              <a:buFontTx/>
              <a:buChar char="•"/>
            </a:pPr>
            <a:r>
              <a:rPr lang="it-IT" altLang="it-IT" sz="1200" b="0"/>
              <a:t>Esperto esterno IP accreditato presso il programma IPR2, Beijing</a:t>
            </a:r>
          </a:p>
          <a:p>
            <a:pPr eaLnBrk="1" hangingPunct="1">
              <a:buClr>
                <a:srgbClr val="FC1402"/>
              </a:buClr>
              <a:buFontTx/>
              <a:buChar char="•"/>
            </a:pPr>
            <a:r>
              <a:rPr lang="it-IT" altLang="it-IT" sz="1200" b="0"/>
              <a:t>Esperto esterno IP accreditato presso il programma IPR SME HELPDESK Beijing</a:t>
            </a:r>
          </a:p>
          <a:p>
            <a:pPr eaLnBrk="1" hangingPunct="1">
              <a:buClr>
                <a:srgbClr val="FC1402"/>
              </a:buClr>
              <a:buFontTx/>
              <a:buChar char="•"/>
            </a:pPr>
            <a:r>
              <a:rPr lang="it-IT" altLang="it-IT" sz="1200" b="0"/>
              <a:t>Membro di IBA, LES, AIPPI e ECTA</a:t>
            </a:r>
            <a:r>
              <a:rPr lang="it-IT" altLang="it-IT" sz="1300" b="0"/>
              <a:t>.</a:t>
            </a:r>
          </a:p>
        </p:txBody>
      </p:sp>
      <p:pic>
        <p:nvPicPr>
          <p:cNvPr id="145411" name="Picture 8" descr="IMG_39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133600"/>
            <a:ext cx="11080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Text Box 5"/>
          <p:cNvSpPr txBox="1">
            <a:spLocks noChangeArrowheads="1"/>
          </p:cNvSpPr>
          <p:nvPr/>
        </p:nvSpPr>
        <p:spPr bwMode="auto">
          <a:xfrm>
            <a:off x="7847013" y="1033463"/>
            <a:ext cx="1281112"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224800" rIns="0" bIns="0"/>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de-DE" altLang="it-IT" sz="700">
              <a:ea typeface="ヒラギノ角ゴ Pro W3" charset="-128"/>
            </a:endParaRPr>
          </a:p>
          <a:p>
            <a:r>
              <a:rPr lang="de-DE" altLang="it-IT" sz="700">
                <a:ea typeface="ヒラギノ角ゴ Pro W3" charset="-128"/>
              </a:rPr>
              <a:t>Studio Legale Casucci</a:t>
            </a:r>
          </a:p>
          <a:p>
            <a:r>
              <a:rPr lang="de-DE" altLang="it-IT" sz="700">
                <a:ea typeface="ヒラギノ角ゴ Pro W3" charset="-128"/>
              </a:rPr>
              <a:t>Ferretti STP</a:t>
            </a:r>
          </a:p>
          <a:p>
            <a:pPr>
              <a:spcBef>
                <a:spcPct val="50000"/>
              </a:spcBef>
            </a:pPr>
            <a:endParaRPr lang="de-DE" altLang="it-IT" sz="700">
              <a:ea typeface="ヒラギノ角ゴ Pro W3" charset="-128"/>
            </a:endParaRPr>
          </a:p>
          <a:p>
            <a:r>
              <a:rPr lang="de-DE" altLang="it-IT" sz="700">
                <a:ea typeface="ヒラギノ角ゴ Pro W3" charset="-128"/>
              </a:rPr>
              <a:t>Viale Regina Margherita 35</a:t>
            </a:r>
          </a:p>
          <a:p>
            <a:r>
              <a:rPr lang="de-DE" altLang="it-IT" sz="700">
                <a:ea typeface="ヒラギノ角ゴ Pro W3" charset="-128"/>
              </a:rPr>
              <a:t>20122 Milano</a:t>
            </a:r>
          </a:p>
          <a:p>
            <a:r>
              <a:rPr lang="de-DE" altLang="it-IT" sz="700">
                <a:ea typeface="ヒラギノ角ゴ Pro W3" charset="-128"/>
              </a:rPr>
              <a:t>T +39.(0)2.87389450</a:t>
            </a:r>
          </a:p>
          <a:p>
            <a:r>
              <a:rPr lang="de-DE" altLang="it-IT" sz="700">
                <a:ea typeface="ヒラギノ角ゴ Pro W3" charset="-128"/>
              </a:rPr>
              <a:t>F +39.(0)2.87389452</a:t>
            </a:r>
          </a:p>
          <a:p>
            <a:r>
              <a:rPr lang="de-DE" altLang="it-IT" sz="700">
                <a:ea typeface="ヒラギノ角ゴ Pro W3" charset="-128"/>
              </a:rPr>
              <a:t>milano@bardehle.eu</a:t>
            </a:r>
          </a:p>
          <a:p>
            <a:endParaRPr lang="de-DE" altLang="it-IT" sz="700">
              <a:ea typeface="ヒラギノ角ゴ Pro W3" charset="-128"/>
            </a:endParaRPr>
          </a:p>
          <a:p>
            <a:r>
              <a:rPr lang="de-DE" altLang="it-IT" sz="700">
                <a:ea typeface="ヒラギノ角ゴ Pro W3" charset="-128"/>
              </a:rPr>
              <a:t>Piazza Bra 28</a:t>
            </a:r>
          </a:p>
          <a:p>
            <a:r>
              <a:rPr lang="de-DE" altLang="it-IT" sz="700">
                <a:ea typeface="ヒラギノ角ゴ Pro W3" charset="-128"/>
              </a:rPr>
              <a:t>37121 Verona</a:t>
            </a:r>
          </a:p>
          <a:p>
            <a:r>
              <a:rPr lang="de-DE" altLang="it-IT" sz="700">
                <a:ea typeface="ヒラギノ角ゴ Pro W3" charset="-128"/>
              </a:rPr>
              <a:t>T +39.(0)45.9230185 </a:t>
            </a:r>
          </a:p>
          <a:p>
            <a:r>
              <a:rPr lang="de-DE" altLang="it-IT" sz="700">
                <a:ea typeface="ヒラギノ角ゴ Pro W3" charset="-128"/>
              </a:rPr>
              <a:t>F +39.(0)45.9230186</a:t>
            </a:r>
          </a:p>
          <a:p>
            <a:r>
              <a:rPr lang="de-DE" altLang="it-IT" sz="700">
                <a:ea typeface="ヒラギノ角ゴ Pro W3" charset="-128"/>
              </a:rPr>
              <a:t>verona@bardehle.eu </a:t>
            </a:r>
          </a:p>
          <a:p>
            <a:endParaRPr lang="de-DE" altLang="it-IT" sz="700">
              <a:ea typeface="ヒラギノ角ゴ Pro W3" charset="-128"/>
            </a:endParaRPr>
          </a:p>
          <a:p>
            <a:r>
              <a:rPr lang="de-DE" altLang="it-IT" sz="700">
                <a:ea typeface="ヒラギノ角ゴ Pro W3" charset="-128"/>
              </a:rPr>
              <a:t>Santa Croce 2122</a:t>
            </a:r>
          </a:p>
          <a:p>
            <a:r>
              <a:rPr lang="de-DE" altLang="it-IT" sz="700">
                <a:ea typeface="ヒラギノ角ゴ Pro W3" charset="-128"/>
              </a:rPr>
              <a:t>30135 Venezia</a:t>
            </a:r>
          </a:p>
          <a:p>
            <a:r>
              <a:rPr lang="de-DE" altLang="it-IT" sz="700">
                <a:ea typeface="ヒラギノ角ゴ Pro W3" charset="-128"/>
              </a:rPr>
              <a:t>T +39.(0)41.0991600 </a:t>
            </a:r>
          </a:p>
          <a:p>
            <a:r>
              <a:rPr lang="de-DE" altLang="it-IT" sz="700">
                <a:ea typeface="ヒラギノ角ゴ Pro W3" charset="-128"/>
              </a:rPr>
              <a:t>F +39.(0) 41.0991619</a:t>
            </a:r>
          </a:p>
          <a:p>
            <a:r>
              <a:rPr lang="de-DE" altLang="it-IT" sz="700">
                <a:ea typeface="ヒラギノ角ゴ Pro W3" charset="-128"/>
              </a:rPr>
              <a:t>venezia@bardehle.eu </a:t>
            </a:r>
          </a:p>
          <a:p>
            <a:endParaRPr lang="de-DE" altLang="it-IT" sz="700">
              <a:ea typeface="ヒラギノ角ゴ Pro W3" charset="-128"/>
            </a:endParaRPr>
          </a:p>
          <a:p>
            <a:endParaRPr lang="de-DE" altLang="it-IT" sz="700">
              <a:ea typeface="ヒラギノ角ゴ Pro W3" charset="-128"/>
            </a:endParaRPr>
          </a:p>
          <a:p>
            <a:r>
              <a:rPr lang="de-DE" altLang="it-IT" sz="700">
                <a:ea typeface="ヒラギノ角ゴ Pro W3" charset="-128"/>
              </a:rPr>
              <a:t>www.bardehle.com</a:t>
            </a:r>
            <a:endParaRPr lang="it-IT" altLang="it-IT">
              <a:latin typeface="Arial" panose="020B0604020202020204" pitchFamily="34" charset="0"/>
              <a:ea typeface="ヒラギノ角ゴ Pro W3" charset="-128"/>
            </a:endParaRPr>
          </a:p>
        </p:txBody>
      </p:sp>
      <p:sp>
        <p:nvSpPr>
          <p:cNvPr id="145413" name="Rectangle 7"/>
          <p:cNvSpPr>
            <a:spLocks noChangeArrowheads="1"/>
          </p:cNvSpPr>
          <p:nvPr/>
        </p:nvSpPr>
        <p:spPr bwMode="auto">
          <a:xfrm>
            <a:off x="0" y="3267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it-IT" altLang="it-IT"/>
          </a:p>
        </p:txBody>
      </p:sp>
      <p:pic>
        <p:nvPicPr>
          <p:cNvPr id="145414" name="Picture 6" descr="BARD_Wortmarke_Logo"/>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7829550" y="2924175"/>
            <a:ext cx="990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9903421"/>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3</a:t>
            </a:fld>
            <a:endParaRPr lang="de-DE"/>
          </a:p>
        </p:txBody>
      </p:sp>
      <p:pic>
        <p:nvPicPr>
          <p:cNvPr id="4" name="Picture 10"/>
          <p:cNvPicPr>
            <a:picLocks noChangeAspect="1" noChangeArrowheads="1"/>
          </p:cNvPicPr>
          <p:nvPr/>
        </p:nvPicPr>
        <p:blipFill>
          <a:blip r:embed="rId2" cstate="print"/>
          <a:srcRect/>
          <a:stretch>
            <a:fillRect/>
          </a:stretch>
        </p:blipFill>
        <p:spPr bwMode="auto">
          <a:xfrm>
            <a:off x="571017" y="1422721"/>
            <a:ext cx="6553200" cy="5210175"/>
          </a:xfrm>
          <a:prstGeom prst="rect">
            <a:avLst/>
          </a:prstGeom>
          <a:noFill/>
        </p:spPr>
      </p:pic>
      <p:pic>
        <p:nvPicPr>
          <p:cNvPr id="5" name="Picture 9"/>
          <p:cNvPicPr>
            <a:picLocks noChangeAspect="1" noChangeArrowheads="1"/>
          </p:cNvPicPr>
          <p:nvPr/>
        </p:nvPicPr>
        <p:blipFill>
          <a:blip r:embed="rId3" cstate="print"/>
          <a:srcRect/>
          <a:stretch>
            <a:fillRect/>
          </a:stretch>
        </p:blipFill>
        <p:spPr bwMode="auto">
          <a:xfrm>
            <a:off x="5075499" y="303674"/>
            <a:ext cx="2133600" cy="1076325"/>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7" name="Rectangle 9"/>
          <p:cNvSpPr>
            <a:spLocks noChangeArrowheads="1"/>
          </p:cNvSpPr>
          <p:nvPr/>
        </p:nvSpPr>
        <p:spPr bwMode="auto">
          <a:xfrm>
            <a:off x="799256" y="914400"/>
            <a:ext cx="7058025" cy="762000"/>
          </a:xfrm>
          <a:prstGeom prst="rect">
            <a:avLst/>
          </a:prstGeom>
          <a:noFill/>
          <a:ln w="9525">
            <a:noFill/>
            <a:miter lim="800000"/>
            <a:headEnd/>
            <a:tailEnd/>
          </a:ln>
          <a:effectLst/>
        </p:spPr>
        <p:txBody>
          <a:bodyPr lIns="92075" tIns="46038" rIns="92075" bIns="46038" anchor="b"/>
          <a:lstStyle/>
          <a:p>
            <a:pPr algn="ctr"/>
            <a:endParaRPr lang="en-GB" sz="2100">
              <a:solidFill>
                <a:schemeClr val="tx2"/>
              </a:solidFill>
              <a:latin typeface="Arial" charset="0"/>
            </a:endParaRPr>
          </a:p>
        </p:txBody>
      </p:sp>
      <p:sp>
        <p:nvSpPr>
          <p:cNvPr id="145418" name="Rectangle 10"/>
          <p:cNvSpPr>
            <a:spLocks noChangeArrowheads="1"/>
          </p:cNvSpPr>
          <p:nvPr/>
        </p:nvSpPr>
        <p:spPr bwMode="auto">
          <a:xfrm>
            <a:off x="1274040" y="1329863"/>
            <a:ext cx="6480175" cy="4343400"/>
          </a:xfrm>
          <a:prstGeom prst="rect">
            <a:avLst/>
          </a:prstGeom>
          <a:noFill/>
          <a:ln w="9525">
            <a:noFill/>
            <a:miter lim="800000"/>
            <a:headEnd/>
            <a:tailEnd/>
          </a:ln>
          <a:effectLst/>
        </p:spPr>
        <p:txBody>
          <a:bodyPr lIns="92075" tIns="46038" rIns="92075" bIns="46038"/>
          <a:lstStyle/>
          <a:p>
            <a:pPr marL="342900" indent="-342900" algn="ctr">
              <a:spcBef>
                <a:spcPct val="20000"/>
              </a:spcBef>
            </a:pPr>
            <a:r>
              <a:rPr lang="it-IT" sz="1600" b="1" dirty="0" smtClean="0">
                <a:solidFill>
                  <a:srgbClr val="0000FF"/>
                </a:solidFill>
                <a:latin typeface="Arial" charset="0"/>
              </a:rPr>
              <a:t>TIMING</a:t>
            </a:r>
            <a:endParaRPr lang="it-IT" sz="1600" b="1" dirty="0">
              <a:solidFill>
                <a:srgbClr val="0000FF"/>
              </a:solidFill>
              <a:latin typeface="Arial" charset="0"/>
            </a:endParaRPr>
          </a:p>
          <a:p>
            <a:pPr marL="342900" indent="-342900" algn="ctr">
              <a:spcBef>
                <a:spcPct val="20000"/>
              </a:spcBef>
            </a:pPr>
            <a:r>
              <a:rPr lang="it-IT" sz="1600" b="1" dirty="0" err="1" smtClean="0">
                <a:solidFill>
                  <a:srgbClr val="0000FF"/>
                </a:solidFill>
                <a:latin typeface="Arial" charset="0"/>
              </a:rPr>
              <a:t>of</a:t>
            </a:r>
            <a:r>
              <a:rPr lang="it-IT" sz="1600" b="1" dirty="0" smtClean="0">
                <a:solidFill>
                  <a:srgbClr val="0000FF"/>
                </a:solidFill>
                <a:latin typeface="Arial" charset="0"/>
              </a:rPr>
              <a:t> </a:t>
            </a:r>
            <a:r>
              <a:rPr lang="it-IT" sz="1600" b="1" dirty="0" err="1" smtClean="0">
                <a:solidFill>
                  <a:srgbClr val="0000FF"/>
                </a:solidFill>
                <a:latin typeface="Arial" charset="0"/>
              </a:rPr>
              <a:t>protection</a:t>
            </a:r>
            <a:endParaRPr lang="it-IT" sz="1600" b="1" dirty="0">
              <a:solidFill>
                <a:srgbClr val="0000FF"/>
              </a:solidFill>
              <a:latin typeface="Arial" charset="0"/>
            </a:endParaRPr>
          </a:p>
          <a:p>
            <a:pPr marL="342900" indent="-342900">
              <a:spcBef>
                <a:spcPct val="20000"/>
              </a:spcBef>
            </a:pPr>
            <a:endParaRPr lang="it-IT" sz="1600" b="1" dirty="0">
              <a:solidFill>
                <a:srgbClr val="0000FF"/>
              </a:solidFill>
              <a:latin typeface="Arial" charset="0"/>
            </a:endParaRPr>
          </a:p>
          <a:p>
            <a:pPr marL="342900" indent="-342900">
              <a:spcBef>
                <a:spcPct val="20000"/>
              </a:spcBef>
            </a:pPr>
            <a:endParaRPr lang="it-IT" sz="1600" dirty="0">
              <a:solidFill>
                <a:schemeClr val="tx2"/>
              </a:solidFill>
              <a:latin typeface="Arial" charset="0"/>
            </a:endParaRPr>
          </a:p>
          <a:p>
            <a:pPr marL="342900" indent="-342900">
              <a:spcBef>
                <a:spcPct val="20000"/>
              </a:spcBef>
            </a:pPr>
            <a:r>
              <a:rPr lang="it-IT" sz="1600" dirty="0">
                <a:solidFill>
                  <a:schemeClr val="tx2"/>
                </a:solidFill>
                <a:latin typeface="Arial" charset="0"/>
              </a:rPr>
              <a:t>.</a:t>
            </a:r>
          </a:p>
        </p:txBody>
      </p:sp>
      <p:grpSp>
        <p:nvGrpSpPr>
          <p:cNvPr id="5" name="Group 11"/>
          <p:cNvGrpSpPr>
            <a:grpSpLocks/>
          </p:cNvGrpSpPr>
          <p:nvPr/>
        </p:nvGrpSpPr>
        <p:grpSpPr bwMode="auto">
          <a:xfrm>
            <a:off x="611188" y="857894"/>
            <a:ext cx="8297862" cy="5457825"/>
            <a:chOff x="385" y="262"/>
            <a:chExt cx="5227" cy="3438"/>
          </a:xfrm>
        </p:grpSpPr>
        <p:sp>
          <p:nvSpPr>
            <p:cNvPr id="145420" name="Line 12"/>
            <p:cNvSpPr>
              <a:spLocks noChangeShapeType="1"/>
            </p:cNvSpPr>
            <p:nvPr/>
          </p:nvSpPr>
          <p:spPr bwMode="auto">
            <a:xfrm>
              <a:off x="768" y="2024"/>
              <a:ext cx="4788" cy="0"/>
            </a:xfrm>
            <a:prstGeom prst="line">
              <a:avLst/>
            </a:prstGeom>
            <a:noFill/>
            <a:ln w="9525">
              <a:solidFill>
                <a:schemeClr val="tx1"/>
              </a:solidFill>
              <a:round/>
              <a:headEnd/>
              <a:tailEnd type="triangle" w="med" len="med"/>
            </a:ln>
            <a:effectLst/>
          </p:spPr>
          <p:txBody>
            <a:bodyPr/>
            <a:lstStyle/>
            <a:p>
              <a:endParaRPr lang="it-IT"/>
            </a:p>
          </p:txBody>
        </p:sp>
        <p:sp>
          <p:nvSpPr>
            <p:cNvPr id="145421" name="Line 13"/>
            <p:cNvSpPr>
              <a:spLocks noChangeShapeType="1"/>
            </p:cNvSpPr>
            <p:nvPr/>
          </p:nvSpPr>
          <p:spPr bwMode="auto">
            <a:xfrm>
              <a:off x="1777" y="1392"/>
              <a:ext cx="0" cy="1488"/>
            </a:xfrm>
            <a:prstGeom prst="line">
              <a:avLst/>
            </a:prstGeom>
            <a:noFill/>
            <a:ln w="9525">
              <a:solidFill>
                <a:schemeClr val="tx1"/>
              </a:solidFill>
              <a:round/>
              <a:headEnd/>
              <a:tailEnd/>
            </a:ln>
            <a:effectLst/>
          </p:spPr>
          <p:txBody>
            <a:bodyPr/>
            <a:lstStyle/>
            <a:p>
              <a:endParaRPr lang="it-IT"/>
            </a:p>
          </p:txBody>
        </p:sp>
        <p:sp>
          <p:nvSpPr>
            <p:cNvPr id="145422" name="Line 14"/>
            <p:cNvSpPr>
              <a:spLocks noChangeShapeType="1"/>
            </p:cNvSpPr>
            <p:nvPr/>
          </p:nvSpPr>
          <p:spPr bwMode="auto">
            <a:xfrm>
              <a:off x="4201" y="1353"/>
              <a:ext cx="0" cy="683"/>
            </a:xfrm>
            <a:prstGeom prst="line">
              <a:avLst/>
            </a:prstGeom>
            <a:noFill/>
            <a:ln w="9525">
              <a:solidFill>
                <a:schemeClr val="tx1"/>
              </a:solidFill>
              <a:round/>
              <a:headEnd/>
              <a:tailEnd/>
            </a:ln>
            <a:effectLst/>
          </p:spPr>
          <p:txBody>
            <a:bodyPr/>
            <a:lstStyle/>
            <a:p>
              <a:endParaRPr lang="it-IT"/>
            </a:p>
          </p:txBody>
        </p:sp>
        <p:sp>
          <p:nvSpPr>
            <p:cNvPr id="145423" name="Text Box 15"/>
            <p:cNvSpPr txBox="1">
              <a:spLocks noChangeArrowheads="1"/>
            </p:cNvSpPr>
            <p:nvPr/>
          </p:nvSpPr>
          <p:spPr bwMode="auto">
            <a:xfrm>
              <a:off x="1537" y="3196"/>
              <a:ext cx="480" cy="504"/>
            </a:xfrm>
            <a:prstGeom prst="rect">
              <a:avLst/>
            </a:prstGeom>
            <a:noFill/>
            <a:ln w="9525">
              <a:noFill/>
              <a:miter lim="800000"/>
              <a:headEnd/>
              <a:tailEnd/>
            </a:ln>
            <a:effectLst/>
          </p:spPr>
          <p:txBody>
            <a:bodyPr>
              <a:spAutoFit/>
            </a:bodyPr>
            <a:lstStyle/>
            <a:p>
              <a:pPr algn="ctr" eaLnBrk="1" hangingPunct="1">
                <a:spcBef>
                  <a:spcPct val="50000"/>
                </a:spcBef>
              </a:pPr>
              <a:r>
                <a:rPr lang="it-IT" sz="1600" b="1" dirty="0">
                  <a:cs typeface="Times New Roman" pitchFamily="18" charset="0"/>
                </a:rPr>
                <a:t>T1</a:t>
              </a:r>
            </a:p>
            <a:p>
              <a:pPr algn="ctr" eaLnBrk="1" hangingPunct="1">
                <a:spcBef>
                  <a:spcPct val="50000"/>
                </a:spcBef>
              </a:pPr>
              <a:r>
                <a:rPr lang="it-IT" sz="1200" b="1" dirty="0" err="1" smtClean="0">
                  <a:solidFill>
                    <a:srgbClr val="FF0000"/>
                  </a:solidFill>
                  <a:cs typeface="Times New Roman" pitchFamily="18" charset="0"/>
                </a:rPr>
                <a:t>STARTR&amp;S</a:t>
              </a:r>
              <a:endParaRPr lang="en-GB" sz="1300" dirty="0">
                <a:solidFill>
                  <a:srgbClr val="FF0000"/>
                </a:solidFill>
                <a:cs typeface="Times New Roman" pitchFamily="18" charset="0"/>
              </a:endParaRPr>
            </a:p>
          </p:txBody>
        </p:sp>
        <p:sp>
          <p:nvSpPr>
            <p:cNvPr id="145424" name="Text Box 16"/>
            <p:cNvSpPr txBox="1">
              <a:spLocks noChangeArrowheads="1"/>
            </p:cNvSpPr>
            <p:nvPr/>
          </p:nvSpPr>
          <p:spPr bwMode="auto">
            <a:xfrm>
              <a:off x="673" y="1200"/>
              <a:ext cx="809" cy="288"/>
            </a:xfrm>
            <a:prstGeom prst="rect">
              <a:avLst/>
            </a:prstGeom>
            <a:noFill/>
            <a:ln w="9525">
              <a:noFill/>
              <a:miter lim="800000"/>
              <a:headEnd/>
              <a:tailEnd/>
            </a:ln>
            <a:effectLst/>
          </p:spPr>
          <p:txBody>
            <a:bodyPr>
              <a:spAutoFit/>
            </a:bodyPr>
            <a:lstStyle/>
            <a:p>
              <a:pPr eaLnBrk="1" hangingPunct="1">
                <a:spcBef>
                  <a:spcPct val="50000"/>
                </a:spcBef>
              </a:pPr>
              <a:endParaRPr lang="en-GB">
                <a:cs typeface="Times New Roman" pitchFamily="18" charset="0"/>
              </a:endParaRPr>
            </a:p>
          </p:txBody>
        </p:sp>
        <p:sp>
          <p:nvSpPr>
            <p:cNvPr id="145425" name="Rectangle 17" descr="Wide upward diagonal"/>
            <p:cNvSpPr>
              <a:spLocks noChangeArrowheads="1"/>
            </p:cNvSpPr>
            <p:nvPr/>
          </p:nvSpPr>
          <p:spPr bwMode="auto">
            <a:xfrm>
              <a:off x="1009" y="2024"/>
              <a:ext cx="768" cy="449"/>
            </a:xfrm>
            <a:prstGeom prst="rect">
              <a:avLst/>
            </a:prstGeom>
            <a:pattFill prst="wdUpDiag">
              <a:fgClr>
                <a:srgbClr val="0000FF"/>
              </a:fgClr>
              <a:bgClr>
                <a:schemeClr val="bg1"/>
              </a:bgClr>
            </a:pattFill>
            <a:ln w="9525">
              <a:solidFill>
                <a:schemeClr val="tx1"/>
              </a:solidFill>
              <a:miter lim="800000"/>
              <a:headEnd/>
              <a:tailEnd/>
            </a:ln>
            <a:effectLst/>
          </p:spPr>
          <p:txBody>
            <a:bodyPr wrap="none" anchor="ctr"/>
            <a:lstStyle/>
            <a:p>
              <a:endParaRPr lang="it-IT"/>
            </a:p>
          </p:txBody>
        </p:sp>
        <p:sp>
          <p:nvSpPr>
            <p:cNvPr id="145426" name="Text Box 18"/>
            <p:cNvSpPr txBox="1">
              <a:spLocks noChangeArrowheads="1"/>
            </p:cNvSpPr>
            <p:nvPr/>
          </p:nvSpPr>
          <p:spPr bwMode="auto">
            <a:xfrm>
              <a:off x="1040" y="1354"/>
              <a:ext cx="661" cy="485"/>
            </a:xfrm>
            <a:prstGeom prst="rect">
              <a:avLst/>
            </a:prstGeom>
            <a:noFill/>
            <a:ln w="9525">
              <a:noFill/>
              <a:miter lim="800000"/>
              <a:headEnd/>
              <a:tailEnd/>
            </a:ln>
            <a:effectLst/>
          </p:spPr>
          <p:txBody>
            <a:bodyPr>
              <a:spAutoFit/>
            </a:bodyPr>
            <a:lstStyle/>
            <a:p>
              <a:pPr algn="ctr" eaLnBrk="1" hangingPunct="1">
                <a:spcBef>
                  <a:spcPct val="50000"/>
                </a:spcBef>
              </a:pPr>
              <a:r>
                <a:rPr lang="it-IT" sz="1400" b="1" dirty="0">
                  <a:solidFill>
                    <a:schemeClr val="accent2"/>
                  </a:solidFill>
                  <a:cs typeface="Times New Roman" pitchFamily="18" charset="0"/>
                </a:rPr>
                <a:t>18 </a:t>
              </a:r>
              <a:r>
                <a:rPr lang="it-IT" sz="1400" b="1" dirty="0" err="1" smtClean="0">
                  <a:solidFill>
                    <a:schemeClr val="accent2"/>
                  </a:solidFill>
                  <a:cs typeface="Times New Roman" pitchFamily="18" charset="0"/>
                </a:rPr>
                <a:t>months</a:t>
              </a:r>
              <a:endParaRPr lang="it-IT" sz="1400" b="1" dirty="0">
                <a:solidFill>
                  <a:schemeClr val="accent2"/>
                </a:solidFill>
                <a:cs typeface="Times New Roman" pitchFamily="18" charset="0"/>
              </a:endParaRPr>
            </a:p>
            <a:p>
              <a:pPr algn="ctr" eaLnBrk="1" hangingPunct="1">
                <a:spcBef>
                  <a:spcPct val="50000"/>
                </a:spcBef>
              </a:pPr>
              <a:r>
                <a:rPr lang="it-IT" sz="1200" b="1" dirty="0" smtClean="0">
                  <a:solidFill>
                    <a:schemeClr val="accent2"/>
                  </a:solidFill>
                  <a:cs typeface="Times New Roman" pitchFamily="18" charset="0"/>
                </a:rPr>
                <a:t>Under </a:t>
              </a:r>
              <a:r>
                <a:rPr lang="it-IT" sz="1200" b="1" dirty="0" err="1" smtClean="0">
                  <a:solidFill>
                    <a:schemeClr val="accent2"/>
                  </a:solidFill>
                  <a:cs typeface="Times New Roman" pitchFamily="18" charset="0"/>
                </a:rPr>
                <a:t>secrecy</a:t>
              </a:r>
              <a:endParaRPr lang="en-GB" sz="1200" b="1" dirty="0">
                <a:solidFill>
                  <a:schemeClr val="accent2"/>
                </a:solidFill>
                <a:cs typeface="Times New Roman" pitchFamily="18" charset="0"/>
              </a:endParaRPr>
            </a:p>
          </p:txBody>
        </p:sp>
        <p:sp>
          <p:nvSpPr>
            <p:cNvPr id="145427" name="Text Box 19"/>
            <p:cNvSpPr txBox="1">
              <a:spLocks noChangeArrowheads="1"/>
            </p:cNvSpPr>
            <p:nvPr/>
          </p:nvSpPr>
          <p:spPr bwMode="auto">
            <a:xfrm>
              <a:off x="3109" y="930"/>
              <a:ext cx="652" cy="577"/>
            </a:xfrm>
            <a:prstGeom prst="rect">
              <a:avLst/>
            </a:prstGeom>
            <a:noFill/>
            <a:ln w="9525">
              <a:noFill/>
              <a:miter lim="800000"/>
              <a:headEnd/>
              <a:tailEnd/>
            </a:ln>
            <a:effectLst/>
          </p:spPr>
          <p:txBody>
            <a:bodyPr>
              <a:spAutoFit/>
            </a:bodyPr>
            <a:lstStyle/>
            <a:p>
              <a:pPr algn="ctr" eaLnBrk="1" hangingPunct="1">
                <a:spcBef>
                  <a:spcPct val="50000"/>
                </a:spcBef>
              </a:pPr>
              <a:r>
                <a:rPr lang="it-IT" sz="1600" b="1" dirty="0">
                  <a:cs typeface="Times New Roman" pitchFamily="18" charset="0"/>
                </a:rPr>
                <a:t>T3</a:t>
              </a:r>
            </a:p>
            <a:p>
              <a:pPr algn="ctr" eaLnBrk="1" hangingPunct="1">
                <a:spcBef>
                  <a:spcPct val="50000"/>
                </a:spcBef>
              </a:pPr>
              <a:r>
                <a:rPr lang="it-IT" sz="1200" b="1" dirty="0" smtClean="0">
                  <a:solidFill>
                    <a:srgbClr val="FF0000"/>
                  </a:solidFill>
                  <a:cs typeface="Times New Roman" pitchFamily="18" charset="0"/>
                </a:rPr>
                <a:t>PATENT</a:t>
              </a:r>
            </a:p>
            <a:p>
              <a:pPr algn="ctr" eaLnBrk="1" hangingPunct="1">
                <a:spcBef>
                  <a:spcPct val="50000"/>
                </a:spcBef>
              </a:pPr>
              <a:r>
                <a:rPr lang="it-IT" sz="1200" b="1" dirty="0" smtClean="0">
                  <a:solidFill>
                    <a:srgbClr val="FF0000"/>
                  </a:solidFill>
                  <a:cs typeface="Times New Roman" pitchFamily="18" charset="0"/>
                </a:rPr>
                <a:t>FILING</a:t>
              </a:r>
              <a:endParaRPr lang="it-IT" sz="1300" dirty="0">
                <a:solidFill>
                  <a:srgbClr val="FF0000"/>
                </a:solidFill>
                <a:cs typeface="Times New Roman" pitchFamily="18" charset="0"/>
              </a:endParaRPr>
            </a:p>
          </p:txBody>
        </p:sp>
        <p:sp>
          <p:nvSpPr>
            <p:cNvPr id="145428" name="Line 20"/>
            <p:cNvSpPr>
              <a:spLocks noChangeShapeType="1"/>
            </p:cNvSpPr>
            <p:nvPr/>
          </p:nvSpPr>
          <p:spPr bwMode="auto">
            <a:xfrm>
              <a:off x="3025" y="1570"/>
              <a:ext cx="0" cy="998"/>
            </a:xfrm>
            <a:prstGeom prst="line">
              <a:avLst/>
            </a:prstGeom>
            <a:noFill/>
            <a:ln w="9525">
              <a:solidFill>
                <a:schemeClr val="tx1"/>
              </a:solidFill>
              <a:round/>
              <a:headEnd/>
              <a:tailEnd/>
            </a:ln>
            <a:effectLst/>
          </p:spPr>
          <p:txBody>
            <a:bodyPr/>
            <a:lstStyle/>
            <a:p>
              <a:endParaRPr lang="it-IT"/>
            </a:p>
          </p:txBody>
        </p:sp>
        <p:sp>
          <p:nvSpPr>
            <p:cNvPr id="145429" name="Line 21"/>
            <p:cNvSpPr>
              <a:spLocks noChangeShapeType="1"/>
            </p:cNvSpPr>
            <p:nvPr/>
          </p:nvSpPr>
          <p:spPr bwMode="auto">
            <a:xfrm>
              <a:off x="1009" y="1392"/>
              <a:ext cx="0" cy="1488"/>
            </a:xfrm>
            <a:prstGeom prst="line">
              <a:avLst/>
            </a:prstGeom>
            <a:noFill/>
            <a:ln w="9525">
              <a:solidFill>
                <a:schemeClr val="tx1"/>
              </a:solidFill>
              <a:round/>
              <a:headEnd/>
              <a:tailEnd/>
            </a:ln>
            <a:effectLst/>
          </p:spPr>
          <p:txBody>
            <a:bodyPr/>
            <a:lstStyle/>
            <a:p>
              <a:endParaRPr lang="it-IT"/>
            </a:p>
          </p:txBody>
        </p:sp>
        <p:sp>
          <p:nvSpPr>
            <p:cNvPr id="145430" name="Text Box 22"/>
            <p:cNvSpPr txBox="1">
              <a:spLocks noChangeArrowheads="1"/>
            </p:cNvSpPr>
            <p:nvPr/>
          </p:nvSpPr>
          <p:spPr bwMode="auto">
            <a:xfrm>
              <a:off x="721" y="3216"/>
              <a:ext cx="720" cy="174"/>
            </a:xfrm>
            <a:prstGeom prst="rect">
              <a:avLst/>
            </a:prstGeom>
            <a:noFill/>
            <a:ln w="9525">
              <a:noFill/>
              <a:miter lim="800000"/>
              <a:headEnd/>
              <a:tailEnd/>
            </a:ln>
            <a:effectLst/>
          </p:spPr>
          <p:txBody>
            <a:bodyPr>
              <a:spAutoFit/>
            </a:bodyPr>
            <a:lstStyle/>
            <a:p>
              <a:pPr algn="ctr">
                <a:spcBef>
                  <a:spcPct val="50000"/>
                </a:spcBef>
              </a:pPr>
              <a:r>
                <a:rPr lang="it-IT" sz="1200" b="1" dirty="0">
                  <a:solidFill>
                    <a:srgbClr val="33CC33"/>
                  </a:solidFill>
                </a:rPr>
                <a:t>PRIOR ART </a:t>
              </a:r>
              <a:endParaRPr lang="en-GB" sz="1200" b="1" dirty="0">
                <a:solidFill>
                  <a:srgbClr val="33CC33"/>
                </a:solidFill>
              </a:endParaRPr>
            </a:p>
          </p:txBody>
        </p:sp>
        <p:sp>
          <p:nvSpPr>
            <p:cNvPr id="145431" name="Line 23"/>
            <p:cNvSpPr>
              <a:spLocks noChangeShapeType="1"/>
            </p:cNvSpPr>
            <p:nvPr/>
          </p:nvSpPr>
          <p:spPr bwMode="auto">
            <a:xfrm flipH="1">
              <a:off x="385" y="3120"/>
              <a:ext cx="1392" cy="0"/>
            </a:xfrm>
            <a:prstGeom prst="line">
              <a:avLst/>
            </a:prstGeom>
            <a:noFill/>
            <a:ln w="38100">
              <a:solidFill>
                <a:srgbClr val="33CC33"/>
              </a:solidFill>
              <a:round/>
              <a:headEnd/>
              <a:tailEnd type="triangle" w="med" len="med"/>
            </a:ln>
            <a:effectLst/>
          </p:spPr>
          <p:txBody>
            <a:bodyPr/>
            <a:lstStyle/>
            <a:p>
              <a:endParaRPr lang="it-IT"/>
            </a:p>
          </p:txBody>
        </p:sp>
        <p:sp>
          <p:nvSpPr>
            <p:cNvPr id="145432" name="Freeform 24"/>
            <p:cNvSpPr>
              <a:spLocks/>
            </p:cNvSpPr>
            <p:nvPr/>
          </p:nvSpPr>
          <p:spPr bwMode="auto">
            <a:xfrm>
              <a:off x="1777" y="2160"/>
              <a:ext cx="1248" cy="960"/>
            </a:xfrm>
            <a:custGeom>
              <a:avLst/>
              <a:gdLst/>
              <a:ahLst/>
              <a:cxnLst>
                <a:cxn ang="0">
                  <a:pos x="0" y="720"/>
                </a:cxn>
                <a:cxn ang="0">
                  <a:pos x="192" y="336"/>
                </a:cxn>
                <a:cxn ang="0">
                  <a:pos x="1056" y="0"/>
                </a:cxn>
              </a:cxnLst>
              <a:rect l="0" t="0" r="r" b="b"/>
              <a:pathLst>
                <a:path w="1056" h="720">
                  <a:moveTo>
                    <a:pt x="0" y="720"/>
                  </a:moveTo>
                  <a:cubicBezTo>
                    <a:pt x="8" y="588"/>
                    <a:pt x="16" y="456"/>
                    <a:pt x="192" y="336"/>
                  </a:cubicBezTo>
                  <a:cubicBezTo>
                    <a:pt x="368" y="216"/>
                    <a:pt x="712" y="108"/>
                    <a:pt x="1056" y="0"/>
                  </a:cubicBezTo>
                </a:path>
              </a:pathLst>
            </a:custGeom>
            <a:noFill/>
            <a:ln w="57150" cmpd="sng">
              <a:solidFill>
                <a:srgbClr val="33CC33"/>
              </a:solidFill>
              <a:round/>
              <a:headEnd/>
              <a:tailEnd type="triangle" w="med" len="med"/>
            </a:ln>
            <a:effectLst/>
          </p:spPr>
          <p:txBody>
            <a:bodyPr/>
            <a:lstStyle/>
            <a:p>
              <a:endParaRPr lang="it-IT"/>
            </a:p>
          </p:txBody>
        </p:sp>
        <p:sp>
          <p:nvSpPr>
            <p:cNvPr id="145433" name="Line 25"/>
            <p:cNvSpPr>
              <a:spLocks noChangeShapeType="1"/>
            </p:cNvSpPr>
            <p:nvPr/>
          </p:nvSpPr>
          <p:spPr bwMode="auto">
            <a:xfrm>
              <a:off x="2353" y="2304"/>
              <a:ext cx="192" cy="144"/>
            </a:xfrm>
            <a:prstGeom prst="line">
              <a:avLst/>
            </a:prstGeom>
            <a:noFill/>
            <a:ln w="57150">
              <a:solidFill>
                <a:schemeClr val="tx1"/>
              </a:solidFill>
              <a:round/>
              <a:headEnd/>
              <a:tailEnd/>
            </a:ln>
            <a:effectLst/>
          </p:spPr>
          <p:txBody>
            <a:bodyPr/>
            <a:lstStyle/>
            <a:p>
              <a:endParaRPr lang="it-IT"/>
            </a:p>
          </p:txBody>
        </p:sp>
        <p:sp>
          <p:nvSpPr>
            <p:cNvPr id="145434" name="Line 26"/>
            <p:cNvSpPr>
              <a:spLocks noChangeShapeType="1"/>
            </p:cNvSpPr>
            <p:nvPr/>
          </p:nvSpPr>
          <p:spPr bwMode="auto">
            <a:xfrm flipH="1">
              <a:off x="2401" y="2304"/>
              <a:ext cx="144" cy="144"/>
            </a:xfrm>
            <a:prstGeom prst="line">
              <a:avLst/>
            </a:prstGeom>
            <a:noFill/>
            <a:ln w="57150">
              <a:solidFill>
                <a:schemeClr val="tx1"/>
              </a:solidFill>
              <a:round/>
              <a:headEnd/>
              <a:tailEnd/>
            </a:ln>
            <a:effectLst/>
          </p:spPr>
          <p:txBody>
            <a:bodyPr/>
            <a:lstStyle/>
            <a:p>
              <a:endParaRPr lang="it-IT"/>
            </a:p>
          </p:txBody>
        </p:sp>
        <p:sp>
          <p:nvSpPr>
            <p:cNvPr id="145435" name="Line 27"/>
            <p:cNvSpPr>
              <a:spLocks noChangeShapeType="1"/>
            </p:cNvSpPr>
            <p:nvPr/>
          </p:nvSpPr>
          <p:spPr bwMode="auto">
            <a:xfrm>
              <a:off x="3505" y="1480"/>
              <a:ext cx="0" cy="1400"/>
            </a:xfrm>
            <a:prstGeom prst="line">
              <a:avLst/>
            </a:prstGeom>
            <a:noFill/>
            <a:ln w="76200">
              <a:solidFill>
                <a:schemeClr val="tx1"/>
              </a:solidFill>
              <a:round/>
              <a:headEnd/>
              <a:tailEnd/>
            </a:ln>
            <a:effectLst/>
          </p:spPr>
          <p:txBody>
            <a:bodyPr/>
            <a:lstStyle/>
            <a:p>
              <a:endParaRPr lang="it-IT"/>
            </a:p>
          </p:txBody>
        </p:sp>
        <p:sp>
          <p:nvSpPr>
            <p:cNvPr id="145436" name="Text Box 28"/>
            <p:cNvSpPr txBox="1">
              <a:spLocks noChangeArrowheads="1"/>
            </p:cNvSpPr>
            <p:nvPr/>
          </p:nvSpPr>
          <p:spPr bwMode="auto">
            <a:xfrm>
              <a:off x="2608" y="1253"/>
              <a:ext cx="801" cy="385"/>
            </a:xfrm>
            <a:prstGeom prst="rect">
              <a:avLst/>
            </a:prstGeom>
            <a:noFill/>
            <a:ln w="9525">
              <a:noFill/>
              <a:miter lim="800000"/>
              <a:headEnd/>
              <a:tailEnd/>
            </a:ln>
            <a:effectLst/>
          </p:spPr>
          <p:txBody>
            <a:bodyPr>
              <a:spAutoFit/>
            </a:bodyPr>
            <a:lstStyle/>
            <a:p>
              <a:pPr algn="ctr" eaLnBrk="1" hangingPunct="1">
                <a:spcBef>
                  <a:spcPct val="50000"/>
                </a:spcBef>
              </a:pPr>
              <a:r>
                <a:rPr lang="it-IT" sz="1600" b="1" dirty="0">
                  <a:cs typeface="Times New Roman" pitchFamily="18" charset="0"/>
                </a:rPr>
                <a:t>T2</a:t>
              </a:r>
            </a:p>
            <a:p>
              <a:pPr algn="ctr" eaLnBrk="1" hangingPunct="1">
                <a:spcBef>
                  <a:spcPct val="50000"/>
                </a:spcBef>
              </a:pPr>
              <a:r>
                <a:rPr lang="it-IT" sz="1200" b="1" dirty="0" smtClean="0">
                  <a:solidFill>
                    <a:srgbClr val="FF0000"/>
                  </a:solidFill>
                  <a:cs typeface="Times New Roman" pitchFamily="18" charset="0"/>
                </a:rPr>
                <a:t>INVENTION</a:t>
              </a:r>
              <a:endParaRPr lang="it-IT" sz="1300" dirty="0">
                <a:solidFill>
                  <a:srgbClr val="FF0000"/>
                </a:solidFill>
                <a:cs typeface="Times New Roman" pitchFamily="18" charset="0"/>
              </a:endParaRPr>
            </a:p>
          </p:txBody>
        </p:sp>
        <p:sp>
          <p:nvSpPr>
            <p:cNvPr id="145437" name="Line 29"/>
            <p:cNvSpPr>
              <a:spLocks noChangeShapeType="1"/>
            </p:cNvSpPr>
            <p:nvPr/>
          </p:nvSpPr>
          <p:spPr bwMode="auto">
            <a:xfrm>
              <a:off x="3025" y="2160"/>
              <a:ext cx="480" cy="0"/>
            </a:xfrm>
            <a:prstGeom prst="line">
              <a:avLst/>
            </a:prstGeom>
            <a:noFill/>
            <a:ln w="38100">
              <a:solidFill>
                <a:srgbClr val="FF0000"/>
              </a:solidFill>
              <a:prstDash val="dash"/>
              <a:round/>
              <a:headEnd/>
              <a:tailEnd type="triangle" w="med" len="med"/>
            </a:ln>
            <a:effectLst/>
          </p:spPr>
          <p:txBody>
            <a:bodyPr/>
            <a:lstStyle/>
            <a:p>
              <a:endParaRPr lang="it-IT"/>
            </a:p>
          </p:txBody>
        </p:sp>
        <p:sp>
          <p:nvSpPr>
            <p:cNvPr id="145438" name="Text Box 30"/>
            <p:cNvSpPr txBox="1">
              <a:spLocks noChangeArrowheads="1"/>
            </p:cNvSpPr>
            <p:nvPr/>
          </p:nvSpPr>
          <p:spPr bwMode="auto">
            <a:xfrm>
              <a:off x="3837" y="825"/>
              <a:ext cx="748" cy="679"/>
            </a:xfrm>
            <a:prstGeom prst="rect">
              <a:avLst/>
            </a:prstGeom>
            <a:noFill/>
            <a:ln w="9525">
              <a:noFill/>
              <a:miter lim="800000"/>
              <a:headEnd/>
              <a:tailEnd/>
            </a:ln>
            <a:effectLst/>
          </p:spPr>
          <p:txBody>
            <a:bodyPr>
              <a:spAutoFit/>
            </a:bodyPr>
            <a:lstStyle/>
            <a:p>
              <a:pPr algn="ctr" eaLnBrk="1" hangingPunct="1">
                <a:spcBef>
                  <a:spcPct val="50000"/>
                </a:spcBef>
              </a:pPr>
              <a:r>
                <a:rPr lang="it-IT" sz="1600" b="1" dirty="0">
                  <a:cs typeface="Times New Roman" pitchFamily="18" charset="0"/>
                </a:rPr>
                <a:t>T4</a:t>
              </a:r>
            </a:p>
            <a:p>
              <a:pPr algn="ctr" eaLnBrk="1" hangingPunct="1">
                <a:spcBef>
                  <a:spcPct val="50000"/>
                </a:spcBef>
              </a:pPr>
              <a:r>
                <a:rPr lang="it-IT" sz="1200" b="1" dirty="0" smtClean="0">
                  <a:solidFill>
                    <a:srgbClr val="FF0000"/>
                  </a:solidFill>
                  <a:cs typeface="Times New Roman" pitchFamily="18" charset="0"/>
                </a:rPr>
                <a:t>EXTENSION</a:t>
              </a:r>
            </a:p>
            <a:p>
              <a:pPr algn="ctr" eaLnBrk="1" hangingPunct="1">
                <a:spcBef>
                  <a:spcPct val="50000"/>
                </a:spcBef>
              </a:pPr>
              <a:r>
                <a:rPr lang="it-IT" sz="1200" b="1" dirty="0" smtClean="0">
                  <a:solidFill>
                    <a:srgbClr val="FF0000"/>
                  </a:solidFill>
                  <a:cs typeface="Times New Roman" pitchFamily="18" charset="0"/>
                </a:rPr>
                <a:t>BASED ON PRIORITY</a:t>
              </a:r>
              <a:endParaRPr lang="it-IT" sz="1300" dirty="0">
                <a:solidFill>
                  <a:srgbClr val="FF0000"/>
                </a:solidFill>
                <a:cs typeface="Times New Roman" pitchFamily="18" charset="0"/>
              </a:endParaRPr>
            </a:p>
          </p:txBody>
        </p:sp>
        <p:sp>
          <p:nvSpPr>
            <p:cNvPr id="145439" name="Text Box 31"/>
            <p:cNvSpPr txBox="1">
              <a:spLocks noChangeArrowheads="1"/>
            </p:cNvSpPr>
            <p:nvPr/>
          </p:nvSpPr>
          <p:spPr bwMode="auto">
            <a:xfrm>
              <a:off x="3574" y="1680"/>
              <a:ext cx="576" cy="330"/>
            </a:xfrm>
            <a:prstGeom prst="rect">
              <a:avLst/>
            </a:prstGeom>
            <a:noFill/>
            <a:ln w="9525">
              <a:noFill/>
              <a:miter lim="800000"/>
              <a:headEnd/>
              <a:tailEnd/>
            </a:ln>
            <a:effectLst/>
          </p:spPr>
          <p:txBody>
            <a:bodyPr>
              <a:spAutoFit/>
            </a:bodyPr>
            <a:lstStyle/>
            <a:p>
              <a:pPr algn="ctr" eaLnBrk="1" hangingPunct="1">
                <a:spcBef>
                  <a:spcPct val="50000"/>
                </a:spcBef>
              </a:pPr>
              <a:r>
                <a:rPr lang="it-IT" sz="1400" b="1" dirty="0">
                  <a:solidFill>
                    <a:schemeClr val="accent2"/>
                  </a:solidFill>
                  <a:cs typeface="Times New Roman" pitchFamily="18" charset="0"/>
                </a:rPr>
                <a:t>12 </a:t>
              </a:r>
              <a:r>
                <a:rPr lang="it-IT" sz="1400" b="1" dirty="0" err="1" smtClean="0">
                  <a:solidFill>
                    <a:schemeClr val="accent2"/>
                  </a:solidFill>
                  <a:cs typeface="Times New Roman" pitchFamily="18" charset="0"/>
                </a:rPr>
                <a:t>months</a:t>
              </a:r>
              <a:endParaRPr lang="it-IT" sz="1400" b="1" dirty="0">
                <a:solidFill>
                  <a:schemeClr val="accent2"/>
                </a:solidFill>
                <a:cs typeface="Times New Roman" pitchFamily="18" charset="0"/>
              </a:endParaRPr>
            </a:p>
          </p:txBody>
        </p:sp>
        <p:sp>
          <p:nvSpPr>
            <p:cNvPr id="145440" name="Line 32"/>
            <p:cNvSpPr>
              <a:spLocks noChangeShapeType="1"/>
            </p:cNvSpPr>
            <p:nvPr/>
          </p:nvSpPr>
          <p:spPr bwMode="auto">
            <a:xfrm flipV="1">
              <a:off x="2833" y="2208"/>
              <a:ext cx="0" cy="1200"/>
            </a:xfrm>
            <a:prstGeom prst="line">
              <a:avLst/>
            </a:prstGeom>
            <a:noFill/>
            <a:ln w="38100">
              <a:solidFill>
                <a:srgbClr val="FF9900"/>
              </a:solidFill>
              <a:round/>
              <a:headEnd/>
              <a:tailEnd type="triangle" w="med" len="med"/>
            </a:ln>
            <a:effectLst/>
          </p:spPr>
          <p:txBody>
            <a:bodyPr/>
            <a:lstStyle/>
            <a:p>
              <a:endParaRPr lang="it-IT"/>
            </a:p>
          </p:txBody>
        </p:sp>
        <p:sp>
          <p:nvSpPr>
            <p:cNvPr id="145441" name="Line 33"/>
            <p:cNvSpPr>
              <a:spLocks noChangeShapeType="1"/>
            </p:cNvSpPr>
            <p:nvPr/>
          </p:nvSpPr>
          <p:spPr bwMode="auto">
            <a:xfrm flipV="1">
              <a:off x="4849" y="2160"/>
              <a:ext cx="0" cy="1248"/>
            </a:xfrm>
            <a:prstGeom prst="line">
              <a:avLst/>
            </a:prstGeom>
            <a:noFill/>
            <a:ln w="38100">
              <a:solidFill>
                <a:srgbClr val="FF9900"/>
              </a:solidFill>
              <a:round/>
              <a:headEnd/>
              <a:tailEnd type="triangle" w="med" len="med"/>
            </a:ln>
            <a:effectLst/>
          </p:spPr>
          <p:txBody>
            <a:bodyPr/>
            <a:lstStyle/>
            <a:p>
              <a:endParaRPr lang="it-IT"/>
            </a:p>
          </p:txBody>
        </p:sp>
        <p:sp>
          <p:nvSpPr>
            <p:cNvPr id="145442" name="Line 34"/>
            <p:cNvSpPr>
              <a:spLocks noChangeShapeType="1"/>
            </p:cNvSpPr>
            <p:nvPr/>
          </p:nvSpPr>
          <p:spPr bwMode="auto">
            <a:xfrm flipV="1">
              <a:off x="2113" y="2208"/>
              <a:ext cx="0" cy="1200"/>
            </a:xfrm>
            <a:prstGeom prst="line">
              <a:avLst/>
            </a:prstGeom>
            <a:noFill/>
            <a:ln w="38100">
              <a:solidFill>
                <a:srgbClr val="FF9900"/>
              </a:solidFill>
              <a:round/>
              <a:headEnd/>
              <a:tailEnd type="triangle" w="med" len="med"/>
            </a:ln>
            <a:effectLst/>
          </p:spPr>
          <p:txBody>
            <a:bodyPr/>
            <a:lstStyle/>
            <a:p>
              <a:endParaRPr lang="it-IT"/>
            </a:p>
          </p:txBody>
        </p:sp>
        <p:sp>
          <p:nvSpPr>
            <p:cNvPr id="145443" name="Text Box 35"/>
            <p:cNvSpPr txBox="1">
              <a:spLocks noChangeArrowheads="1"/>
            </p:cNvSpPr>
            <p:nvPr/>
          </p:nvSpPr>
          <p:spPr bwMode="auto">
            <a:xfrm>
              <a:off x="2112" y="3408"/>
              <a:ext cx="2737" cy="291"/>
            </a:xfrm>
            <a:prstGeom prst="rect">
              <a:avLst/>
            </a:prstGeom>
            <a:noFill/>
            <a:ln w="38100">
              <a:solidFill>
                <a:srgbClr val="FF9900"/>
              </a:solidFill>
              <a:miter lim="800000"/>
              <a:headEnd/>
              <a:tailEnd/>
            </a:ln>
            <a:effectLst/>
          </p:spPr>
          <p:txBody>
            <a:bodyPr>
              <a:spAutoFit/>
            </a:bodyPr>
            <a:lstStyle/>
            <a:p>
              <a:pPr algn="ctr">
                <a:spcBef>
                  <a:spcPct val="50000"/>
                </a:spcBef>
              </a:pPr>
              <a:r>
                <a:rPr lang="en-US" sz="1200" b="1" dirty="0" smtClean="0"/>
                <a:t>Check on further prior art existence suitable to jeopardize novelty? Which reaction?</a:t>
              </a:r>
              <a:endParaRPr lang="en-US" sz="1200" b="1" dirty="0"/>
            </a:p>
          </p:txBody>
        </p:sp>
        <p:sp>
          <p:nvSpPr>
            <p:cNvPr id="145444" name="AutoShape 36" descr="Wide downward diagonal"/>
            <p:cNvSpPr>
              <a:spLocks noChangeArrowheads="1"/>
            </p:cNvSpPr>
            <p:nvPr/>
          </p:nvSpPr>
          <p:spPr bwMode="auto">
            <a:xfrm flipH="1">
              <a:off x="2426" y="1616"/>
              <a:ext cx="1044" cy="400"/>
            </a:xfrm>
            <a:prstGeom prst="rtTriangle">
              <a:avLst/>
            </a:prstGeom>
            <a:pattFill prst="wdDnDiag">
              <a:fgClr>
                <a:srgbClr val="FF0000"/>
              </a:fgClr>
              <a:bgClr>
                <a:schemeClr val="bg1"/>
              </a:bgClr>
            </a:pattFill>
            <a:ln w="9525">
              <a:solidFill>
                <a:schemeClr val="tx1"/>
              </a:solidFill>
              <a:miter lim="800000"/>
              <a:headEnd/>
              <a:tailEnd/>
            </a:ln>
            <a:effectLst/>
          </p:spPr>
          <p:txBody>
            <a:bodyPr wrap="none" anchor="ctr"/>
            <a:lstStyle/>
            <a:p>
              <a:endParaRPr lang="it-IT"/>
            </a:p>
          </p:txBody>
        </p:sp>
        <p:sp>
          <p:nvSpPr>
            <p:cNvPr id="145445" name="Text Box 37"/>
            <p:cNvSpPr txBox="1">
              <a:spLocks noChangeArrowheads="1"/>
            </p:cNvSpPr>
            <p:nvPr/>
          </p:nvSpPr>
          <p:spPr bwMode="auto">
            <a:xfrm>
              <a:off x="1882" y="1661"/>
              <a:ext cx="624" cy="349"/>
            </a:xfrm>
            <a:prstGeom prst="rect">
              <a:avLst/>
            </a:prstGeom>
            <a:noFill/>
            <a:ln w="9525">
              <a:noFill/>
              <a:miter lim="800000"/>
              <a:headEnd/>
              <a:tailEnd/>
            </a:ln>
            <a:effectLst/>
          </p:spPr>
          <p:txBody>
            <a:bodyPr>
              <a:spAutoFit/>
            </a:bodyPr>
            <a:lstStyle/>
            <a:p>
              <a:pPr>
                <a:spcBef>
                  <a:spcPct val="50000"/>
                </a:spcBef>
              </a:pPr>
              <a:r>
                <a:rPr lang="en-GB" sz="1000" b="1" dirty="0" smtClean="0">
                  <a:solidFill>
                    <a:srgbClr val="FF0000"/>
                  </a:solidFill>
                </a:rPr>
                <a:t>High risk of know-how violation</a:t>
              </a:r>
              <a:endParaRPr lang="en-GB" sz="1000" b="1" dirty="0">
                <a:solidFill>
                  <a:srgbClr val="FF0000"/>
                </a:solidFill>
              </a:endParaRPr>
            </a:p>
          </p:txBody>
        </p:sp>
        <p:grpSp>
          <p:nvGrpSpPr>
            <p:cNvPr id="6" name="Group 38"/>
            <p:cNvGrpSpPr>
              <a:grpSpLocks/>
            </p:cNvGrpSpPr>
            <p:nvPr/>
          </p:nvGrpSpPr>
          <p:grpSpPr bwMode="auto">
            <a:xfrm>
              <a:off x="1681" y="3024"/>
              <a:ext cx="192" cy="144"/>
              <a:chOff x="2064" y="3024"/>
              <a:chExt cx="192" cy="144"/>
            </a:xfrm>
          </p:grpSpPr>
          <p:sp>
            <p:nvSpPr>
              <p:cNvPr id="145447" name="Line 39"/>
              <p:cNvSpPr>
                <a:spLocks noChangeShapeType="1"/>
              </p:cNvSpPr>
              <p:nvPr/>
            </p:nvSpPr>
            <p:spPr bwMode="auto">
              <a:xfrm>
                <a:off x="2064" y="3024"/>
                <a:ext cx="192" cy="144"/>
              </a:xfrm>
              <a:prstGeom prst="line">
                <a:avLst/>
              </a:prstGeom>
              <a:noFill/>
              <a:ln w="57150">
                <a:solidFill>
                  <a:schemeClr val="tx1"/>
                </a:solidFill>
                <a:round/>
                <a:headEnd/>
                <a:tailEnd/>
              </a:ln>
              <a:effectLst/>
            </p:spPr>
            <p:txBody>
              <a:bodyPr/>
              <a:lstStyle/>
              <a:p>
                <a:endParaRPr lang="it-IT"/>
              </a:p>
            </p:txBody>
          </p:sp>
          <p:sp>
            <p:nvSpPr>
              <p:cNvPr id="145448" name="Line 40"/>
              <p:cNvSpPr>
                <a:spLocks noChangeShapeType="1"/>
              </p:cNvSpPr>
              <p:nvPr/>
            </p:nvSpPr>
            <p:spPr bwMode="auto">
              <a:xfrm flipH="1">
                <a:off x="2112" y="3024"/>
                <a:ext cx="144" cy="144"/>
              </a:xfrm>
              <a:prstGeom prst="line">
                <a:avLst/>
              </a:prstGeom>
              <a:noFill/>
              <a:ln w="57150">
                <a:solidFill>
                  <a:schemeClr val="tx1"/>
                </a:solidFill>
                <a:round/>
                <a:headEnd/>
                <a:tailEnd/>
              </a:ln>
              <a:effectLst/>
            </p:spPr>
            <p:txBody>
              <a:bodyPr/>
              <a:lstStyle/>
              <a:p>
                <a:endParaRPr lang="it-IT"/>
              </a:p>
            </p:txBody>
          </p:sp>
        </p:grpSp>
        <p:grpSp>
          <p:nvGrpSpPr>
            <p:cNvPr id="7" name="Group 41"/>
            <p:cNvGrpSpPr>
              <a:grpSpLocks/>
            </p:cNvGrpSpPr>
            <p:nvPr/>
          </p:nvGrpSpPr>
          <p:grpSpPr bwMode="auto">
            <a:xfrm>
              <a:off x="2929" y="2064"/>
              <a:ext cx="192" cy="144"/>
              <a:chOff x="2064" y="3024"/>
              <a:chExt cx="192" cy="144"/>
            </a:xfrm>
          </p:grpSpPr>
          <p:sp>
            <p:nvSpPr>
              <p:cNvPr id="145450" name="Line 42"/>
              <p:cNvSpPr>
                <a:spLocks noChangeShapeType="1"/>
              </p:cNvSpPr>
              <p:nvPr/>
            </p:nvSpPr>
            <p:spPr bwMode="auto">
              <a:xfrm>
                <a:off x="2064" y="3024"/>
                <a:ext cx="192" cy="144"/>
              </a:xfrm>
              <a:prstGeom prst="line">
                <a:avLst/>
              </a:prstGeom>
              <a:noFill/>
              <a:ln w="57150">
                <a:solidFill>
                  <a:schemeClr val="tx1"/>
                </a:solidFill>
                <a:round/>
                <a:headEnd/>
                <a:tailEnd/>
              </a:ln>
              <a:effectLst/>
            </p:spPr>
            <p:txBody>
              <a:bodyPr/>
              <a:lstStyle/>
              <a:p>
                <a:endParaRPr lang="it-IT"/>
              </a:p>
            </p:txBody>
          </p:sp>
          <p:sp>
            <p:nvSpPr>
              <p:cNvPr id="145451" name="Line 43"/>
              <p:cNvSpPr>
                <a:spLocks noChangeShapeType="1"/>
              </p:cNvSpPr>
              <p:nvPr/>
            </p:nvSpPr>
            <p:spPr bwMode="auto">
              <a:xfrm flipH="1">
                <a:off x="2112" y="3024"/>
                <a:ext cx="144" cy="144"/>
              </a:xfrm>
              <a:prstGeom prst="line">
                <a:avLst/>
              </a:prstGeom>
              <a:noFill/>
              <a:ln w="57150">
                <a:solidFill>
                  <a:schemeClr val="tx1"/>
                </a:solidFill>
                <a:round/>
                <a:headEnd/>
                <a:tailEnd/>
              </a:ln>
              <a:effectLst/>
            </p:spPr>
            <p:txBody>
              <a:bodyPr/>
              <a:lstStyle/>
              <a:p>
                <a:endParaRPr lang="it-IT"/>
              </a:p>
            </p:txBody>
          </p:sp>
        </p:grpSp>
        <p:sp>
          <p:nvSpPr>
            <p:cNvPr id="145452" name="Rectangle 44" descr="Wide upward diagonal"/>
            <p:cNvSpPr>
              <a:spLocks noChangeArrowheads="1"/>
            </p:cNvSpPr>
            <p:nvPr/>
          </p:nvSpPr>
          <p:spPr bwMode="auto">
            <a:xfrm>
              <a:off x="3515" y="2024"/>
              <a:ext cx="1033" cy="449"/>
            </a:xfrm>
            <a:prstGeom prst="rect">
              <a:avLst/>
            </a:prstGeom>
            <a:pattFill prst="wdUpDiag">
              <a:fgClr>
                <a:srgbClr val="0000FF"/>
              </a:fgClr>
              <a:bgClr>
                <a:schemeClr val="bg1"/>
              </a:bgClr>
            </a:pattFill>
            <a:ln w="9525">
              <a:solidFill>
                <a:schemeClr val="tx1"/>
              </a:solidFill>
              <a:miter lim="800000"/>
              <a:headEnd/>
              <a:tailEnd/>
            </a:ln>
            <a:effectLst/>
          </p:spPr>
          <p:txBody>
            <a:bodyPr wrap="none" anchor="ctr"/>
            <a:lstStyle/>
            <a:p>
              <a:endParaRPr lang="it-IT"/>
            </a:p>
          </p:txBody>
        </p:sp>
        <p:sp>
          <p:nvSpPr>
            <p:cNvPr id="145453" name="Text Box 45"/>
            <p:cNvSpPr txBox="1">
              <a:spLocks noChangeArrowheads="1"/>
            </p:cNvSpPr>
            <p:nvPr/>
          </p:nvSpPr>
          <p:spPr bwMode="auto">
            <a:xfrm>
              <a:off x="4912" y="844"/>
              <a:ext cx="700" cy="679"/>
            </a:xfrm>
            <a:prstGeom prst="rect">
              <a:avLst/>
            </a:prstGeom>
            <a:noFill/>
            <a:ln w="9525">
              <a:noFill/>
              <a:miter lim="800000"/>
              <a:headEnd/>
              <a:tailEnd/>
            </a:ln>
            <a:effectLst/>
          </p:spPr>
          <p:txBody>
            <a:bodyPr>
              <a:spAutoFit/>
            </a:bodyPr>
            <a:lstStyle/>
            <a:p>
              <a:pPr algn="ctr" eaLnBrk="1" hangingPunct="1">
                <a:spcBef>
                  <a:spcPct val="50000"/>
                </a:spcBef>
              </a:pPr>
              <a:r>
                <a:rPr lang="it-IT" sz="1600" b="1" dirty="0">
                  <a:cs typeface="Times New Roman" pitchFamily="18" charset="0"/>
                </a:rPr>
                <a:t>T5</a:t>
              </a:r>
            </a:p>
            <a:p>
              <a:pPr algn="ctr" eaLnBrk="1" hangingPunct="1">
                <a:spcBef>
                  <a:spcPct val="50000"/>
                </a:spcBef>
              </a:pPr>
              <a:r>
                <a:rPr lang="it-IT" sz="1200" b="1" dirty="0" smtClean="0">
                  <a:solidFill>
                    <a:srgbClr val="FF0000"/>
                  </a:solidFill>
                  <a:cs typeface="Times New Roman" pitchFamily="18" charset="0"/>
                </a:rPr>
                <a:t>NATIONAL PHASE</a:t>
              </a:r>
            </a:p>
            <a:p>
              <a:pPr algn="ctr" eaLnBrk="1" hangingPunct="1">
                <a:spcBef>
                  <a:spcPct val="50000"/>
                </a:spcBef>
              </a:pPr>
              <a:r>
                <a:rPr lang="it-IT" sz="1200" b="1" dirty="0" smtClean="0">
                  <a:solidFill>
                    <a:srgbClr val="FF0000"/>
                  </a:solidFill>
                  <a:cs typeface="Times New Roman" pitchFamily="18" charset="0"/>
                </a:rPr>
                <a:t>PCT</a:t>
              </a:r>
              <a:endParaRPr lang="it-IT" sz="1200" dirty="0">
                <a:solidFill>
                  <a:srgbClr val="FF0000"/>
                </a:solidFill>
                <a:cs typeface="Times New Roman" pitchFamily="18" charset="0"/>
              </a:endParaRPr>
            </a:p>
          </p:txBody>
        </p:sp>
        <p:sp>
          <p:nvSpPr>
            <p:cNvPr id="145454" name="Line 46"/>
            <p:cNvSpPr>
              <a:spLocks noChangeShapeType="1"/>
            </p:cNvSpPr>
            <p:nvPr/>
          </p:nvSpPr>
          <p:spPr bwMode="auto">
            <a:xfrm>
              <a:off x="5375" y="1344"/>
              <a:ext cx="0" cy="683"/>
            </a:xfrm>
            <a:prstGeom prst="line">
              <a:avLst/>
            </a:prstGeom>
            <a:noFill/>
            <a:ln w="9525">
              <a:solidFill>
                <a:schemeClr val="tx1"/>
              </a:solidFill>
              <a:round/>
              <a:headEnd/>
              <a:tailEnd/>
            </a:ln>
            <a:effectLst/>
          </p:spPr>
          <p:txBody>
            <a:bodyPr/>
            <a:lstStyle/>
            <a:p>
              <a:endParaRPr lang="it-IT"/>
            </a:p>
          </p:txBody>
        </p:sp>
        <p:sp>
          <p:nvSpPr>
            <p:cNvPr id="145455" name="Rectangle 47" descr="Diagonali larghe verso il basso"/>
            <p:cNvSpPr>
              <a:spLocks noChangeArrowheads="1"/>
            </p:cNvSpPr>
            <p:nvPr/>
          </p:nvSpPr>
          <p:spPr bwMode="auto">
            <a:xfrm>
              <a:off x="4558" y="1661"/>
              <a:ext cx="816" cy="363"/>
            </a:xfrm>
            <a:prstGeom prst="rect">
              <a:avLst/>
            </a:prstGeom>
            <a:pattFill prst="wdDnDiag">
              <a:fgClr>
                <a:srgbClr val="0000FF"/>
              </a:fgClr>
              <a:bgClr>
                <a:schemeClr val="bg1"/>
              </a:bgClr>
            </a:pattFill>
            <a:ln w="9525">
              <a:solidFill>
                <a:schemeClr val="tx1"/>
              </a:solidFill>
              <a:miter lim="800000"/>
              <a:headEnd/>
              <a:tailEnd/>
            </a:ln>
            <a:effectLst/>
          </p:spPr>
          <p:txBody>
            <a:bodyPr wrap="none" anchor="ctr"/>
            <a:lstStyle/>
            <a:p>
              <a:endParaRPr lang="it-IT"/>
            </a:p>
          </p:txBody>
        </p:sp>
        <p:sp>
          <p:nvSpPr>
            <p:cNvPr id="145456" name="AutoShape 48"/>
            <p:cNvSpPr>
              <a:spLocks/>
            </p:cNvSpPr>
            <p:nvPr/>
          </p:nvSpPr>
          <p:spPr bwMode="auto">
            <a:xfrm rot="16200000">
              <a:off x="4188" y="-207"/>
              <a:ext cx="272" cy="1815"/>
            </a:xfrm>
            <a:prstGeom prst="rightBrace">
              <a:avLst>
                <a:gd name="adj1" fmla="val 55607"/>
                <a:gd name="adj2" fmla="val 47870"/>
              </a:avLst>
            </a:prstGeom>
            <a:noFill/>
            <a:ln w="9525">
              <a:solidFill>
                <a:schemeClr val="tx1"/>
              </a:solidFill>
              <a:round/>
              <a:headEnd/>
              <a:tailEnd/>
            </a:ln>
            <a:effectLst/>
          </p:spPr>
          <p:txBody>
            <a:bodyPr wrap="none" anchor="ctr"/>
            <a:lstStyle/>
            <a:p>
              <a:endParaRPr lang="it-IT"/>
            </a:p>
          </p:txBody>
        </p:sp>
        <p:sp>
          <p:nvSpPr>
            <p:cNvPr id="145457" name="Text Box 49"/>
            <p:cNvSpPr txBox="1">
              <a:spLocks noChangeArrowheads="1"/>
            </p:cNvSpPr>
            <p:nvPr/>
          </p:nvSpPr>
          <p:spPr bwMode="auto">
            <a:xfrm>
              <a:off x="4047" y="262"/>
              <a:ext cx="470" cy="305"/>
            </a:xfrm>
            <a:prstGeom prst="rect">
              <a:avLst/>
            </a:prstGeom>
            <a:noFill/>
            <a:ln w="9525">
              <a:noFill/>
              <a:miter lim="800000"/>
              <a:headEnd/>
              <a:tailEnd/>
            </a:ln>
            <a:effectLst/>
          </p:spPr>
          <p:txBody>
            <a:bodyPr wrap="square">
              <a:spAutoFit/>
            </a:bodyPr>
            <a:lstStyle/>
            <a:p>
              <a:pPr algn="ctr" eaLnBrk="1" hangingPunct="1">
                <a:spcBef>
                  <a:spcPct val="50000"/>
                </a:spcBef>
              </a:pPr>
              <a:r>
                <a:rPr lang="it-IT" sz="1200" b="1" dirty="0" smtClean="0">
                  <a:solidFill>
                    <a:srgbClr val="0000FF"/>
                  </a:solidFill>
                  <a:cs typeface="Times New Roman" pitchFamily="18" charset="0"/>
                </a:rPr>
                <a:t>30</a:t>
              </a:r>
            </a:p>
            <a:p>
              <a:pPr algn="ctr" eaLnBrk="1" hangingPunct="1">
                <a:spcBef>
                  <a:spcPct val="50000"/>
                </a:spcBef>
              </a:pPr>
              <a:r>
                <a:rPr lang="it-IT" sz="900" b="1" dirty="0" err="1" smtClean="0">
                  <a:solidFill>
                    <a:srgbClr val="0000FF"/>
                  </a:solidFill>
                  <a:cs typeface="Times New Roman" pitchFamily="18" charset="0"/>
                </a:rPr>
                <a:t>months</a:t>
              </a:r>
              <a:endParaRPr lang="it-IT" sz="900" b="1" dirty="0">
                <a:solidFill>
                  <a:srgbClr val="0000FF"/>
                </a:solidFill>
                <a:cs typeface="Times New Roman" pitchFamily="18" charset="0"/>
              </a:endParaRPr>
            </a:p>
          </p:txBody>
        </p:sp>
        <p:sp>
          <p:nvSpPr>
            <p:cNvPr id="145458" name="Line 50"/>
            <p:cNvSpPr>
              <a:spLocks noChangeShapeType="1"/>
            </p:cNvSpPr>
            <p:nvPr/>
          </p:nvSpPr>
          <p:spPr bwMode="auto">
            <a:xfrm flipV="1">
              <a:off x="4177" y="2160"/>
              <a:ext cx="0" cy="1248"/>
            </a:xfrm>
            <a:prstGeom prst="line">
              <a:avLst/>
            </a:prstGeom>
            <a:noFill/>
            <a:ln w="38100">
              <a:solidFill>
                <a:srgbClr val="FF9900"/>
              </a:solidFill>
              <a:round/>
              <a:headEnd/>
              <a:tailEnd type="triangle" w="med" len="med"/>
            </a:ln>
            <a:effectLst/>
          </p:spPr>
          <p:txBody>
            <a:bodyPr/>
            <a:lstStyle/>
            <a:p>
              <a:endParaRPr lang="it-IT"/>
            </a:p>
          </p:txBody>
        </p:sp>
        <p:sp>
          <p:nvSpPr>
            <p:cNvPr id="145459" name="Text Box 51"/>
            <p:cNvSpPr txBox="1">
              <a:spLocks noChangeArrowheads="1"/>
            </p:cNvSpPr>
            <p:nvPr/>
          </p:nvSpPr>
          <p:spPr bwMode="auto">
            <a:xfrm>
              <a:off x="3833" y="2659"/>
              <a:ext cx="712" cy="368"/>
            </a:xfrm>
            <a:prstGeom prst="rect">
              <a:avLst/>
            </a:prstGeom>
            <a:solidFill>
              <a:schemeClr val="bg1"/>
            </a:solidFill>
            <a:ln w="9525">
              <a:noFill/>
              <a:miter lim="800000"/>
              <a:headEnd/>
              <a:tailEnd/>
            </a:ln>
            <a:effectLst/>
          </p:spPr>
          <p:txBody>
            <a:bodyPr>
              <a:spAutoFit/>
            </a:bodyPr>
            <a:lstStyle/>
            <a:p>
              <a:pPr algn="ctr" eaLnBrk="1" hangingPunct="1">
                <a:spcBef>
                  <a:spcPct val="50000"/>
                </a:spcBef>
              </a:pPr>
              <a:r>
                <a:rPr lang="it-IT" sz="1400" b="1" dirty="0">
                  <a:solidFill>
                    <a:schemeClr val="accent2"/>
                  </a:solidFill>
                  <a:cs typeface="Times New Roman" pitchFamily="18" charset="0"/>
                </a:rPr>
                <a:t>18 </a:t>
              </a:r>
              <a:r>
                <a:rPr lang="it-IT" sz="1400" b="1" dirty="0" err="1" smtClean="0">
                  <a:solidFill>
                    <a:schemeClr val="accent2"/>
                  </a:solidFill>
                  <a:cs typeface="Times New Roman" pitchFamily="18" charset="0"/>
                </a:rPr>
                <a:t>months</a:t>
              </a:r>
              <a:endParaRPr lang="it-IT" sz="1400" b="1" dirty="0">
                <a:solidFill>
                  <a:schemeClr val="accent2"/>
                </a:solidFill>
                <a:cs typeface="Times New Roman" pitchFamily="18" charset="0"/>
              </a:endParaRPr>
            </a:p>
            <a:p>
              <a:pPr algn="ctr" eaLnBrk="1" hangingPunct="1">
                <a:spcBef>
                  <a:spcPct val="50000"/>
                </a:spcBef>
              </a:pPr>
              <a:r>
                <a:rPr lang="it-IT" sz="1200" b="1" dirty="0">
                  <a:solidFill>
                    <a:schemeClr val="accent2"/>
                  </a:solidFill>
                  <a:cs typeface="Times New Roman" pitchFamily="18" charset="0"/>
                </a:rPr>
                <a:t>u</a:t>
              </a:r>
              <a:r>
                <a:rPr lang="it-IT" sz="1200" b="1" dirty="0" smtClean="0">
                  <a:solidFill>
                    <a:schemeClr val="accent2"/>
                  </a:solidFill>
                  <a:cs typeface="Times New Roman" pitchFamily="18" charset="0"/>
                </a:rPr>
                <a:t>nder </a:t>
              </a:r>
              <a:r>
                <a:rPr lang="it-IT" sz="1200" b="1" dirty="0" err="1" smtClean="0">
                  <a:solidFill>
                    <a:schemeClr val="accent2"/>
                  </a:solidFill>
                  <a:cs typeface="Times New Roman" pitchFamily="18" charset="0"/>
                </a:rPr>
                <a:t>secrecy</a:t>
              </a:r>
              <a:endParaRPr lang="en-GB" sz="1200" b="1" dirty="0">
                <a:solidFill>
                  <a:schemeClr val="accent2"/>
                </a:solidFill>
                <a:cs typeface="Times New Roman" pitchFamily="18" charset="0"/>
              </a:endParaRPr>
            </a:p>
          </p:txBody>
        </p:sp>
        <p:sp>
          <p:nvSpPr>
            <p:cNvPr id="145460" name="Line 52"/>
            <p:cNvSpPr>
              <a:spLocks noChangeShapeType="1"/>
            </p:cNvSpPr>
            <p:nvPr/>
          </p:nvSpPr>
          <p:spPr bwMode="auto">
            <a:xfrm>
              <a:off x="4558" y="2024"/>
              <a:ext cx="0" cy="683"/>
            </a:xfrm>
            <a:prstGeom prst="line">
              <a:avLst/>
            </a:prstGeom>
            <a:noFill/>
            <a:ln w="9525">
              <a:solidFill>
                <a:schemeClr val="tx1"/>
              </a:solidFill>
              <a:round/>
              <a:headEnd/>
              <a:tailEnd/>
            </a:ln>
            <a:effectLst/>
          </p:spPr>
          <p:txBody>
            <a:bodyPr/>
            <a:lstStyle/>
            <a:p>
              <a:endParaRPr lang="it-IT"/>
            </a:p>
          </p:txBody>
        </p:sp>
        <p:sp>
          <p:nvSpPr>
            <p:cNvPr id="145461" name="Line 53"/>
            <p:cNvSpPr>
              <a:spLocks noChangeShapeType="1"/>
            </p:cNvSpPr>
            <p:nvPr/>
          </p:nvSpPr>
          <p:spPr bwMode="auto">
            <a:xfrm>
              <a:off x="2472" y="1888"/>
              <a:ext cx="181" cy="0"/>
            </a:xfrm>
            <a:prstGeom prst="line">
              <a:avLst/>
            </a:prstGeom>
            <a:noFill/>
            <a:ln w="9525">
              <a:solidFill>
                <a:srgbClr val="FF0000"/>
              </a:solidFill>
              <a:round/>
              <a:headEnd/>
              <a:tailEnd type="triangle" w="med" len="med"/>
            </a:ln>
            <a:effectLst/>
          </p:spPr>
          <p:txBody>
            <a:bodyPr/>
            <a:lstStyle/>
            <a:p>
              <a:endParaRPr lang="it-IT"/>
            </a:p>
          </p:txBody>
        </p:sp>
      </p:grpSp>
      <p:sp>
        <p:nvSpPr>
          <p:cNvPr id="56" name="Rectangle 54"/>
          <p:cNvSpPr>
            <a:spLocks noChangeArrowheads="1"/>
          </p:cNvSpPr>
          <p:nvPr/>
        </p:nvSpPr>
        <p:spPr bwMode="auto">
          <a:xfrm>
            <a:off x="2862343" y="2174332"/>
            <a:ext cx="2520950" cy="2160587"/>
          </a:xfrm>
          <a:prstGeom prst="rect">
            <a:avLst/>
          </a:prstGeom>
          <a:solidFill>
            <a:srgbClr val="FFFF00">
              <a:alpha val="37000"/>
            </a:srgbClr>
          </a:solidFill>
          <a:ln w="76200" cap="rnd">
            <a:noFill/>
            <a:prstDash val="sysDot"/>
            <a:miter lim="800000"/>
            <a:headEnd/>
            <a:tailEnd/>
          </a:ln>
          <a:effectLst/>
        </p:spPr>
        <p:txBody>
          <a:bodyPr wrap="none" anchor="ctr"/>
          <a:lstStyle/>
          <a:p>
            <a:endParaRPr lang="it-IT"/>
          </a:p>
        </p:txBody>
      </p:sp>
    </p:spTree>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5</a:t>
            </a:fld>
            <a:endParaRPr lang="de-DE"/>
          </a:p>
        </p:txBody>
      </p:sp>
      <p:sp>
        <p:nvSpPr>
          <p:cNvPr id="4" name="Rectangle 12"/>
          <p:cNvSpPr>
            <a:spLocks noChangeArrowheads="1"/>
          </p:cNvSpPr>
          <p:nvPr/>
        </p:nvSpPr>
        <p:spPr bwMode="auto">
          <a:xfrm>
            <a:off x="1169867" y="1438014"/>
            <a:ext cx="6480175" cy="4343400"/>
          </a:xfrm>
          <a:prstGeom prst="rect">
            <a:avLst/>
          </a:prstGeom>
          <a:noFill/>
          <a:ln w="9525">
            <a:noFill/>
            <a:miter lim="800000"/>
            <a:headEnd/>
            <a:tailEnd/>
          </a:ln>
          <a:effectLst/>
        </p:spPr>
        <p:txBody>
          <a:bodyPr lIns="92075" tIns="46038" rIns="92075" bIns="46038"/>
          <a:lstStyle/>
          <a:p>
            <a:pPr marL="342900" indent="-342900" algn="ctr">
              <a:spcBef>
                <a:spcPct val="20000"/>
              </a:spcBef>
            </a:pPr>
            <a:r>
              <a:rPr lang="en-US" sz="1900" dirty="0">
                <a:solidFill>
                  <a:srgbClr val="0000FF"/>
                </a:solidFill>
                <a:latin typeface="Arial" charset="0"/>
              </a:rPr>
              <a:t>TRIPS agreement - art 39</a:t>
            </a:r>
          </a:p>
          <a:p>
            <a:pPr marL="342900" indent="-342900" algn="ctr">
              <a:spcBef>
                <a:spcPct val="20000"/>
              </a:spcBef>
            </a:pPr>
            <a:endParaRPr lang="en-US" sz="1900" dirty="0">
              <a:solidFill>
                <a:srgbClr val="0000FF"/>
              </a:solidFill>
              <a:latin typeface="Arial" charset="0"/>
            </a:endParaRPr>
          </a:p>
          <a:p>
            <a:pPr marL="342900" indent="-342900">
              <a:spcBef>
                <a:spcPct val="20000"/>
              </a:spcBef>
            </a:pPr>
            <a:r>
              <a:rPr lang="en-GB" sz="1600" dirty="0">
                <a:latin typeface="Arial" charset="0"/>
              </a:rPr>
              <a:t>	</a:t>
            </a:r>
            <a:r>
              <a:rPr lang="en-GB" sz="2000" dirty="0">
                <a:latin typeface="Arial" charset="0"/>
              </a:rPr>
              <a:t>1. In the course of ensuring effective protection against unfair competition as provided in Article 10</a:t>
            </a:r>
            <a:r>
              <a:rPr lang="en-GB" sz="2000" i="1" dirty="0">
                <a:latin typeface="Arial" charset="0"/>
              </a:rPr>
              <a:t>bis</a:t>
            </a:r>
            <a:r>
              <a:rPr lang="en-GB" sz="2000" dirty="0">
                <a:latin typeface="Arial" charset="0"/>
              </a:rPr>
              <a:t> of the Paris Convention (1967), Members shall protect </a:t>
            </a:r>
            <a:r>
              <a:rPr lang="en-GB" sz="2000" b="1" dirty="0">
                <a:solidFill>
                  <a:srgbClr val="0000FF"/>
                </a:solidFill>
                <a:latin typeface="Arial" charset="0"/>
              </a:rPr>
              <a:t>undisclosed information</a:t>
            </a:r>
            <a:r>
              <a:rPr lang="en-GB" sz="2000" dirty="0">
                <a:latin typeface="Arial" charset="0"/>
              </a:rPr>
              <a:t> in accordance with paragraph 2 and data submitted to governments or governmental agencies in accordance with paragraph 3.</a:t>
            </a:r>
          </a:p>
          <a:p>
            <a:pPr marL="342900" indent="-342900">
              <a:spcBef>
                <a:spcPct val="20000"/>
              </a:spcBef>
            </a:pPr>
            <a:endParaRPr lang="en-GB" sz="2000" dirty="0">
              <a:latin typeface="Arial" charset="0"/>
            </a:endParaRPr>
          </a:p>
          <a:p>
            <a:pPr marL="342900" indent="-342900" algn="ctr">
              <a:spcBef>
                <a:spcPct val="20000"/>
              </a:spcBef>
            </a:pPr>
            <a:endParaRPr lang="it-IT" sz="2000" dirty="0">
              <a:latin typeface="Arial" charset="0"/>
            </a:endParaRPr>
          </a:p>
          <a:p>
            <a:pPr marL="342900" indent="-342900" algn="ctr">
              <a:spcBef>
                <a:spcPct val="20000"/>
              </a:spcBef>
            </a:pPr>
            <a:endParaRPr lang="en-GB" sz="1600" b="1" dirty="0">
              <a:solidFill>
                <a:schemeClr val="tx2"/>
              </a:solidFill>
              <a:latin typeface="Arial" charset="0"/>
            </a:endParaRPr>
          </a:p>
          <a:p>
            <a:pPr marL="342900" indent="-342900">
              <a:spcBef>
                <a:spcPct val="20000"/>
              </a:spcBef>
              <a:buFontTx/>
              <a:buChar char="•"/>
            </a:pPr>
            <a:endParaRPr lang="en-GB" sz="1600" dirty="0">
              <a:latin typeface="Arial" charset="0"/>
            </a:endParaRP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6</a:t>
            </a:fld>
            <a:endParaRPr lang="de-DE"/>
          </a:p>
        </p:txBody>
      </p:sp>
      <p:sp>
        <p:nvSpPr>
          <p:cNvPr id="5" name="Rettangolo 4"/>
          <p:cNvSpPr/>
          <p:nvPr/>
        </p:nvSpPr>
        <p:spPr>
          <a:xfrm>
            <a:off x="567159" y="1600489"/>
            <a:ext cx="7882359" cy="3896451"/>
          </a:xfrm>
          <a:prstGeom prst="rect">
            <a:avLst/>
          </a:prstGeom>
        </p:spPr>
        <p:txBody>
          <a:bodyPr wrap="square">
            <a:spAutoFit/>
          </a:bodyPr>
          <a:lstStyle/>
          <a:p>
            <a:pPr marL="342900" indent="-342900" algn="ctr">
              <a:spcBef>
                <a:spcPct val="20000"/>
              </a:spcBef>
            </a:pPr>
            <a:r>
              <a:rPr lang="en-US" dirty="0" smtClean="0">
                <a:solidFill>
                  <a:srgbClr val="0000FF"/>
                </a:solidFill>
              </a:rPr>
              <a:t>TRIPS agreement - art 39</a:t>
            </a:r>
          </a:p>
          <a:p>
            <a:pPr marL="342900" indent="-342900" algn="just">
              <a:spcBef>
                <a:spcPct val="20000"/>
              </a:spcBef>
            </a:pPr>
            <a:r>
              <a:rPr lang="en-GB" sz="1400" dirty="0" smtClean="0"/>
              <a:t>	</a:t>
            </a:r>
            <a:endParaRPr lang="en-US" dirty="0" smtClean="0"/>
          </a:p>
          <a:p>
            <a:pPr marL="342900" indent="-342900" algn="just">
              <a:spcBef>
                <a:spcPct val="20000"/>
              </a:spcBef>
            </a:pPr>
            <a:r>
              <a:rPr lang="en-US" dirty="0" smtClean="0"/>
              <a:t>	2. Natural and legal persons shall have the possibility of preventing information lawfully within their control from being</a:t>
            </a:r>
            <a:r>
              <a:rPr lang="en-US" dirty="0" smtClean="0">
                <a:solidFill>
                  <a:srgbClr val="0000FF"/>
                </a:solidFill>
              </a:rPr>
              <a:t> disclosed</a:t>
            </a:r>
            <a:r>
              <a:rPr lang="en-US" dirty="0" smtClean="0"/>
              <a:t> to, </a:t>
            </a:r>
            <a:r>
              <a:rPr lang="en-US" dirty="0" smtClean="0">
                <a:solidFill>
                  <a:srgbClr val="0000FF"/>
                </a:solidFill>
              </a:rPr>
              <a:t>acquired </a:t>
            </a:r>
            <a:r>
              <a:rPr lang="en-US" dirty="0" smtClean="0"/>
              <a:t>by, or </a:t>
            </a:r>
            <a:r>
              <a:rPr lang="en-US" dirty="0" smtClean="0">
                <a:solidFill>
                  <a:srgbClr val="0000FF"/>
                </a:solidFill>
              </a:rPr>
              <a:t>used </a:t>
            </a:r>
            <a:r>
              <a:rPr lang="en-US" dirty="0" smtClean="0"/>
              <a:t>by others without their consent in a manner contrary to honest commercial practices </a:t>
            </a:r>
            <a:r>
              <a:rPr lang="en-US" b="1" dirty="0" smtClean="0">
                <a:solidFill>
                  <a:srgbClr val="FF0000"/>
                </a:solidFill>
              </a:rPr>
              <a:t>(10) </a:t>
            </a:r>
            <a:r>
              <a:rPr lang="en-US" dirty="0" smtClean="0"/>
              <a:t>so long as such information:</a:t>
            </a:r>
          </a:p>
          <a:p>
            <a:pPr marL="342900" indent="-342900" algn="just">
              <a:spcBef>
                <a:spcPct val="20000"/>
              </a:spcBef>
            </a:pPr>
            <a:r>
              <a:rPr lang="en-US" dirty="0" smtClean="0"/>
              <a:t>    	(a) is </a:t>
            </a:r>
            <a:r>
              <a:rPr lang="en-US" b="1" dirty="0" smtClean="0">
                <a:solidFill>
                  <a:srgbClr val="0000FF"/>
                </a:solidFill>
              </a:rPr>
              <a:t>secret </a:t>
            </a:r>
            <a:r>
              <a:rPr lang="en-US" dirty="0" smtClean="0"/>
              <a:t>in the sense that it is not, as a body or in the precise configuration and assembly of its components, generally known among or readily accessible to persons within the circles that normally deal with the kind of information in question; </a:t>
            </a:r>
          </a:p>
          <a:p>
            <a:pPr marL="342900" indent="-342900" algn="just">
              <a:spcBef>
                <a:spcPct val="20000"/>
              </a:spcBef>
            </a:pPr>
            <a:r>
              <a:rPr lang="en-US" dirty="0" smtClean="0"/>
              <a:t>  	(b) has </a:t>
            </a:r>
            <a:r>
              <a:rPr lang="en-US" b="1" dirty="0" smtClean="0">
                <a:solidFill>
                  <a:srgbClr val="0000FF"/>
                </a:solidFill>
              </a:rPr>
              <a:t>commercial value</a:t>
            </a:r>
            <a:r>
              <a:rPr lang="en-US" dirty="0" smtClean="0"/>
              <a:t> because it is secret; and </a:t>
            </a:r>
          </a:p>
          <a:p>
            <a:pPr marL="342900" indent="-342900" algn="just">
              <a:spcBef>
                <a:spcPct val="20000"/>
              </a:spcBef>
            </a:pPr>
            <a:r>
              <a:rPr lang="en-US" dirty="0" smtClean="0"/>
              <a:t>    	(c) has been </a:t>
            </a:r>
            <a:r>
              <a:rPr lang="en-US" b="1" dirty="0" smtClean="0">
                <a:solidFill>
                  <a:srgbClr val="0000FF"/>
                </a:solidFill>
              </a:rPr>
              <a:t>subject to reasonable steps </a:t>
            </a:r>
            <a:r>
              <a:rPr lang="en-US" dirty="0" smtClean="0"/>
              <a:t>under the circumstances, by the person lawfully in control of the information, </a:t>
            </a:r>
            <a:r>
              <a:rPr lang="en-US" b="1" dirty="0" smtClean="0">
                <a:solidFill>
                  <a:srgbClr val="0000FF"/>
                </a:solidFill>
              </a:rPr>
              <a:t>to keep it secret</a:t>
            </a:r>
            <a:r>
              <a:rPr lang="en-US" dirty="0" smtClean="0"/>
              <a:t>. </a:t>
            </a:r>
            <a:endParaRPr lang="en-GB" sz="1400" b="1" dirty="0">
              <a:solidFill>
                <a:schemeClr val="tx2"/>
              </a:solidFill>
            </a:endParaRPr>
          </a:p>
        </p:txBody>
      </p:sp>
    </p:spTree>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7</a:t>
            </a:fld>
            <a:endParaRPr lang="de-DE"/>
          </a:p>
        </p:txBody>
      </p:sp>
      <p:sp>
        <p:nvSpPr>
          <p:cNvPr id="4" name="Rectangle 10"/>
          <p:cNvSpPr>
            <a:spLocks noChangeArrowheads="1"/>
          </p:cNvSpPr>
          <p:nvPr/>
        </p:nvSpPr>
        <p:spPr bwMode="auto">
          <a:xfrm>
            <a:off x="1018573" y="1628775"/>
            <a:ext cx="7164728" cy="4343400"/>
          </a:xfrm>
          <a:prstGeom prst="rect">
            <a:avLst/>
          </a:prstGeom>
          <a:noFill/>
          <a:ln w="9525">
            <a:noFill/>
            <a:miter lim="800000"/>
            <a:headEnd/>
            <a:tailEnd/>
          </a:ln>
          <a:effectLst/>
        </p:spPr>
        <p:txBody>
          <a:bodyPr lIns="92075" tIns="46038" rIns="92075" bIns="46038"/>
          <a:lstStyle/>
          <a:p>
            <a:pPr marL="342900" indent="-342900" algn="ctr">
              <a:spcBef>
                <a:spcPct val="20000"/>
              </a:spcBef>
            </a:pPr>
            <a:r>
              <a:rPr lang="en-US" sz="1900" dirty="0">
                <a:solidFill>
                  <a:srgbClr val="0000FF"/>
                </a:solidFill>
                <a:latin typeface="Arial" charset="0"/>
              </a:rPr>
              <a:t>TRIPS agreement - art 39</a:t>
            </a:r>
          </a:p>
          <a:p>
            <a:pPr marL="342900" indent="-342900" algn="ctr">
              <a:spcBef>
                <a:spcPct val="20000"/>
              </a:spcBef>
            </a:pPr>
            <a:r>
              <a:rPr lang="en-GB" sz="1600" dirty="0">
                <a:latin typeface="Arial" charset="0"/>
              </a:rPr>
              <a:t>	</a:t>
            </a:r>
            <a:endParaRPr lang="en-US" sz="2000" dirty="0">
              <a:latin typeface="Arial" charset="0"/>
            </a:endParaRPr>
          </a:p>
          <a:p>
            <a:pPr marL="342900" indent="-342900" algn="just">
              <a:spcBef>
                <a:spcPct val="20000"/>
              </a:spcBef>
            </a:pPr>
            <a:r>
              <a:rPr lang="en-US" sz="2000" dirty="0">
                <a:latin typeface="Arial" charset="0"/>
              </a:rPr>
              <a:t>	</a:t>
            </a:r>
            <a:r>
              <a:rPr lang="en-US" sz="2000" b="1" dirty="0">
                <a:solidFill>
                  <a:srgbClr val="FF0000"/>
                </a:solidFill>
                <a:latin typeface="Arial" charset="0"/>
              </a:rPr>
              <a:t>(10)</a:t>
            </a:r>
            <a:r>
              <a:rPr lang="en-US" sz="2000" dirty="0">
                <a:latin typeface="Arial" charset="0"/>
              </a:rPr>
              <a:t> For the purpose of this provision, “</a:t>
            </a:r>
            <a:r>
              <a:rPr lang="en-US" sz="2000" b="1" dirty="0">
                <a:latin typeface="Arial" charset="0"/>
              </a:rPr>
              <a:t>a manner contrary to honest commercial practices</a:t>
            </a:r>
            <a:r>
              <a:rPr lang="en-US" sz="2000" dirty="0">
                <a:latin typeface="Arial" charset="0"/>
              </a:rPr>
              <a:t>” shall mean at least practices such as </a:t>
            </a:r>
            <a:r>
              <a:rPr lang="en-US" sz="2000" u="sng" dirty="0">
                <a:latin typeface="Arial" charset="0"/>
              </a:rPr>
              <a:t>breach of contract</a:t>
            </a:r>
            <a:r>
              <a:rPr lang="en-US" sz="2000" dirty="0">
                <a:latin typeface="Arial" charset="0"/>
              </a:rPr>
              <a:t>, </a:t>
            </a:r>
            <a:r>
              <a:rPr lang="en-US" sz="2000" u="sng" dirty="0">
                <a:latin typeface="Arial" charset="0"/>
              </a:rPr>
              <a:t>breach of confidence </a:t>
            </a:r>
            <a:r>
              <a:rPr lang="en-US" sz="2000" dirty="0">
                <a:latin typeface="Arial" charset="0"/>
              </a:rPr>
              <a:t>and </a:t>
            </a:r>
            <a:r>
              <a:rPr lang="en-US" sz="2000" u="sng" dirty="0">
                <a:latin typeface="Arial" charset="0"/>
              </a:rPr>
              <a:t>inducement to breach</a:t>
            </a:r>
            <a:r>
              <a:rPr lang="en-US" sz="2000" dirty="0">
                <a:latin typeface="Arial" charset="0"/>
              </a:rPr>
              <a:t>, and includes the </a:t>
            </a:r>
            <a:r>
              <a:rPr lang="en-US" sz="2000" u="sng" dirty="0">
                <a:latin typeface="Arial" charset="0"/>
              </a:rPr>
              <a:t>acquisition of undisclosed information</a:t>
            </a:r>
            <a:r>
              <a:rPr lang="en-US" sz="2000" dirty="0">
                <a:latin typeface="Arial" charset="0"/>
              </a:rPr>
              <a:t> by third parties who knew, or were grossly negligent in failing to know, that such practices were involved in the acquisition.</a:t>
            </a:r>
          </a:p>
          <a:p>
            <a:pPr marL="342900" indent="-342900">
              <a:spcBef>
                <a:spcPct val="20000"/>
              </a:spcBef>
            </a:pPr>
            <a:endParaRPr lang="en-US" sz="2000" dirty="0">
              <a:latin typeface="Arial" charset="0"/>
            </a:endParaRPr>
          </a:p>
          <a:p>
            <a:pPr marL="342900" indent="-342900">
              <a:spcBef>
                <a:spcPct val="20000"/>
              </a:spcBef>
              <a:buFontTx/>
              <a:buChar char="•"/>
            </a:pPr>
            <a:endParaRPr lang="en-GB" sz="1600" dirty="0">
              <a:latin typeface="Arial" charset="0"/>
            </a:endParaRPr>
          </a:p>
        </p:txBody>
      </p:sp>
    </p:spTree>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8</a:t>
            </a:fld>
            <a:endParaRPr lang="de-DE"/>
          </a:p>
        </p:txBody>
      </p:sp>
      <p:sp>
        <p:nvSpPr>
          <p:cNvPr id="4" name="Rectangle 10"/>
          <p:cNvSpPr>
            <a:spLocks noChangeArrowheads="1"/>
          </p:cNvSpPr>
          <p:nvPr/>
        </p:nvSpPr>
        <p:spPr bwMode="auto">
          <a:xfrm>
            <a:off x="544010" y="1592504"/>
            <a:ext cx="7940233" cy="4343400"/>
          </a:xfrm>
          <a:prstGeom prst="rect">
            <a:avLst/>
          </a:prstGeom>
          <a:noFill/>
          <a:ln w="9525">
            <a:noFill/>
            <a:miter lim="800000"/>
            <a:headEnd/>
            <a:tailEnd/>
          </a:ln>
          <a:effectLst/>
        </p:spPr>
        <p:txBody>
          <a:bodyPr lIns="92075" tIns="46038" rIns="92075" bIns="46038"/>
          <a:lstStyle/>
          <a:p>
            <a:pPr marL="342900" indent="-342900" algn="ctr">
              <a:spcBef>
                <a:spcPct val="20000"/>
              </a:spcBef>
            </a:pPr>
            <a:r>
              <a:rPr lang="en-US" sz="2000" dirty="0">
                <a:latin typeface="Arial" charset="0"/>
              </a:rPr>
              <a:t>	</a:t>
            </a:r>
            <a:r>
              <a:rPr lang="it-IT" sz="2000" dirty="0" smtClean="0">
                <a:solidFill>
                  <a:srgbClr val="0000FF"/>
                </a:solidFill>
                <a:latin typeface="Arial" charset="0"/>
              </a:rPr>
              <a:t>Code </a:t>
            </a:r>
            <a:r>
              <a:rPr lang="it-IT" sz="2000" dirty="0" err="1" smtClean="0">
                <a:solidFill>
                  <a:srgbClr val="0000FF"/>
                </a:solidFill>
                <a:latin typeface="Arial" charset="0"/>
              </a:rPr>
              <a:t>of</a:t>
            </a:r>
            <a:r>
              <a:rPr lang="it-IT" sz="2000" dirty="0" smtClean="0">
                <a:solidFill>
                  <a:srgbClr val="0000FF"/>
                </a:solidFill>
                <a:latin typeface="Arial" charset="0"/>
              </a:rPr>
              <a:t> Industrial </a:t>
            </a:r>
            <a:r>
              <a:rPr lang="it-IT" sz="2000" dirty="0" err="1" smtClean="0">
                <a:solidFill>
                  <a:srgbClr val="0000FF"/>
                </a:solidFill>
                <a:latin typeface="Arial" charset="0"/>
              </a:rPr>
              <a:t>Property–</a:t>
            </a:r>
            <a:r>
              <a:rPr lang="it-IT" sz="2000" dirty="0" smtClean="0">
                <a:solidFill>
                  <a:srgbClr val="0000FF"/>
                </a:solidFill>
                <a:latin typeface="Arial" charset="0"/>
              </a:rPr>
              <a:t> </a:t>
            </a:r>
            <a:r>
              <a:rPr lang="it-IT" sz="2000" dirty="0">
                <a:solidFill>
                  <a:srgbClr val="0000FF"/>
                </a:solidFill>
                <a:latin typeface="Arial" charset="0"/>
              </a:rPr>
              <a:t>art. 98</a:t>
            </a:r>
          </a:p>
          <a:p>
            <a:pPr marL="342900" indent="-342900">
              <a:spcBef>
                <a:spcPct val="20000"/>
              </a:spcBef>
            </a:pPr>
            <a:endParaRPr lang="it-IT" sz="2000" dirty="0">
              <a:solidFill>
                <a:srgbClr val="0000FF"/>
              </a:solidFill>
              <a:latin typeface="Arial" charset="0"/>
            </a:endParaRPr>
          </a:p>
          <a:p>
            <a:pPr marL="342900" indent="-342900" algn="just">
              <a:spcBef>
                <a:spcPct val="20000"/>
              </a:spcBef>
            </a:pPr>
            <a:r>
              <a:rPr lang="it-IT" sz="2000" dirty="0">
                <a:latin typeface="Arial" charset="0"/>
              </a:rPr>
              <a:t> 	</a:t>
            </a:r>
            <a:r>
              <a:rPr lang="en-US" sz="2000" dirty="0" smtClean="0"/>
              <a:t> </a:t>
            </a:r>
            <a:r>
              <a:rPr lang="en-US" sz="2000" dirty="0" smtClean="0">
                <a:latin typeface="Arial" pitchFamily="34" charset="0"/>
                <a:cs typeface="Arial" pitchFamily="34" charset="0"/>
              </a:rPr>
              <a:t>1. (…) corporate information and technical and industrial experience, including commercial, subject to legitimate control of the holder, if such information: </a:t>
            </a:r>
          </a:p>
          <a:p>
            <a:pPr marL="457200" indent="-457200" algn="just">
              <a:spcBef>
                <a:spcPct val="20000"/>
              </a:spcBef>
              <a:buAutoNum type="alphaLcParenR"/>
            </a:pPr>
            <a:r>
              <a:rPr lang="en-US" sz="2000" dirty="0" smtClean="0">
                <a:latin typeface="Arial" charset="0"/>
              </a:rPr>
              <a:t>is </a:t>
            </a:r>
            <a:r>
              <a:rPr lang="en-US" sz="2000" b="1" dirty="0" smtClean="0">
                <a:solidFill>
                  <a:srgbClr val="0000FF"/>
                </a:solidFill>
                <a:latin typeface="Arial" charset="0"/>
              </a:rPr>
              <a:t>secret </a:t>
            </a:r>
            <a:r>
              <a:rPr lang="en-US" sz="2000" dirty="0" smtClean="0">
                <a:latin typeface="Arial" charset="0"/>
              </a:rPr>
              <a:t>in the sense that it is not, as a body or in the precise configuration and assembly of its components, generally known among or readily accessible to persons within the circles that normally deal with the kind of information in question;              </a:t>
            </a:r>
          </a:p>
          <a:p>
            <a:pPr marL="457200" indent="-457200" algn="just">
              <a:spcBef>
                <a:spcPct val="20000"/>
              </a:spcBef>
              <a:buAutoNum type="alphaLcParenR"/>
            </a:pPr>
            <a:r>
              <a:rPr lang="en-US" sz="2000" dirty="0" smtClean="0">
                <a:latin typeface="Arial" pitchFamily="34" charset="0"/>
                <a:cs typeface="Arial" pitchFamily="34" charset="0"/>
              </a:rPr>
              <a:t>have </a:t>
            </a:r>
            <a:r>
              <a:rPr lang="en-US" sz="2000" b="1" dirty="0" smtClean="0">
                <a:solidFill>
                  <a:srgbClr val="0000FF"/>
                </a:solidFill>
                <a:latin typeface="Arial" pitchFamily="34" charset="0"/>
                <a:cs typeface="Arial" pitchFamily="34" charset="0"/>
              </a:rPr>
              <a:t>economic value </a:t>
            </a:r>
            <a:r>
              <a:rPr lang="en-US" sz="2000" dirty="0" smtClean="0">
                <a:latin typeface="Arial" pitchFamily="34" charset="0"/>
                <a:cs typeface="Arial" pitchFamily="34" charset="0"/>
              </a:rPr>
              <a:t>because it is secret;           </a:t>
            </a:r>
          </a:p>
          <a:p>
            <a:pPr marL="457200" indent="-457200" algn="just">
              <a:spcBef>
                <a:spcPct val="20000"/>
              </a:spcBef>
              <a:buAutoNum type="alphaLcParenR"/>
            </a:pPr>
            <a:r>
              <a:rPr lang="en-US" sz="2000" dirty="0" smtClean="0">
                <a:latin typeface="Arial" charset="0"/>
              </a:rPr>
              <a:t>has been </a:t>
            </a:r>
            <a:r>
              <a:rPr lang="en-US" sz="2000" b="1" dirty="0" smtClean="0">
                <a:solidFill>
                  <a:srgbClr val="0000FF"/>
                </a:solidFill>
                <a:latin typeface="Arial" charset="0"/>
              </a:rPr>
              <a:t>subject to reasonable steps </a:t>
            </a:r>
            <a:r>
              <a:rPr lang="en-US" sz="2000" dirty="0" smtClean="0">
                <a:latin typeface="Arial" charset="0"/>
              </a:rPr>
              <a:t>under the circumstances, by the person lawfully in control of the information, </a:t>
            </a:r>
            <a:r>
              <a:rPr lang="en-US" sz="2000" b="1" dirty="0" smtClean="0">
                <a:solidFill>
                  <a:srgbClr val="0000FF"/>
                </a:solidFill>
                <a:latin typeface="Arial" charset="0"/>
              </a:rPr>
              <a:t>to keep it secret</a:t>
            </a:r>
            <a:r>
              <a:rPr lang="en-US" sz="2000" dirty="0" smtClean="0">
                <a:latin typeface="Arial" pitchFamily="34" charset="0"/>
                <a:cs typeface="Arial" pitchFamily="34" charset="0"/>
              </a:rPr>
              <a:t>.</a:t>
            </a:r>
          </a:p>
          <a:p>
            <a:pPr marL="342900" indent="-342900">
              <a:spcBef>
                <a:spcPct val="20000"/>
              </a:spcBef>
            </a:pPr>
            <a:endParaRPr lang="it-IT" sz="2000" dirty="0">
              <a:latin typeface="Arial" charset="0"/>
            </a:endParaRPr>
          </a:p>
          <a:p>
            <a:pPr marL="342900" indent="-342900">
              <a:spcBef>
                <a:spcPct val="20000"/>
              </a:spcBef>
            </a:pPr>
            <a:endParaRPr lang="en-GB" sz="1600" b="1" dirty="0">
              <a:solidFill>
                <a:schemeClr val="tx2"/>
              </a:solidFill>
              <a:latin typeface="Arial" charset="0"/>
            </a:endParaRPr>
          </a:p>
          <a:p>
            <a:pPr marL="342900" indent="-342900">
              <a:spcBef>
                <a:spcPct val="20000"/>
              </a:spcBef>
              <a:buFontTx/>
              <a:buChar char="•"/>
            </a:pPr>
            <a:endParaRPr lang="en-GB" sz="1600" dirty="0">
              <a:latin typeface="Arial" charset="0"/>
            </a:endParaRPr>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1"/>
          </p:nvPr>
        </p:nvSpPr>
        <p:spPr/>
        <p:txBody>
          <a:bodyPr/>
          <a:lstStyle/>
          <a:p>
            <a:fld id="{B57A71AD-0ADE-4502-B6A4-0FAFC3761A18}" type="slidenum">
              <a:rPr lang="de-DE" smtClean="0"/>
              <a:pPr/>
              <a:t>9</a:t>
            </a:fld>
            <a:endParaRPr lang="de-DE"/>
          </a:p>
        </p:txBody>
      </p:sp>
      <p:sp>
        <p:nvSpPr>
          <p:cNvPr id="4" name="Rectangle 10"/>
          <p:cNvSpPr>
            <a:spLocks noChangeArrowheads="1"/>
          </p:cNvSpPr>
          <p:nvPr/>
        </p:nvSpPr>
        <p:spPr bwMode="auto">
          <a:xfrm>
            <a:off x="925975" y="1341438"/>
            <a:ext cx="6886113" cy="4343400"/>
          </a:xfrm>
          <a:prstGeom prst="rect">
            <a:avLst/>
          </a:prstGeom>
          <a:noFill/>
          <a:ln w="9525">
            <a:noFill/>
            <a:miter lim="800000"/>
            <a:headEnd/>
            <a:tailEnd/>
          </a:ln>
          <a:effectLst/>
        </p:spPr>
        <p:txBody>
          <a:bodyPr lIns="92075" tIns="46038" rIns="92075" bIns="46038"/>
          <a:lstStyle/>
          <a:p>
            <a:pPr marL="342900" indent="-342900" algn="ctr">
              <a:spcBef>
                <a:spcPct val="20000"/>
              </a:spcBef>
            </a:pPr>
            <a:r>
              <a:rPr lang="it-IT" sz="1800" b="1" dirty="0" smtClean="0">
                <a:solidFill>
                  <a:srgbClr val="0000FF"/>
                </a:solidFill>
                <a:latin typeface="Arial" charset="0"/>
              </a:rPr>
              <a:t>SCOPE OF PROTECTION</a:t>
            </a:r>
            <a:endParaRPr lang="it-IT" sz="1800" b="1" dirty="0">
              <a:solidFill>
                <a:srgbClr val="0000FF"/>
              </a:solidFill>
              <a:latin typeface="Arial" charset="0"/>
            </a:endParaRPr>
          </a:p>
          <a:p>
            <a:pPr marL="342900" indent="-342900">
              <a:spcBef>
                <a:spcPct val="20000"/>
              </a:spcBef>
            </a:pPr>
            <a:r>
              <a:rPr lang="it-IT" sz="1800" dirty="0">
                <a:solidFill>
                  <a:schemeClr val="tx2"/>
                </a:solidFill>
                <a:latin typeface="Arial" charset="0"/>
              </a:rPr>
              <a:t>	</a:t>
            </a:r>
          </a:p>
          <a:p>
            <a:r>
              <a:rPr lang="en-US" sz="1800" dirty="0" smtClean="0">
                <a:latin typeface="Arial" pitchFamily="34" charset="0"/>
                <a:cs typeface="Arial" pitchFamily="34" charset="0"/>
              </a:rPr>
              <a:t>Technical-scientific solutions</a:t>
            </a:r>
            <a:br>
              <a:rPr lang="en-US" sz="1800" dirty="0" smtClean="0">
                <a:latin typeface="Arial" pitchFamily="34" charset="0"/>
                <a:cs typeface="Arial" pitchFamily="34" charset="0"/>
              </a:rPr>
            </a:br>
            <a:r>
              <a:rPr lang="en-US" sz="1800" dirty="0" smtClean="0">
                <a:latin typeface="Arial" pitchFamily="34" charset="0"/>
                <a:cs typeface="Arial" pitchFamily="34" charset="0"/>
              </a:rPr>
              <a:t>Laboratory tests</a:t>
            </a:r>
            <a:br>
              <a:rPr lang="en-US" sz="1800" dirty="0" smtClean="0">
                <a:latin typeface="Arial" pitchFamily="34" charset="0"/>
                <a:cs typeface="Arial" pitchFamily="34" charset="0"/>
              </a:rPr>
            </a:br>
            <a:r>
              <a:rPr lang="en-US" sz="1800" dirty="0" smtClean="0">
                <a:latin typeface="Arial" pitchFamily="34" charset="0"/>
                <a:cs typeface="Arial" pitchFamily="34" charset="0"/>
              </a:rPr>
              <a:t>Clinical Trials</a:t>
            </a:r>
            <a:br>
              <a:rPr lang="en-US" sz="1800" dirty="0" smtClean="0">
                <a:latin typeface="Arial" pitchFamily="34" charset="0"/>
                <a:cs typeface="Arial" pitchFamily="34" charset="0"/>
              </a:rPr>
            </a:br>
            <a:r>
              <a:rPr lang="en-US" sz="1800" dirty="0" smtClean="0">
                <a:latin typeface="Arial" pitchFamily="34" charset="0"/>
                <a:cs typeface="Arial" pitchFamily="34" charset="0"/>
              </a:rPr>
              <a:t>Contracts</a:t>
            </a:r>
            <a:br>
              <a:rPr lang="en-US" sz="1800" dirty="0" smtClean="0">
                <a:latin typeface="Arial" pitchFamily="34" charset="0"/>
                <a:cs typeface="Arial" pitchFamily="34" charset="0"/>
              </a:rPr>
            </a:br>
            <a:r>
              <a:rPr lang="en-US" sz="1800" dirty="0" smtClean="0">
                <a:latin typeface="Arial" pitchFamily="34" charset="0"/>
                <a:cs typeface="Arial" pitchFamily="34" charset="0"/>
              </a:rPr>
              <a:t>Contents of collaboration or licensing agreements</a:t>
            </a:r>
            <a:br>
              <a:rPr lang="en-US" sz="1800" dirty="0" smtClean="0">
                <a:latin typeface="Arial" pitchFamily="34" charset="0"/>
                <a:cs typeface="Arial" pitchFamily="34" charset="0"/>
              </a:rPr>
            </a:br>
            <a:r>
              <a:rPr lang="en-US" sz="1800" dirty="0" smtClean="0">
                <a:latin typeface="Arial" pitchFamily="34" charset="0"/>
                <a:cs typeface="Arial" pitchFamily="34" charset="0"/>
              </a:rPr>
              <a:t>Market Analysis</a:t>
            </a:r>
            <a:br>
              <a:rPr lang="en-US" sz="1800" dirty="0" smtClean="0">
                <a:latin typeface="Arial" pitchFamily="34" charset="0"/>
                <a:cs typeface="Arial" pitchFamily="34" charset="0"/>
              </a:rPr>
            </a:br>
            <a:r>
              <a:rPr lang="en-US" sz="1800" dirty="0" smtClean="0">
                <a:latin typeface="Arial" pitchFamily="34" charset="0"/>
                <a:cs typeface="Arial" pitchFamily="34" charset="0"/>
              </a:rPr>
              <a:t>Lists of Clients</a:t>
            </a:r>
            <a:br>
              <a:rPr lang="en-US" sz="1800" dirty="0" smtClean="0">
                <a:latin typeface="Arial" pitchFamily="34" charset="0"/>
                <a:cs typeface="Arial" pitchFamily="34" charset="0"/>
              </a:rPr>
            </a:br>
            <a:r>
              <a:rPr lang="en-US" sz="1800" dirty="0" smtClean="0">
                <a:latin typeface="Arial" pitchFamily="34" charset="0"/>
                <a:cs typeface="Arial" pitchFamily="34" charset="0"/>
              </a:rPr>
              <a:t>Marketing and advertising strategies </a:t>
            </a:r>
            <a:br>
              <a:rPr lang="en-US" sz="1800" dirty="0" smtClean="0">
                <a:latin typeface="Arial" pitchFamily="34" charset="0"/>
                <a:cs typeface="Arial" pitchFamily="34" charset="0"/>
              </a:rPr>
            </a:br>
            <a:r>
              <a:rPr lang="en-US" sz="1800" dirty="0" smtClean="0">
                <a:latin typeface="Arial" pitchFamily="34" charset="0"/>
                <a:cs typeface="Arial" pitchFamily="34" charset="0"/>
              </a:rPr>
              <a:t>Loyalty policies (customers / suppliers)</a:t>
            </a:r>
            <a:br>
              <a:rPr lang="en-US" sz="1800" dirty="0" smtClean="0">
                <a:latin typeface="Arial" pitchFamily="34" charset="0"/>
                <a:cs typeface="Arial" pitchFamily="34" charset="0"/>
              </a:rPr>
            </a:br>
            <a:r>
              <a:rPr lang="en-US" sz="1800" dirty="0" smtClean="0">
                <a:latin typeface="Arial" pitchFamily="34" charset="0"/>
                <a:cs typeface="Arial" pitchFamily="34" charset="0"/>
              </a:rPr>
              <a:t>Analysis of economic/business forecasting</a:t>
            </a:r>
            <a:br>
              <a:rPr lang="en-US" sz="1800" dirty="0" smtClean="0">
                <a:latin typeface="Arial" pitchFamily="34" charset="0"/>
                <a:cs typeface="Arial" pitchFamily="34" charset="0"/>
              </a:rPr>
            </a:br>
            <a:r>
              <a:rPr lang="en-US" sz="1800" dirty="0" smtClean="0">
                <a:latin typeface="Arial" pitchFamily="34" charset="0"/>
                <a:cs typeface="Arial" pitchFamily="34" charset="0"/>
              </a:rPr>
              <a:t>Financial data</a:t>
            </a:r>
            <a:br>
              <a:rPr lang="en-US" sz="1800" dirty="0" smtClean="0">
                <a:latin typeface="Arial" pitchFamily="34" charset="0"/>
                <a:cs typeface="Arial" pitchFamily="34" charset="0"/>
              </a:rPr>
            </a:br>
            <a:r>
              <a:rPr lang="en-US" sz="1800" dirty="0" smtClean="0">
                <a:latin typeface="Arial" pitchFamily="34" charset="0"/>
                <a:cs typeface="Arial" pitchFamily="34" charset="0"/>
              </a:rPr>
              <a:t>Employees data (wages, bonuses, commissions, etc.)</a:t>
            </a:r>
          </a:p>
          <a:p>
            <a:pPr marL="342900" indent="-342900">
              <a:spcBef>
                <a:spcPct val="20000"/>
              </a:spcBef>
            </a:pPr>
            <a:endParaRPr lang="it-IT" sz="1800" dirty="0">
              <a:solidFill>
                <a:schemeClr val="tx2"/>
              </a:solidFill>
              <a:latin typeface="Arial" charset="0"/>
            </a:endParaRPr>
          </a:p>
          <a:p>
            <a:pPr marL="342900" indent="-342900">
              <a:spcBef>
                <a:spcPct val="20000"/>
              </a:spcBef>
            </a:pPr>
            <a:endParaRPr lang="it-IT" sz="1800" dirty="0">
              <a:solidFill>
                <a:schemeClr val="tx2"/>
              </a:solidFill>
              <a:latin typeface="Arial" charset="0"/>
            </a:endParaRPr>
          </a:p>
        </p:txBody>
      </p:sp>
    </p:spTree>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109&quot;&gt;&lt;property id=&quot;20148&quot; value=&quot;5&quot;/&gt;&lt;property id=&quot;20300&quot; value=&quot;Folie 1&quot;/&gt;&lt;property id=&quot;20307&quot; value=&quot;256&quot;/&gt;&lt;/object&gt;&lt;/object&gt;&lt;/object&gt;&lt;/database&gt;"/>
  <p:tag name="SECTOMILLISECCONVERTED" val="1"/>
</p:tagLst>
</file>

<file path=ppt/theme/theme1.xml><?xml version="1.0" encoding="utf-8"?>
<a:theme xmlns:a="http://schemas.openxmlformats.org/drawingml/2006/main" name="BARDEHLE">
  <a:themeElements>
    <a:clrScheme name="bpunk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punkt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punk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punkt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punkt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punkt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punkt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punkt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punkt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punkt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punkt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punkt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punkt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punkt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punkt Grauverlauf">
  <a:themeElements>
    <a:clrScheme name="bpunkt Grauverlau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punkt Grauverlau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punkt Grauverlau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punkt Grauverlau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punkt Grauverlau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punkt Grauverlau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punkt Grauverlau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punkt Grauverlau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punkt Grauverlau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punkt Grauverlau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punkt Grauverlau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punkt Grauverlau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punkt Grauverlau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punkt Grauverlau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BARDEHLE</Template>
  <TotalTime>40</TotalTime>
  <Words>1175</Words>
  <Application>Microsoft Office PowerPoint</Application>
  <PresentationFormat>Presentazione su schermo (4:3)</PresentationFormat>
  <Paragraphs>234</Paragraphs>
  <Slides>28</Slides>
  <Notes>4</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28</vt:i4>
      </vt:variant>
    </vt:vector>
  </HeadingPairs>
  <TitlesOfParts>
    <vt:vector size="35" baseType="lpstr">
      <vt:lpstr>Arial</vt:lpstr>
      <vt:lpstr>Calibri</vt:lpstr>
      <vt:lpstr>Times New Roman</vt:lpstr>
      <vt:lpstr>Wingdings</vt:lpstr>
      <vt:lpstr>ヒラギノ角ゴ Pro W3</vt:lpstr>
      <vt:lpstr>BARDEHLE</vt:lpstr>
      <vt:lpstr>bpunkt Grauverlauf</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Studio Legale Casucci STP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Francesca Tomasino</dc:creator>
  <cp:lastModifiedBy>Giovanni Casucci</cp:lastModifiedBy>
  <cp:revision>12</cp:revision>
  <cp:lastPrinted>2010-10-14T12:49:54Z</cp:lastPrinted>
  <dcterms:created xsi:type="dcterms:W3CDTF">2013-02-22T09:48:00Z</dcterms:created>
  <dcterms:modified xsi:type="dcterms:W3CDTF">2014-05-27T07:16:42Z</dcterms:modified>
</cp:coreProperties>
</file>