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7" r:id="rId2"/>
    <p:sldId id="281" r:id="rId3"/>
    <p:sldId id="259" r:id="rId4"/>
    <p:sldId id="258" r:id="rId5"/>
    <p:sldId id="295" r:id="rId6"/>
    <p:sldId id="260" r:id="rId7"/>
    <p:sldId id="302" r:id="rId8"/>
    <p:sldId id="304" r:id="rId9"/>
    <p:sldId id="297" r:id="rId10"/>
    <p:sldId id="305" r:id="rId11"/>
    <p:sldId id="300" r:id="rId12"/>
    <p:sldId id="307" r:id="rId13"/>
    <p:sldId id="328" r:id="rId14"/>
    <p:sldId id="319" r:id="rId15"/>
    <p:sldId id="311" r:id="rId16"/>
    <p:sldId id="308" r:id="rId17"/>
    <p:sldId id="313" r:id="rId18"/>
    <p:sldId id="315" r:id="rId19"/>
    <p:sldId id="314" r:id="rId20"/>
    <p:sldId id="316" r:id="rId21"/>
    <p:sldId id="318" r:id="rId22"/>
    <p:sldId id="329" r:id="rId23"/>
    <p:sldId id="306" r:id="rId24"/>
    <p:sldId id="321" r:id="rId25"/>
    <p:sldId id="320" r:id="rId26"/>
    <p:sldId id="322" r:id="rId27"/>
    <p:sldId id="323" r:id="rId28"/>
    <p:sldId id="324" r:id="rId29"/>
  </p:sldIdLst>
  <p:sldSz cx="9144000" cy="5143500" type="screen16x9"/>
  <p:notesSz cx="6797675" cy="9928225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Gotham Light" panose="020B0604020202020204" charset="0"/>
      <p:regular r:id="rId35"/>
      <p:bold r:id="rId36"/>
      <p:italic r:id="rId37"/>
      <p:boldItalic r:id="rId38"/>
    </p:embeddedFont>
    <p:embeddedFont>
      <p:font typeface="Lato" panose="020B0604020202020204" charset="0"/>
      <p:regular r:id="rId39"/>
      <p:bold r:id="rId40"/>
      <p:italic r:id="rId41"/>
      <p:boldItalic r:id="rId42"/>
    </p:embeddedFont>
    <p:embeddedFont>
      <p:font typeface="Lato Light" panose="020F0302020204030203" charset="0"/>
      <p:regular r:id="rId43"/>
      <p: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6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6" userDrawn="1">
          <p15:clr>
            <a:srgbClr val="A4A3A4"/>
          </p15:clr>
        </p15:guide>
        <p15:guide id="2" pos="2094" userDrawn="1">
          <p15:clr>
            <a:srgbClr val="A4A3A4"/>
          </p15:clr>
        </p15:guide>
        <p15:guide id="3" orient="horz" pos="3230" userDrawn="1">
          <p15:clr>
            <a:srgbClr val="A4A3A4"/>
          </p15:clr>
        </p15:guide>
        <p15:guide id="4" pos="2234" userDrawn="1">
          <p15:clr>
            <a:srgbClr val="A4A3A4"/>
          </p15:clr>
        </p15:guide>
        <p15:guide id="5" orient="horz" pos="2979" userDrawn="1">
          <p15:clr>
            <a:srgbClr val="A4A3A4"/>
          </p15:clr>
        </p15:guide>
        <p15:guide id="6" orient="horz" pos="3127" userDrawn="1">
          <p15:clr>
            <a:srgbClr val="A4A3A4"/>
          </p15:clr>
        </p15:guide>
        <p15:guide id="7" pos="2007" userDrawn="1">
          <p15:clr>
            <a:srgbClr val="A4A3A4"/>
          </p15:clr>
        </p15:guide>
        <p15:guide id="8" pos="2141" userDrawn="1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8" roundtripDataSignature="AMtx7mjotHYgnjI8kxjWXX4Bq/nLsZclc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usannah Hainley" initials="" lastIdx="1" clrIdx="0"/>
  <p:cmAuthor id="1" name="Susannah Hainley" initials="SH" lastIdx="14" clrIdx="1">
    <p:extLst>
      <p:ext uri="{19B8F6BF-5375-455C-9EA6-DF929625EA0E}">
        <p15:presenceInfo xmlns:p15="http://schemas.microsoft.com/office/powerpoint/2012/main" userId="a7946677faf49600" providerId="Windows Live"/>
      </p:ext>
    </p:extLst>
  </p:cmAuthor>
  <p:cmAuthor id="2" name="Robert Swigert" initials="RS" lastIdx="28" clrIdx="2">
    <p:extLst>
      <p:ext uri="{19B8F6BF-5375-455C-9EA6-DF929625EA0E}">
        <p15:presenceInfo xmlns:p15="http://schemas.microsoft.com/office/powerpoint/2012/main" userId="8c235564805de6ae" providerId="Windows Live"/>
      </p:ext>
    </p:extLst>
  </p:cmAuthor>
  <p:cmAuthor id="3" name="Madeline Everett" initials="ME" lastIdx="10" clrIdx="3">
    <p:extLst>
      <p:ext uri="{19B8F6BF-5375-455C-9EA6-DF929625EA0E}">
        <p15:presenceInfo xmlns:p15="http://schemas.microsoft.com/office/powerpoint/2012/main" userId="S::mfe231@nyu.edu::fc34a1c7-7b81-49b4-b9ac-9f41ca40b7e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4644"/>
    <a:srgbClr val="0074BB"/>
    <a:srgbClr val="3FBFEE"/>
    <a:srgbClr val="F2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FCC4274-AB57-417C-8122-CD7E6B4ED1D1}">
  <a:tblStyle styleId="{FFCC4274-AB57-417C-8122-CD7E6B4ED1D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97"/>
    <p:restoredTop sz="83469"/>
  </p:normalViewPr>
  <p:slideViewPr>
    <p:cSldViewPr snapToGrid="0">
      <p:cViewPr varScale="1">
        <p:scale>
          <a:sx n="126" d="100"/>
          <a:sy n="126" d="100"/>
        </p:scale>
        <p:origin x="90" y="120"/>
      </p:cViewPr>
      <p:guideLst>
        <p:guide orient="horz" pos="1668"/>
        <p:guide pos="2880"/>
      </p:guideLst>
    </p:cSldViewPr>
  </p:slideViewPr>
  <p:outlineViewPr>
    <p:cViewPr>
      <p:scale>
        <a:sx n="33" d="100"/>
        <a:sy n="33" d="100"/>
      </p:scale>
      <p:origin x="0" y="-236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076"/>
        <p:guide pos="2094"/>
        <p:guide orient="horz" pos="3230"/>
        <p:guide pos="2234"/>
        <p:guide orient="horz" pos="2979"/>
        <p:guide orient="horz" pos="3127"/>
        <p:guide pos="200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68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7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614263020537843E-2"/>
          <c:y val="8.9791777252925892E-2"/>
          <c:w val="0.35936518919716276"/>
          <c:h val="0.8151845287381183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Disciplines</c:v>
                </c:pt>
              </c:strCache>
            </c:strRef>
          </c:tx>
          <c:spPr>
            <a:ln>
              <a:solidFill>
                <a:schemeClr val="bg1"/>
              </a:solidFill>
            </a:ln>
            <a:effectLst/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C8B-B346-977D-68C9BD4AEA19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C8B-B346-977D-68C9BD4AEA19}"/>
              </c:ext>
            </c:extLst>
          </c:dPt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C8B-B346-977D-68C9BD4AEA19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C8B-B346-977D-68C9BD4AEA19}"/>
              </c:ext>
            </c:extLst>
          </c:dPt>
          <c:dPt>
            <c:idx val="4"/>
            <c:bubble3D val="0"/>
            <c:spPr>
              <a:solidFill>
                <a:schemeClr val="bg2"/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CC8B-B346-977D-68C9BD4AEA19}"/>
              </c:ext>
            </c:extLst>
          </c:dPt>
          <c:dPt>
            <c:idx val="5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CC8B-B346-977D-68C9BD4AEA19}"/>
              </c:ext>
            </c:extLst>
          </c:dPt>
          <c:dPt>
            <c:idx val="6"/>
            <c:bubble3D val="0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CC8B-B346-977D-68C9BD4AEA19}"/>
              </c:ext>
            </c:extLst>
          </c:dPt>
          <c:dPt>
            <c:idx val="7"/>
            <c:bubble3D val="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CC8B-B346-977D-68C9BD4AEA1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lt1"/>
                    </a:solidFill>
                    <a:latin typeface="Gotham Medium" pitchFamily="2" charset="0"/>
                    <a:ea typeface="+mn-ea"/>
                    <a:cs typeface="Gotham Medium" pitchFamily="2" charset="0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Social Sciences</c:v>
                </c:pt>
                <c:pt idx="1">
                  <c:v>Physical &amp; Life Sciences</c:v>
                </c:pt>
                <c:pt idx="2">
                  <c:v>Arts &amp; Humanities</c:v>
                </c:pt>
                <c:pt idx="3">
                  <c:v>Business &amp; Finance</c:v>
                </c:pt>
                <c:pt idx="4">
                  <c:v>Law &amp; Human Rights</c:v>
                </c:pt>
                <c:pt idx="5">
                  <c:v>Medicine &amp; Public Health</c:v>
                </c:pt>
                <c:pt idx="6">
                  <c:v>Journalism &amp; Writing</c:v>
                </c:pt>
                <c:pt idx="7">
                  <c:v>Mathematics &amp; Info. Science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32</c:v>
                </c:pt>
                <c:pt idx="1">
                  <c:v>26</c:v>
                </c:pt>
                <c:pt idx="2">
                  <c:v>16</c:v>
                </c:pt>
                <c:pt idx="3">
                  <c:v>9</c:v>
                </c:pt>
                <c:pt idx="4">
                  <c:v>5</c:v>
                </c:pt>
                <c:pt idx="5">
                  <c:v>5</c:v>
                </c:pt>
                <c:pt idx="6">
                  <c:v>4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CC8B-B346-977D-68C9BD4AEA1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7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6730372486925309"/>
          <c:y val="0.19964331717776437"/>
          <c:w val="0.34771511102614144"/>
          <c:h val="0.537807911358182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spcAft>
              <a:spcPts val="400"/>
            </a:spcAft>
            <a:defRPr sz="900" b="0" i="0" u="none" strike="noStrike" kern="1200" cap="all" spc="50" baseline="0">
              <a:solidFill>
                <a:schemeClr val="tx1"/>
              </a:solidFill>
              <a:latin typeface="Gotham Medium" pitchFamily="2" charset="0"/>
              <a:ea typeface="+mn-ea"/>
              <a:cs typeface="Gotham Medium" pitchFamily="2" charset="0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Disciplines</c:v>
                </c:pt>
              </c:strCache>
            </c:strRef>
          </c:tx>
          <c:spPr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3B2-1244-8231-FC1AAB5A8D0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7C2C-5C40-A3D6-7F8162C673C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C2C-5C40-A3D6-7F8162C673C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7C2C-5C40-A3D6-7F8162C673CB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C2C-5C40-A3D6-7F8162C673CB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7C2C-5C40-A3D6-7F8162C673CB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C2C-5C40-A3D6-7F8162C673CB}"/>
              </c:ext>
            </c:extLst>
          </c:dPt>
          <c:dPt>
            <c:idx val="7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C2C-5C40-A3D6-7F8162C673CB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C2C-5C40-A3D6-7F8162C673CB}"/>
              </c:ext>
            </c:extLst>
          </c:dPt>
          <c:dPt>
            <c:idx val="9"/>
            <c:invertIfNegative val="0"/>
            <c:bubble3D val="0"/>
            <c:spPr>
              <a:solidFill>
                <a:schemeClr val="bg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C2C-5C40-A3D6-7F8162C673CB}"/>
              </c:ext>
            </c:extLst>
          </c:dPt>
          <c:dLbls>
            <c:delete val="1"/>
          </c:dLbls>
          <c:cat>
            <c:strRef>
              <c:f>Sheet1!$A$2:$A$11</c:f>
              <c:strCache>
                <c:ptCount val="10"/>
                <c:pt idx="0">
                  <c:v>Turkey</c:v>
                </c:pt>
                <c:pt idx="1">
                  <c:v>Syria</c:v>
                </c:pt>
                <c:pt idx="2">
                  <c:v>Sub-Saharan Africa</c:v>
                </c:pt>
                <c:pt idx="3">
                  <c:v>Iran</c:v>
                </c:pt>
                <c:pt idx="4">
                  <c:v>Iraq</c:v>
                </c:pt>
                <c:pt idx="5">
                  <c:v>MENA Region</c:v>
                </c:pt>
                <c:pt idx="6">
                  <c:v>The Americas</c:v>
                </c:pt>
                <c:pt idx="7">
                  <c:v>South Asia</c:v>
                </c:pt>
                <c:pt idx="8">
                  <c:v>C/E/SE Asia</c:v>
                </c:pt>
                <c:pt idx="9">
                  <c:v>Europe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65</c:v>
                </c:pt>
                <c:pt idx="1">
                  <c:v>13</c:v>
                </c:pt>
                <c:pt idx="2">
                  <c:v>7</c:v>
                </c:pt>
                <c:pt idx="3">
                  <c:v>4</c:v>
                </c:pt>
                <c:pt idx="4">
                  <c:v>3</c:v>
                </c:pt>
                <c:pt idx="5">
                  <c:v>3</c:v>
                </c:pt>
                <c:pt idx="6">
                  <c:v>2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2C-5C40-A3D6-7F8162C673CB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</c:dLbls>
        <c:gapWidth val="100"/>
        <c:axId val="1761222400"/>
        <c:axId val="1832536896"/>
      </c:barChart>
      <c:catAx>
        <c:axId val="176122240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cap="all" spc="20" baseline="0">
                <a:solidFill>
                  <a:schemeClr val="tx1"/>
                </a:solidFill>
                <a:latin typeface="Gotham Medium" pitchFamily="2" charset="0"/>
                <a:ea typeface="+mn-ea"/>
                <a:cs typeface="Gotham Medium" pitchFamily="2" charset="0"/>
              </a:defRPr>
            </a:pPr>
            <a:endParaRPr lang="it-IT"/>
          </a:p>
        </c:txPr>
        <c:crossAx val="1832536896"/>
        <c:crosses val="autoZero"/>
        <c:auto val="1"/>
        <c:lblAlgn val="ctr"/>
        <c:lblOffset val="100"/>
        <c:noMultiLvlLbl val="0"/>
      </c:catAx>
      <c:valAx>
        <c:axId val="1832536896"/>
        <c:scaling>
          <c:orientation val="minMax"/>
        </c:scaling>
        <c:delete val="0"/>
        <c:axPos val="t"/>
        <c:majorGridlines>
          <c:spPr>
            <a:ln w="25400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baseline="0">
                <a:solidFill>
                  <a:schemeClr val="tx1">
                    <a:lumMod val="50000"/>
                    <a:lumOff val="50000"/>
                  </a:schemeClr>
                </a:solidFill>
                <a:latin typeface="Gotham Medium" pitchFamily="2" charset="0"/>
                <a:ea typeface="+mn-ea"/>
                <a:cs typeface="Gotham Medium" pitchFamily="2" charset="0"/>
              </a:defRPr>
            </a:pPr>
            <a:endParaRPr lang="it-IT"/>
          </a:p>
        </c:txPr>
        <c:crossAx val="1761222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Tabelle1!$A$2:$A$13</cx:f>
        <cx:lvl ptCount="12">
          <cx:pt idx="0">United States</cx:pt>
          <cx:pt idx="1">Canada</cx:pt>
          <cx:pt idx="2">Denmark</cx:pt>
          <cx:pt idx="3">Finland</cx:pt>
          <cx:pt idx="4">Germany</cx:pt>
          <cx:pt idx="6">Italy</cx:pt>
          <cx:pt idx="7">Norway</cx:pt>
          <cx:pt idx="8">Slovakia</cx:pt>
          <cx:pt idx="9">Sweden</cx:pt>
          <cx:pt idx="10">Switzerland</cx:pt>
          <cx:pt idx="11">United Kingdom</cx:pt>
        </cx:lvl>
      </cx:strDim>
      <cx:numDim type="colorVal">
        <cx:f>Tabelle1!$B$2:$B$13</cx:f>
        <cx:lvl ptCount="12" formatCode="General">
          <cx:pt idx="0">1</cx:pt>
          <cx:pt idx="1">1</cx:pt>
          <cx:pt idx="2">1</cx:pt>
          <cx:pt idx="3">1</cx:pt>
          <cx:pt idx="4">1</cx:pt>
          <cx:pt idx="6">1</cx:pt>
          <cx:pt idx="7">1</cx:pt>
          <cx:pt idx="8">1</cx:pt>
          <cx:pt idx="9">1</cx:pt>
          <cx:pt idx="10">1</cx:pt>
          <cx:pt idx="11">1</cx:pt>
        </cx:lvl>
      </cx:numDim>
    </cx:data>
  </cx:chartData>
  <cx:chart>
    <cx:plotArea>
      <cx:plotAreaRegion>
        <cx:series layoutId="regionMap" uniqueId="{8B065EB9-2090-464A-B8E1-81D39BBFA2CE}">
          <cx:tx>
            <cx:txData>
              <cx:f>Tabelle1!$B$1</cx:f>
              <cx:v>Series</cx:v>
            </cx:txData>
          </cx:tx>
          <cx:spPr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</a:ln>
          </cx:spPr>
          <cx:dataPt idx="1"/>
          <cx:dataId val="0"/>
          <cx:layoutPr>
            <cx:regionLabelLayout val="none"/>
            <cx:geography projectionType="miller" cultureLanguage="de-DE" cultureRegion="AT" attribution="Unterstützt von Bing">
              <cx:geoCache provider="{E9337A44-BEBE-4D9F-B70C-5C5E7DAFC167}">
                <cx:binary>7HzZktzGkuWv0Pg8KMUGRMS1qzZrALlvtbJIvsBKxSICW0RgX76nv2F+oH9sPLNIkZXiJaVpjema
jV7AykQCGXD3cD/nuCf/+Tj84zF/eqheDUWu6388Dj+/Vk1j//HTT/Wjeioe6osieaxMbT42F4+m
+Ml8/Jg8Pv30oXroEx3/RBBmPz2qh6p5Gl7/xz/hbvGT2ZrHhyYx+qp9qsbrp7rNm/o757556tWj
aXVzvDyGO/38+uZR9U8fnvTrV0+6SZrxdrRPP79+8aHXr346v9VvvvZVDitr2g9wrUcuBBWMUe56
GFEXe69f5UbHn05j74IzirhHCWMeERJ//ur9QwGX/54FnZbz8OFD9VTXrz79+/WVL5b/9YmkNsHz
8wfmuNab2enhfnpp3//459kb8Lhn73zlgnPb/OjUuQfCJ108VNlnK/zPHeB6F4gygSTGxGVCEPHC
AfKCYok8TLgk0hPc/fzNz/YP//u/NMTn9xf0bQd8demZB746c+6CcPPXu+BOJ83Th1c3zUPzVH82
x//cEVReMLAxoZx6LifEe7kTHCkvEHjJIxIRQQmiZ1vhzVP1lOgkbp6OS4O16Ved0a/+s3iqkuzh
e+v8tn9+dL8zp/3o4+eevLv56z25eKqKBz1+zzZ/LJu5+AJJSgSC3UIoJK2XmwmjCyoQ+FhIwlwP
uee76altIOHnD/rD99b0bX+FX1985pwX5849Ef4bpLXgQT98+G6Q/jFHQFmhEuoJxZx4iDNCXmQ1
R0LWAx9QhDHjzEOSfTb4c17b/HA933bC5+vO7P/57XPTB//512+CeaJ/FHB/0PbswsUSCgmXHhUe
x/KF7Yl3QeCkYK7knEMme2l5WM4P1/Nt23+58sz6X06c23+++uvtf/P/BlF5nscY+ACjl+b/hKiE
K6Coo9/moP/vENXpgZPpcxT+zws58y4EAjCFmMsBuHr8Ze4RF4RiRLgHFZxJhtlZHf8d6/l2/P96
4Vn4//r+efQHy78++vem6h/+xArssQvCEMEAZz0CsU/PKjADEEVdxj0PEhD/DYg6Lucp/j7B+bb1
v1x5Zv4vJ87tvz/89fZfNQ/5n2h+Ri9c4oJ9IcBdwU987Ws6Ry6wh9CxMHNBpAup6ZlIPlfd42KS
/xvj/3rhme1/ff/c9Kvbv970N7npHrLkT0Q9TFxwADscuLR0BUL8LPiBYYgj1QMad2J655knN/1D
9pR8dsq3UuG3gx8e5dOVZw74cuLcAzf/Bkzupk+a6an6c+HP3+n/WWw6Rcq5DnUuZ3zi0htQsT6Y
4nuB98cwqEsvJIUSSySIFsQDFvACgzoEIKrwGGwTl0kgAYR+/u7nTPSFzdavNv/9v4FWA7l+VJ8/
9Pt3xr+80dlG+ZefO983C/+vz1xfFvtHpYY/5kWQRFyo1i5mgmKXEclfevEoiWBBwcuYQ14Dd352
0LkX/+g6v53mfvTc/9Kn3/76c9f+O0giX7jSn6bw/k0HP8nvvysjfpYK/jTzQ6rjwDhcAsgLKKEL
me4rRHZUQlwAwxx7oIYAZ0QgO36NyX68nm/vlc/Xne2Jz2+fx/6/gxLyle78Z1n/b3X9jzc4fpcG
+scKyd+67G+bgb8rG/1KoP6sDfE3QTx1Yn+X8b8oB3+W9UEWB72JuiCI41Mv76tKIC88hKFlgbEg
IF6BOPuyEPye1Xy7FHy58qwYfDlxXg7+HaSRL9z1zzL/3/z811GE37UBvuDt383C/mBd+JsmfndW
4V/PMfw60xE+NA+z0zDIV5X++2c/+/7s0u/NlDzvwNWHn1/jY176dcTkeIsXcPVLSjm75Omhbn5+
TaFB6wnqgTAJlJEC6H39qn86nmEXHOYfJLTYKaBlmKgBxUCbqlE/v+b4AsMFoJshQj41C2vTHk+5
/EJy0NNAdMPQuj9OT3x+ukuTj7HRv5ri0+tXui0uTaKbGq4GAc4+f+z4aKBGEBBNj7o0F0xS+FI4
//hwDeoIfBr/ryimNdFl3M2cmqU+aj3p03gsHmOLZy1PyncOVmjGEHLWzMubuUyzbpY2TRyIQfVz
zMv8ADfLD/T4V5axfBYVfRScTpzewzZuZzZ36Kp0JhZqzuKdsAMKS11tCvoxc6rJF7XKdspVY5gO
CQ4HlXSzGJeNX2nR76LGJbO6Y07i90nXBs1E8rCTMp1XZsjnhTvmKizqwgY9tXJe1IjNEifWs753
3VnhxMu2wiZQo4mDhGT6srSmmI1ysO++8vw3zImP7faX9kQe+A25Hj86FvqRL+3JW0qLyFgSFrJ7
7015RUOygP6BT23dHSrNqquhqtLDFAufZ03hcx4Xc6GSeqtKoVeDNx1QpemdN3rUF2XZbnDnkeeX
Uz7UM23HYm37sbqqyyybZ+OQhxNzL2nJhkvp6T0jU0z9yIvCRHliPhnzlmQ1W08FDdokwVuFu8Zn
VTNdijoGk+qyXZ2uFiiRgS7y9A1ti6BjmvlZVMNnk6TeZA1KV6KzbJEU1a0Hoq8/khotm5NfikLl
M4TT+kpEeJ0mZvTjhA7zhCF1g1oeEGlTvy2puklEMQZulkUhZhH1VToVj5XTLqLOtvc5fbBTVexE
hdOtQcMQeukvyajMXqe4nRHhlYFLCrNv5XQ9VDFVfsG2vXXRDSucrcDT3EZTvDsdnDZe07SHsBnn
THvtXS/FrMFi6vxcm2buMcN3jRz5bgLVbjMU/ikmmKqDshF6X8UqnsXKLgeddgE5+oHxga8E1l3Q
yOFQmb7ay0i2G2Smj3pyGgh8E0Fog5/TlgS0q7JZZCt1E5d6J/KEB7Zr9U5jMy3y9prATl9ONu1n
Ve1MYZPKIiSEOJelUWie9iXZtgMnqzYWamUc2HY/CFgMZPwsYKFhi4CHY0YJpwi9DFg0ITl0o3JD
62h315bKBFGj6k1aeOY+F3KtGPGxYPbds6OVl6N5RKZh5yaiDFnG8OZ0mGpFNjgjZFahcVzKsXrT
Vjzd5kWSbpmn2d1A/RHmCROd9n5X69InJK7nKU7ULhKRFzQqZ20wCck3snOE3w354Dc2E9EGR7lY
1GVVH7pHm9d42zkeXXFVXWE1ycua9OUMrKN9XHXl6vTS5M2wilWd+XFs2tAUVbSapr6I/CRO5foU
IBEaJ9gpRfmOF5OztXlplq0U1dJGFW2DzlRhNsX1wZgOh5hOfShl7YYt78UMH3dpQnwlrJmJzEJQ
VZnO/JPvjWzI0m2ryi+IUdQnlqZzDiu6HGsVtg1D2/p4cKYyDm2Xo8WA6T7LhvjNUDl8kWWWL0xS
qTfGw/u4k3OYtQwyCK4sNEKsO0O32Jli7NtWs4CNtQzj0Qscmbp7BauKaUuXUsXZrSbyEGd1MrNs
HC6fs6htdLzB1RjdRq4KyiK9hv3ml4lNZirC5b6tjFzSpJh14+CuIoZuvh92DMaOXkSdBBGVuDAr
A8MaQACORfHrsgPSkc68Dk3BVLUo5Lrh69PB/fWv00um+0b7jSmieTSwy6iL+sUpU5GYTn6Cx3EO
4QtPgfJbz3p55Bsh/an2zEqlTr6Jh8SuJqQPNbb95rSnnzf2tEt60vjPyUFFGl13RZ4HTECCeH7T
EGqXXQmWH2rG59XYhi4rgmSIuPBrzO50vC6ovCcKkTuVg/emkt/TKC/C79sKH6dXXhqLejDdIpGU
HARp7J7VlJJZibI2jeDLx34z9azawvRkv6mbPChS+6ZzIu9Dw+iaO2kRZnKEUEx7xIMuHszeO2ZL
ME4S0FI6fkH7q8qzNgtTueMdgzB3k/d0NAr7wmR8mxrre210bWH7LYs+6Rvfq9NFVBO79bCRB52z
IdCxyuZCd/VyMF4M9TtBrT/iPPEnL0JLMirHR7k7LtJO0svToYfEPotiErhNWoenCkYrRwZFXopF
Tqdbb+DFgR7tWffDbcIzKIy0GnyO+n5R0mzwq2MGOO1IFEd4pqFSzHnG0hX32iys2wFtM9mbhaRJ
tE5YdPu84Z2su4W8YHxL4mzZN7w+sC7XwTNw0P0QB9lxmUOTCr/tRrpIji/ZELtbw0fSBpXXfNCS
5v5UqXh3qgT58WWG6YE72lup3KvvKoLCZuTD2xrHzcptcv+52BjRhZ5GDvHdToxrm+WXImZoBZCt
97nn1tcddU04RKV9h3k7rZRum4AbbC8tzs1cde5OTfqNOVb9NjJ07nLHvhsYh2yGvY6uOmbWMmJQ
12sI5gWO1C8Jz+/baWzWMVL6MqX33w9Ldo50jhF5HOmBeSsYlz6h16+3cDKpiZV90YQ0m5xdrPLh
qozjO9fa8a1wqTOf5ipV08JanN0jJpetpd2Vp/Pr5/AjxYZ1ybxq2unGOiQBLFjmQUmqd6eKfKrN
srNiI2kVtpGsrvKE3QIcbJdxphed01bbOm2SNS2zGUVVtnx2Ve+Y3s+b3L0hcTLsSie7McfMB4mu
M01637TxjDd2updVtCtzdXMqz0NkJr+zMMix7G2B5w4r2h/UWnZMai+xNgxAAeJGiFEPcP1Z0stz
NxNpJPrZ87arhOpWDUSv37ZSrrTwfoEq5G5EO+JV03o0qHrPr6RBQZ5OIwRFZXzksh5qa5Jsejo+
uRbqEE8EABHXDUBz72YyS9XgD7Fo4UG8m34c8Cz30ubW6/sg49yHBuUs53234UkRtscyivOYzb1U
x60fNVG3VRx127KEbcxw4q5tO7W+SAex8NDEPL8ZLDkUY7HQkCm3OXH5cwPxeYj98tkiX5MSaLT9
1lIUQWOAQyMOqoQ4xt5XrMRzsfEchrpZ3doJh6kDX1u0D3Eukhl2PHY4HRDP3QOV5C3uK75M0DvV
YaNCnHFviaLkRuSmXk31iGeDKJqrVLaJT9AQUK30u1SwcQ5jJWpVe3xmatteKdzc8KxMfsl0wvw2
Z8tTrUkj5kETywKo1o2+1qwPpNtNyxMcqdoi2niOuarz2gYR5fUVyaVYqEyyMEYT3pUpVnviTFe9
V/OwKAXgXl6ZPcuGoPVGdG0KVfutrtasS8dLRqwbdkXP1qdDrVy2dhR5H7nluCpqOwROiRpfDw1d
UG2CXNN+JyeKfSgOOoSE+tijqt+TvrKXlU1LP/Y+PJe0ZEiDnHbtdcXZ0gC1mMdDLtamzxdlWqdB
m68GUclt7cY4nKwz1XvAeFlwgisDa9E2ztCmHVUZNKOuVmOTQBBIOVz2KtpHEwL0S536+nTICjD0
CXsb3vDt0MZm9xybSd3fN01mQ/gVQDtPBc/uBGBMEQEbipxE7oiG3OAhnW2ETOOZ5G4RCura1XM2
rfIsezZh3Bg/aRxvixNLl2hSyB8cUvgNpJKbskPZ0qu8cmmVyJaaahIq0Y/+RBx3EZEo9vuWF8vC
RgCjZCbaEDTDJHT6hUqo3blHclAfyYGuoyCzmOzhWd0gb8k07475CBU+IMv0Goho7lc9GyEFk2bh
xA2e6z7bOYyLt8olc1HFni/ghptJxvTu9BKq+ofvZ+Rj7/k8v0DrWroIlAEGe+cMJ4zlOHZjJyG/
oPYqbnnbbD2uoUx4aH6C6HkFnLhTReefXipuUTDQPA6NFbYDiup523rsve1wxMUTj1Mfx62z1xWl
fsxpehBZ3AYGNwvmWnMJRNsGniRFYEaNlgM16qbPPLVHhfJJa5Vvi2RFCx241TjNmi7KF1My3cms
8nZZxovbuoI0+4zcBrfzT8WTNuWwdKKZRnDjU3h3kNJDR5BxFnNWX0o77dypIXc99zalO7abTpJq
hariTZRkbN/L3I87RO+ApXj+6GCxzQZH3ON10mF+R6DIN1E5bkyVe0E9IfuudDrkN45VwdhNlw2h
0Q9S2m90Fknh90QEhi89AToQQN+XGS0rHdeNWA32ZracDVoNOxA1kF+jVcyVPQgr9LzW1B5614IK
klZ3fYqikKRFrwLTS6A9WevTQdoQ5rB05GuQ1MO4dxzgM926PwakdashzChL57ITdnaUkJbI8fq3
CUdLVzvTLC2yalHnLrAHnrDtdDxgC7Q17toOGI4tN0UzPlPdachzX2N2U1k5vDWRtx4BDgcn6PGJ
CzaYrkYv74IY0SiEjD3TeX+DMwUfQ111VSa9+IElj+OUL6JcAgiXFNrKHLQzj/KzKtoWbLBjy2DJ
KWVb5MrKH9VHlLB2bi0XsyRL440BmBtUUxb5UkfdgQ4j5JYxcxZxVzV+K4bxraeA3zjSiOXpJQGQ
r8B1M7fpow3lZKdYMsdZafYFILx9lVe+iBGUZ9u7m9goczuleTJ3ab6dtBQBp7zbqGyck6psLlXq
AePy6uY6j1EW0k6VPzCEOJfuJAwUCRhsFNjDLkbncMKzhWyUtXUgUJPc2CKqAlIrfWin1NmkHP/i
5KMzJ9GUQaITc2cy04YlY7IcOv62oo3d8JGbDbENYE06kGVZa7nnkMuaScMuA9kE0Oq4OWlGbtxU
s0YcvFIUB1vSamFyJ9qYSCXrQVJn2QxOsctI1s1Vn1TbuMwu1dg3wFnc4rEBrtWbyHlvqHpkVRwv
kczKjRFDBPgl/xjzyKxzDlIIxck+G3pyS/KoDByRL2lj7JUXZTf5ULQzgLhqNblevyPATLXp2EPf
6/e6H5sDLyxkrKIA1BQnnhvosU03nTVeIExThjjS1Gegkm0Mkr+MsE+CLs2cGdAu4fdlFO/tYNT+
9BcZEz2DDdYGre3MnpTR5ci6aj11sgvTDhIR6esDLcofEGP3N9ENP2QAV8IwK2jGIMucIR9aSz6m
kwG7kYn7ZSXaxh9ZnoRpz2Y9JOyQeCW7H6fGDSbM2lmp6m7jOo17k5kRdAOcXPZUuTc6b6aQ510X
oEbLIM0rwNpu67xRHaVBQ0FEZEo4b1rRvxNiBC3reLKO161y0jcpm+LAUVO0VI4xfqYoAEcnM3s6
BLlCb/Pi6USk28Y0AJ5aNMOkS32YjYuCiiVpCAzG9Q1T40Kkjt30hrZ+yh0WMjnwt26BN0A24aOU
HxK6TLpJ7A0t3GBMG/ped+UCwEr7ZPh0a6faLL5fKY8Z96hrfQ3GodsIv0UQwiXAqX8LMUkxen3W
QjV75sudQNnWGWII96j3Mfy2FdSpKblXXrosQDmFEFBx0BwJdZfLu5QGwoVdV2SlO0ciAXW8BClV
9Z6zzJmMd6nMh+BZuwLm+Q6LeHli40Ujf7GuTq8YK2K/nmp7O7RNt4hMlq1qN31CQ9Qss9Yk8741
jxpKySHS2SM1gCJB4FoKR6VXbtXtpwQpIAxMBX2brUnW3vIqgxzO4uSmCWuXijkIAeqKmNYJBkXs
/ZTh2M+9Rq/c6ii3OSnwxd4pVFDUMd8YN9/UXiEvWekpHwhEtT+OE3Pk3lmYxr3sOLpteXyFO2Pv
LCuJnyrdrPOIR7OMW5DmC/dZ4XZFZIJeFnpGSXdHjkLZOACQFBVyl9YAlB+a667k7AD6wrxVjQg8
k9ktbGJxzfL4PhsLewMzRJdx2YK+n5gCsircxfRAAERZBXkF9B9ymL4tXOxsSgtJLirLKWhNVGy6
2IzvHTaNgeRtN/eiqp7jUom1JiTztWyFP445m8IW5Aw0mDZgReOG2ZE0DtxRM9Rlha+7AoP6S+wl
ADY8s44qFyIDlYh2nIStjN1bAAqunyTSvI88cTMRr/5IzWGql3is+C8YnizIgaqEUZeUSy1IvTTG
yaAm8cEF9VxcSoWLzZDrS1lKeq8ZcDNbAQ7uSZX4xiob+V0q3GWZAcFJGzwrnYKCpM/RYYDxRB+D
/l3yjt7bpBi27uRV/sAeywkC31dMPbAyRz4CL2wN1Onl1LRrJ63XgKcUwC6+x5oDxqKoXp+6DKeX
YORN7uT54tSHOL3VN1HIGydZS16WNzqpb1OUTe859GlCW+tow2teBinmo8+GES9Bnor8cqia6yoV
va9y8SQnFm2gAfTpUAj54DXdpicgIbkawFqWwwYyvNs5Gmc7njTw1BysIOFH6v7J+55loPk0ioc5
CB/7L4fMUbejAVEpEqDhPwP6HH6PtJUo/pRDoyqaVs+CiU4FSCqsH2csr72ZZG2z0VkFlm/69JqP
cpNmvb1PHI/MoHcgDiB0HBwV0316hKwC5/4YdX00j+vEfU7HjqVBojk9MANIVfYi3rlN1S0Ys+ku
lq7zi5QC6uqpVZKS6s3UCnl1UtWlGPLARDraZvmUBLCHLl3HeIeuJvRuKOilbKLNJBzowpRS3SgH
SBxtDZlPWXITgep3j4feWTJv9yzteqiKDydqOlVe4hfcjEtcpg4wMFXOE+wWl0zX6TLRHrDAPhuu
6rHODqCUJoCF2Y0jeP/GK9vDqS9TFrTws3Gi/km8Fizy9i4HJa2ZSn1F07jzo9aaNwWyYZZn5bu0
bFVoSqe+NMxNA6USu3jWZfJsVIvEqnSbDhMoEBHdJ5P44GQpvYm6GaVxp/wJjatJuO0jCEgfAL/w
t4mj4wCAnbMhgy1AnUydRT4QHUBzLbvObBlvRtnclqb7FFnEUc4mH3LjG9PmUFra7Aq/q0fQ4mlT
oM5X8MNn/yg8ntTMZprk4fRXNtGVywEjdEk1zjmBsCi6dIjmblY2Gxn33Z4YV/lCQ69BROP7iqZ4
Bkh18Nu4pCBr9s6bCE72NZdrPUnk57jEW+gBom0ZlTcpjwGfpLWgK6Cwm/HYLRvz1AZJ5zULr3aS
TSOKdybN2nXZZtTvaQM9K9I80krWszyJ4rk6tsLGGDoyebkDZbffjqKFuqvijWNTAMW2nutY97cO
g5h0gB/4FPTTkFVZ/AGat+WyKcQEvc+82k95L8I2jXFQM1eHCDo4c17h6gpCoJ1lCA3+iVZksHVY
j+2MVsX7njlRgKY23YEm2h6GZox8y4s1n2p+i2zycRhFNJdDa2fOROOd9tJ+3nlxHQDnovcg4Wsf
MYG3kQvyKXKPano6b2LnDrc5yJmV66DHDnrSm0yXkFytC73UgYhFkcX7FITVpdPjJiy5W82SCvol
IqVPLMtc39OQuGKDUHDqdHhDGS9P3V7gRxZKt3PnCRH5vCzULqd5unYmb0+om14VIgnsyOsNK5ux
9oFHP8ZDb9+ddMMeXLTpIl6AFNfEexRPSSgjsfJq4n0QQ3c/pAR2jokvJ92lV0krNoDQWhW0EIhr
J+/jddwX989956qyPhJtG5xamrlZMzARYbHfJFnxOIGGjiLZ+ITJG3yUCqhjtkUbHXQ99TsASc2+
IhLU4nx7+voEFbdOSfCnyKZU7E/JJ6NjvBsYC04pplf4o45qUPEYaqHJf3S7zUcc8GJ4E6GW3aby
o+tMFnpX0G13EpzPmr4eA2FHtQUR1WTzwqn1MbVqNQM97ND35TxuMzIvJx0oQbMgN7faa8RGiDgo
JrtFhgzzfkgeoUPhzGsy7XHW6mUEjX9uQfjERPk4rfiMNZ0JrVgI7VbQsYDegkRFOLj1xzYr0nBy
qnd9XvqZTJlvPDQCe2tG382mJ2DufjmxRZW4ve80iPhjlTm+rtuZQsMU5JmCBuWgt6XMRVBjjmdj
EVk/6wELj9SpfALtGmB1GBhSiVU4OFBb4s5A+yyTfuLuqnpc2LZPga4Q31O1MqHo43hRYq8PcGw2
aV3tm2TooTfkrCKPB5RFb6au7H3TwS2cD1VGEh+aC2o+JJ0PUw4PeWEOui+enLbd1dVD7MWXOiEL
3A5LmSdrx7IDmq5Lp3zwCmeHbP9kuQ7SOLvEPN5IvoirYtXCRIGM+k3rqVsmRnfWT80vUxZDN3wC
oEWa/LbQUxBpnAdjD9qOLoedgwuYkgClEPLbOpdwprz2GrC3tyjyeOvE6hcdjRCgLijIlvi6HVPf
DBzKQb8f8GQXvIpLv8qZP3gfIqD70ASP1IzkJsjENPqcmHzudDUIxfk4H3kCKoVBPqvdNbDTOORD
pALBKBBLBlpdodGNKoKiZfGMNDhdMGo+DDVZdRIkqnJyu+s8n67wVO6sp7bQ/Xrn6HIFvctF6mUK
hOguVBA0U9ZMkH3bSwVTBM6A3gydOQyF2VZMr2Qnw7yxMAJgyi0IB9skG29pk61ihNdext+NtATR
BJ4/itygGvverwC4ATWUT8wD9sREDFoW1KaUQn+50nCrJn/PkHP0phNEts7CaACLRRMJJ2gVqR75
ZcmWXa/vB3jM0ZFbjsoPUyGvZeGkvtuDUGI79abEppwzli2ntq8DOtZxMGoObnEU7NK2Dxpud44Z
r+AXR/cpbfZlGotbV8F/j6LzLBwbli8kh0EMVRcPquyuoJ82Y2MEbI8s68askNFhH3th7nXQSaBT
DN0m4BICtAyby9AWLNvaS8rsDY904rdQTiYlb5npKn8FxH30/w9bX7blps6t+0SMQQ+6Bdw3Va4m
VckNI80KSEgCJAEST38+O2uf/Psf+0YBIbtsLKQ5v2Ymj69speNFmI4XEeeqwpNyalordyaM28Pi
hqbia/A9B5Ft4mWs2rCeigEJTwmhDJbbhfyep7QkZsLsW4LbLMNfUEt88OlIkpeQUq8IE4TRQzYY
0HCjKLwoLWbpxWU2FZ7WdgM0dplFWMxgAzeBP06A8YduE1A17HVjzq3nuV3v+d/mkMj9QFZV8Nxh
NWNnOlzBHOJRGr5AjHObJPsZwrlQzoEeCuZOnZeAE62B/AHRscWImMVO8/ugGw6dSfqDMb8aav8E
HmwsWBodwcYswhbdWl8jNuGGikGUYzo8ZfGE398teTmY8FnX5qUh4Vcw8F2xsuRSB02NqQD5i3ZV
Vk9XzW1d5p2jW7/LSplaUS61PdVZCCaAWH9LWuo2wbKCSJ2X92BdfCDx9B/aertApUUw1IemsQeT
pbJseAeaFl8yZY4WOpkllrDU4HdINxn0VIM7L9ZvsbuO4cbX7NwC6bvPBSXKPGuvwm1k1O0G5SPv
Hbsf2cg+5kFsg9y0ZQDcdsN79txx1+6ndHiLOroUg30N8HU3bpJp0VNvS7DYFZ4f4Qu3kBAl3l6N
7HfSks8GVajKGPhU26mKiIBVPHalSOd/mj6ShYzJb5OsYdmoNYDKYSQ7woZX/LvuurVvC94tb6uO
jjyhO3/F2ru2y3yGKu0sEj6Ws9uOOc8rjogFUYSpWC3Wwxqasnb8BQKS/pj3AditqGYAsYjdNvzV
B0/chqo9Goz1E+6woGd5yYQ7zy0OHAOhE7nxmiT5BtRlU7VRm5VjO7z3a7/phVzKRjoPhNrPMO7C
TUIhVxGCecfg56iGsTBJxg51kGTlhDS+iOrclfHoZ0WkkjfPJwjHkUDt+5pX0jv6ENbsFEi5nRxn
ZASLwASm0WWN6Efq2LJDBCr3c0qn3TQGtoLmoT2qty7hb3IM5XvquTfWYmUZ056WFgFRZJJ5h43/
kATdT00Wd+Fu+YekeEjNZFhJAwycRVLF7YAFIZDpZknSyjkCoCtgpsjMvJbQuk1gckCZIFUpGYOy
C3I1WmYonlXhrvdFHlJS1AE9+VTW2HOiEWqvzuHvD6yy+DICkF9lgKIWKWGl6key8Vj7FMfj76Cm
onSCJ0hqdJXjp7rDmVnR13N8dPhVCp/1e0u9rJiXoCSM2XvWDmDaN7rQM1cbhJpZudbxvgEeVoqB
9hAA+bu07fiJNgjWgk7vRcrFvo4WKBW64VKz8OKt/o/WX0+C930JqOh3kjQ/V+KVLp7eltE/J544
ZQw6J9O+O56VubQvQodvQOOw+MXtLqeMl20oXtKp4Ye0bi7ZEkcHZGeuZAsPv4fIRPKQee9LikW4
78QxzGt51CCmyzQFUrrK5Bt1RmxagG7bsGtu2sbNB/MyYCFAdknK1m3aj98EPsy2TqIfwLU3Ch+/
WkEkQFxUQ9/hdMnaM2jjHyjxtuGdfZ3quN7Ogx0q6WY8cPYTaWN/HmWLO0/eCDRXV0QVWeWE/LoM
QQIRXeCVMqQT6PwBmbD8XFaZv8zzzI4qiBkgkdZCHxOyK2qtsGvXDku1+ngqsDqSCxny9jiP7flx
trp0MzO6HKaWZXsf07ZB+l0JBJZlKoNwXy8zqDXcU5JhAUK+szGY3AePUn5asq0TrTzlmb7IOo02
C5Z62YHsWAarCzsEP+a78mzK+C5YErB9kxPl1KbfTMJ/GLKciD+IDW+zrZ3KcOx/rqxrChIsXRGT
kZbMM99W1MUqbOfvXbPsFyFpBX5zHxNpN2DSZRWIhG5HX+uLavXbQ9PggKDupPTCbXSXOKzrsCFS
l209JO9I/YJLbFrkZRFL3yfjxovKBSseV1WigQc0kyjSNEzeOyj6kO1F0bHJUwvWXiXf07A+NvU8
fvFYoPZz1tBdA0XYp1JeaWyafFfOYFnrBD2T1W9vFnFPoe4XZNL8lly4l7gDl0tj2W0e/ev0DDzQ
ftOMiy0qhsTF2Np/8sCY01J7BhhZGpcJB/XD09CcIgj3sCHWxFYs7fMq1gjyINR4l9Oqn9NRfxFN
NH8YOshDR8RSteswf8S5GqoJu8uhv18VenxVi5c9m9HEb1on5eNFa5bO5zDDnvV4kaDRtDUhYnuX
qvbUkKW9zatQV+Z71Qwp7w0aifb26F/Zdy9cAYH+/x4ajU+5mbozCesOyEAeYBkYhAFaHQRFGzXr
7dGkhv+eo9YeU+ROf7rCcHzKIFs5/xlw76eg2PKVZ9e/XV5fWGr6k9dnHaLg6Ws/rlEJEWO/D1du
Dij+pPDx3VI61wpk9wEoMV/+CFPRVinX9DLnuXxyLKFlj8Xrh8yaM4ec5ItvTLbjs4l3cqnXLwFw
8ccAz05dacSwCaPOu4jR9/d1CFR8nn393M7eWnphk33rSbKzWTbtXC98ZAHIVKdlTS4rKMwPAxgP
UeDHGOj5CrUvL2rC/Y9M22kHkIdsmtS3VTIEoH+S2mzy1QxbZDEG+SOXx0SKvMhVZ96ITqPnxue7
qfYhLJBallPkTi0h/jeshhHwPpUeodEM3lB27PLoD3sgDCuz/CSXQLwR4z3hrTWSdNBBotaitANd
v65Mvem+oQChyZa1EWkKujo85E33vXFzXMRDbt582ncbE6royvNl3otubhAoqnJpk6iIPOA2DGsk
YAxhLsIT3tbLenLNE95s2cSW56yn3YarXB06AK7nWA6Y12Idf2mWgvuPvN+hya6jH7qz8V1S1guQ
FsNrBewGEhkeGPKaqHSqgjFsASXEwS4jo9pS5QGW9KfhMNp8OSx9kp15a+22D3J6SzwbFlOqwifb
kukK+eVYQF0iPy0HJ9nPLtn1Zug/p2B8TUL9TU3Tfsim4G31A6/go+uOsb7fUyP9TaYysX1cpSLf
xsE0Ap7ogltL5qnK55a8You3ZZPT4Uvim7hYvUHttVtJWec5dDoTUPNpHLYOpNsHsrsxMz+UHrP7
EhqdKGLJ56hjYfG4kEURBK5B8o58Lalksz6H4F93czDn73OnnnE9+NF5y1x4I1U3BZD6CEDHbqRK
zDcZQKB3HwEwLCu7JIguCxQ6G8CH67b7UjdG3JxL9S2i/NjFALrasEHqBzV4FzbNraej9+yB876I
1e0g7fWedWdqr0j7L7FNoyezdUyoFjklG/ZrrN7CRRB3nZKGb4fVTsWa595OJFiqmomeIzF7CBXy
AN8Ep7Xf5vVtMRE9e46ynezWz8cFGSUH56JkTxKK3PfexCbxTo/GYNLpQub5PbYUc+U50+5BuL8v
vvXOMpP/Nh6CmrNHGZmLOei6Y9Tz3WOI+9/jHn2TESdvluKLcvFGTPnaFln9XXO+MKQ5GxK6GGg3
9Uste3BDxB8PkGGEv0wkX2bpjz/ytf/l5Ym6uoyNVVe7SsWDh0gCMAdm7Xxedkj4zPlxTPt0xj52
7x4Yb8C+NY5BmB755aMziiLgypB4ziwbNs3ip/BfDLBiPA4VGL9zG39LxiE7ttMC3iIbnzO+jM+5
ie1Bhur3eO9aSTKSYuiiF5eH7ekx4jG2g35zJ5FblLTJvWHTG6Sly9heZ2ZySI1VWPWB57ZTEIfH
ATvq1fZaVkOg2m8zfukQwco/UZ9+ADVdvgBWAfcBfvfMfThF4jn0kEQR+umR9ekxFBqsqxy4+Vwn
zPOUJuoCNWtWRRE0IHMCtFAQQj4l3rrDhvTTenyAjpeQF+Qbdt8ZqK61Zc3b0IAlewxZqH/mGQUv
A5n+BrwgNKVi9p/coHR5fyNYWeovM0lPvs7i91nq7tDRWW4Ny+T34QwVJMoPJS3d1jPkUnoBmju3
8pLe+62UURmtOb84L1LPiQYyzbw7X2FxV2ZFXZnFxm46ZceN0z1u8L2ZAAR3kJ4+RYMfvdAxs/vm
e+3T+Vw7TBqpvf4N2HT/ZqIy9Ejy+jixWkioJNS3fAjGg+Npe1o7Rk967sHuPg4fTco0PQ1jUCQ2
BTfTBPzyaExe/3v0OI012cWSdEc+pOFSjMJhX4vAY7BsIsUSy/kdSQQp+2aE7kB2suSkjxBjeFnZ
IIT+isemLxqXR0/ePdeBvu8GVsEWgO3ccQJ4cvSDHinsYvhzNm6QqOIBQflikHyO60OjdfD8aBZW
J0hwLYOauQshhuW0PcsRuNls5AkFAb+vIvGPjwbMKRCfexMldhXFo9Nkud0mpnn9O+Rx9Bj3eEXw
d/Dj/L8uP04fzQQccTOEA6bbuPbPSJ/HS2Pottd1/1wvlhHksRErx2ZtduLe+bgyEjAXQTKdH2eP
/sfrp8C5Ig1pCxU63o5Nw/CcTgCtOFXvj66/L+AMKtLRsO7w6PMi+yoGKBWwC+KG++p57QE8izba
+CJZDooACfKa+V1QgP+znX9NXTZ+xlMMkn/YzhEh74NpTnpA5OOFnbs2ox9V0+Bc1aTRLzVrmBVy
912vndwnazKWdIx/LKviWNnr8MQ7Xr/aRUfbfukgepxs/crjGVu6TooJqQwxVL2OYzi+IvuYAJdZ
UB73U7rWLwT2oe2gQkC9tZxfUwgc2hokqKU8qLrY24Vq8s5uqH8tTXgK6579JCBBC5l4SGrXoN9r
CFz3kKaofawH9gJvBsgU5M/vMuNf6QCk0qr6M87CdWfqetrRfhVfYUwpiOhQSTox/sZnYFlgzEDe
JsL2ve6Xqw9W+nsW6riEjQnJnlLJsyfXER9z/V73OnjtdPhilEO8ahZame5bwMb0G62DftulA6LV
fjCF57z5LbGt2PrR6DYjW+e3dUzqo9L3r7z4fqU4Ns/Z5+bF5+svMcTD6XHW+Yo+JYDd04do/D6g
mfW61f34NM5ADICW9bfFpfLWpn2wzRcVlW0UTKUk4gB3V7ulETScpm/vZOD9EDgbJLPxmJ9ikv+a
nGx+TtnwqcBxv3HkTHsHf+QuYJS/E7G+PwbkvmwLuvT9q8NzciA8anZu8IIvuSAXa8PmJ1OpLgAb
5bcm9JrjrJzcNi2caFMEBOn+R9JuxPROtrkGXKB4ksIZE0ZI0SF/8Ja6v7XzwEvNWfeejbDzsWE6
PZo2jNw2MPyrtDYZCntPZhQwPrkNuDcULQQ2m2wEjC3DDPAgde/Y17pXwjX0w2QoA+ma8xS+MW9a
7s+nxOPvYIBr78t+h21J29F7d+2C2cAa+muCesaFKwRPOaQFbRDuxDCL96WftjEBRNahLCzwKOSN
EfkZrgLblIarTcfpia62Rsgg4KRczdc2hRqew9+wpSTSX7vAO64wZ7yZfOCXPl0xd+/9yEhfCdQI
bg2GJyGbfxsLSVNBuSNbjw3BThpvKlJq3NOjGRvgMJpRb4M99qAhoXthyUJexv5ZIw44pTX/No8J
uS1ZFB59kf3uQkNujwYio2ULzT2r/val/nDsaPvG6w4MUJ+C5k/tdKjz9aqTBAkeSvJtsk5mWwKm
3wuteG4NwYwavDcAEzvlx3bTRPFYIit1+0RNn0r77bXlGoKEiSMOiER3mQ2y/rn9iS1DA051+vo4
Cu5HMJ40RZLboGqs99Jkxl6JYfZag7K4Pk7pPCnAFbCpxS1SbU8sTwk4gSct8vkp7RckmPPM8Xvg
9NFnlfc7IKk4UkBaiYR3Iwf8fMusTi5QiB11MtY3Ean0AGY1LjEN823v5dOljwB8drEiJ52Fw6FZ
2Xx0bRccicWe72ULO/vTBA5rTQJA1W0MKSLyVC9kESK9ld0G2SfVEpufpGvEVTn7D2eMvgMcQw4k
DbRp6/gjUAvE1oiG1BRchzp5RaSd4937tQbWn8Qw8DRqE7aDqytLQAr5dRxX3E4wpHBvD8eevEzD
8p+NGtdvMwy8YxAovvPiMduEUx4W2jUw1vAoGS9/Dt1a52fVbIbJx4WBDq/CeskJH/6khYdfa07s
i98t4jT5+W9oCaWAm6CG4GZW6062cQ8Yj5W9AcBnYF7chACBjpDgpEcPuuKjnBAoxCDbq8eFR59B
Ioq7fL/8GGgaf5BA/3FeR3yUBaCHG0Q4dj80MryEwarAQ0YW896Gl0dfSvLg36N738I1KbSIo83q
vBjry73z75geuZyvAv/49w3+vMt9mJbaHgMBMubvSx9XH03npmBDZgiD/+u1f98AxO1S1JZO28df
/L/GhQspVT35pz+vun94P1oTV1iTrlAzuj/fBZqspYAW3ZbJqMk21mN8Mea+etD2KWm85ShAl6zi
6i3RKashtmqQ+u6DqE430k5LNUaxOagQYD5oLEix17Q72kb7N677fkfhk1vXu4W7x1pTe9l0yTr1
BUlV1vbAN+/S6mG8CagkJ+J9zDGFlIFx6LPtwOqtmub5CtPJNQ4sPa51UAfF4ksGGkfQHR4GhyQ6
cRtR/zM7P3zyvbq9PZoYnlozTuM5HROQO23lwmZ+AQEnz21Ivqjcn15IZpZLRMwlYMvPxLJvnp81
+wH/l8Nzp8anIU54GYgoPWVTvMA1OYltxM5Y6+jnNA35MRQxq3LXjZuYrPTupKoExFBLZJOj1r3a
YLWLyiDU/OnuKlFDmyA3mTP8vfmm1DiWvZpCROFTehVyeqtX2DSmIP7C1xm/kzLBR8beWZJffXxv
0nfmOMABdUBivwu168GyAiKNfVeZtem3UG+VmYV8CrJvXWQaz28cTgBFxlJEbn5J3Ww3IwdO0oW5
95bphsAXHOuKjEPz3gR9fISuJkWujKuD6tlVjvKT3s9Up+obJ83mcW2iOeR5NrnjCLbnhY7Wf8Io
GjZ/TsNHZ4eV9/ho/uMcZVWx2N+vzHQaj39P04xla/m4UsdWVBF8SuUM0fFLvybtyxDjC/VUP8O0
1L5wmNPPSG//XHuMalW15sl8raF3+9M0dThV9dTO1d++x9G6wkok1fIf/WRy2TV7NF4NEWwfKlAQ
//NO1DYCkVmSHlgIprAemvHWzFCe0EUGJ537/Ul+RFzXm8fMm8eR3pYFFQqEfYJGqf7e6o81imfE
IYDPV/xnIVViQW73fdRvgIGAwowcdMTR8EKBih6cZf9EGTxCHU9vNcoK3Jht/C08p9saQVbRaOdu
oPYccMup3bm7E1gsbqfzQZ69Ds9kRmpaLdGcPwtH88swtNt4UuI09vJppXV/zqjqzwGzGoK8sK+y
vje8enT6zv/3csoZRQTZtslBm3rzuPq3ebwNbNsMBqY3H8pcNqzua44dbwcTI93lQ7t+heAA+WgG
LCMV/gkW9xw6D/QzBtLXqwVkzTGFAjHu4zOLodFqgnfh4NyAVwx7GKTJJuQwVY9gf8PFzYU/8GWb
zCAmiBzXYwaSr+yn5ymU4cYFQLL7JnAfFmBcsZolAgkl3cfMdsSPsi9h1mdXl2Zt8RgFe0u6g2/B
bsT9RbQhfRl083LCr/gj6EK9JbWnv3gW4KPJt0jy7EX/sJFvPy3o7VOydHUpsiD9NGnUwDc3eGcC
q9l7nKhKQqCyB2Iy7CDOJfuaMFv0Jo9acFm53i99BoVJN+vKY7CAShOAgLg3Ymw2uouaU628f7vy
JQjOSp5JIga/WNa6vY7r8mqg+jhMykH0wAmR4P4jBsE0cmsINDDmb8PHTm06hpkzJGNwzGofbiLy
aH0rAqzv9+5HwvlokgAhZlcHINKjRm2TZml2UTeFH004DpCgCo66D0x9gOF6dNcNIkjDxeVRnIOm
XrqFUw16qnutDkg0u6dHhY4EbCloCP38X/1SxOnV/efwDooTwKXqKBlfT9DlrqfHEXGtQQbEoXVy
4lTDLPinf2GRPa1bb6DeD8CRsAVHzT+xXH+0DSbXKLov6QwPWDvk0YYxVmPjYPswn9iH5ssn0z4t
8mE1F6yD5tJo3PjHkZ/2FriyBaQwT/1JWEN3SdOAmIu8owmpD9VKjLW/HcWlWbDwx4iPgPG5uRxp
Dia2Iehr+xa6ZfxyrPX5KRB+2P85XFl6pciUsVzsHUIPQJt9sPdW0hUswEo+D/PJT7GIYak/aG+w
RZ6m/ClUCx4iZDtLyL/XFIUqONFvdglc6ecx2H3A4keRii0CuuBA28aeZ3+w58fRo7H30z99/SJK
UqNUCtw8AIXgWSVn5Pb/NhE35Mwj6M/gOtuO84gCC1yeXVbotM7gOxnzZ9RtqQ/9aH+z+9mjX4px
PQRwbNQMW6uj2U2Q6OJnK9lME2wy/djXe0S+GbByMAN+p5ZjZxE6aFtEoVyf5TD9bscgOdkYNzlS
KzlQ5t5GJ/IT3EpfEQqiDliEXP87XFzdgSXh50ItPyeJ8YD5OkwnMh8E1PWj7/kHxemu68P3ABD6
sQ/S/DjE9QcMk3BA5VGwoToH97ykPbyGEwh4YuBwhKk8gJS9sCACZQyyUikJnQeF589ran5os18s
aF5b5duD8ID0sdDts7DoGdUVawNaJlP4Y5nZ68JyvmsoCrFo7xDpfijjwT9jXuxVH15Fjr1NXAk4
bkh6MBVnX0GSk+XBdk1hMQpo9rxG69MYeHd3qr16gtFC1SQsHYrEQ7L3o0ccCE/MzUg+n6S79mxe
tgu8RSX2hyrsECDI/OA6pSvbvy2DZy9rqntEOs0/nerNgTHYQhM96cI0dRmHlhcTUwAJc/mdqLFy
UOE7PE+syUTRtumb39hsMzXLbsL/Q1LxcOmgtyGHdsGu7Unelg0CYtcBe15AouQ2/8KTXpe+EM9Z
C/mIT3VaRpTRSiM6KjjEDRuYOs8rI6YkOcOWWJMTXIaA+IIlxrKGG9D7a0WovGgWJUXYf+FDv2zD
udkICfCVCSqrdAg+YfcE9a7Y14mmTTkG/KWHTrlCg++YREdrZ3izXJNuUCog+SJhCfXvGDhU3BfR
DNPNNtOFzPGmi8YAcWs+X/vgM9dGfgxgHRGpiQ7UPk6Ni14MtPGX9heheXiANqmY2vgAY8OrJbpY
lmVDRzJ9MG0QgnVhKQREkSLzLfhi/5IQ2RwGg2gHFTvSFYCBlSFCZdWYfdNmKfS7CF2HvJwYyHSy
alnUfh6CWIDClQOacRJVhkgGx5OYaKng3y/5EqPYiYTUNQvyF06ns8+A/s9KVGZEWp97y20y+j1q
+rEcO0srFFJCYZ42gZYVVATKn8SlGwY4ITQ/jm38K2u6CSqvRAJr7D3kdGan2zLspn8AgR9sX7jG
+hfZ1799kDRFD/p/Z1K70QFQnRp7UjeAKKZwO0LO1wUlxNLWR9GXDr7nEc6ABZjFAtX30EOG78fu
zdhInQBfFXGqyxTBbIFbIys2QOJF+uWLaomHAgZs79rIu7IIyFtSdGkJl4c7K63htcixIVNPQ4U6
ewzy4uamcuJtI8gH4V3GjjRFM9xeBnRYnusNZA39Cz4HJa+9I2k5jLOrZop8KMuhCWN6HzarenLp
WHiSARxs8kMwE9SsiNtXwGTgfuNt30IKg+IIJ+eBhYTBkxcsNt/ujvbIsmu6psnJg4N8gWjvLGWy
QywDXcoARWCd2P3qATqrtVdXCATfkP5e68Sxg1um6Tz5ozvWKJike4kMnOXjGdYVuEgZOeR2+m69
e5kHezeZQ+TIKDJ9rpFC9PUkt9zP5l0SBz8kyJULWfCF1shvtx3qUrwhsqU+ZFxkq0H0FO2ovVO2
BtcVi/ETBQ1Y84JMQFONx/sbZ0o+gQUsYYjbSBART7yHNydQqMpQg2WTg0FtGDslVW4Q4SkTrmWz
sO+gC80lGa3ext69kkXr3k0KVCcSbK3sa4RpcRdsujMV/Xq2rFUTYNP/OX8czWvnVR1g1z8XFg/6
ZROxEU5yE1SK+oc2WPUhiOhOK7WiBkaA8gE6KAIIb681lopzTkYsSmtw9KYUFikS7wJAOAcBsQB0
t4Ww3QzAGHRo2ARvDjrlYcopXMmvqBoSA3xASRbBs0Pd+aDnsddvHDajIiDjj0yAWIW7edtTcido
UoiVYFzQ2TafF3KM02H7cBRIlf8cNarrpDRvi3royhTyxooPtYc1oK5L0zuIMJY7PtaNYK0UZSiR
1G+UZPIic6WeScijqq5VXHmNysqe8uceIifIKbS+rsH6pKhKisaqrpSeF5/x33nNkNsC5lUoP0Cx
BvopoV+xvO+iVcHGE+BRj8bP2cfzAZ4KwvQJTBl03Lu4NXsSuOHCZzjnvM6HUQuyLC3wJI/36ih1
FqinmumLw6h9d9d2CE4juCrmasC6vwIHhzRdw4kNb1agOcES2WDxhTKSx/nZhx14m07Jp4Z2ENqa
qYeZGDKfCQzCH6zGrvO8USNyBBQiGM8JTAXn0K9/wjQFnUTUIFdr47c24XYHKgkKUOym4PVSLCZY
QzrItz3EQStEQEYcPRug7BHWzxl6dOHJnwFskdtoTfuNa6ADBU4Ooe906ZrIHXvybQDVuAVCgVvG
Q+hskS4dJ2/4VdciQ05CDNgtQq5rIv+ZguXiAOzfgNZDxAlxUzGhBF4lasu/GZO85KNjKNKU46eJ
VPSCRU2Vsg74vs3W5BYhb2tI+kyT4Ra3KoAxMPT2MoOMB0VZgLf7qI3hdHx9nKVqGZ+MpRkkI3gK
VNNBYuNp6MLbDOqlEXbKLIu/SdMgHeLtbgzd09Tz6PJolJqji6eGoZwCIjawDv17IQXVBk7gPtDF
w7bOEOU+Bv997eMo+n9snddy29qWRb8IVUgb4ZUEATCKVLT9grJkH+Sc8fU9AN1bp7uqX2CRsiiK
APZeYc6xagqpiYZ3/f/70ShrqImMRen0vdBAySAZ/37R7bXMQb3VRgeMZP3h//UrudvVU2wZTluH
TAIsxgMBwyHs++V3k+jpTkWg8aOzS2puGNqpVgzWflJH/RmDI6COSM/v6qB2br/I1FfCRfKgNa2y
rPYNSfx0luWdlPEsPp+PMTYt1rucms4s74KCXh8+iRt6IIIPJWqeIm6DDprcqdZzm7Of5T/zQkf4
jQbxrNYJBazBpGHgKiJaXmY5ozrTjeJUV/IZF5z9VI2y+kqTVkYo20gg9HhYGbbt4ICMvO1hbUgA
IRpcbWgHJl9eBZ8h5tGL0eR/6c+Pr1Th1WeRe2X0PKdW9jquh8pI/7FaabhsT7Wa3B1SRc5cU4SP
ujOvudHmlPiGf7QoOfZAT/ZZHWa7qvtjwiFwwmr1FcSFciA+lB2p7+5tPZonkG17rWyUh4ShOyt7
7GgFG5hRt/k9uSZLXziWHU+eKqXWIwoxsNeFxJZbYJGKmtZfsuIzHLEhpEk1eOVAcDY03hjS7q/V
X6PSrMNIuW3GTr9lVedm5hCdZEzruzCvvHxwlbw/Wq3x28IuuDPM8N0MiCmN6Qk5Y0B7Gq1kXeUe
t574WdrBPmosX1Oj/ikLu/FNhAiWTZqY6PsjLzMXf+lTeDXlqDp1hXmgGQn9A4Lej9qW77ok8qui
IkMvr4WeP9Mpesr7xpuWmrx58JO+dhIcSmW6nDol+jDa4JeiEAEppXQsS3s/tuMNO7eSmGiY57Td
NXhDcq10cfXekyY+0gl+1LrxVtvlvQmfF4qnrcD8uWSwT8y43HF1P1lh9lDVU8/t3M7mP7NWHjl9
nz0Bct5oza60WUtag8yw9QsqQNmoYW64Y9t15Uo6ZQ30puVZKRaHbtTRDBw8w66cT7jPZprjaYBS
KhoeKEeIByjVd5zERb1IzyheUezhPUnzxdi1Y3bRZlID+RrnUbUrrcpPVON3DQ8NtsVLCaVoR1sJ
Me5ggG8pXDgBt6kd7jUVSTtbfoVdcFm+8rEiWxA/hfZsTIVvxCoi99LgllNIrJS9PqEjMjtXGg1Y
dYP9JS9X5OrHOlPfkBp/9HESIWSS3DJHPNdnP0Oh35VhOtHeftdZMNfkBJHPJY7Xvl3tgsg51Nhq
Lam9wysy2nZX2c9AxMK+uFSS+YCceTdV6UgtZScaTJiteJIH+zhUc0kdeaILZ3RP+DysqXoUs/Xb
HqeXGOwHMRHevIBQvnYhG9xHln5d9qhL4400F5wL2WmMq7eRmAu75+EMqOyvNBknbvITjLTDaPdP
ckKXKoKjhPOJRnWc/ygJnBFXvQxZTcg1kOlbClvNKB+tlFJAK4lftU5rQQdPglbMmeDjLWu7cpU+
R5TLzFp+Nwtaxt1aDFw/L6pA7S7jttqVsv4Hw3Mt97+LvED3UiB6M1h9aCwfpIIEYepQ5BPmjh0s
sCxuf8+yfcyV+CCIAMcYAsgqUt1PBmotIpuENTE12lOF1TYnbw8zxWMpPSS2eh8BpAhzPo6BAjQv
xX0SBifr1zgZR5oAkrE8L3b+2erTO2CzIyq4fRrk7jTrVwyLh4oWeNjT+hLLejIdW/Qe8l03ng06
Ezp9n8YBQObnMw7mUb6WyfSQTarrY0TJRMPG3b+yiUxEPVdr/EWHdtm3MllrrCoQBBbfGpJPLICH
VC9vZst3zUogWKHwiuWJ5Xxxysg4NH32xG3+lfcsXBnttDiiVZdcMzl+mFwupmE7Uw/xKrR/DFO1
62PS16K8+728E1pznLTh0tf6UVEkv1STi2ldyZ6OYuzKvZmuPJjud2Hk2llR/1TSL4FS0K8U1sYG
xCPkTUgGX52qfNZWSu6Et3LJXBSiz0K09c6cMV0Ow9k2sp90KxBZaiHC/eg6GfIrcbZrKJJXt0lC
hoziP5amn0uPt0tFa0TR+AfCI1h5Q/GJHP1YGdy0dYP20qQ3riGIDtx5FRpiAt2Z4t1UUWqEUcFV
sLz2VvmJMkzBo7IQEeRp93MW86nBElba5Vl8YSNyw2q8KWxMOL/yLMJJwX05SR3Ko0tZTLQUJEfv
4Jyp6fhjrhc0oSUMKfuGj+YuqsTlal0lJ4mnTvEZOYtr5cspDN18XG5GoMdYyVJORHQqOnGRa9wI
ZsgmAfYgBv43TK/C5t+QbuVofUVL9KGFyW2xqbxO/xRESktg7rvmA1lFfy7C8K8aBG46pePOUELP
rqebGNy+KfjvBtoIrreO0sZQ9xgE6qtO+mpJCkb+/LDcqgFVuIFKAnnwpQA7OAoKFCLtsFCH1lkZ
xt+kLAhNlO7QLUHpdFFy10vpNGo9lKvSX3cbOQ1+KFLnWDnWGFN+n3UcRyaVOyPTyh17i2fQrQ3V
FBuc1PwY2syZzVfkWg95Umy31p7SQXxqHVfeACyh44qtohTfR/OzzIJHYhBCoNE4aK2MmADR/6Ki
Y9Lz9ldsSbcKRRy+/uyg4pGW2O3A7OwoHBwLKMmL9lsPxB9jbLBTtuZzScFFmVDewXr5oWbTDN0G
gmHRUbjSxX3Sx5+IAagWUjqL1PZ51pUforiQBFs7LN0h7pPc1xaupoGiSEyzG5ToTTfEHWHEoSzG
M8I17OvdfrGp9KolhcE2HT4TD7aC1xDZEldVvyQr/fHQoQzvhaSQdiE/NAdZd1qdjcuyst8p/k5q
ZTfsqe9NUfyzBPHdigEJkWQQCWjGm95gcy56cKOt3uxMeA5FfItluoYDeWJT2odmmhS/tENnthPT
E5BfSVMCB6TqTS304xSIlFpj+reI2jfZdKFzRFRqCKhw0tzkWItxUiyeYci/5SqESKQeUBvuY+wy
gmA8pFsRpDtDUuGzYRv9KSDeCBSK2kghJUUaDWFhHuqDomTuMA57DAlaKB+CtHKlWT60U+S1cev2
Cc1WjFGpGR6SOHWRDuuZm/KyCS+0AFvSmsiJ2uzQq2Cam+SYisDJdUri876NUPMrNMOhdbW03VNh
0vEAzdTmqMA7pCyFR7U6XQqn19lg28pB/XeIRsXBwutpeuvWWef3pnZoh5wzdUoW1UPr6ipl4EXm
Z0HuFKOBNpBFT+V4VAv50mkgGeM3fvclbXnTyeDK0nyYp/DBynia4UrOZUZxwPACRfM6ii4mBa12
nN3JQmwbm26VlC7UtUMFAUxlO2stRyvnQ1pORzUz/Qzn7kAZI0+UR89vVzTdjdAH4GRzstW93kh+
K5DvtK8FtdyZ7SNAm05R+BimA21+ijudfIYh4ZaaeRhTEt4p9uklHORSRzAaH8LqNtAFCcbk2MnA
WRflGKyFBrwDIe4N0jwXajEyihG9hYwGnBNIuzHkFSzhKfDICmN0YzU+VpY4j0aFRGzwFLNz9GR2
pdjYF7BEoiLdT1zgM4WohqqBWT9BHfOmenGpFB6wN7kz2gtBrgxfzGlbk6IwlNjKOEzN5IPPcBsV
QUVpeaWqQzOzDkm+r8RytBUsmnDWEkosZnKL8/awAEopVQOVselL/XIwE5V/MSYb865AIkV5GkPz
ctBlErAs9cIwJlaPD0M7oveQXywoqOv3S1NynqW4dORijzXnmEkYnrPZqaTsmgbmkQTOKw0Tb/Xy
GvbOauVWtLPcaf5qwl1VU4Ozvh8zSnyair6O3C/qdS+tyqMO1CTtEOYvwg9BG5KgnwYzc2fAwrG1
LzTV75LaLYeSjKE9h3p+SQf9XFaxH+JcCQvtqyS3Urh4I3n2eiE8I5scYsYVDDcHrtlah1SSnTiM
bi21WugORymRfcvWnFo65oPpyOIrTWcnrWpXSOKU4vWcYuvI/euMst9KzSkuuNP4dKyJsM7apdqf
adW0ZL1bEHWWo+GkGHVVUX60ZXvB3RzWvyajp0ZmgBBVDkCgD0jQcUxJDqwHzqndeKthgxr5IlpO
eo/PWy4RP2wHXJS+VGY0ugZ0syvjPuny6FiRdV2sPAo9ely/6Hvo8CYq+QApxiS/XqHj9FCvHZI8
C6nTLi8DxMSJeW3E/Dy2w0+aRjhsyma6bvy77dAo4psg3UlLdMlwirR5Wv0YR7/pqfJnqP17g75I
R6fmvAh0Hn2VmYc2UNJzhKMKf0BBaVWpJXLduXnoWNR2cdAop0YrlttUnNX8N7q9/xCrhzlITyJb
PjEXzr8o1ktPVmSXjiIDQQBxiN+EGsAxjyQSnW78LIFiJOEEjM6+RRAfr8l6mFX+KrwmWF9X2r5d
BjXrvS1fZAADF30IP+qx0t4EZW2EypajqGHiYsWSLxt0sltx9dtDHSnjGih+da2k7DZOYKbMr0Jf
GtpWmVy4RnelFdqex+1TKKqGUzDNi0vA+CenwXEJJyPlGrJjdE8saxga8oseR/JJ0Reb7aKnIpNH
HsHm5EqsUs6GpdFww/ssUIeNBVoUYJ9BOhCAl3GxZ/XRdrClLU8PMjIBOCWU9o0ZzRqooX0Msnr9
YyUrV/iD2n1rZrAWV6pPG8kpWtUg9UjBnyqJ/AY3Qu9hRtRZKmjiB5Tsv18rUxOdeQL1nhQf40E3
BcQOHHAco8MeaMazVGeAbIDiVVSrgd//91CM/YylOJvSj2wkiS+7fDNnpy9hDkNm7v0u7Ouzrg3Z
utm1NKttIMZS0Fv7TIoIVta/a+zM9qmQ2fW/39A8EIpH3SlQ5r9RXolbgvFysLA2rTWb6NiBwtz4
6umKwvqXx9/VHRYco53gQZgKhYdhqc5y1hxVu+mfvj+YqbH+CvPN6lP9OOtSQiTDQX+Q1Q9XNQt9
aCTBeTtMcx2cCzP+PcWLcDtlpR/F63fVm0wx7yYMxCfbodNZJui9nLZH9SpgqgrjpuM59TdejLSC
iSp0nXCuw99dptaa8/gmX0Sz8rO2zZL9GlC9ssgSzbBUJ3fiNzXbL/33LX0/tno53UkIRNztO9t7
ghv+mEYEUhNUFNThM1FHWLUWkORuBtke/x0ss/HnUVs7pTJqea0VKCRtWToYK8J7w4fVdfbcTNFw
3B4Zof4V1fWIo6+bMAxqtdOsTKxB198aPhw/jmf7Mhj1n1ydC297tB2E0tWNs32Jpbx25LLZ99aM
NSCptA9Id5clmFTPEuHw0NXH2EzqzRa0WoERwQeWJxIKtapxWoa7IKSMvz3Pez/KAVbBibK1Mifz
UzQ0SFD/D5mHa5MsVkWIiLsBG6+hNu4c2IaO311HQbQeRj2kR9ElAqUXMhhcw0HnRLWq7ZIJ18J2
qEesCirqUidPMohtisYaENTUwvOlSxwDwAvMq0YQzrTxc5mGr2kRvUpdBFNcVf2BWriH/Bb/ZbUy
fdbFp0kRX5kDdTjGnXCjSpPur6+NQmc4BvZA48eefEoM8VuTswbraJ++2aWpWBqsO5SHej4chjfI
iatD/to16x8fB2jpLcZYrGd6UeL5FjAV4IZh26tKJX8uFkQD1RBKuBvK1tECBVZYn+37tRyrTol+
pXujXXV5+rM68Kmbja9RhxHVIFT3+xGOQKOaFJar7ap8g4OvujSIKOHDs5tbbfQqqQ+6o8ZOsfqo
YP5G70GkWwjfk2fIfadeWeZTDM+QzbbI0c8zISEY0qeYhP0oVsMvk2iS21iHpNlJrS47EZW5kynU
h/U1srHlAlZBiet7WvglWhphU19X746a7WXMdbr9iIlaLTqrGwO32CPLiSZPWanMgA33SOrM8zch
y1AzBhE0PTlHU1BXk8fgte2NDhPvPCEmjmG/rWDefh4MHwjxh41AWV55eBqTTvaDnmTvWmTdqDA1
xhJfsUnX14KL/Npiu2KSCdKUtpTLKzUXzdEpqO5yu7rUEbg8IcFPX3V0l6p307hTKa0gOTUjblVd
azpqROoUHfAb2NgrspxTjvzvZNSSteb49Vfr9Br6B3NjAFkpgn+r0f+pZ/Apc9smT0kXgp5qFvMp
6yf+9JyPzZMLvThXbWW/9daK2dfsV5MUKdTkwVNNjSkrCCCd0QYWZQszdZohY8TLZFierCjdvpjw
qibdIH/i3bjzcSXU3lAGS+k9hnC4jrCw9fYRyqI/IdkakBLp6OXWhwVb9FWlRGYSAcnVfR7XASe8
46Q6RHMTIUaDf6DWjILJteSF7Qa1XdtJJT2n1vQsp1RL89inSNridcfXJI2CN7EZimgLr3vWhacU
Ks8I6uLcFPTVSY/WyhZXSWb9tszy79zarbedjz7LSn+Al0VpM4mOIBZ7P2k5BSryljZAmbydxUhp
aMKsxak5+VTGjjh+fbkwAYaoVdFw5WpkdJBeVidVxu2B4CG7fJ8ssLfFCdYnYyGC0Z3G9BQyX+Qo
WqUPXKMCOT4DhdgZ09q7Xmrkzph8z9tXrd3RFqThqKrDuJNbSZKZ+JHXp7LTTlu4sh2qtU0X5vGH
3q9Xth3bnjp0LyUSM5z7BQXQ2jIecc7oG5H3nV8g/Aroy8D4K+ajKdNF3MIVPbNxY9LSyAgG99vI
AWVQdFqqs2dmZoK2DNyyUhsphkkglZVp/E1wKWJpA6cl6CCuMcJoBNZJH0MwYfNzUCkf88T0IbmS
3daaGfkQaiCtu3A2SZEGfwNeWaWp/JKpg95gGte/CsmMXBixl6mp01Pfq6irzHI8YOlFwWipsH+i
IH7udOJKehTot3HXLamv6Kv4Nb9vB/SQxX2VLKzXqK3GX5mioCUARu5h/ZxvdWblx20R/l5QZcY4
7JUMvci2nk7A+iR1RFY3NvP39TwKO/cA1uL5VkfmOWzxV13/lTocU1Ira1d7PSBALC7mIA33UUFk
ti0N3xy2ykBYhtpEu895zJ/DvBinVkv9e1hFns/qMQ1pWlr1fcMetMiXYBmty6BUieGqAJlvm/Sm
NELbLzGWJSaIGM+2bgIpiEVxapLJeA4CxAGscfeIDpuDoTTzlSxXbyHWKfy0QB/DuY/obv+ouTle
BkASOXhsN8uQ+gv6PYc+Ac6RUmV1FmR8njKnEL3L/sj3pmtKX9pnGsdsf6IJC1/kYowfRlIiP2RU
CqSxcNfnwF53IQz5K6BA4zyPaExWZoM5UqJEPADDOJHs6/acDWTwOiWZ5peReN3Ct6iBxgHX/jwC
KvATlhHmVM237bQ1cYYW3aAsSFpfNqc8bYOboWnmDbveykqNLPVHbsmav4UwIYgeOUjyo6BE9SQT
Vrp60iDO1ocxOgiow1jAaVAMBaXy/zzZUOFRmceRAgDZVi6xPtNIgi0IY8djg80zt8NwRIQ0i5Yg
0pWsDJ3vyHtGwDQFlnI2jddtCdoOfWzY+6mmARbPTEfaQ0w4doZqnhrGnT2lbUMxjjlOnpk3SEfw
bL424gtHT3cYllWdUST2E0Q/+TqkKeNTiLEhxqY7bQHSK1Zj1HH7Ndt3gNrmyBlPvYotC7achYtU
q4OTEtN6m6oUWLckv8hghs9qnOh3s1P+RjEtBH/U1/kepBh3NMQ49BlmsfLZCG3AMVpB64lOfR6V
KfD0GUF9tgakcJr6I6mGYTljnsj0D0v9SF3osQUfscBKNTC84BDV4hTii/uVlhKQY3MsHjkFD3eZ
UVXKSyCI7TS6Euvy1Y1j44Zog/D81T2yJfg8y4yQx7LD2THSrHZyAiBKT3X23k84h5mvZt5VgdZM
nWyGEli9AewEHgvDD2DSRjBbxPdUr47WwhGb6BNC4Pi2LQ96FX1tJy9qKP12kR66BKL2XUp/NGlJ
49MgGO6y7kxX/h2YDRlEWN+FKul3Vf0nXgCprJO6ZkryIhvYoLc3XKiZcq4BhoAIpA5njAVVruF9
o+yZiXKe1THDwxU350IOXrX10wbuu6/W4TlxqNyNpfoMyTYvhmxnrhah3OXigJiz7mvboeyiZte1
ScxQD6N/TWPtsURV763I6TtMH1ctlbuZ4KT9Pj9Tg0A6N5pHyjQ8VygRrNd1qEkUA8RTO7Sjhcms
vIFdhKg8e2fUQPw21suyS6XhvTGC5FWRR/47Iy3UERtBkZYObhLpEUZf0fpWaxodpyipzjgg5Ju+
ZJKjREpwRWUJFhJG/zYmZTJLnFVKeC2HNqHdIaz3MB0fKFiW5ygRTh7a8W8Wjb6UX7YkONISiypP
Lu9FhUYRtdH8y5CVjMJcXJyBQTNUQE8dUx+z91Cf0em/E90qPzUMVJhU6JRJjW8bqaCWbzWXyWje
ZM0uGaDE3DAcYR9anX9osc3Ul1r7kBBg7pKEwShBSE+9XePJbaO1aoXdU2sf8bq2bQscbgwo5VQT
9syfUq5hYav+NE4UvSUmBuaEwiA9c5dhTn6rcBcwgS9y0JCf2PLEiFFk+LWgQ/BVRUmewLui9AtK
jEc8KvomOmlYbzMYBDcr6SiVCfM+2Z3JFhdg4S8D+TOPdNwfY850r05/6V6HbAqBydTF3aySfdpB
qlFftlkYLWXF6zCwBG8/2OYmXNd1WcyNCKCDyqmoo0W+BbWJgNAa0OhBfnBCVfopyQPUkvBHJCuc
cAVfTg6Ox4+Q/x+NKlCOkWUU/LUM5dgOTKsjcJqzsAItwMATwCkveSHEM+oZ47ktmdTBdBfLK9b9
C0XrKbAMegRW/VXWcfxm2al1rxLdRxQdvyXKuEZ1hGhsgvT2IvEOnnNtlouf26PCqjRooFYLwpxv
CoXJU3VFrc3WC9wviI7CGgfTvyutjBEeo/J0TJfacuxm+exBe2Xa3yzqn8se1dFUfekr/5q4A4YO
zZTLsECvIXXFGoaZ269mwMbU6ajjEzVHMzYyeV0DFtpBdgexg2lfSAv7xBFDx9gTEUnPNnfrFu90
YfPLnm3tuQWMcbDpsR22h5latHBP6fIBdLK92M4/Mtm613k9X7kvxOu02J/JnDbXPq2iwwx52jMa
i5OHk+I8oxb29S4p9sEQaicxzK9ISnK61mRGeF9XjFBMAzzMLm08tQcjLLDLLEPpNcNbM2XVBXzB
GZ5M46VrOWgWXywJ7D0Zjqc8lLJbjL5imKTh1ii2L0Cq++zeNP0ExXcRR69BIvJHmmk/xFgFKHnN
8ChL5vxhRfSdLLrOgTo3+23MSaB36oUaGbhVafD1RFN3SzCjhhMzP5T4jdod6Mmg04+8cRyynbW0
f3nD1gMDZe7VUVoeYoHkdVvAQ1OVP+nQmnCpDejQVIWRAsuguzM1r4+cGIqMc55eFmxCnpZ0qJVb
hoUkilq6KvU3P1elkvp026IWQTULEDg+sRjWgCLy+EQoNFEyeEpEkpOdYUvtUewYTax9oDfGjboG
ioMVG09Niw6Ytsvfshr8rO2G+5LmAI17+imkVea+kbL6qI4JnZ1Mu/VRdNYWYuztulAMsMTBWroD
cntoFiHOCuVshM7Rcxj9TYxE9Uo5KDyVDw//HngaCNXxPlfFP205l+dqKRp/CZgZoRbzu95p2aMA
E+Mq0HnA7+jnKQTPX1AA1kOV7SEAJ9kHOeoWTX9olZmih4JuF2v6bwKL5sK4s/ayfSUZyUCjQVb3
JlOhnCTD2GivtnJEt/ih5Sd+dlHI+qIA9G1ULctN7y669AFl72AtlXrdAmHDHLDgUaFV16RNW9NR
a0oTSMDUg2SzWN5alfDse+nQBR9qCH2O3kn4YVFF2BWhSi8tl/9uBUujrf0efy/15Jp+Y8e0iJEI
pxsRugQGp6QVkjdOcCGacUmcKgYENCVSyTBOrbVOWHj6zK4/gLZqJ/hcd60Dbr6Bv8cVEp4raoOq
fbL2xIn2zkJCdBsBqR8GOQ/2hWhB05T9eFC6qN+P5DWtO6qj7G5ZhVaapbv0IkFJOSZnqS8S0m06
i1RGUQqz7E4pg225R/72s/21keC1FshYLhNILuZNt4P30tLh4stm4jXY0GJQ3wfZZq5sME/RGaHJ
fw5MLojpqoSfRcHEFhXa273Ar4IXYUhhRxIfxDk17IKGkSNqVLZbbEwSQ72hAoUPi95PR1yMttLC
REsGdrgue44jA3QwiP1tv53y5g9S/YHRJgoa6VYPvD6E8C6aHm11A7sg6ZlblwcEdA4j0SIW1tLa
q4XWPGWgQWhk3LLUsi8IUNnn1CpJ2oNVolyILa0lgmHBbtpy8MN+unSSuNBCIOzWhuewNl8bROPw
8azLgP8yckiPBXJOw9frr1Q3gWTaJZ5QVk0FOTzT9aacXFY2BByCQZ1AejyicaJP1wwPYr+PrWZg
4Lv19XF4sRADjZzdu1ZZ43OqSt7CsN13gvjW6bKRnNXuQZCuB4yyFuRBxkgZlubpWaK8CqpTJ30N
35qi9A3dLg/1gnlDUeMXxnjUx3qd7IpNqfu+B7h6WNtlzdhvr6ilzDO1ZvXvd7lAncofWTwQR0/F
BNh3KQAqIrNRO2N8L+roXtHYPallCguSMO8QJDKdjCrGW7iU58zMfg/mCris87WT2QfHWLRAs9Tm
Oem6+B42mJ/WFLTKKPp1VBh20tjAprWwA9eSRBfVIBEPpDA+UW9QHkon81zVXG0DGzOsuf0W6A2l
1R0NKP/N1IgXvL0oNmNtN/XFOo6m/bQL5gcwdvhnO8jjPgFcQQO1Gq+tZlEeMnXhQ+uk3ZA3B3oj
wS8glp8RkY+i0CKxw/KDZPNvxla7m5dFO83xpN3CRLvrXdyeUiWxDrVOZgDjDXHuGu4udX+hVKy9
1YFk3JLsgeK43+VdJt0zRpecGwkhrlJh5dnGGav9JN2MNHQsQ7x124BeOytelFxNncgc4h+pSZIN
MNA6WR1O3xkEKNOryv13MSnK0YILi2KV2kiBH5Q2xOYsCY+2TT87GvrVxYErYxmVL5qr+asiSeW1
D4XlMZZ3PDJ19NClSwZ/JiruQHGQijAqbukUXNM6+2qAas9Syl9qkcfP378TId5BLm04qPB9zxGs
iSfi7/RtRSWqZXHdImUlzcBFTkXqDJkTT4gXJBkr55bdlEXTHSRNZhjVWss0Ywk1HmmZsz1se/0p
7dM/Rg6o0zIl49otbfdASvmPfawdaeiYBAuT/13dmPYQirA36B+ApUEhrF+AgmbgxHLpUk26KqVm
L8gjaAt1kQF5jowx/DTXtsJ2O4R5ncFfWAtzWllgs0ht863I5V/YYY0/6F+gRAnr1Zxb4SKbnG/f
2eRaz27AYMOUNMfd9zTNHgzux1LI0X4BWfGcZxPDi4nORDD+2K5OJWLwXVZYk7et2WnXNoS2c/X9
EO4odcoKPHbJpDu9wrDDp/OqJcFB7zGpp9b4wWsmp4R6iRuwXp6iOPnNbIpuz7ALxY3W3FxOe/uJ
wL/bMS6t9OBtLu1N12NyaqYj2EV0bchJn2otpoJmTH+SShVnpKHRS2pX44mtnOKM9Bz3UfMFO+xZ
Gsbma+aLMYmbfRsDONnmAUL3pe1pMBbdYHpkMS07TXTaG41b9HJMSyTv6CbATaOj9ORlSLK2coXo
yPwWfPd7a1yUs6JTn9i+4iNkaktcfNasAlRAUIT82zMe06LCggUBSK7F5Mwix/LfMBUlCje0X3Sf
hVQyYwOkfJOixCpSHLJrCW6rviUTqpxdqy8Ttpd8wEzOuBSraA1fAvN6nju5AHMvKD7PVM5LSX9h
5Gx+aLCjInKVagpe43O43iCVYDB7j6jcT+YKiyUzqoJdampnPZhyf8YuAEmd3qxB+r7dmlXVFKtW
xcZHJ4YLzCh4ZGzB46WCDK4YxrnVVKxrssJ02/9eXVujhFG+T01lxaAiy4DFSc+4zGGN7/GBxU5c
VYxHipPp72iw8mzZM7GitSO3qr0+VQpXxuLjRPYLQC3tK35FsCT+WJilYqYYCDUxPCsV+osB3+PM
ICy40esMGCjEpYuK3MbjhpkbuwZS1a0HB47pqCTVX6yfzassK3t6SdZje8R2swBtAI63PVxaynoA
rOQDIjhGQ2sUf4ARtQ+sI8IXBmXpUCQDs3d0hfGSdq8BpDIYFvLfvW37ih47doBtQZxkyF9rZWrL
nIgou0s/Vt9Pbc+niKj2XT8wj8GQzPO/ByOtUMi39QdhdcQfzKPtm738Wyw/t8BFLkLw6LaU4BTS
g9OWoeKPjs8NStAtVQWJh0eWON1RoTBfiiCv3XRIi5eqHCjGcyHoR4Z3Dfut5fXvIU5bJ4sA/wuZ
eA0K766X1fhHVYM8aGVM6Wmn6k9Tqwr8C/EXXj/FJ9YGFaVpXtBZQ+BKGAzJTNZzDbQ5gu0RqYfI
kJkErGof8mi1RwCKDnLtGd20Be2qm5o7Y1C7pyG+//vM9vQyYpUqJzZGKvuDo8X00Zg1D2eS9OJ7
AKwx9gxMrGzdt9FmOanoQESYCAI0fDwOnB8oj2UCUa4flfzpf7g6j+XGlS2LfhEi4M2U3sr7CaIs
vEl44Ot7ZbL6qftNGKSqbl1JJBLH7L228cgutb2lEjfyWeOJ4t59zkqb6EgkgSNQjU2J8RjFC8pj
hmT2NSasHJy4u3xVLvVx5LThydJCA3oyegGlkCBvJuOWkBeC+Y3XiYNB530IEq95xCFd7qYiSjd8
1BCxpFG3X3KfuUgfUTfEIVgl+bFuqtjeuLFr7ZgSOs+tzWdG2NHP4FVdKjZRJMaOQzxCpz7Ed1pZ
VI++U68rByK6umN2PhveygMvR8wIvswxvWpj0D0aWiXecgnwYA42tUwCbMdynmuHaR6QHiBfru6w
iK+mmvXh4F/MrPCBMZLJ8/0yqaHHEhdgrGEvEaqjLvGOrJqjmuYLfuoTDKk7UGbNpU2n+oLIfxnT
fZWCkKyIh2F4MvKmx+RvM0/t23vVuHkk2v/wKp1SvgvuJqvHGS4Pm14ePr2LGnZoa9ZnoQtyVbh4
VZ3KY4XppE94uCCIEiuqXrkiBOcZndVR1ap/Qj7kjADxssGZVH8wsznBPKvHfyaL44nZQrfpqjLl
nwVmuykxRXJqc6UPfojh3Smxj/ndm2/2BbsTbFtNZT3BBGYQlC7owZsw204tkFh36S+Zw9An99jO
LUytKC1YWBoDbX7b9uldxe4SdyfeYNhAlF2AJuJ7Myxo+eIWCja6z+8xeJ4sn1X3KWx+g40cJOtz
/YVKaTrnqdNdwz5kDJchJWM4QLZWo1NIzN1bFDNKioa7dKqKF93UEUIkkMrp9uD+O8Z9kujpk0Ap
EhTzY5/O+YHwJ9bfiYmqjbbrWnltejIiV2yDqDXvbXN4j8cUx0sx1Ne+yJ5dz1rQAD6lcpHDHFHc
l/eIowN+ZGYAKLzPN82ULJMquNfEVn52JmIupyPzKVanqGOJHx6O9yY2XaazZIhPKfJ4y2xxmtfV
qxwnVl40vbAeHNZza/xEIYJeRB1UExKhCdE6sU1cu/FV9M/UV7AaF/uYDuGfbA6TW4cZEqYDxA5V
fsTNRSm+IlIgJWHHvi7dAPgtY52gzT4mMrahpYt8we/SZG8vIuJbsZ//FVzszYpWIjrkX+N22+3K
hu05CE6SQdWBXxpe9jilS300KwYyYV7lR1syDNTMusZkvS7KLFmrr5nyR54X1p6j4fg7NcHXCgxl
sTZTQ0vjfsAR23Suvk+b/hZGpxpPav0C21RNEKKOOG5E7/9kRAwlwLFA7PBAuwuz+JlXGoT8nmFX
iE5U5d8uSwTNsEi6rYqTXdrYPKtned4vbKtKfSPYrlwGxhaJ1R06ospJE3AS4zAgjS7z+j6U+xk1
Y+Fv+mzhU0KpoIGG7MrN7K6o6mf1uTMBs6+iaOxXuYz+orE8cCWMdFi8CuOeaI8aCKoSgUShX+2z
ZHnTPWKWdUsmG1d1jZg8y8GRZSw0DNYW/5V3rZKvawu/cGgFe5JDXNyltX3wS2KEx8G5q4S3PKFJ
2NbmfIVsnKzhpNTvDf7+XWgTGQ4eDnCCV84E8iHXUA+JaxjQ7RZr8/21GCeyZ88btaXIjrrHEUuw
dkxqu56e4RgXm3bRmHCETUoQW5Ji/+YP1MsgZEhCTaQUfAHkYs4BPByDc8LRCXtIPviskm7P1EvX
Kj5BKAT776+HsZut00XL93OHiR3HcrinujtRi4cnG6DUGe4zXQDpBFdjyOv17GRfeut3d+rKkq8c
AvPOntXftk6zVGK5dcCJrwGw1aY4gwu/RFfsUNEBGuRLNztlvAljBMsL7pRkQJfvsii7sKYhCFQG
tLdEzKwNUIR4YeQZOJgjA9yhPkQsUZFe8n/cj9jsd0p42Aqu9D2oF7EVpd08TsapDRN7rf6pMGP7
HLUZAkQvuvcmIkZ4P5M5798wBdRnv/QPqvvw/Gc7HWri98jP7ELr7Hh59OB2fXxB8myv6toeoAmF
Kf41AstqC+FB2/QwarLs95CCUAZw48CAhfEs1yBJhEUFeMd47Bmrn2sD/2sM23w1O2I8QMssmUDy
UFaBcRoYpxf+9KSOEUA0Tyma5wRe59UXIZu/yMogNyRVtPNU4m/jJ0QImahZa7qXjqla95JkQXJR
RWs0g1FIA2M9haL+1AJ8MDWfixlF6rW2hn0U1z4Y52tkNsGLyoWyM/1vL3ODO5JSjmEzINa2y+6Q
una2d8zEf+q80c6ui00pO011fTVtrQZzYXhfUx29Q32+Vx9irQvukQxlq2m8hnE2f/hlaR7TBRPo
GHn6J9/VG/qd303i43D/f5LA26ckdUf8FzbRajGD5D6ZP+Yk/6PeSldUzFVzuz3oSejea46ew/wT
/gn0t7NmcDCf2cHgRtyAoKgey6qRHCIDL+XYE4VGXUNkh/hJDG75YxhfmA4aPzHJ0zxnbsaMKF3u
nCIGQks7dke2SnhQ15ZuYR3wW5Kw1EtHVu6QxR7n0AQiQyLKyjbG+H4qSOBcDaTInHNu2UJrvH0M
S3wFIYs7Zl7/lk9aEBMPnCbJyuszcWgncgPIFlpw4BG9VyXJsdUj7Y//y7dT9C6j9kd+zUF5s3Jt
J3lGy3zIuEc82oA0OfRrGWtASkPYcAGqt7K3iGlIbfsvFV4JruVPBCZoVT6EMbPxdZ5MlCSgDTaV
G/+avML5DMuSexyIAMgZw/4WjNc6xb1wDdzLHb9pv+7ZH/nZLhEZPBgLR5URPy7LyCcTnDGGKG28
mqGUIEUjLEE2NSd0fAlQj4mBTRGjpNcq55SOXn+qA4F7CbBMYPJNCic9xaUQbyFx6bqPl5RdSHZt
ue7unToMWYtbfzgX+kNSeVi85BowNw0PS3jM5WSnRzop/w4znb5xtKx8GnAx9lJvoG6uaq5RQzDa
GuCHePu15rjY46NG5k9/62YgOok81b9C09LuW82614ws2Jp+w06Oziyv5uFHXcylyTykK3+MhSMz
f3SneuJ8MG9VuAc04mK4Dhly4e+oTt8inCmn2GJGSAnWPSJDLOXFv/wgI6lcFTartyQJ/8aYmJ/D
Se4oXG7JSsZDX6EE0gs+uKuuTVjwWrLPZtR+jLyt98oP5u3owqpbpI6aehkPCHcf26nWJEu4LyFT
74dbu2QP6fzgs2eOkEDN9go+qbtfIlazfmxZWzLBOISqEMFRBWOxI38ZISorJM0wA8Kj12lAayU4
w1ajP8zvQxfVe0ireOO7yVyr2xCJqv9uSN83KQ8ZmR63V00wotX6eNwZGuywlelHwfl2hMMYSm7C
YHjC+OZmMPqZiK7zlJAVF5Eso8YVAMQQjVtYSeTwQm3NEIN+BVnt7G8qY7eojoEGBNiIwbKwAcz2
bpLEaBbs38Pcd6eChNNVABivZh1D3oidOLuwoqhhaN0/wB3Casqi7O72cQZhkOyXDGVTmfrOWzOi
tfP0eD6opqfg1F9VPTbtkhSNijTaNxwY2TpOMusx08jJQYJLQhC5WIasOEQHzM1F7S0zb+lIoTht
SpEa69Rv+yNtg7sKfB1idhlg6Yweb20C3xL5ekz8H9C3RA/xD3Wypk1WnxioIEBEYfIwLnG4ySXZ
bCgW74R8jYNPQyngDvjRGqXoEgVw56XEOacHjOw912mf8JH69yGJGxaaqcGWyd5dv5BuW7Mj8AGM
wFBKrVdSEB5iul34ER7JJsUo8VMe6DgkXkyc1NuB0dneV4SU3KTggxi2ml51u2Zp9adU/rjstYsG
fTJ70My7mGIjfJyn2DPOTieyiw4BC2BreHAM61e3xAJL3oS3mwnAcNFjerQnP84e6sRoCJuIMcWS
lGPVlX9J5z6/hkmn04Nn9VdCYkbul2SRxuOX+jGlkf+eBJ1d1ol5fXtvWYfY9YLMOh4YBcvxVTfT
e/s1aRVh4n8EnV18pHp58GzyokTY65vbb+im/raDHPyYr2FUtHtkfhqzqFuMrFk2a7VMMuVGST37
r5dBx3dOYOkXgEhQP76T4l82rXKrdnh5TH6SZzOt+lZIa1KGTtbkMRpGcZ1oG8nzMwXwDl/jY8B7
qiWxc2+6xDrLgt/NiCMbghmrSxnW2wLoxsYxcF978qFO+/dWCOzhFuHW+BXKE0uaNWNEfAL4OG4l
2n/dkKcaUMW27/Rm5xl5vx/KxDnefiO3u8TUUkvI3yO1wmPvNPkZL/pV06bsJZqTJ2DX8/s41r8K
tsFBPDxXciUhxlC6cwmbsbHgKXkQWHXvIVzwL0OqIS1YSoYiO4wwkuafSuDx7f5gi53tBXFsZdo3
t2pxkQ6t0XIRDlkPSlKsIz+B34MJZwzyfl0vjo3W+Ek1wGkgDp4DOwP2xH0G5v7e7pxgXRJhwBpC
PJphml7I3yMWOakr4mgANrQ2FhVV9hkWibUA7wFGmVVssWHGkFz7zU8zExUY1J7NnB20m2rJFoqx
3uPjpfkoK5rjuOTFfnBwcHk+GOLcRGYsF1Cmi8DUtahe08rScL0B0QFNTDhYZT9BSe7u5p7ZQEvt
VhIRl2YFRmE9A7Irz//bqL6O/K2jD9RvhPZdZqclM6L+odVh8RTaunMZJZt8ZJ/7b3aWNCyB+noB
gSISInA5u9ZKo20XobfnXLKO08Tbtnil84ytI9gUuTXu1po/keE8OcWvlGzsBnRpV7X6nYWjHKRc
5NgHrRHdRs0lYRdsQ+5KLKsRfa/UYHJYrj7qgOzKlBHVlAjQ6Y857btUfrKIWzMp35YD919D1E+V
sMyrcPNPYm3qT/ZoKHpc1H9ti340yylePb97ov3Vv4LlitZdyrYA36r7qJv27ROHXJaPv6oQ325U
9vV7MbVc1UYZHLLSCM+3kwvB4keSLQ+uRunFuAOslKmdux6mNPCD6q6biv1EoemerJHsEPpUZeMZ
Bsw402wW6yHjBN+1Fht2u9JNIlPxDLC4/etp/TVwuvmRxFFC/eb4NR5n44S+PbuWmvR9GA2oTTli
F4Nr019Mn3Y54T8PKsZwBbrl1QLRHH2aAzLbzdrtiCVq7cqLWnOneb8wXcE0zcusLS6AkXGhg6e5
TBjm1za7ShbLbCNdUJsPeghBgMhu/k3ZefTynvrhNQuxqJ4P40YQlNkvyS92lABE/vMlUE3nEb4m
KremIB8kHJlfCSJTyd063vqPGJJQOrAFzj0oy2qnkC5oENi0lTaj9XoIEMSxAG4hkJRg9jD+1Vrj
X9o4+RtwwL8sIZlqDTjiCrX7S5XlZPJG0Uld/ekoqSEDkQJG4720aItPtwsEUQ9Ke9ouMICnpcq9
FzUQgUlBMFvyPMaclQbJLkTatUzPHR0G/pSM+6WzkwfN08P729Z6slPnoCwSCzUfEEPbJohHZy9Z
6tHO1Zp0pYYCvvS8qGexB7dJPaMNebzNK2PL84/IEO7tZQwf1QN/39sLQqDADI/Y09RebeBzv1KW
Pq6dZFUAvjkFxV+1SG4Hbs8N9nAx8HkZy+4EBB6G/DQ2W1LUaU0T4znWq+zgp2kJd5RY2rKbj6rc
sPEkwNlFiRmmxOSUAedASZudU0WBlxub2y1ZjfTVA580QX40RaEqNxxSzrgo2bTdJtuTNj4MEdQu
LMnOKI0IOip1HPrTVtnu1gOtH+uX/ifh0G86ic+LnQ2XfCpa8kfHPWTF1U3645bciQc8+nNNCCYU
gze2dHid5NoQr5oFkKxisyM3PtHidatWx/OFC+yjjN3hOgpkt1pF6rDdapQggLUBDkzzhGw8ibe6
fM/UQ5tRazJLh4wjP++hZiUPwGljJmFsrQBEsXYKrXSVy87TGLT6ooVHjijvhBHUO6ln6iEwpn8v
jUCDSS7/VH2trgj09eo22JRNnGN5h2F9us2qvAG0r62XpGTJCwsZGebuEk8z8ZzuKa3j81Lb+D1G
9p1ph2DHmj1j3xp+CjkbhdVtB+QUOdJ6z4Cyk+q/8B7emgQtz8VdmXcXdbbl3gYxHMkpJsmoZUf5
N4TQB5MM3fLtaZfSVHSwZjZDrB2cHpDQ9wN0Ghp0HWuKVQyC24uHP5FOZLL8L3j8HAeRkXwhMOmP
bZcT7Rs6xgauzlTtS+/omC+BOcw/OR3TKOVOwESOlssgJS7Qs13ldenVI5lkQ/E6/7TGjdtOPyJu
rQelqPheay0e0pAkQO4fdoCb9YDrGq3W8N4SqbGgW3tqKTufm7ggYDYNDrf60yVnCNP8QJ641MRa
VftcRdzTM+nJKwAw3BoMgo5wHUgRbRB52lb0cDdGs39szBF/nE5HE1QoYkOGhatlsNJ9DcxerWQH
m3ekz0jtWqqU0Swz6+1imtE5sTFvqWeTfDkzTj3EgXVQX8f7HxLXyc2fjHLL2KOUGhmCQH+pK7O9
qBK+Kphhu2W7udW2abUIQnUwxvNfeHjwgv+1BMvxtlEctWLY1n6RIeVknqZE3aXNwiFdsPfx7lC7
Q2cFQ4K+Ma3cr9vVkQfYSclJUBeXusxS2yLDOU9YlfArP1CkM9xmkrMus9G6UCFfi8Rt2JJOTOLI
8XOubvphIOHAvI12OIIH6wOI/u7BTFCQeegMx2Ru/mBumHfKZIvVAbCDLB4Gq0rXav9eJ05wn5Dn
wTLbzNZ67TxDmE9w1KI1VUkmHbSdCznzd8y4+gjgDdhtxKnaQadt3mYD8iCTHHBMe/QgTBLJkQPX
pGZ2rp//xG5VH232IHvindihqk1L6xFcaIXTasrH+YMz+T3w2Wjm2kIWXE6KjT4U7mbxYn5qQ6qj
bvcB9NPPqtRUtx28oRTdFCSuRfKu2jCqfWM4OwPhGs3IWh0WutsYzWOdmG8YybNjuwjzOE4Y1qKo
Le/VSAahmKB6n68WOLkvy0ZlpZV+/DywRdyljTOAQJDajmLC6Oq1w0sRAIYPbLrAoRUPkUNUJe9N
ew39mIScTMBQyrxqiyKoXTvaUBFhDpiTQFgEelhOoOr1/jR/pORzyndmxfHMqrD3Cc5sY8I9jeHY
5sP8FZnxryANiotVZrex8fdk2OkGhmpuKIhixbNFw73A/n5BGHYQ0xBfYVgh+2eDu26msn4H4gm4
EtfPfvIg9eKIQtWl2/hA4DP57UKaepZyv6/8Y6SJ+iGzJ/jYJZ78oOkW1D74rf61vwwCdppuDPvF
QQNH9cFm0G9WZZF2L2VhbozUqE/4PIqHKqc9v9Vwc7HwJrLaLK1A7N3Zrjdhm/2oCLyFA6gVD7Zr
8a4lHYWir5Ev3FKNe6AFnhx4EhQkjCrUhWSnldhMVklMGgaIl65oCUhnMQPGgxFGJMbfwgIHoWaB
te5+iJQuCIXAUu7QDa416AWX1kDGG5n9sHNclB7qZdUZNmKodNUllPZqKbvklfco8+hVH47OB7Ok
adyp+/ySwXFmaYpugc7dICgilzrZLi6mDacuxDGkI4RHDLtO9JAchEMidRulF1vq+Qq77Q/Gwkpv
Y0QbJaobhdPjF6isSztPCAPknD0xa6KAyi8t0KqDkKcOjEHvqoTAsTyOtB4GIv7OH+rrwQXeUAPj
Ft2gi2VAuv7pBfJ16Tsnq0CZpH6hJIm1eJSbg40c51+FPUfPZgQaO87xc4p41q5z0iFE6kgLvXre
5MFlaukc4O1va5LVLmp/rtbpopq7tUevAWaTVWXrA51GyjgczdrGgOjkDpguAySX/NbVelCdpJnX
vuul9+LGSXvRiz5muVFhNA+mble57vRUzXpNrlhUf06O9e/Z7WuTHe9i03QA7S7zuaSo8tIAhxmC
ETZKX1z00QbopXceJ8QzkR593Aq7qSpbmf02bWJuFReyEIZtErN/aOVawiejZZ9y2K0nyJ9M2/yF
mUpQWGs1sfCHaKGoiSNUeOE7OVH564Am37ML/wObDQAWBwzy2LTW1SH1b2WIInqWcmhocvUPeD7x
PWsS/S3CN4wW0kTiOIkXP0vxqNdAYRgwnruANR2g7FVYEe4VSIHBEDfhifdvrzGkv2oMIQBjdCBa
akSL/3moE//fywh9zg7Jg7nRmSsTokYk0uDBwFM3FKyT05aBYbkOsJ9tRQYpC7/54h28CK2kMsz4
gDg5BDxwu437hF+2KfRntbdII0z3qEc2vQEZVmYrXtuq9/QNM24ZRm5j9LL6+Hkxo2B1M8W3JhrK
aWa4lloAaQv/GeHvyNQ1oaAqAmyNY+P1V6jlk5daey0ndS0vB7kKgOG3F3iE1rMUmo0iCG7cjqpp
njHcE7ZWC5psyRyg98ieigmxERKHYBnBcjLaUg+tNA/PpotdQLpxmdcK3LhdtL2NhqhhT2DNKYSn
1MGxYiGzVS99p50Pb1aCUlPJ1ZGkrYQNquPWS3jx2Ox92lbepbE6i778CoR7VbfgYQh+Ih53jh1t
EdbObMfvFV3hFI+oDYg5UoWRqofUM6/gvj5O/rCy2m7VmZ8+k/2vgFHWdtZ659jrBXkuCWhBElea
HRcNsx4SvjYLPkcEuxBP5vFd3XDVB9mLvWJLhkyyygiRZKdp2j9qn6Y0XR5HyzzTbRQv9bx4F8cr
frlNF1/Zicdb4TswI61uAACdr1kdRYREDhxKlUTZhITRNiikHBbJ8jov6/anpvmMrOSrxhco4vO0
3/WgPLHzhzQu0j3OWbataueolA/sS5I3i2HVOtLgdrc+uko6iPNCQsxtMpTzCrutCcvvcIOFMAF0
ye4gzcdvSGKRY9fM9f27rv+jZoTqoXKia0riGprCujhWelKf02FpQGQMP1TRGLhWe65H51fIRbi+
laCcvyypcaasCWR27xj/b0lGlD7SqAJbwQWmnn0/mNjFSUbC2qSVs/XQQQ9bkwno7xIpDG4NFvY4
cCeGXf9bVjpLZ75aC13w9HcMy/lRgxtzSHyd1KW2fNeHAXYo/fHFcgDALIVRnbvEex2bwTzlBdHt
oUl3g/T3E9MRXaZu/I5jJuJJy5rCIojs6BEd/xQR7aZJOif2bVI4RMIIDgjDKsoW3hC5bYl0RrDK
teN6INbYFuhPw1xVD35gr9WrgknTJTTM+qDOHbdkDG4LgEr4ku/4he8XUZtHNYSarOYfLUC97E+3
z4aBxk3ZRQUBC5tuZgI1zVzK2yHo803kOxhHk1iQwazVn4Q72JuAO+NxKIgkjgLMO7f7DGr4t+9e
n4ifSqwSW/wekJrtGwtDWmFGf4R0tqqHOJ30k1pAYrVHmgRBM2201ykf4l1vAoPtnGk7Gq3/qCMK
ZipS5/+Ey5WurbTADT5rO2HUk9Th5+jpR6NqweG1yaWBFv/aTz9u2zsdJWS1uN3fFvi4HjC21upa
uxLJg1zZmN37NnlThRyk8fjgkcm0EqMb4NjPDo2NYFUwuoJhAcutKNZqcsfpyYBKhmrTowcjZ3Ov
ExRYFhEohZS7WNHnW31EQykNo47sMhRJZZngBi422IMuQ2sY2RmSBHW1CX9rG8Fnko01nN7R2E5T
M+1HtGfXKCyCK1HTbCrBPXnCFBhumuicIwShKUePEpnFeFRuDQ5NMk4sBg8WJUgwFh/NWFuvnqiP
WmS674nnXaLQcn5jZ76UbU8uk+lthihtNlPxDnV6Y+Mju+rye2IUk4H781k6yZeZPkjN00YtJYOu
Q8qHvfLia0sHdyKfj8zfHeFWr43Fhq8d+weTRDJ8Y65/G8p0GaqjxGCqhmwVig7aBfWgpuNqScVM
eBvH+pFYrhqUuAFGQAvq/a2HcE0+aQnp6gdhmhbqN2nLpuVZJXNcEVUAvTOBy7QrYoTx/xYTjC3w
z2Xlw2AHzTZ2yNq8feSratmjHIXjIyVpiWOVd27DXnoOiFmU41/uwfy4FaalsbmHIAhKhzi4u1yv
u4MnFcXFObI8+MpSWOxmGnfQBKNMKNUhDtnypJbMTLTz0Te3wEgpORsT/e0g2N8sFgTWOAByR8KS
GGiHoRtMAIpts3EvRtOdDMZPByVX/lYvZ0JnLuPbCTdJK434XYf+5var0cYRkbWXkikfj/05qDtj
dyuD3BlMClup/FA5MiBpmktcdEGnPVPKtOv/s8slOZs0PoYs6IqjszkZ9r16EM6M4tuA2a5eDni7
CtetL7MikVDlkaeReu/hUmN37hCPHkr7odZNe/89kFDPaixyK2NGU6YmvWpnoNMBiYn/n5JjTvQ2
21vFp7l6uv7+e3kG6yL0iqP6rMQZ33prEAHTgNFpQ2TftpVlL0JzN11Cjdlyk4d2x3BcZxL3rp5l
3dDgKSTAaJSG8Fk3UDp6lvWgHqwBVGtehqHzkRh5tNFyN2d7WL+jBgZ1YxtpfBmSLr6Mmf03B4ll
bPpcb846voZ1QL31SIal9aLWHr5An8NRchZ+Xu0qpzTPaScjGpjHMSox35047l6zLKFlmRLzJWun
l15qEBlDDdssGmljCKGP174GjK9qI3H2RRz46yLzIZD7CG+NOnqSfvA71n/FS1o+lS3o9dIMh4/R
Qik6Q966PVNfY1I7rEb5tdszPduMBvhi2K4p6bGX2xYVUStRm0zIaKLTkDbEHAi+T8JrMzj2itwy
Msy1qL+0k//SQvo5dmZsQBqPqmsryzb1zCGolbISoKxJ+lIU98NzSzjqg5OI2yvXKsWaTmmekblw
r0P8kYEnVZPDpsU2PptIcFQLJDquG1Yo4UZ9Tu25ouyUf+dSGVOp5cjUtbsgFeAwOxRCCMf/6J1X
vrWoqumR+plt6PzHKAXcLWkh70OYHN1CZS8GjI/wPFJGQUu9qbPlfQnQsyOQq5/0GHlEnBJT6jHt
YOuKUpqtcLRrJtRtnhWxP5NHhNdaX536eHDXBxe3QCpeJV3U4kSgamtIIbBaFoJKAphGCJbUfby1
7PJUgu6HzLtUxQHjHVZabsE2gJyjZReud8OiYPmCjWKZH93o1OzOJZ0bEiV/caac4Ug6mP5knW6/
lqhnU0AFPO8KAZvQ6IS5WyJb+KvUsZ27pv6FHyhhE9MmD7V81gYES7jFyokMc6dWODOQmJXUwV0s
I7Q2XYrg4q9oBuSPjiA+VTa26B0Jo1FSKWOBdZ16wz4vyI9tE5D831S5Rps8/BY4DcnbZOsRHQeZ
M9zMaXYuka0yOO75rtrlJ3tXJkpNPH1kRCPEU3q8nQA3MoOJg5yiFuqZgc17l/QAMNnyvXILmzdV
3Wl3w2Q4+8zzt9wmJW8Lpax6KFL8Ii0c96PdfLQVHZ8th11+5JIfrFpE6hw6k7gmhLuavySHryGS
cJ3PfrEx/7NpiLO4Wi9Z7O1rYWKMFY4NuVtMbG7619gyPrXUmx7c0f3NGbbij6dn2kKWczGhMC3R
LZEWTc96tNgnwimeauYW58EbHtUyVsg8KfUsE3t2AzijsJsPvo7IL9bOaledzE68Tkkruk0zyGE9
VOnowEMBxjSWLQXHuMBTzwTUMHbGUp1lWn13Va8CsgXRRksVE6ZPaz0GZQkbzKN8lR1f2fmEV0Tz
jr3swzh79WdiRy7ZSQQnOTbnpNI8R8YAE4mYuazISC9RyxbfC4KLafkXYDDVl6vbZPNEoKeFbYJb
Z755jCQc09Wbd9PFRn2jLKbal5rctcz0wVppa1Vom7OTPlQ984axvyv7uP1dm+2dzoLtw/AR6Prp
Wm0qaz2rD4KtHvdZ5sFTakybUKr1Uy+xV0ZpXYUVMZqx7bQGRGu291bhHybfoeWL0t835QkYLpgD
aXu6ye0D8asnffNuao6JpsWXb9YaWJzxwiUU7INleqbObYnmI1S9ciqWS62Bz86MIopTSDWz4ZE3
zpe+v56ZlzkJxI5h0bR1TCJuNcbmGx8J5e+607MjG97xYKT5exUt7lNC0tDW7HOkX9QPIZcbpW1r
hv4nM1e4u0Pif+LjRf7VUJ7O6XObjcve6IDrmiy3gcz4x2pBcWCk+pllPqj5fuqe1CQ4hQPG/mmd
sN+5Lj4ogcSj+NVc3oQ6pzb0DAmP96a3MoZ8I5EovVEP7HPhgGJwiHCfdcvzwJv8EBvultCG5TkO
+VItRUDRgvncE2wu9bJJLhHn+eG/no0TKQJjLUljXayzbsRT1WNGP6cxYcW5y6Ct1QfvIkv0Vrj9
X7a9e0aJpMBhNdzZk4enEpTfu24ivRF4IH6Ngb+z0kT78sp0hojDpzmYmSf3FU3V3ANmcQ3XPo1Y
mVYoncR97+jOWowV6etqrbzoNkZEqdTpDCZAcZg5BzUyiCfvpUa9tx7Mpj8ujjtePUByY+f/tErm
elx3dhSEmwxm9jlu4NDWGg48EaKw14s3khY+2tG784fpl+of+op866KcpZyQoheRhWRwNyxXufzu
8hke+X+Ord7lw0VahVj7BskYXRrWz20ztOtUQ7+uIVdXiz/8EcVx9H462GqJLDHtUySYAntm6QD/
dC1wM6Ao1PKy4C7PwuWMgfzJp+C6SVKgZDlotrthr8Uwp+qg1jfROIpPm5qFpcSr7ufNWR2ZaJRS
YtX8YRv/CDzWs2qIn4FQ2dYxYlh8RuxKbO1KGHyYrWeGA7sh7cTGQsD/ZNhWd17ayngt5x6pONJj
+HF1ZJIenk72vd0wtC4HJ1tlY47pgPkzBg2GWE3+zEfCOeINbh/mDQkzAfAGcNY5bn/2pcEeWPiN
2xhFcBW4Uj+aObMwaSdYk7itIrMb3kZrsR783oKmUWXYd/hvblUvKXOkFPKjqZe9L4YTkrOzZich
Rnj3Ux2famxhyZQkIfYLkG8MeNA6Q0GfYNlmveuIHFzZtnvM5pogCiNgBvgff5Hj0R32DJPUvqww
jN9TUDm7PvTvlII4qeYPjB7eY5zgzZVwhWHu6D/i+bafhzWLyKboXvsskvPtRCJOYbMMjfGvCE0G
+MZRMb1XF/W5AKR+X/teufGwZb+YWvMUR8OfLHUkRJJajGKoA/NQ/GIU3E9fSzGCBP5bjOGuc3uP
s7y6a2ISgpjwrII2A8fQGwISvDxU+8B9Hs3q0VF1GIQFYpRieerDfknK8I7tbIKnwMIok3jZPre1
g/+8eJkGmH1qf09ixNLSGexsq8zKQEZpr87QvyS5GR79rgcG5qQws1WdYWf01PQa4ZmODP9ealzV
g9G3IVPgnPDQLFp+1/x7Vzv3xmPcR7/nfnZIsKP9tqK5+AX63GkK4g4SNigGjgxgpBECZL8oD41l
/kHM1N99f129xNz7WmoZMBEpnVIPdra8zZWt3b4Uup21rjvyqaKxzEm0LvOdHXVMyUfNSfbAAFD9
M/GMvQqIOwWHWrHFP4i9PxWJzyxLVX5U9c7FzhwGpZAZo+rDIgFsL+dto+t0oMxtyZXj2QgO4kjx
idka8xmBGGhkmm7A1ZpApij7n+b/EHVmy20jXZd9lT++60Y05qGjuy/AeZRESbblG4QlV2GeZzx9
r0z4b18Ug6RdtkUCmSfP2XvtPOWyKbXwqM/zj/XcKzft0jTKbRjO30vdqT/JeJRFj1aZxEcsMwx0
cahvI+AadgvQi+wQfc/l160m/b+HtyRxgn3bFrd6maqLXTgXDOqnoQcCqSk0ieAFMEUbFKIXR5Z5
LHf0OJo6K7deFT1Q9zc3VTTeTTRbWkrjZHBDg2VGJx+gsH936fTB3oFdxoOtK2861YqXm0auCxRm
NHDSDwstK0WTx1cvtO8e4KbU+7dl/CamOt3Dg3yCIj06Gm6iiJCZ5E2p42c1aiZsbS3SAVWZrwOp
nb6sOIYB7S2oODpUPVUv/rD8xLit3NDt1vaFrqlb26P9BC4n2aizYh0SJ5+vSLG2NtyEOwqSb5w0
EcuGIiiTwy/CKWwdR0ht9Ua1KYv71vow63EUyzyREo5K+1xiItVR7+6liom900gPZ2F7RSDOWKzK
6VIKrIKL9dnneP8DtShG/OFpFiC6bAAjCw7P3RGgM72Wg7cO1jAqnBICOk94z+MtVDtbKFpK6CIo
ZRdTwXA9MxGxvPA+0Do8GXXD3jo62hFfeXhc5b40rY79TK6e3KLihVOgBpT1mMHShZmaZo++WF6M
Xsfol2HqSwr9Sac7fmFUjC/FIlEs1ezPNtZjHHTsXHIQNwaqfunM7DI25m5VNI0VHZwhtqZ7oTX2
NrBRx1bEc8gCL27cTW1P3bcgy856VDkHb6zmrSzQOX9uRgMLOtfXb1ebbkVhLL9p+5afbWj82zF4
u8gpBpIO41xNdukrRIP5bTx+eb1g3OjVS027/iYFhwHYZuQU3fScaCS5ywHAVAAm0hBMbk0DtmrU
lceAK1CaX1yMH2fYBNA7DHsEz50Y+1A8K1TuYSkZz9DYbnrP8Y6TlcUvhU0nSxyaUHa/SVZSw/ii
sIrsAl7O8tU0Ngl2srJT3JjVMascYn8aolTXBg1lxqbUTAJwSjXfy3V/TlBs4+ExIQSEKgtSYm/V
Fu+pGyMcCHNgmYRXP3MQifBnq8NZ+rFQOaIzi6HIm65zgGMcfQ6JuqB6H9vDHAws/o7e/8OaAF27
RCwWFcUuVyBx/l0EkJ4ie1mWYFti5tm5JGMcYwNSPJaE+edM78208ByhzdB3KVfrrfCayrcGWt5c
p8lJHYzODxC3HXXsRcyUBAZ3RFxeUzxTm0ecKgAMSflcaYftZRXCzmjm+47wMZpH5qPlCMIJsfu5
zKwJGzVAet5A+D9wtXKmUSIaHyh3rpkIAIzIjbvadcYEYyKrS7wyAlhVtkO6PWai59Joo8+5G1wf
K1l39srltjrTw/wnoAv8tGQa/ZFmN6n+lDdkEU7OfNZTQuAMKZhSxql+VRJDR43X9M8rWlf2LjRE
5Q1e5oMx5D1NfS17xc79UhYa2UuN/tqbHcWQsE6MQJYTwbPhvKJy55b8LPKleJDPejBVu1hBYxcV
WvqiFIbr8xMkv/PuU2/r6MLmgaBC4NjnLEivTtM32DeEoot4nG8WeuFdbKjh+vEaRbhZP93aC6Z7
GNzrgfFEUlYj4HCEKtowoVYsk/ciUsFlQLzRwgFNiRhHSOIkmkOKz5AsImHYbyLGz3E1OasWkllw
eR6K7of8LjWtFmHQCB99h/v/GLI743kQdEN3scdtguCbyw0nNPviZn3PRI/YIEV5soFoSEB8dqLN
GuyHqorexszI/TlI/iEjL34bepXus4pwf1eH0c/1+EeEb7DjzzqaZarhP2JGPIQjjh55ulLsK9YW
EJsjsTzOwJ2+SdT6UHWk7bWWDt+R1NU3oKtEqwdYEIs4uUY9GWY61l2GKfV8IYbhCT3VwhQKHPYf
V3VPROtSecaZdgUeY5P2vtulf3TEqZYeZJMsxKm2tYj/2sh22dozg84FAIQxso6HsFfC3O+apCNo
kAclyYMrIr6jLbRm8q0lWX4DRdCQZqVPcjtj2po8y1cZJNl17IbKZ1znmlUYMngWERjS6FGXTEOL
bC65DbAOWj3d1KQN1IccJ6l2+I8RKfGxCUr7nuWhjuGLHzS3h1fPQWyuD9/c1PDuUhvLkuA9ZcP4
vapw22Ly9fxVz0b3yLq2yjUIqmUVVP9pyXtLfylRS9CjXLKvrtIOjL6ymzIF/XUYrMdEuso/JpSc
oBveuMORSdTDB+Si4rCMELqitDgozcSmwLfr66OevsyVPZOlZR/l9iofxjhBUVPh+kzLX3OnNb4s
IxAcobqUeuqEq0yKUtUMOzx5u+64aTq0d1LuwHfI/JTSz49iDYqYaHLKB/klaho9wErVavLi8FMP
sQZwRnIUsh5NnATqygd98rCjJ+XHaKYwV4W0xkFEcY8wQDmIZreKmmN1SmK4/0oc76eC7pA07EKp
I+dEHsUdNam39OjidD6vkzZaxMTFILMuIQKtQpCoy/AOA5rnVCXQ2wJLLh8c4q2gmNMOHKru31CQ
fpIoUUhom+e9J0g/5dJ9RcbWKq0WZwfifQug8c5hLwS55kY7t6YjlHfgPGAm8g9tPOcaW2TPdVXB
UT5M48+lXd7rQ5i22a+yb78YQlS/lqC6994/UlsydnF2MfNYgAY97Zo4IecZxcNEvAp8qrnYGnhU
LqGSWzflXUoU5IOUtBB4irjVIfquBK+7TebQfaFZj9WYnG8sYeztqKJfiapc2ClmbvfSu5RTFpNy
rV7JVjG/1Vn4NdrhkxG73VWljX2Kl+m3lJvL81pEXJqvo2U4SdFIa5Q2ppp+2Daw6qV+CcFCcEiA
KvmxEyafIUGzSHoFxAbOWJ0hjbD6bWqTZGkoy3VMUuM5HNQFI07+hVLRupRhfpOujiV/yAZyylhP
Db6zuM6HVpzrNIddsTLyYu1jagFJNalFT1z2Bzw0M8gHisCnUgVFxdrbQvrZymrfSCv1UB5o58+v
uu6AQ4udR58Px77ywodWa8F57KMcGlIZ7wxvbri4iADJR05x4Tz+QuwPZkapf01peEnGGrSCmNiX
s6URB0mFL4umgm6tj4q+QzxFXNSqK9Mr9yHnMqaJ8QZCEMNZq/I11N7XsF8yvOBCkdPirChS07xW
dEoOblLjVJGDlFDtLno30OMFk0FGVBYfi7G2N7SMNOLKJus8LeSRYXYANpCzbNUzwnsUdCIIaE5e
FoZsOL1b59SKoI3aw9zuy6ehCJrJB5NOTk48ka/myScbC70eYouagFQhlgblm2n2HN1HeovyZezy
CTtEKdqiFqdiQDt+lT8gQqffWTAnuwG112q9MwVdbu2Ikl09bEeLmCtHnZ+CwBQ/UZQEhCEDHZO1
RaYBp55rtH1QyAT2MFRaEJB6ZOzR8KY7WY92RKUGoIt8j/b6UV6O5USzZf1bFqfRdi55uaJDnShp
8KItSKBt2/7KyZB4iZSlFdYNb0vSnrcb2nThczfQ+9XV05yVWGXM5Rgj/jq2nlqC9SPwKtRRnHkD
LkL54KKLXZ/9fc8Rv5qOmDIqSFLbv78AvupITuOlm+YSr4D9GKV2IM6oA8RLuR4DxcTTk9ksjljn
70D7Shc/OUt94xq/BqNQHhrcKL/QVIaNVv4MWQoEaE6totgWteqE/7gUmT9FoiLEiOv3RZxfESup
Aj+KUF+81DgsNG7S0M2tZzrKhO5AD92EPWkK+lJ9UY6P+zBv028o5VKgiCnQgVJXGGyBFJ/349Ge
m/p3KjQuGjoaH/3mHlKc9aPQ4SfKKaXT581+yRCpVLOJopbK4hh13fKe4ab9GrqOVkrgYW3F6JRE
WvtYhpihMmj0s44yfhPpjNU9MhAwZNkoIimubvV0lp1C4NT6tcztb7KdGbTt7zJwHJFGxfSsGoLn
0mUrGxpOFubUOKd8zgkxon8XuSGQh8WaniFD1uc2TjNfMaDQ04p5SXM+XvA3J63TfYZqw4elgswO
5mZAOQvgTq4gFIzGNUAr9NLDU/SbvnM5SDMGlUtTVzKqytLo8XfGU41sOaOSTvvQTqebFaH4GfR0
FTSJBJUnFQqp2U09smVvOiy98167Sn9YbX943G8DAt6n0awuWdUEr/IBvM4D6XF0l68UWALgJgEh
dV6ivNbgVv6oOu0k6X2tc5yXCuu7knnVR47H5s+9WIINbYnrqtmmwhHtI5eOQl6S2HcaBpCJC4pL
A5i3zfD2/ZxqkI0dodZ57+ylHvwvbqHpEGKu4jGwCj8T8F5vOkHAranOf1alnJTXv3oG+YxOQF16
V8siZkVNINeHfdy8thqMvWZGlNPUev2aeFiRK095U13TfeSwJIUerq7JcDQx0axtYQSf7X6gOt0S
QCaIsp12WOLkuLS69zNUwCJy3C78Sm9GgJ/C0dnE8bJvajQJxBVir1ZrByO3qh3zoug5MQUFA+0i
Oni9N91dGpSov2PqLOEVWwoRtUUOVmaO3eLH3Iu+0bTZoYgQ3ObUxgiEhN2I1t2I1iKafdDQ1RNS
FmpK4MYSeDw5TIH7FscXStOy2MxfZtXMjyyYHgTXvK5Ctp404KoeHwAciEgbGVGTyPywaXS9KB29
q7U3n5odKdOB1V3UsPimKy6dFcspNvmI3s3JQxNMVdi+wEYOIZEphLC6XU6GFn/fNXKaX9bcFAf5
SvVUOjh5RgdWvh4ITtz20DI39Ojmq/xlE1u5JWTx89VZHOsQM9tM8vxYxeZxWE5ERIKX1jzd3S9B
k25l2dy3yjYqrD1ob7ha+hxuI/Cyp9Qj6mk2npyBsQcn3qy+9Hje5OlYTrv/Psj3RugIoLmbh3y/
FJOCtlqUs95y7sp6Riy1O6S71mQS4Ee9ja3fg3a6vs6T8Wtq03+DgrS2tSLiX/lmO71+jkq7ORd1
HV1J9uA801cmDnEj3rZG/43lTn+17PRng//Mz7HNXaUg3zBQ1if/TRy0IrpY9gLAVlhidcv9XeoL
Cd0MMbZRYEDYpUh8W4vToeIqXQL7oNo5wG9c2WcjMNp7hjlkC5QoIp5J7clYDK3tgqz1EvcZwbsp
Wahr4yNUGg7semr7bOVfvTd8zHWW7iwj8ADWdveQKK9XZ4ndw6iSMUAI8DnUNPs7QR6nxMyN2wiO
5a+RRVXgSk/5YxRZHgsjPf6r7owc8aHImiJIsLK6GKYsYfT0FFCkuoYcQ+qKQsLoptjYmFlFSJfr
fGfLVFam4F99DuJjtol+yZExiLvG6UlbMUP4rrZT/4YGR/ljKou+kcCi9fd0IA0xk1W7sQaJzUDB
+G44ET6L0Nl3rmE8ZfUV6oMPwz2hOCZZrfMHo+qv61MVJqWvnUKXE9eqANDtPOB7FZNeFTe4nLcG
g+KcaceAiKWB6BiKt/dcOjkyJMWDpnds09heX9oiMwWWLY5vrLo7J08+sg5t5MGAxHOU0EgErfTU
ZY6LVRuvrjIr1wlawwP+w2cjjQ8i1Rw7w8mZhs0qQiUnYSHeFxEeYwbUTwS6VftE5TzEaJUqpZui
jTSZ6UaIZ0g+TSpl2xPudZ8H0OPgzYGYSnFx8HNtWDUNUSIwf56CaQCgY4blA2lbeadneJKvFvFW
EnK1hUF5Ka3hn4g9uDNp+YmTXeVUmV9rk84/x2ZaWZGFkg+RBWULvwahJvIhcLGOE2Nl7f6+R086
JZ0Cb8jgWuW2RyB2bOkR7NZzWB0yVRwtpJq1BnqqTH9KR99YZ/amdcB3FwiFbkW+4GhAUvxeIP5I
7Oh50p7WXRSdyCHV0+m+TD1T9zrP7mkCcJ6P6azNnbsvliU/W6j9TgaJz9JHiyyCfEYA89BOxNo8
J0p8ICCbSanpuU+egQAz8kIuTOFnLTL4I54VmGdzsVim1ZYmgNC7RqGybK2UADiujN9mQBaJvIqQ
/lyyvrV3ZTCRQys8w1opMrjtrMftnCL7LXTvrGsc0MzGa8lsTdWdwKPSGtPQJYln5WJek7zSdlkF
NYPetP6M+BcsIbBGf2Y2+xEX+XPuTAd5X5XxrKNEFuo6NeCkgMyD7RIuTKKMb4adqy9xSO+JS3nR
0p8EUjrbaLbB0Bu/paAaEde+rzHhVUZowEcThIXJHJ8TB8uJBHJ7HkbdRLlmLc7n9R7ly+h9WekH
xFBf7Jks7HrKSc6mFztYcfyZTB0q0HRPLsVTCATksMrzmwxTWTHeJ7fxbgzyyzug2jvgz/JZoeG9
+/tMGTsE9CYEq1XW4unMab2+JgS8MtTDZJMtKkVdtY6Od12gskxk0NuRdXV7B86lZ9jnmVPTs4Uu
jYmM9Ui8snumJdw9B9CsThlrne9Q7ElFhwO864jextkVZTetxR4NTTDCixcT86IS0WtZv8HHseOM
ffDcG+WbktQWB/p8Ppbq8gOwQb2vEWqRoFuEOzdgSVE0IBTSFBa0OcI4D3JKlRf7MMMRT2bf3VuS
7+EYKy8Ym/NDVKnz3dCgDWMh+HSwvfoInLlYcWrgl2Q5G7Awz9GzWqe/2agQKliz9QZyfdzQ/M1g
aCvW2+gbv+yyeJdDeUt1uwNrZXDo6paVEr74MWeKtF87PMjQmd1k3hHe5vShxeZra1dVSq4q+pQ6
pjGI/j0tFvKUtEnZQTmcLkCr4fos7VMe/qQZ0xzkRMHTX/GLQUfTOXfI9q5DYkxnDkzVmsG4NdQr
5Lhye1505AD1n6NN6IT/Fm6eP5UY/exRI+AQgxeeaXOMV5OIyy3qNeE+7z3r1oFGeKlMaJMwgL+t
y0kcknAibBTyoh5rRAMMrepj7RJQiGLV4H+PxguxJfkmFRkGI8crspTnR2UozErEBFJjMn7u+AwJ
k+E0zhAiO3h2m+KH8bpLPNbIGwaHVvoCo4kLIDmM0B7RgRKrHIlAew5WkUIedN88h7Hy4QrFTcFg
bO8sYXVMk5yT9bgMF3kEqz8rMGQbT6zErDvWq5IiW9Ea0yP3pCbLedGZV9p9s9EzDDNtufSYfTM8
x243tjdGzS2UooLWgXGSL+TbnAa1fT0A+XNE30OO7DVNQX6LTVi+FRv1y7RgcJpIjzh1AZQI27oU
BexJu0I5OwoF4N8HHVCZz+gtP5imkPNArTjJll0OFmzf1qOxCQmV8JGGkV8WVMETZVl/jbp8z1hc
I5tUt7ZWQGKoKhpgqcif6MCpIlwFJTAshJySiLVf1camhghqdn+qdjwe192a3B7MucGTFamQDjkn
b+XfTkwOWgN5V8kWkWKhepMYg0In2KfuZg0WaPlW9vUY8vmS2Cx9oX+MEU0SbjR7MSn3QyCuHhGj
nDFwaA2Gav83lsYEA4EDRsfMbr0VJcusvLhobQmyMMJGYpPmDat09mJO7oNuhfImaktKUr8SDBvi
RCv6qfzsyjBVT/JZvSA8MsdDl2rN6u2RBp8Ocgds7frHin2lKE8o+qv5h56iKaPlsQcxqD2HEC58
/s/5K8KIufbp+VLqKXqtll7Zk4TpYw1fFIP7l5nOaxgOlNPTFfPD9NKFWoC1euGaL0VoNnFI8iPz
XDLvJIyDmTSZjnBR4HwO4WESXlAHT8uJVYFyaQ5yX/AmzirF+5C1yn2tNibaixM+i6Ej6FOK8eSD
Bp9+Dw8LN0yr2ude0UABzHb0UTcVYoDa+yMyz9uoecozdd6qReDsaBWf0AzD6OuBHwAHyDi6KASe
iLccL+6ZN4hhnDIZw3OZc3OgwI1PIIegj9BmryKSk+lj3WTnPbKAH6yXV6zYswAVF9tlUm1SWKEY
0KoCs+DR2r6R6mwo7YMivznb9vDv2gvTFNPbZ1doNaoP8hTOa9An/1hFo/td55p3XJDm3QgqYtsm
YhGlydExs89U6xJ0n2PA0X/81CADPwoiUkIfK86MRJb+cVGTxaDFC4ybEsG91uNHki42Qxn+GIIZ
ocG/Mrw//KlgYHsBArWR3VuCUanGkNYeJBNutm2P9lxR0otlxTYsHF1qMRQHOSun3gJqKe8Yhbpp
/RNSEfc01AxtXDzKnF1091lTwC9K9Y7k38J4fI9E914lB2Vlp+QN0sDJJWStGea32nAEITF1SYWT
5wSh0Z0XA1WUnOrPtO3vyUL5NkIALkv3Sc5P7AbJaWwnCCHETCV2hkfB4euida5+qD1T93k73iaU
6+k+IeN3k3vam1Fbwa0z+vyNcEXA4974GOCl4TZhhi9lXAvHLFKDluc26Sgu23w6Buqc3MPUfMjl
UHdxVdAlAXcjapxeUcksJW93G3BAv5Ea2HPPvVD7OfuosrVLhkPnQpcAs4r89PAoHXURo+RxaGCB
0KCgVvrFVerKRzLYiGg7Jv3l+GtqCYTndnmWLeIWMDCuTAA0tbJLJ6vEatDU51gbqKuJZyAgaQAV
6LbGYwqzEenXcHMinL6BqWOqHnMMLKvK1CunJ6IClFBznvUA4URPqPs5Tkpo4UN2Vx34PY1uLMyg
p3KrKP8qCL+IgbM+1xWjg5IkvvV03/VVeOW8eZxDMzyNFoMwmaJBqviwKrhSoVLhEzbX+OVA+eqZ
7b83jXND9ty/hO6ivtfet4A+0mn9/on6Dg5rW3cYs6NcdzVAnReikaNt4zj2Vq69MuB7qMaLbATZ
+Fb9Yfwo9Szae7Hdnhc1hEMCrm+j0PR/QD4ChZIXzla+9CbS2RmZ13yWCQBr8V3KYyNckvmQUxTd
sk2Ff/YDvXB8qtDg7KzAyF/VZQGj4+kEeFjuVg4aMAKfUFBjN64KuE2Q4Te2cGY3izmdJONMW1RA
Pmnz1k82VI2JIV7sNt+XWjNuM1UQUtC7hQ7kAEl58uVL+aCYwPcSxBB6Ns8nB9zVIardeQ+GF4RG
Ped+WWnJb5vjYDh344dK+hFTjKdiJkZ6EoXqIB4cO5nOejV8j0UBuxRRcB3wb1j/3zAl/VOmEzOr
RNQYV0X2wvDil2z3aUsnwO3elSahfSzU0TnGjAn3RUnudzPjLImd5eEYFfsMWBLpMLIr5ynWOOMu
Hsdg2VtXzYnoTrnvdSk9TnuG+9nV7BJQPvzwgz6rZ/t2pMYifwXWH8rK7/kErqyGnL3XYwT5hIKG
pm3eS/oZ+5aOtVAyV5u4Ua4l/fHffV++TpEHZKyKof+bRNzkOhyqGM9BHBTVvYtCWlqGa189XQ8e
EDAfJEflX9pSfo+36yyf0BgcmeWHh3T+BeWecddje/Yrkfu2qNawAZPzMwnneiun9K6Cfb4zwkfX
cuFl2vILU2G1nSKXoNYp07frlqxrcbCTk8l0IKGij9F1iTmlNxvTE/RYvyGJZ1MLRx354Pmpky/D
6bsR0SWexfqUAUDGAtsrh9BMYF57zUlaf1N8vn6de8tdWaodGcgfeYlLlLSgnwvK57iLH2o/PAGs
0ZH5UXjYjG1FCFV4y1umjSRut3sZrDAYKankYQ5sygPez6xEu0R9Uh0ds7wMdqifzBofrKB+1RmQ
J1JZ9LM1L75tm8a/adK8SI0snBC4loXjnQrHBuWV6eoTxmxy5rCRpqy1Rxn1UjQAz7uoUPfIizXf
IBDV16R2gOT26lA6IZmIVc12Py+7ph3s/RgbW1kn1yYNapDlFuolOmXgcN89aBu+reQ1052eyiRE
ggWwCq5YaM1k5aW0/i3et+hi2o3WvIwtJJ3WSiDogM/eknXVnQwq9SRN0YbkNINLi1a7p+QvnqGQ
2mW4jH7ViJRGh6w7XWirp2Eg9l28nIMgJQCMYofWQ9OcmqQst1ZsI5B335o4o4uoockTya1K76Kb
qIKIgYkTfdoEelQBMOC+o2Mu3cIWUUKbEu+/cIIaZlA+yAFFOx8CuNQIYfueUUwf1YD+EUKw8Lsd
UUkKRmfYwh0tZjKzJhtMKdzY5JiaFn4eiJHKZih7jX2KM3MVdydx9ZdJytRnNrR7pjSE1YUY45Nw
9PaQlLv9rFS/R828BwPJR/A0sAIFkC99zSEbpnAwJeTDROnVQ2lrXpu2c7frrHEFLuKwypBzT8UZ
hM28N53qoYxmzL9oSeg9R90mncn7sPkHb02MIbuhnhbuQlQjHqGy23W7cbSieneb4FpYzIvsbIFK
IYCtmM0j31xS5SPKy32ymM4bcKHpFEyI4HqTa0BzdWJ2E9GGTF6b3jFO+LcOrdD3umYAyrI0om2t
cj6ggUM+FKKeW4R39xyG+Q+JG5oKfkfjFGShCllIPVt0AyYWMpahq9pAEBkoOlYacuZ06b7wPBIy
bRX53vgeWKaYtfX1E5aT/GcK/kKOaCMzmfeSZKgyEANmhizf9ipa8XqMu0Sr+o1n8+cLLg5WN38h
C8UroJPJ+XRbN8M5z0xxgJmaczlUyb6oF3r7ZY6EF520jdwLBnWZXTll/ZLEJXSjpm/HDbVoYYzE
SY6fUZIfliVxbw2gmMtQcgnN6tg/zBrmETTA4NjG5FUOWRj48i6zotDYdFZc+Wppf8cXaP+mlDsp
yvKLST1qCwLKT01tuLtCAKSVNN1azXKrLJWwIHfSTxEi5U3t5P8M5qC/Iz7BrtIwER1CYuTsJqN4
FAL1vGCJx5D/c1UyDj0HKbIjntpuuq1DTzSi/S6YvG2bB9G5iOd+g5hiL1fPPNM/nSW6l2NrvcFU
Kw4dwOatfJn0I1hb8EN+5zJ/8RKXz0NgSeTIE/9mCNzc5DBnxclBnxgglk1oAoOJugsNRdKBSHR9
CY38UowKUhLxKq66kh+YlErQdYauinhBgXFxg/Fulw7CL896nY1QfZG2tFThtBsnS/6lIP0eAHqQ
/H6TkbTgdpcbs3Ns5dwabta37/JZO5nLc7SwdpnO3PtK0Smb2P5KjCU82PZckZIlZvZzQcK7LGSZ
qcvoqg6EzxF4G+FvqO13etqSpmzqNFJaZ9yFaeccPS1ZXhHIPoxonO6jnuFRyc2zw3D8VqmuRmEk
ZnkTjvvjGtPMfCMufa5WFG+k5m31CaJ8wKVyiOjjjElEmJS4cJFPVrTYCIBVLIwIYs5StATDhUOf
XtAS4PTWraujek8hxpbnMFlqJmwGzG4Luoi8ShOyLnac5d9r8gTOWYZGmBzi9uaoxhv3JGOTbvwk
4U97VBFaf+SyNnHJYADgO8Z8B1Ojqu8gDvqd1C7ALwn3RleM27is3FtA/QwBaUguDvlaScsgXO4L
lRKcrQXoazhionYIHNsUmfFswEP/0TsXNRrhTgBTOQdx/ZkLSuKI2tIazszlBih8d9cZOecaus7V
vShbhzbtfpUsNk3Lxjgkp7SFjC2ehGrJ2GQen6njTCpokwTF3rmnE7ztrvbuJa7CrRJNFNsVI74L
TjsGDBwI/FZSixS3pmW5TNsyI7NHupCgj3WAb9wrQFIRe4xXSWoE64YZg+z/KVqen01bjXxHUZd3
rc0IhVRuav/k2kN5ruly3MsZ6T2QjE2iF+O7fIbiDInMBJAo1bT4OjbTy6qTURI1vxZ5hMFGdZMn
RSkOYWcMrK9F+iTmPOoiSD6zY9f7DBPQZlByVJXVtrGK8cstI4I/AsFCbyduOHd6SRbMS4ER2hva
dOkhrufgFTjAbh1VBijOh+GW1lr/wVKqHBjjZLB/3TurLKrusaiOkDcYW4bhSZawrUqjKGCvP8Sz
dwH7qzMxZExlFDQGKRwVytoGh8BI2Lv0oU7ATalf9JUZBhX7ddA7oX/WnvWUAl7kwakQM9GpeEPH
sR3AX9WTZNo78SuNw3Rnlpiq+q56Jcbb+Feh98V/BRFqGQNmJTWfFVLGfd01q48qcrKdC7v4JJv8
bD6QTCwIOE5HKWpa9YtNxPA2l5MZloCJI2/4HNjht0nQwaAkN5sGPOwIVubU2mQQKbWu+RUSKokw
m0WEmGHaLdoBfdvOTbCthgJ5e+881oqlBCynkBOSIkW+ue5Hn/BHDs0cw6mkK7n0gBnYUGM/zjld
OTgHX2fqSEq65RedIQtPEYkeoul6DTwn9lsln8+1sPyLmuCstvMvq7Jxz5FuIVsDY+e0T1nLgWdo
TajzohJ2k7K4wyjeQgSjF23F+kVxlgpBJmrshARG7sXltbPN5qlgJLYlCHfZ1QMdtLL6sCy0S7mu
mdu467Jnq33DqAnWo25n3GAMJTy9eVcYux0aknBSd0ACPhRXZ1aDc0QKmq+bbsOVAWRcGjYKN2vX
l8nySMg0eV7RFUXo7fogQVjUartewO/FshANJUXs7H7Es9siqtXGrTLkIXrv5kJnQrllRd89Sgcl
nT2EV/wn6mFY5t+0VNQMy4CYCq2mCVHwpV2Rn6fUCJ7Gpjm7xoZZU576CDzbvtN/1XH9rRcErHoY
L62lOa91UKFWto/jXDGMF2P6TMsOAY7CTWsM9TV1m+rCxNTdE2+g7jpoPMgTpvYa9GO3GYQdVYML
Da5rq81F8l2ztW8e46evfvKQcIAPLDLrGosuTige3JnERqXQt2WEhrZyW/OpifhblzT8CZXIPqyr
HWb77lCPkAtoQ2SCwpg8KADyvlWPOfoEPOU0d508Nt5Ngh58FOPXQdD3nIpGo7zyHOP74hQvgZvV
kM9FHwOzJR31vIJgIBxiYaNa59hR7qn2ThvDeZagiVHFotLm1EOT0rQHuonI6eSYXM2hXg/FhoyW
9JAKTUryj4NTfD8NWILXv8KOidSaloIWqlk6t6Ew+2MaND8kYGygIQyNtZh21WjUiDQHoGR2hfRN
MOrqOFLhKhlH9IHNiwKbdqdU7YwGCOjuyqsqM2TqdXbBWt8fwwYgiWc235GjI6nDeA9ys6fTUI9s
WqaZHlvL+xb2+T/SdqbpBskMbmnRgPJo8YeISCP9UQdEKzsKCnUmVT1QUXRwrkWaRlClxS3T3O+6
Yn9KdWWTu/sa9V+NGO5UMwmh1Wx5T3KdQC3bbVGo5UxWCtrHaEZYS4s3wySJOqkZTovD44I4Y+Uq
ZnZY0W+DF9UpuC/Qj0gr7DiKyLkcQVHTdb9g9ZH8R9r9ijtCdcLIAQtrbkxMIcURVDxoSrSxuRe/
BabjZ7ew1ZxfjsIO2qcNMkA87b6OI9Xws5CFS9XhwdaRMf9oOu37wr+uUDCiaXtcNMttbUU7lhs+
uETyP4xz5uWuwOSYnypyUw4zwpCqt84mJOLwpjc1k1yjv6qxdqhx+nRIE/WYMVfrbSKqxWn+oVmT
4f/nv/7n//3fX9P/Cv8poffNYVn8V9ED8ouLrv0//7Gd//xXtb59+s1Lz3M9SL+mqum6QWiRq/Hr
X78ecRHyu7X/wX5l8UEsA7ZLYaiOqh6kEZNff27M4SEf/h9h59UcJ7p20V9EFfmF285Z3ZIshxvK
acg58+u/xYvP8YzOV54bSmrP2BJNwxP2XlsZSLivkNYd5Lc4qqd7pr/101EyT9nChy8z24HPQ0N8
NwnxWU0QZ60GN3no3crEY6OmG9NQyks+sId0UuGSZ2La4Dvng+V2K+i2GXCaynssc0pkcNPiUuJz
ma6ruGx3Wt2421o3e1AsQbKKQ9wmeRmFK4bv1ZdYLa8gZc5ZbtY3tLPFRy2/CXVK3+zpTgJFf2+z
+febOXJT2fOY0tr8nBVEog3zRaUzNdooFdnIUj9f+wG00anCij5v15FC7wK6hcsY1zVK/XiACFsf
tCY//vlN0e13b4plaCYhu4atuZpu6rrzzzdFRECq4lKwZp1dRb2YrAM7yuE6BjwSNvChyp9T+Ayp
z/zLMtM3Ej4eQVQsQ3Q7ArFtOcPdMMAOj8qzDJPDrXmwy7h/imwxnAjY/iYdhkQP99uqKnlW+0Tr
/suvobvvfw9NtR1d4AmzUVKZxnzx/e3iynInU0SeIfGIze/SnmE7QFZs3H47v1AtltWg2pnDRXiz
4ic50BgRtq2WKpG0EPx8c7NsiNI58K9cmlk9LV+Kw9zcp66RrKxMpUJA7uBo6qs2V/6MCYBtC3eX
idJ6dE3YPCPaDxnozOoAzjv5t/NuEwWyRei5xWWCzcxgO78vI1orEIMwaesCx3PePNugZkDSOsEl
r5iEpWM0XYVvr5qUmw6KkB4ndEkEIhiBO16HZ8yKLqsm99EBbf2QpJWFI20us0RBylIcl8lKYpea
mEgorKWjGKZ1yaD1Mvme9uxN9i0i/9xnfvc9UHqkTEXPLGb+0WkYKExGc7sMOeQsbajLgkL5L7xV
7ts0sN9dilQFOSSrzbY6jb0VnGghdwXcVFnp1DbmFOFyG0YB+7aUYCOhO4cq77wzKZQeLUmD9NEq
9INZ6Crcz+iJmlt9YB+9SysqUXC3RQg2WaEP8oRnwUgDcjYoWEJSSJ6BfRxkHycPZUpok+wT579L
/hVKqGBAsyvYw1V265zih81TY+sZk7gtm8yIndReNSemy51Qgd7Tfja29hpDaqJireCeSoEtUWGr
gVB1iMJik9I27eXDpg1wEWRaeiKRmISCxZHr+ucShvEOVWyy0XgMPSljl5+18A03pQUErDa2C5Qk
GCcHDiOQR/n4TBxrE2tCP0UzKTlpY33FtNwC0wQUxzZLWFDT2DO7HfpwRozug9izf2gTLWKvg2Dq
2k+BPu9F1VG/F0TD7OLQK/aLazO2/NcUIFgz+2XYJ+v0VUxe6yfBUxS0wa0CDrziLjUuwx7TnocS
bvlmMemWSsKsigbQFv1j+Rz1dHJh1KP6pyVmViHEDv6/t6adFXurMKbT8giSF5GPB23fLtp5AK00
v2TnKkhC5VOf1FUMUeOWWUbHbL7g4SRsHOEKm7aDqZXVjpikHjg7fsKAT9tWNs+aao1Y8cEPGEzh
ltAyav+PXQHMVxZXxqi9tWJ0bkw+jQ/wp95iRk/8rDPIMNOabC0JXPLA9o+g8mrM93++S5nvn4CW
pgqHaGibe7hrOK7+z5uUqZNdWpmDt7FTrdkgicl3FOXRTt5JlAxFr/xWnlShl7c2iQ85It+LMvRo
iIfyq+fAM1/J1wbOzswPNvAvTnF4Ia0Ki3+tkoE5mxU6H4VVU00YbJQEge38rU0K5zppSmXj29/K
LEHl5rE9zcV2xn9/aYfpnMaV8TSWAWbXqsG9Bdi0iBvuikCvq7p314hRVBKcR6AEikh1IPHQHUMn
YOgrmNt7VCjbP5825/1pm7kChmoA7XEtTpyjvj9tQVaxNgx2utnm+8VhwOLdXrXlNIJ7rTeOo7Iy
G9MEC1SK+5PYCXBMe7fAx8rUJznJca3eTjbiHdj4zLjXfRkXz9pQuq+RJz6h5/Cu8s+yYLx58bhP
VO3ohlPzpY6QYo9lnp4HcsBWRcNGOJrDzlq414DvkIRPlb2EAPVDCC2zEwyA54o9UuqaGsdRt0M8
R1LkpWm/wCG8OGMXnJAqIGOXS8TA9gJkvMSb6vPOQ6I7RxVpH5CGh5Op7Xm50y7uLbMDCRlNTGQh
9+ggeQHwuxp5kFZhnT3SfI9ZFIH099RX07JP/VT80HrTPRtOzgYT97EVsoa/gyQND3qunk1rUneW
bUafW+hjtLg16Usf0hclN8k6xwN7ZxbcbCL0u/K+hSk+2xcm8FpI0n/9+d0Wcxn49zKRBZlQ+aCQ
20HdaqrmP9/t2BoYMvZKtFtuViKJ1adoSNmJDxjC687PT78PHitAPfe+FlrvXayOsbhWe/uqorTf
pFokPpkYOVi0wIyHvT/CB1HZY7D1VhWlPvd0Dyv59nSRDWsdlcehmFmSuu1Eh0wkgP1nAXvPOT2N
VcWqOnCv8aQNh8lRblJJINUFpQbHFzX8UQ9MthkFpq+NlypgbMJYHPXCWTMGOZiqnz91QNL50NTT
HtZD8b3Rqwl1hh2c1RBddZVs3PmbqHVc5A4FmSVpdfVJv7xIwUWP9ZEEXFJYRC8iVhLwNWR1j4nD
3KkqQhmh69/1ERb1CH2ZWYlnUuTQU9/+/D5Z5v9TcoHJpdoyhM4i0p7//G8llxPYQ0YxLQiWrelQ
FUNcw1JRt2JognVgW+XVr2Cbs5NY2Zb+2c5g4aRxDUC0cjYsJgg6ZC/JsxggKJvHaLP0Il7e2Ku+
xn+lDI117AgIVWGBVMwqvJ+/vLWc6xd0nDHPBlN78fMQktbYGodJzTGI5O49NdML63j93qN8UPog
W5WVwJLBjjoPG0xLgY9ESavrTefFWGNniYkJIebkGwVS/rmy03zeE2Xy7vJ2PH9n1ug79emIDSW+
W/S6Z1yxz1HnGnd50ArxI5pVvJEwaZy1Uf0sn3iMm++t6zjXIe/svdzxD1QuG/nryzMiDwFBQ2kY
IIVs4U6jZp6+tPYnhq00njamTHmGtfk0K9jZT33lnOnKP5WMuh92kVT7PE2sg8ta7GVCvpoHd062
+iwPgP2GtRelwCXyksKP6kxtq/ApcccHcm/9PDgt9fFYk3ZC2WYRyJR7VJzmt7Zg5QJ6B9RNzqfF
TNXxFGfWq2dZ+YvrJMWLYXYZAtLEP8vXmLCGJ0bqE3Fp/GlLrwdEE9kkOclv7Icq/CAUJCe1gKqx
CFbDEnCioimffR+FkhwnqDE3nKVR1AINcC1TEFrTisF+VT7JGa89FScurpsUenRl2D4Z7A1Vlywb
QW5DTBjqEekporupVO6SmrAU+8ggUQoxi9kANgzvLVaxgzvlTz1+F9Jjp4dUHEGZ657kiitMbYLi
RqTXjlCYaAZGcHfD4Nch9rRTWU7hxRpnJXsUDweg43jB8wGbi0HhNi9PIUG1YE6d/CAvrskJvlaK
cu2j1H1WsTUirQW3M2/E69bCmOt21qpojfasDP7Mr0DdBY4/vSvaG/95/WhI/FnnoDK3TR7ZZ5tT
z1rrP1/J1xqGcbsg1D4uf1gbwOLMbKMS/ojqlNEWGaPtURkH3p9JM58T67uc7apelbBpi74ngesx
B4nYt/OpLexvDrIfnGKh/xTYeQ1soY66k+VX6W6q+2hjuUbKXYe8LZpdWPcQjOE/hXOmbJzvpRlt
ND4WzDf68i2fOqwffCDvkeO/RFEgVrKGZYCemBqbX+uHKBpxVA0bIh0dKTWGs7O6tD2R+93yd86u
BISIX4uCwVw0E1llRIFQ+5/thOgEteihhU72Wifq1gnoXMMkv8snN20tyRSOmDbzPvBWka1x8/zx
5Nq9iZ7N4qX5ddNMrB3TzOjc2L11aKYMdyfy4t6q9XszDOlRYCzZFBZRPLQJ6Wtf4hpUK7DYOdzT
X9TBughAy1h19Ri71t91Guy2pLas18JNYLfT2bVN5S7L+kB3240A5ScnbIboUtoGFNVRrEanmPiZ
lXwMyK9IpdBPesZHGV4D7R7ujw6bRsTgcJoUnadgFW8ndcLXmrtiXFdp4n9wfOVR5N+l2uE3ikMv
9Ak8FO6V/+qCIRRoOrsaWYp4ATxoVdQ7wlefBrNIf8xf5F6BukHGDUaAwzdl5rXbIWdxPTQt3ior
fxizozQzh3CvZchf+9zxHhXr3UdTwNLi/6lCVb94YT+dGXuWO5+ADBZppNmNaThy16z0S6zYhNIK
dTG2hpQpByeyniXJdRJdsALdWq5MNZ1Ovdvbx/lH87BkreO6Ckja+s8hsIAe2kpR7eRrXaztWaZf
jMGoD7YNG4qMuPETqJsZYFlHT5VW2i+6PRy7UhS30R68dWu3MGI+9waoky4JYyTzVnlymWrsEcJ5
d8v5FoWf6YbDdV5O7dvylY29e4xTarHJ245l1OzcqqmPDa4LguTpZeWhFdMe4AHqpzpbZlE2TtRf
cn2Zjydmsow1JQbDDMO+WxZnad7suMFU7SeD0FEUjMWxgSkGTRTte2KL+C5sprZ6kJo31jTYM0J/
x+pTf4q54W6VBs+FahePqO/MZ3TC6qgRb68rjCGqYkmJxrj7K9AGkjtbbGmwhsvEU1so2Y2R9oEE
PP9cOyxNamGNSJaCaVMO5B3lXfySM2PaCUuA+wo1nuMetBnupFUO4ghvhDW64kNptP6lpaEDgWV3
W8aa7g4nWHGs6tn7Flr9LhtKKoFZdZoa/UsjI44x3RunJtP2zVSZDxkE4vhVeAzBdZzMvH+V0zQ9
Y1SwzAPcVmm3UTCS+VN05jZtHe1eEN8AE8gJDoRMPGSKjlVaV+H5r7/DwbC7Pka/7i6S4tl1bbrG
W9TtKrffBlHfPy9qB6sd+Gv0SFz1+UHdlw088BACqLCHp0WwSkFq7eC23bI2/7bIPm21oH+QikkU
r/F6iSuU6r8FAZGaqntq5vGU5jvFDt9YvyqWEQNIDEUBHFeazlnuVoq2/Cv4Squs/JKFE/fk8fCl
lA8L7QXYcH6y8UKuLbVjLuUjq3TCbENDnV/zsbLWeexWB5EF3Sadx5XIDogyH/AX++mI6vCbMhn+
VR7m3bQUNRQBehwpmTc1cHqeSYxhG38J3dD/HDa94LFIQKFghneI3Dh7GGH1SYEz+WyTN3xGTJDy
LAvVzZ9LVHNuDP/eSli6ZZh03JZLoYry4n0rMRAKE3bgqRPPhmbTueXD8o1+5ZY44wgwOg60dtuh
hBIkn3whAr9R76NzNlX1xbz2RKaRIR9+qyfvk7CicmclQXOcv3O0PlvDwWMOg3SdJ3STaGsfe8AK
tQ2L3RlUr7d5tCnawttGQ8sSWg+bleoNL8GshJrGBB0CA0hiPD4pndOceuxMQIpt7+K7fnUSTv74
l/MxD3P/fj5ciIQ0Vxa1vG2rmv3ufEQOLFrbIcRkqcBqMHhynCO9ovKrZboz8p9ESjuudOIb5M5A
zoTlwQCTuhIsYbaSC9STZbpxleyJDxBBYDDCyOoNXDT7/s4LY7Qtc9bNMvYzpuZZPsoBZm7S2hRX
VwufNOLfzw2ikVXmgkkMJnbc3kiySWfHb6oHmNEpeqCBTvzQhrD83ASgOSy82WsAymKdm7r5aG3w
ZzaCH/ndaGvp059PHbPwd+fOwu5pGSqXkTBNzbbfDcqVANpX1pFMk9bVeJLLnwTy4jGw9XvbFj9L
lOPMY4v0kBroeoKyI5MD2c+5Zvt2dERXYTamT3EK+xoaIA8Cq+5IKEE+fJvmw1nVQrF8aaYT1Ca5
JbEi620IQm+vW3Nai+iMj0E2HHQ0m2rq98Rd+uXdQ53BbgIdUqo/phHFeRxphATNsY56zxrNSIsC
86Ou7A0L/ONSPrcl8jcIXVjFdHgj01Aiu2AITQCnccSoDC7Ozr/nlWEezcrRngYoOa43h5PN0ldP
AaMTDhlZQFFhPUKr/Su2A7SgctAxGuw9+pBIQYCDd+aXw6Pvzw6cbbjlybMsM2rsvrc4z7nSSz47
3ApvUY9TaZFJja23wzRFLkSuJYtBqhiDa1AWCmxMoCBSZROqaOg0yt6FnFH7HWZQ9qufDefWdxpB
l1aDVmreqciDozn1Fhz1M8ZIfQcctD0RFZIchqgBpxFVoIZa4GNAHwumbPg51TYIX1AWSZVXQPtm
9UCSUpfYQuhKiP0SN98FU/lUFe7wqcu2Q+gWCLPD7A3tkv/sxR8qnmcMG7xaJE9yfFLDcv6XBYim
Gu+vT911XSGMea6IvNJ5d302Y14mOBSYnIq4OUur9+/PtlqH05YFyIzFnaXIrkFUGBvpDBLV7ImU
Y08/pUoPPd272J7n7wO7BlRRhTSDQOXExSbvLQ6QYVWZFXEPzMCetYiKQvM1SUmck4MQxbWmPQ9f
e2WhqNjEKZgfSXmJCfvYyneGSCHnrKsT3Eev/hg7+cmNrItskpKxeUGQcxu1DngJT2340q1JGhBI
/bbHKjWBbBTWhIifzXmtYYhoS0pqcx5eG6Od4C4cZkL8vNOIi4Iullhhlh6k2LC/A7yXpDvIlez6
+K2ZlMy4G3d61hxWJqoAdZtGT4XmJI/eLh9SyS0P1cAFmngfSxtaVz8r3hg/5ph6L05K+nk7BfYH
LcczhxuX/E8/Bd6nszkQrgc+Th2Ui9II5WIjAEPOrxn6VniIflu7fFa8iKCPJolfQwbTK50R9Vc7
iY+p2iCLaA6qmMzXMK9KfK/R8IzIlXnG/FVGXNyf73GO9f4SYshq67bhsr1ikfZ+8iacilZOSbXt
og2vwxLGwGwA9LQHXJLojeR0EogmPdoCl60ejQM1YHRjpgJO0O9/J8FMqYoSjnvLWr6G3bxay3Nv
JX18RfzTrYEQYoQs6mBTVGV8ziPD/aarFftuoXU7NMrKhm6yPaRKRJXbp+kFLM18z9RY7YJl7sl6
e7IHdZ9RL160HHPRDOf/bcaTXylTT854W4ijArriuPgfu+ATDSQXzCJgDs3vdormgGXMk8wwUxhP
2UEQP42UTFLeR5z7apm/Ovpk7NO47V+6FgVy1Zz59cOzljTxfoyqrRPiTY1a3XsIgEJHbqoN72nd
XtmAneVtl3F+wRWTgnWomiNa+pQWxaju9TTuJnKgNqB0WMhDvFuTNds8yCh19k2DtfLP7/b/bkyp
BbjiHJUiyaEgeFcMuL7tEa1rU4qPaNETAqLMwmq32CRfuhFOczsrhJcbvIamim3qX6niGZclA5FU
0Y1XQEcsmdmsaGpu2RTkZ7VrQ4bvetFcGxVisFPZWxGimTaKr6kWKJ8wtF41ncmo3MOMlmtuySH8
8uff7X9Gk66BzECodOoOhY5hzVvvv48mCRd0kwzeU98333lWey8mw7ujZwk6I4aUL0j2mpdUbIZe
tat13+kDNzJE6nwsDNIPPGdvOio+hbyuH8CRqgeqc/BWujhWeZo+V3mo7WxINqjeJ2eBUEpoPJn1
+fIAwt/tbLDhrQrNqj9qtb2XvZpTBunBZcC0jjH78R5nzskqsuyQ0zShgzWnkxP5Nmp+4KYd8tga
gbg9EL1EkTUcSdya49BcLus08qYtqrkfcRUa9z+fwPeqgPn8sSdWKXhU3bbUdxsXHVaOQmaETZYR
erTJo6YfgYwyCBotvGXf//yvSZHBP+tS/jmeWrrpWqqBOuSfbxdrKR3PKMXcso5D//89HAv60Ni0
dp5hTk/9iNJfsV+xNKK8sv05NDnZ57am7Nj+lPhrYbJSW3RRcYnz9CdJVtFBWvuIeHydeqJv5Hc6
kDbLYTY5BmhypnnGwKK93ialaP/lA/a/F6Gl8wmbgfC6SdX9ftunjFxtRlBUv6ptNsjlFYqHd/Cm
mty1r9INKQ8hdwxY6qDoKPw7LNXiNIVVeAoIK14liTI80W7MSHnL2Bpalxz6CXWqUpNxxsBU3bQW
iKcEptBNIb0TYAMfQW+4yuSYpslThP7uMVaY0g+erX5wK5r+SGM3iw7M2YaOwmwYpTiN2PQmJqO9
efl44zkYfMsYLa1ZnFB1T9PGQKBFB+Nz//cD7WL5H+sp9+8tNrJ/aVWkGOgflwTbUZo3w6Gc4RS+
L7d90g+hHMx5AROTTTRQ3cHrNP3QhP73uh1fh55NjBylpm+Io/EVIs1+TEI/UGCr9yAmbTkhCwwZ
UPBmqpN/NBU6587N671aMc/lh1bWjWAXTVXVP/tB3z8z51mFXufc5XdoHNNjp5JjbwRvmFMNaNW5
eZVfYVpR10PcgowMnPLSo2VvBoW5W6TvZEhErYFUiwP6mKEHiWFzvpGjSOddF1bp2XXaY1wE+XOG
riwvBv1eEy5mOWG/7RkaXw0ysI4+A9SuAmw6JFBM6rw/SufS0MBOLDrtLAcNVAx8Tt3mqzvp9bNo
vnR4jzfDhOPYJ9IA31B2dtUBJATZAtPRiQkcAan11Bbqm/zrLCNBCYAmzHfpZ6A7lXeVYvLtzx9y
6/1ez9J0UiZdSgtN2MLR5gL2b/dkU8G3WdZWjL4jPA1KjFxQIFtF0Ih3hfqrZi54ZuvxbVKd4Tz6
RnC16uATeD/3prNlElH5JGt+ecDivTa71Lk4sAj3zoAuztT64EkegDwHLLENFhdmhlJcht6MQXou
pgKEM1v4lApZ55E9z0kXZIRt6B0Je6Qljcgu5D68CHp3EwivPbm0EtsqNzFS44xYtxWBM726lZLJ
eo4yZafbXQIqaXV2yrvQslhUjILZD0rbP59I830Xz4lkvIf4g6mGI1Tx7uHW4Aa32CQm27HxnpUO
WU8JNBtIPV+Fdfsz0XzERfNL8g8ttzJ2+IkRwPeTdv59qAmpPMaWx8htVkMTVMW0DVdTG3g3mZMo
D1bK2kNlq90CFDuBL1SuJCEb+1rDWa1Z+VWxil3NSpLFUVaZSKRcFkS9Yh2dlrmTpB+2nm9tyzqp
tyizj8yt1QdwBqqsJnIfcZGZGwQY6XPWworpRdM99yTJb7QJo9yfz50+X2T/uK1YuqbbDJp43Di0
8XMJ/LeLUNV9Y47RrNYxeCEMmMTNVnWV0R5ALs3dOaWnB5Y0wmQ+hnXcAViuxKpUW21vjWgcUpsq
EuPOoR+ymjuncR7i0TuFo1ohNIxTOHdMPjuve3LnO3aaG/q/7F0N43/ef3R6Gr8Dz2gHsrTz7mlZ
ayPnrsHsF6T1XiI7LW0GAKtMm+SwRjE7TjQxdd1Ijijiyoc02lF2+2s1S9U1Vr9w29Ve88jjNNzG
4tPUWoysWzPbD2Y+7RgGj9eaz928uuroue9FmLEVj2xuEpEOcx+9OT3uz7KMcEiUKBGstvu8rKLl
RQT1AOJ5SRCLU5GOzgbZ3BXx2D1VlfUcmoa2Wf5jIxp+3TF1b2KcoXn7dnRhb5ol+bIzUKgSh64S
xYGmudl4AyvzmgiWpRy3CwDkACxq9EtTd4it6WIk6UGDM3TUJP4zws06r8messZMH+aDu80yWOnT
Pv9UFNgPxnmVtbQ8mp/aa64RPle+/Vfdl+l3leWN4gFTYMg3hrnxoYi0ZMeTK9ikVP20ZV39iEOQ
u9mgb2sa3svgOhcVT9QFi/Q1qqLwRWRDvE0icEJBfhuZeG+Dnub1t8QwU9OHIOAWTXp+IG3mLOXH
RTbz+0wHRC0Ka7kSXUwoWMTJruj8bTebIgIdBKbC592vbQboTRFcidBcFx2tXE5yzJYI5XidI+ra
aVptbUXa9GjKwpDWdXQPudNlJ4LAGWLCetjgItbv8mD41ipFlXP7/VIAQWjlYJ09NE1gLP+ZEw3d
ziwJx4koyDdJ3f2U2CmnNEn5G7JhFavddDMBpggnCHZmAasD/+e5yg3vFTNDTWqD2/JXjBslnMIX
jZnEGoJbezTFVm7QA3y3x0Cj05Q8A2oaJk4LaV/udXWkx7+m3b7exyCQ/VtfYqxuZqG6w619U1Wj
sR0Spzq4g47xoZ7Mea1qbvFbuSdcDi1bS8KIFQaXCFvhNxg9CoURInDVxzTzobgPRWIfiEIjVb1H
Sejl4U+RDsNVHVn3T4Tbahmpi96s4gu7qNvVImUtMoi/Mt/CsAPwhEk04Z1QsOtDZ0YXPMLheTK/
SJC0xB+MzfhVjj/h5bR7qZGUB2Os4oPOO6NZ/UOFy3VsG48fGenkPgsT1vPYxyva9XrmH+v+NyUa
PrATCokSdVauqo6fsWpdlUxh1JZPNvkLwBbkvysPOhk89C7+ftlj9F2mHNknH0mOZ4YbFumNshtz
bFIQgdD15Wc7CeqN6hM16XeKDy8H7lZO27yKP5QN9hu7UwGzCX3KzgZzR0ksE0QCSMMLjYBxpC07
5UoCJcTKSKaO2wz7Sl2efH0oLrXr+cdAmed/NsT2UE8+zL9R5wnuya7/VRJyqqi7KkHRnziz3yjE
7F0x41wVdyQDg6XAXsIk1Elvd2XCR8nqAQ+bQ3RNU2O6ZAkOIT60wWm0c1SAjZHYi1OchC919Ws8
YDU1gZ04GkRciFPTarxxZvARcYnDjIk4SBqV18VvMVhA8dgQbDWVEXHdEP6JGz9ceVXXHinlhXnQ
4H0IiQ+pG9KRApKEiLTOKuYhoDXM37S6wvoW8oGJmWLtVF8HwDHk6SuOhv5iTN4uK7L+jSiiYatO
z8RAlevfS6elKuxcwIVmdNJU9ZNWzyatiGA1ECHPKIrGly5r7ZWSVvUBYFH2LyXK0mD//TnL5oXy
3UYbxOMWbPw7pWPeBHkO0znd/pJXC//LgohBXsh2RAfNYhRkXJu9JlZR5KpMDvpLafn+ilyieGP2
Sntq7Sx80mNgOk2yYjmYbD3fTohjUYuPw9Ckqx6e3WlS2plxPlzlQcqrFY10NtirK4ewtJUM7mnS
8GQXjv0xggewzftoj6wEE7ZKxC6n1ngsjyNfUcKP1jQZO9vFdc5kOv9M4llK0/PZgO/AjzlLkSA8
c502vybpKtafrnTcS1zGH+wEAZr1X9gEjzooy2VyNMC9NY5/NoiqMjZ2dGq7zEJPRgWSRkxOPJJo
lUD0FmxVs9y2MVrF1jDETR4mg50p7iISA1iHI42aCEgfGge3UotEXP0qCQcSUJkI/4PSek9Kktbn
HED3axzVd0+ZvizvxaRpAo9jyqCYgBDstQE14E8asQ9aEqk3pxDcHNQMvN7UdB9sw4SPFXvRKuvB
Wa/dYeRtaJvvywOThr1aSw/wGBXTpRsM1sBO+mVgiLF2YDHuNK/RLiYT3bWZkoDDrIPZz2y0G6JX
3Hn9zerNHyQvKocJbOjOVdDDDqx9Vkw6lW9kLG7SUElvcNuGDev3rwa7iAcQ/enJFmJaGQXCvVaz
mYowBJy4pHuUqJ6yG3Lxoe8N+5fkXEv08QXhyC9eb9BqR0W3tBUOJP3YMNPd+lbrbNC0PUnZ+tIZ
YTwqYeKDINazhWdY6XBGlQHwmZ+wuzLxQ9P+J3uksPeQ3THlcO1hl+rx8MpFeenWtOoQBS9sCH7o
0ZC+Jn6eb30usFWeNtONH/JTUmrJ2bb65Cz/AS/ssoNInRwA3RCfC5C+Tsk8qinIdU1MH4h+Mec/
sWok/8k4O2H0Vqa+cUPc+lGeXfkdb8KnAvPCmdYQUKMyxceWOyiB63VxIgQC9U8UMsI33Vm0EH4R
hDIYgaOAogBFMupDsIPRpLz1WWmuR798q1PoFIVIgEOwmjlnrAkku1mupsOMl21MXnuWWt6xVEHG
UFeqn7l9fEKLCDSaZow4jOaitX19Ne9phVYon8DB/2JXm8OPxX3QttNnAoy6b6JftTaQxNqh2mnM
kkU+fBc4Z07n7YoKSJXcDuRaNWPA0QrIbx0zj9bdGGb7KkxPEpcSD8FHoaHJMERhb0fa9fUipnUG
cZHIETV22MbWpF8uZVpsr2mp1gEKxDPZWuVZaf/zlXxNROQdLvJdI0WuZYdFsAUhX++IZmmflz+x
CEY7yIognQL9sCz5wQ9Hz07cZQQN6WCFCYRwxfV3N1k3E0B9aV+GFnKOnRaGHrWojmGpwbRVeZZz
UoiqsGTtm80pLSk+nov8qipRVSix6qxrZr/kP071XgJmPNRWQIMNhvYc16Td8uwVWXxdTkRjWc/F
YNGW8+BfacaM1CAtbmV88T3ymNqgOhlWIYhPa/uSiQOf4ThUGHJaubqX0AScNSRo9oG6d3RcpAvS
gmaxXLksXA9eOiwVjVkw4F8BG/vucElaaZdu5S5GwlYoLrP98vCdRuC1DXD9c99mz6wvh2uZttfa
082TqzvaTcSjzx1xXKclaA/MGOpRH7OEz0nskJE+ckGWoc/kLPSdk7zXGz1RPy7WPtspIBqZhNhJ
SkreD59kKfnnhtN4v1NB1qlbrrDM2Zqkme+nHolSjloAbmLjoo2ZVaY+YSOIDPBWyJ9HTaYfeod+
O22sk5V55sENlWmPCpEc9XLoVsL0sltoRd+WwiysCe50CsIFWNUGKPA8dl0YJOPr0hEN6bTuU7TA
SQ21WwYEcGV8jTvnDQ/OeByDaU6HY6EmD3h4q7tHEv24+Zdf/L32Yv7Fhc0g2eY2ykbpXQXAJoOH
VwfxJLKrn/JXtSL9Jc2d6VImZFpVltrsReH1Z6t6pc5vtDjZ2caQ7nKbYU4Xq9O5m1+rCvSFejAk
j9Qv+23U+zsC1XqsWcEhC5qWTju0TwLGJOvrWLx14fAwPTg2hb/XIbwFGwPc+b9YObT/x5TAvpVF
GSsUwoHt97+fY3QNdZdd7JYPT4S/Yheo340CyIFLmsRWa+2HmxjRWrrR/IGHm2BIuUHAU7NOKxzz
aFRC3WFdb9cwyPStLGCcskb1T0bcRg3Zv0oDWumQ2rz8O6XSh9tAtA6ifVz8ruKh2mGKIoeO0sQz
0q/mxDU3uVvc1Fofr0WjMHPGYNOmKzVESV+io9hJBH87m9zkLVx+VXj1oRaEjdX4qGAh23Rlujmw
o3PYGhdJ0oOYCezF3KBCtbtl+lcH1OGOYe3A5AwGYtySh95RZqMUdaddmmj6ZhGHi0Zc8wm1R1qE
m7B+Xu5wvsKeKXNEe6eJA9trUSG66QRKeXagDAIlu5oMPPyHedsoK3WEBfmCEdbLTUm9eJUs6naq
DnKUmJMdcF8Eotakp5xORHZ4OCszZPLDHJz2QnX2QmZO65lOH9yr4com8XAtH2XyZIRWetWQ86XQ
dB6egt4fPcvHUkv3thZD1tN2HrllbGOAdeXIIry+VvZDNtM0+zm0sKi1n8t9jOBPHlXAGhjxBz1A
huXGWkX/x9mZNbetZNn6r3TUO+oiMSYibvUDwZkUJcvy+ILwiHme8evvB/B0l0SfkPp2RLfKsnxs
EgQyd+691rfiCkHGvKQ2Vegu0phqPoyPind9e8wshgOHm98EupZ3hfdbBjAqYVupcIUQYXCe1l1z
9tETRlYz7p7E3gSI7fqZfjUwKkoBKAU770r6Y+gGDjcWllOUZMuXpQOxDGl7u+g2YmFX2CjCjwWi
MlWGYO9MTlR1dckRcy9VkXAgeJVQ4fZpGq0HP7Ivi7q1EAn5uMDit+Gh3F+DGyec2Vs0nd9Gh1D7
Phww10Z9evAX/XGpfAtgIW+vC3IH2UNP8D07KWnMA/o212dH2IxhvPOJOzibwtB2Yqqheb61XC2N
v+cHFoexk6XTTnNsZJXmIiV71hiEWluasd1LokEOEWqdoyN+ZlWQwPDpuplVRooo3Y36cajibjOk
xqz0UPbXUwOP4tojkeNBt4ZfkE7Gh04zi6Mha2ejqzCXR699n4osO6tmlt83/XhwaJG6nWoARJ7R
82nc3PdMXA/B4tDuoEJe7/SWeXM1kwevdVExMu1ZjKnzF62JHTyatlgh+P6yCBP8MsvPwjA+dYj9
XZ1agMdwsPHp86WucrmD5k1qtag2gdYQxVqCdKZtEW08FJUutrvpkkzDdGH53i0ywSksHyvZSPd6
cySt1t7FtqdfIG17W6utqjeatPYfe6aBSY7tm7mjzfz2dnDm57WENEB2FmtHvsflxpxq6j5AYCZy
hNhvjmAkFGmIihcpfFRN/aGzUeRwxNJnOnEgUR0rlreyJ+H2iojuJ5h+d15lrNlSmmOKWf+4/Gr5
YhAbsuvaKIXsCYbSZ628W74UlvPXr0ILXgSODPHkR7soCQ5RYhdns8mNg985QbEa0vJBpG17sOzA
2DNgoSHkhJJgHqm6tYRKuixCjRrcKQ15dRo127bRnBpwd/DRnJUoSwlEgkyLIsXvqNCdTkZylQ3+
MSXVe7Inbyec8FtckIqzk3ipd9fbD475zJyfIvBv4eBqNlFeKgwvN6kjZzNquQIYvEaVKEdSadrx
Hf0N5xh6cfHGJydvRXLOrJKzVUOzHYnL37jd9DPLaAxRNO51abeoPyjNlPjMeBGqwdxNLg3UBoHZ
QAKhsfxg1KMHzL3fNFOSHdOBDu3M9IinHcpmxzgskiGqq36fVwIzskxowzKBdMNS0hxgWHlnKjYm
R1TnQVL5H1Hbpi4AU4Ax868iDft0kNXg1Wfyr0GW9TDTN/vQeyB6AXNIoTo7DSNQkxQhgGUU2F0i
nD12Dxbr1gu3dVRs/BGRcdzA9rPSd11oq481AHSPPv2lT+l5KhqeCu8RgUxxVzM3rX2HT2fQzG0Q
cW7pnfRpLDKTUSpAoLknyZwCHrLVKdRxWKAZXoMwwvMk8/JuSXb2POV7huCb7joGmsWHovRpe+r9
9N2gw7ePo4xdYkaKVZzPVkJa+T2pIbbwvoalLy9wEuQbRd2iCXm+Stq2JtS5ojV0k66pfjN6kmmF
aRqzzubKeSxblJDzZe2MD2BjABqUmXWsI0+6HqqbD32SBy4OAPtTpqIQJWaLOaY4RfOXNmoEfoPH
VEPwWc4IaFZKy43Sq6M3Ynp2Qu2DCtC2Rsf1zwO2kJMqO0w2XYDuFlkyudxz/wYcBU67yg7/MlO2
vlYzpwDqqBQ2M7nEl7E7qCLZMKXHjZKM2n6Rn9SDdU8ak7MuCh7EWo7WZSTCTa4jj1l8o865jRHl
yPITL+UE6jukWxnh9LHpEI3LDKUtECWdxrpS/1roHothe/mVnhPboSU20bmy/f56eS0WCcvtR6Gz
mklkzUyy1Hnc+mzD0sNe5qpmeJu4l9rKybsAcqEZkBDPF1v377PM0g7L7wdE2l+SuEaP7+PLQd5N
fBUMrcNIzsFJN714v+SSMP34zVkF7qg/EAGlwlJbStJqdLAVWjEO0CyJfepCX92MgH89uOgrK4VC
vgjtauPr9UyJxQcjSCrwLOecGqsiMrdq2v/uGjU9Serdi+4jdXbihDWVjOqgq+RHLYAVC0ejFWO6
9s3eob2qnBaH0IT3S5qjfSGvYFN75FPFii4P5TQquyvuAOsmy9vnrmp9FyOGh2WgyI8GVtoAuYTT
tJ3YZ5a1nggtU7ufndmPZweyp94mHZROiqLr8SptvmRgdNdELs8Fr2n9Wn7Is9RfM5yW/n00ZOl1
ZWrTMT53Jnx2x2qsswhjhshFRfpynKIQVYaLQYP0lAZ0ha9oAiu1iNb1csDcmCkyZpRbICjxukYJ
tskKzxfMaRFiovhyNqLxaoJojMkN6rTEIqNRe+txhBOaBvqUcoStC6uFqohCK0VFyClw3IT46+6D
EZ5nyeRsnxPgtxF5v61rtXcXjwBkzmp7rU0d2e0duLqwdgGPZR1CfpQIu67qkwc2Z//IYbn4klDD
nZfBu+L4Mb3AkS7Y3DtiTxafr9tQPWk0fIZx2KRkIdyPyCqOUVlrBHNgLtcGmvCLpLke7UdGLQmK
DJZ7K4jBoYa18iPJB5cMFgCws/U+KIWJSqbqt0j2f159girmvs3rD5K2kEFePEjSkobNgqap0mb5
ulnT2i4BS5034zbwOpLTEHemOul+Xj4FhyzQP2PksA5eMgUAedDtKsS0Z2DzHpbdDMjWVpjoRMxZ
rEXbZrjrdB60CnfsN+23l8ZrVE/Gb7h9dxVJSV8nbtHV1MUnM58jjO0M7rzAkxJ0tkEPBzQy0Qcs
7jSCd8u3Sg0tKrfY0pekOKjY/fF6r8ohGPbj0qIpiD1x48p0tkBaol0eJsl6kZu1FPSHq0WrDiR5
acR2b/MWcndaMxn1fF88mkUDf0lk6knotnEivW3TlE1w6vw5SkPGFp5KfR3g+cBjd2jrsH4QsNrs
Ru12Vo0poph9U0YPuT2JmwfVqfBWTLhgZ0ueOpjxHoXZkzWl3RNS2Iioq0k/NLHVPpUtU9RIzdpL
kId41WKcwjg3kXy2OzEXC0oHTwL2nbFd6oAuxp767wOamplX86dC/PFxEXCS9OMfFx5kUcFlSQsj
A7+FG1ObRvlg89gVqZFj7YbDRIuCTOn5V02pFFt8BSMbEdOy64PRUEAtZI8qqeoVYBKm2AMyVFvE
7zF4Ris5Gb8dX5RIwlXkEWWbE1Flf8LtrTA4r7QH2qmbSBuSdeBk1p0XfqunoHjKUEO29tBzN/W/
6jngyCuixh0zLVwto/POx/raVjkR8h1k62g+Ki00gbCgXXr97K0OYWnYJ3LbDQ4J7zNsQHXQq19f
u2mhg2u99kEo43gx5prYiLIHbLHnKBTpqs0AlV1PaHWsyz3mhXu1q8kziBqdoOZo2nY6cofl6og+
MsgJo8aoQW6v7CRnt18YMQYBzy7h39mhJ/GIOWtjrGixRj8jFk/IAxsixlaYG2Hes0lEq872jX0E
g+14rQ+TAQEPjByCl43iu1YU2Qo8aOqA8E39AknbXN0MtAo9Sa7lQkeBeletu3Ikxmges+ZM+Ymm
CQ/UgLvQb+8WvS5bunJHXnVtEZG6jICTcDTOBLXcRU1Hy5rnbGWG1cFs1J0xBjy1kd49MCNodlEH
p4ml9K8vNCqp7idJeCF7qbflLq4JDMKJW9bwmSIGaN6Chan14J2KI+xkj+Eh9YfoZALPXJfW8Hhd
9oxBu0c/lhyXw1Ma5Mb59aXMnqvr5ysZGT0q/0c9IHQACouF5VlJMKHJnepU99xUdYwjj8J4UhCL
MLPiVxhg1TU+fPPaj5LJWoO18ZB0pICyklRrOlDePKPudtyl7H3zt7ko+32aWHAQ5pQnxSJVdjJI
zlq+RebUrMqiVPACDRDkljHpEkE6GNpvEp7qk5JkFem3GbN2FNvwZoRzvam0ibhiX2fIvPAv9Hy3
aEp6RT9VQ8V+V1ofTMFmgMPbfhcoTrIyfIIB/y3Kj/1v17vQYeRh5ombjw2Uh6Wn05fhJwHbYw/n
BBx9rO4W2omS/whi6PSVqZTbhfKSLfYHmQnLFbHauEvEazuzUhj2lafl2+VXY/2GxPYPeSiEdyGR
u9o0EC1bv9VfC/gNuSciGoBmbx8Wj/Z1uDhMRr6qC/SDV+N2NJrrCC62e92EyEdzBElSS2yIhlD3
REWspnj4l98h/EY9+fFBpXp/rxqBv2aOsm0NhxsYodqSRB0rLX+GU2TEXoAhP2jGcXUtraVaRgek
6/t6kD1D8L6PL3mhZisUEsVObSNz4xgBaUwwuD71cEphMJotyRAYMriLViIVPpZlo/3uof3JBC7A
QZ+o2rKyf6MH+4cQjtOmLmi+airydXRQN6fNoPHGNjFC1sQ8ylxMEnhzJwsGzFK1Okpt7hgo/wjM
qHXHaQ4skrMsTQOTnHXBJqrygmQWSZYgkT9HZOyVHUPlse0PSIRLxgwOpsekVz4MFkj4OJb2Fw6J
6zzSQtzoaD/R+m170ny+kmEOCpmpyqEGqgKua94tC4ELJrZsdJ50i/JxaK9hIxpOS1fj3mAboshq
k+rnoMMF1XrERKX3BAikOWujwjx4/jZMIu2NK6f/0ZzXdSGY/NNl4Rzn3Ha7/E6fZvOO4aJXzdeB
2UJ9s3CCWX66S+CpPHTkK3Ukf+8s2qW7fwNtHKPfeo3TvFvGlCym6vcYdd+RiO38Ti2T7Cy8vL7z
Us24xHV60Rm/8Qb0szV2tKM6x7oo2TactzTpNGd0m5Txgze9ob0Wt2wSB32c7XD+Ye6iIiq/cUM5
acQ0K2ywT8+zHtPue7rfan7pCjtcjeR8f2x6M8Goaqf3kzr0m1JFl+8P9XiuUtXmEwwJbG7gkaJc
L/dSKTG+1KW4E07WbaS+f33p1v5oefF6pW3RmFMdC1HnzeutIrx800CLNM3Y98KGgykNq37QlMvy
zdCn1n01NhiiM9TtTTlu1FoC+1lCeR3Q222q72AWxweCQ7zj8kWqenIMmOQvZYwZpgz2u9HaKGFm
gQIPI+S2nnjj0mu3Ot/50jvU0sgI8JcYt0+l4+mFjXqudpNYf2fTQVkt9Eq9076ZsX8vw+LoefNk
t/CKVSzU/oMv2FMjKGY/uBuw5KXfJ3RF67blsBrFjjhEDffNcghXLAFkxvvLDPN/XsAp6wVW+SMv
RggVQXPz7X8+oZ/J0/87/zf//Wde/hf/eRf+wPGR/25e/VO7X/nlW/qrvv1DL/5m/vW/Xt36W/Pt
xTebDG7Z+K79RXrtr7pNmv+CbM5/8n/6w//4tfwtdJV+/esfP0ilbua/zQ/z7B9//WiGctqgtv6b
4Tn/9X/9bH79//rHNsyy5Fv28/a/+PWtbv71D138E3cNoz3JDAzbmMM9TcHKT4TzT544jR4uBwOT
MT9HqiyHAME/qP6TG1wFF2TYtkn7gh/VeTv/yHT+ScvXJo+EARMHMWH947/e+MO1yrl+Yn9PGxUv
nyi2eWS+ONnYZHmyGNDdPFE4KsSAAAq/7lxElqZ8AL8wsMsrbK7m+KkRHJ4rA+C9Wn4gp6xFEZcX
8GI7fxW2dbbxjKG9Gg2fXcO/Xul/POOg3mz8vDLokYh3DSZn82B02daelWkAL5JRZq2z1suS+Fav
UjgKgHOvxvhRVH2+h2qgrvUCK2HHvn9cvrDffhuc0IFzlI+HKuj8O2OAxFsYsbFN7UzbJnYId7B2
PvF0AZ0fhXYoE6IZB2Hc9/HUbTLCsFY+CTvrkOnyysJaRN5oRZyKwUglsxRgHlF9iqPhoimImEZV
0LVWc20VjEc9YFknuoXXZETJR44UHJ0y5Q5tzoPV81KnHH2lkXRPFc6MB8lIAeYVMvjXL97N6jJf
PATRGnuWMOcreMsrjSpFVBaJReupgEjUey0n4OgcAaJyDRm1xITCYvGiBgFpmIH76tMdDUZMoGox
nNtGnXD5zsoITXms85Rd2m92JKRz1J+0s+PV6QafTvDlf/OqdSI4bJMvf/QYukFrVYgnvOpJDTfU
KLjeiEuEpUnull8QLIF0YiUqMDR17e96q8bGlBiPvUzLNXLviFNUf5VclDRY8SFvaD3j3m3vFml3
WCfNG1f6pi8yP0C0Fhne08XncVXV+QF7dpt6ZjDoQz4LB20a415UiNnoOrh1GCTbWa2HVGs86CWp
BVBhtyLt9jBvngp75FBB5PhoKBF9npAQa/JTkyncjQYgEbKlWs6Qw7BLQILmNUUHy+HKM3narK75
Snzdt8ZG9lUlLfQEzDmrUeb2To2qH3AqplM8RY82tIp1nsLzNzztwYzU9298YC8LpOubZ43ifdMR
ooS4WT2Y4huoTeY3X7fUc47XH20jO6hdmr6veHWcoM34YyV7+poDBkDbxxKQ6++HQe2OUGsCDGZe
z0i4dS7gIBGVa5yp7LQ+a76MLk3pvKVI0Fi6n53+5pc8yy0wO+qMQTE/zm/p2efVDkkcVIMCfxNU
kNn0wzu4Y/epwoilrtYG7/IEdQw7XfOxNZ38KwnI9LkhLCmsjWrgKHil0m1fDndJ4Yf7PPF+o9/w
7nLdZiaF3tJF8+xwBKgl8AZSCTWKf1p70SqnHf/G6ejG5LC8GxwOFvMk06Znd8t8tAal7eaG2UYW
ylHURnvuPLlJTeWDahbTJ92G52HVwcNUi3hcwbkn865LlPfUbQ3xgOl6Icsu0unM0X9MqSJ3Cjwp
JHt+TsZA9eg1XvXRMZpyrXhF/mC0u1TVu20X1D9oQFkf6BBnhoT6yn3AQK+HMeUU2sGSOdl1ra9S
1kwBvdZmjoIvghVGkGT1+m3451WgIuRcw0aG20eK26sgsmRUu5zzn5nMcw/ihcjf6Y3qzOFu36fN
kyqVfdA28edMQSqTO8OnqYHz6gcwIhrjPrPacSebhBjJwNnbiqifKoKf78KuQa82/76hBdjguphg
EFKgMljQMMRrAPiD9U2JLGfDlw9xW6Zn9EKJG4Lk21ajOmwr5iQrb5Dxe1/RiILXVBJ1Qus+I/x7
+/plEC9LSm4GVKZslJQE3N6mvOW4mOM4UmcQDrLcgVrfhpdlM4sUzT51pBsLU9MPiYB5GdrZo6oi
XCQG7t3rL+Pv9h6Dljf8FBK+uDnn6eezJ6wECUaEHxaHSvTxKjI+qiaMI8tLovcKVBfmQDsy9gTx
iX7gRrEsUPTQU0O126/UVj8KhxymkLPJquHQco760V+RnOA8oVx1GyBzP0wvDd8462kvu0LLxWOQ
zvotEWLbHItevupB0twP48hCxAP/khVp2oQGcTUj/DzCGTHEdHGPBiBqpw+1UNQLBJbPgpDwuyG0
fzkO3PGJ9OhzoJB3qplkU9VWV0AbI4fTsZX0IAL/GPb+vm608dPrl3xRUf27pXVdBhxN1zEGo7VS
zdnP9eySh4VvZJ3lRBuUwuk+qMZzH7a0kERlnnKn1ulDpNgj9dI89TaJKr6lvLMx4V/GPC3+v29D
Lp+jMyMEKmQxL7j5/CVa/jYmRGyzsNKXFZW8NcItsYZHfeCdQMAMd63pDl5gHBB1g8FRWu2NA5ac
3/PLa0IFDQCEuYJJLMvtxpwCoUflpwcbPnF166Os2ShdEWxnitQhz7tfqJ8I0VPij4ZhjmAJCPZB
XGxP8ZkShbKTAT7Dt0i97wfSEgBPA1LQTks2lConXNeaIp7qNPlMoHG6dUYHP6SINZcXNauIu3h/
7TKHXhK6NIbHC3Kt6UT2y45+jU3TCF66p/nTw0DxSqs00nGu5zLZE1DD1bF7Qi0675CUbbRT9F84
hoAXti1sj4HpyiKUSCjNV8zbx21a252b0WXe2QJyicG9Vwuc90mBizeq43qFwf5dM/87E4/tSuNi
nMQU7RJFjbeLprND1o/FDz1k6hu/FVA8+KpzjO+fyfOmxQheJ/GykqwnsqS5TrukN0woKPkKU8lw
sskQ3GVjRIhC7hB5hkNuOBtKHb6x3Iu5qnjxyVoar9Cgc+HgnPhjvN50nkpoHa/Tqrlt9ORzVhtQ
c9Ick0hu9p8fRxiIK1wM+rs09pDVMQUEgckTQK6XstJTsuFUGYtL6NXyWNDJuUia1K8/k9ptbUQ3
DEOH4xiU4Jzyljb0s2cyG+g8w/d01vwxONNJCbxrggmzQcdL+1/RiNJOHwtG5Qdd9idnNBn3gMk4
OwbdeBBD6WpSqhYINmSL2on1HfUG+MxK4PEzR+iZ0d3rL9n445EhQWgWdc39CJMwqpthuVOTCDh6
/bTWBt0+VzqNPyatzdkP28dR55+cjdrOjJnKhgjAike6raOwulTxu25s7gonFbRoW9ttlJwgMRNP
EiHbAJA0M3piiv7TxyGymwYlBeZSw/JimrSCi8obNK3wfavaO98U2TrxNX0dVXZ/ALHXroj2Ccjw
wN7Ta+aXbKRQpqXlcoxit7ezTq6hURswmsuPTWb9JgnS/IAi/vWrw8H6z9uOCFBWNUhpBjO+l4us
kas2vVSNiBtGj4emVIkvSFNSXtSQpzqMfbpSfX7IA0n8ToauOtTuJqckWSyQ3/0GqaMDLmLbVsPo
di2M1jde39/sYCC3WHkJdpjntDcnEb9oImwIpbWOJUeKQYNboMbY1ac0ddXUIDZIakj6J+JKRxXx
KrO6zxYtpCMEmfTwv3gxyF+ggGEipolxc7FUcp0ipRLWGigqOLwqj0FVRmKLr5XBrt7Zl1DUPLwd
dqV+lPa+SRnkd0kQH/IiTd/47PQ/SiPNofciVQEnweR/b15OiTUZGZ7qb5yOZF8djeE2bsTeGytS
gMhCWpu9wuTeAeAxNsdlJbO9cK2OU3NPyybcRfmUM9Nh2ADY9bHR0voDRvdzVA9fWy0hnEsrBzfh
Cr/LoShrxRJ5pxSuyjl/5RdT+ZuhbaKRHMNqcKpa8w2Wy42Cfi4BaO6rICDUmcCGMvDl3YntpSXd
uAn+gviJyW7WYs6U1rrvKrkIkUEmn1PalMcOqK0EdREe1HWS583eFklKXo5sDumAGMcuCN9cmtZz
xbHqvYwjbaS/X8CaU0M5llSBTs8jqRn0cWKQofbOTNV1GnTpk9Ol8f0i0opjZdqbiGF3fV0OK+Er
RFxRjb9+q/25as2L7Cy50g0TGsby3D5baJXBJm6mVOONWR+1KO0Dt/vcEEC1CiJMWNLP+3OSWbCm
cAu8L0S1CuoDyci2D4XTJtogebKq6XNEHOIjy9GvQUM2XAajAsdiYntzfnWy9++b+YuBVXFAcDE4
hDnSKJ2KdN0neoOPuSj2lUHiYJnVCltlRKso92DrI4gdpdmuU78mCjEfz0FKYaBV1tm2LOBVlCWy
KqM3dp+l1n+xR3I7UIY5nIn4fyS7L2+HnLI6xIhO1yGxA2QBtA3CyAl2nHIJKXbCh2B+/LwBFK16
JG8nfzc2hKhpbUiVVJ/1KEjPk5p6mwUswofoHDvDGFy/IqIuZaq1Ssn94RORm6pHFoBr0nNJMpVr
hJSMwcgevq/98Umm2vtGNt/HOQVAKolYxYFR7+E4xjlgVTajdAt+lcABywrguXoG58dI21tzMZHQ
DUClAYBUAfr1+m2zXIEXV4iLogvuHM1koqDePjBjnmdt1dMiW0rlpUBWpsyn4E/EuSzmT7h361wZ
nmry6uIcppoTOM6lo7xaHg7PSt5783S96tRgzeyr33Iy0544A28kl/izrfpHdUY0GIrJwXxuC6BU
jS6BqHygyXcGel23iwNnu2gdgxoQvMd02k1N2z9VEi931IwXIRLvjb3iJj1gOe1QmuNW1CikDGr1
l7dHlmSyADP411GxChBrCxmW2JKJUKVTgWDNU/xgi7g03/l6Ir77ug+GWPjqjs7ChysfL22xuQe2
pn5vql5uIeFkay51cEyVJNyYwvsSgAk95mPUnWWpdGCcZ8CoCZE+mrntW7AK1NhT853bBZ28GN4v
OSWG1jUrM+gIvsxwu+MS/JJbNiwSAnzznBBnnrYvi+ADDrO6HhQr2uqhVV7qRLnCT3JOXKsq8T4n
oqxdtQCs4anEqKa9TZRULlVoSIVxUcfhe9oZ91iSGBItZrkxKKkljRhrc6YRYeMAmbc4QZy1rJEf
g4IsUaGjse/T4+RX3mZpfkA4czOt746v36OL7en5ParR2DDp/7O2MSegyfbyY+rwhIV0YtSNR/PY
bX3Gp4zZoWsTexorBVr7IPvZ86SfJjv/IBXt83KSKlnrXYiExvr113NDoLIZFnAHm7SUmRU42JZv
CsQcf7xWqI26ATugrXr+xCZMSSt27jU/7LeUvJzczZLkzYSuMofscWXNGDo8ThzhRXTKu+F7SIdu
X0WjdtDmzj45tAG2b3HEMgtLE2PQoQjDtaNn36VsDWxJ5vDIx+/tLNWrXWqb4Y2jon1b2c1vi4LR
YEIOtxQP+cvLTMiOUqoNvvp+rI+wX9FzqTsxw32GgCh5X4vXhI4A2hpQDkvd6g5+bA8PsQOBHlGY
B1Xi2xi1+NDnVaIdQ6G6QiunU2LpD4qT0YYp/fiY5jH8w6ygPSCFOxlZ/sE3dZj5pjqukFL28V6p
TMjCfqY8dtJ2VQd/ZpCGBCqrKBdzLNyLuLC2W7kap8CnvWTqFzQudPlkzjMTOfRKlLY6K6X4vaxS
wIT8c6Z0JYdDwovJsjpGI4Hos1BlYX3aAYnppDscNTQmrtToVKp+1m4l4LWTifnZR3lxggPxRWTh
nA2IBpkFey2s4adIwpw3l30JOaRuyIiluTbarCKz8UFNrXSnNCiwvKbKt5rAx+mnGD5evyn/7jg4
d0CRiKhMsrRlxPVs/7d6X5PpkHAc7I1is3joOiX4fVVbFlZ2iGJYpT55QovnRAvxEI021sYG/b9f
q4cr81r6HNuXDLaha3oWwnmpev2l3sTIzcuuxlSPenixbujGzfPjc3oeW1Q/a03Fi7pAaVBVfdOw
ru4bB0VoWXxa1lNlaBzWyUihHWVBKDeTmcOn3mNJxrem9by0JAm+5pF/hzp/umr5vvhpM545bzXr
3HDiJyf2vmqiLB5V33ijyfNnu0yjE25ScdL6R0l1W1AHejrkCFv9DcNL54hkFC/tROZa2CAKtZk8
EfmHKQlYy2ef7YWUAegnEHMnsBPJbiHLM6MK7vsoeiCydU50yLVsg1MWkAOt+VOMgvRUp90bO9/f
vvBZSiSZAuhUjjd9PpXgmyEVWJD9wrbX/sDdEPvOQwNk6d7PdQUTXv9Tc6aImaHrBKRr4Bqxosxv
V6lCSCEl7odak49JlQIJm+4V0Nw7cOnaXBq9T+4GLfPfoCrfyB64bZhX0OYQlmRxgcp0s1tTjBAJ
OUlvrYcZ4t801jeoX2bMOz62Hgtv2nxclh7ksXLLqvm5xtKyWzTZSXDXJ/19T99vLats2hr90Ln0
odODVQQPTTRDcVAl0bblLYj6Pg2yXywr5huwiz/2Mqa5aDao0HkrPKS3937fDaY+8IrXzkJZIxVV
X2tkdLtRUxFkgYppb2DidZehiTo4xWHy9GSjR1azB9w8rfxWV9/o+v45/rbomgq6SXPP/M8hc64q
kaGog7728S8sz2NKGE/LKpogSzsXRIFDBFL09WQpn/Oa5sUiAq814Sqx4pDEqyhbfcyzN7akv2mi
a7Rh6BxBB7Hpy9/s/H2QjELvem3dxE21Qrfc3EdDMrm8DfIVZmtMlJvdZpkyFzSvYgfalqUlLeBB
+te1htrUr8nnChSdcFyMn3dkaa+1sCxOyyzUbveGEkxvrQt/HLTZSFWYMTTntL8ZhxpYe+yqt411
bIxrk3M34Y7+96m2MvAMzKL1ssogsdAn8cxmWLUGdpOKFJIga4tPidW/ByRlntQhkvda7e9lmoSk
61XK1iSqOK0H9YlYxm+vL8t/29lhGsgNwPiIS36zJhC8ESBXToy1ZyMInweyk5LvddpJYYATKZUA
lGHiIYwzQJkq1m+jUIdLjROu4HbxUm7kOBzmtxu+gTG7wc/OFZfkTI9SCLCeg01mbtk929yqjMqw
TnpS/MaMqkT6xlpmjCWuc5CqG/dlER2X2bMYSbeLyosRBM0HSObEB1YG/ajMx0et9vd0Dtd5GRTn
FBpAInu5c/Rq2Cv6u0U1jolK0Df22XLmGgww61kEERSForQP/4MG/Y34bN4MyVS1mPKbaJzRJd68
NY2726j1eE5wtAYCo3A121kPsCk0DoA9PgLRG+5IrstpKEtGlf7UqnunVD8HHgqNeAlq7sAU4qMT
WjpsSeyZXNGk8o1elj43h55X4eza2LkYrlL6Ita6rcLHtC8dK4x4FiMMAxYyYGJI/RKAGUITlbVg
XdtqtImaNn8goJGj/1B0BI3HubswqoAmWAhYlPiY1+JYeABtkCzqtDX1I8zL/i4P8kMZcijyWeYA
6DVHrTDISp5X4cmOGVzQ3iDeiynZ0DfksTj2g9ea9bpvsgDhgf34+gNxw/9bjofzeIMMeSZ580j1
5V2XpVFehpVqrpfsbWn36DCK7sBvfg7yDOsfrQ23rklnBPYv17nNbqM69qWUNme8UD0ocvhILtsc
7iCiPXM8NwHHeIb6tIL2ttJl62zrbHwXFLJ7Y+lcJnXPPy4WcypeNC+c7BnlmTdPc65RdY+jX21g
FK6X9k8WtP5JktExX1CHVqRda9ZPA+pwkloECuuEjSI5LEmjyb1jbZhfZGt3q0xvlE2hRx9fv7p/
FKzzC6RORYXA82wayzP/7JkmJZ3pexVUG2V0Rlcte/zMNdqQYoI6lrR+vxp08wk3XHnEYRffh/Su
fI8D+VPZgGNnff+aj+HXsW6RNM0ODWSGb1Sqf7dbz1Oz+QZA1/GHFCdRTYRSCtGtDlFe9ej8SBsZ
bmySg0DORdL1Ww+hi8dYiOc7I5jKilfdWJ+kYl2WeuL1a8bm9+dDyEBink84xBDwGL68JZW0jemc
WSo6H+h20fRoRgEmvaZDUN8rxjUILkr0z2i4MAYn8XppVy4jImUKwssAu8xmIAN6SPNdUWImQwY2
3vfGLmMKsYysRNKtLCfJ90uCcdR27RpaJ0QsK/HogWrrxXpXMFc8NBaDiXicko9L/whp1+InIxj2
e5YNI05rO3CRBBkUmlO5QvowrYy4Lw9+qUNCK/j7PJ3W8BTEF9EBzq8kwcQrRsusLj54NsuT/s5z
EnOlRT3jxivSkMZLCdZsDpwJ6q9TP9iHllpuS+SQvTGGKWRKzrk1znQcZU7THIpU8w5y5mfJqObD
orhtlOFLUWCfgq8id4Fe5a5FYN0uy8p8N/bTpzIugXc5Y39upPUw5TYNl9lxZ4U7rYzvdD0BocyY
cYsuOT6U6TqJhc04pm+IbLQdt2p8IMli2IuSMWQBeo5TbEBYsJndNXGXsHy2yb50TJRPtmdvW35/
Oaxi+mG7tTGYGS0Rv7Fyr0jjAloAxy92n11Np8PQiv9H2Hn1tq2tW/QXEWAvr2zqluQiO34h4jhZ
7L3/+juknIt7CnAPsGE43nBiSyTXV+Yc811tldsDVK01pvv3hXt4gv5+2tgj6GV9JWh3TDrGwBqi
FcXaOEl9N56PP9oeVJYE0HDrlN20K9v16y8WhtFH4/2NJMWU6E410nYjG7MjRkJnayRa5JNUydxX
WLiZmWnL2We5ECvlZELl3MzbrTpDsYEIUuyHbkkIHCKSqYvKg1i0csNS2Ages3Emk50LTTT5Gtr1
hk7p/FjBmlPchAmBHudByrd2PK9hSy3PCjMB5pZEfrl0XxOXA74NcpmJhzRcqZkVkP5D8ToYq3xO
EChUXdzjFlSVQ9xXEMZm1dhbQz+gnZtvdt+2JxXP457J0169kwvVNTd2ZLQlLtSJ3+ZUzc992pMV
exeQ5dGzzu53X2dd0Hay94hGzYnOcQ1ozx75f/bBHPQMtrT6Bv2MnDxtmFAFqX972S7S3h+ZLpWz
OsfHZ/3Y//kb6Pz/PyYez/Z/fvZzVFPGaYxzTOT6bFb/9SlhzEVu82xUfA2Hovdwemg1MHNk9RJX
Ofh+gXf2YQd5/M9llHgPJ/uHY7TkWmn5D8V4/qsi6oxG3hqF4eyXGi/V3UEtzOWXPOC7LYypg7jA
c0TOmv71ce2KN13vU7cdTR3arWkHubXo/iDPybZcrCx0oK/v6ILLIwUovuxHjtVdqBamcqE9Nx3w
uCGd9a+1WG4SiWmvSNnqrU0SEhMpUq97gjJLJ/IiY1FvogB6ZrE3hoS+oHhSpJumLo7fA5vIiwhT
2NAuQW2t/20Naqj/8SBG6oi6FGGPYbFq+reyLUvses5yG69bBMAV/2fzbMr2y6MEJdTVRC64S5eZ
vL/abP7hgHv4nhHE/ow7Z9w8vtEeVJtt4D1VMWc8QYxTzwQB0lZddAnDaEulOR9vmmjt411/eFRZ
ox41gt1pbqYsTJJexRzccUzfuV7otT4mq3HCRmE9LURK2k/6HImm2xaJYR/FSlwFW1fGVrX01q/E
w5rZ6ifsmcUa/bK0vjuolkr+TK78trUUNQ/hPJ46wBgxE7v4a7L7/6/W/+jr7xIBZOEPoS6/wr9H
wwpVKgTDaH6wMoLphx11UzXzhVgsKi/DeZubEUu/aksBEXf21rD7QIvkcfs42SR6FUModFPEVMHe
jBYs+yVFZKW+Z+VsHtRy9pdsvaR1lG7zTgXqp3Ymuzvrv8bq/Pvh/PhFUJDfNyoGStD7NfNPFU2v
8URqm9zxH5vTDEJR2KfJT22Vb489uUyg5jRq7RlTkXqqrAIhQNy80V5QwZjBmjbSLQa85+N2+W/K
rv9YhfHD8VPxUhMkYLFU+zeRqilNPdnMUPYexayIxg1GKPNQiyzb4v69dg2RJvCGwiUeko2tSK/O
qjNT0fvad4rCwdEyfGdl/IoNJzk8KnoFL47/AJHUc0Pme4dDdsWZPJPvkqx67YHSEuHDRNZjP3lA
U5p7yA6kBoiYQgoszNteROEV5oIFUUGGYoc6z1160gEHZr+N2iTk60TSRohYP6FwcVDGsUUnJfK/
jGbYEd/HCf/83Ly/RowmNbSxtO+Mwv/1DayyvMta+X57LLoZPgx1w4RD868nsxsoAaSGFMiGdK+/
H8oK31xbQTFyyObI+nTPhWVsHn8S9y89PptE+gWINd2vWfOUztP4MspdfdCjddyzLH2AaRKzetJp
sQ6wWPrL0NXvVp8s+8eXHhIyaTQ/R00izLS3ZGbP4N4GxmSXx0Yt1vMZc2ojsauB81BCE1gooHEs
UWHRpNzf3FYiDImBRLt5/FEhuAm8QUQWqMycW5jyM3VOFgxqPx5IZMvw409uAmogcAoc3JZ1d03G
8nHSZ+FR06dPRPY1bruyVdbZxWztWpuBiH5STdQRmsbhyS6F+bqi4VEgY27+jrzgmEUk5fyv39RG
n/WPH9SO7IPQi0/J0bsNdiaGZCvJUVJiqLtysDYqG0P373sxqVWFsWGZ9jX2w74dtVOUysa+yZSN
dE+Sk9Ql9TuiyQmKhcFqFJJ2Gee6DxBU9a8a2HInJ0cJscCyNac+eePkmbaPHPtYAVQVrfV1FVJ1
MvLlQ7Amf+0NZyYELFYI1Kw6Ao4tmFeG9R3r2vI5wjv6x4+W6QoQV+J4wDBM3S7T0fzqFnNV+Meb
Dg/TM6KaLziCBuiDvwiiHk2l32FWQJvaA0AcM7iyRv/S4JR7cRrjhtAObNiS3FQCAn21LhaYKbg1
BYLnt5FF4tTFz8usK6fsnuI82xEKzrEbaFVeEl2OX6R1nZ+JsLH0/jA6rDn6tqlOTSqSI+oPK5R6
HJoWMmU6wWdrheemZZMRiiROQ8cRLGaayM8fUW6s1AGvACdjAwTWfOLJJStRGVoWPHCJncN1qTRQ
3gtSa1bJNqcHT4EWr34IntRBVmeOiChkvzVJ3pNHUZ7FWPvg4pyEllRnX5SU7/1ARECiuI/9Zm/m
0+bxyLmPhgNcLMrh8aGZpM3j5hhIotjAPcGo6cCNbAUxJtZb38O9sjCAh22sZvQpzP8afbpitJV3
ZTZGgWgotWfNPCRLk4SWNt3ssv4xOflBdpb+mpfl00NGnOXQShWZkUSjtIe4IYwHfIeQ3GiAhDvO
GNtT5djdMwn0GKkPyRIzIez9jedxkOadfasj0j0xx0vhY0b9+FvtxwxYODQtvTYmu0xV6c7MUgLk
SLE/mrWzSfs5g8TOfI3glWoGIs+GQNminhYe0Ix6r82rdYlbifIYeXAgrEqnhrM4uqMpdUVcpN+0
eVtzXj/Gu/7VIcTJ6KorqczmdpGalINUz0JtVS23UJL5gCEO6mvRAV+/R06WuhQs9EOhUGL1Saq0
NUzun01E2fj4khMPNLZwH0BSHerpZrzf8A8qqoBUtLcz6TiVM6UGIteAEfSvh+O2WE+PQQQiYvP0
2PzfoRh/+x+Z2D4tcqwAHOefwiTnapjtZJeoMkWsKKGOFVznT5W4hytS6QQO0kvg1lh4FMN3nDrZ
6mY7IhwYEh4fPA6oOj9MHrw0ewQqS2Zp7GGGj8hLu/GVnLHErVcELEtyXttcJx5O+7QmqFqgxKBf
ayiYkjLyoQ3UP5bphBc6xwetII4h4/UebyBBOk9y+6nvc//B358nUe4eS6xHS1amNiA4jWikR2PK
dEPsu8KIrrNsyLy3ZUxTbc9ug9MUL+Smhmn2HdnYqeZk1p+lON0sCfkFnQGnWYganK6OKn+O7GZb
U+2HZjy+MtZmYQcy/vEh7/LM1XuogbqdjN5IoEJQ3GlixLgXkPFmzlQUPNiMYnN+rdSm9Ni9o2zM
PvO4lH+jm/mtW2TSsT4a6WHvk6Me7YYWR+7j6THn4CQzUPPe31ZB5nG3WYcNmHLtwhas/htZUFuj
BYSUevTvLnLlvD80NgMV5uEvoBS7Y1Uk28fDpStMzbUstNCtCSlxnMuJBwOzswqKgS+RXbstVcTb
qNDuKvZwSuCuIHUSs4U8pszz3awV3fuQ7eLFcVMyj4ghJ7q97coLho/oYmhMF2ThLAdmX31gVg1W
N0my9s20bAY8cQ/GtuQQhl6twMAwp7qzUkW/pfrtMRupEnkMZ8gfu78LbjJjNg+DXdu3pottW6Hj
SYPBLJpAExijc4V/+9Esrrlkb9cEoKMJjZcxAWLw+8tCVFH4WBVjg2tDCDKvj5co1/Q/WdJC4NfS
/LSuBI1opnR4XD+JGY1MF6f2XJsqySKv80rxa5bNM/xy46XXJa9W/vKYtOku9XPIY2T8vU2rODpO
TZb5j7+ns6Mw0YgiqtSvduhYWRP27N0Xvx1QyD217gSVP5a3uhNnrqmAVgKRq3tqGyPoitZjnnee
hL9m3wpyeqyRrb7J9WGmESVBvYc5aMGNWXgi52ECzMahNOlzArgJTxqlfUl2mSY8idBQ0+uBVrav
LPW9mhbOmGmCTLLjlaCJv1eSu+3xNZ5/xV93xSl/IzdDG0oNgErnCfHHfQDCRPW3edVK6OsYjkgT
YV4F3Bf/1SxTH7SqTwQosJH5c7QL3bca8c3hGJ9lonxTJzdfTZVE8cRI6lBSlaPIFw6iNCk8zRBf
XZP+yOz1Z4b0eCpFWMOuViKeLUJd6DKUfUyQUhekhDmGDZyUYGXYdVnm7qmd5SkYI4ATFMW9B7i3
3k1OZG2KmjPctMo0IKZT2tuoEgdSXRGRc87v5p7RXumkH3qXPzUQ+Dbt0sIaGpeN0Yl7Nl3aurON
KFgfKaPbLIeiSkzfpmOjmxvrmZr6kt+lRSCV3stoAQKP+FuKcpo96oMoo7pbbrMSHw2yWJ2aSRY/
T2qiVCzK44IGI6tlltYZAB92hNOmn1P5NqvFm9Qptz4fQ0s33cxoaD5NjzHqPXthmZENcgzyrgus
blP9NEMVD8HDHlJsU0sSX3ggA4omKmFl7TVnnacoS+/prLZaw7zEhRzU3ajc9Ygnu7P+GGQ2TnK9
42t/5AZjXFt4StruarW9Ys59K8iG9ZckuQhjvjrq0rimwdy97kc8Tst3s5ITYDjTGKotzhUrbvaS
A2wAoQFYEQISyiAZG/k16zVydh2pdgWp9GdtIvuZwFbbj3qD+FJ2YJSjYSLRXNLkwMdKX2ByvFYp
gPz7hcLOnrEp/D8vAQbn8/yy9w4ycK+OSU2ym3wbi41SpRfJrrZpWYVtFR1W449jTK/ObF1b8WUM
ZKcrBEfr1TlK1LPa9D6DtGAd0fHrd2is5DY6ccCoh2VERKiJ8AetajfDrNzoqSKHRWZY3oSdwp1K
XhZN/caUw1g1HhUfgvpXlqxfzEsJ7x6eJ1l9s9QUY1vLmEUhRyAiZ4yo+9OUyBVZJMs2zStXdHh1
yd2wrA8DmgMpxIsIjMY2r1IPM61RsGGMMEI9BT/8ZlQVAu3bNnmHKh6YRu14g6MFqazh1Tg75lmv
/pRwFezyy8yMfTJIWFTjz7kh8AmvwMlRZ98aarIKbATz41Zvfi915srLFUuXIelHyCSXdBrRf/zp
Gfg5LGXyjVaWh1VFVwlz7tkkjMW1e0JGOx3PGkfeMBAVHBEMUajEexqJ7K1rcxqiVCJ/3X5HyGsE
Lc652MmXXW70+B3vnVQ+E9YJI3tYq28HxaiNNEgbb+KtI/bWeRJseAq2ycyQI0v2ehgmCqiQYkhI
HOQBQV3O7enqzkefFc5NKAuJBcX8ViA3OIjGURCkF9MPNWKYP4kFMxVHutSM/UWLu9e0zvof2Wjh
wJIsC9l0V+zLljU2htcju2DoI43R7ut1GUKa2evcYVMsnB6blnUzrJKfQ/dgWm0GfLCEI3mjwc0K
uCTCa9p+kEzjE7TuaUBE26h3x9kMJocnJPrEKWy8QnpZgFppBnR3xZ/Sd/azHdFbqhOg2UrDVEzn
AXlsZ3MwqXH5SuHZ7yILcFDUtKQeNB5II3ZLeUdOVCLtUvTLu4hMN3cRVsr9Y+/lKoKA1+mJa4nc
NfotMJ9r3/YcMAujY4kXrzSdGwC8Jye2tWA08u9lMs5MIREPs1Xvpzk0rHu2jg90c8swIywZCeqN
4FUnT7qhIOq/mQWFxop1B+GkNZIRQKAmhV9oa69K/UOeis84fUO2kT8nDS4BdGOjjFvTsuBP6N+j
iXK/GbZfaSmR4Fn+jKI+FBHktGJtIZAqy6bLTfnNkacOJJwZKM7PrMAvC0++LIR3H67SiLoGhYBr
iKXdj7V8kDSxkruW/m4GWu51C5Tttcya6ESgWs5vzZq7U0c3Hhs3bV+4YEzf5kK2kL8tZjizJt+V
fTVyHc/pXthlGehJecxNxIOpqrfXPlq38rBysQmaxdiUrbC338ihD5Sax01lubGJs0plF9CPiX00
Kq4Og5qWFdAKL2vQpo3ZQnLMC8CbCxGAsJqueVp8gctXw6oClJ9rlXTVqvaI7D4+DIGRHq1mvDeB
yOUfVpXndLSpC8rXdCDU0Dox31v12Mt7ntFVjAzCJlCkgmmo+z3XoMQzrobZK1bhyymq4IikH2Vv
YyK27NkvnTxM016ihp7IWVPyBjIlD+3FXtug0oaUtUM5hklc8NZwrBeSHMKRR5ZdUv9y1QaI/dK5
9eK1ex6r5M2x8itGXDYSjInDHFDdFgCfgtZFzQ4QAryOzdWngl4i4JW9b/qgZ96/Xt5/cwtuT8Ik
OqO36USy3Mp5bHdSJH53JhGx8pzVvujFEOKiPAmDxzUH0HNL7IOUvct/xumPYl8Tnu1i/spJQJGX
1BtIGTHIh8ojthQOf+9Jxjn7umQ8XWMyt4pbMfyqJHgpnAbcnkac7+mgXa1rkMdk1IDM3ksrPfRG
4qrCUd2yG5sw0+QqiHuzdK2oTRnMDwH7nexmVYbKLoBnwimXgZrnI4u62YaEs1g/QYyjx2QmkDY4
eFt/kk9rdEod86DdeRRVd55aRkJauR3NKj+WqXY1ZsCHRS3CkQWlQoA8P5Y9a+/xwtjrXYOMiSa+
nv0kMowrpcCmZAB6kBeq/gntfFhoHZwDWplSkyFez/O32WZfwKZoLPp5O6uUkHaXIeXpSEpuuB1J
7OmeUizNzHT1lhwzFi+OMFx6WOrVxo0d3BzXBQRcT8ZdO7712JLSW1p+p8WHFusWFYGaBMU8DZdU
im/N2hvg9QRRQfU0vo9TeiI+aUN+1vzUmIQSZDU2fu55uaf64szPkP2pJzs1B9rNmsKZDOX3Ju4v
unTs1PxAqjOqVPHZdsw1eyd+I/JY0N67mTlZfpUUBzMDTBGXekrngzib7NRt13FA3HVfEPh3C/S1
ordCfHTutPgkw9XC11BGkt8+S3vAvVERTJMPVV7MvjkXVIGmdkg4hvg5IFY0i9tgvhTX5r7ypbiP
O9hVcqyEqgqg1cLVQChU6KhlHZCX1L4h86juuRHWt2T+gjiu/rEr7ZWukM5YfR/Js9ELpAI0nYRs
BxOK32WPHLhKkfoWzC74CcbfVhKaRXDPo0DUrF3MYudIO0t56TUH69GLnP8REqU/ojdKF6YR9w32
oZQgRoWTlQVTvVHmp7T9mABMaYxVOLnUdSvUjRTtgUosw5tWvYrCT5obVoNcIocxSCbfgijGuSHk
bR4XrkQHVo6Am7tf2ojhDBh91P62TPTBnDzKebE/FoaKpfFTBahFNpSxsTPSVHaTdRjEBzHczE/Z
MCLPMjccg90twh1r+9yBVvvOYEK3YYkd6grt78vEIzd3TV5uR5HOq0kOoNwHjsPDX9YkCicdj9EQ
DoXIXrNKrOHACQktmtg+u7Q/agMkWVITBmEVZlDl96Rh7H1DscmsnvfrToEtVR41Cg/H7pq2irJZ
TJtpoaPDGSvUm96v36Wc0T0bbJ5WUcBM6jBTSNXvvL+/fjlh8xrL6j7OnR21DrryRZ/OM53Kpmk8
J5cCdOGLW4PumG3n0jGKMsko5IYaXaeUvILp5Kp+sTZNw77u8S+3OikFRnIsEJru59EwNtoc6+d1
7tAsZUwmh+GljXSU+IljnRwU3JtR4keIeeB4wxRVz5EOaULXSQ2da/uAFqzxpKU+aYMCl44yORcH
E/FTDySmHKJgGdjRV2OwWiqn08cMyr0GOED2G2WmMg7hmmC6rxQ3Ahpota+1rrlR/o6ynaSXPmAu
DFjad9rCt7RdMYIfQ7S7lOEAgFMdZZdvd7m3yUyooeFG5PPkB4oVkIJtl15xes1u3LTytsccxDr5
Us3bPMXVOB9T9EvPMkqFlWdCt7EG4XKJc+61d0Y0vfdK8o0R9AZeAf2N57qdYggAlACLAJtAc2xl
ZnxAMgIDxm0oDzkNe037ThKhskefl7pZDX11LEOzMbwobQLee1des1PrdLtSW/FEYylqGD3MdtBo
ZcWQgPNLbAd1DDXwNpB5/Lor99NonBJr3k7qSxVFm3jQN0sk+dm9jU1jf+DUvr/O7COCKlN9Y+T6
YzyFVuE43N8Tp/ZxOXkYzpgFC4ywUWAh/yzA4ySeCgCzK9+KyTXUZ0Vt8SNzBzh5MGpKUPKY76OC
hr/cqO3kRxpdwozOeOD6THsMeOjPU9WbV25i+9hXtJLT4JdK6nZI0+fyysw2UJP6OLtQ3+kCe3+B
bt/U+p6TKhATaF2cAEVz4r+k+EyWl0oF8xMTnFISGTvITCReCqxgRUdZieWYVdOAVWGEd2wJPN26
Z0+1K2kobocBKqaCY+2eKpMcKRoYHuIHVpg1bKPu00w5o2mOcLtzl3ZAvkktI2yvzjiJ9E2dkrU0
nOchF/uMLLhrcf/QldZ7T7Aj24kwQxQRtwxqh3JoOE96v7YFU9KfjDru9LguTyT24NNWRCl5YU6q
0KUtHp7fzJumaC8b2aHLNaLhFzetEc1YgKH5fzCEvBy/SZ46rtnWzLhJci0FF6G1cwgIKMcewKfk
q6scFM53V4Yrm6B1hAAZM8KdHI+YMKpkIM0UYjE5YJqlhQPXSCx+aMlrBsqnjXUPX4tbkNRllIVf
0cLpHG/9gEYTDky2yIFjakET6cHQn+P4R1c+G04S0Ll75Br6hfl6Z/qkMqz3GBmpmmOAM9yu+OKh
lJgXrgNgl2QehNO8BEZyz4+SjGOpESNBNlEWLEV7ivkhT/ejvqB8DgdF/SVNfEXixvG0OdMD9IpS
0FiSQyBM0T811cCSu855dvKnfCDizqVM7Z4wzRubhkmau+iNzj839R6BE6wFLFcef2RQ7v1UqUu/
MwZ1J9p2h529PRWEffrTmgu6MI6P2dJO5iLEb7ZTl8VaKGDz5RAhVIRtNxczi6Om3y4l7+0wWi9J
lT1x12/qZqMlkCHawYtAjY+afCRRZG8zOwOifKwYUc7QWtj4MHEes9eovbvAZqfzi0alk7L6mrvN
qs9d072RyBZf1a49zI2+PA3L8GERdfg6Oq84FUAVyi/tuzGUZynrDy0R1JboD5H0PTlxqGnFBin2
hm0uEWaRK8e/tIRuDyfvSvy7BnuslB1PQ7ZQEpApevMJyeyRqFqeNy9tagblQH4qdRkzKjY4JGt/
i5S8PZWUXFRSWAvl6Yov5w6VZxIX7eligpkrIBqvzGLoDXaFFEBtB4tSMwuv3OGnnG3oWSlHx853
4I0P66q6g9ii+UnOxEnfwCm3rkYzEzhzBwoZeBvEj3zf6PWHbaXdjvRvHL0kEvhqRwghFcI1Gaqv
YpBk7NaiOpujUp4Lq6nOqV6IAIh+5j++VhNOBBbOXj1jLknEImSYLOTkqWZHJlifHuZ+aGVKuu4C
LrumuNfbS0eepduCreJoy9+RGwvX7J36uWuGAcC1TinwbTe2vYvqTgmcmO+Tus7cNmn7GbMwOI8s
F25qdclny3zjHy0OXZ1fKpu7zRy75OxYq+wldXdAqqmfuIaxk69Ppb3WPqry8jJUmOTypSG0jDBU
e3EohbI3wajhsA5ld2+cyQMu+iTsVGsItFUJDZS/H3Nlv4l4m8TmTsTqj5GR/SnSiYkdVUhA0ZQ3
m0o92Ebc+qraSc95URFnIBC02g5u1thBG8Ya1zyUdv5nsrPlUKvWfHh8htxE2QyydDEvSoIPvOXs
1xuVtM6xmf3cNGmQgJEMVpAbmcHk1NAZX54HOa1POuPvmtXeobTqlZeAUN7uZDAtAzqabOQypKtr
supnmZIY2SUGjd79A5LHTaTAlSbPlFotAzkay0N5ZARLQ25q4VJNbaD0SgxIgthj0Xf9VbakC/Gu
yjsa+2E3SNuavdnzILWSH2VmEujrCtQ+LjDxDk4CFyX9GaOcYbE5ahuzZEYuCph8EK+6jW4e4xp2
oNTDRWHPQt87Z4VnOQMGyo7Cq2RSRbIocH4Ud13Q1FO/lef6koYGM9U4RtnTqOuHNTzlUs9v3L5O
9KmnOTN2mhjWc32P8FkzB0udMp+Qyg0EJ73XSnE1hwRxVIynqtNoRxs7ZmvfyabH/Zy7ywBwo1ao
HgfzZ8917+oJEby8Ttmeo6aCU8NCSE/s7H3NmwtO1GX8MfX977hesydyShy/qcVCMnQsQ74gtQUj
LfMuU7+ZHMc+Y5qTUKyDOS0/E8ZDVI1VH0KRyvam2nzD9Yj2AuCzayfEdVlLxuorDdtB1Zh+aFG/
Rw8BViwOuyQ3AxCYf6Y0MoNxyQ8VmaZUp2SvVJPClCiJSG28f/Z/H7TEanl0pENoUskkkdWcGSWO
RuszVAkNJSXMIfISDc+35Vy5D1KPniDyB2v+UuUMWWSmF6E+lsRz6QPtw6rnG8lspXeh0rlL/dYg
rmxrtyyMmNCdY4W+p1PQgM/oSSHYbKdYMm+5vaVB7F6VSL4xK1KDdpyBxEaO8jQO6iaXAbCt5IJd
rFXtn2qL158twWVpv0RMnOeA/Horlui5yqEHWIbNQiWX6/3jM1NJUZmvDmzyu2CkMbXUL+Y69yV9
yr0St2Q+aWSzLYr9Nslz5+1gkYUoOTYGbnVghnqN30Q1Xbwg3rB8VvluSkG73WqJIO/G8aU8QM3k
d4yMTA77dAb5QcrNyp0Rdnk6XKs50TizrXjH0Uh2KLsA3Z7bT56HS3hSGjHtLMKPVqevr1b2wQLD
0yLt1VJKJ9Taxjwxm1yBeyKSJeXTHEfE3aZZBaMOv1vIQx9mudYcURkJ4tEIc2hVu96YTnlAijLu
4T7+tiYxeRwvuJUaiacJr6ddSQ4LerIC7Cy7KW2nH5bSerLqpLgWCIn5nWmuTZbw70yQUdPVN4eR
wuGO4UKP69qTicDiuchJ4SnaoXKZrTqbXGmZg3bml57a7JPygm6jWneJFa6jkRxA02shYneSWtcz
Tsz7iO9tUpRPsVXUxGKYKhNtxFvK+NHcjUu93ppKhFPheFGiXAs5Hp6g0KpAM9mzxaXT3hKlfsbz
fFV1MgHmvlu3pLcjiNKQ4cw1TUjeEV5793szmLGWF2dS1Kd73ZmIYs97eEmjJP/Bo3UzRCNTSAdv
YlzFdBXL1qaSCMccAxyzODmvn6rGqp5yph7B6Mith7AXS/vji/zrxs4ZtXPfGdu6zX8tZMfkLPvU
VmNedP/mx4dORiHRlSOlkI5spD+Ov8q2uJU9Ny3TIa8h7zwWH3rVfUL87YIifS149Eda4eoD0oJA
p9AaLSSNq50Hg1ZaQT1IxFBFOOLksXlfhP0255ATjanJQ07xHs+9U/kqsibsAm6uRsTRxizuAgaU
spuADfIhRz7FRTN5aS5+L3nkd4JzvI5eVKpBLBKbdmjEZjTPE1s1vpW2vifie07Fb6lptxqAOxU2
iCvSylvzh6uj3gzs/kkBNAwQCKvE8M8scQGQ9dKiedIUtpcM72JFJqpK1yZfrx3hSwPjI8Nixeec
6mElXsWpbTS3v1CFnYtWkd80Co66w+QWVe01oR5vDcQCrbypJcxBZh2T7jlnqEHnX7p576dkptAN
hn47R2QEzEtPE97gUgro+70IanhN8JXRtwifacOrrLrimzRIyeOalpjz5g5qhNpKj3OJ2C6dQrCE
US3d5Kpjw0VyAaViVXiZc48srBmSAFZOfEVnwlEVCknJRe2lK3nomhVOIyujvHgqsOTUZaK+cuSw
lB0itpJJezQNxC1jWvGw6coP9mQKu3HWfai7sHvEq2/gfeN1trYZSb3nehx+zHThWq79KcpCvzry
GsyjBhJ9jlzbCpqlkMJWEvqtbVqW0WxNCCAcV3bvtDiVKgcKb4FQPqJF5kj6pbMfMLWPwelISlSD
TtNddamBVVys7DWml43zk4w8m+GGwEtlsQhPO4upOQtxCW6IasR7g+VFGyW/+4r3Rc6lG2CR4tDL
qXjKrlHD+DGZ7kqE/hMkdTKv+Di5P80oPqRnM0G8TjS0eeFBcHbIJXsT5bhPJxtIXpnQ1rP52eup
dU8DlY7L6pgh2L2VieOKvalT6SJwmuwKAAAuTjTxDnuEwHK4HbumpXmuDPRYLZEYu0lKJTjP2YWR
tTX+Lrv1ByMej4kj30jiPOtNnaEOGRleqnFfyJeieS5NxNz114JmXyq0UKS89yr/gzjA8WZGPemi
vyxeDMK/QVY8L4aD1+vRCa4lmRvaZycY4idYoiJoJoAo/DweYGENPMG53zgFXFUnX+I5rnNmMxKF
cS0l93UjTyowy2XppY20q4wuULMLeFSfHGnGH3AOGYxwI5n5u0JT2ZOO1T45Cqnw1c8OsPpom165
4uxHoZMTkZoT55uMsnVp09k5FRvycEkhj0X2s+WassX8nMxxcUL0hQCkcno/M7X4p4js3WjaDnHs
6rBbM4UyiHyyooqlT8Ue3F5HLxETTVODzUxi3ZXoRmKAb8UoexkTHZGx6LxE2bu9mcZnqdnYYh85
hl8aXOjmmc3BuNza3Pofts5sqXEl6tJPpAjNw60tzzYGQzHUjQKqQPOYKaWkp+9Prr/7dEf0RSmw
EZSxpcy9114DuSqRFXaltGhR9J+cRTezCnvVqrBz4g8Ifoc2/sHtGTJDv24zAGPjiwtWm/7OTKrr
dKVKJnRgvUNabXQ2zbKLtnXU2KEZjMaa0Zk8QAuAnRhLbyfLUVvPbituWvRSVKJ6MgF9L5psmKpm
2TY94Qs8cUNF27LXn6We/hqsqgAiQ040zIP4smc71DqLacO4SpvHGBbCClvL7NC7BkJQTLKBjNLx
Y5j87wTy8WMj2+hq5oyw7s+nCcoJxex62xbPmiKtbhmE4sWIOF5XHxLOzC5rcW6/P+TmP8Ia7V+M
wbUwXpuQeS2nTS4skp6k28RogvOUx9NjGQ3Y6xA6cYkCpPYa7vF5Mj4txj1DGuAjh53fk6OQFvVa
NvxmxIFpfE/UqegeuiBnyNEw0n+lT1517G9A8zZ8UcnkpR4tNhYI4m6xzTFhg+2DOM6xMOnE0kHH
HxHvp7Ufv5C5SQ/6Hkyv/vTLy6L17LMA868z6AK5fLBaiLnNXHgUyOpCPpJ1pZ8d70L06aoZqrWh
mNFkb5AP1rpfbtpAUevTHDRq49RUhjWEQuhZwbljIqcxLjZoQQYJNIE2qFLY2RKg3Y1bK4G+14Y1
GJzzd7G0tnvmZhKksZkwjAaAYUgWAwppSQoW91jHP5Y1oqn+vSDwva82MURUg3G0gqUHkIRv4dpT
8zr9ntxpbZTaul5gmZ7hRFFs21QPZ+eaVPG6nbk7tB705yK9L4haYTvFx4psLI+TTh0lRpeyp76z
SmbGA7P9ldBeHXAvn3JLVBE7q7nqmDb03TN6Kl55tBLSBLb+qblLsvZd1p99oDGkIvxdnQ2RwcP0
V8K9QlDaTna5ntllop53krFDY0GMNf1V6v7bAksvWBncToL0gHGGgCp3Fn07bFeuuCzsWeSXeSPb
ROgwmKMjDYWF9Yh6gcFSMb/PRQ8CDyHdeNIwdJLyA2SXkXUN2HbgRljnLYj6mC4g/Mpu03B0blit
r3r7zXHxqCZqiOs0L/fkaa/i+NlzX+J8WCnCR432mXdy1fK7jKZD19+sZ9Rqsc9Vz6qpR7iM2L/h
m/MR9ugZGrxONrUfLoPTKT8SucSfdjRqa+1CQFAtRtn6zba2ixpx4I/Ms4DJqFjXlHJu/hNJFw0x
kcxcZRC0Qy/4m/CnayOQy3I/MahTn67924r/FB1xtWE6/uolY1btwS8OFgxPcS8Tfjx6a36PcHE2
tqCkdo8w5ldu89lWR8cvtgaMI4rRlabjoEhB3flfGaLSEduVvPnbiSKEkrEidDrUjG90pXBm/HBM
fg1agFTJXaF9RCen8W5i4EmcGcYbK5GM0E5w9gy+Ivfd9xuSlxlCdRa6sM1sia1bcMWnCibZd2f8
5CMjDKckr6WmEjc3OrgPRc4uiwitxSWU7nvIGHJa2trjf+BFYnK/IgkixPof3VZFoZGEgX+bXAWa
yQCvhqHbYuJU2QxUSthX27zKiBT3k3LrVMFDpUvxyzTgk/TIkbZeGvkfUfPKlNaCDH/DqhdmdjvQ
DJnf5hwcZsYuL6gM1Muc9uHYqgM8+PGXOZvWpgRl2Bl4ML9Fo/E74jJ8THu7e/EtZ9OT7Y6pW/yo
tdFw7EaGi73bXzrb3g9zph1YjB9kEuQ3Pc9txrXipLdjfsvaUn8KghBSM0mjLgpxJv0QNxN6M/AC
z9spzNpukAnTG4TFgxnH8PqKqt209pzcmtnUHzQ92Rm4ON7uh4EKzJXMMOJc6BdXpM3JdDUcRY0x
eDG6JTeeTfmbApga042+CoXgkXuPKlQf+70B8LN3RtN/THyz4aOT6kvEnDG4KP/Uvqtrg4R762eW
JC54fZcyLHOmk4+5zUXHNzQ0mZ10CP9+tel4JQA0+ivd7Kp6LlSm9MUuVjrxYP/n0OgRNONki1tu
++/p+zP/nWAv1jiousf1f99gb4ftAjAOImzZF7Uc5rHYx6qZj/enMtGnXDnLN8YqBdc18/f7aT1y
JDD9P5HqSKsaY/1ieY6aWIn893Fqq32qzPly/0Y7t/qlTquvNomIusdTC+obYj2YvO91Puo71/a6
reEk2nvTpy9opP+kY5yfDAesK/AjQCdDQW3q3OxDc5WDED331g7zm8UVtPmYV1nJbWbqKYu2FO1x
SoYfXsKH02qErV6H8btsou94ILuMDdTeF1fCueZHoxI/tifkhxzmHWQHzBHRbH+Y7P6q6252b3/V
UxMRZaTa7ehrvL0TOLvZPhErdlM21FrwNHHMNEAKJKjNNXeBPV3N2FUu8GUeGfYnqWsYTRoaMa0g
znMWkGiBPfkOSqB6NwMVkoF9FDXsimxoGLw04gqr3Nu12swcpzdvOtFbn5lubxI9oUIchXXJNRRK
Zm48VnE0MWsOHKBUuU9q8T2KfrgpDeBCYCWxj0U2n2FEzOckBlFfiXGI96gNTXXTSiy9dB8eQGU6
q7h166PKTZAzKyCUZkAtssPHZ29o1rrrm5z5cLsjv4z+ijOz2dsg4Un2o0JsuSRTYHGgWQ+ut+lK
nCjtsHCsi90P2t5oInsnG+Ff7gckUyAaJnZtCsruHQ66H7QoBZ3x5zNYKVKqyBGsuV3u7COJ2by5
wEZouqRPumdFhj3Kdfj/IEv3H3YKUBDsIs5zULBW339XUfAfDZ7RMPjhvDqZoX1WmbbrKs0FRLC9
LdQwn1UjHfHQYdqQX7xWlI+w97nY6t6k7NVOdt0ZT55hQ2WjvfXk8FijkwhFKY0Ns5061Bo4C4b/
d+x478yBCCE7ITRMDj+Vy2C8kx5S9PQpz7xiiwmI3KQjlpK+tmz2c/UTL4/uT8XyFsgdmKF1M9Ni
fCG18LtmlHwWqoTySLTwHmFMGqIdq/ZFmlgvHYGyu0BmKFeWh24Ox7bzGPHeH6Zcl9cpME5N4yAc
aoisSEBUn/1um3RkEgvV4aOLqtd0AP/9dC4/JoNISacOkqPhy5MjRHfNyAlY640iqQqW4kS/Kb0S
5mGKBVE5eW9xSWKxwX85AF5PvYBnNnpb+Jka/aruXazBlIwW7fLRrbJ0M5nKviXG4K/xtGADDgh2
xBd5eCc/EGCo7+dPt4ZkXFWKDSn+znw3RPMI4FQX1sWzkfJTSqGG6lyyDv3BfBDLo/t3keRBjBh6
rrxAVfCcSUwM/6+fu395/2Eu7Ee7VdXh/tR/h/vv0jxLO0Jk3v5/f3QwgnITi6ZZ//cf30/szOna
xEWyq2W88z37d53DzEUom3gbpQmQGYZRGDIRo8Obx+BetdeF4nWdhf3QsXYd749qEp/gt5janhkE
6dBO8xQngftoV+fUm50nUvKKvdMAC6Dot25u7zOab6ds30vnVmFz+nsIcF9q7wGaVkIlW8+EdBtq
keV/zwXWlkkbSGhc3P6DRsGSjeJI2COGjbMUq7bJsagIfgtbm459f3HHJMGXwnIZ6cPQYKGHg9sW
fzqbot7RzZ1nzg/9YixnSIC3xhDaNsj7jmgTUAvTtENjATUAORWuWjbEp1jCIs2ttaVHf9wsX1gB
sj2LNi1XwdwMmw6p3rHXQF+cqY1DB6hn6/eju3Jj6x0upbZNEu8MR/cPBtnRDomIj3pO/jIjhLXY
CMbrgMrQivoQEpZ58A0pT2nSNXuzay9R3nXXdI4JCJ27eVV3mJ1OHRD/ODrX0a6bS212+wha2C5u
YIWlsYCsbsLaaep3yRK99QKsdbxmNzM5/fAteIxEECcHzDKIOh7OKA3ssy2qnFzcClaJPbLZpOIh
7sqAWiJ7zGru5n6Ant/UMY5TTtxR7DjlJSJmqa6jFNLiwkhQMgsTIangPLitbGCkmcfJyHqDsUnq
09cJEt3qzv9jjfBDHBfwm7H2ESJVUDDuMIQHBz4NTsUMabQaNVgd9dfkai2gpKY2kRJEvxbeYRho
MqqihZQaP7cwI1bsUj9mZb1A9K221Ug9D01sVaH/SEr8YTyiHTKk6/vWaY2j6PiFZjScE+LHHxxU
Ca3kw8J9gPLYSnepMYuDwCxmKKQR9laG/woyErYZfTqLip0x04iovj90xwgYYPmG9CQF/3+Pkerq
oXo2y2wmi5sIRd0efqkAOhKVltiKGa4O+bifrTTnNat0R0BmQ1KkWRFfDVVwLBrt0kzIJTul7KvZ
25vAE8CHqPPGya2eRlrsB0MwOGqehiAZrxbwFCY32knHPHtF0WYO2AqAurPOv1SiT6AFIbXKklxd
jHz+GpcE4HpgXDi6HcpAiugVaQEFVL5xW2hO/qhr3WfDMP9gGz9QottzToTtxURB2PuEShHk1p9L
gIsDzDSkstWLaTu8MSMjL1EgO1B9TlNb99c5sHa2KHVCM/T3dtkvPSt5QGS+wsaEAF32r1GDd6AG
khoremJs+UAo0mthJ8/6EBR7lcbMZquMoMN2ZaCav5JjoHn8PR2DAV4ujbXtoFnBqsuON6Yb17cm
MnGG6JGuwVLcF4tlTTcygrNYrLa5Hj3GNrb3iUZ8lvQRvbRCzFC4velMkn1Mo9C1+3QQ2kMwp/tB
4MHnRPI1pRpdTQGsA5ctbhXTTePUv+wE3ckf6SG6wtmXzgCipNpyA31Zo11VshOnjxZDknWrcR9n
TZVv8gjP0M4AnHVHRE8jcpQOFN2T3o8blfoFenzN9N3I+29m6CWTojlOtU0VYwA7zJpEyGD/LVVW
HJmebJMcY0AiEk51D5HLL4wlKlGkoRnX7VrSDflR/zSqCNMwqFaQSMBS0/5cTe4tai1/lVMgLn1q
DacsWTsDupyxwqUDy0djO8M87lvD3I0DPkkwrYJNZeTwjehKYsAZ3cA9OVgcvNrWoW+e0y2aDXKL
qvgAwedSeITOFBjzwlEmiyIV5Iu1Qf82KMLNW1bxxHsusV4dI5Z1lI8H+TkOk34Rk3Wj4q3eCjg0
q7oU7cP9YWW8e7U/LGZnBq2TtSkIOCvHQD4l6eRccheS1my9DLVyXlXngryktbYLKvPIlA00DmVm
mBJFZaKUXIsg/oBAhLban96tLAB7JR4xNAc+cT1RW9P75Tezs0q64oL9ETe0OWJ5SQBnuqhiJSS5
RnEx6xkJz5TB5zLGtFVikLbMcIHoU+Gu/SRnHynLR7I2xToY/ddK0WAzaLU3CqigTBLSoRdxBle6
Qy8YmnIERsQkBkEPysvEfcljjxTeWX1NcfXL6Rss9avPIesYpwPOruAQrou0E9C2cYzX85hrJ4n+
WiXOQfYyjS78Z1I/ROjNh94hATWB1g3/PQJRwSXaqx5GglFP4xA8xYHY9tpnyxJ4rhrHXM+kPKwq
Es6myjUQwo5XV1juY2V5Gz9DYJXZoCCDAngZpWGGLAyjIVaV1B8MVEg1aKmH3+kaH/xDXCZXlRrF
TnXJs+HOX2liQIYN/C6Et5Rl5rTnft7LVIwHeGw3o/tL6lGB/S4wBT59aJ9tenS12OGOiYlzBPrH
ujVWYup9QskYXRBaMYPxjcZGgFhcjc5/QyTvH9lRxqPQ5l9aEEPDRXTcI6mfnWBAy4qldVuiwdQr
uNMdfm5qzgl6+G2XkxX2YB16/eFWgXfCwP3F7AANJhu8KG1xXq+b/sc2q/nRIsamwD3EyDt1zEvZ
bO2OGQG5GdF+6HMKC2/m3gmsizml3pOWsaBq0aku28W7KfIe86z1H5t2/MH3Ojqky6P78zNi4BK6
RDe0Zy/ICqjZLMyFBIyU2f8cmuUrF3XbgKYEpDirFYuqTnbetByyJP6fw/25+0MXz9+DaRQMosfy
KDLdW0/KmNZlIF601Og3o1l8Ek3uP1m0J7jrFFepwaiwxHTA7qYP/aEZTrmB9RaNH7C6Mvb4NEH2
dHGY4c7WM/chT/TiZJaQRxms8GUZYbnoMPyEKr+oQlKMJbCPGdCtAkUkiomug9f3pe5tNFAmb3LF
8nt04/hWjThxlEvKd+eBlAlF4EciNHGppSEu96/8dtlbJZeib8l3hAfZG+v+nlAItNYZeA60gTpU
rZO9Gtw1NveTxfD3u+T1UwREXwO6GzmeZt+bTmVGNs6EH1FFluNYDAK67fI8guP53xl6oLqjntFR
LDsMLPv86hqr2YCIBSJbXP97ug7ax8LxBamu/8/z2J84wHo4XNx/ehq9gmRDB3pMb77ZC2kz695Q
PS5jTtCx+9MuguVdhA3NtoiW+GuNiAU6Pv14PwRagkoj0nUQWD5TgIL78f50LiokAW0OpjhHycN/
h3LOM7A79qQyCCp9NeAFoq8gLuWHblbP9xMjp+SjExXRcZ1xnvuOVXd543384U5lq4X3p+6HzGnJ
hslhiCFusVe+6+NNxEabgJxnIwzgEeuqRmt2dYWVqgMVBOap/avMGu3cu+zHFTY/767Ko/VkzfFp
Aqd6l1+odMeLFTCsjKeXKNLEK9Wn2Bpa9GXmgzpBhKnXVWxMb77tjYyBApeEGh6SmYzAxSNsN8Jw
5FUhF5qqCRqysi6TDyH131mI5eBWMeNp+kffxCIYc+QZMj2G2EaDEMtSEyqglsxJAjbg19RyPWik
ilVTVOyyOTZ+oUClMKeotukQYuqqa55R3wVwuj8EPJL16JbojQbSYBI33t6fn8F5dkGAM3WOfuzD
qOUmZ2Dz4tVvOmqrs592//dBSpwS0sSBz5ERv3j/rjHp//sUwjOKsLQIhzZplmiV+eH7r+nq6mpL
JA4SdmQvbQ/II/cfrchBku3VKsypL89lNe5QJEMVj6pkN3nl9KSWQwT+B5M+3w6uM8Nil85ToNCN
eK54ch3m+boRHJRe3QJ/URfNQ7+q5VhvijYAKwduC518Enya9vAnFm9p20efWTleB1Vce0xKn2ai
e57MQkSb8k24XX2a6oio88mARurrzRNACHixA2MjGxEaYGHuPdwPNDHdztdQLBHszQe8HP77bg2r
WZ8zhcfz//6Bf1/1yRAmEYvYf9/A7H54CIrQw1T8xjKQ3GZZ3BzNU+d+eQTa0T3KQgDb8+h+Vqaz
a0toUUAuw5udQ1sqhv7ZicYaxAZxhUvg+ybogxyVQpOHGQrGEGZie0iCfnsnEN0PQF8CXeg4rrXG
0w/MtdfK25JzKq/k6v3y2zq7OCnVk5cNPQwLPBLmwDnzV5eb0TDlzi2oX/1uofmDQmjDgD3rYBZ7
14bC3XakpGZwh4iUaMPBY/IzBz6Xt8ochuqV2qpuLldSwWwq0owRdjC8zrq5cBgxi/fCROUEmxfc
upBJvcuQPY7aN42lvoOlUayDXH0V0vrdgTdstZn4pRpSBhGglXsKoJw4GdeAnOhHsdcOqtw/KoEU
soW85I8SQTDuCJcYb90iLvyjnXOXEVz/RHAplnwZBTsD1SPc9SepYSlRuyN3SDcuw7AeCbbNRpeb
LfEUS6iMLbkcSgWa4dM/r3AWSI+oej+sBNsWGvqdT0AZYjZw1UZ+M+XP93Z6zfMB2QYt+qb1PXLV
+XDXvi4wggWUO8fBW6xcfZ9QT7hLSwJ+8kkQT4yDhRWHGAmaXDTOxrQi4zYkjCv6Nv+binh48RkZ
ZW7SIeZHMKdP0jzbaMNOFZIoM/GnfT19tV52iPSgO2bDc2tZ9ck1kYBJw6N8LvJ1n4mtr5eQpYS/
GwTZv3XjA60FmX40svLZoyfe8IGrPf2bMpzXJdCLzngo1dqv658xEYzyZ4MhSivfdFrd1A8WJrbu
rOVAtj39OgNZq7KP2HytcUT3T5blAW5U2Eao0S5ORgzDoCdslQ1omT5AYjkS3rxWY3v0hOPvpp5V
M1aJ3FUdKNlQ3lgc2l1cs7trRu/8qm1x6OP2CxOaelU0+HJFVL/MkzSKNTP/Iy13prFHBu8qiG15
9pzjq3c0VQoDjBUSYh0itGlC0SDmeBtlLBQY1RWrwQu2OE5w1ggZtWRBr5lN7JRNxFxdMDX00/1U
QMOSVnSaXHfY44zeUUaN73A3cmbhlr5tDIX+MJ/24F7NCvcyiNHtVIeUg/Te4QgPyst2GPc7l1q3
Ma5AApKBaEzwHbe440LW0YV3JWkOdxTPyDY6wSMbjwJuDT/IeRAJ+hj8CO0Nyrnu0bawJq2Qs28d
jLFQyfIyUbrYD5NiGgU3byWJP9hGqjrOVOY6ZsgkF7KjZR5oXFURlCr7fgMjsV3zWtq9pYozLV6x
HgZd22J6uh1TXL0EtQkoUW7hiZUIdiTHrCp4qdETGbgOlg3tr7mfUFKZs83bCmN2kkCf3qV0K/1R
TPlXV6h63Qv4IRV0Ve61XT4WBDoVaM7ohPYJ+acX13XjDeAY0S0Bi4aX05s5HqMNDTWa1jgY7OeB
2lU9dY0Ff1DL8A0ByII/KAt/rXVyehBMxDNv1lgQsLWk/drPKoIomwjYjqDgj7jsVevOlPWuT3z6
98l4blwmy7QXEfBjtkQXQ8LPcc8bbQtbIF27OG4+noOBViBVqI9hXj5qJB/B8DXKVW+w8kD1wTuI
iTPcjaexFn/sNvio5UwCxq/SgBzvoABZuXhE2MFL0qD+y/PAv2SVfKsr3GG8JC0vsRd/qtR8t0Ve
70yEE5eZxdWgR7p5atEqCRhrVUcIpyyK4ARaUh4yvTi3jsDmS4937IwrQQ38QQ7rb9RGv2hh04u9
HGpqbVwK/bXhgKVZJpYuM6BF10wOoigETfjlbM0ykQeM9suNkx/xhmGwX8XIMxS/EU/UPTaouMnq
cXm1cR7QJfEIQezhBq2s0J68v06rf2fkdDDbS9dOkL9pTls/+gpvjyQhU3x+G30YR9LEBwkE/xbE
eySYzZFKks7ex1PZg3y9Fy0wmKi1Gnbr/Mg09o+BRxCgkH5OJ+weJh3tSTPHj8lE5mzvCl55L8Aj
IqEdkvJr9M4yMdqH2BXoi/EUCtTHYLRQTDGgjQnyCLoqI3wJOnZXZ8gf3jxzktCq44VRBpmqjgVK
xwi6bGCZ22QujT0ewb+deXKPzbSvjHqkW1zG+UC6toNZfbY4CdXtS+7n0ORhhApoYUo/zQOkmX7h
l2DCvm7xceHzRKuga2AOgutVx1Nmr+d12LrM/GLmXqvOFkQ4qOZCdvFI6yKttQyQBVdJp5AsAz0v
nhdpQckedQwqCeo7ougPjo1FIaxruxEw9SFi+G1zxz80aKiM6jy2kXmYHAghVZxkoaZs8+QOf5LS
ai6tLnBnFioPbTazEPmSufIT75LgNXyURCHuidRMoMe3G4zK7dDXq7fI7aA+T9NHrwSITILudcCI
B4VUA28fmzevz2EiFOlf+EzD1qb0ZoPIGybxU7nR6U4BqbJxsSdIMAaXu0a4JFf7yY80TQn/t6tR
nKAKTjT89HJfrNIp/SnjzN828fibzkAcFsxbGUs8itszniq0pxpp1K6XKJ6GIRjWMaZOoTDSJ+no
v20EfpDHmpcCefhZqWoHT+VPqo+f+GXstBqiLzaJZtihZ4dhfSgmT+2SYWhoukErCFTDX6M+iAJM
1IB9vqkSw9mJubbA/CvC2St4fc3I3xTAWWXsqH1qWmLttdR13hrde26cDC1LrWGcQdLWwdbdeTcs
s20Js2lbxn50NSwPebPAaFhOxrQXcn7FAvTRgBo8xLbcjCpnnZdy8aAkRxVX3g0INON+QN1QNpW5
HbIwTcgdRsD01Erx7CqlDns6bAwbFMEphYFVmMfnzY6wwzQq30Bt0PXhT1tA/49BsWmeXtaDiO2T
Vwg8+4wNvnfeg6P5f/1ytleNxEyxbZW2znX/NWrhAKSNhpEynGYFyHIbKt1f18lHPqnhYUQNDTw3
r1GVGCeqO38LHy108bUG5OledMRAeKtMqBanR6PMuq2nSrTbyCT98S2osjYsc4PxE9YhHuOfVWfO
nyqOp1Uk3uYMWpyb57hc1Lxvg/N7QqG0JSGkW9vKROufmxj6KGszJ/1tZkzHgM3t15NYBrLKslZO
0P5kiIxWhtt8NzXLgC6hF3eflsXkHLq72JoYuQPrcRlmtjxrdTasLLeBJJcm3sHqtsKwyLx2kwem
i19QEueNpBK08j45R5l/MEfsjrvSR8qlUQjeD3bsFY9BrH83JqFFXQdg2zSvBLJ947Whre06G7e+
MHcmUSKsHyDivanBKq3TfeSwLFtlyjAjG5AzOK+pEvwxFGCwi+vtHH+nruwvo6VRhOq8QifnM4XS
uivg6prloJ0KJiq4HpEYObN4F39tFe3qxqCMSqpPezA/qULSTYZAndFYpU5DzWymTz8cNQ/Xjg6D
bMx4a2u2OAV9eibtw4AcR0U1xIqE3/pBTeRv550zvABxMimOp63nTCSK4YjxqhcOvGPR/5hZn4el
fam6drhoGmx7+gXCBTU0fXN6QbQ+h7CoMiQKJPBBFQmNovRhozh/MrYH8DE8fHzeO6sF9jFGdz+b
DW40WYWHmDzEAVaMUEGnUI8JLtRa6J9aje6w6nhHYlpyVLZhJBDxBK1x64LE3DCQ36s2jvAbx3PB
yrRL5LG9Y4LGHGuJSkm/CIKdGchTJHoOADCmmsikBG0CS/zK89tn9gJ8FAkzY2BePxuRTQ5nRtxg
XjPX55av6aXgqNKK6kxUfUzmKmxtRG0g9hSRwexw2NMwMjwowWNN1p3OpagVaiKA2Q3eGnOQ21qb
Cxy+rEPSI6yA+IMhbvIVpSTcurJdvO0VYjU5yZsyA8KKpmEXlGSkwkztL21QwhnHNMyrJPP95cBY
87drFs5OZVypi/sEy7f+nNdQw5OZxSrHJq7W/JYzyaVjSp6jOgDfz8fSXHcO3nuIPdDNzo6Dy0YQ
7Bqv8XeOhVav927xEOvPd2O0f27kucPk1o6rLbG7zs5VBvy7CdTbTvK/Li7iOy9Qhzpm4lssrOZa
2cYRD+TbVFiE5i1xg6ZHPzm0ytrasMpzy10P2FBjNeqml7JC+jMNBs4RML37QGWhm43a1SvYIfPG
Kl7j9s+IjfZz7AtciSLM6zBXxJfJonZHNuCuqtJyw1QP/Ke4AAgZlv/SoM/dSQ9an6nE1SRbrBiS
nb24HLsVQ5rRScprV2DmiunIlR2sBFaskkciIX7j1nfF5t45KnrzhXR2d7j0pF6HFuKVK1HT37IL
BjZf8dzGRcW9IMTz/Swnmcct/KLoVCH67QKNdjLPMT4eG+ouLbvebd8mX3u4uxS6lnk0mEdA29S6
y/1Nv/uyB6aAwLcYJwZtreGwRJB1lQBWL/k0fk8CUZDi4xI10RNrrGLWE2+qwoLB5GmnLs9TnAsY
+LQNM123aR+kiN0L4PMSUoCSDPPK693oHahmbWt4RLROVK9bs2nXWKvBPukhhC8VqIs61eGvW7Ny
0h4vwQUdgX5KtPZJa9JrrJz5KOg8+4ZQEs3KsgvdKrE6SCUym2BGgpS8YtOOmr5XjWceXCNCa5IK
51+EuWU7Z7vTGEfhO72q0+jVqJv5PMNW2hmB/9ZlcjqmpKFs49zGs7uR4z+PShWQeoK8ECSOXfd8
/ypKUH90blM+jdLbxKY3vHD6/SKKiLVDNUcVdz/0LBRVna1aXIpI+PFveUX0XwD6sJoHmlmirjIu
4EQwlfSaMNIgyEqN8HJqlicDsRGDGld/RgyC3MxIyrApaT5LkPjTLI2jp8M6nVGdHuYuwPQJ2ZTP
aopk59YGlv5qz9NhRBUplwSlVOOlxUwIJqQIq3t6HU6F01aXsEBKE96zhLgLATuZcPytsuCqZT2O
jvlisOVNxna0kda3QVwiZGVXSUeSb2MdKnWc/fnn52la/3IK7mEFaR4YUGEnedDhEBHzhYzEtrMw
jn2N7Z2y2x/SDxTZV83SoK1xD16WR2OfxRCime1O2YTBKHTGduycZzH5LwG+0w+COhEVp3NqEA8x
ZG7CvgcqQRw70iBOsJ80xB12iUuMTgDhIyz+kCsB+saS3pvN/LhjZelXk5KX2zhbI4IpU2qZ9+8T
T9IkoBEi6VVnnwiyvHqIm0j/GuOCJQSi3npWCXYSdvDT1OiCKcmjk0ZcYjoZTEgLAcmzNfB7nJJ4
2M5EXoLI1GWIkZq/9xGLvFLxAJOOJC6tqsaq4Ldm007Tq3mXNuqlF/qRFGFetwVzc1R6vM2Y3V5o
Brp9qrcHKfq3honrN1Zq6yhY3YPPoiQmAUDl/gUS1bQx9ZE6mOjDp3+ZWYMEe/WricwaDro1YclP
ZAeBn3gbFXr6QM1KcT3FN3YS3Fuj2WLDDIrDv9evxcWrbt9aRiPUlhC0gjjdO/i/holEJAtHgE9R
SOqyJCv2I/FwRGMZj/Ctiy3eCt2mUhPLSKfBqOvk3q3m6Elh1lSiQXbmwPhk3WAoMFvTbvad715a
2i9AfUyAlvcLV+YC0Jhr2DSfg7T2nnLiv5IiPphEo6wQk7XQu9GzB4m9sdICohEz+wfm+o/LDn6Q
MdZYBA5eLc1EfB5pDuVr890G9v9i7rx2HMe2LfsrhXpu1qU3jVsHaFI2ZEKh8PFChEt67/n1Pcio
U5kZWSez71sDCSGUMhQlcnPvteYcE3c5h/Fp/rqNrK028+mOV5im41TK0biS5/SHlq5M2xlphEG9
P8FLh3o0N83b0bp2h8ZfSJ1ZnasMKJISojq0qXgRTlAJxvrj2uYiYMkcXNknVtf+BgXviENVNZYR
0e6rSMNJk9PYYm2tFxuBhzfIjgGXwLJymhxVczRqayvGF2lLQviG5TlZAWJZ9CzFR+S0pRlTS2iq
cZ2gKr5JgBxvh04t9yBywXWJ4qLF3IQmPzmJU2BKKpVkLcWdufhIV5wHaWxYykVn5isSQuXjHMdk
lfjYekPWHKXQCMEs3I1S1sJCCKp2MWKLvrQq6Z2tQ1vlexAp8gBccHtPX4xDJt0AdqCaXCrtVZRl
F14n3esUTK+EBlFIJnXPfecTn0tloTbuPyDJ6jS3GoPUOnQ10WgYci08wMgTZCo7K+DGxqmsEbGH
QoKmUqAxaenCLYT1fNHp6oaLzEuEuPp+HKhjY90gBgchFRjWafQuZQScRZ3cZnRK6omVPuJmpaXO
1Bn3M1nZipYxkyuCbB+F4/BqCoLdDHKIPPnFA4N2mTZo/JreM/Zu1aOubiZOmFvtI4PcSlXxUGTC
g4JzC+0KjWNhsqHwVs5MGl9NP4irAPfIJvNpNpNgv1Caqr+ax058QXQZwhC0oCJg5BlpxwJcOKXT
JVkOwnqRBtpyjgHrA4BQfqqtPo41ucF1najqE5nMBqZDBdpNUuNDqemBjtqAQUywuk2fyk9N0IVL
mBeELiTNBZ46JhkeTi5xVNQLX0H/kQ8KfjyBylIYBG980cq9qEoszwptJ0HUyan5bAVZazaimGKm
j1Sw9sQI+ZgTU9mVr9KUQKdKLrOrdpOKJMQItCWWJKiiNGhUWxlragyKlmJEFIWN27JSzjoBaQvL
zn1OogkMPc6LXhXbRaeABzHa0kHE0B91s9hV7Tru5fqSjIPQKYLABF3NTCnBLzN/W/NQSEFUfIlV
OVxY08jgSgkWBF1rLqJ+Ih2HyTKfuBTUVVr0raP86inAWrvFzC7mZ+eoky0fNW/vH2tThjzW4p+d
v7YIV9nSUDbq0OeXpsjqu/GUZRpW0saYR6qSmKCCjvWqkPHmmBNTts0NOMiaR36AaW1EQimZoL8M
Nam/SSg9zluVZM1aq1JMEZ6K3B2i3+YgFzLp9py1uSSVWwKhCMcZzFevVm+UxmzOestpELg+PV7E
zszG++oSb+oEzSiPcjts5TzV12qvRS9DhcgxSCP8qV0uLb0mzk9DiuAoEBvt2LTuowBT86WHS4yW
QezWEgeD3ZV9sgJ4D1xmOnl6lkwYA/CShoXn+FkXn6OcdLEBlVaqVeVV1dIBlBL9bEoDUM2pMkwW
6iI3U2/foO89QiN/EUSr2eYAyihyt+JLk0M2IUN3MQI43EeqpVFBY+qttFy0OyaLC9mYrDm+2Z/m
r4YWJQqs0TuUUyeeiOZmE2Fk3XkRU6HQU4VNIocZdgYmXBZLgZ2gZQe/gJ7aV9VlCv4aCBgfljiR
ydZwwMywaOA6OlqoFNtEAnlahnDs4ynTd8Tdi+8CWmZs8BZRgsJFHcVg68mQMto0xh07DfeFZDwD
ijSua41BQU79qV8Jgl2vJAYWaDEXRebrGCQKFRVebtHOht07WKkKZAXpGNEIOnNdfbRNswj2dYJb
T5aSO22o+ud5BKB5le96HL/LpuDMGNS8XYgtAuhaZvivwt5cxBhx8Pjp8TFP/JYpNWNX3JXIxxUi
cwEpMSbLKPZI/elbtBU6IgUM6jHu4zRN9kEdjDA2BpSsXnfKJxNfijttIZk5b2EJUJu6Il2aEX4k
Pyv7Q/ilZjDVo0ejHJqjFaSGk0ZasgG3j0Gay6ptYR0+q1pxsBAEKH0mHVX0X06Kr2fFR5Q21K3t
oeiWvsGydv7GS1/NsPbjfZ9TwdBi6KsxFZmVjp1+oLaJYU9Ec2hSn1nmZZlvs3J4o2rjOZnUluux
f4MOjJaxJW1AA/FTmoK1dA10V3TnC4xSKVZ+r+Jq4ZKFhLrzgTB3cd33QYunc/QfRRhdCA04oLrz
SHbPWcR0tspauT99fFtpSyLivBhQigarDJAAhEKtynEQAY7dGQy+sMQ3lP575gTQTnI13cBQ8HaR
qTIVmq69IgPtomLqvpyvx/ineBOcleKmQc7KqcfaUkOWXT/7IkVaf5qOi1qNybUSEI7mOhbLnuTF
gUOzjrXroNDQXQ0an11CRz2NeQC/S/EY1G57KAs05RYsgDmSYFRZWo9Eom1coCI2mB86LywWVDm7
pEJmLUoLU6nAM5aK1PngpSdKl+juvdzwL7O626i1cAXmNaT71cInCRC/4BqirArgNhcS9TokPxHT
UUkwjp80zrzgbP3w0vSbau9VBTI9BFnbeZGaVQriVS+47obL+VhPTVy7XZfD/Qn7S6qkxm5eogKl
Rgqmy3urSKxLzjRpQZG4JMECMH9nCFwQJ6fYnHRFN1RdCjXmBAsvzWXW+Yu6N24UTqOz2gbaATPA
uRSlZtsq0p5abe40CO4uRghw6BeFatdo3l3hpctcG7B4p426N2XtMTN6johpCqUQVoQxW9pBayh3
VeqkFY4zT6UaCWKElY/owztt+4u0Mk8aMBUS4wbRwc7Hr9UKe9CLwQG2H4UExP/o5TTMLjIe0qCU
1CNi+BaVaCRsCW9Rh0bb+3FRLD4qBDTBDDBox7CW7oIhAYrYxtUxpb97KF29vugfORgzLmmWcOmP
KmYKZbyTW7TrKDhA7OoNYrPCq7GRnrwSw76JK8GL5UVrwlhA4eXuOhSqqMnj6ZcNBRbL7DG5Dqc6
68wlthkVIVa3HMB2aGUsnGJZ5WcxdcsJeq26n4f2sa7v+iTZjmEkXfYI/ZxEwlWaj9m21jTlnDdw
pnSXac9ICedC9IRXMxPvx0D0XzSTlm/aAOpBXXODNqCokd/osLAvxaK4ZWHV79WkLdYu4Q5Q/SgT
DSEQF0lsu61cqfZQ4cIeEoidHxNcIQseBc7R+7QwRzuIKv1ADRR06JA/FmLcHceyMZAo+8jnlVuj
bb1DPST+CaOisZRjamPNaHinYpfs58tHZ0LK+Rj8I31018rUmjPrKj7Mf1UNLtMWR+bG9Vv1JJTZ
fSPKwUOFhtTou8tIRb5JzDX8QoD5fGiB7ZqLIes1Kn/w6ztW+yuesdKYME5a22CHv3BDbSjbNHB2
dr0v+DtWPwQ8oHJppW0/lsGZtUB4R9CXFRbinZHomwDsm2Lq9WjLVFc9kqCcIZL6facNyBt6r0e/
Vt9UpgSppSuuMaTQR8BrCs3C6+4owWBxLrtt6AKcmY8T2cPGXvcLvYhSwhRiQOCtq9pR5L3OSyk1
KF+C9HHeEtol6TpVGRK75toPR9liiOvDAzrrNcUlaRFINN4jgYZD6kEGU6cIXMpm/WEuINDZBcLB
wWYnZEruiY38Uki04jy5Do9DkM/LHhYepgSBz+hhPTL+XbdIl5ZxJLQrqR/b88fA7OuOrOAsng8u
AT5pjGK/K3Dwo+9VvK1UM3tA1JTcYJ1WmeB2rEYHa5QdpiTeIW1u6a3ZXueyto2lJ78Gfa71+Zs+
nYYRIqY1yQREakPJu4aBQSJu6e6ZYQHharlk+8W213DlJYV2H3uucDeYTCx8fk20B5F1aTAVhR8n
e69jeCcTw/M21gwhYh2lZ3OIWJaSm7mZB0eRAPR7whXv9KyPr3JfF64Ajl1VWVc9hAVtdixg3krC
avEQmD1CMkEMwEl1rBsRkU3XcHTJhxAQ1jAv0KabDMDJgGZjOy8DRZn8ojhVuoPgD6CcrOLOxAsy
X2bGEN61qjalYEcZMQQfcR+mKhKimcN6ceulFQfox4Y4W2kVTSEWkMs59CKuS+0i66tr2Zv9D6KE
xwvDXZsXu683eUJigUija4cS9BJVikydwo/2JJdJ60hPGZwHgLNARBemS+NyvjCWgyAfmY2Xm0Sx
ZCehl/dOfBfAsqEEN16RCuj5sBNN2up7MVMDGst+uQ4tfjJ8MN2FLE7rqwpVbWYFdPSpcbF8UjPH
GENUEVSmjR1sMGut1PVF6wcCJEoy3lLmEMtRTGlb5ZgTAjGP1qlKDSLLmPy7U1k17LSM8lRzikke
XrcW76ajorNlPa9PlLeyS7Fs+Hi9FzylI2QyoUWHSJGZ8Uapz2FZHspuHC+BdQPmjfGNB6ikLuhm
qjdcd9yFpSA5biyNugpThnnpo4/1xpvyQHVxqDY6NBMKIlhFMk/vN1WH5SOP23rXjKa/mOycmGp7
yNMpeQno4l7KTGicVqdMyrEW3TbxhTXHF2HlBNoTGlCEchWzDeRZrxXGbZ51+ccVXkiRwtZ6hVNU
lt7ng6nSIcCFLeefJrblVdqGrzFL1IVCEY4BQbmPXB+uEV8tV9ZFqIj+wwBsyleGB8azja+VoeNF
onateONNDIbggvJdeY2GlMChnCJbooO1KvL4LpI1Gbo6Wj1JsLR1GSKzQilMXOybHsUbmBAYGvvD
VCr86EjgmYXzmHn+tipVaeG2zISDaKyPxCFemUoWbSWvNbjGm95BNcHfALq1NLBpLWmRjo7JAvCG
UtlJWCUH1UXSA/nmEHSZt51/hlJA8K310p4OGn1pU2F2QFY8aIXKCSTVXYtd4jpzRFseMEGjhHAD
H8pY44DwHb3WcHuxcjRUQ9yI+ELIOU/O1UifKsjEK09P9TdRL4+NAiqlpgC3YN7psFKTT0xDjW2W
MckNWed6fSTc5DTp7bRHXAE79RDl5qlQWkqMASWwuZYK49BPT2rV+8shbd+AWE0YzZoYJh9HFDKq
Drk10WxJ3F51Gat24H8RMjNRvnVjN1yxk6SRTO9hik6nuMvKbZVb1iBvUUIVGQn8CG6DhbkYCFR2
rcbbz+u5j8pC8ZSR6HYuVbKCJhu7kMi7ueiqMAGeip9Gp01en/QLhc0GFbpiHYaO/ID5IJtnRfPo
KKgeeDMZ7db8f5FRUHGJ9auxMO7n/HKVYO6tGWGXBAG8YjFwRzPa5EtUjCNlOPAYJZTw+a4cEAGN
u0icmIiPETzC+4ZFKW7K4QLp3g4DbnrSSQQ5SVzs5+2NJkjeIFSLhZuK3UkXtQBpEoEGgM1FO2tI
4dHDITgHaX7SZR9TYWLxa1WTKlesFqIe1EtvaLM16ovOJjTiAak8bqaB6/x8RmuFdigUssOE8ShJ
jf7muskV5uuGi35hUkPc5Uar3GdjesYCDOu2M1p6JODAwqhGxx6mxVYbwpeozpKtBE/mWLtonLh6
bPGdgrYVqX4QL7jwtPqLSEXubOI2tKtIkUiooRI1/4TztrSWyAKX1cXeN8R2P/+l6rjqPiqeOnpu
7DLVJRHO6LNkyr9FKt3AVnEPGVM7xiVaDvMzNCR4UQw3w/RY+QfkvyG6wika1CMRwujRgZYHR48T
d00CAIqpaUDT4+h5RIc1x0mNxC8UVUR2HxLhBwPd0pTpwRpSTqvN/JETGkCbTr8Q1WBcfZye3sTB
L+Gv5kkbOfPwjqIpJ3TVK3axO9WjkWCq+yB7Lw3ffBTxEK9yhPIykTKghaJVF8rhRZv010nV36lM
KedlTBoP47EVUJaXK68pWIOKvbL322xkGcPfiUy/NLqPwTIfEAW9dAqa049pSm6RvStbQXdKRc4X
vU4fIhkpux6wbhRC2ITz9BVTr8WUwGhXdXytCIRTFBPGaz7jUpbD+OIp0w/lVUtDYDeow2uAafuE
jck4JfEYbCtVgnsc9c+5GB9ArdBXkIjT4FCVqHByo+EkP2ZNz7rXsuVWl29HUzx9XO1VU94rsGRa
FrvHKlXLK50jxZFNojTmorkaox3vuFAGiblrmORQuYHtQXirfvnzSNkfsuVFXTFVi1erOMHo7n5K
551atYOUj8YiTwdzK4D42uKB2EYkTTuURLFdmTKRzn5AqnmD/n3Q9FMGyaWMcsO2ROzldhZm4Wqw
4HskNCoeekboaP7xf/5RFfFT5igfVTUUWdRknfqmKH0KjUXYNXoNEM6FKhVfqr5QLpj1xwDrmMQ0
kr7vwkkdINDtUTqthbEcFEu6YA9JkVzrmktqNcJ+SVTFHXz1BfEWnJY6MOU+jO6EEegwLXtpB1sN
AwPUck1oRYjCTJ6rCApMIIT7wFWz7bwU10JZ+0hV/a/X/n9776CC4sHL0upf/8391ywHkQKm8NPd
fx2CV5J/si/1f08v+/tp37/oX+v37PicvFc/fdINbv8s+fyU796Wrf/16RbP9fN3d5ZpDSn0qnkv
h/N71cT1/BHYj+mZ/68P/vY+v8vNkL//+ftr1rDu4t28IEt//+uh7dufv0uS8c2BML3/Xw9O+/jn
78wdnt/jH17w/lzVf/6uaH/oumXJliaqiqVqCvnd3fv8iPqHrNNthslpmZqiSUQQp1lZ+7xI+UO2
OIoMRcXa8PtvVdZM/y1bf6j8N1nDqmSqmiEqv/97p7/78b7+mL+lTXICN1JXf/4+BeB+E5Ars2VF
1CxZsng/A3s4j78+c13yeLL0v1rdqosI3Ddyrks1faZWbX/zLfy1wW83IE9n5s+28DmC11V9Eb7g
6EB1X6pOvxCXw2FYNk94GgPnsXbMa3jkyQ1pWgd5w9z31jwai59/CH6pn36GKef5m71U28xEL8Fe
5gv4R4fAyRbDL/ZTsn7chspVQpFlTGxMxj/FMftELxl5Eo0OuSpOu+oulMt8K238lbf2DoRRLRVH
XI3LcJk61i927x9+xO82PX20b3YvCNIBdTeIqQEut5K9VcnNz78/6VOO8nSYqLIqSZbKYaJL0/H7
7RY0HFhMzvmdhotwC2xh7Z7UrbQmhtUh4GfNRG0ZOr/Y5j8cON9tc9rrb/ZKMZKoJH1tdEg1svuF
txSc2n5V7cfcMRbuL7amfIr6/thDQGOSaGgGhfLp03yztank0ceCMDiLwh6cp2ZZ2Af+xVvZkZfh
4qV1YF06+WZcdqto3dq9A3bdfr6gS+J8aXYUuJaNfffzr+Afv3Vdk1XdUDg7xemw/uYzoe4xEBFa
gzMSeRj6hMuk8SJMzj/fyj/v+detfDpw1SiI0s6fIgiApCgVU9IdV1pnULc/3448jSWfRgKV75lc
eEPUFNGadveb3aFDLwYm6ycHWNjyzlw/qI5kYxnfjDZ8eKe1T5hyt7UTX1xf/epo+uev8t/bRp7x
/bapllEkNfgqZf3IlVX3dlby/PP9my/s/3n/JPHTSWJ6TSqOOvvXOfQZGOeUDXqCRbssbsD1bn6x
tU/TjL8O2K97NH3b33yb1DBSo2g4YM11YL8ToLjGRW9Xm/wXg8s//myKKpr4UQBJG9anwTOsyibW
G766ZvlAAu9iy6plDdd0CYDUltlmsICj7pCh5RB3af/ixPynsU2hI2Gokmxh2Px00GCfajqATySe
KXdS9TwKvzj6p6v490cldFHFsDTdkkxNsz6fZO4Qonr0BwKfuTa125q1tl1CZ3wgpeMCtImwNm2I
UE66zn7xE8o/7JslMT80NdnkhDDYye9/wkJTDNID9dahNW6PiycyVr3Ktl6T47jCa2HTjbHtU7vE
tYD8QH/oFuPS+dWF65ef4vPIZ1gF/iU+BX34JczDL8Ir8DGQ4HcPogNt0T6flQv9IX+GXvOgXNCu
cvzlzw9m+YeD+dM38WmsDwwBuVLJZ2iW+RamUUbY4bFbMnVngNh69muzMEx8sstmL69k++0Xm/9h
ZJo2r3BpA/FhmqL2afMkU1YIyDRKs7a7Lrf13l2bawzRT5Z9GSwtB3LdRXj2z+FZ+iKsqSr+4iD/
8Rz79AE+HeVyGYWuJ6jsvwOjaUt+z8ldS6vmzr/BdbJKHMsBqERSD/5UB9l77ZBI+YsP8eMM5tOH
+HSi93kPfjrkWygX5jrfGg/Sit/haVjqzg3+pUW5bAHPkH7OGf+rjf8wPluyprLGY1qrW7qkf7rU
yRBsUlOGPln2oHp0v3qzukR0jCKNf3HWMe/+dMYbJE5JBjvLqAIv4vO2Qs/PBqGvS3zkLDoXbZP7
N4JEwqTVJOAxchHhdjVkT2GhGLd61ZL+PIBAo1pkSArw6MgP6otYN33N0YtWIybR1JPHMIxGHely
xSlcIrJDBDA+NlJ/JwBm8fADRmjbUi8l2dBrZExEFvJ2Cdlfl6FlbkzyqWVDf6SfXghwtKU+33gk
4hS4vIqWvguD2k71ypi0CoUiIpHc6SFoBve2GyILxEiF3CYwVK6l3RgQ4+N13ZPb+By0HXFw2DPD
a3UkbINI6xIRuwgnH5MQLpaEsLJYamxZhh6DhcyjEtt5bXCug1Z/GdDbgb4VLFk+YLRSvoCfSMmE
MT10JCIrHsGxWrTuy7KqsrPZtihUkjL0xo1o5MCbm9IyoSVj1GxtSfYzYFloAGKnKyNTgcIniihq
MHBBkMMumtq6qFSLzG/QCFlKfJ0HUvZU4ss6AXEhIbOVqBWbhrJsUgU5epa1Z16b2kWfS5t0EiTL
6Olc29Kr597AmV23hIBTis/SwVEsqyIXFTYD7wbWEtN1ijTSJS3gzcrdwMc3WkSTu8l9NxoRKa7i
JcKi0qIS9a2mTcFdET4QWx6TlPAp1AvXbUbcp9Kpt5GCsMD3E2ur1pK7z8UO0ij1zfuWpCDgOq6J
457FcNkiabBxa3xJyFFHHRfE4K7DuMBTQt425RU9xFovX5Q+5KhQzp6sAT9CkJO+XOvNlScZEC8M
kpqyHp9prKXoxw39ELiQeZSMsCyUugSvjGO9gvI+62o73N7dYzW6iuPq0YFopkddxeBq0addoONS
6EXXlKwaeEMmahugROVCbdX+shrENdSQVROCVg1Hq4P/LojZtoOgIGDmE6aqZTLkBHdWfrorQlBS
TsIKl+xRWB7nwh0KzC6WfidULmFiSlnexiHNAuDIgrxA71pv8bB6y0wyy9uJgugMRH4uavrldjV0
AMgxAUM5FxtEB1GwEnqN9lUKDyFQCRuHWqjhzc+Ti6QjMluHDWCbcadwxJHs1QQ0+ce6xbSNimmJ
ngnnjIkRFs3jFH6B5kpRC3JTVJjdUSMPV0YPirZPBIGSSq8cChccbVFaiVMnmPYylsuwfMPxKorJ
YEPTOS5yYG52V2GFbasiWjct6YhuYxbLWeCYtFi8hGBUbLmvPNKXBMm/dZuW36US0va6p6x8heQi
39V6zu8uSTk6j2Q40lLGtZFX1ZU28pssTFLrLqtG9VqcNiIJdwVEI7sCwGe3VU4FiExrg84HasGK
buvOFaPytlZgAIiJV79DooA3PHouTEMyNvU9mUPIBbxSRcQZWRscgu02R110jwFNeKiiXIZx20+H
tuCTJtHFMCl10EUlbR9q2wBQopBwNVvFEYYAucCNZ/RCf6Qx3WKP96Ij6yncqjTx1LfUU+mqmjnT
uFasolcGNNW3AyjYC1+i/5FQ3V/JemGscrf06aj5unIbjLq+UnD3roxK7U6B6jENEXQiCbx2W3q1
iw3dPKYZtTVfNLv3XrzwCKAg2c7WzXGRmJ1jaO+i9ZzBrjXUXdzVmO0Q7tYRMQywmNNz0e6GKgNc
hD7aB6g09P0eqF/SXrrEzZTusem2gzcQZRshY7zxOFtiZWuEr1JfkWSsgoTSVNIs+ls/Qba4Fd0v
Qf7YZpeD8txU4ZXiyaRGBiTADpCl0dWO/hdkxcsiQHtEjsgqN/dUhdE1aE47BBtRH7CN0S8xcA2I
TENTVFMHDrKUHItK/xI3K80F5S7ld21QfhFl6vQxDFDyGCnrXyREFokrKcMLvK5cu9fXMdKneqGK
hxELreoI7kbisiKXqxFCfa2FV51WQmZt6aqTtwa/IASE3vQ0cuNoWQ1CfWUBsyzWqvcSVZa+ofeG
n6yRiLFPJ4usu6vDgsZ8XzxKXXxLG5GsNYxqyDYQpwlXPUCDsbFoAVoPbf08ZjUY9h1g/zSdkl0j
TL7ZrjE2Zbcu4yujSEjye+9Az6vPgmk6IxcdNL1OUKDMQcfdG5dRU7Enjc0IhfhKgTEWEW5t4iqT
RQ7MWiTA1vrCkOm4yWCLVgjEh2hgmeRfWCUXyfCFatBJSWHDTQyufKNJrGaUV4CKIXiikdGrwT8Y
cHwTH5l7uybunTZ6ZrllF1DboeLZonoN3mQ94sSnp1ifVYyS4yW5X5qMqn3TMHSxejatFzNHKmZc
JeJ9HT9FpBvkuMUJMU3T575+BelgD+bR76xz5JOEFJIwGQ4M9cpFkNTgK8pkp5lIwWTT3I2APwzp
mcgHdugoGK+RBrzef8CQbRveS93eFfpbogubOD5rCnMQP0Crkja2pRAt0pCnfh4RlVu4tqagqzq/
ofi7SNt2KauvIpwqFLdDHi5dch/ao+Q96uJZYLZgmu/tdI0kf34AiV9X5XXHmSIuY1+l6YrVcEn2
15Fy8cFv4FtJul0QedZiDIjlY5wX94BLNDujv8/EC/fTyZBJwKi9Y6KTLt7uMv0q75dVnBO8atVJ
fhFN8uFGCg96VJFXeCX7OUpCfaHnZxNmdvdgVtcEG3hU2OAA1GiSVXDyQ+A5Me1Ut2uOQbiPswdv
vOvod4TvefKalAlMQJDyw8kqTqlbOAEUQl0dUDh6kCMv2+EyDvWVrIaYuLrrcVLHeNmh6svbiATS
svAPVl1my0rTL9BaHhBfEGCqqdcTrcToy0M/xFC1q9sot46WK92qE8m7GM1bkrpPad49aGq792rt
2HUEmuYmpDX01rnNPFW3hXhCuhdZ7gS18SBmun+iqdsxYoZXRkcKAMGkvW7e14SEdpK5DEZ5FcLm
J8RvRT/NgVY92YMQwQHV2ECMuPRq4T4oMU02GBOVenyPFenOa8wMho1OHlCV9lfYQOv1WIaaCZqs
Nr07oyTv+AL7M2CDEVKCXgyDYFuuKFwlBODGTqLFCgN345OgIwwS4llFpfkeQ8zNZVlmsM8JkxkI
g8TA6q4Di8ivUFLyrcXUNLjNmlyTV2Xp3rsS3DRMOxN2X9LDZGdoOC2GoPNe3NwcsT+6I1Nkib6N
eWqrFMduo+egS8vBaLZC1CbPoVTI2INEl7BGXFshwBg1U7JxCdIXkHsoF4a6pHhGpFpZDsp9MTTJ
jUuCKmQRwt5vhgAlHJqkOu9QjBL65BhSIZxHhevtJkLEEtwhvC7RTico4Cxo+kZR606ns7xYjPkI
QriQ1fomkBttnUt1xRQ41cLoY1X2P2q3/HOP5LvOy3/qtfx/2EiRVZbX//XvnsUPjZS79/I9SAPm
JL9d18/P9Xv6GwzR3/5P8o7jn5LcR7Nm6sjMb/TRYBF0/Q+LVgglPJVmhjn1Sz4aLJIh0y+hZagb
mkwHRmc1+FeDxZD+UDRadXgiTXT3f3dYJPMP0A7a1BKRDckyZON/0mGhUvvdelPVTd5dZFGrsH5j
RSl/KrASolGmUhdp74WSHbRUVG77Ag0mOC9spVPLFXCmvEhw9q3nR0VTkD4elctU+Xg0jgmB/o+v
nd9qfvI/vVayngMPgfdX8ZUZx7S3v963MJiSNMzNp/9jHZf/+4lCtdfTuv9QHM0ihfkmzq1y//Vu
oCbCDh6ShS/x3svjZK/oFqng090CodySTCXUJXqh3rPof4uwP196RG5Jvr/MGIBW0dgNT/CenbSW
rPvW61eaFWIGsEVMUgtCuSDwTHbY+S89tzDGup5eTnFd7m6+D4aenivTJOJqPabhIOPrUgm9xazi
7WPJKFaSakpkD6Dq9fXmcpZD5RH+7yGEOw3aNNvH043v9gYDda7SWvnugfnufKNPcLQojzBzzn/m
JIN06Nim55NWRhy434dL7JHkziijeaSe2q6QvHDhn/4a+x4gloV4LJfQKCrVnSUWAoSwLFoTVZWh
MGyzYzvduELEjVGQVIYxn+gSmKHQ/BKynqAQzZo1Ltw1tv5c4MKUBRCbWtdblZOp0vfy7uDl1W2B
cWwh+qLWnvERVxdo3A1dq86z3Y/9wM0T0FSf/2++mc4V2wpCbzvf1UfZO//sRfMbxVq7Uch82Haz
+1GjUvGRGcoU8a+/5v/LZaP/5oH5/1o1v/3rN2eqM4TtRmVyeUk8nX8NsA/sBi0qp1R1/5ppOMWF
DtRLKHf1uohqZSdJMilURtduTAk5CTrUqVwxZme5R86lCZF/H8WoQLveanGWFhioZCQkISiTu/mv
+O+/KjwfH//39S9a//ImjJmwSXEZOBLMrrXlU2lx5vuYHbW1xxpl00oD6JDRL2yh6vxro4/SzQh9
c+P1onnOK5awrZCEb34/kd/95AmFjrTwUXQfNNBNe0+J1IVbD+RBNQRSU8FB1qmIxJFz0GerHGrw
0Sem9ygaZXZEI5gdC9RTOD3LHGs9D5Tm4EucNzwiACmyAVu+Gg2SFjd+ksOEcLPcKgQ4zPET6cWt
72TAky6UJnvi9GSH/r5bTuKPatxKypjsRq1WCluNVGDtaYzVqI6gDSrdCIJ6+s+Px3FKvWCc9jcG
NOolwVu6QzhCCBVAeBVqlL+zVhTiLt4p0nHu2piis1iAaSZB1EM4CatosD2AfycLY83HTYqrBnXX
t//j9Sa5huW4dkG+nRADOb0qD+vY8ALQ8ZnMlK9MXplYbPqw6e9xBB2NtFhH02gx38zeeqw6f93F
Eslg8vU+PyBmK3zU8CrDfd1KycEvVWPB5WZ88Fxxr0OHe/ODkeqaFtwnptUtRY1FXDaWySGwkHDM
T23TcR+qSXb/zbXx9NFd+ra9LklTef5r10nVLdGScUvp6tR25kLzqXZtSEnQkGtnvpNkG28DK5pS
GaZECyEnt6KeEy7mPz/f//zUb+7/8Ofn11YDNgcQqepSVUbxlszFM76U/jIJgvA261h7QeN2M6gf
s9lnvpmt/y4a8H0aE2U82a4SeXLSzn+a0yt6oSRVckIEfH3Z36/4+v+aDJ/fnl/x620UaXko/i9l
57UcN7JF2S9CBLx5LctyNEVRpPiCkGt47/H1szJLl0Wye7pnXhBIA4giq4DMc85eOx/yx8mtE2rW
iuEh0uv66NvoWCy7Lb/j37QPRiP4mnlKtEPlmVG/6Zbf+0MbYTRHcLPZgH92byhFawjnZrsshm05
t49jMFNaSQXnOQu7U8Da9GWyLGS/tm2uNaftXvKePW1WN+FdBpzmpg4cYfrFAturp/C19xuyoao6
Hol+T4/4nd+jsQpfG5fqTArD/B2mx/kzJZ1L2d95sbOhgFvf+lkSvmroI4G9YoqYK3CKanMtu4Pe
3LVxyRYJB+cDFaPJyh8oOzYQSv7Hp8/9mDnh0+c4Bk88k0pYVjh8FPl0vstCzrHhNjbljL9iLTGS
CDj5fawm86tJJnQJtIQ1Q+kbZ0qQeZUX06uaejbE77Y5glkyzmGgPE98YTfaAKwJP0+ku4aaHDMp
4hVnsk9Bt5JgC3jzqV/OHTsbkrOcdx2O7eq+Nmp+4/9wO9mnNsD4wu7BsRCijV03HNU2s45J7UI+
LObgpcV9iKi6/cvyrfvKpvRdTsXa48/UftbfTSUY7PwqFOM+LjPtmTQw4voSXmKNhoA9kwKksKRm
logSX0kqCiGzwXOMN2oK8ROzMIxc5dnH0c/zlDEiAVFwxcd5BW5TOLh2JrXvnnqUQpnrwSu1XWzY
9e7aJc+ucxO/VI+yaVvFsR0z/yZKpgld/j/cTvZZoGD1IR1v5KXX232+LPMIJCT6AMUXGuGcTl94
ecZLKjHqFxtxLIQId/gRgFwmQ4KtOvWrlL5j+LPIopIttlfjT5WRrLHyJy0e4ztZivzWmr2AUGFU
Pel9BgxFtMSYbOm8qWTr//26WfwLb3e5XhfwL8jW29j13xNj19bbT2bleE0kZYTVmxaFJ7cMqH6y
YOpmAJQQZtAnz66HRA4Eqbm0tfHPvH+aHI6+/x9ZMedjGpziEkpeTHRbhq1R48Om5+MXeUTroIck
Wn5FsfrYzrX7AK0S9kri90v5jWZJ8JOki/vA0ic6VW/9Lv0Qof/09zOebUWlT2IJ8XN0Iu/dfNlv
BM7P1P8e1R7uP+ncLfhya0f/7WN2ORN96txUwPVs3OfCRmWiUH/JYXmQn0J5JifydjTR5ZjcUXZe
bo5Ha46pIbYwSsGiGAOFcpH3OE5L0khWAL4JVZzkZVPF4/6hFZ6HYsVciAMhJqh1Y1YcIusVMBNA
WGAFadU2d4OOHKKNkuxnZcFU8e3xNWOZvL7OsDFvtPYNnqY7xzAAcmo2i6xruzT+YzVgfazlkX9F
sdnVdYvUm2t8/iuW3VQ4PIPcX3A8NEtZENzU0XWxi0RVk8IRgztPgyDRYEF6KyO7eIym733mHPwm
Dk62XbMqfGtCQ+EHjgf/MoqopX5AtATSFLeeuaI8mDL7G9IP+tESZ4bok2ey7zpa4Oayvc6TZ0M0
nLV8jo6DQ87IMfVxI0kNiTCrkQc5gMJmZFP4v74LzIGX7FIOlFaKkq4WgAOqV/7cRs6WE71k8hb/
/s6T6eFCVsWKoIP4HTtsDil+ppDT1dnTf/ymBFYfKeoYGr+svMX7IYq0Y/d2wDePT6pst63J6rAM
1kYbNftrV5Xzh0mjHi6dwLVKxWuC1UNshM0JBSgFwOIg+yNKwdfepCHM+DggR0foX2gIozUpGKXd
kedw0lukk1AA9eylGiNtZxVWc9eMXXNHKqi5E/2FaUMMlnNJZiZ3ELwPvdlT+a0X3r3jRId6KI0n
aFjuvRirVPfdWCNapjl8KfidrQtdqXboFeODPIuH6c8Z1uZ/zq6j17NgcOID1PV6++9/G+1TGZ/4
47iOa5u25aoe4SDzU51XiOogjSe1/pW0EBnNtVN6sAkm5ANuhdZ9JHMkWpcuB/rNos4xsgioE1im
l/bbeJxEE+CxejfliKeMLLQIkXvFu9vIAXmvyNZNrGpIMWGKFC/jYla+Aco9F+T4gwUBkgm2zaIO
jPtRz6vXwUclm7a5+qjC9yI7qfinqlTjnQ4/bgcnVXjeJcCUhrh+NATSbGrC4FXcMUwcVdzR9IPk
DA2/3sLtxFd4qLKfJhqWahyml6iHOTcDHd9rqU2tppiR1vZwm8ZxvKDKl8+s+HiOZqceHfmZHSpA
zWQOqDV6G7lOLBCur4wAj9t8MJoHj9x4Wo3hI6jb8FEfIGdGnttsZN/bjHaskhVGWOdK7B+tmWi1
7vvRSmoJZB8In2xTeaz9ICaw4wze2lJ8KyfKPpD/8WrWEGzJgeu9MrlxzXWTKL7S7k2E9lXr5reS
QyHPHD0rbksgdQdqPMB4wKe49sszOSiulFOvg5a4UuDtDm+3lTNkv5ymo4KWt5Vdny7/eNsGI8R/
/7S7f3vaIzEwKVpzqSDnkW98eme3dqTGyPn8n8mUr6hfF/7Fc8UOXWWbTq1rhvSPJig2MpB4Iq6K
mT3hQg5/mkgJnINLl5wuJ43iHnLmdbq8pWzKW4LUukM3nm2A1ky3kYkgGgBZ2t2WB9kzD8Z0m8hu
p4z9DdaceJvwUkfbKK6Q40RtMa8h3bidYSjfXob/3EUjioSjRiYUjTAg3I7iDQFr0uICIro8lYdG
Sf1DFlxEKaqgIb2bfJ0mOUmkir2Dkq6jsuR2sutyCvyBF5Bj+Ij5UzI/eT5tStbs0Dn7Aq8y+uSB
pHeE+4Rou4NDncdU7+ywxc/2OkeewWH4cwfZ9ErL2//7B0AzP23+HUr3URTI/T9PKMP99LgLvDm2
vLJVyM4m65bYBTja2q1WGpIe2E3oUq/vEhfDwlv3VXagS2OqfKdMGU7TCVCWy3zZJ6+co3m87X/y
JBF3vd7r4/0v/2gUO385/EkBQjYPGME0D71zDlWzur+sGcTCgS34tSdws+S+jI8mBLGRv9hDIuAW
ngK8t8H7Yhvgtv6ITjY+2BUkFzk6CmijuMCE3H65gIgrF2ByDaw238q1jYIZ34rvTHEjm0FWdSuY
N7iQipVPiOfYZVRG3q+jMrYuR1Ux+dO1WqLmsKQGIAfliJeZnt3jTppfDkrQ/yI9q+1klxzs3LTf
xXr9V6Y1+X2qksIfPd3gf4JaudvEUOx6sXKM+waujj5Zd9WkIp9vrHJtNX7wShEG9Qeh8YJZLSC9
qqBMA/wYL5fwsa+M8FFLQA2T5buTXSMsOBayJRJbK+Yd1w362ms7EJtKJPCoBRbPApTjiLPSCsh5
QtrEJup/A9SAmCcsWJdy2rVf3qTDNfPdALHCeWGoCosNlEbzoa8rohsJq7m4LDB9s3+2kzO+IG/M
MWugzMguy+nF74o7u3MHct3hfzwInY8VfaZDVEw1TdW0NIe0jWF/ioF1g+/WajWPP8aaSL/QvypU
kkFEOrFOeygs/ILwyDP/MvCkxZJW7R8J2zY36PkhN4umPPTlF3h11Vk2dNxFVqbj+CihmRBqYPuD
2HqQrc6ndKeP/L+StOoOeq+Ut8RW/0StyJmui2GAtCtCXJdYVep62Of1GDFc58Fh54vldZB6PWul
pHu5CMs8VspJmaorue4qPjbx18tWrVNuSHtZJyMtHmVwXx7KJLsP+rq8lS2fP8E6NRx7fckGxLV9
nQ9u1lj2LFD3JvKylTzL7NH9Uk31cRBxGtlvTom5hybjfmnd8nO/Magsh+KoJiOtBv5/reQskRV7
v8zWKAKlIlS1kUah2fz8N3UrHSVdYxc/qALD7Nv3qcvNutt4nJJpIRXegYATybMiQXht1ygZDQrG
satnsmhmgx9PVECcUzV1Th406psSduC+VYbs5MSzvXaAUDzyZvEwJYmy7xgCHpKuBFpXpy4k90T/
5eAXATrHArzulieC+DkRLhcpE9vjVTWrLtAkoQ3OnWThOfO2y3x9Qf1DEv0GvwltYEK7N4uX0vVg
h1GDWpzDta/PS1zwxmDh6B4wG5Z37bno7V3uQzvQR+PZiENkS6Vp7axUMZ5b2z36uleeu5Q6u7j1
DzwCk6+lc+c4c3LkR0mO8kwe3LnGHyCGBlA0KRWXYhTiLBkiPcCPWm6bSTx9ScvG31432nJvfm3K
jbXcd7/NlV1yhq2Ua9/q2x1FadPhepj7cjpkaXYDrA6BlxGUSIffplzalDPi5ObPOyvGrHK2h1WX
Z9UJ7op5J7ta3joHtR1PssUz5k9/X6jRZopVigne+uQUcjivWjdRmUOMt/4RGyrONfh07ozcZvtF
NeW3zMjRZEHCOhRTlj9rNSh70V/4frGb4BaticyF34yiIRZla96dmeX2g2a2T7boRytBttIb/W2u
OLhGoHyGP+FXozYd+nGwH3OjiJ7aAjNgtPMmJHrRkPEjKGfhWwPaIKHa/t20INpQT/dfRfbo+v72
leLZ6Oi2IxU4ti2+cu+CtaMx5NjpzMaPTIAKHFN1j/KguHO8qaYUmvZbnxm2OOjoBMIvc/I0VY98
86y3GXLup6acb6lQ4TCS7DdUTDyGyoxorPcIjIrDZKkY67ESuXbZUYMCu9Lzm0ovzMu0EHeTja02
LkUW9BlDAgOq8qoNVGaQnGODqn2svC+Vrahr2yjJ6IpmOcMGSVp4F7IZTzn5wKIEFSFGsQ7W7nrV
PMlWgpnPlwAqrBiShwxjFz+OnfvAi37iepYDnSDo3Jn4+coU2CQ2IJ/6VNEHGuj9vGufYpG5vuTa
Pl3XGe50sAYd1xYl+NYlWfK16VE4UCTNK2UK/BMcjn6VWon6DUfWHQgr+9fHqVAPOkT8TLWqvl9F
4zhs3TrEC6/ow1tXHCqVcK6qhsswSsNb26oyTNbFgGwP7ghRQoWDU+spnBoxx+ut8LZWknYJPR0D
qOt1laI729SlDqAKKUaF8Pg6O576NbZZppkZwTHZrEtB6UnCfC2bjZ5GkImgzF8mp364hJ1dH2Qz
UKoXxwo78JS19jWk4ss1wML6HclE5LKPk1VFp9LWXuRbTHaRmzuwv43unMJzjlCcz+ZUkOeUGzIt
m1U4isSSrju167ZMjuoVAaVP+zXFp6Z51CJ3781U+6zabor3FYCgcMT8LtbxEyyn5mCIQ5CVzUE2
5yLBEgLK37VLnslpcoZsyoPaOs3B97VmS9Ydbiy1WFvdp5C9KKLohfr0aRHN03xKhsD/6kHEcfro
RfUt/zD7eb6UTd3DRNmx1QzuCKNFmx/6XPOBx8Tf/Mb+nmgTaA7bH/deWGRPbZge6rSfXmV/JPp1
U/3HfodH1B5exwxojtqK0faStWzKFKnMhsqBa9r02gcI/qac1Z3SqMbJV8Niw8tPJelN83rw3ppQ
HzERqsxoK0cDYh+4B4vhutLjE9QCv6yMUwzaah2MZr5G6uCeRrbhcJmG6huBg3kZhbZ/6IlMPpWd
z5c9qr6ZiWJuYz1tMUdWgX3p5inizf7omiFoW3H5LKZ9ujzr8BwU/SyVzLVF6WBUuXhQi5IIeTCK
Ml6g7TX2sslKQLtrINLJ1pQ7EEVnVoluFyR3Dvio0ac+X3KGQ5KNqzFS0M0I8Jrss2yNDIbz5HXF
h2m59ZIM7HwWYal4D+Z0ngnuFUvNy7ELwFV6YwnilOpVvhisRO2D39v/RVmQcu/3iy6EMQhiPFvV
DMu2yCp/fEM4mZJXfd6Xr6WPGClj/XVQ+yivF0akcbyc29iMH3qM2yipxE/PkkOXCXLocqitchsP
wIVIflbbPsvTSyC6FE247+labrn8wsa4BgO4tdyQ2X3xZzTus+IBEslG1i/IegZ51jXdU43H0O7a
fy2FGP43KOfLmojrNE8dnuK5ORfgb+c8iZ4S7FqcPptf8C/lOxWh9cAQc3rxBmo3YSGFt1hOXaYp
QDjwB1Z07BzJr7G6UDe+hUXyNQtxXQl9ymhcJ39aTn1qXu/Meyq6ZDGuN9XH/tgaMbDTscXDmLxk
Fg0PmpIMz2ZtITeI0/bogVI7KsEUrhUlzl4ao76NGgL8nQwQ50EbnH3epQutbKs702LtO+jqnrc2
AI0GpGeDxdJaNuU0CGXDsdQoQy/QcRDWHrP762c5mLKnvqTs/vJhxhcFyFzGHldOkYdWfPBDu3jq
hkLdX/uvc+U9L18aAK6X+8XFJBzawnrJJjU5E4nWVmNjeWtJ0ZcHPYte58ycDrLlUxR77ycvsiGv
CR1gmkbr4copyPv/dJ8xT9T1vwdkLFE1+GHXolNMCJ3Bo8gI2t7fdi3JmDSZj9TitQ31bE9cLryA
a8ZmwmCQzcfKaqy8WUmazT8Ny4G2tL5BRy4PcqPZenedHfRn2UjqulmBEAy3sqmMnXZS/fF82eRC
F/pdodU/9rVr3UyaFcH+G0Eex3CYVkZV4ltbT/ZNFXfPEVufdRGFFPDMM5hNc9AEfdV4dnMz3ss+
W8QH4kkhF+dXW9maJ4rvqbWjtmnoy+Y8gZ8yF4gBzAc3nNfyh8p0Ig8qrjhruVv2iy58IJG9tItg
eJQzajMlgZOnxU42K8d294MI9MimZiDHqZJo2GI6kR+p+121rJZu7XIiali1xBm1UB3Q0eFhHrpd
LorDGWoU9dUrXfNm8oJ5GQQw5wsYVxgbjdo5dATJnODOOcAbcjWKs1j0Fb6AR8plu5NoOPWaKHj0
NLy3BHFaGnRIdpfsZ9N3L1sABimBj70DdCznHiOCb/LR0RTBvOlBo261ekA80MY2TFf/oU3H5iRL
1lo9TzDuxHPaFo90eVAy/yFJnOYkW9cZsuRNXvV2DzkjCsYJ5RKVPtfnonzY6VoTnlr/16du2XR6
QFSEqmTj+siUz0c55ne/rg9LeVaZp75xa/tWvKxKN06OKKnDPftGimFQ1J9QzVIsA1yDeF8Y8UvF
E7kLTXDbbVV8r7L23ktN/y+7/dHnE3IHRSvXBRWEv9Dfvea2Bz8ysXHqJeGxL3U21LpiOPhWxM4J
aZhziiBJ78CkPbhJbuCbLvrkQO4+wsSJWM2jE1nYY4D8HKnV9hqaG/MUyF9/4lPw4Aah+fPtJA3i
S0/8vxMxhFXmnRL2ycFWUxciYtPNiwEk36KzlJqtCJ2eRgXnqmr9cpMPTvQQxZa1L1UEc2EnhCeN
iSmQoiLHlIsDnj71Q4ywQHG3FUVsx+vzz+G3ASGeZ8Ll0dc35zZ0lTW2j8FuiJL0C/NfsA/qfnSR
nS16jWSPZXoNTiClscbEvHp1MuxDxIyi0yIEc3VyAmzk3Nq+WS6TCmsUxS146boeBhrsXA+1OMjm
9VBX6nYw0nB37ersZNgagIHmr1rddFsC3muCb+EtcHrzfiSTfe8qsc2Wana2vQOIH3VH3G/CylaX
chjTevM+GsOYnUdAIrOKt26UeuDVDW8bp/W8h1pMdWzSInHWaj48cJ+WjeU7z5Vj/RxnK/9dJgba
CMr4EK1NN0pVjz8ShVoKNKj+aiIovnD7on4slHCBNNV+SBu3eiziLlqrXZJs5KCBmuLOV7yNHJRd
sKmQLRKQ3MmmAhH2YAUWG/whaUviNCnyRPxJZryvVqVFPe6matRsHWWkQyDzZgfVtMmhyFPZKQ+J
GL6cqbqF9he08WW67JRNHrf21jVHZQ8KUXcWo1lH+zCKX8Zi9O58gTruxVmlR8pSTcppLQeGpBhv
/DrA8iqbBbIq4rHijtOLrpM5G53nEmrdIRjLZpkT4qkyM56/QtKGZ27p8VkeAuWp8yv/XiHofEYo
OB4AZr5ex43adNdDOer4s3INSqrvbjEiHMZyYxq36YTDwhCU31srs1eerRfHaFAdwHTTsOSTkv38
hxlloGqboTRfDLZn54D4pyHiILIVW8Cv3lpijJUGKWcxs8Cm4NoSYxiuJr8zgriHtOji+46aucv3
DVsUjO2EaYX8vsnC47zpD75JwZ5fZrdTqylfMUxfYsvef/GVpj+rWr5L00L5aubWeKwMdImDmIXy
xdnGFe55cjSNwwYDp5Lq4pISAnlrvUjTe63t3m0O+gGGX+3Hf36CODCybRsggmtQNx/HWT93oORT
/jJY0PQ2qV5pICIP5EtvRzzR1q3f3FkyAlc3ZMhQlxO8F6vMS2c6WTDodVKpfhDzCrMV9mZ6kt+X
AuzozcpwF4c72XPtvk4VCu97OZBm2iimqo7ibfsSbcQNgEl9TYwc6oRtp78bisu0AvGzsP7V7LZ9
slKPkn2tm48IrDVMNBfwT1kkKhheUuRjpNEe0Vz/pAZOve8x/Ln2m6MRn4q5+JEFGRI8IIBqavyJ
tBR4ukG/K88y7hL7zovW+/4lLqMTBF32XVXs5WAftN6KRFy6lc0IRegWVqu+knezJyCNjq44Cwt3
jk2v4ekJoYlcsV+DgDXJrNRQRTCVacMffPceei0JnkyDF1ipZ8YGKH91mkSGi930tqmV6BdGYRl8
0LR7xH0AHXA4TTdUIfXndManRk6JE6ItVIG8poPCX6QPKV7DXO8/YuDmPywmgf44mgtQzrYMwQZ7
H68zqOsMNK9MX6MITWtfdffSMiRp9WRfNkmF6r1uz7KvdHB1TKq028qmHJgNGLQfrxoV7WYqkG4/
WtiYAMTCKTdLFmZ3PaG2Insw1EBfE42iJMAx2uYgD35mVZvCUoGwgE3HfHoEkejoDfZpHOQU2TTz
luvk6fXid9fI+4xT/e3fF9+aLO4o3lXm6DBUVNQ/1EFTmfq33xeK0CYcMmP4pvc5lL9Aixf4pzsn
TRzkWRmmvNYjtT3XEYbZsi8Si4qhshggD4AGE9OxhezEId09ZbrhHJMeHotfBGxGbe3u0xkW6fql
b3w7+/+fN6DKba1g3so8pUVB8CI0CazJbbFsBmacHGRiUjYTbArfNeXodfL12rbogSl/nHxtBg3G
EWGq+Et11JwjetziDhL1TSaqO+SBeL2xxIPI2BKADR9T+A93AKtAxarVjzpBIUiNcvuATkO/KYUv
ROiaCfsCDDbjsbd/JT52qFMNnLdTFlk6Yn+n8Ui2ywZ1KRrxF2yYlbUSjtpWNnPw/Urh5A+o6yuS
yMatgYb1JUoLEJ9Kh9RANuMZbubgT6ch7qevRv47xnL7ZUjz/GCYiPPkvVAaRKvCVZu9HJ1MaBVh
XlMwqo5sJ/gJ5M3ULAo28ie4NPFpLtw+f+i8vDo3vXWLfZW1BgAR7ToK61b1CK83S0v/PopFjWxS
RT/4cnyL3MJ4NNTY2CH6DmGlxPWr6/xQWif88elCv9P+o/hPtz9SdFCyObYNHNIGgKzqpiuLo97F
92eDpybyzuwrDlPZ/FXwAzdNGNvwiNMVSErcy2wMzMO+egiDwNzKluwns4a14bWNmobIO2VgN8Ng
ZrvJjtnj4diRLR290xaOPzc7o7fGc1XZ5X2Bqypkkuksu/Ji7De9kmN6JGbIAVP3Hu26o2BQdDmI
c45NOD/JljyMvgAf+ERVekp+sR9Ft+TMjbMtOn9ejzGlkiwyw2WttrCWKUZ4HmF6E0CZnqikC3ZV
7MTLsO+tVpRDYc1iOu5KfokvX3n5VY4w/jZNHD86VV9YvJYgg8/NnUnS63IoExObp9RK3w2EYoq8
whFXyMl5af/QDN9ewnFFH9dDfz3gBVQd2rezWo7INoletOyu6/wcS4+CbzFRGdXbVrXvP8UBZPPa
F02LmSq2o+wphBnONWSAHww2ScTpFqGbh3sUIMrXIPZfTZ79d7LVtXepWbhPmQ47WMXRg7ST8hUX
qfGggsdd1laH4cPURVubUGszUJ16RoCDUJzg0UPDHyQUQG4l5lCFoDg8ABoH2ZeVcLzBVGz9uOwP
iq90B6WY+oMnncuubXl2neOK2bLJtu82JMis99p4c9nEhQQv9qFfPskyClk4Ic8wI6wWY+FRaT6V
bPYCQsnXeVaBAqxRhD/CqJl3WoSxhl2zgjJEUx7UNrDucrN8EBW9+6m2YLO3feKf6t5ffJoWVy3U
AKmOU2ffPCRNHd7JQz7Wya073csG0UDCzkSWvwIgmXf5PGQARMRcJxLJJ1MjbCuaHh+mg9vGJ544
8XlssFiCRHIvW6WdZOQvIvE0is/ykKWkuGb0VSwv/tdnlvgAd6UL7r4P8cudfkn+LyayrmyVUWw8
4TP3rkXO7dJqMl2n2td/NwYYBUNfsMOroLTnPa73cDPEWTuM8+VM9qHDNBbqkFKg36XV3rHccg+b
3yfd5nSAfS7nmolOMYtTbM/Jee9cFOO7MevSo+766PGUSTA08AVTyHuei6zEVCAP26fcqhzILuQt
xj76HbOf/GnlGh/nEVO4OIoXWLew6WjqeuEkQRYg7+iOWaW4P0BD/YX1ifuSY6YCfUTD4w2V2Mp3
ESP9+4Lib8pd16Ciis0jD1Uepgx/Kq9KbD/Mh6pxnsLWVxfy1TuUXbVMhzjdy/D1qKBULVU13ctX
rxzNoubPqKqlf0av18pR3Rp3nV6UD/90vbydvCDUqTC26lqfDnk1UtfSCge4j/IBoCyQ9wEv6bgc
i9yzG3vD0dSjZsl+eXjCoKJeAuAZnkw27R3Froqi35lmVD7PbjTvR6cQGVmaRArVtRsYEw9Jmnbg
UEpftdUJB9Li2bLwc52qdNtZrbcO2tC+QftTba1et5+62TrLjeDU4hLrUvD8GMPtuWkCtdoGbew8
Kb1xjpBK3QQW4AhjBN7UFPk3S6E0HxqtdjKNXD+EYMJwSbf7r1ljf5VR7repWZP/mer0PrpdMdX1
xmdcCZQVikkHeD86ZHyi0U7FRXdovZA1XTcFmH+Rgj0Z7eD+0LP5bPOl/KEa1W8nHO1vRglNx8v8
+RnVGpJI2+6fRgcRRubp3WMa59Oq6ghSqErbr8HwmHd5jukIhcG4ftegd8YOa3B7MJ0bXRm9vec6
2d5QinHnDIN6gBRf3Ew2YkAMLaNtN5bObRlbytp2p/lepyyYFODQnfO4AO4ZuZi01Dp7eVzlv/Lg
MhZdNmovEPLgIZWD8urM8wv/k/onC4CTA+/+tzVgBd4V4T4gaXNTDfx3ejNP76Ziqh7ysvoxxob2
TQtMrJsDrdonDUJILR0Wsj/D2nZbU9u2wexQ/RYGwnDTDb8M3d3Il3s3e1N8UyKVRinVREuSWslP
s+oWYZV0v6dKuFHaXfkU+Wmw0S3FOLRVHkBtsXArUqvgORnsr4M3d7+VBL5RZ5kbu4j1m4k9zbLA
KP2cFb6xMTq1P0A/SXggBuUGV53yEbAXj8vQyH5Y1byBltYeEmhZSwdXgwOJf+dykE2bfB1rECtc
yQHN0YZ6IU/VLOZUTrqceuJykBj5IYne3UZOdqMWapBagH1V8KsbB7W+9dVI33c2ppQY2mZfKHjM
eeGY+W8j/IZdy/wz58W8HOtcfdCrOcfLynRvTCXQ75XQ5atXOdWPJqiX8hos0f7CqaJ4wt832XR8
9A6WgTJb0XBV0LRwJBxdq7wW42zP0/AxkqsPcTDEKkX21938SOXnn65rP1nJR9kafB1RRBo1l3v8
X/vkTeS/MPbpS4Ynx9KOXGtFlX3wpeur5rbN3HtdicMvssu22n1DMvlOFV2uh8e1RQ3yVg6CEcko
JyMZIJuePhGPw5bQUWPYRWO/Rl53a6Rze2e3SvvYhtEhSBPCWFqf3lSaZcCZJ6qFdDpe9LrX3FWG
0T3qXfBuWjdRaZl5z0biTDclYbrMG6ji1Su3Po4WtWvyIJt4w/D3s6x8RfjIuPe1IriPI4D8PvFK
2aUM1iuU2vZP32zzRacMoAL2xwWsMsoLOf0DOP29Vpc4w8fsELhu16XKk9QqX05NUz8V4FRGns1F
nOtP5D9Jxmx41pb7YXa3NnG3B6hQBkaz3hbZ5p+WGLu2xJic2YrX+vhh5t+vkzMbcc+3f+HtuihR
6u2AQ+XC733SKX43kF7xjmrTUzPp2tOt7JGHiaKorRKnoAg+DjQ2XqCXQLHrZurKq/N9mFgoGaTZ
dRRhBFn7N7IlD2YTWVseFPVSs8IBKwaMf5e9507bMNeWGHC5aAA7786ZIn8fGfGDNKeWXRebamFG
2wWzwhsDmzw5QHSr3uRZMN3GXrM2s1m/h1RN4UhWlSs7wfhpRqFP/WasHlg/JIsp03/UxHm/RJr7
G5PS8KnW+mEz5b621/zEujVNI6RiOGiE4Y23JhqFequ1ztC9y8ekzLdJZhfPdj7ER6sjNiibI/WK
PLWsdlOPefk8zXq0VLS9XeCZqUBqWxGTgjg3FzZfc6yCboN6LQ380kZRdiwl2nWfIYLdTvP83dKL
YQEwEY8QK3KfulI/GyRbf2Y9KZSxQBJCaZB9kxpk0v9hBtHNAmSZpm8R8mjAhlqSGnqWndgD491U
qtlX3mW/EIr4v3X9W9d2zX2Ksti8gXoWsHUqLaI3qXU/pIW2j4mUrBFdWC9qqWzC0cp+ggL6M4Of
Xt0L0dnasUlfNaXZLMMsYQkuSn4JqXdQpdkr6yVFLtScRoo7HC4lcn6IM0w0jcJuFPZmQxYFQ3T0
oE1sQe4Y9L8C7PEIMyc/anTBi55S2Ge3BEvEojT5MsHZW/n8Z+7TCEZZTun4yQqz6WZsKWWZoj48
+KNV3BRu4Z4IN6YbzD6jB/5iQBkMEspTkEGyYw0+n4xqQhuhF8YuUJXpJRl5B5SjR8zcB+yE/gCP
P/pNv5lXRjgyTTy4xmp8N01NKmvRiieYMuXcrbX+TEsSJN6J9xev9uTZ5FcIRKH+FoA7WAuG6FEA
1G5TLfERv3T6Dw3ySKDaPyMVn7S5xTPMDjx938Aj4ofVq+ekyEBnJfZPKJq/c2WovzhVVf7X0tf6
pCzgUQUX2dQ1wmkqDDvz06OqHRPNSbtieqJax8Ov56trdDx4wWXsrd5DMZAm1bcsisuFrbTdXT9U
xsOoa6A16E/mZA39cRWiw1ga5Zjs5EZENiNwmu+achSnrEMVlQ/e7KZHH57YJqzH8pzWSb3Ezlr/
ZmTzQyTrcj13V1oOxhp2+d2YUvdZQeK5zAYt25H8+attG/WgqA3Jm66cXkMnPzcQgx5r0R9SjL8K
TGN67Y9V7Bd3g0roXe7oi2RWN8Nc4Hcr3qwyLkCCazxFemnt7NTBXNEqVBhwlhFvnbRnZYlwnFzl
/6HtvJYbR7I0/ESIgDe39FaiTJVKfYMoC+9NAnj6/ZBUF7Wa6Z6e2NgbBDLzZIKiSDBxzm/QLX5L
pjtCW4GW7k9OnAdskNRBnGTbDwpxCgaroyqBlOeHARlilzZTZGDr1cMsw/mpNe2LRBJK7CEs9/Q0
dymQBh7C0kmRmHAF+pO6enadtlo76vwwpKolEiDR8KONYK7qgfXLcavH2HeVLwgKWMsEK8rLBFmd
+79GLu739MgHMyan885dp9tWYP6qox5VrDG470xf7JxoyO8baAULXMbyL3UdtRu8aLOtUjf5lxAF
286f1RqrKXryoM3K7tHL3R3iCUj8zJOw+XFwXcY5D2+I9iUqdqbhZ1883E6PVImR35ubgzI+wb+5
j2dBoBwxRie2UFIXbXoUmtGvZH+QB/eA6qpno0XNzpu0hZqWG7Nt2YKzkz8BHn9/uPWpTivWZlFj
rjKH3AZkE6SoQC7Ud7B+ww1swA3rwatyb812Q+WHEqnXKM6qU1CNxT5hW3jIQC4cDb6gOyPuOjRC
Mm2jBr0LfHnK1mMWD49p6vlLTJIRiWsL5Bnxdfqihk2CsRh6kbo/14BLPIjKZjMmvh8iObtF2NCL
FsboL7okiIKFWlCE8Z32e4ePqtFPefyrB0yxlxWzoaEu4HfJgzpX0wo3Ovjc3x7kGBWd65gxk+J/
j8kq3L/O85I6XPUix5xz1hLyzMgGVOqFO4nAhBtrHIoyhJw1c6TbwFE2mGKXQF35RHZPnhrs2cYH
v2Aq7kOEWF/JhSBwpwzJXerNFqBI22yyWHee3JoqdoQ0y08MK/n2Oz9qrVIXk54rj642FduWzcBh
CJBLCir2m5Wejq9FFeCNk7bnRk2MrUMmb0HiM/gF5DTLTeOXUravBcXlF6dLylXlIgFnOOW4mwy9
3Bt+Z24SJQ2PKKUg5R02WBDWWnRGxzVdA/pKXgyRfkYHoPsJymXTJWb4dcQHjCfDMbxAjOBOU2GJ
HtS98YBlIaKGo259c8QfbJmhG0hHxUjSFOyhFMe5PilmRzo5ACLo7czUxgF9A2zo1dGyL71oX+vS
G7707jgiSWqSa5xxWa1mrtRO8Z7HVFQneE3RUm3N6EtXxMDV+HjsZNOb6nPXBOKx9tsW47bkSZ+j
vMJId1k7IkozN0nekflUwu+5hU4i9QTeihIy0g0kNUWjQ6U5Ipc/7+LkYez6lYLk1L1sObkT7eo0
3FIrMI5pguk1tSBva5YNdwY1RTBZ67rnxB4wJKh78UcblA8xn45gUSrrJEmKcJHH5XE0enQrJ5Sn
lSAyP6nT3XVjoCTfuVF/9lvTeClbbdp1WR6uZdPz+m6pKHzTrqP8WSIP7Lu/z/vY//Lbh/8HCWId
BL/mqf/C8NbEBEXarpRn4WE1m/uGsRzR/rxXRZYcGlH7G+iSxbNfsC0x9cz5UYILDFq+xLfYEV7j
fkzu2BYQHpX5c4mC76IsDPsWnuG6cF06heB6uMbOS6Pli1aN3+rLK1E7nzog9Wl6bMn4/qxb7TB0
RfJHiwXbMmpj/PySWt8VPHfsgkKLLwGs0aWtFMEfGTzsgE25nNQLJyELCk5jAjehz3eC0sqiZyeI
rw5/IYJXz4mg+DvfQeTY79aYTB/H5nmgXP6TXQ+QuY8PSjBODDQMVOB0KtIqHwhdpG98Ezih82xQ
2l0l3ZiULynWV0DMki1AseboqgJupjytO8qR7Xy4juTm6C1lp0gbKpHT6C6DzAJJak9niXORcBh5
9gET86EphDWiHtHa5g6yFNpAXY/zC/W0J0fT2XS6fXfUlMo5tYndrxukNT4hVYLG6/yGZ+UJMQbr
h5yUKRGTnLjbqAbP/HISPnZ8LUMXG+K0ZKuf3ut6Gf7ohFi7esO3pApmRWvAMLD7vjqtPX3xtLZZ
wmWxHtURxekiiexzG5vKDv6huk/UJDxbwAU25iSUgxean0OfLFkKyOZEis47gg+NN0o2ieccThy/
lWL86QNvbk0+IODxwHv08ScE4y28Ueu3SSTC0d2eJ/HYWv2eNEqkQI1UV53q0XVSPF9pfmy6XsnX
FfGs+jYlEgBA2970snUOsDP6jO3tV81yNeSPk/gwlchHyyxj47OXbQb8K805B1kZs3NuNXrXHCTy
UosZmPSpTC3MRMFvKoqGNUX/q5lx7m3XDpuafMrOtWJn7q6MuLgEZvIlczIfeTS4uk2jvyBj6N/J
LnmQTS9LNyTe49OHfrNB2LTLBH7u42PSGeMxnC1XqYDUJ3l2O8i+JOjLXZLjk2i6Pc9t6lOezIDj
1LdO2kxBdWzwtLqb2ye9t/VPcnTsVOtUe09BPTR7PUuwS528DUU6+0kdnPChDsVTOpPACrPxdlqW
2Ctlmi27O/SAirLOd4L8+0p+azV3zHfe6HbXphzN7HLva+PWKttf1vxoNgDU35DGsemiqcTauQL/
+egXP4zRUU6NNzpnucENtU3kqNX5uudFnR6LabPXUe7WW7YzOPCthRqjnoalttyS8ZQZrJArCE9l
HGZP1hS/75946kMVOnua460u814xFE9HEP64muafki5cm/IVRVm5Z+vvroTRqzt7svgHZOG0yNrW
PbdJWHxS2mAtnzPHvCv3GfnhpUj07mkcwnJbuka8kYVCP8mMRYa98ynhLXvJ40upauNn0GfPVxAM
WC9jNRmKumFv7Bwyv1POuH7zeBm31RerTS7BnOvs4/JgZ7n1KpIhBijuRfeVH/l7T2mabRR45mOa
pxh0gFX50eobM2l+5XAdXvPikWRwAYnwzxNF+djzfigHvRAv3sfkVeu8qpD7ZMkB7MtcI3JIt84f
p7yhZKRHiPHK0R6aZFWM31xnkY88q/v8O5dQCdo7fCiTU2chi586jfPaZTWqy632PSs6FTOKZHpI
2SQBBLTdTRoJ71PW9s8yos4iHlij9FNbptW2c/Nor6Vd9djNyTcZ4SA8USL4fy65p63aWW+kng9C
hUyjhpm2crVw5LnejunEfwtDAif+lA3RnaGn1UWfwWAFLSaUF/kxnsdurdYI3rV+z/N9Poh//+vv
qdJM8h2OxDXtGW5D5UejUPevWkiGpTRKoA7j8+QdakUT3T7KwCR5ntmv8Hq3j5IYIc+CzucByITj
tIobXwFL1vubLkf2B3IKPHxyE8fKHFyq5+pz4iTe2uZWtR3NNt7Yfk5WuEK6RoKM41njpkWlP68g
rEWIGh1t7qyfHdP7nLuJfi9bKt4ORh4/JxFZG83O/QP3bQyac8d6hXH9wwEo91B6jXKXTP2wyGCY
3Y2eUpGDGB7Ctm8g/3U/sEDzXmsSaGAX+vElNjpknOv0koyBwHoAFnrkusVd7Tk+As6i2dc8nWY8
Q67HrsK1QFenUxp1f2iT3j+NVa4vY5yqN7ZHVQHd9+gH/hsLg/dul2ixsqv89ttYowOXmVnJ+xEY
K6F59VeNb3uul86LOWKTDB0439pV2T2EdnlOgfK+phkO0jPAUG3RJcIOIrw4cfWAJ0G8H4bIPvo5
XBR54OcThGJRIbc284RmXlX/S+j83lKhiSrvS1j4CG0aan10nbG9pyTGT2kXjWvDGqpNnfjmfc3d
aSn8yt24OBo4C1jbqDZ1ifPo+uq9AQzuqwZgZlGURb7wnbLkgWfcFCquCVbef3PdqFhUAsuIeOri
rV2r2pI7gHjxbBsrUjPsvwfQ4eugEohoG899bnq/rF6ZPZ53LdX51Yh/DJk/fdm2GtaqWehuE7P1
jtipDzvbVQ7IYudrbYTFnjYI0YOufply7Ft7cHGbwu94As/be70Ev9cAOvzWJeLiUmz9ScmJnI3j
LQM/dDfIBWFhAyxGsv0I+JMWmI9TD20hPQ1BGD/IQ1Wp2lFJgPDNXYmi1Ev8Xq11aRXaWTgj/ANR
fsE341LZefkMKvdZq730HhEl9VOhaJ+LQHPu9LhszqNVXyACAOnP4phHuJ+x2uUnNQoePXjd+8DJ
IkzFogLXLRLQHvL6GOsIm6xx2amYFsxNZbTv3ZLHQ1vvxV1nt8MiUPL81VTiaFWrXXjUve4MTNMF
/4yKmGTQhB5nFZpNSRkG22wUb/1yMCGJSbpmDpFt1Mb+UJwiX+Fa84nKSH5fpfEnaqDNHU4sfJMm
oR2EaPrPqsudGmh4tiVJ8oPfXfGQub1xHgZnZ6VmGC0R1CKhZwJBnwfV0RcP/eA4h3JKvlFjJEKg
kLD3InTJru0IRdzFCGty4WOEsi7JLH9mG9Otgd7zszY3bcP2lqqndfscfeZN5JV4zrWNgvyLbeTH
66ljdjwmseNy0SynNwn4gXJ1ZRmKu1KE3iFvxks1xta9m7Vbnj7Xpmf8KAQ+EGrcfhOm1V+mNiuX
euHWmzp6nWq+hzFPOmMXN7+EiQ+AIz41SeidKh9bAadKoVUkeIB3uNlckPDzd6qIskXJ1/mSKV15
yeczx9QuGTf9o+ySg33RZFshjABDeCIAN2V3ilZ/w2DlWDSO9Vwnar8XDcr1sulEwUTmLfkaK7n9
jLaweMy6YpnOrbKAsRkFfbce1EE5TfMBNNnbWZoY/RaX+q+3rlvYLdaDUUxpg6v/nunYzREU76/K
L93DUDXx3u18D0rokO0iUwvOIoqabVgbyR2lxHFjlEZ1P7m1s/YypD2ECC4ev8y7IiuyI3rE7SHk
67/rosI9GSilbvRRne6Hqi3WPuCPx25KkJ42hfpcpg91bYE6cKfsAV3reNebdb2PA6+9H6MuIu+V
1q+6n5/Vim96koIt0PLmj7jusK93jOxiUHbdAaRScaDokmVV6NDtyKLu0d6PkYJT5p8MUS1dx9C+
2jxY6Gpt/3TL7Akj5WzZkBW8CENZIy5S/jIhlYXcC1+DnlcowqS4WHnU7eqxvXP5Km0T3RXbwQIr
ozouuQU71F9Uq/mm21n8K7fPoDQRWODLfLGpPb86oVEuq15rHpF76TZV2hYnd6iPXkxNEFe0Bi8E
AKp5QyWgKoZlWNTpTzXkMcvL2ZPYrplvoBcWx2kyrLMOjmQVekL7YorxTA7EpVDpadyyN41qV1+j
0MLC01WrA2lK5zFvxE+4FdwoqdrzRNzYD1nTxUcjClDyy/rxLvPmxxfL+hZrZQAtA38YLWy7rR2w
RUKy6KEDpfvdAya30PJsfBwzU4Awr9VNnffdC+kJCiRERPPG2a2K7EEXTQEOoMEhCwtr/LTsvTbF
xYn/ZbId1da+98zKW0VilqsaYm836tF4wkMCG9TI858t02wuTj0cEpipwhALo6LcGwxteo4Q4NtS
QW7XEtwV8F6ubBFVewn96hA2BynitohaAf1qOnfRoWn6rKp9/qj6BSnT1jpadZ8uDbMX+67TgvXk
avkrRIyfVF2GC94K5qUwwh/RfM+1Em9R9gq2FTp52NFT7X0f9eN26JP8MdCFR76ya77bXo2YZ6f9
VChZVGrkfKpUE6MGLXl1x7rE1tTwLtl8gGAvFnrMB9W3FV1ZkAjSVlPtlOvQr72LDPQ829y6sekt
bn0ou8FvsbixzKvIsNQa7It7Xfu6WGpr2wBUQy+ml1EJwrVblPlZCUgAwg9k/9wb6cmLvT+cxPDO
kcHzddg8TYYRLfVJR7DWg+Ve+wcHR7NzCUFlOaGvDfQEUXwvbXTcydLxvpwP0S4fs3zDw3G0K3lS
WJl2p78gd/rVqIfhF/W5CaQyGxWetmsFb6Wm9Yq1IPfN7TINpoOScqM2Feth4D6yU0clXqWVrX2y
48DZ+YmSI9KY833V0i8AYdLV5DZsuNRyPE0+6JHMsJxNbBsDekBJsXHV0TkVVdf1KCl1T1bhZDvZ
dztojftnSOPq5NUc4F/sRlAkbJoXtxHNInfM6HOPqPuqzyzjknghj6hgIcBzb2NjgiIAIQF8D0KQ
Qq/EYoras6gNHgHJUD1l1JkWkLKHvezTMsNe9FMLqVhxL7EROT+pReGCsGz9wH0MDHbJka5+VfHk
PYA8nQ6mwkZw4aOdHI1zaqJSBBvB5IvSROmrUEMA68CBZuCySwI8PIBK7xFAM+xlMrj12gZDb4UR
Bckgi05qOeT7aML4yS1VZVU5k05pz/MfR0c8BnZwhhuNXc0UKyRYkm7ra3XxQD4NSrJS5fDYWmjj
NrsmKLX1J7sY4/NAXoNUSItjTFm4d15iPvP5sZ+nETYPqjF/MsSdWS3mRgWreIpbVT0FYEkQlwNx
1fh3bfldNuwwVNeFI/D/cerpkiCNtTC0doCZYEyXa59q2Vs9dcFezCFygKcFNFIUNGDoKQXGJKqV
swGeBdQGz6lOXZe+naVGmayRjbSQ+RI45MmY6yl3Ij5XqdpvkMxHN9FCclJRoXZnmuef5YGPgbfv
YFoZaIucrdrmByCLH9pKSfj6c1tkB+s8aNOAOArvzN6qLedB9rVucdCTZtoVsasjMAWzC6tZqvAD
anBqjqZKNd5RdTIu6ohDluGHwUPIq96OzpjuFB4tKz2YYKONcwrhHgTrqseBnZ9pkJteqcPFic3X
HlLfOex/jEZBobUby43nkrgto8Q5NH7DXmw+0xLkc66dsi0PrXNHlXfc4CHYrkmbUqIoYUIKJX31
kzD5AzOBWRFFaT9zv9eWLSaeT2BRorUZ1/69rfKhwNOEhysK8F0NeL+z+GmZm/IgPB1UreWRHYDX
xpA+OPYhFytFpPrFaB4js4HYqNpIr/i8wUgioJysenW6921dwN/QlGhZTuQDzMRKV9GkGA/yUIVQ
AtltdRstUN/66havvnrQq/2Q1uY1TmjaHQU9+5QUlrcp4xkn7mjmoY3ItHhoWD9rod08ikYsVERw
n02nX3uJih8QG3W/a7QXA8TqiQSBf21aZZYt41HEm0wv4xqtXRwwSuT/t0gwpdRii++uHxc4Bwhx
4LsW8cRsDg8WShrL0UunreX57jGplc9hXCSPAoak2dXNczCONTY5LqSnVrsrA6V+9gwxu6aNHXdY
mriwYJnak5rxW//OKgBVQd3y7/LY/qFNU/wSZHG9j9SQipAXJC82bJm1KZpoJ0dhRKDdGZol6BVG
sZlA5TZRnlTXVB/5/QDGQvfg9PAWw8LGrSlsj46CX1jZW8bOMpoUOzTVhjGVNAg2gR6DB25/ykgl
4F/hqivy+oyOqrYtC37elcSxSLGE6HcCE13LubrXB3gJld36OrcDdMavPXm+OZgdXrMpJpDxcjTp
yf2Z41Rdm8C0+MEaB3Ujg3ORUt8cTOQM5+uqQZKv647E2HXuMPgrh4L2VgYbfauv6tD1r6Op3eC3
a2fV7jo3EhTeekpC8k9IplBZUmFNtpjx7CzH6+97pO83WTSVJzc5gj6JnvGr6zVVPCua0z9n9fAZ
FpV3Lsx82FU95E3FGMR91yJBF/Ue3CElwgVr7mu1r9WEntq1q0es4M6k2OyrJTq3MU/MAM3Dgytc
cS/j8zpK0TzJo62bD8vMyQVbPCyhgE+nxyCA+A3r7XtOcuprWYb6ApSHdZ/5VryLBvfQtlN26azk
U6cmwQt8ZP2AhQWK194QvNRJ227ItY8bOQp4oFlSI/QOcrQw66esKfpLELnG5+5rU2XBDpdFdVUK
q0YxxK5XDbzVbRNT5MTTAhkkr8QdZI1v4p+n6XxqalmlL98FvDs1M63cJCPpg8B69CFhfrb58yjI
AuMdvOCzwaftwU+Lg2wpljDv42B8lK14ypE6zcV32ar5o6FvRxXl1ir8PNVoB7kDNTq5atxOxsYH
mbKKbcW4H3317WAqe0cRwf2tmw1/eUj94JMMuvWnZqetQ2y1lh8GiiBWFxV2fNtbsAwhH8GzDjpm
4vfl/J4HRqvWtE/w4TeRaMdXF0/11dQCah61XD2rOukusNMrF60X+O91uIxmsxN5wFfp7Sw1LJev
Nw6Uk4P/iRzVfp+lReathx5CyYcBGSxHRacE70Yh+2C/YouGrAS51+uqDfaiaTMB3OsgFZNgGaf8
gFzY2yFmq3BI54M8uw3c4m4DH+L+Qcht+cluQbbJ9W/zZPMWc7vSPwj5sNRt7l++yr+82u0V3EI+
LN8EMzDvw/CHK92Wub2YD8vcQv679+Mvl/n7K8lp8lVq/VhtujB6vP0Jsv/W/MtL/GXIbeDDG/Hf
L3X7Mz4sdXvD/qurfXgF/9Xcv39f/nKpv3+lyDvU7A6NYokKCFu7aP4aysPftN8NUYpiVp66b7Ou
7c5Miusq1/Z1wrtp//YKslMu9X7WX7+i21VvMSp152l9G3m/0v/1+jzM8OgtzJjd+e2K11Wv17ld
933v//W61yu+/0vk1Vs4EFYl8JP9/e7fXtWHvlvz4wv9yyly4N1Lvy0hR9L5oh/65MA/6PsHIf/9
UmDqu9WIw8/CjMfmrhtCZ12DiF/KZtjPkgFm3oDcYRSMFu7OleuvFLcp9G3aYOrX1B47ynlYBg5j
ACYO8MoJknp90As8m1ZyOOjXppl6ZzC/MOhkVz956bHy2AWWeqlv9dFwViZFpSW8vyVlBqCXs13b
1cxN+rpJNzc4e0h6ylNrmBJlefN40523ibeumxWc7xsxKsdN+tWPGmVvIvm8zLMs2VKTIh+lZsUj
qMydWeXtHWJL+aNC9uVkee1Fjsmoim/uxrPrYQUtPH+UYXqClVhIsuUgQ3RfZYuUszVlVRmQlgUY
LjMGLDhfRA78w6vrbn9xLN0nifpvruyNKC/p/rcgN8jA5a44TyCxxoWN9sdZtjGbDJdD6r0N3wbM
3yG2qRCCufu6LsTbNDlXHmSc93sVq0rCTWFC3tVKGC1GHVMFkKfyQJYQkdJb+11Q4rpn0Jfj9t0c
kKd/hr/rRVwxdZeDoQpk+tDwx+XNvuu1yLmTZyneFX2fd+cP/WyIohX7Uz5DHyYMbXjqkwC1hj/X
kBHyUPJ4iwqU3W9vffIsTJ1+Bw3y54d+uUjZuMe6nOyDHJRdTio2mTqKfQXeHswkdUKMnCzeImeZ
27V37ZeDsl+e3Q7A6+yjbE5SAE+euhRT/Dp+myun4QPsryKjbvE8y4YNEAA8ouNJ9xbo6zWXRaWR
JMHUSOFTC4SatJ09bGKvaC8iUNtLrZXOwendZ9l160d+69nKWpdnDULlIQOOvLFnA/hxnin7rteQ
K9065XVcJxiv15EDajl9yYq62UqarjxDB+rhja/7gbqLCJ+HVbTk8l7PJWdXsneRhQXt0K48dDlD
argHtTWMFF3zKmsOSqXYnPuKWv+v81YzanUpw/227odjq+n2Imj6bNXExht3OlE6zyW7ATv6djDK
BrFOsvmy613IR+a1HA9iFzr2u1BD8YWcLonYyBcsInT+MU4jZ20aEKWb1LWP4QyKwCFS/SMrUAea
nTRuEaGtaYgGCwyk9x9AP0kG+HwjO53ZLRT+q0UCZFX8xgahaXTM7YDK0ZwB5JvyGFFFRbgSWTx5
QJA9w1cOt2/ZREcThvMc11INu8YBtRBrVE8apOPK5mFWKNhEbR2vMD3GnQekYA4cJItXwvfqh1KM
9YPs0+a+DlI3lkPkaDeyLYc/rDOo8X3T+cG+txtx6lWrP3mCCvFCtmNU6I+ufld0xZCvrgMkn8AD
DE73LcTchsK93qO/HJSr2wpdHr+t9aEvnNfz9bsP3bYaKVtFHx663wah735X3lxEa39akkPQ3v3C
XH92KAEerzGy/W7m9UdG+JG6DAA9LWH4oY+rUDHN0uhFwAvb5rPZnDykv89GaSp3a8vhXiTXGR/6
ZZMn6H4L8v9LIzp3WpD4hDXlQWLOzEg53w6537w1zaBddMBETnJQ9l/n9rBxlsFUT+vbNLLq/qov
K215Vbs1IRxCgxKIAZpGFAEC1qq14jSvxthlwaHNHXHK45wH06ip9vGUVvvESF31UVjkDtTBzZcy
pp4DE0lVGD2Q0R1VN/KQd7LLDfViyWZUIA/SaGq29HQbveLBmXb8zGn3kFn1e3mW4QOqT1F3vvXr
WLedMt1Cu4hQTwVUu9CG0to6vGwofnTeDqT1+EtAfa8iBRHr63BkekhV/r6ajG7mSw6FQkmGq91e
QFjnzalvzOvV3vXnaQU6Bl88Men7KY2qLXlq9cnrMoQqFd/+oWPnEXaZ+Oa2uVjWkPov/u/YyHCm
D7HC+VJzmbRCTznQKAF0DeJoqdeQTsqDnYFek7gOV3ZERhKkw1tfAbGqGCocduYZ18lyHRHOSb0q
dBfNPFKjY6at5Ir2EO5kyMcp89pQayNU35khRwurWqW64wz2PZj1fO02CA3zr7N/2CE8ES2pvoZ2
jK6H1aT3VZ3g/YuZ4caC5/IsY6Vcy/+OVfvJokwD9EHRa2XhaPwkSc5Ag+sBZJiE5gwjVg101eSo
ZBvIUccF6CBH5dyiow6peobp1UufdZYmdfJFPftJka8nA1+Bn7o15Wg1O1HJ0azAVaY2ATQ1Giq/
Xrcw/RSiDsXUe3l2G7j1hfMoCA5ta8ewFWScPAjUmK8DcDd+TFT4JiEoot4myEt8WEleYkTtBEVo
FpbBt2un84sCfdWcK2BNhmOWa3sEjhfZQ/wKDwo7GPU14A2gWBghNSw67bWyNEBW5fg0FgJ+npKk
VMID7dXJVYfip+qfg3RSMUDkAztPl6vmbV7vB/K9/2xVf9DRxlAU/H3YPO4t4Vpbze9hZoPPWqAf
1p8iPQpewnLaBxXZ/taNp+eiKpbDLIwGf6640ztso4I5CtIie2cbjxk56iV6xZ/CknJULgkrT5zk
aGSq75bMx5xCMWu4bfGDkkJKhcErQNA73aOK4Pi+c0N7g9mV/VmZojv5O3yLSAF+7svIsTZhYyG6
bKJOJRb1ZFVbuU+e4sg4mk6+/LBXhlTJDnxSVeNoxW+jb31yJGrqdyPjwM/P4rpVp+CzM4rmKZmt
Go00RUXHbA6tKhRx97tJUTQ4y8OUO3vI0eXZVvCzY6Fi12hu9CgPHgCPMgGLJ1toW+jnymyPRm9i
AJON2bDNOtFzk2XCxPf/0cnSdjn7b20LpOgwiWnVQ9l2zlmGjLov7mx32t4m6PaU7LiDwqqXE6Ay
W8sW+fRrzPW6U3JfFkV4XcRA3vE+HCl8ylfhAMPHtt23FjJWHkBNpyuwTWJjzstPilsuB1wRnpR0
pcb4ohRdI57GoNaXkcD4VvYNIG5PoKJ+eLPeq+yqChOpoEw9O3OXAJ2+SWqbXeTcLHnoezSsL3JM
hpsxPFIvg7LTqr55GDP/Fe0QcfSCQBxHfwCFLk/lgdu7ouBr8TvgY1T1e0TGyKZftEG1kG2kzqK1
bk39dc1bTFbEo7+8zZbrWvX49jquS8h2mTnPqqiD7YcQu1H5RQ28T6FV46TSeebB7ZUI7OCkcioP
t7Ycl5Fy2EEq6y1Stu1b5HVIhlKQGJdagM6IDJJryLPbJfEmUIzlv72ajOQZNUR1EGSiqjfDvYPA
4CoetGQtm70X0tcbw33vTs5CoEGx+TDgi/RHSL1l/7G/GA5hmWnHOq9TGzsVFhncJ30sxV2gBy3g
pMzZeDxZPiBqXy/8ehJ72ZSHpHMfVbOPT7JVxbH20FnDKsdA6L6YW54ZBA8QM29TKlQ4zl1n7fyx
maKl17WoDHjZVw36d7RE42XiK6Ij9ienzxcezFBsmigDp1TVS+A94qF21PAJIgC4Sv9JHozYbkEQ
Wf4hnfvcBqDqNCmYu8xNqvXdfR7oh8r03iboPRAGC6NB2QUVLVs7U49s7BwP9jY/9YXz6xYPNRB4
l4273RxQ9dW4DPpw3Mnm1JYdYDQ7Wsqm4qbGY15+zpL07WqoIlWkL21nb6RtAuqmMEjauLNvGVqi
MX9ZHKyQWMexbO6LCgsQ8a1t7g2Icmj1E+DPATJKNuXBiOwYHE0RrD4M3Jp4t5ib0LLBCH42NBef
nNEIsEpxKTYN6NhbAB9XrWimDVV4pOvdKHxQI3cRj2X2L6Nyroklj4xNDTd4kvMh93+cLyNCxGmv
Ebcr/L6+HLytASgYLV9A6B5S/xsrRMMrqbHQW9iQd86u0q5hZgQICVjie93GwSGeMdYLGd3ZkbMc
Q2O4yEOLauq59Btk7dvxktuQPLLYz7byNSExjSWDVZ+uLZcyWqNYwyKRb8fvUfnqsn8zmpISeze3
m+eK+a3L1cTaUasOYDilUG+Ssj4AF0RbCgDs4xAu02gu+M89hRp7B3vIf8mha1Dtd+u0cqP1bU4g
inQx9sHbOnIAMeP/x3Vu1x7+8+vp+kldGhYKZVVqGaei0bd9rFv71jfYb6V9b5zGimXYeqXGKbWN
+DBAAcYW0jjJLiFHrzEyvIKUs9ZaDy7JPEVGyrVlUxlwj1hVAYJPbVKNa9kph69XlOEDJKQ15Kt6
EblR8naXLkdwPovSNMYdnhhr3O8ic0lSwzxEVWYB3eae3wb85GExQduT93c5Ti5ndNdl1ba7t32N
P0R7snzKHV+Q4N7tUnczFC12Yb/71HkA/zuYObV+7c9R3sEseQ7BwfxLr1vlXs6XXXKCxsdnxScF
WZR5vhwQfeaebH1UNnE2wOcQ5QmsRHWaNKs8/bumHJAhI6rWdj1Brf3PsXKlNPof1r6suW0c2PoX
sYoEuL5KpHZZlp3YiV9YySTDfQU38Nffg6bHcpzMfN+tui8sorsBKo5EEt2nz4m+OTYY0Vr7sda4
tqYzE6CV5axUtjrXIP735v3vOOjBakAFI5np5sEHbiwaMsB4tTIBYPZXye02HqJ3Mtw5oAV5yEHb
VkRnw4nQfIb6smkWwDhPJgeAOX3kyhwWfXaQ2EuvaWg1aL0HR5IGAPNcPTMDSXhkgUA4qoLxRr+s
MeOd5j514scIzUrPOGT42Zp4j4HChV1A721b1c6DCG0ol92GaA7ZDxEITbaa8BZvBLKya2qb1gkU
4dP9DJoUS/L+CBI0eR+aOIhEAwt2kzDfGWrcvKbUzk6z+zqBZtHB5fkylUY0f7KyNHAApfFrt8mR
6+zltjISfq3RaBX0NfJkpmVBUk/ZQs3s1nVliyWEHBILrMDMVh5qJn/2kWUckBrmV5CaHvQ01s9G
37nJunqW6BW7dsol+047G/a067jjJRDSLuQh09jfS6SJZi2g081qTde8fZg8Atd3ClhMDQz7kex5
53XrBhIf22Wp24chN33A1MmXD3Jbrno2vMzZlymLQJiAjR1XO0s30YYdoP7o29KwpV/djIacgbul
/SKFA/ONSJDWLzG3JW6Om+22DNR+0tWM3ym07qcnpNCe0VCpfeoqaW2r3qx3XdHmn7QZnGUAPv71
a8CUQPCijZCWISogqaNPhoPIi8gA9djmvt0U74emGlIweSn4NiTvh7mVDXh6B4z1euwtfi4y4IGm
0P0CfKsRHiIDdOlo4gHLV1trEmma1Dwjt8vPFC2mzs9aPh6r7u+8ssxDDIqnIzpJ8V/VaNCpRGdo
1YJEDFbomE9HpITIK1UIndGhFWiSWjwfx3bS8YM9/AVJMxt90SqOlqMxkkg9WqGbQyoj0LVH2VCg
DRoHPhuxtpsaJOxnPEfWg9WU7t95bhZHoIFrpD6TojgKIKLWmRMaa5ok3NwLkr5P8G5VOpp5hlYz
utZHiQ5ApZCuhmCNkhcvDqFiDFGsxWvpQ3udIQ1wRgPeM3ad1Ze+SOeVUSXhc98DjmQMlXwOm8Ra
eZ0on0MHsoNVFXlQURDaSrPQs9tzdDShbOAdDKjTLn3aZpqGy9Agqgew1bwb3rzUV/f/OzfPo2Tt
jNiSd6r7k/eAx/A2MfCu4DlnW7GdoHwGFLtEzfA4Rk1AtgmQy9lf3GpKMVRG0KoVTDR0BZ7B2sBt
tXoH+hQ3yNC2+5Vl6ZNAi8FVHxp2GYsmX5G9LAbTL3TAyD0F6kX7M17NjC/h3HQH/AEElEqK7Cu6
28RKRF54Byzg/FBr3ZXsESuaTR6aFhJjuEgiuk1vAk7UgWfzOXnhcTr9GOcIcgW4rV2Hupt3UD9p
drpZRA/YDgJDb5f2j+SFdeA/oUjQm8mrnYIW5vXNGnyT6HyCpqMPCoscPVBv8vNkRKtBHkjp5Geg
8ZxL2WjaWossPM3ezqISqVKyJW9nN+9ylk7VuS9BjpVE9jXG2+se30V+Rwc0sZt3VhpCtRHKgasP
DhrKNLzWdeHuKfYWAZ53ZMIsYE6HPHoAuV/5aLR5GoQ6YP+VQONYqtX12hqc/K9uStezKaeXCOpi
wdxm7yOEKpH8ZwTxROVpsi6SGGqikYaGjxJUm1uw2xT4FWl6fAnVhkPEnuNbOjjBFhHlmDYnjtqG
kD+M0N+gJdbRA2do73vKQV4vd/Gjyduz1OoWTSFqT/NumlobNeDpKNpzp6R22YCEL2+8+kECmLgf
XY1tprnWnpDBWiI4mn5WhQTxkJ2iJapEfdjgmniACvg3lJ6NI5h1uwfwKMo7cJ/veImPvdYrWW0s
yUafYunA9fwbKOyMI42aPpnRUznswOcu7rG5XA9zi7JkCDE3EsrtBPJwFUd2ZBad/Oyw0qcWaNCj
YjsMORWfupxd5hgr17b1MxoU13lsDNpjEkoZgHW/stEpA1pcOsS2rh80Sx2ANS9wF8EpsLUmQ0tB
/73AvRGVAuWhcNXT/m+nZQQRyBbtsOh7beR0TdT9GmRfFmo4uYVtPRoXyp9z2JWbm6TnDNwt1P0a
aAVKZ0f2j6qfFFKmfDrmMjZXM1g4fAokx20pOosysU3flvoQlrkXzTMKkWxBucJSvyssv+vs8t6q
c2w0zSzdtqzLfcES7DT1HI3zvQ6dUbP9PtaFt2GDPkOKAPrUpF1Nts4b5vWkTeJKjn+16WouOvzQ
mnqLoSl5K8Z1LyfDp8LjjSB6KVu+q2PGUC/ahOP4maqWi3vhjv79fClvmhySdAvndF/19mao+s9u
4oP8cmWxKT+PchjiINPQ6umUvw0z1WVcjsjQ5UO3pdFbaKd6kVt1eLPTijQiO0W8xZPdVCpJb/F0
SQr1XuwGBEy1Yq2mQ1WHdiCGdl7dbHSm+DPPrPJAY0sxlgteQvTrv87r3BFNQRQ5Zk10nsbMCaom
ex9zW7ED8doW1agfUD6wD01j3S1/DxqC9Qpt0fgD3P5FqLItYWRySwdVgLepy5A8H2zI+H4Lo7ZZ
GWzUA9HhzkbsArXgPwCoHy4RoMXAsBor4iAQUVOcTBM8oRRFk5xoAPuCojL/fVInsvNrqcRIDCh9
myXa3epMQkMK8syrrLanM40jyONsBolSItk0FfM+EF3XAe5WzjKb3MgJG6gsIv8G7DUH8VD600Tl
ba+Vkt/TYe4Gx3dGEQU3W4v2OpQQ9WhVlLqJbTGk2kclHEYHZKvBt9oi511OIRgclXBYbGccYtQv
FPDO3A/GBnS2xZpstzWQkwPuSTjOsgY57NLwzizCq6a6VP92PaCA8s08m+NHB945/kLpddjfFm88
/Axqs8eXz2M7MCiBEkaJtoLUsL1yVqHP2jEvooQKPcQh26sKIBMF0CF13psoVE0EWNlaJv661m35
X9eSVffFS1Lj4LJ45djWq8RkalRQvDfC/lXXpqtAisRmz9z3et49DEPh3Q9FrHJU0JIZI+irhjqi
lzESV6jFl8ZrtIN2nPsKW5mP0bfr0QxdrU82aU7e/YT1adTXxnNSxM9TljjXacTrXpPxeE9Dat3x
ZueILjRxph6eIvWia2ocaUBBMZjp0ctofkpU3w/ZER1uswGoqdZCM9i6h3Sebwj8cmgGxaAD+fVS
t6XUpRwkcSG7jQ9jdFV8DVv0+ak1dHRenUZcpvBUZUsPy02kxwBZAKd/HxfDXTvn8kgmOtRgddpC
9pqBzBFhyDwCaZEiTrcAHsg0pzk0k5k6UBKG7PaOthIZPeLolA7gcAz9zjCMFW1TyEbbEjq72W4z
PthoARNVv5XuVn0QowEUkCE+LtxgC2kYmkWdfavnx4VODO2ur4RhlWwDy2KgyBwgLrjR0D+5aVWB
dM7qYoM2g2zTqGrqzSsj9tdkAEGDkl6yRp+SE3yAydOQvDVKjov3BpMnOD2qtPEy94NjWUp5sxnf
ZGgbIruFLiJoGj3NNZi6QgOM/u5gWE9hz14gyFReyNl3bAWSPPapKVrvQbJ4S+a4gBAfH9GHO7HE
fpoqXexLvc588lqR0ILIS1FHUxcIoX28XGBZcnI+XADFxHcXSFzhbkBlCtQr2ly6kxVnawyRdqFh
YQHQJw22zrPhAAJP99SHMvGFlSTfGzRyzAz8pxCCMzcjq2yQWlTZ50lrrxQAAKUDsouIX24zIQ8Y
f28MbIK90PySz4W1gbgLvlYWWOvzqQA/jMKsDArscjuQrYTwCuhty+3N7iXtuGkAlESeC+JgH6bS
UCMwpZqLPl3oRb0tLB/SBF8mq4/aetUrfQo62FWPRBWdtikgWJ063Nxkk3MU+/OIRBA5Pi6xrFO3
KBQjC+1z1oJH8e0w9oM4DDWgS2+mCGikE59AtOf/c4qWw2EW72KqLpm2Wed9H6KpugNXMju32oYG
oIaGzLON1/HF3hRbspOFzjo1Z8wEO+Pd5maOICgJTjsUWX9Z9N16N/svi0YQxBpKkbjOmqFzSu0p
aANiha69nabsZdmiUOFEHT7sP9Ao/AWiX8DTKifwZWyTpBOyxb/GOmq1Jk5elh0QeZf9zNCMPgBN
7jHlRYOUTtk+ihwNfLo2oxmlaBzwCDfOJ2mjMx2ENX9Dws79bOD+iRyeEZ7mtG2PjAMICf0i/oi/
+biKtU7/oXUX0vlSc6yGvc4JDS08iSiBNHdWycAY5VoWFXbFyGi/dLg/rwaQuFxaMYDOQ4+w+4qL
+UU44H4AX6Rc5wJcjs4oKx8VlfQC6PG0t12pbZkjqqtreA12PujD4h7olhV5mEzG+2kQ7MuHSUbX
amBbNatr14L3wJXM2ZujJwuoTuAFEv1BrbPJrJI/Ze10l0s3/yvjGTop8fb2AH7NFj2miIg1nT+1
43BH+bM/Rbyt8a8RaGJz1yW6gH23zz6Dl6K4J6BDH+iobj1ZUrRoAIs/EaCiinX7MIFja4E5FDUH
1BNqGBs+gb2qB9/utublsK4qE2rbCgmRlsmyKM3vfFpUAi1JixKGAo2dzrJob8g+SCFaAmgxXlN0
Z7yP9KY8QdsAOxCIky1DEqkn3lgDJuROwLCiXnfIrkxtqpcnWuJtHTJB0HPtpJqBPzPo+22AHtF4
BZKP6DTbLLsIJaTXx3H5Vx8DMdV53ouc9dDPsdFaIqxOH1YxQDoekHYbW6RooHrLp4IOQFyqOjfg
gIycpPzpzWiBBxsylxq2LjQbRZtmxcD5oB7Ike1X04z0miyKS1GDS5R0zfsmnQCo+t3R2hr2EsoR
IaO2zMgGD99i5YjS2jwxDh7i84RUVVEJXTy+5ndG7hSbCQVq0rvzw0Hq37rsGUqh4CAaYn2deHK+
M4BvOqGBHRRhrwHlkARtrgHPp6XuVnb9xtI752jL0HJ8pEuyTQkiRaCMoDFP7kRjzjHBvwf0Q9Cr
zNF6t88ZmtjpXwaYdcCB/n/uJzB93OzgxgnMPIuf/xBvKztLvArIRgEusgr0HnnW4leqcpI01t2o
XaFsbEHQDrkLrzamlWkXHSRjG/4sUHlpOyQhkRy4i9u+XhHLJnhWQGmlge+QhqZt/vekxjABzivl
GUmqCvS36qCBpxLwQuhndPM/NuVIIVMGRZgRsCfdDiTYjWvDbU6pkPIaq0M5WYGoK7C7qxEdAPg3
E4GXTmXxil6/9KgV0wiUjuDjALIPksjR8WZKp7Y4joP+lUx0sHuv2rs665aZImnjfdlaPyHR0x/B
/eni4ThlA8RBq34NInQLNaaxRr5dGclDkXS2hNPYjIqfZa7rwMtk0wlbJiNo5mFcEdbSGNF9g/dy
eGhMMXRGB7CkgbcgO93MoO8FgLPu+9cJrYDEdjPrl4w5kDLSOs/BPVlj+Mv1bRjIJnL9NOPykxhi
5FEt78p0YLniqQZ7qG1oR3LOo66joRJC6+R1Qf+0g2h1uCavi0fN2ZbON3QWy08WuKAfIQdQtW3b
r6tWuzQjuMUosrLQnd3IUt/TOqzFT0dYowzIy0Q/Hgz0u4INE58IOI70PmX1gZalCCAhQdinNQ80
SkoQUWLL2ZxoNeSsepDYNxI0Wjb0Rk3o4VnGgG3YHLPPIZpZUfBIQBMFJdLdiC/ynoNG94yubNya
26j+1IAcY6WPUGar8EcLkfCJIBckfD1Kp10flQBcqJwqttPGOkniBqx4GBasivkKaIbsjIcS+Fpq
E802mun4aZca6zwsfgmMHYgAhE2x0csGKsCqBKepElyoSnM5ckDeMHV3ZCKnLUBgo3vmuKEIctg9
iJxoPtluixhWD4xu0d+RXRfaCEkaaGahX984tX1T7uo4vIazZoL6iyitooKByMoAR+ocpn8VeJaD
XEV5YuHhFFow2caGdvCKjOBuRjidLqGgriyDvkdZCvLUvuc9x1UnL7cUgNRMtAWEibajxAE5EmFO
EMIWrY8bLL8nR84Eat6V8QyCjPzgVFWJG5/HtmbRe3d1B12DwkogqBDO81pvnfS5G91q5cxF+K1x
m7txREJ+Nc0vNTZ8+KtWHTpIhuZnZhZP1piVL72G/1r0L8vP2A8Uflzm4toPFRICpmWc3XiadzJy
+kOjeyNUedlvV64m8/2VLXVlLa7valkhz1LlLyjav7/y0GdPaV3o67Q0h8uclBuQmIGNeza1rVlJ
7Rsf8T33+oyBDLt1A1D8eyf0/A8H1NGNLR9T/T4DodnaEU39xRL9swJtY/7foDZCpXPOvmmGpj9H
g5P5DD/6+ygPtS36t9NDkqXiPHXpHFjeXH1y4hCE0bFpfIeQxuvHMPAxtDCKvvccScAPH0PO3m8f
IzHd6peP0eLF5szxnrzuJ/yemxHyFShCFJ9ABVtdeYfbihqZno4DsHylI8s7MuFtS/ie4P2WhjQ9
noFVomHHp2U6+rodsVZT0RiAHnOQIjuzmfgDj63HsDKKK7ZaACZ01iP0BKzHIVJJGIggHcnWRpFC
/SquK5AcPwJhVFzt8HU6JMFQT0wsZBPMXj/1nfl6EOosA/zd1gagS9XIToYZuZWcI3GqPCDngWqP
oe91sFT6pOtgGsguoAQyn8AGC009/S8yQ10UUjEqinRqKKqcpTzVjX7Fe0u4TuoafJhyNNvToFhW
6MC6YcD7McigE9A/7m8OSCMgWn+LllMbVF24g1xnv+bIn+2peJdn4L4Cw4QLMlTgrMkLzmtvT4W/
gs2Q43VBL2uHYbAAB+YxjldhOLrbKjFa7pPeu6GM0FRwtyTsTmLxdEZeBha3Vae8TQfsTD92UF0H
SdhljvknRiy1aiRt/RNR2JJPjW4+Fam/Rf46DwLDS2TNW45GMsDCwtGSQdaBQ4leAZe3QTJOSQ2d
EPWySKVyOizRZsfR5YvS/O3gSU0Gssbb7xjbu9TUOEAKiXwBsMuvcy97lklbo9UPduKmzRIPTBZN
vthdqRjG3FC+KPst3mDmT7y+jbiHIfcyKcZ2OnQZQ7fI2CdIt8F280YqrnC6GWAH2i2WeRHfRQYe
XF03otNCOtMXzwsjf+IFO1B1x6nu51mK5w9Ro5Oq2uIhxw7+quE/rec2Chdu4pi+W8YocCph1pGL
6dpI/JdSWWNg2LNReW3imnPNTZ0/gmUn0PC8gWaK1Z+0HPs1UqphuYHXORajiUjp2ED2pQQ0PRZH
8na5dZCgrXiIotikNcg8QFr0FBdYg5bkyIMBj5QVqyKuMihY9fFjLZsG9DsAKjU8iR8rEPeDrMVd
zxPYZ9cNH6BpGIbOpjHtV2+GbTVNJdOf5qsIcjposAssaNKgd6B1ulr9U8RCYO5UZnPCP0UsnOW6
Fbcn8s6qMk5eVMcRHINi9ualXxMNY4e9n/unYPqt4a6WncZjmTjTurQ97ZMWyd/O5MRebePb2Yc4
LYWW+yTaaSvKjB/jyQXpjvrSAgfxIOtJPlpDx491L3OoGuLL2YLum2P38s5OX+bwn/gxBRfoPFSj
rQe17SBBBBKT4yxidpSss31IwvMV2W6OPw2RS2DNiubd3Lycbb+LoZD9wWGo9XM8cf3O5ZD40oz4
Qoeiyj+hf9UB4vEfE52B181bg1M+DyrSyyRjnQrQptguKNB+jU5igN1z+/vNzGWU3K5QONXrFRwL
2C3FGuetWRTnAc24Bdta8RiNxV7TwLKJ7qV01RRTuumg8gktOZftu1lv7nRV6dXiwjvqPSAGqtKL
J614EMg5QWahgW6riiBHIcy9gR6yZRLai3tfQNxMGnN4BznSbqXlXv21q1GOtFgRH4twqJ+hR7bY
WwmVIggSmUGTtc3XGu+qhlFVD7wMwVZUSCCNlX1Q09EBFd2mN5BcfYzs/gkiF5UP7b3scdSRbqEz
so3KJpWNzv5v4rQK6YVSB9f0NMXG2uMz6PbVHc3azoPsvpgslkepA7NM1iwvjPU04o5Sxxz6FUE/
gwTbgwiPBoK8TStSY0tCF7PD7yyj0h+yYsruE8F+kJmi3MTVt6Vpyi8qSvecLS+Ah6k08xHvmuXR
sHATQD3eeiRbFcf+hCbHK7e49ZhCqNl3gLreUgRNMCXSnUoA9pFsasJgg711yQO4LEoA4ssCsHbH
z4BLt/twaFkQq9SXA7vVWe/tFbZFLyr+T/ZxzqE+24SreIr7u6wc3U3Ghiqoyrj4DBpDvoMupbeO
w674PMYtmpadyFlpHobpHCIpUYMek4INDj6foRjvyJnV6fyQgYQswqvTCJ0tv4gq9on1Y3IdnW7c
DZnt6kjD2d2hxsMyX41GFO5NvjUsIYYf5NAq0F0dCzZ1hyUcsn3Qm4EIFdBTDVhY5nq6M5Oqf+58
ezLHZ10THQSnpnxFw6juFcOkBhlY5YUqaQ1xBbSy0LCYoGAWWeMjKtPe1e3tM5nx1wVDUQSQe521
WNKFCloBIZgdeR1DvoSm7DZZjv3d7XGL7EguVwkyJNACePcYpqft7eEbToFq6n0XQL6YFFjgnCHz
sjyraSJDDjoBGdLJBLs79pDGuBlUla3op+4hmcNN18fRhUy97kLvOG5/kI9Mt0k326+TumlujkY/
/qD4/+2kpAdaDGwP+Gi9cJEndaaLl0aAetRi5M132UZHLcXb5mMZdtWnMgv/NtRbV+O0ycrFy+QZ
dIJ8Gdq/Dsl7C0bGSpxvwzFDx5mRR43vafvQVJ3FE3fne4wi6jMe/jjiTlmuxtxuHgAJYWuriNnV
ZYbcQFa6PYEIbjiMAmI5nuOKC/LL3NcAmPg8NxDSkFXTfnebeC8M4G1XFeDc4CeAUGjBv0N5J/5i
M4etM5TbliUHTdE+OuXrkuMMwFI/Wq9LoqX8FOG7m3Ri/KJVbAA1I84kevBW0DkYv5QC16SzUdn+
GFfxGTSxHghL11NXxBvSBguRVjnbDiguGhAnBzRs+xZC4VDkJKUw0gyrC+ac3+wkLWYjgYGHcZbi
XfDslpANXuHEDPH8WUGqYzl57/qPGB2An8MwJ3wT9bz349kJ94nnyS8O5Kz7saqfhFGl5xwM0asJ
uh5fKCyB0uMeHMHQ2TSdVc0Gb5dmLNzGaFb00ZhsBslY4/+6zufe51UO3Q8ay87sQStimsEEUSHo
gtpzwHVnCyzTj9CS0Z546wG66i509ma/mcg+W8YSTxT3ZLIUYGSCHU/VaE92MpHz/2n/sD6+4+8+
z6/r0+f0CNHxtvbIrI2HrraNodkmvpD/HAYQ2UrWX/oyA+97M7ooXZTp95Y7YRYA2478T9uDZERN
WGL4nELoJXWgCpPiLv37UjfL23LL9BSUvvZUQCFcqSGYlaW+RaJee4abb8hG2gk9mE/vxlxf8YGB
FxuPUm5Gxh6lUX3BjY1ubq4s4fZnByzzn5OGvz6A0/o1bIGRqTCvq/ozWEPsz9k/YXM3/bbar2E0
vQoj/Bfb+PbzGRtjKDBdutqCJj1vnGsiEvMKtOeI/mF80Sv9lHdgtqBIYfJuZ9vcBVciw6ZExbdz
AqrDuAXXLcVIzbJXrQCajqHGssSoK4B92Xp3Bd1fwvMxnE+gjbinaFp28nDf4ktxSBfTYXKAWjFD
rdjl0MF80muUJEInjM40BNXfti265FGDIt1jIbkvVY9rlnOGridRrWg4zwbfgYxZX7z5FAMIM5Xl
jry0ZAzBjTMN1ZIyBycfLVmCXifvo+5sRSFoUTQPyYp4zShvog6iLQAThxzciXIpfVTP0MRLog0N
jSwej0yHZtHQxOWnCHWjRzNfUikU0DagfL5NF6LR157TB0bHoVIYpd51atCqxpRaaD0OoJ1wOgCN
+wHsD79HjG53bCc86j9EADmFtLgqefxhDQf7d39KOPTh8c5SsABIHKRUbG7iOCva/SHVNkSkv9gW
P0j1QbLftGCBtUrN2FqNiaoEA6sp6mDNyaEhSibLkBA2hKmJR2sx3TA1b5MIrUNRbyYaUejbRIZ2
hFMcoZU6ZdWlz7Mj5AedR0CDnUeHsSe0cbVnkMQ6kCxv3AD57SkgZ+do3lkiZdUpJ5nKMr+rnJyB
lRazs8RKA7TUtxua7urCwE60/b7MVpMgpbEFvD+5J5PuDnipAvHzlj7BNLj9MYYe8Iq8tAZDDa7U
2XAl01hr6CAanWxHHwHq2s3BYrYOAMg/nwikP1D90h7I0ukFVJ/m72GaDHtKwAkQ5G7npq+XBN6Y
8O4OD9orOelLhmosRN/T+EpfsDjr0Pbx63RR1LUf2wz0zWXm7hM8B4Dddfed1xSfLJaWnwq8J/Ep
my5Rw/Edt5i5tlgsduQEQnrecRAlrGnC23TcrwqQuEoncO0qveP8kUATDA8hH5DeGew74LvPGhSV
23FKvoMG95vdQ98HRCPevoihxujkufGCieSnibLWXN9KAZopfU1P2d5SEHxDa+QOZXFDQS/EFXVh
axXWbb5xwVowQgbpS58lHGynOSoYuVKSUlIuyg5kLXtn/zUeNcMz89q436N1eQKENQNSQWX+PuQA
ayep1zxBQePmeJcsbCkT6Ixg1SwT3MOHoQKXxhheoeIVXm0DVRa8HnvbATK2V3AEIOdvo/VrdL0T
RbAwNe6n/tssLStd515sK/rwn6Ez2unaUuzArVqSYmkNWtJqWmj2qSs0A0Pytod6dzig6U3t7HBf
siHjF3V7GrZM92Owwn5OsPPAa8vvYfSoGCwoaHtF98ewRq1GQOa3MLWPWVYjO11U601xuyit1g9g
VB6yEcAJCJNtuznLjtAFy4+FoZlbCRTCJR4rwNgrw33sQ6SuG2ZVX1kSf03isf7ZpNC7y5wpXvEJ
EOg2rn72XvNVanH5tWjKFNI4mfMoGX7MtRbnFwhUvF6lMab3V7HNJA1QB2tBf/zScP2VNQZK0+MR
mC3iiHlnhjbkQivzJxtNUhQcbmRAYsNzgxy5t0eIxFQHCyUbCPNY5iPZIvGlG83hYTTwOPAsyA63
M7iwbvGQvgKkUeh4S22N9rocnoduhmhpZd5bcrIPXL2s2sBubIxMpihjz+KCYvsEtOuvxkU8noxc
RaaBeZiE6/6oMv2kg+XkduLYxmLx/jn5JaZKPfmUdM0LvSPT2zK9KMsBYvMi1PdkHz33EnMX2Id8
/tpHkB24pXcpDazsJoPYuWlHG+o8kONTHUGpAlIRhp+gzgjJuXS+46HQ1xRgeU9Z15jruESzeiui
fC1mPdrMiWXeaUDcLgfDY/HJE2YwFCHSW+SgkBFyS+sSP7IN2Qb0//m6lUQQpuvFZRhBF9JZ2bSp
SoG/X1NpSEAKecBLo/wC9lwHEpWWdujVkLFN403Ocw3ymqPlQr0vVtrRRjE7616Awn92tBJMWPXP
WnLtRZ24Wf16YoAfNxMQBLEMVBdLIzeeGrfr/LgX5mU0oC2QtUlxQMEAjA7h7AU1gypCaoTlOq9B
vhMpobpSnfUu0N4A8mCsGyj6pZNuBP8eQ4F0SFOwncQq+rYYncXFt7LsPGy3+Im2nEMVz/dMm08k
Q5alTN4rH+0wydcyfFvU5vTN91/zwIcClvvJfGkhy7AC8VH8GPPQ3UgXGJsRNIZnlnpJ0DfCeKq0
/ltRTVAzT8CDh7e6v0D3zFeTmqSxfyYBfDud0dCTgllT05/maVomQVZ1mdRWSGgBbqKFQ3ZMGktb
5/OYrpFzyo5ROIGknTxdmMrXU3LNmY4EilXMBz6hgFaqtspKQyN4YkB4HVpgyckLwaChFaJ90My0
Xle1iF9kMV4cC71eq2H8Ngi3+4mWqb9j13KfnJyDh9mdzEvm6Bl0n0R8wF+2PmeSs0CYrvPIUvGc
hNF2VvUjOoyV9ICtidE3TuOco1ycWdPBoArUu5g3d+zG8kCjTofifCe9eUuQoGqCTvnQIqO3IIQU
fAiULH+2CRsMFCRKTcEUN73NJdQRrUdx/7qe1eId3c26E/g30J6iO5p/y7AMpv4JLOnA3KgkTWkC
FFhZNqjKFDpaHWhSCG2n4GabU+/O0F4abLsPievV2CXr2oS/YeQvw2ks7IscixSdu4mHdAGIkxJ1
IAeY7MIVt8p4+y4ab8t+K/PhfAu2HEXsndWP78Ig5J4Ek1W04AJ/BkGMdxZVbfFVh3zA3uPhc81Y
eCcF9i0+4Pcbm4OBbAlBz9W8SpNQw91FFj7wRBA1uN2fJpbXILMO6MbUkd2UvXlX5l3hjyqYPGGO
CtxKFwAIpmIJ/nDzo9ULxg2QLaItXbEd2ooeMWIl+jLpVCfiw5uLjKORmkD1AZuhppAG3ru4eDCq
2KdAKzHQHsRrh++ZOS62ZQUu610LmTYzXhV1AbkJwzDvk2xudlbS5fuSW/IyQwgSGnFp83WC3KOj
RdpPd2x2dsWcl84ppjVNKuy02Y25AeYRr5cXjiWXSYVun+mOYJbdDjkie5kUAtd276UyYFDoWxWq
U8FWnQp0qKdmjaSVd+bmaABXo7b24NqIQX+F1gMQMr7GYdcE5hJRN8CbI+WzepusV8m4hT4a5I1R
zrkAMzxdimxszsyGQr1ghQ3xHVCg6EkrD5WnX2lkKxOdgbck3/W2ak9QU2kRcpRalG30GvA7J2zL
11W8PO981iOTmhhumASliY3mlDEQEt4uhdoSPg0QNDtabZLpLkxTcSdAqhC47pgE9Iuq1M9KT8pH
KLmxE43a0OvOZdOD9w8+OniNPgY2EBdBWnmvNnSuXsNKc5ffIrpqy3M98wvF008R5PEiiOKxCW4L
jaG455AtPtM6SA6DfkM6KZJMoFSpFf+VkSV/izF17q0B4t0iBGs92YVtOWujNdixjcrpM0vjbSdd
42s+GlCyLlu5pbAMJfTcwMa+nQd2+LdlZ6bVK3sEDRctW4RjeeAEC2y1nu/QNRgGhTV3G2Iho2GK
3Pq7YayGRFmmt00Y3LzhiKSEXv4d4bHweYCm0EFk+FfS0IyRLa9sF40IyptaiiMyroFLVEM9BfZQ
KJp+GqJkkJyzuvsf1r5sOW5YSfZXTpznYQw3gOTEzH3ofVdrt/zCsCybO7iC29ffRFEWZR/PTNyI
+8IgCgWw1WqSQFVWZjI1g6HTz0Gh/ZhmQsbjEgfiG7WCmrFL2+hPzjiOj42omxsNOmLUFxpWeK1S
70J9PZCL12qwwBmAK4JRo7zFAmvng2DlMdJGDZiiYUN9WWsadxyEgTROMlndD020pL5iDKIHnv0s
8MvbdjGw7tIX7X2XiQS0XGl75IrcCbBhaxebdgEtHfBFTS6opiktxm6pFYvUBAYwMjbUbA1guEXi
XahFgwQW6AsECNojNWlKx5W3ThI/DIr2JG2r5E5TUVtRhPYWC4wWcjdhse9Ru38hFyRlwgs0KPbz
gCar9S0KAYCgUJPQQWZRPU0SZGW7twBdXoBhwkMqu+CLuPSAZi5sW1uYGgshslV7K1uO/rVIc/+K
asl0F0HeaKGTT2mizE4U8kK9dCDn4SC8gF8np6TCw6XCb2CaN/HAlKSzJNjNg+ZrCXUZIwaFrZcI
tkLBFTAkXqCbR4Yv52MtkHUR0NrU/vT276MhXUsHQfCi0bexTNsdR7XQfRCytzAes+9C95A5cPLH
DHRpf3NIKufRG/JicsCLt90VAzZdaoYUm6U7Bzwyi4hD014YQXF2Us16NuvN6GfRc1H25aWPAuC0
lVmKLtwmAI5vkIyynudB702s1mNEssYxP05vxt70cI9EYY7yPsgjfTpIH4C3sB2g8ouOSr1b6Qwy
784FG57I6r0VWTzTxDonyfOtnwqo4THbg6xrWq9ZbcaPdYalYNQEzVuOWJVm2vbPGmmswhniF9Yg
qJECn42dtsT2EMvvg1FUKLZTw32I3UzDR1evHpHyaNdxitV+pbAQXOEj6srG69KRF2o5OtgUxiap
l8ZgAN+heqXbvfcGAcrlS5YDMaWGfoz33F5sdA8MphEorBELQCF8q2pUUgu0KrhB7pG3d8EVhb1A
65j6V9k9UL8PbreVaXnjkQamamBDxS1j/1Cm0XBwVFlF2bjiwtQZNQPu4z7125MxQmsbLBzgZyzz
7kRu5DFqQb5tJMhi9wAfyaXLshIZz0GbagP8NM4XkaF3V6N1iwuwLxrQrEid8q7I8fsslDjprxFW
kHi3IAQEh3lqf3dqtz7Sy0lWkXeBDNq2CfGmX1Zm0G7ApFet5qWeGsC7tDmSqQNN30Z3LYCkER6t
Y95/9dNiD+Id7YfBjBOES8eXGswCSwf1/jfgzdJ2TOrtDuWlQG2qQQ5D3WKsl/uxD/Ob0bfFIhlE
eE5VVWoSAR7dQRJoan3YWc1Evcq67CAscCkS+QyRzAAWCl0fTTpgV9XFgTpS/LzWeWojx2/6UHKV
+nAuwZD2LH8WnSGfA7MPwJELVjSv9KznGvxfm9jo+g05gbX1fYzJS/vZ+G4H6a4rRXQrSyu8NzML
wPhUB31VFUf3aZ1XJzxxXqhzDMPiDIrqs+h5erKGJF1BGRcCi6rpSbwBF3RKB1+L8QhTPUOfoMeB
cKcS6uFrMrbsFZC49NYenPKSAj+6aFpP/xJWvbbKS1PsqZkgYwF1zO4xMdQWDDjbRQhmmC9+XPbA
Vuju3gnd+IiqU77Ecmghk7p+GrMgPOva4IFAFzAACMk2Ky13g0OumsqtVm56UIZnxCuhiRZUSIYB
hbUClU14oOaHm6FmA1gM3GgEKhirV1R2gGGryL95HDF1FTGP9aoD0kq6l94T+QkVcXz14YGUBEoA
4q5bcuXhN6CUJw9oEuXfgvJ9DvLQoDgHLiJwJOOBpN81SKatxxI1IH1eGncopTfu0trbVIhS3pBH
FsUWEAdev0B0Cjy7TszHBZ42w56cbQs12fVQAXOFoTSiUnMiHFmt7bwbs2XBtU3fshcTmlr7BHRM
i0Yxw7DRL47UhEiN9chk/d4M+iHaRChVXvVlzXeFgGAY7dU5/updnXfRijby1EtN2q3PznbT+UcE
deIFZbUauwFVcCzaTVS5GkDKmTzUtuUedaC2puxY4oOSq0eGlQaQnVJn1dBH2wEYoGmmecCfcyJS
BFXCVRJi2WOmALqFWZtcvQRvtH50bktfwAQMwbE33a+zqY05JBHsrFsGTSrjpRNm9SrWmmQztYtg
VJzlkbWf2oaPl2+ZiwtNkWc8uQ69xP5QDQbebpo/RYktSOr6Qxods6BLTljtvB9GNwbY5892mBft
MauOZKcRje9ZoFHViWrGujgKbD62PgSDHdRSWr5mLsjGVAf+/flSABS1nmlA6AxhdKRRgbQLo+x+
ZAN76GvAZIboRtYaeyCLpY170EfIa61MraWXi7iQzpE8BDISq6qGElqlVRwrKpRK1iU4pGhoCCnZ
A4qxvAU1URJrXP6XKzlWKa8RIC4VsvCeTBkqpccyOzbqEPUW2nIIM2CGxuxIZ9Sd27IHObHVg7fx
Y0xA7tRPnsVYgM/nz1Pq16q2XENKK9raaZCsSDd8n6nqsAK/k5VZ6d1ZAoB/ZmmarFLdtI49z3/U
fiJPRiffD0FsyxPZuAt+PWanR+oclYcEWwPiaB8u1NOjgg6UzuBVy7TbOU01tk541Ifypf6oLLeR
ZiATpanooDWgqFRe1CJXGjiGzTRwymj9mmue/ve5yP5xxXku89cVaWZTCOuIWmw8PvEwKhNU3hKC
1/1oYrtjPsYNHitzL5YTn5vUi4R4mJrV2WZad+7N2t/j1XZozBiIHbJNpy4AKvvYMA5ko4PgBeqZ
1QFlBiApfQ4b7CDA21U7w6MG+L0ba89FU+avwnKfXfwQXkEFPZ0ATzqd/Nal+73zBKmMg+oWauT/
MsX/dx9IgKHKC/zdayYZO5U9txdE9JCFabipoFM7sUNYDpRdikJnlwZ/8pPpPkSjaT3/bZDvmtXE
DvGvg/q4sJ4Dy45OnUDxpcy0/kqHJnJSaGUuZ8uIQNyVR2pBnoRK9FVXbJaiMLZGhD0q74zh09BU
LjW/zP1pytYAV4feq6CEuoKK6V1LPzS2iQ8iWLLZyFAuqsYRoAYVxbpFTf3ed+r0adDGrShNgFqV
XbcSb7Z3Qf5ud8DYti+Br3tiOfaQH/bZ/3d7XqJ+jbJXU+JLZa9AeQlN5mFKlpWgrT1Jr3qY82dp
a5bblrn9cs6fdUhhIgobuZs5KSbt4CUN7P5IpskeLnMfFWWUcxs1PzmFVvEwX1rigbMty3BYztNU
fvt5auoYjHSamibSQeV8ldxcjgYqBGs+IjCYApJySQvOl1pVZ6gD6P3L1IMn1LBHXctjpmzkV5k+
FBSBINnSDNNYmuBjlg7sPihoUpN+HLA8nWaaTfOcZZRs8b5xjtQJHNhdzFJ5alHGv+ozBytutZCZ
Vh548RWDjdSsMrngmd7l6QCqLtWk5QoTAXJtnZ8cycZdEBwAFH5DnZObmpcjFb6ZbcL8OU+rDe7n
aWmQpyGYFXd1gn0UlkE0bQtGa+qkQ/MxrV9jqzAUWFX1jcb2RYOVHa1n3AA4CGrSeoaa3G07FCIh
NTE3qRe1bLhfkpMbYNfTooJ46/fjN6/Blihw9PYEQnGs8ajtKCOd0SHyBSRik2pLQ32wrOO1oYZQ
e57Bz0Hwb7XV3R/2aeZPFxlSL1o4rug2CHG0+94J7k271b86EGL1fBZ9z2TcLqs+di8Q/G1OoPFA
OeGQe9+M8kwODKrEy9wBp3zZF8VZQEdkRR18a0Fj6hXKzuWKl1109sIgu4QjsAdIbUXfufnQFsb4
zUJR+go6tkItm/0tUsSIPdQQ7sQ7d/ia6Xa9iBIruArB7Qt1YAuA2grVoaHEbuooNPAv+ybqKPry
4BghqBWZgkD1dXdHtq5hQNkN7XBXIjK4sQKtu/HT0LwxKv22VovaGKkkanWNFm40MOZDERgij4Hj
mAdEVfZU1DIXulAT6s7sAPLzqZP8yU6HAamlA4v47k+7mhbs0NohN5rdJ39lpwskoxYeUZAzdf4x
HNW7yB/r3fTx5nobcgMkUhzHIt3O05rA1J9jt1uWWt2fOUdCpwcm/6b18bpGoVl0VyceYL85FBv6
yhNLwzaKZ6euUMbXVelX1wUKoOvEdy8BeZLg8qe0xSpJMgf6oXdIBsXYpaT1svAs/ydSZ4Bxp8lr
H72hRq98tKUc1iEejadSF/nRQHZ1M7o2FpUgH1gEmdt8t8xgqY1p9hMc3E+SDfazp/UI7iPyfuGa
ru9zG6X7DvZkt7Fw22XX6MbXwW73HTfSn7ozHuTglV8B2oRAF9gPHVkvwq4d73VTxFvfLpND6dTJ
je2Gwcrw2u4rkPTboUjSH/oQfpFpPDy1XT9g92mIk2dI+4Q7O187rZM/OxLhQOVqNeM+ctzwWFYR
WxZBLEGBzepj5BrjfVMb9+DpYF+h0Qw1J99uTtAPK+5A0/ZKdvwxiMq0ZXcWoK27reoQQOrIXWke
iutAgBlctExE59IIsdm3rPa1YmseR+I7wDWQyVIOZs2HLWoow3VsJuKK4hdxzX0UeCHgUCBez7Kr
Ae01d1Fk+MRjekMm1HBpyEx3nhUuei3fBVoTbzoF+sC/Wrs13TRaIGzcHSz13ps6fFQLjH5+pVbI
/fycmeF5HpTmeOsPYQQSz4+JBBLGK9xM8UYjiAgW1O8Tk48TGvUic6vvRPY2Kj7OIpHDsckWginK
t4n4bTqSDx0+tYs+GI81sK7ScA+QsFkwDhaPPLUuE2ZhhDQGggPxhjAOgTDrMwo0nqiTTDw0zqbV
vvvXQLgjTRawo1a5bEl0FHZefckj27gzETQ7/cXeluKzPTabLyyt3/1LAICWxF6B380Xz4/Nuz5A
NdUUyRJ+W7/zuyIJcnI4uEEJk0Clahn4F5qqAfeEb1/xxeSPLSSZdg1KuDfNYBlfRjx4A+mEr3iF
gT6lTrTTINl4A5VqF0QZKEhWI5HTzR97NbLOERgKeDGNJAfmowiMRlpAVNzIGKLjzq+RdE3dAUSR
RrLQ1b/UAB+RA1Z6qL0I1llQ2XdAiMcb/DO8U5dE4BuGePXOqq0CeYHQglq41KFHbYFe1TKT75Au
2gyFMwaoSQzX4Ogyvsc2KguBmI2f2Kh3K8/szJu8C7RtO7bNgZfNcEKeHeLjTl7elXjMozyvFS9Y
Rjz4CcC9i/BulBUYwwqnUKoi9kut6WL5t882SutfPltQ6J8+W6RpENlVtV9UuhX2dbasrbA5TMVZ
qgnUfHOgsq/a1O5QR1Lviy5JugUiq6CQo3CdWznl2orAGDAZOdK2a7cPtQXS2AK71sbZ9BAzW4a9
j2+djHUe4R0dsNOoVLx6dRBSdzZ1ALFzp+i3Vu+IgwZIyLnjsj/TGR1knIOhzOd8NXeUpf8a1bq/
yCqn31hxYO1dpwjv3EGVtA2g+gXy5IQSz+KZPAbbMpHftB5R/dMtocceHHo8Sqw5rf8pxj+dktMI
J0oBOHHENl0fYtsPNroBwV3muKhB8dN1qWDFtVU3C6MBMrAFLOiBM0Ck7WT8Qm6+DppTVhSIwLXY
a0RR01wa5dYGqOVTw//m1uPO3wpAESFj5cjHKsu2KOVGXg933sZk4bjNVLNLi2UM3ZDnRJT6ITE5
ZMe1UX/RWf9jiD33ikRzfwM2bVSsK3/L8Piylg4yV2raTIot+Q+x8z5tjrjxbsxQ2Q5qbTDsblxg
xpbILkZ72tpSs9DjeD9tfFUvKjaiT03EMqN9XOrIRJeoLnUJuBpErF0YRsvWnvD0EyO0K14SLd+g
POP6fkWo0xyDBnGadDSbE4pMQC+Rgaj6BIFO39wEBYrKc6fvNtRPB82JvsW8MLe9MCVqWHCIRNCe
87rMUcqfMjDIuLxfkDHK63cfi0u5LOoa2V/lTR3SCXrwX0JpISmQvIXWujzLzgeYEPpSyyaHRGOX
AM2P1D1OsfJqNmB8axYuQpP9goyV6qEzF0iZfV46N7O9MExQf0y90loZBYCGPVYGDK/xY003Gm6h
8NwkNu45Og3d+8JKYyicIW5OB+So0g4h3V/tBvxCArz+ZPk0ktpjEhnQLF/SXPMYCAkhFK8OZuZY
a7tPeXoBPViz0cEFfikM3zrr8tFQcC86kJnOxrCzljwexDrCSsXBHsR3T2OQLcklIdvgiQr6PaG9
nmeoIv0Ru5MQNH2uFAsNqmQHTx3oLEhYI8CkwGHEfs5bk7UZKxvwXeXFHBtK5/WwIx8y2Sz/NZqm
nNvkQ808z5i9nHu44eQrg0NQsuqQMOpE9H6IEY2sUC+Pdtq7JQiHgh+TLaUecmeVk2/aTPtJEchP
QcokiqDyE4I8vQGa/YS94+do5h/BTRrssuBRi7QnoKCts6mBH7CzwgFK8UN8LodUgHtJarcoQjOX
ZROaiPGkwQKMkeKtD5I1QIoC2I8IwjXMD3/IuHzNA958qQbk7TUe6ndY8Ljgnqx1/B/zZI+XVgsW
nArV/E6y5ni54n5gAt9F3A2n6VSzpHYwKqypRFKikkj10IF3QGYNoMXrsRtsIhNFe6DDeAHw8hZi
ndW9OxbeCcWC1ZLsmgT5Yl6F5U3iW+PVYz3WL2pACK4AZIxydrRRX/zg5pDT7XTxGORjtejByHei
w9Bp2UlXh9lGTdnJeslSc5OPAIR3oj7XPMgfPaBg72rXX+pmFQLXsqq4SB9Z3+SPiLwC3ljIO3IM
8vQClJR7Q60qrt56UQ7TJNCrA61qGuI+VHPmakOLB1G3p2Y6snEFLJC9pWbjFkgPIsC9oeYQ+TV2
Y5W7stRFwRUa7ZHdsJbUi0y8dihz0FtQr8vb6Nw0WKFSr96b1Q1CBrfUiaVrtCjYoO8yTbNGsC0n
FQoyqkODxQFCSVnin/Hb8s90pnXFF/BldzvTyNm4MEu/RQB+ABO8kWFjmEGZWZ3RIYAqwMGPcJib
f/Obh9EIcqFhc/P/far5kn9M9ccnmK/xhx91OHUn961x74cQWdagEpIv6HQ+gPiDrXKr6BcQSkiP
c4cTgZK+zLNfQ6g9d7tqxrlJZ39eIG2QkTQcsBz+z9OE5ccHo6vQJ5mM81XJyKvSzhfcNm5HGWHv
pj7EPISakwud0pCiiJ+hvFnuNSvKrw2kIRlSQSehGDvpUAwMKBDNL5aDab3bOjqLk40GUaPzoO4A
YKNlvalkglqJj7E0Io+Blusd8zzbRx2122OKJxFdde4YQK/T8S65CDfEylyGLV8nReQtpyt+TIwo
FQq3weHd0bVTKbBLLo14NU1Fg0P5kjpdeDNNlUqjWIeRVk4unuZdLJAQbcEwIQ9c6vIwnTlp+372
Fxu59K7tpLixMY4O4uNstnE1zTwrdcy2Eiyhy9jGHQ96N++uaB1wU4VgUqemzxLvTpqQ0O4S8yZU
HiXk1XZhw9oldZa2693liLdkZaefp0GdhFIgingQ+QJEVMha3LiWdQFNSvlWjOyicb14s6VzCR2c
CFhcP65PTpSCm8nT/b1T9Y8ESCcYeqCw6IgETPbZRB5kz8rxBlXmC33AhiBl8RUEevZtHMXOBQ+k
NbXooI1gc06t5q0dggSZvgaIvMIr66XLfbAYOFlwrFJb7edL/tJ8nCWx8W6jsza1+UsYDulCzzPn
ZeoNtrrh3SdSJreMseQWvNf8VDfjkUwQh0huGwDxb3w8y6Ca1wdLcmvb2xBkTFfyokNT1bvEyrsz
tfooTm4rkT/njgCThpqZTH0NzgqumcF+trW5VS3dWE+25EIdqcxQdJGjiIdsNGdYQk40aOxkNV81
cKS1TXowUM/zBVZq7h2jB17LcPGB43x0jzZvbmkY/UnARZRQKi0+zW6UoOGNp48w/wkJdpQd2L8u
s0n41bX3nPA0fzLp+NHCAE0ialLxhZFvzSt/oWnc+fRXlaYPGKkJuipyoYM3ggOkNmpj+qtoUqf1
ILqXZXI5X1ZvhLvTSuDW57+0rVrtoLvdl/mLQ4AUvP8y3c+frhfMu8mDF5pr+h96faGirsPN1BwL
+wCGjU4V03R7x4RIgpZn/be4bh7MNEseYkg2HhxdB0JX2aFnZ2l5cxmxDgf40603DaiM9m5W2I8S
RHfkpHPTWDZcr86RxbSVxvJsISHAd9/2xlPXDOLcqRYvvHEDrAiYk0vPuK94X11dkF41bmLck6k1
QO0VZEF0JFvfBsUui3J9OQ1gZnDfGxtfSgNMnIDoYV3dxnuaHJy4yQFREWNBTRrg4ceicaO/JVM7
IpSY9m21pclRbZKdYkv8oE76uFpkHJHCDW6mqzdWB7RZxNc0mesk3UW3iwv508GL42954hgnavVY
Hm59x2xBJ4I/aNT64BZIlRV1kimHRObCrvz+QM1kLKydEyFYRy70ETpUxunjPRk0BxovXjnqO/oA
oPXQD4HssZXEnqqLnvXIam9H25HXYuze/M7zvkDafVhDEXDYBT2aodRWIN0CRjP2vFNRZVDgQwX1
F/AU2qDEzZpj0UaArpm3k7mFAp8sS/CFIEazfN9xg0JtN+H0Zmx+gtTHsRXF4hNQz4priIkb1p2G
j10E/jPlrwNdvMpa5g8Fkmw7WUPiB1Fa70E5UGoba8BXu/6qIcj5GjMAIJPO/plY6U2TDuaLjJsB
eqCmuOVW1G7d0uwPfskTxCkSHayBdv+QDFDGFRDo/K6GQ6PU/hlhuJMhGIyfqL/xrRQ/jVRHSYKq
I49cDcwWRoLiszTsn6BRAS5n2Ge3TlWfp56DNCICapMbR+09uaE64n22QbnNs0Xxd5+IDiB5PIDm
G+Ud2iIb3jInBLrUM58hO1wClGhku7pvkqeytU9OYYSvqOdJlwXg0RfpmPo5Nwak1qwhev0Y2aUQ
o6CROQ8A27YsfaXFMRJEgUif6EwEPJnOur/Y/uYX6IaO52aRfsqzadwajmAG233K6k05Njbca2zk
e0qvTb0OsmRrppUoM/nI0ZEzzZKW9Y7sfZwuxIjE7qVoi2LLQT/wbGbFxGfFU9dYJ5Zb7YFCgjhv
mk98VlhLwx43INA2Pe1J+buIk6FKDTAFNuTgUTaLzlwr7Pwy5B54sMsw+W/a3TKWCz+S/tFLIDsC
qEySX7KRIeFidCvqQJ4wv0TQELRW8divgKHyj7ObP7BwMwSps+xtVHN2AGocZda2D2FnijVYyvrN
1BxBxGbzCh/JdNoH2RkjCFzTE3XSoXNAGIairltq0Wx9YrzPZhvd+2yBpQWbVooGES/XTBbEmQX5
oVPnGtWFWrWe1rvYy6olNemAIC+IOYP6YpceAJvKowaB2NJWUiJk+8sck4ca8Pscf7uKVUL7tWjB
PRkOdnGvJcaRuBl8qJPuEtRarXt1U0CjL1Kx6O6mhGj3vd2NRx3ir2s8HJ1jWAfhsnFH+1QnufWk
gy59oq2TIj+AhbJYBUDNfSE3Py3tk6EHW9fMWxTV81e6Y+oawhUlYha3ja43xyZo3ZUeJNGrzM55
aXlf2wS0q2MzRgc9S8W9Gkj9VZJDQ8cEXMiKEr5PUszDa5O/BQj4hGHTvSJb2i1b2wuviWsYEHMd
wTJq5SNElJN3XwZFFgk5RrEykDxtwdAL7g9bX/V0ZmGr2gnpIlyAs6lXnVnhN9b0UHF3USakDiDF
lMG2BqB3yxobSVmJJ1GDZQT4/Z1x6+E5c1s6SK0rvrTpnxE2w6rmCLrS/zIN2/gWynJKg+vKPJ19
TcG1CzHF7qs59vpSJnEHLb2g2zW81XY6Mp03HUrCl8jLjS9l35+IQ9sTYO+M8u6rXqaQg0T9hdbF
2YNA6T1Kt3EWVAVkQ/FIftBi+W6be+lM6Hq97kQFZiAbD0qUaGQH+sg+T9MTL6tv0ydWfwovQPZF
Hlkod1AsiB+9rDjlueY9xCB8OuCJou7Cbviq7KmOt4UZhvaBO6BK+d0+IpGxyI263OHx15+x4O/P
I+Md9KHtfJuYRbQo9T4eFtTjhNG4aEoWbvNugK6ZBh0E11NBLdWcbU6SDjtg26rbVh1qEOsjewEb
NaljtuW1U29K32yXhHIjvBv2wLeOzf094dtmu+bE41YHdniREk3rrGzlWdUtcmv1Wkg8PQLNMG9E
wrR1pM4CPryfke1vvQCWgj4HWMltjF/PwUXqYFOPTvFYVeLNQpTxLSrrDQJx3Vcj85MV8FPDRbou
IntGXm9E6vClKUZt4buZcXKJEYECxdRmiMhhnRMcyEQHR0WR6QxpCmi5FiOEaAFe3cSORLWyKrgj
EBfZQAAA/RuLnxHIyS+eevwKab6YY6PvYpvhkVxofbK3dQ1viTKBBnpbBzbEdIz4zcdd4ZqcfSu8
MF4ZjGUXL9HdYzjm9bqXQqLWG/XiUPN8s+vs55C3zYMbRs3W9/NsH2QMSmlqMvIYLSiuRzX7htB+
vPKdUawc3R12oBAkjDodPCHKte8wc03NDsV7d/zdwbbYlmcZ4OJDcz8KH6X9SZTtkdNAgSEUHm6h
DPJuK52z5sd7EfL13zQrfAuvWtU5qlS8I0J9Bchip90juoZvoYuCYkW1/wlSVzvkek28wqDyBCLF
6jZEMGayUZM6gG5vdtZSc0CA0Nqt+Ygy8PZgm4XipnYRPqwgDTE3OQgU8b1a59gKgJB2ubdMFMM4
pFqfeF0F9w5r0lM7JP6SGL35L7vMrfSUW0qeCRH4Nbh8U4gSFgvctsYr+DYkMP9menUkH8D1gn9E
yqL2XncrEA6pR+0Qvvu2IRiNLVOGd6EB8mrpI5GFveH41dahzNPL4RlyMe92AmKAI3Oyk/8oYn8d
aCNqDJom2dldFG6Q5EBezx3xXESuHOw2KApJ0nRnJFnzhTzCJrK3McT5FlhsZcuJer7R9H771zYR
zyNfhioZ5no7k4MaLuQ11M/oK5XV5yb1IuLf7en7L6PuX3r/GDs7t2qq0tXkdgzGQzcg6Qop9PLY
IwKwEZVh3QtAwiBzLMa33L8p+s7/YY3lT4u57qNMDewsg94/AQVeTWNkVmhrMaBSie43fbCrbayF
OWJPag0k1YKnU4fUG62lrn+ba6bnuuoCZBL7rIS4j43K645nNQSKB/leiT37QZMBa/M2e7T1Wsfv
tKvATZNZm5QBXBwlZXFGEbxYA/ZUPlWO8Z1KGzX+HY+t5G0eo0djuNJ89iI5/plUtQaEcbmZm17d
lxvII4eb1AmCExtQesX6Z0K/53kLabrQHy6u7XYnU2IjE5W+8a1OJgerv9d7Y4FsQQmECG6JHCtM
hIXt4kQyNJlqMtWkXqtFbSf1Yq9oPlLv38YmPETmIhMgUNXEBcsErCshQGuWvXsspY6lprJ3FQdh
wNC8lNLNrZ8ycdw76NGuwHAbZLdhoAoYZHQCUzezvwvUEK9Aq2HfaAVU/wbNSR6DNK/WUJIazyj5
Sg+8SPh2LHLrasUFW7aMhy+tKe6yNLd/orAf+EZPvoXlr+FOKAHfaBMTRP54V4AfwUMoxstOrGl9
oAf6J7r9yW7agm+doprUh7zBzK6o7T4KAWGkWZAoK8Jmy2QIMtwRgkRzh1HYEPzQrmCwARNVAdQ+
giuLkkXdkZrNkL83qfQQb4fPvcPvTeqNdZSH/bdj8xEYnVJkK1DbnljtiL2nFlhAI0KRzS2z8Ext
OigXPx/FPk6c6GRg8Ul8BrHsfvgsD6+86+07fUwuRIZgic7aAjYab8hryMYfqNILrljbTl5kNgcL
Xn0KL7Vy/ZgL/BWTl6gLvpFuba0RoQRAuK/058gCNxzua/9WhDX4uPHwP6NGBjkovw0RdOms8wio
OMQRa+uuyetmmRui/xJ71rfWc5IfZtlguMpDsbTEVklP3rgHodU+YDoE2QLc00ENbpRuQJqkNaKz
b2jfUs23pwVlmxjZKY/Db7RMow2CiyrXhWu1yYEWa56N3yCK4Ys1sXkRr5fs/fSsVXhVKOYvsje9
RGmHstudu5xdyQ6ZzhQvBq9cgLB33KJoJnt2IC8uDDd8zXyUQTvgYrvEadhdXBRQA2rQhK8xpAGY
Du4N04n87e8jEyMaryKzngVWNmdQMIkzVr3ijB1IvGO99uRaUXS04mgTmFl5n6Zxe+WJA0BLB2XQ
HjGXZeXr+o56tZY1pyBwv069+sDfahR/HLE4wq6F2xokLxEhI186gLhuwzqh3VArKj2++uc//v3/
/Of3/j+CH/kVMNIgF/8QMrvmkWjq//on1//5j2Iy79/+65+251ouYzY4LJgH9hHOXfR//3aHJDi8
jX8LG/CNQY3IvLfrvL5vzBUECLK3WPgBatOCEqFbz95ZnmJVQCX9XZMMKMOV0nlD6hzpc/G91VbT
PjbowuSIipVtQiusjrF2B6gZSy98DLOtS7xykEu1F+FQRttJZTCJmt/aqCO+hADCzMuMOGHxCtmY
DAIhYCaiQ5D4n23kXGbpSsdv/AB5YqBn1YGJrD9b6tDHTbXJ8dADI9Ov3rSSX0Cmn+1Yq2PFzjJe
AY/ktpMLjSVnmgBqCvrif/7qbfNfv3rObY5fFmPIQXP7968e9Hi51tUO/7+Mfdly3DbX7ROxCgAn
4LabPQ+SWpJl+YZlJzHneebT/wubSlpxcvKdVIpFjKRb3SSw9xqe2yGa9kgCB0BN8XmTWUb1XidI
mujlxDCDB11Jq36kHg44T6BqM8DE/r1XnfvGMQvlp3kGpmU2zLGDWbFxtO0mfE+jWnixmQwXF5aY
p6qETsaE3NSXGaLP+Hid33VX6E8D4627Mh9OI0E6nelnxuvpoQtj82hZAs9cUBrc//G9VOavH47F
EPXFp2MBGuLYjv33D2eQSSUBnc+fl0W6U9rg5RfWF2Qoiic4yvZPoOq/0uMwanJjS488KupegGvl
T1MJr2IRqu+IAXcbx85yqKbhwRTmDcwabLv9Krr64uo1Il6KtzxmxZttlLAMKgd0nQrr1LiPoVHU
jwDab5Gwt58LraZfQdsWcgeJf6I6SIYlu7aE/iO10oA6Gre21uVH1AyutXVkgbdnZmsEp+LD7OZQ
7fdzUB5HH5oZ5pDU68YHizBsn+Fdbz//0tfij40jDhLOHb8s7clhTnS2OupGsp+b+wDspAFBDyx/
2Zlb0R/1oLKXVh8QKSxrO4YAGApZ5PSrHtTDY6bK/EV0vN4afC421EqjhyFdRhcQ731Y4o1WKdhG
WG3ySVy+b139VObtlhoqwcL/8Y2w1N++ETZjkuN/G47ZLmjIrql/Tp+eVHiyiAlSMsGzjVcU7OPY
eB045JWJZxhVX7hqxHdahFlGP54D2x+vRqiwRDNqWEHGyYVcZReXWDKPXexh6bRWZVmuWu32FgEE
CO+dKoa5TFKdaBA1UPH/WbdMFrDE3zWNBMpmMmW6d4eZn5gl+YnOrDExq1UeTUBbIVHE9paMD/fm
f/RZKqy62/2PZ8/fH/v6w4QAlGMxRyoBITrl/P3DTMKa8TRj/s0dmwmp2EytOPgLjyIyFEDfGd/0
qcrfC2ZvaK1LPeo6BEtvsAYo3EJ4FmnEUoJ73Jf7BnkG/Zyt9dP10wEko0vfwcsNHagaHh8IOvEQ
4bRgztd1wiHvKlj2xFUSrSjYQg0sMz4akJ2JECWArLthdfk6Lkto2fgqfXKAc/nvT0W5//iKmZbL
bJcLSO4yy/zlU8GKygryNnVuDHa5F1MbZkDaJAGETbvckiZq4MSxN5ZPkTOn3ifp5QKGBiSXTHXQ
zwMxVkJKnqSVfXcCDm50Wq+pYwNa3FmzJihgYUOeA1bIwcnWiME42Lld6b7dezUO0Gkug3XjoEND
pR9DFCMygj0VO103SDCUwsn8Rx31K3Woaems+1Hd1EgstS3jvdby3is3mK1nPIbhKyKCGEpdTnWg
lqiCx5Zfw4aLWj/1VlbTwCDXUuewE/orMH3D16ncxqKZ97kNoIquZ8Xo4BmBoCJUU7Djh2C/BBjf
lqu+UeOz0ASSEkRkpG6xU9Il3TZMcFBKW4TlYBEWBjnknQfuH2DuXV67NoLM/Nz6J5m5X9O8a29U
VeDV5aXIYWypSA08BYWK8e///R0R9j9+Ogp+G4rDXEDZFnbhuv3Tc2hSDK+7yaxuYch11Dl/i5s6
+pEPAB36o8MekfmJAM8DABj6euGPEooYyO/77yXSSlv4pkIlw3Wil7+PVHXPsIGZziozInBcocXi
DHGNmBTkaqkoo3kTlt383IcuVEWCfBtpR7yyMIoLZGIBNdVF7DDavXS1yo0uZjXERytpj3sqgmj0
MSUVYYW8iQA120gT33JiBEW+aDbR7LSfqNdgi2NlVNcLcQiBqvmQWqC6LdRrO4OQBJzA+EK9httc
8eCb9ifqdRmMzaYbsm65BF1nAjEHuG+RuO9CuN2TI1TwkPTgv44g8bybnYBTOGPZGQgF94UH1cEP
S/4OVZF2i2eqv6NucQz98xK5rqGVwDv12EFQvWO13+/TmsGMCLAeTtOWXREgFF+em86agRuFdeNU
9eELNNct4HMQravd5jA1yAiAVuCuoX4R/Y7lU77K5sp/TfpZeL4xpg85sKH7rujFgWayW2QA7zMN
LAtuqhxBToZPVu+PawHTOASnwU2W+kD1dt1Om8Y2uzV35o86aqB+I0aZjJnLHDLawcSqeZABIii5
1WXfIAB/JGfINm5P9jird4AYnXXsTiH4E7BPddua78cIAXsuTBN3ILNvMmqOjZ+/gsyQPDA8Dp8m
bIzgeQGDa7voX5DnCmBnFxQvRTY3sAko+x0VnSrtDk0P4DgVYcJsPjYN28adWTwhws69gqXuTVRF
+sAqd8en0b1R1Rj5recLf96auk5YVQPnjqW7P6T5VZT5gYK1MA2CumHqHChgFFKGTNe1owtsdM9A
CMdiSUK67d3I+VNU2wjqFc3B9OvqZy+S72Y8S3BeG3+Nbbr1WHGz2VlpYwAPNEOuASzObRl1xe3f
5kmTw5iV1Q4Bi35T9bDEy6PyVmo2CmCQcEnWRJTcKGDa2KQ5flKoo4MN4wDq68x4SsmoQk5+nL7K
ovDmqZhe4wQEDVk5HLkW7NixurVA0CjwItXihnZaeiAWjcehbmtk4IZ+SC5NXFTrhjP1BH3ScGfK
MoLjTDGdE4HoPCCJ7rMjkChwilD+AKdqk2aB9TPo1KlvkZGh4YADqCcrCKMdAE3z9r+fhOavb0us
GixmMrwYHM45nil/fxAiDFW1YjR6GMZzhFgHH+klogxAbupRhR3fQyoMERGq6+EdFbb9y9w6FQxv
oJLvuCV/ivsc64Ghyn4r8K0EuMx6u/cAhj9AotqP9q6WWCGdlQ4iq9j/9GpDoiqdNrClM1g4whh3
HTRNtqwjTKCP1501JdcubMUjNTBkQB7/+2Pgv65L9cdgM6wb9H+OQzvsT+8DdxyB85asu35g2l2l
maT4yTM4H0PEC2EAU8zQy7z/6NPA9KzRrH59GNCIMgXIn379YQk9O2TK4vV/37LFf1nnuFxyKfGX
k3h4WP/YeYJpymE0GMXXZUE/+24NJfQg+oaYcKqD8lDbSXaV8tnuz2p6x9ccUKp/VgfQbVyqmdlF
32C1ce/dxK3r2VGVQ6NpQ2HOzFXRq7Ch5VKkmylsIByMlIeXJzy8GUH1cQYjBMsbOtA88oBb3qTP
7v1yWOT9j+047R/ukRAb73Rsgy1sLExHWQzlv3+dh2keo3q2k/3kg+plr02YsvQzrLZdLDQRQHJv
wzzAUFcTToYueQTorf5y7+Eb1oz8kBhXQ+DDtVGAyhCNI6ycQghMp3jngAVahM82y6rjoFupSIcA
ieDJGYNzaDF4Vf01Ph/sBDxhzn+w4fTf3wGhowt//+fixytdqIRYwnXByfr7PxdUi2xCJivYLxwu
s1wvERnE9tVFBDkSl9BQqfUhmYMGOuCo76ccnDYIVK8SByqOQddDmI+5CFsHwtxN0HIOsV8AdfdT
+d5OnDBZ/49vM/5Ipo4GfPrH2EzgX6KUKRDhsaT8NYrF4OpbuFHY7NIusY4d7MLXQAoBwTbYwdco
U5DAA/BcujWYktYYrageCCB3Cy1GJKCjPPyqWJHC7Mh2rhw5h9cMeVHqlhd2fgpChF2oWNiQpW7i
gUHUMcJqeWzLIzJmPwC2in9m5RWLRryR8sBERsqX71pqeI3IYHez/LTdZqyqzm3au0ckkYddW1vz
I7jZgYdHuXjT8/StH/2c5495hAGlRwfJxLK88iDECwQKkv0VQPuLDJLiKPDr5jo81EGBKugus/Fa
Q3fjSr2omopTV817sJ+/Uz1VUSMdpr7yPY5l/3q5AlU2esqGj/2qy/NgR3WfLibddtdNcXP6VJf1
eXZuWeXZQwW/SRpCl7JB/tqJtM4+11Efw64L7YHWI2Dxz7uGFTX2hJKpHVZa1SFgUEFMwRyDiyMH
P1OmuQe2n7DPcSkQrk+4D5m8zuhPVC5kEazbgEdY3U6b1G8cuKrNybSGgDLeKE6bPbtd6F5my39w
rBAlXdWlPl81LbPhFWJnyN8E1smwsp/3HoPNfkIE28Wj3UqwXsRIJOLcQ+vCZpnmUHoiCKdDtKCz
L9TDSqtkj9g4AtC6kerMxNogdBU+LlfK1LTNpmn2ljkirHjjOX5w613UJFCK0+NEI/MNV9zdLDMU
fvVkwt/yPqnL58gD0bPc0azWXPrXKA2O0mZ2sQYdEI4UpT/tU7Zcpw186wzrljfqTvOMSOuvWghp
Hqnoh9LSrB3gOvUt0KEKoKeROuJMowIZGPu6xN+E7orqTAE6AnLdV+ofWRHEOXweevTZTKP/zSya
6CyhDYdnTL8VoWXdIPRo3cwZUljwk1Cb1rHDfD0ayQqOLdkTdQHGwASFDW6kkRDFRsRWu1M91ISb
9Hs6pOl2nK3oYBmi/JLOPhYgbvodCMjGc9pCnOA6Ot6Mvv/BKz/5DlwUlhJ5y68yUMkDVqfOihpy
Z/zZV67xFPlFcp6bNvXoAoiMn6SGMxb9dIVUH2TsR/wp6CKp/1KUyoT66pju0nJQu8Yyyq+w3l5P
rPa3Im1ALVVI4xjtaYgr5B46BAPXeLrEB564DBxrfGSIPLJVOUasWvt4iPk8yJ+olTtR7znY+e+o
GBoKeCYYry5T1fgOV4jRXKXq2DMMMaKtLxDIo2KV1+wBlMb90rcdwc+GVUCx9RvzN5rNLV1jB5Nd
e41dOH8WxmjdMvNEbUtNDiZEBsTbcqvSaPMj9iywWtF3bqbYX0FEBLShBi9NxGM/7lnHRGMk63Z0
H13BrLNp5R/3PDjyAXDifLln/XXYQtug2NBVUxsI9tl1kUnXF9AHum/Em4flvv7rnmnQ2Bj/uOcg
qSHYj7zbQ5uP28FI7F1Xq0OJ3Bw4aF0JYIfRY2lBp1Pa1YCtIidSRq69V9QijQJsxTyFrdvSswWp
I7ZlANc2jQvRcwxAVG/9SL4lZggjaapjkBcNz3S61Ja9YCtA7fzcSLwwwgvATJ7jpgKfo4bKG5Yg
6TN4l+lzlcGRclBP1AGgAXPDQKXaULFkibhhMHWkIXAAk94QDvmW6hqJZHEXrWGFOh2KPl1/DMO8
TdgCl9NV0N0WffrMArt9mLizu/fIqqnDP7Mr9jRXN7fqgk8k79dVWZ6oHw2tgxF2bGxsDlSXj2w4
T1b8Pldzd5BmlXqI7MY7qx3tI0vy7BKMNVbqo+fn5UEmBeytWJ6t0rCc/gjnbZq7zc8pnX/DDlp8
kQWSC3Ht58CEQ/hubixsLEUbPI0+dGTyXmTfBJfIFWMQALPY6bTie2ybEOJv5+xGVx6nwj7G8egc
IA24K6UDeSExu6c2Dv8wB1EhTWpA3NKR9iXCW2NrlQEHmw6W2VNSqTXzgXkwmk1lQZgjBcriuwzY
FRLaOv2JqI0c8SHHAAqEkSh+N7rgtwrOrl+dkSVra5j85wb6lB5sGBhoH/PHtcHiL4+/XDfqAvkE
PgRoc2E4fAFKGARnDkTB364Hi27w+Yqm3KqphII51M+3NTRAPD+FhU7ecyy4p55/BzFv5feieVcN
qPYhVOP2DLGML8pyjlWmZ60VX8sZRkfm2POHPEqQy6GRiEX6YTU9+4qXRxdm0hsakOW7WcTyG6gl
KQxyhuYAmL58mZXzSO2zEyOmy6vhGpYIz4PdCL9zfaVMBRD6stwX/Ozaw8jCZFuJ2v/m19tloCn7
jejm4sgZIlww+fu63AhQsysjxweXYENwEcjfrAs9IYBLxyLq8i+zDKe9ABV8m7Vd956U04o6GCb4
efDuy04QX6puSsJ8ii7V2CBvN1g1PAbAQJwdKGB61GDYzVbhqfnWSdPaSUiV7sJkNN4KC395fU1I
3FXeHMoUKVwgfuCRXC0fVwFj9RXwLsHNMeBQ42sTYRpRx0D8IJD03s5OsBvnst7DhWT6MhfwWdEf
dJJBVwECmNnFmQ0FCF4sVjNeSa9IVr1WExw8IuAJ9kWQwDZsSXwj+21DOwHxLAepSy0EQw08cJ+N
Eeac+m1aG7F9K/VBpljbVWZsbOj1GakeDfK30Bmb5YVaZtG8K6D7s6ZB1KsHenfCcvJCJWfsFFw3
BryGi0LssMzlRzCoVi5QMa+pZRhPSVCeuN8Hb6Nb4MMB2XOJRdY1B8yJZeOGWp0sSD0DqbsDBR+B
JP2ZlpJdqaRnFEBRvOZ6RsjTQVgd8Uu7wnX/JIunIfwmQQo5A3sqz53dY3XaV6PYD273IHQDuG4g
kX1qNsZyj4e+c5jLGB52wGXJs2+LP0+n0IHLzjz+HvBvgxVA7LvrMwTBlJmsQzds1xLvyF1lMitZ
w45xJ3ppXhvwTW5zzcKLmbGHj865gYTf2GXeUhaIF4KhWbVwutGTNTl8SFn8lEYqvSE1joB/qP7o
nBRtopPZRrQNvmZ0ocYqfuvKlm+ARGcb4J1NKHE58VsaGM4mM1QBYxsUqwGS7H6YlGcqjqbYA4OG
VVTh28/5XG6KKU/egrBGJkObemEhnbzBLUHuauZ/tMbpmHhQbJoO1Noz97tVhPUDDTWCzWwyMBbS
qnxE8OWVrpPlVnWkm8r0/KCM//tNUWuG6CPdlAGFTywWkmrnTzM7E8pzwXvqYo4E+MrHTmYRC6Au
i4zAJ2RoYPgIsOtOLokJ3CdaOtGcke5kZ9nsVW2wwZZ+DVhS/AwcyPxqAu2etGAHU4kNBZZoUGOn
kuTmwZxZspTScjqbQTE8UpvfqgfodckHKomAPVeQllxKQFW+daPLr9SWB9kPHtrRohrO4DCP3Ig1
XJZLsDpd4bfhn0kbHAKr9SpXEwAh+ub8roBmAU/liVpzvOdXPLOQp6FW+L/jN5UCadsF7NVxVbrO
2KV16uSA1FjxMjtuvEsMxj0qBilrL7L2v7rMifAthk9pMEFtjBpZi0sVZqOOeWMUL2PSF9s8Roie
WgffzM7NhCfaMraFTopMX6hrlkOqHIF6LNz1RcNu6DdwfEiRfcdECgoMR6D/03porqkJa4E0ybiH
/HpztSv4/AKUg9M4BMZigmPDdqmsQoWmquGPcdZbB4QeJljC6TkYgCCZmX2th/AwzsCoQxwxf+Zq
yK5VFF6ZwY0CYNEZGzZuwk5It9pR0578CYgzP6uKZ6qD0dU3OxMAYumqSA0wjdcboYkmmDhYC6Jo
8PTF+JEDOuWHMHekIo0Q5TZMenajGh5irTfZabKltnBKhkeEQZbu1GMYYXjdlYgkUVEi7Anh/v42
u+M3SOW0Z6puDcAa8QXtj1QMmsoC0wh0ASrSYajFi9mm6YWupGbQKyK8vUBZwo3SgdkevDc8fFHS
x8Ea2cZkXb/Bk6ba5m3hejSwL7hxG/5Y/rVNpWZvAtkcsDzMMsemeEjSeCfCKX+m7naOxKxgs/i4
fRlY2APZbyqB39QafFHw8YM1nJ2g7O2a5mPiamS2IY/3KjpLRncLJN94odJSBcMNpA3HcQdC7cdw
6PybgI5P/RpKB4ewHN1NaoHnMAEF+9jHMlsOfiO14YJ/VF0BmZmsgdzdOOYf/UzVDdvOhbGfCsvI
G5KAX5DPbi9AAmZeMqbhb/6Bwsz3dmb1/9lO4/FqzrD5S4stslyuVyFFdOpacPPJHf1eJBGdexHU
IcjP6M6gKaIzlt+v91Ya2wCW6dWKjQeJDNZDY/KflBJ2ZAiJtrp2dpQSxqrtMsGI4NZiFUq9/Nh9
nQboFQfZoLaLh5Lgr30XtU/KUtVTaqZfCAlTxoHcumWpth1enUjJriYHtEqQjIvdXWcrNersHGLb
kiRRWAIF9GcX0thKxrDyIIUzbqahSKaVq/JH6B7GBwJILXUEk3LGtvEWczd4fgMgUo5QQHeYxIcG
IeVwtgDZzUGcge6f+UqtsBiDwTF8HdJkCLZjgDhdaQxQ0+SiYJcwURuO7NijqQ8T1C8eg6z8MYk6
OVKJ6mUnPoZSHR2YY4zehE3bg21C6ziCOPVpcpv+xU66ZtNWYbMddNEyuHtw4iBaU2thxeqhqq0j
NVJV2feeMhl/ohL8ciDPO2XFCR7sn2djfBsFtfMEp+z2ZiSXTuTDE9f250OGFLryW7aiNqpzAgM2
VtGAgJDuT3UqubR1J859nF3vA51pZCsq/jLQzG2kxTEIfLABYYr540o0IM5yf18IKdNrjnUCRBc4
QliBuzeMXJxyf3D+cYYV/pa7PtBfLaJHiKQhSqFZCIAHDFVvn6nUjYZ9gjHGdyrRAZD/aR3D6Xxn
ZgOEunsZ3HrEU/VgmsaPWkP/uiOvbxKobusZ29C2z8NghDcnBEgqzeEBOX8R9E+KIWvtWaEjIYGK
j48OcV2fUtM0LlSaBvBox4F/oVLtDv25LuS8S5E5O0dBCEdJfUj+OrMj1e3apHqnHimvPnpQcUrT
tW2VMWwJrRYStCABzbCsXSmoZV+HKlUPTDdkuqGwAGaFICxo+sWgHkA2/hgBtuvPuRSg69jpodcQ
BZPP1pMF9ctZNLdMwxRcPNr3TYkwCnWgukGLARnAwi6DmsKwnly1zd2LY49rJxERwNK5daXDoEbY
sMFDd9vDUAkbejSEUgOdJ91igb84mgipUT9qBbjwpYcr256UtXLlwBLFkScS1lIcGvsraqCybjX8
4DdgPsG/D+EllKtBPN/PAmMKvVLXGQFarUR9br33Gwv7DLObH+EwVO8IziIdgj//FXlXcauQjaT6
Gh70CJs15Z6NUfUeYpuUjaXzpe+w4IEEJ7bcuv4+PIdLzakGNPuxFVCsmeHj9IaNBATQ9Vmt6+iM
6qiV+g19Hf7aKtXwMbao/XqthlDsjNkESa4NIZIEJf4jACgbqrrX01nhtMGlk1azU3Yyv1ipfzFg
0vG7PgFkcqATmMIvNW4NJ9/FitzHX6KLu/Bo1Pwx9bGHiOgvR6eNmmHWI6cBARL8TR19oAZzFuFR
/TlC4l96XahALoxbgPEwZ08UY7sbZMVf8Kc0dkMa5B4V0wZIYxthmxUVmzHBNg0rhaCORLc2DbEd
hjgGdghDFRCOqwq/vJPRmvyFJq7jCoFVXQwdTKxyxNp9RHihEzzJRwiMbcpQjFelyUHJCItQZgde
D9YTUtl+a5lvUAyDpGGSlWuuUuvNcHJEa428As+tMt/qsnmfbDN9DBD/fPmXQQafmJcXwrnksNU2
jDjBWskLAqAu8YvxIjoZZg9vLGfvmI69zQyR7yZgvBEfx8uXimZjYWelX75UbOGnup6zsHqaptQ6
ilQZa8hATV8ZRJPWfWdnZ4Rc+jdg0nILngnUKywtA3QzNX5VEqK9EHzKzmZvUC8a/G+9TANckJw7
IaIhSf9mGReaoWy7j8tS8ZfLoleTDsW2MgbuIX+YXe+H2IQeXMku95qM4z2+AiZrXdd2eaYGuIvk
V5DfuzODsO/XPMNvGe+ZV7iEOftsquxtgszn175uvFRjlmIXJgZB2cpzDCXYh7GH5fkCZsJIv46T
17RqP0ZyP1tGUof0r5GVyMxlJKGdYDH5NBXtPoJXxfcm340QrPpZw4lyVZW982pDpWNT9EN0qSsj
OdXGKLbKdopnRFqQ23J767du7lY0Kimm9y6co7cWwXgPqLLwGlpIrXIb8TuQYJNb3PjhOsjS6kc0
SKg8IHOW+HijGmXzdY5UBc2WJnyAXGR/kHXxjkV/5lWjhVgUjJeg9zTJb1hwAlPbRT+10UkC1tt7
nnF37Rd29MhbX+ylTJx9YXIkiYC/h03vML5bTgEbG7xbueG/d3ghdNxWV7/ixUsPCsG6hEfInqui
eGFIVYHuqeZ1aYXlyzAN7KGFWyJ+d8UL9bBHuQ/mKX2kKqdWzTqWMjxQ/zno7V2V8dSjVgTx2yvk
0Z7oUlQlw9GD1U73RKU2NBX4RvAxobmjqDa2DjyVIQ2Lm3ECswAItvxGfcciq69ZZIPxHRkmzHSi
7AWhq2uf5sU3MwJG2oKkz7GWEtjaGaSOhhffJn+Cmmdn4UsBL4+vJftB3Q0ObNIosbCnInQZ3KId
3guzq/Zw1mu2VA0fU6+14gxcikwcChFWG5q0N+xjgR/ji5O3oOSZ1gEYsuSWFBZ8eyyAuxu3hz9V
0ft4FVZ4VyOafCtboIzCqQfJKx+StRPU3R4qXgYSpLr8/zl4mUpf7V8n4AFcQOO2gPqKVmxoweyH
nsVrzCFG1vHSXlF9zsfZK4PBXLrV+fipWyvTz90cLJYODOvkyxSRJTiSiL9HSatWjcvhl9DO1huD
824OPegvjKnwwXGqcDXrhyjWB/1OgZuxoaJT2cjDI1BwpqJvvvaB034Jzdq6jlmQII2JyXrHBpm4
g8Rh3K8c5Px/A5vdYyJHcALAplPMlfpmmXCTg3Uiu0Gspd+OSWucfFV1J5C75daMSuMpniD4FoLj
/c3uu6ug8XMCGaghqn8vc1hUjG47QKEV3sOlr/KrW07dATLW0z72m/YhmwyoCsOK5AsSRH9kcR/+
DNjeFibuo+LiVaZyhBsNfnuGJpnFccV3YAZ0xzac4dba5/YmgvbnC9MPCuzexx+G00DLGjEx+EX2
+8Rk/n4y6sBrG2G+5lEr92WFIAQVJ0DK9omRxEsRJqfmXqgmWYpDgF9pBuszjxWx9ZqyEdlyM8/x
fkWxteMRRadYOrtIV+8rGCkurU4dtHsXEaFlbFi4WOelIawG9djSQfakmTjsH/Vdgd6TwTbO6JfW
zAaRtJMMKpS6Vaky2gfcmJbWVPnGLug5W1rnNPZ3SLGDjKFnrl0kQmAJbi6tNofTsy0gOE5ThREz
d6yFjioV8W7ju7lrIFugx+bjMO+E7cM0RV+X92Lcwb4NVK2pOTSybPf+lL/Ce2gcV2BZNhc64M/7
cRabD24zj+dfe1C3EJTXFRJ56Y6KTQmT4Ty0YZqk7SMzS8iLmlvgjEr/AS9f04U4ihNtqwDip1RJ
/egQFPEPNwKylErU6BjQn+yyYRvr8feucYpYVBojF3avo7NWsBeRw9L0PncDZ9aTDO1jE/l441E3
PwbntoJWjkcT8wwPn1UE9ngGlvXpfjG/gP1IZRSPCTbkn64PCkcDkaM83lDf+8VckRxs2ZTne30X
GNkR2tVf6Mr3uaNcyDUCY3yZw332XQ6qqLZboYMRwWklVHDJnjSr7M/qNA3tdkVlAauMv05tpNKg
3wLJAdPIPAaAxXk5pa5tmRqrsIUfH7X8x3RtGu2EHyC1oC856XmcoMOuiMrWZEhIjCix4bHE2gw6
uGrg6lAF+JZT0bETF/umsLgwWwVfani4UT0fpXmoaoZlLMBXX3kDKpjTAO4MlLP1miEaQPVJpsbD
HI4gB9LksOVBjgS4QsRAsKDlSAXQoWxjda71gYpta1db5oMoTnVDVSFJjRx/uWKCWYhMxe4ldlv3
kqSN1ylzPuElbCE2phsc3+03CHzhvZLkWGdTR2rhEWwbde9Qj73X05ny+ccwKi5j68A+WgU0V39U
abObJmGcAWlIpZVd6DBZEQSr9IHOqC5CwsgDDrpe/9IAqXEQEPVY6hwb/W5iZXH8pZ560FCkyf1t
jeXycsV/uxiN5bX6gQCijswh9JsO/rRl2h5x0gfguj4OJRkopqCVHJyAbWoq3vsMZsDWTBnDTjRu
vLK5HcFQug4ObpmluyEM0i+RnzwRpWRu/Bhfi/ZzDwUw+n/38I2q9aa5hTysgoKo6loEr9ogPwvm
biwTXrv3KjeNIY5wL99H1CLp9mZRXUCPyc5Uv3R2J+Z6fQZHO7vr2kdozYPZYsGxY0TsRCHdV7t7
2FIVq2qy28elssybHQB9WsgVdYU+NHUabbDHZh5NszRwF/4xCdS0Z6ZtnLS302hMbJ2mfre+18Uy
dN2lXJB3072Jc8iprmgkVX5qp3LTQAvjl+n+teOo74Ba6EAzOlx+1N2L+NXhxU59ZF7BEWabgIDm
KWRcxlUZTOVlhBsjMjtFxU4VuCnMDFGkls5vROcFbQ1uJf7KW6p0akebgkxm7CU1tE/NoblVEcOz
RETuQaoE4ZKhTp6E/EptVAPEabx3EXlc3+scGz4eUQ42HU/s+hYCK3ArbtSdDqmpsGxn0l2uQXVW
yGKIhoTNXhRy2POMAQOTZekFwbj00iD2sQ+hAlH5BR/w3ZU4Ugv1AZazBR67h46z7k0N4E7ybdGb
kAzLUnEs7KRvXvwMhr92BSs8JYPnzI7Gd54Bs17bWYs8dAVTujQAQCJvpuNUgVSPhWPwCCFNGDQa
YGAm2DqvhsyafgfRfg0SyhCs0m4A1shUwCxZEBRIo+7F8JHE680a0h0upLdZmsQHQ6+7wF0qNuY4
jS9lAzB55EBZn8vksMwEo1MEV3wIPnb4+aVZfvXnDCKqbXkybYE8rjulJbJDf5bpjA5N1BR7qzEh
9hQEF+evA0Jr4L6PeKxlkRQ7Jpt3arzX/9J3HqtQY9v+dY770DCR/RGefBua+15PZ/e6uZTROYJs
tr6DX650r6ObSWZIL0u4EP7VVeZWtKucHEJbgd1cIAwLo3o3MLejzJpNHc/A72dPygWR0yha+VLm
4rGE/dIDQyL1pen4vJrdNj31Q6ZeZr9rPMRdXHwGaLWawdmaWP5vhC4q7aU7G4Dg0ExxX3P4xoTf
qdGGVNDNx88Fa+7z/1F2HsuNK1m3fiJEwJspQE+JRq6kmiDKIuG9y6e/H6DTrRMd/+ROEMwESFEk
kWbtZZrUqohhi7jVyV7nGC52tlSg4DKs7fUhNunjCUbrovuYvNc8JOc7m8bL2kLK+ZwX6nj9bAkT
YMudbp8t2znkslTva8tLQUhsfAMKw/kG/xzZ8NjJ63rQIcJui9BQoSjQV9TmPycaGJVErrjutlOt
3kbhv5zBVMWPGKEOX69Q4xNwTSKxL7KYMPr/vjLieG9bGLAvPUI4kTvl5hbvMfvWQbq5maWTHGbT
QVk2VFBLloMBKvKYEz2vh+xGWJXS1xvR3mjkxPKU1nptEpu639gxcnXifW49oUmJMj2o8TxucpCt
n7jw1Jr9s8Fpb6Omuf5gKJVzmQfKauuJGrU5uZ3qxzBaaDhl9wdBlruf26485YQ1YAL49TCBnn2i
rNvKIIn08tRpNtldkxIeiXQAc0ZQaVtN9SIGaODM8M0RcK96yVng7BuisDfr2Rxx4WMz5m+A0VkX
9KP03T5un6qlqIrLjPQthxTHIfIIBUAhRaxIX6inVgvl5yEtxn83fyrSzjH6VaIzqBC6lOVRKEvx
r+Z64n/6suW6yi2IoF2fosluy9hiHRroQJMQVDzmXGwdoTaoYuPkrlkNSpi6rX+2g/3iTarxkvaT
eUgdM9xl1RB+U5ARTFBpftYSy9FimLtLoubG40S1M6ibqbhOsVDbfRShRCtgeeGHMYZHrU3Jimz1
8KYvB3ZN9WVchGwJcP8WDiyL9HYkNYaT62VM0X+Ar5PT+hrrQdgxJPBohywVXpowJdnmWBmaxvzd
qCqcNimkkwrVJ/t4gBEeDpa4JPg4XMpa4PnahjZIBM2vE2Jp5mYH9ckghOnrhGJb9aMCcdOpC5xz
i9Z5N6IQr2XROGcbYfG3sf9pL90hGVDHfgEHqRLUPgzm6KChdcUBa1RIR7WVB8TD5naMcgo/y4m1
bz1raWxzMWvnGuiwdYAHoa/k0rl6HQxx1zHjn+qcPbV1rbxUULsOrTT1XVYXynthKcF6wUzC9qav
U/NhfWZYQNVZo1eIGXnKNZX67j9REJ2VMdulxjWxLf0KIjnuolwhQeS/feujJhF1sMAZu9mbBzSE
7IyGeXL5YfLc9WA1mX7xype1YZQMEH4O6e84lc5vp5n7dMu6O9uaKPg2X8+ql+dHRjX47Rw6+/XE
+lZCuA9E+ESYzC+p2A5SfKVvxdtM5vt1qLTIp6AP4NzIee/UrbNdL3NDSgS26THvLmf/v59lDXH9
2hO+pBj6cMOcaLihRsDqwyAnmUrSw1d/HxcUiqV02Q5y2XoizVT1AYj1uD5p7ef/xfShGxeIyzGu
VLtB2EfX/qZa6vtqqpN4e3wHnD9K1GLfr7nVm9Mq9mbw4NcZkeiOLYlRB5hZxtWq2n+ezSf6Dnv4
rxH1f3i56PHT5291AHQWaxphkeIUhwR6flkDrie6YboWWapu9EyDDNy6j7OGq9rqSJUM+j5SY/dx
ba39S9d6lSdFuP8s/OpFCeHPtMVzNevhXcmfIAkjeVkOkkimTVJP8W5tQhddYpTreV8nEmNLt39o
tW6+WjLHyJKqe4CkSh7Xk7EzzTtSmIvtepa82+mcF+TwrGebHEevGR7XenLtQmkB1dacr2vLCsEY
wvYhZHtT6Jslbzpb4jQGCKWbDEJ6sDa/8qo/g27W9rRc09ZKF6yZ1qrjTmijtfnZdbHt1BWCTFny
ymcFVQ+biel1Xlprl6rrb9jEZo/r9S0/2T0x8cw6yxUuNKL7IEwAfF7MQ0yByQZMMZ0YHT2+EI/F
EnBi9Kmy+6zarB7N+JG6lLrhDY13bO10FrY+4+Z9aoYKcqWeBnM+k7enDKQE9O9RZ3m39GQz2Nwd
tN3ZPFNtzXJnb4Ku71zHs3dmmb1XSaVA0reVQFCePFCOPWIEHN+9kMFdQ6P43QXoNjscmjXdNPC4
MKfL+kixoBvVFQaOus3XmihjTnx7tZgeewH4E7M0UCzIGVPyqIakHbehuXFLHRQ3XZjkB2e6z96y
IvKw9o34+1hgzOXJ0BsZvOoxKm/sM07c/5MPje1XicXeU6Ua0TFy8w9viH6IJPL2Yax5hzRUwLbY
DjNLxvyK5KsVz9neXtgMbjsdk6bif8U/x42JKTYtf8ZO6lahRNwJbA/SEPZ5rb30hvbd03TXV2GE
bcw+BO1UHL8xKBCpM8SfMeqDYeTuASUoyJzqiO3CM0S9eZ6K/Tl1Ql+XAgEQhYgtpGcH4Wk1tRsq
Hdtx7JmX1Sw5T9AWfVF2jz1wfARi/zu1Cixma6PbRqVW76pOyf3RhGCqZ0OAryREp/hDs3v5o6v7
PfmFx1ZaV6Nq1LPXwm1lchq2XtwUvhbPf8P+R1Pgvsze9w9W2HwW7Qcug/vEK74NOWQSveqR4pZP
Omw1f2wIl9eVb1GRBlZTM63UHfFjwvyRFe/4fu0MPpnCIzRvcto/KsuEjWW+oQaoT1CO2Z0Q9uKb
yQBkoChjoMsig2BlfddjXUL4Zk3pxaUIuOADMem2Kphg55ywqbpKL7ENs1pG1O2slIyCqez3sEV/
KGNRvPTh3xoL3T0itFcFdJR1grxUEwBSHi+GU1PG5CGdjarpF/iY/CeyxpUJeAGK5PgnS6Lmos0G
YWjZSz8M2qvhnAYYlIESihcNXcimxNlgMzEGgHiaR+LFL6acTqVQSeJK88vYkfmkIZHZypQvg0Lv
sI/hk57i6OjV3dbRCU8My4aIHHO891rcsPjs6n1sYzo4DP0N6sfGbOYRFrJ50kpX8dU4zmHa9c+O
LClYzqXc9GHRnEQyHpsebi5WS5Rmoa8rvXoYRzRmpVlAfIXXhW091f7YIUKlokzU9aTFDaQyxKF9
cR1ozqTmiL62910f450Zq4ENA1JgvXCQEh2DSQSQr4WFdmJb7gZjr7B0D5sjGLZv1t0Mi0M9JZ5A
H17Xsb6t57o99SnG6df1YY3uLfP/dU7qKh1FaQ/7Vu2PZQXQBTuSZ62voq2nP18gIiMoCXU/n+S4
R+xRoHY2G5+o9wkfDdmehBfrO6tXr6pe1SeI5JI7LHaJS2F/vGlnSCa9Pv9hrrKRyUjv3orFTZ6V
gc/sF51sHXOFIgrCyiGDKnN/P5Hn9JG4bOBmp479Qv+p286zCHtfp6Z3jNCqbp1k+FW1fD3Ck7fK
tDHwrfBupgJfFotJ9uBdmyyN8Q8meNUWL0Us623WQ0Ru+j+5g2cJRF0H29Sq2koldq9DEx5z6SrP
IQa/4RyfNaN/Layu3OFc8tEVmbJ1wpYvD2NH3H+GR9UWAyV8CtVaWz638fA9aswOJ8PY3qc2BZVq
7Hfh0BQB7zc95/m092I+kLzCs0XPreGxLvmwtEy85CN1fb1m6xKKfZrkOwmgfLBF+5DnJdY+afk6
VmoglmwYciqJiSIzjYpmuuvK8KGpcJVIuRlVbbhVofYe6w5QTducVfYbQS+HYYty0TopuiLA7FPz
mAlMLpqu/iu0svTJpDbU5i8uPYk/mQnR5G1GYGp07wpDO+DQ20S9tcEBuXTaZzUTb7Wpxr5nTGx9
3fwSO3a0a4wRf+EIbmrj5UddY5GQuul713jS71N3Dpz2oeoy37Vn2xdeQeB7Xrm7knLPpYey2ERt
dymsHjQXOxLM1NBhdULFk7LtX8H0E18M1rtRRiiygJyuQvUOY4bnidueSmX+4zn4X1nehzXmxH8a
47Gg8uTHgnIxk/MUzBZ0vlL33AAYejqw88qoruFmk+X1ORk7xmB3MneEZ+h+vyR9Gpn2hqB7grva
PJiz622SaiA7I0WcKsbkvB4GYSVnqqPnLG9spMN2Do13eHZTBBYgS35uK37fNX8Tw3qzxvlXo3fU
wGLzATL2uUKF6MzgiKbt1ht8EL61hI1unSJ7wVbcukxM937XZM2hitr8ls/w8JS4v4te+mafZ9uc
Rd1GR5iFKVZCwpc2wqXN7aDXSFaudWFgCOSmhyZ3owdiaULcfoz4LL3cOoas1E4iTrVTMhooNONC
nsskHQ8FJsgPUMONvSbE/DjEecRiFlkr9Jh6N4wEI1Jr0rZVkjq3vIvibdQ81j2yHlPYFFMJgMQ7
gyVxUZNzGGP+GywsyKBLVermJpR4SwjrxTY84gKlqF/b9jAoNnkDReK+dhTtg8axetz2YzyGe2hA
xkwkExb56jdZs3PS6qF8V2pqol7aTcfKMq0NktfW7xgu3ycLpU+MruUdWXEHORnuAzxVUv96Ybwz
gZGsiFTrfbL7ngxfoZKtaZGfAS7yHmGI4jOsj+/g6WzY0np417xw8HNYUu+ehRWSJd3mPSoZIvAx
rN+RkE2YamPxFinGicBB/YL/pAcg4YSbtZkIqV8KBRXRFL/LLq0CdEkmnO6o29XmxCRrmqfYZk8c
RuZw6TBxvbT8r+fJbXYQztgrMwFtKi9Hapk51iNrbRAl76bIRnnpUj6y0QwGm3eJxVCKlfc04pGM
KUwfGQsKipsP1ChovxEJevZkaoENZXynqkpLcEr7wx0ySsx4g6DxL5+p6cy7AT+RDUwhOyANy/AH
zciutTU6/ixSY5sCAfuGNez1MvXIJE/GnawuQ1rPh75Nwovkf1ES+wHO4msWh+IGkNr7eFIxZTWK
esUKHUe/Qt5sc2bCLps5AEiAXYdzN4UpdrLqkPQBYoZuZywhqH2RBCji06s99uXRkyStYu1IBksl
v5d9Sc5IKfc1qXzbufLeIAdv+mZMEL5w/4cSxu9cu4J/xYYbQuBwJ2FrO/Y2TOPIDzOA1rbBB0fw
cJckSIZEiMeXNmY3W0kv+jJ0RxnAlZ33zabHO1TBh42JWyB8ABDAizW0gt7LHV/NSwqRTA9dEtpP
Y+UBqlv5ru2Nyh9LQI3Si9xNSgCc31JZ3rZxZW9mtxlOGHXYj4nQEn50Et5CC1ymmQyoBUvoq1Mm
D4VRQ9I1Hmas6baDNSdntB31noW/xTu74ptWHzQcM4TShueOWxVzqOqX6cieIDZhHQasaOI4AUKe
HW3bdWG5LyORBWby2tpafYvmSfdB1L4zelNhHsV8Kix/mIfKj9tIudpV218me1L8gnL9YytGEeDZ
zD+ueqeY6I2iBOZJu+YG2g25oYf4UzY4UBYWAdqOpuFMj+eljymtq2rpBXnjjp/EdOlaqo3EKHqn
KHRJTM3dR4zc90OkZP7gqlcTQGdr2PPsa51y6rzyVQjbeSg65U8z8UVNlmY8mlVdbNs5/d0a8Hca
TMVJzrmVfZM8ZMM4+UoyO/5EykDHvI8rBNOKaucngrzD7RySHiQGlNJ9GBK6hnWHcJQ/5mSOZzOE
vjVVcRD3kxW0gt9JX+n5SREDElADYHSeyqM7DySDuGX9gOfYRW3YUhlQRQwiEXUiNyDLsiITuX1u
Jo9El4nFk9YM7R6R7TaeFCRrtZCH3MpaqJXVS9eWd0WF8IbBdrt32vZDE5keGI1mcodl3HyeeZX9
hEpORkc3IrVowUT7IU632EGzgo+0eaOy+6i8WJzQKKlUr+T3tjXgyrEs2HBToKEgZz2Q00T6UO99
ZGFh+p0zgHVg0zRleEO39pVS6XSZIBniWdTuMjd6czCr2U6eTpqpyLZyimw2wwMf0DCInR2F6lY4
2RuBQNOmBjLbYrmqbrMYNmGpRBit6NVDMeGH1YZMUbltGr6DJdxOSQYn6PKkC0QY78HgslOK9a6t
6vaZNf4DYZcdNubJzdA0ZV9xI/nhfMsgcIx5Iu4t+9nIotBsuNRNBLqSrm7ZsaqNzkqfnV1lRNM+
r2xtk0Cw8YWLnWxyjcRksbxphyCHIbmxnPQee+JsW26z7bDIpW6dq7sBOd5BOqqH4heTE8ZwpDRD
mu96jN9lb5fYeSVkMeCnvgtndds6buMjV852oWcxkoQi2uLy9KHhu7Ot+3Z81nJgoRz1Ta3rRH15
HpmlBsZfdZhMG8Ifn/mqXDAW9wfwZ7YTCkkXs7FxMjgyEaAcbH2nIdGkwdBOD3NoPpN4i8Fn0LkG
CtxASO1dEwwsKXa1hYN5jRME7PCye6ozJFwGhUCPmn8zwaDPJnP2VVbSZk80GOPPT2wWxrNIsrsS
1jIYVC18FK3xYZvU4eVQnZI+FcdiZrg2FehcJdWMyjk77DKRnp7J3t1opNAFda3hiFSGSOdCeEpp
e+r0ApLXlOHpGNV+iMHqXlXYswy11XweLAkLwixzopFs6x56qdyh0SQMI0WQ2kuFnfqUJxABvPpI
5GV/mkYxnNZHX4fINvtTnkCdQlPDTO0At8Nv389F5u75cquTkanVyQbv2nWyvMyY/Z6wRJKnJGfT
5qFLCtZXczuKAX027WsKjNjQnEEvXB+o/yI0rzmldfHWuDkASmGOzUHGOVtkD1Wzm83YEvfzaTR6
vMydlixcW8tz37JwZ9EL8zgoSyBetZ9mWZyYRQo2QVO4tfryzY5hBXRDVPL6QC0tObu5WQZKXMbs
pdzwtB5YvrIOjdOLBey+CxW1Ocm+wS9rtPYNw+GpUVO4izHLUr9uypck7X61XdF/flbro/VjiqWF
9/kcShfnl17swyWNct1nrI/cpblE8/F9b5qqmHjTHOwpHE929IqoqWKg22pY/bO7oCrrOcmbUUSF
FrRqnR67TlJwlxttTO+a4iWk2fOPUXyzsKHECYIVfNuGYcAgtbyB+jqU7SVVGC6w0A3idA5zP1bD
cC+z+jC2NcYKBamISXwcO3SJCos1aLCTcVrfAWYe1IUd+UrZriKvwnBlsD5stbhi+xsaftxBosQq
BPn3S1l4bK1GE7yGQKoTRAf9JNCYB5WDjq3+6crsJ7iLyycb4iE36JbL7pg2GVjEoMbiuH5XlT6V
p2Y5rM31YGLmwc98+Sr/r9MhQfT/unp0vHY3jwJwsdhr1RgQtvzB5qQPWhNXuK2tmBiMFOlhqHOP
og4XRBX536WbYJY++43XwM8UTg3ljsMA4283/xZkSlABnDSlewizPj5mSo6d+7UnJnDXx8O9CKuH
lHHghEs2CWlV/gM7uQigvEWm1ZMxK/Vrizc8cLjibp20UXyI0ZQTokQ+hXVeMHbLfKeN0d2hKhbm
z+Suvzaqa+yHBSZQLSs/TRE2kU2jn2eNaJs9QgTnuW+4h73BhS+Zly/eKoMkfqCIEFIO41Ep7ZRb
x50vYsaQzXKUllUTOKOHeUM9ZKdQFfhydwrLKsRYZz6aI14wiuVLqs6+MkHScg3dT73IfMbxqKiq
9OSV8jdfNvk0kFaP5liQrakn3SamRKaPnXcZhTT2gMoVqrEgYQuxsZq2vKo5osaBbVQgsirx+ywq
r1ZCxRkjK0z7iz1Ce7mhCuNxFYbPxoSzLRk3uivTd1j/zTksEjMgErnYtIqsH1KMMwytVN4qhtmd
MzXuMSOX6E52JjVpS3a/plTsHdmRPd+Zz44jyj23QHEIwdHfyiLEMSFRfvShWQXY0w4wRkV2UVT2
Pa03bKssFj+iKn4FSQpI4DY/hkjcMUR1/uQCPI15QS8U+5qFLF+KKKn9RiW2zWztnyDzLlgAY5Sj
dv0BsOSJ0iAal75GaAVasimjNj3qOM5vnNyUB1xM5V5SOtjA0jQ2UunaLcvHTVmNyV6tF7zDA5Eq
QFo70dsXiP7EFYrhqUBPYiRl/BEqlY0SnGKC/pxWarmIV+KtatjyqR3Vj67V3ouxq3EnRzBJtZ86
DFktiZt4+ACNxQbP5fQukjRH3JrODFLbbs6zc51X49la0LsZqu9oNPXBGxrllejrrfAMIFUUe5uw
z7ZTlESvMAV/CoKmHs1GV14M1VKIz1DHrdvnMButMt5lzeR+NODXjefCrW/D+QzwGW0yEzulgQry
AUf+jYuT+4/WG43ASR3tyg7AODZV3O5btGfPsdmheqcS/qfBPtjykt8NgcSspzXj7pVZtWSPmAfP
GMTdqEOgDUUUv7LqD7YCMTXSuPJlY3vPsI3DXRQ7CIZrScaWTOUViOH3rHdHOYvueWw7995jbBEX
8JkJmm72OIEzHK3174w3e1pr3im1tMz/an+eXq9cO9f2elgv/3r2V9//+RLraVuG6ziPWZlyjEA+
UX8socafD8uRuOO1vT5a55shVrlobf/r4df5r8vXvvXwP33r66x9s9YVG0OtJp+9XYb3W1FUTKrL
Q9VhCQOc+p9eYzBZECznMwXK7pY8tn/an0/9PIqZMqBiKbsoFfVpPVTLNDuaJeZja9ts5/+0ca9m
FTkkD+WsR0+WpnI7uLkRQCKKnta+KrcZ3RNz3K9960FFm67GY/jw2ZXb6S1iGPt6Ukdy49HEzf+z
bz1RtLKhvrN4HS8v/tmXKK2vaYN6/OpjxxlgZm9cSzPTtrFbRXurwmq8VGrrolameglzL2bqm7of
jau95RCRn3VVmU4yFPnWJoDoXs6S7VM0+1i8lR8xjIt9QgDkgcIIqmXUiYTsbTTdGzZDk4GlhMWj
XQ7tg5lke5c59kySJ0skmWZHlGP7lC3/ucCydY+5y2vRZM4F+aG6Vdh2MaxE9uPYTQkrfPUxnboT
Zij5mfReQaQORG5YVHJreJpN6EmOf1wpfwgH20k+aO8ZQP+x6Br1A7+1YiNGu9iqUrtRbu7ZYvbY
NJbpFLS4G+7NpqTSo2LIpOkI5Vh6b9JhUF9rZ4Qw2qWLmgIkKSMfigiqyHhPqt9G27fslCE09pH1
Jkez2uRo556yGJOCaip/guXP57WrifT+4mX5cW2tB4TC0a5F+r1Zr1/7ul5/9ayheVhbQ1xKKkzT
Y9fNHjy1TmzKPB2fChEWyGDjcatE4/i09sUli13IUZe15ZHKeY7r/A82NP9cICesqkEl4aAsr7Ee
cv1vPFrivr6MV8n4qBJd6H9dMPTEPZhKkx3Xvpr79qFTwovXUsOfyw1+idFNk7lKiGc67xw3WuAJ
hu21L7Lie15QQV27rHKAdZuVv9Zxfe2KRzkHaqXp+7WZzG35NIOKf75CQQS2DlFp5byuJFfooLek
SpxD0jK+YtnyH9Lt5yWtZH2uhd+++v/3OiD+Ajqkoe/W1/u6cNDi54lqHDubfAxwcCofsQw0j8a0
+OfU8eSvfethKNXysVsOUaJA59RnuXg+Ic3574mvi7VUOodKV29fXeujOQvLx68+N8n/qF7D6qeJ
Pd9t2uSx1CkZC8J6Px999dlKB4mg8U7rFQoVps/LiqjODooOGabTcR1PKpMwFDXvXiOAoG3ImmG3
NjVR5qQh9OiuHat9FWG4kHwWrHC5OB5FfkiEgFS9NEfRVyQGwzPBqom9l7BfDS+D31aaIMxL06So
ftBbmPvd2NuvU9GMB6GwYlvPZlObHrqmmjeRiVZ+6GznFDYsSuwUdE5VNIFJWma/OEPBFswTb2vL
yrX0eakTrK3YDe0Xw7RwSery+9pV9hGribySD2sTxpQZkOH4UePzsNGn2nux4kHBEixWtpbnuS8a
S6ODWrCoW5slVi/4r7HIWS82GC5uKBjO68kQRsfLN52f9RCMs8F9VVU3dXnRtGO523le8bBeSCwx
a7q5JxmJ4EJ/7RuZebaixYXKY3/vxdWAiIYpb1ontnVucnUnBO5cyjjdgFwkMGxdHpys3QlnyOB+
RvG+wC3kJRrvVdXkO08hGDobF9/L0X4GJLAo/mr9toSV9aqkA+hUpn7ro5TZfS7yV0ubZtb5jHKE
xmSsxQ3nLGPkzviIZq+DMlFs8cI37KCJ4Jgwf/Z6c7+26mpsXhzjyOgYb22yLB1YQSdH1z3kWylW
1EUoXtsJJCurKUkho9EPWhE5gaAmsKB8TjDAdNnGmdnvgLEWbMxlOZ8/z71RBKaeRwdP32A+6t7s
JQ9mPejZwTCVq1E033pdIYrHrecrbxobjnICr87YuygGssiE4nEQ2RVSQx0PQVyzyh9dMdzCsFZf
SDJcGTd+Y3rhcw6uldas1VWl5vOZNdhFy2F9JJY1hl2aj1ERZZ9d2hTGJ8UYnpI2+1XZrnFoibG4
CAt/uJkl7jmv83fW3u0v1xSXYcq1P8Rs7FKvtdgsXdtZ+izIC2rYXQddwkp9D3Plb9HCvxZF40dk
Y7yaSXuMIfL+0nKM4ZRbRozJk26XZ5x5i12pgdMWSlJs3TGpKHrH31j01fvBRcggOk/gT592N3Mo
G4AAO/7ViB9qJO2912oLO79wN7MKRlgkoiQ42wW0VWHG2lK/y2QsXsY+WdSFmTitzazGbxTSxAPK
e/sW9jN1qH6s0WoY0y1uzEVflrQ7WMHJoa3xCLGU4kDcEyEOmd0cAP2arbnIytmZG08s/fnzkhok
BYoNJKhtolDop6iV+YnexYA3tm/qd1IHnyLJCGQw1O6iUC9J+y5gfSla9ao7HZ61eXG32K29DtLV
7l2r79ZzWJ96554MbX+yf/cMzq+mcLznvMKen4iM18EyZlK0CWFezk0YwYE1k2q6tFT8Fp/qAeR+
aQ0Ui58KknjXFn7A1VPrpTsRVtZrV9aE7Rb5fj3Xe5Z6d8Lm8NmqzPrejfJoqqmKrYV+SOtMXvLl
0KnjWSadDlxDq+rbYTe4io2XkW5fJl1z2PPOuQ+ig2fA2mksZxKLOWae83OuN/ZFHTXOhnMnt2Yc
DxjWLu311HqggEnM03BZG58vldetRVG1BEbNR3EYhxxYshUEprlWIxAM4Ry2NsvlD1AEsHn2Qnum
agGdiObU6VwtXVUeezG/fDbXM1pTDafYSi95NrybZVIecxCvyzDU/xxwwHS25MrVwf+cGFVvetR5
K1/XdoajGX47abUPgRxrkeVV4g4waNITDAPMMLoaqTvtxICYUsvU6MqdhEjAHuT8sGQYrX3rdS7R
QNe16dbmDcUdKMPy/K9+WbfYFzW2gi9j1LCUC7WNmEOB4pRDkXQFBGMklmNWUURe+mKT0RMjoAg6
h9295FbxWoW1uKwtz5vDhVpJIvlycuwSZa+MdsJGuuhfVLvQH21yP2CMdJBeuKKGlsrm+HltiIYa
E3718mFtah1UDsR42X5tVnORHMPRgzm8PBMbz/wqx/jzD69dtjUHcZNFT2vLykcg1hFPlLUZk/2+
tc0FiF6eLmyrOqHFsP21memOdWuQ4K6t9f11kX7I7Ly5re89X3hek5Uo5Gku73shFs26Vm3XZkW4
PD/NgrSb9b3ZOTZICUZQS2t9tTgcblkFxEthmdKapRVqoNRtc7IpFgAkzzVjtVm2B9WmMhQR/vnq
TOXsJ1Hk/IBAfG54RCYd91Nryb/gFm8zSOhH1SMXoSgvnsn5ZqpnaeiT0VldYHBkh6q0w1NnSHEO
QyU+UIcsDiUmnlc9T94y7Nl+d7PzZM7ktTtu9bvIS5vI5XQ6aRWhxm4C+wbsJ/59pBDfguCzMdAi
N7lkU5HAxImiMyXSfTLJF1sWho8dJ/SNKrMfO9mX0s9rjZ83d+qQ5df1oNh2dgUNxSI7/OHg8BgM
KQp0d6ypp0X1AOEK6jkaOhWPzR4Vi9dNZ8jy8ti09U9iM5WjpeXzi9XX/Oymm0Ye/Bu5a78K6QYU
6HHursKdsMWfus/Ta5zE+NZmjrJDpq++VVaisWjtdpqr26/C3lMSy74ZUo47Q4mTratk50jxfrFc
V09mE/8x4/JnPwmT8k7tHDQYo1TZXIKzMBqbmiTDgQnxgyeM9PtIkSibLRcqUk2x0uHGTuvJ2+iC
8lINEeCpLPcg8gklP0LPuyIh/AV3YqoE2rdaRt7B8qh8QnzPtrXAHtN0ICuNcOHbdggfrO8uqu/L
WGhPhtqeEKLXPlWoaKeWIGIWdpcALxN4r8ravHGM6zR910k8Me5lZ7uHOe+xP5wgKDcBOKNy0BTq
amia6h3aeR17kNA4/YLqoV4yELAN/kr2prCLJUdWHpkesdi0o486d5tnqTNp06VfHQr3kLsdAWLK
QTEn8TB5ya+5IHRxGvHOJWrxr0QGU3W6Rxpg1AbWILo7xVttb9WWOEVWASofV+4mKlTjDebnz9FK
qr8mLpjUgv7EfV8j/haA9WWFOcTY9b6KSd2R5L7xSS21+FbDUllb66G2Om2HcB5wbLliPYSVDtNl
8s4hYpUnbFS0/8fYeS1Hjmvp+okYQW9u02cq5aVyN4zqMvTe8+nn48remzU63SfmBkEYMiUSBAGs
3wD7i09gI/YxXgyPvWaqrxOh1b2nE+uWrIWQ4kMWowW/VPagC18HAzL2aPdXKTJgHxydyK52jZto
r15vtKA8ARAtOSnSDAvBtzZNLnLC8vU5G3yZmbtEp0LzF7XPsnudfCCtZlQ+Sw5PqmCfuj4WOkvl
yMqGeHV7kZyna91rpKQgBBwk6aVMxyPk3Hu5DYuGEyRhUnLg1cBedDkhcJVpn1SJChqBFsyq46dO
J/qwVCpLMg5s/CmQBs7Sgq3u4eIXqECtlwzc9IL4anL7m7NoKLaRN71OMdsdk6Xpr42PNVpeh5c0
C/nSFW38225tdKWZO704of2SDj9LPHHf2NPcToY1Yk2SG2/lWP4IE4QmpI4tWnWLOKV3AjFqvtka
foZK7w17aZsbenCpsKnZSu2gEunBft06+uYT3/sSMEw9ZRcvZAYBFS16kQRxlGJfJX6xT/5bpk9R
tgkqD/FuW49epmAE5eV7aH+bxzSMjFe36IzXZFYY9MG0nCUbK1531mbgIdJEG2zjlQ/Y5GTRrX3e
EEYeUWk92cvpVVAfgLv7CKLDbauUznmRJIkbRrtmGM9OEDsvLdroD2OsQDPXAaAVZgA7GkeaozRm
RzB8RkuONY3f5ltQv82eGzTuATb/fb26+11kir+H2Q8wCtuUF7h0OhZ3TXfLSllr1rta43smOUxM
i+NcAbC7ZXWfs+bs6APceJSi0ZgJ53Wxiq1HFbxK2TT7Fy3nxZBc3Sr9qbXqghb8qCS9PT2WgEPu
b0WwIHG0GryN4eTRk+PymrdoZ9mTbm6I7RIpNobgRRJPDY9qYcwPkht9t3mIavdY6GmUbOdm2QWu
K2cjtUXEVz61dLbOmiQ+rGWGl/zyVJWPXl82z1oEq+yXg7fo2KgvktCPUPDoiVavZb45vNeROl5R
9FFf+sCPr7Vmf1kbJKxTUN5omuNa5mJX1o63izb9gGAFMkJba7Snqx7FT+3oZQ98A7MHQuiXHhLE
RXIYZdrqRg69NHzRWrM9/1Emp1lN8Vfd+sFOK6sMkE/uPEvi1uwSOhACYKhTVqoKIF1iMfWwS+Co
vtaxX776Scn2mhdHRynLopy9yhiIeZgX5XaqfHVD3/fP0tg08GgtUCk2TOA/pYodVsowuw+6qH6t
5/KlZaPwHr3X+rVIELk1Q8XfqtBB8XoY7pzO7LkBVIbAp3YEUkFKaXb9qk51/NjE7lkqpQifMY3N
+8Y7a9NQPkzmeGfXYc/zHIz3xhzKizfWHaigKcju66Dc5+VeUYdy1zROvdOsYAZ45DcHUzGc+z6B
ohH3frLYj+3xcfvcGH4BH76/+mV/b/UBiu0hMSl4CX/5XXywQgQPEouVTsEMwCu16jRG9s/ZzUGw
1We1D2BOKCGYbrXXdy1zkG3D7CP38BfSs80MSng7RgpEUp+vuUT7wMfArjfBoKvKcAEx8a7VTnQM
+CCwwa0CSQek3Pf6nTqjNddqikFwAXaSqxzTUf/EuovBBvTCrjTUh6xLz5hRK9eqK6HH9oN7znoI
cIbxHjdDzPLPZZ0M2jPrQ/d1ziztMhHRZr+jZTPRKDZZPrVwpjbqiJMu6sSEbyfcALyyTzbtzDeS
xfC92j9rYeM9LSJ8EyQGe6pMeI+BcTWbWD0oGKNsiujTPM9vRIR2UauVh8Ju3bs+ww2GjQAO12Qa
UIC3jeoO0bLPICxGXOja/lA6IT6uuu4/9PlPLhNekFsxNug+D1vHNIjcFop2zZirZtaoPhspVx6q
bL6zEJwNQkAimYLlYqLDyZuSU6MN9aXu/HqPfeSwaxwnuKZuPe/UVv8cjPgHgJjq9sEMRUOdy2cL
+MdzpZvvShxVpwy1xisyieBK+Kbs08Zpr2VRsEuiD/C3Zn8bVFN/BUhw6moEGds62eZ1efSy0Tvn
xlTtUuYNLK3McGPgprWt++5kVQsiMOi0vTnYyQGA8F9INX1fzERPJlHyLXer3wKH67aos7GDR7+x
GwW4XtK2dxopOgnAtdCSYMXeGXztDRu2jfpXlegTvDqzvhsAGpyVZcPDaJ5lRq0t02qmKHSjjjhI
GiLMkidIRkRDq77r2ffeVh7SFJ4v4ijbNH4Gvfx7do3qQvxN5UuY1GiuqZepqLQXE4aHSbcn3GvX
QwL+xqm2Rh5G1y6vgkswMsPINN7fKcSXJ+1K5PaGpfeWGVtWTo8mhRO9Y9TLBDNhD9Wu6voY2tNf
rqm619FN2i1bgW3IVugN7IC3GrEl2zkHfYgjRACZRssxLSvqZafkM0SAfDvE0c8mK3HJjswT3/I+
AbGCvFV94Ib+rlMsYka24Yk+YMrRVtYTGyP6JgZdtvPj5tVzGzhmboP7m2oU57BmHIwVczsPfbMt
O/YE6vwJTVP12keRdm2XxDExrHQgYab5JtQDf292IPVCTWeFojgdY6/V7IMkcbeAsg5REfxUiDyg
xBChKMRWxo/eGspPLbLmfLRPXY6NnePCadIDYiDqCD3VY3p8HzQAeeZnViTtlrhnVZoP2JpnG9wA
3tNYDfl5x1og1LsJcvHj6LHBXuvdRFQ4eEFYhc9nW4FQ8tUOHL4ZX0eQlxtss5hVsCjsEhUOj9my
eT2nwcH2FvXZqv8ZuH6GQJkBvNHVU0AMZg7w0D+GM1aNOoT5TadBZWp/DZAGI2C/+8YDzlfbDrvO
zsbMW3WL0HSxV4sOhHKnYMCiqQrykejFBIFPYKF0X6dqehlDu7my1Zht525CFC1rH2Evv7DT3Gws
9OTP3qSDAtV96+zY7kXxe++iJL57sRacThV33xvXu5YRw6zZKAxjaVWdZhSWsFD9NgBEPVZd9w3v
AwNOsB3slTKZ7ge8iq4Om8fFQiAOUv01ddw78A8Ts+zR5w4O30ZW7exuBMCX4nivG52/aQpIFFlc
sVHRBiZRt9I6VW5VbKzEbo9A1wtAcZ4F6IaPwQEy88XJCUrpBZpbSMe+llbnsstTaLskjo/l1JrH
vq68L6n3BpepU1v/x2zXOzjvfEu9BSKj/IiMfptbWXDRxwB/xEptdqzUvVMP8OxogQMFd0JISvFZ
vHUQ7h2rYNNDNXfMGe+90Rqe0gGNIoccYjLJvjWDtzxT7Ls1qYbCuWVtZv5nu4Yihs3Xg+Uzd/QG
CxyjmwH0rDzv4Ae+tw091Nc0hr4tS+aNrga8ir5p3M11TNiU2cfPNNf3eZBMF3VGvgmhqGctDn5Z
i0MUVJ0rusXSGVmd8SFekkU8x8xH7aqadfs89O300MbLyE3OK4P2uY6Y6lZ1eiwDRw23qcNjBBN2
VlrWH12fMvOwok9JqqNzaBZPljHahzGPWH8vie/ez14HD63V4n3TPadOk1xClgeX1HeinVFAAICN
Hd1ZtvmsBwbsDW+kR2H3OIC4Yn8v3g9K/TxjUMnGHouzbhE407KTYMDsJSINVRhYomktXlcgMP+b
KB3xoh5t08LDLsMIkdTyS5AaY+a1bLPg1+Age74EApRZ3+s+tq4YbsGRwAzUg2Md9KCxpmCYWHH6
nMvWyBVB6TMdtbhrzOlJDecRaodv70ZUabbTkkWmYNr2Jg/LTF2AZk6YwivpkJ6cNdBFnlncgcg4
DROMFOBKD53ZPSst/k+5GSc7HRPNeSuYuXAh8Fvgz/bOMOVwCmb3YUw1jalglz16hOYucVN9moEb
veO1Adqw+B4OUfqu5rjEeO1Pt/Dp3LJL4CxbBfWss9JJ6VCO52r3kkx8wgBYecrOl9ZogGOvVkqq
APb0QQpMdW5e5DK4Vr5FdZCfs7hkyB47Z4dhN/AQQgqA4Ip5W6CYFjmFzXthb02GvPtBg9JbAxTA
f204JA2/h+SIfx+zwXpK5vBTiBQc4qOHCWu5neOMENwXvBEA7V2i8XTR/02VbdrXv1nXtHftkB3r
seYzCSowcbC0VhNIQi08zro+O+HXIi+Nz0jIo8g5vuhJYJ3SQXmZ2QRY6K3qsTIX44H4m9oZp9gb
Q6L1Oy+evXMYWQ8xobRtqiOr1Ko5wn8GiHH7zjX16aql8duoskoNqwAZxRDK8GLSVPno2iQNvwcU
6NNNASLI6u5gE/AGy1XaN+GIdPrdDY72CmzXRRpbmVgImIzT2oKrz9O+2RWp7T3BAnAe1eltBsH3
ZABGsPOgOVRx8rlkYoB8ZQS0siSYKtk51TPmfGUGQFNRjknnhsyfjBT4i7XLg87YVmXRn2BHFG+d
WTenEbbIVrJ64jTgjWsLv1CluWe6zP/TdvZOL4Ofk61MxyJO5zuEP576GbC36drJY4CUy2PQaDWR
YaQwnd5J91ZtV8cSGrgRwM5QEiTmMv68hanhDkgFOyFBxiLYOPOY7VlFPxrsczCK77LssQsBi33P
7TdMy9pztmBmygVXF4KwOJvOY7TgRmtjUs8AI8IFSSrJpEefFMXw9/F/i6RcmmfLa1dfyoD76rXQ
6TZZkZIK0LPRQU5rdRXs/MOEI+TJCt/iBqSA/zo2QXoIoPParQG3aBhfESpH3RDPu5uuhmCEBDeU
mSwY3NhByXsR3JCKzk8hSY5/TW4TXMBlWfOeySp/iRzKG21VcMlOcpjM7CDBwuLfG+oCtK/b6igI
lcpxWiCFzGWzS9EDtw4avB78TaJoyz4CpQFYrD1Rla+Oku8SNcAh96fZD6CYlxvXLFeUoxWfaGuJ
Ou8FqiiF45xN2UlaRk7LnUEWMfj7/Ha5iLTSQnXa2E6W7uSvTNCaJgCL8Nni6ncMGvUoCiOOt4Xk
PpzBcP7oluc3mpFzylGjlhiwJIncfzmMWSIT0sL4TrJZVh3DUtHxn1n+phzcZ4B3xkl+Uv4MnJfD
qBoQJ+mrvVeWP+W8dAzgmC+P8faEpVDwUrlP1MVaSKNr2Vjq3RGpFTyZAH3csL/SG6DdEqEep3Tc
q3r9XfDAkgzAqLsafh37qUiOZNVgY0ZUOSljvNvsJeh9w3mFavCth7m495qQJ2ojIXpok+ZVnr2d
uI8D+z6HuTYY1q0hQm+PqTvhreKSOiz/2hDNtvWhgR3WgVA3wU4elzwNOSrx+Ew2cii9wAp1n7hy
t/GKPr/g6+iBPpPDJYGIQN9QjhVe74wtQzIDRADmjNUwRqB/HMrZDo4UIJFdI7/cDue0Bw1lRyf5
vbFp2KNudnGbfJ5H/SJ37naXoJZuCiuddnKv5a4kbcH6v9UQX1kwAPJM5Aw5krJbd5C8JEaKY0jT
hUA0EX0cuhd58LeuKbdm7Q1SU7PzuanAsO/kVsgfqfc196cNCn3LDjqzXKv6q11sQ5C7vN1fM3f6
GeCVcciYDdDrXrUqb2Hahod8hujc6tOLvgwd8tnOYts5zsEMEhg7vo0KnRMl3AY9ISvJi//nh//4
G+QQ2yvI7nqo31renh5qMjiU9oa+kyFAvu8dcuMnG0DW+JLC5b3d3Buc4o+35g9Qxcc7aBDGKyJY
k3NzMMJcm/exG35Tukzdr3eYQfCiOy6U7nVwUfunDBPLg/wtvV89pvasHtBo7Odtk4XXdtAVYB7L
OLS81nKmHP1rmdeVM8IBYbKTntDH6YEpDEuXpSPoI9JOJhzrtfssDexqpoGpbwck2E7Sg8fOGk5T
brEsqfa5M2B85C7gyn/9XbtIz34IVtjLDeAKCyBl7XtzfO/qC4DRKOx6kbdheFuGZelJkl3LCnZ/
lhHJ0mdn7zvVAGYlfXIChTFS2kuyvq1/dNHbodTPlTecvMbcSk+4nYKtwFH51DYECGQsZMHeHFHo
Pq9v+NqXpUyywdIL1b4/NID0jqETHaTOlM4uLdbzP3ZByctTk6PbOZK/HX6ol+yHslu3LSvb/nvo
wVaOAH9qngO4cpsUeEyRAnLrbRDOy4dD9yCaBjoL1Uk/4ENBnJ55gTzxwdYxBnUe87l9dpgbsD68
6uxYzGqBx3bynANKGeruzlqwqvNYPueD2x1Mc2Yq0ejqTg0K9m56BGY2BHgPwjuY8sUu0pyHehdE
5aODefH64OVXJXt7nda8FK7d5MMpxZC2px77QemMktTLcC1HegJ9yYzhPMndl4sU4BknMCt0u96H
Vr+VtwRWO6Vy+Efp4BpfcgsRJVm3TLgG7yHVfbWFSxFyw7pYSc/sg0MNiRd8w5jo71EP3B0Zk73c
Y0nkscfL9AShXNbIU/pXPukXLzaygzqPd4lZIlDmdScZZDRG7RbObol67i4sgtsXwGh/QsrPznJB
efJyxEjfLmwYOxp+zoP3hFmce8Ms+4n96uN5dsilR6yDgaqpzpnz1r9Pb0dt108Q79e7WGYOI2my
fGYyN7N2vgVdSEgl8AK+gEs2mIl7yI9KE2JrUE4MdFFGzdrfdMxksgVetzpOrnOeAOYQzz1Cj0Sj
OLK3GY5ht9nVbRUVaUFBzE3XboMwXOqH2kiMg1xf/i7fjsZzqz/ORt4eVNN4lqe6Plo5yrvuR2xM
0WYsCpT+oZD/vUBbBw5Fvv2Sv03sWJ6WONKwfADjv9cyO4ed3+bDPYLs5gloWnUR1s4QddWFvvC7
DLPs9nzlSaxjzPpg+ED/SqFnmpNX7ywI0shiOAYOJwUvgcsIvkMhcF9yy+TJSLcOVPYeLeDBfoFv
yH8Hc2mwjujrk7x16GW8X2/CWitH0uT/fynmaiPspft1qJc/RrK3ufial6Nb4Rxh+8GEFmEGmegq
nX1S8ViUJvKztymXHOKwyat2OySu/Tes/vahlL/zj1nG7dwyd7fAAq4EBLHH4EMv81eCI2xdy2sy
F8jBbIPJ/IbWCvvJYZ+ciiYM1b00vx36yxc0AgzSBeltHic9VWZ0a7KWTXNGyEFDKVIDJrZMwuTf
WZMbSlLyf8xlb399OY8wce7HAl23nuMGePrBJko1b9HrLQhC/eXKH2LWF93V1bNMy2RSJ0eS3C69
TAslSyAIzesAAsjaWJqsWTlak/UxrmXrb3w4N8rfO4Q6GMMYM2Xg7AAC5CfJy5vHHU9Yxi/1tz9+
LrViEymD+sc0Uh7hrefN3wOI9mfprhFKuoCml2cQdh2SG9JT/vlQzr4NVYBympNbpruPVJAApsi6
hPvACRGCh9SuFesaUCokWdtJdvB/DFqdn29//dKTb2SP9Z25zWdunVlKPT3viJ/8972To1srOfyY
l5NuV/2j1ccf+HiWohHYaO03bUZqVsaVdfYg5/5T2dpEam/zbDlcE3kea1aO5Lx/veofyxlpLQ0/
/NQ/lX246odfCpYBH6O5ugth9C2vOB7OxCqq+bZWlRdeErZSIGdCI2LxvmyzrclaNmd4gkK/o03V
GhzeGslwKxdfm/5RI4e+GYAQIgR/69Hyssh7sr4s60v1r2XrafLeSbt/Kvu/Xsqf84XcX8Sg/cad
i0Mb09plLiwfrjW5rWTX/B97Ff/U/EPZbT2xXPb2C3KdD21uvzAk3lVTht9q54VbGRpkDSpH6zda
xpA1K0frhGxt/KHsQ1ba+T2CAf0PrUYSISlsiHy8nMTemd5KF74dSqnkZ7ayWVZnVXbQveJ1Hd4B
U0EbX/PKvNDIJS8jP3OhgB0lK7Pc29aRH1jtvJXhgd1/JFkblIH/pqvdBg1bZQ9BRpeinCFhIv62
+6fhdu0Kjiz61zZrN1jLPnQXyUrtGDQpWxYuTK9Bnc1d5+jpvJX1bwLAgO2iZHwL2iE63N54uSlr
chtW17zcrn/NSsX66ko2YCPl7+Fb8h+uIGVzloCd0BJeo3Wwv02sb/XyfNYzG7xKWLxlZ4uNEWPZ
Iflj5bg2k3MlkYnBmpWjD+1kEF3L/vjHpebDKYNXKfvZuAcV+FRDpcA1QFqwU25oIDmWD1eJI177
KkOXnyVZdpI7UyZ9np1m1dk0mWOd5GVfn+jt3f9jM/OPqcLaVI7k8UZFz47erdFtkyt3ED0x4giZ
FB2t7GH2SsIxqLlo04O8ord9SukB46zHzRd5kf/e1arVYI91NqGThuBgnmfnBIlgWOKQ1iSpG6KV
mzXvW4GC/llobcpFd9iZLQzIGJDXnQ9L14Kjqft3wtm2CABEKto1clfludQZVCa9Kt7KGJ6J8Mn1
5QHPLaI77W0/88Ptl5v6xyO6LV1vd13WLHJ4e80jgpOzZ057ucvys2sif8CalRv7oey2qpOaj2TO
taVUr/+SHob61sZab4ONIVZxQe5/6op4PBoIAe51GLNkoZ4hQFqc8Zmk1tKJnRkOMj1LrecB89ST
BO+mOniNtOyoLddQkzq7L4O63UirucvGkzKX5k7tM0B6w1BsmohXXRIvc82t7QHw1MAUXdPEPahR
aOV7JIMwXGZlv2dXEtTw5JwbPWge4WQRa0Y0FuJ55uBeFKvX1B/fFkT7S4AM7Av8m3qHatyIKgdZ
KcsQPMoSwhP1iApEbFfpS+w5KAua3f0Uo4XgAFs46MT2j57lz09p1fyA73jqTa38NOYmrlqp/y0v
mZLX+MBf/EAFKZ41b703W989duuJ7PoBAQetRR1nGDZBU9ef6xlML0vy8l1XU3uLog7wqgjZLrVY
bAFMtpLn3KrQb1LVXYVEMMpQJThujBirh3GpYSsJM4EBR4Ew0Y5NYZcP85RUD3IkSVYUDrpneY6w
MJvwVhEHu7JCfsifhq8mwbNjqy5SfplaGdiRoMSxWzaAN67Pyi0uYlSvVQifho+RqIqC4a7NCjBB
XjuwHm4K9wJSg/Cax2Z7i+rX1E/R07AkEF2iJ19NviGrqZylqMww6UZ3EVWuAuEzwyJa4wRPDWrY
TyqR0KdU0bTtNI4BKwgqYtsDWpXa3MscS1E8ZDfTMHQPWtJ5j/OS1BmwPZu+BbuaFmtFqGfpVisd
XNEGojPmhNncOOrowvi/piSaH2450Bwo/zr0ufX8KrK8R1Rmom0Vtht0T429o1nmbpqaHI03wPSF
oZkX2wHqDKxV2+m2nrQbrOCRwcABvPTC8lpBtbs2S7Jm6Z/HpGAPdUDayIabVuqXfDZTY6uZhnaR
pJiC/xQWfaVsJw+WuxembDYjavDW+wBGXXvsvyZD/sUglA4uHLo/75YJnxlkImiFokIlpp9/Ee78
HOaJ/nVqEtAKCOK8BWMG7BodrMdZI5ZsTYl1V7l5f9H7uD2laVw88Ag0KP+t+tKMCp0rS8171ejf
alSD7t0oeRzsqoH6qtQvcU/gyEHscS9ZqSAU+o78er6vx02PccdmWprHWoopXwyWazmPCDZFjgLt
ljFj98fJVv7NSWfzTi5VN6b24HjhCXIYTp0ZsmgHPjjVbv0L2iD5HYZzcrtubcztY9O1+1xF1mbr
Y7HcB9krRoUzm/ZFw1rZNu8gWjQvcM/7B7aOz5LDaLd9wbQOMlQ2Ita0tJAyxyg/npS4b6qLHheu
gQC1of2wY7EcKjDoruin9dd6YFu5TFE7kQoHJYszMpgJaDZuhW4q7RGxTW0rWbk9WaounyoHTNhy
f+xxBOhSLRO9+GiPv2//Tprk/tEuajhny/1DdRpEXjZ5+NPTZ8bBRDlFDiWpghmG+5qX3ja2SEj+
USjVUtNB7tgNjwBnQOAFwwZcF5YKZcWgpNdf6joIT709BGi8h9W3sjxIfTyE9SHVUW2qZsVhw1px
cQtnP/DcBFFw7ZZkSNA9cQ3/+EdF36fYyXwKfDveQ2GI78oxw8NwSeRIykxW2Vg22CiqxVrU4Df4
Lw3llFvr9exuxBzw/3JK6g7gK1Tt+PEybVcgcvs8PpQqu4HbD3+dtJYfmYpSb65pu/AoCDuaVgsD
FkXK+2hJcgQm7iU7+T6KhZE/QF5XYzbXl+pSRbl8szaSIxz07vjwdcSROTl22VUJy8rDE2NSlIvz
yQKKj7KU1H44VbLywy2qoycHIfDbqfJrf5yR6ea+KwFofKxY/qqpjCE7Ps+F/SXFnhTk0uymd+1U
pXfuGAE40VDe7DLijCrRin1ShNqrWobD1dXrv/JQU18Hu1Bf9bB+6BhgH4hNw3RBdJCvX2+g/+XU
rX5nAy355GZcimBOeZ+iZvApqpTP8JGDR6k0y+DeL2L7SepACu9TCHUv+dJyrD8lg2a+aX5UvGvJ
WZrwzcle1aaBfvkQ1ul07QMtvR+XBHE/fdiYSc2h3cwbxmzQeEtW2kA0JZDju7/UZMC91GXvEuZS
+inzanS0NaPdStbom+Fk4Jq6K00LRfyNbXX9CzZWSBdZo76PIFR+anpsEVT4eseFX/kJKFi5szPf
PI1YZj6V9vgGhKb7apXfZ7dxP1uK216yMkI6yda7r80MkEJ1rPwJER20dMP+d+DY7VcgW/pujnER
txv/TQN8hoZtO4D35CgO2/2MNSx84f8UQYv8u/JDmW45oGKz+VoOXr3Hr61EYc4p3jLFsi9N2k1o
bvfFmw5j+gXr941UKsDY3kBgfIbJq95Lke03xBfcoTxKdkRN4qx5U7KVbB275tNMlE5ycsVuUO9V
tN50GNF3wTSDSyis0Lir0YqBFl37qLDZ+T2b7nG3A4uHrCfSsvvKH5yL1PSt7+1NbbDod7idzD4j
D4Ix0aderfotHJ/oIlknUm1gClF/J1kbIyJ8IHX/KtlZmb67fPMfJDf12RPjdf5kxOB7/DE4hdGg
PKdZq95HPjTi0MeuasirJ4A+e2Qn+ufSa9+TuFXvACsMz7re8qrEqMpXiXuVBlKOLuKhVOrsQYok
MVE5imwIDHWnY7ha4B6b2cGzNI+hoz3l5nPTFAe3cysMC+s9MublnT05xV3UQZZbxILLO0UlabrK
RWZWnXax1yM6bkfNY6g5WIFP1hsKYelX1aq8PbqZ5UmycHSA1OvFp9IckaQ0erAESzOtn/wNmn6g
avIRd2W1BShepV9BUWdH6PjOQSf28dW2jLvcVaxXM8yc+zKxAFgszdpJ/TWBljzzadPumdZpuBFx
5C7JrKX+lh28Bvzuf8rWJnJkKe2vqte14z+dr7cAYDo7fqzHuXkYlQq4dOEifQeqy+RL9CtX/Xdz
HOxPjTOiD5TrxTULDRtl4yoFETfMn/vKfZamo5Fe68jwvtRNru7cOrbu09LDgKWuUUtBF/YdOtIP
BfGrfVxsXWBDV7XkpXLH+HunARCzDLd59MwuuCi2kxyjNFRfUVWpN3J5Z/6ill7zoyNuBIzIjNFh
nIwTe7Ylqrul9ezZaI7zujsIW2r5JsnqAmVcNKquJWPq1S7DXe/r8aVGnPzvilsbqS7XUngkgJ+R
8d+pc6DGO6kPwT1e5Wqx41JoV9AJK8c837JSrXtaMh54taNby0DTny0zsY6qPcDdXi9hOeadDbz8
4oSWsk+1QseWanBOFnjfM143zVUzTOdgJ9n0NOHjsutbtXnnbVSB/rjON+bOz2jzKL8b780dEqak
Y2Ednl/ttjB/wElELNJknKf38dJmiQNJJZj3dVXVD7He1ifTqIZL5LYW7r5+iS1B56CPBViVgQ9m
pl4ii+X3/tc4GN+TyFR+KSAtbz+U5RpScYX1c0qH76GiOF80u8lQO9bm19BGG5wpSvAIhdo9Zouo
uKr46V2fxtaR7YD00YUKBMa5sdg/YyCz/Tn8ygD8DfKh8lMP8EEGncQMm0l4ErjmrwxlZL3r3wKs
OZr2pe/ALKNT3Lx5LWvCrq+0R3AbHfAcHJbgXTk7Ntd8/6TrBh5Uo7NIGqgpbnFal93JkePUhACR
QLjvEmRd8K950ZzBe8tT74s2xcq92Xse9wD53jpM64tkOwPludyJu7Me9whTaczLzl0J1K1oXO89
gJC+qYZQve+r0n+P6vmrbgX6g+TmBQHu6NajNPU05y7SLP9JcmEfHNu0TF/MQvff/ZlYYmE1r6Xh
OO/+cfQz52vMp/LYjmp7dNoh+Fbox3qo7W8liCwsc6r6NARD8QWbu21vRe4L68grJg/FQ+0riOcH
kDe6PtQ2t7KlIiqIOOOsuzBZxiNiRxMvEcJrRmT8ErtDCzG10Am697VBY9TGrrI76zBgKfjQLQkd
Y9o1eCPvJCsVBGyLh2bGbQvL6jvATvxy0FWgGzAc3bB3VzwYS2IjxXvnKsZ97lTzC7sAX7oymr5N
0QL0aOFzoAOF5F6qf4nnYfo21pG1HZfyaCn/3+1dJJfW9r7rcx3gadsmcBF8+8/11/J/u/7/bi+/
q1cDzG3P3Ju5FW8HFuzP5TDVz7pj6kd7KUMuo36WipzF761MmiAU2TyXS9mHc/lyImeleMdY55so
ibWwLb2qUQ/0jOzvMhX7aC83D2szqRxjz9vUNXyDoHxUstaCMAnna9TqIdg7vOu7Hh2bXTZqxaMk
o8nzKvpP+kZrqr0eJuo1qCDiMUhJBoV29douiWRtQ4F0f8tn1a5nuYbW439qpXzNyhlShrbdXR4B
aFuLblda8ymD3jy6jyW363uP/QeKZN7XBD4TnarMz54Pl1QfnZfJ7r3vBgJ07BZ6w6PluhiOJuit
FKkaEX2FTQzx+NyUysHQvfkzigzDseOqInj6CVrWWX4jzIDz9VVr3eOE7T34nUaga7k25hWPOnft
HdyIheuAYRz0ph0veh2i2b0Y7oijzs1cxwoLyLksvqRCkh6t7r0LyAomeu+czdQsEddp/efMSZRn
BKK7nX7ysBFL5hlNFwPtGETIHXPDFAReTDzWR6XK+iOLP2Txjd+V2X5DYmT4HMU4wSdd2z9GTa+d
1LjNzv6Ymg9hoOOJoZTzpzRMfwM6zH5zcogd/EUxTdSxsP59xk/maIxd8FAVTfNcLImhMj0MC+QS
lwaGvlCRGiAbVls+aCm8eCST1f3gFd2DtJdmGDztMY2cMEBDnCZZPNmBzOMl2yfPAWId+Ko16ROi
QxhEWBijGZ06HvBBqx+soEuOFdSa+ySDVGGM5nx1XJDFsOPtOycbonOBlPGdZ0bWmW2P4uJN83DJ
qnE8K2pU3mVGgbGP30fXpPGReBoc95qUE16vNZskUZf4h7htVRwY1Pp/GDuP5Vihbct+ERGYjesC
6Y2kI68OIXOE956vrwG6dXXqxWtUh8iEdEKYvdeac8ytZRcjRlegywCg+lv6E+Umjc3uzof2BDcY
7SBXHNRAVd/fzx1RP4Q7jw+RDh65E07fhRSlgkJ+bOhBu+Eoa0+jZcHyhnv6TPZM71TRNF58cqhA
UOepV01hBAkLfhz3Jgwffjp/JI218ckje6F73cC1iRav/RzdoyX9jgx5/pAS7YPCL/ZyPaBQHljq
Nmu5OfuD2PXLJ1gx+R3owEoiHkYmVMYEpBOJyUeBLlHtxLuN1oApYDacYKOOtzVB6guNfwa6Vl9s
fepAIXMGMDMq91mjAJIB3jdeY2gtDMrHfS6k6MGXbPNqKrhp1yD4UPRY7nR/2PfpML0Ig7mTogQP
VsGZokx5ATZAHl8iBICboBz6/fouNU4OtTYox9xUBo9aYnHEERQzVV2UwbpNIIffOj+rxAQQcX3J
+uiflcayZV35P7f8vnzMVj4hX/D7Oeu6qrLwodHAczMSA6962RLl2ErdU0eA5XH05Qx8Bbskg7dN
3XLA6bE8hWhnb6a2IOdyeaqKCdOS0IvD+tRPa8XBnRg7hDxgkjNMJgXLQs1D8p5KMZWn0U4qEix4
tC5+X7M+WteRNM6rGxWJ0pCjxvr/eN8MMKrEoP7/fPb69J+vNskRODAScv5Z9/uW9fvHqJyPWfrS
TGH4wDXXd4rY1A+qj7eiz7V72Tb9nTaEkjvn/JtNu4hvjarYr8/WNwnNvm+7zL7ourQHXTRf7a7B
Utjm7XM/mpWjDWbw3gbSA4Yi+0soyja3uBzAAXcDJVcjXgCUt8vib4oZN9BB4o8qqmNuO037ssTd
u4nelRfq3CcZiPsFo0B1yZUq3IIznZ1EyNXld8O6lQHWf14niOQpWtOVuyckMiQ3L5+wvmV94e/T
3hhNxxxqepb//ZL/8dHSmOAXUv2nFI0qwMzlS34/YH2aDvKe5ld89KxBMs/dGBBARHQoiS9SH2Ih
Uc1bAcnxNjWWq69SoDAQofWzDqcvkUqptTcpFVxMmeCSWAb1//N0WUdS93CJlsW6DgmmsiEXjS7I
svV3w/q6dV1Vy9lWDKQCrE9bQ8s3EVgYr4snyvtV/RFhXLALuX5Vggn7W19OT2bJpL2eGv8+n/Pe
QyrW36ldDA3THLMbSwOqEgNxu0x6P+wLVLUQHCM0+8RWHfTUhgmyXMUHU46ueSpX24y57q0Ma5eK
AdXrVK8lCutF9sivC11q3tZzYkBA0Wch3sgUffGb1Pgsdf8oU8gMIOHga0rqhKH0Y1G2Bvg+igw0
NLrvcbLPfp4Xn1oTv0uCKjVXSwT0qIZ0vScNS4Ba0EF6ZnM2PPr10MA0ZwKxbh3NsDyFGVbAdWtO
hOfZ7+fGWbfGaZiReQlTbt06tUZ6rSXxliyfRMcjv0nr6n7dFguLmhOgJcbk0U3ZytI1JkmIx4E+
Rzfro3UhZ8HrrMrV4XfV+og01NCLyfH5edfvVtnMzF1MI8pZ15lNCG7SavCdAgd1f1/3+z3ykF0a
URhHf1Z57RyTSoUT6X5M7JIWkU/zREmVk211yknGR4VnPVJ26QwqZt2wLkYLapArLa+pJWmqtr/v
UXzps5xLyHb//Zh/XqKbMR6y9cN/P60npsPtzan0fj533eynMV/xzytnQ5Jc4rCEpxk2RrDl46Wh
xiKIg/WfN64bfr5y/YFhJvtbW4inn3Xa+gt+v3yyEw5B3+zkQxO23v/6N/2++j+fq3xlAdyGn9+w
7IX10T8/dvlxP79p3fLzpV2Z3cSAXbGK7/TWkk/F8rL1Bb6oKfOsD9ct62Jad//6UFgd6Ibhw6Yj
dJG6Yctogzi1sbk0SVS5NQEWQYTVLGjyd71oJhh6aBp7+WCE/rwz7e4vstzJSwErytFnryZERwqD
PAobPpg9dIcwbb/qzLe3jJlOFgjTqFIjTzGmBWVrfxoSEdlx50g1F3JAswIcvmVTY2xIt7Lq5Il5
5h4T3qNoetvpOe3gekwPtV8hLu4elWDkw7D5QcROrr3cnM0Y/2WF6omCzialulUI9T0shrNE13Mq
iEScQDCUS8OvkGg6JPh99/iImabaySmSlLu6TaRbOWbKW5JndFv5J8FYhHi5ZdUw9tik0uTys04h
xMWZiyE7/L4roJLnZTXIJXJTpdt1Ax6093bGcVW1PVbO+b6p7ptUDLcDA6HWrGGh50zJhxnJCPCy
mB8SPEolISsk5BB7UHUmZId2dEaspsJGb6in114ZSQBbFlPq39UDPv6sOJnBoKP6Z1FQLXbxmI1b
tYA1tq7LITDsZlLWKJj+33XdzEACpKm6q0jRKyzdv8mWBTgKuzSr29YA15S2cHFGxjC387KIUq3c
W5M5OetTriDabQyNAsNQ87Pqd31jiOdIb7XjusqSKhUu2TgTF9oUm3XdutBUX6VNBLNxfck/GyDm
aVPz88Xral0t6O9ORX5Yv3hd54eDY9it5rVTTcd6+ZHrxiiR85NuACBcVumU1a+mKXlDEMZ3Rbkp
MATftooS3dEz/x6jyj8MinYBRJ6eR8KqbteFNcP6B2ulb3/XpVOfE+IGmT+RpVjC0uhrZF53x0RP
9FuK/frPe7vI2MyFT/pR2DakaFlM2vyUjKFZL63dz3MSkqptXaTCRefL9rDU1dMyeI4b62a2GR30
c0WvqOrErW0n0o0enYLliRbF/1mMev3aUbU8TiJdpoX4fUj/Q5jx+7oxgXKUzlx61w8y5cIguyK6
JfCuu5bF5P0cUXMZBWiNWwcqcnNT1FlwJyiS3alxcV/6wXhaX7YuGJKpDrFA5X59ur5WgbLu6RXK
8fVd6zocFSmWhOTCHG50bTmwb9Ncs2/hcs9HTeveAr+GErKsV82sJ0kqdvzYwvm/vgwC5oHOfXhZ
X8HI71aOFO0UzRx/xRS1eymwjVvMouYtCWLVRgktsgzG2bxdNygtcE+5pDmzPl03AEwR1yplwEjy
hgQ5NmxpJWua20dcf5NeP/++NqR2SphZY+5StYq31oRiApxleFfihvCIZ0k2mgkZzTXbyt9qtgY5
HH7LHajn6E60Dd5QLaF+MFIPtbSUUKEly2RdMHaZScsizVOdR0YbZUAcnkRYiL+Q+nzAw/95tDyF
r/ect2T5ka1ho79bolV8wqGP6yPimjP618d2cQl1i4RxfbQuhlUouSyY1CKcXFeCru12tkrHe4wB
vhTTQ/gjvFp03jLD7vpFVmfKLC2z2MX48LtgjIzVYX2era6HXmTPYjEedYuTpl5+AtlEOI+M1X+k
V4DdoEFSFIC7e1wXatWOMwFH9cLf+O9DNbU/o0SFgdHkYB/XzX0/4xBdH8ZgZ0D+JzFtDsD5NO2g
7P3sMWsigiSBMxJbBi3EdS/+bAb2clqqMjvYJ8Qd4DDDviA20qRJWOy6v1MnvnxoEWlR7Ubivzxd
uQ/IdTwWXf9isltPEXFg21YRb+Ek7M24qGoTPqawT1xxss369/7u7fXR+h+ghxVuRMC+kkhJO8md
6tVJIPYtQW1HQyvKg8EkIani2pHkbjcI4zHlr9b1EYc+pg6Z/zCHgFIzJrcA0s+S7sU1JubFlJYv
imtz+WetjzKgDZsKLAj33V45NpAtgsqg0aWVkPiSdDz/s2OwKLPfDLsBoWgqriRlPvV+Cm5VqH+K
LJQ2mn4uhno8NqEx/Cw0EY1HX132XDa9ZYpaHbH8Vkc7r4COrw9zy+6VzfpwjV5dH62LxPQr1E42
NIxFO18scSylVmHQYdDxvx5YpW3mhygDBLB4RJc/c12sf/Dv0y7TIMso5Gb6i4dpXjSK6+4oVs/p
+rCdKXjlmTl5v/+Z9Tj9fbo+spWBeCsMvFy8CziBLLRF9ve70DsR7jqhn5JFe78eB+siWp4OtDi2
c9Sc11WlrxPuEFiMRtZYg35NNDCknv9vXxR/UqWpSR/Vcjxgi2vs56HZqcMhAfKFSZ59uvAhKkGM
wbpYn8YRFGIlkr5rhpTDiWDI1pkbsycVRYrHk2kVnkZMV1uMkxNkROuG5FN7slUxi1Flf0ft58tO
xwelXMC6jEfIjS0InMNKP9E636hZj280uWRFFTowymiUzmV4NtDCXAK/c+m3N84wZddM4RaR25Xu
2VBWT3LVulwySlroVBbLqjuAG1imtrN8h/te3c8DCUKGRSat+dzWbb4VNGFQsXc9WSxNsI1agihF
7kh9Rn8EmaDHDZeLRnwjVMVwJ2WSNr7UEgvTq1vY/+Dp5kdNpIe8LKnfEUkUNeK1GioyC6d0C34p
2ugY/Yq2O4dBLTvcHHEmh0XhNRgywu4M+BU9SUxLV5JpvQYxRRW8VC5Qtmg7VEtGdKuhwqVEQXPa
nUt1IN/YarwSREVjUWvsx+/GZMdYvU1UCu+fe/scTEnsRgRs+XkswzUlojRSKFf3MuBbLYaOT2hm
1X/HPo5sGSWVO866tfNh3Uhlu2/VkJ0Ahy4SBntahHjFm0GgixmebGspXRIEyXis+TK5dS/XFkWB
HWMahzzZadKEEVhC798N0o4RxezSf3xj8BxurAn/fikZCWwiZDrWzNhT4M2xwKMh3+QPD3J72ifW
3QgCaU/HUz4jpiU9wyKBQc75R5e4dPHMdwHAYCuwZLK2OgFzCtdTKH23Ptky9XhZjiA1NtpLGs5/
dTa6ecONsmKSLZn+tVC7zyqDjqRyirrK0BPWNA30G0OTxBw5Fh4F0XORNCTgGvjEcHB7KeUETWAK
nxM5dY12QYrAWnZGtX32uV94UF4dcpnJB81o4Vh8l1HZEUyIuXdR5UwQvfRLV0nbLGj8uwni+lxZ
H2VKql4gB+9TL21bi4ngoPTeMgDsDS08oZXb6nb4JcFhdYqRbGJlnF/sioIFBUhF+msSkQjXSIsO
mkIlz47lO4gLlqtNqeeH/cOkWFuCcJGPhEixJCHTbWWGJCWfSaV027kaO28K03IrWU+hlOeOHmf+
pk5z6jN9vtUNqTjPIR84tFQGI0W5Cca4BU05HTr5nZl/6NqT2W+6+r5JiGqtyeuinr8x7PJVaXvw
LACSLI3Q47Z/QpGrATuKQ5cUz8xhNKi4M/xVxyYw1WmnMXNiM9zrQpKdHmSXEYsnQGKVQCQJ5itl
fFTJXh6TvmJBDJWVbq9ogc626Tmw+3c/qGqgTsVXPL/MagJ8LQ0/EedmXqM+EqH42KOXpOsCLXU4
2SBTl95GO3aWR61tnDqTkhkiYMNXvynfgDAxXuNBvxYjTfvUPguVl2XKcNFkRv9c0+NNT+pwWzZn
f+4IkM2nHfG8BumyebifPkjOpl79kOTdm9IRKC+3062IGfl384LrLSgEEo1Oo09whc6BTHZohgEb
BhwTbl10AMHi956d5NQlocCSJh3KkUFWKJTKbXfse9lLTQr+RAqctHJbZ7p/R7Zhu6G1E7tjZT4a
Y+ZpeceFQAJDm6YvZNynnmLT8G7qNnKaJntGL4rJsWUOPSYReUmoN42aIOElJxZl9LhppPQJmP8d
6DTLaZ57AwJdFSX47oeDFalfhZR8ZZH62VQaYYE1ZH6ZORQV7l0+dNPWymgWRApaditFRxROwYtC
FXTMgP0NU3Evx9W1WgpV+bQ0Yv9qjUn0wsAPDpHKNr1w4N7Vm1EyFrtzedOHsRMVBtWSRahbBeOh
ULgpZGiEDOB9sF64ahqBGyuHOotuTIQYTpkW1ywpvjPNPFSV8d5ETLxGcRtaaeYJOd0jVKEe5Lfk
tQw+vnprOLakmQWgqr0KBfqm02KIPEOfeIZEGr0qtZMj6fno+Zr0aUE2Cv0eIXqkbQShUmprGrtp
rB+IeaMNnYkdVYCdPlPJDPPHfJS3glTvrRUa6IfRrEQ6h5lUvNhyER97NwithSH2p9dCaOPp0zS3
qQd/5iGs589iNJ7VYrrrDVfNjGprBONlBs2ZGJDnGvInFcO4FGCsraKBM1iodNREc0h8H5m2sRsi
ybMisu5fp6h8s4P0wSi782igaZSHp7BN9w0anGTkmIjbZguSDTRNfw4BByJoA4xWp7qXlMzApdrT
as5PqPJ6uq+aYqCIO8GMgw8NNIDsikB/m9rxjWzqzDFT6bGxANm0kfraZMnnAE5Pq8ZX/GV/ke2i
i9V2cx8dOpE9TNjI3VQu/pQd8PIIDlOfoKhmf9wLQsR2BW0ANH8ataNm3tGABKbWHIKuuyPTiAxB
i/r40Jp/G9GApuAOS8Y2Ue+5APkLQNmRxEDkpZyDbUrPapvfJaB5HGUe9I2w7d1o2IfXrAHQB23o
UIx6C28/QSw/IY8IydEkjf1EKEZxxTeMhM8Em65yRpY+lR2qwq3+KWftOZGHl44fxdTvOUKEAekz
fbJr6cSV7x5xWel0ncmuD64KyfSFru7aeNiPhb9t9s2Qbxt2CxcJZv70DkeH3l7E+H8ABWyW14gq
1b4lT01uCBYb7XNSwPrstIR+Sr4dIs7ewfL/pikRygn6tHysn42uPat2e9tZqUuew13ZBm96xrwR
CxnRDUP6auKph09a9C6tGVIeBNGfM8cGHQGw8TnDhloZGNGMG0uTERh3O8E842AzWy6yK9GjNeOA
SKZWxenSPRstReU5tUYHDs9NGo+NU5kQAWWB4EjLgofCSP+W7Vg7WZsOXmV3JEZiOqxD+dDL9h9T
YxA5hZCz86A/aQ2j7LLz37qW827u1K0BzNts+otG9Q5ySuKBuDOklG5o5YMSRTsFcvcZBiFCp4AS
mkbtsO41drLJbiTyZOaCrmRep5o2hn/Lcvp4yLzsvslgRPWJJG9VDWZDU0d/CIBvfdj23OAYSd7Z
X/LYdWcFEBmzMX1v+e2DJCawm3b3JlpI45MUoXvp3urG3gY9SNEmIqPYTmwvpURQ0+BIEcZ7uSxx
8jAIq0TsVgEVgU6WMyrWyT6be+tAyOSzGQHv4Q7e9eWX0jI2ngZOzwK+ThydhVSQMDfAUIw5XKro
j8Llx8OdhKqJ/J45qs5BVHwTMho6QuloK2mPfmMRVJJ/KJDrrLnGJaGQCOZHFvmc+aULqpPBYDFo
82tv0zQkXwTU1QUD0RNj7SeLpoWrB0tWhDp+TjozgMTqx6tlc6sxJi+xuiVhkLu5QYBU3MBRrZ4T
teLsGFyjnuUbvc9GBuNp4giLMZiRotsIou+eenZ70ouFkKWP8N7G4VEvho2i6iMDK0IzIhO2g9Hd
SsNYHiIpudUCBuRk0uaqnu80KlNVNQ8MaMN+h0lba4zMoyD0aITBB3wr2KkJmr1QqTgDOGikb4p+
71GRHHxDG0kGbulWXrMSjBmIe+GkqG33sx7UXgMR0x5iN571S93ZaFO7v7p0JGr5HBHMmlOEBviI
9i4pN1gZb+NeiK2cV69AFo5dPkN8LhZE81slCK4ebQWzfhE+lsJkJIQGyqJI4FRywLiziMBMIkHP
rR2iJZ1oSHNwYwNzjzHhCtHf4w4EZD9MZLYb6lZo04MqG+cq5gwM2cOJIFSCruRf3fR7L20hDmeb
UDF2kTG+zeMR5cxjiiLVIRek2mQK+4ko8StODGQjM/N1A69SOy0leP1Zgsy3aNtc6CEvanOSlK1B
4JFj69K9KMS2B3C7XKQKBw4qVqgJAfVuocuR/pFwYZO0E+jA1z7UPlRDmra+2gNLxkIK0ZDpaZqC
t2NEqNsc/YWEd4CBCbGJIf4VxvhtFMJISrRvzWhzxxgp9+tQk7huUkLUwQuq8l1kySpUOdNLSDl1
JJujxNTVdwouf8lQLk99QtdapXE/EVWUqMofgH2Zh1QGA6WmeHJS6MsbNhE1Yk9VaexbyU7ocGmV
cdybSm8xDohLF9RcAz2lfYmVChx1e5IijraiFk6Tlo9xmmNHMo6AMb25YPw8tDapvhQpHCMNdwOJ
41A756uBhL0UX5Nif5bZHHsI2UoO0+7OzIdXsxk+IYnu52lyDVV5K8ZIh5Y8gOjFfOGPtQ6fZMhd
+iByKe77xLzrGgtbRpxdequjgVLJNLLt11hvSbTPtAe//dMJGVQ3DFESxEjckU3fG8P8kuriLBSD
UzdoyXOij1HL5k3JrKMv8sELI/mWwJFHtScV0+7ybRBOf0Jf79ECmnc0VAhwiX2YzfOLZf+xDAmR
iLqw+LJ2dNs2ZoDNABN8XeDFauFNUGyJOXf6uqPfEO6kMr/k6SPYPJtmp7/nmHTrMtQ2Y6wwE+sV
XqpG+UZSDc21jk0AsJOiH9oFssHtDs1Jbm6GSn6R0pRWS6fu/BHm3ugThpeCQavMzg369jOskN7r
2oHxRZOnDDAG09EZVTL7Gm7k5MBIWoc6nJJSFdmuUvQGX0MeQmpLro82N680xbWs+Gsyw5eQPuU0
dZkr9bABY1udDub0XIgo3fjqLhU0pHN8qHhQg41BDkwhupckD5YKNTN/P+a/Zhu1yw2BXkmtUGkl
r07axZhIJyN5HEfu3jqp3ttyYMjRGy1twob2cEhItG3aMJS/Sp+MjCQsr20QbjWCRLb2NJ7KRP1I
JQy7YQz5feENVe0niqRHGuLFVkKj4lSc8RtbMpkb2pxKw9Bc82lrQwGeJsrt6Lkqz08C6GwFtsAK
J0JKVytu8P6lPrWQKPoq/PQsmxJQ87gkWcjXaT1FzT4EsOEgWjKdulC/Bg3sVPqoGGa+CwrlzVSk
vTmP1E9s1Dxa+VUUoE7hdX/Bm3lnRD1sKzW8ziCHIfsmiUsaLBSC+aYOiXC9HbmbcipiOMzfkcQg
/e6/ybe8+jYRyxHXKIWg86w3n2xlPE01MBI4c2TJa/VNX4v3nH8WSJS7KLHVnbRELofldE51Gep7
lHfbKGKeJjP2L8vhiXMUGQii+uVyaGzqYNrxPrrgXQD4NjwQK/SYKKrkkYC1e8JI6jtD5aMe+rLH
58rSnqltP5hZx2gTYao+ozgjuhrrxClNbKapXKJ8jQEv5yYiW2q9VY285lU21LdKQUuVoZmgYPun
YOc5+aDdSWlCyVBoLz19SyUYeo/0n4WnYgfnUBcPwWzslZQBuggI5ePqxAgA0h5zWEuF3Vp1GkJj
SMIUrG7tMLgr/3Lh9en8DDgrx7C/SwUzNaPGTxMPxKII+SWsCWqY1II8qOEBAGm6RcN1G5v9mbYC
Rj8pvYo0aD0mgedhIbdO2r3yHuTWu9k1T43MgZnoT2Rf3KtG7omAnEIigKGAEyQ7HZuaswVbFwrx
faPJL12rf0hmT10ZpVujkV0XyxRjYu7/5hxpOCb6Q9VdkwoOOBcAZHALvFl59ZfJqyUF5xlSIUjt
c6IaM4W75rOsxm1lSk8pkcSOGWqDOxQMvGUdNYPP0cIopssLG6u4kB1dpMfCbz9ygYUi7GaglMif
6u7eTMVJy4zGVaWOMVWO/F4GUD3GkuSJJZ+3s5UNVnCi6OPiM8zCPeCKYx2FWznRv0Krpk5V0wUk
SZUoxWinTuU1MQgUrav0UPZEpnZyuUEV/p4oDXJRlYRuPdrECY3nuEX/5ueAg/UNP+HUhTdmlCMS
Hs65pMB3MpTQwfToD9ofv8VC4fvfcy49qEQJjUYRPkjJG8zEXJ9VVwpk1FiDep1gj3laq3yaXXtQ
7ei+GOis4wD8av1lZ4fp26T0z0mOr5q0BehXBX9zNFynZLgUMfI8P3hnCPFOsGromEW/1cvprSsX
X57MjVzKbBSBcwF7XEVtx9h8qVSOO7p4oadNlGblSCUAXqWaEL7ZOokUSZOfs5Q4pUL/k1mDoIMu
vc7BcJYrENJ2flG5hAvT2rVFYbnZAOQubzfREL1EaS3c70ovP3Ut/fDLEq2lWtxl0BpbM+PiYtSk
LekteLzTnA8bn/x4VE54tZXyhM/oXpV6xOk4f3FZ7KcBLGFINmgcyxT1urznaERzPgvNk+mpwuAK
8ILkgyu77TzGJCVGyXYOzBMOyndDVG/pPN/0cL5oqxkXzpBnI4HWJnWenRdoMK1gp9axaw4dgmOJ
tKh4vmJeOkKtnXeVrm108AbcfxTyKFPXUjm7+lnu92Q6QNFHBj5aHZB1/qhSs/+MJsUbk3qKozGi
4yjOL1r61InEI0D1tg7bl7CnBb4cgvNExBTCEnkbGBwo+Ceuc+rvqIi/+GZ7pXJ74wPKZ5aADy2t
lA0pRKdUZPdtqL5moyGY6IUMa/FTWTaUJ9FyY8yj+1UqEMgUZSgel3tmY/eEar+UbfzJ7PcBF2h7
AJtPpvLse/heXvTyXJf+K8MD9BghQxSfQv1ZopFTK4StdJOebKxM3aMyoqwXTxpDhiogH1I6F2Yp
XZlrPo8Ztd25M7fkZedeoRsDc/rR3mYzKJpZpMk+ry95IdEg4AM2ViJ9Mu91JrwQIvKt/ThL+CYz
kJWEZAWjFRz7aGDSCDmB3r7klrFObPGk76YmU45SSgerwolAJ8JkomaFMvYMZTdNdnXAHhc59UQG
06ho2R9paoDGm0mzW5/+rANDH3NeNqnvmVg4APGXKveqlrBxMyvIMljSn8YXS0TAuAmwMMxxcit7
OhQmlnRMTm8GdWRFoD81tU7a8/dsZ4WBaid8Kn1A7JnaPM1p3ex6Ruj1wD2srylARu09+cLvXZsu
zi7uPrM0HITS2zvT/zbJ7HSnVHlHR8a9pkHuFssiIOc4fZU6gKqFxtDeGJS/fm5x0jDCznz/Q4tF
51IisjywAcLWgDjLOX+TwWXJqo7RsAzZQukUmmj4fPMztNXPvkG+PXER9jv/AIkZQDoVq9ZWn+0E
6Le+LSfpUi1fFy0dGM1APjVAvretJ/h5YA9zkiXm3O2n+DzLxp+svClj0TtxOtznAd3n1LIOdSko
aZo3iYqb3LS+6lEH4h9Ut5Oe3sVL68CWMsqGY30ScjC4Ta1xRtikwOMqO5KPkXtVUI308FuPwfXA
aa0d8l4QqKMze9trQSiATaDskA2IBIpZwkRNNBNCY1BvYr28qeP+ZcyWoMUx7ne+ln0P0dxcWkgb
AeVtWWemrAU2N9hJoz+gaRs7lF+iybzYwbfaaPRka/LQLCacZWTlXB7j+2x48rUIupDFHC0MtMDB
Yu2MLSyHsRhdy46ZO5v64NBT3cWRrDwnNldr2LHMbimxjBn5UEp0Eh3VF6MXV+bYD4acPTeZlW6k
WkQILYIXGCNY2C11h5tJdhF6cBlcRIcmsUNUDilSde5S9tz0KmZ1lf+xunRbZ4lgSD1JdgSZ8i71
pNEL28qW8T7j5M8GSpV+T3MFhAoWdzruQzsyh5PIXbLy1HITw1BwNPUPSgoQUNZAvvRFiayKgpVe
fiVxBfslH/bpRJ1ZSXX7oIpDm7WdMwU0ppqZ4pNpJu8dRT7uNoXk5IgemrQID0HcLwNo9VXH4uJQ
rQzAnYz1rZxlNFZU/aNYWk/+W0WFxVUSibFre26oWSKTrY8B1sCOwcidb3BU5gXFzk7Gd9Jfe/x1
LhqVcmPnOpT0ibaHsSTWdBUVv2juBvplHDCQEZJdHUKpYHjnjHXS3VVkpnsN8UYLkP9EXf4S6JWb
dtRtRogaykBZk7FUeYj7CuIHd4SwEr5bdZF8aQd5mzGmdCYT53Q0k1gu5Bu7FNpOyF21hRB5mKvY
dIwk34QqgS1zwM0hCERzGqi3JxYC9zgZn4wckancPtI14/+fz0h/qMj6URMf04KyOvNWOLWxQfRK
v4XFAEWiyqNza9I/rWqK9qU2Sphi4UGmdraZW42b8dC8gOjZ5Poy/iywxs39QU+4kqZR8ZQbs7Y3
1QI1syimo2iWnlCNnIb4DTR8ZlIzrk3JE8e7sREhh4U0CAzYDYVATjSmWYb+lKV15ppK7rsgV3K0
nLhey9glsi0HALWckjfpyFckE6ewlta6K4RY8hSqsy7i59Zg3/pKa+zjKEHAxGmPzeepNviLK52v
xE9EJSYwuKzRkjGs/lm3dYTFSXYG9TmeguJOpoTCEZU7Pv+VTZg04L6bmuke362U05agkZ6uM6Ms
k17PxrDKwo2Dfi+YuBMvnBGx2ol8R7NYgxGztftLERLeglf2XTZE+ydT/U0fT8/agOuyN/vHxsfr
iQyo3uUE0XCJbm/GaOZF0rcgJYiyTvBRakbnmVZ3DOihUji0VcAowUTZ3Ci/4Dezi6b4tpc7ifBp
CwdMbxG7kWNMqEr0tCoVOpWwkY6EzZwjWffBrXEi4fovL2JqudyMuXoAVFLMDCt0jjlRKl9joL/L
6nc/zl+gZwi3ABSuV7dzY8iQcXzq0P478C3eLVRjK6c4KGgZQq9pMJlQ95CG/jrQYzZI8YnDftOE
0qtdC2vTKTWBa1FSXOj8mZt0tkjHE/R0aHu5ssJIh3kO5l5GrMxrd4B9hAsTI/G4bR9izZ+Ohi/T
22DqI3IkOWZQjFsJFjw65PtWSuVt/X8YO6/tuJEsXb9Kr7o+6IELmFnTfZGeTEsv6QaLFCl47/H0
50NQJUqqPjXnBgthgEQikYGIvX/jXNC4YGKojo/doO2mWiUqPFQPTUdGxOqbpe5n9XLoXY2JYjJx
9f4xqJvPiUWKzPimd+HFYbXPIpi3YtcNQI1YDrQDCejAVZiz7yp442cfPxIlx8wac6dVXyuvVd59
Nnx8vRLvGLdgK832tXcI6BcRIXjQlfcNQQH83lx0fzOL4Ifx0HksDyPUG9YQdJ6Vmb0W2ON+sLEu
SKPoRjEL1PPFyCM3FfkiB4qy0jrWfPasiV8X2Ztq9C9NpzJjsfqdxtiznUW3+zx5AbuBeyXqp+R7
WRnrdnXLN4p4qoKI8ItItgESuIANV7ES7VIVQ+fKMy5l7UbXec2zbZQrn5u8GAsXeCBJcK10xTpo
+v5UOGsD9OzKGUzcNtrncczPvGEjZsHGwiygz1V5Bg6k2IzRTNhtWHdg2gZAfipeI0hWLBWiO111
vWVQEnoNchGyR+Ak8fP2nFkwc5WvxNr7L4q/I/uqIu1knrqaNNs0ZF9te9ZmMVkaVTXAuo5fRVOn
re9O9TmcN4LoWwqS9lpWWUmJlRGRhyK2+Lb1bEHjDbsU+COYXJ2xFGN1R3FR8a+6cVWUjMNeod1H
bRjxHKhPNfISK03X7aVv7BzLEitzcp/8MDBhuRHTzuu0X1ceC5m0hwcRLaohL6/Kob7v7GLa6pER
rrsqOQ1Axsgdk50zqqTc8ufB2NhpY3SEB3K1ZOKYwjHGwtJHpoLo8Nqo6vbUFc5tknFDsylZpIVW
nRq3KfDw3ji89J0CTZaG9AaqY+fKGwnyE2ZsguGlbzVUxG3S8lGrPRoWyMKi/lKUKLnA6GIqlK7d
yj6nZMRWxWTWSyataw/qYEeKFc2c2Wijf4uqceVZXYN94XVctcMG4W+Qi97Jnfyjb7FWYVm2ifUi
WPZKTDxG6681/AeY5AxvDLmIR9nORTOqm7KNCcNY/mMykv80eS/5KEhXyvhtwD848gztFAqjWzVZ
6m+UBGeEUnO+2QKMZto8Dk3nLUxkkJf2qC7temR8NqZXc3B2lYFNdvTNtnhApzT5Wg5wa1W7Ye6n
YGKUjf6+N4qHKgZM0fBw6fU9PI69W4Hw8b1g7YUVKh6tvrBd8+vMOGEijjpJ7erG0tPtgw7yOiH/
su5868oF8nMNUfFBm23G/UIh255zA2zztU4gW8Ijygm+bgbPQdQmSu5dizy1buNRhBbItZWP584g
eyBM73NwAYHCqLL0+mnd6kD3u+o4tnGyBZZxNXbeGbsQqC/EImJtAKpjc05/HJ/STLxV03A0zfbM
LBXZ4mAfe/Tg6VQABNWb2Gx5uufZGXmUsxUFJtPZOiVyYuxK0VxpAz7o6XCnjJN2bMEC6eCAN3m4
SyumuI1rvOmx0S4yq35S8mYizhXzMuC+6TAzS0BPlRPsG3JpxNyedbNpDhpmsVHgjBuladxVPeVL
1wx4WsKbBGWGpc9Yn1dbZJWuwEzyKo9VHX5/8SWxsBPzBgPHaeXNF+1zbMYvTRVMPP36ti/5XcwQ
80L81jfWVH/xDYKQUTTT6SMyaAYeT3ru+EsTiTIiDGRsBbe5q7oNwCdG2OuoiR74/W/tl6qo3JVP
vIAwLUH/2lUXSs+ySvhvQz3c1rr9ViTNkzPWd2QhvKUeKejk2xhnuShKlR7LAVOb0TvkURVcgy0T
SDaWB86iTaeSJb9K1tn2jD1CaS+a1zvLMgMnNmezsgZ6Piu1ZIXtzlU3WIg/XI/GuLX5B2V+vk0Z
uD1L+WS04TfEzTIiz+WwzVVgbdDfg+ots+snfKaIRmf5uTQ3msebkzEddWV3l5od6sfZix47YNOH
deuEQOpUs8CXAd5pMdvPKCMAO097tfU3EprOOpjc4wAkbZVpSCMAvQ5LFUyvG1wPYtIWURgci1zB
tdJIDxZstTgr020zCnUNbE4wu+iXbWZttX7wURsrSixYyludE6Owxt8/Nq8rFqU+jE7cHQOI127Z
MMJvxyJ6C/JyFp1qroxM4XvjymlaRHGY3rIImz3Qxv5RmwJ3T2RjOdR4jzsi1NaDnd0HRXUxWowg
kKnmMsJVn4J1dYiWw/cWRytmKVSSLl+Go4pxlREf0NS7Af6N6N9QkLEaSGIMmDuBnNqWjVKs++Lc
TKq2z9Ju02eKvypjJmVFvcszjXkrMeEwC/n1hmztBNMxTBmAvKDM1mrRXPsOxu2+iu0CiCPNVeq1
myjQlbtPyVCtq65mCtD4F0Vj0t9n+atPQq+MMKN0fSVcKaP+bDXl2VSbXeom47rRmO8mTWwRDzIg
CyUosnj9pfGNl8Lc+wajJj6BNumwby4Yh9wU0Nw79w2PlGeCX2bpPJJB2Q7YwMFp2RssSgOfacTg
62cIK+egV89h34L20K4KP0k3GuEBK7Uug+7OUB6mo0WJkeII1rWo9Kd6CO9BWDIdRYdKNB1Ejcw6
ZZNx5xnRrcmYsnHsdhtX09YttGuPNzlk0WWbkyDDmnIdRUQjceyMwmqhl4OxAkZJyfGZ7BTgYuqU
qDlc7jAPtmOnbeymYVZCsNHFs2BRKMnBHKpXL+pe45pcRTQttPI2KduWPw2UPy//pAfWaziIt7bL
0evXV4aaFFvE78mXjQgrlKzareCFkCwJ+yKrCJ4pZyOf7gNhP0b2sFN146oMmKoqjX5Afge6hwlG
p+WFKGqnXRy+aaayLtWCFwbSEJ1rbkTJG1btX6oM2cD4xTRMfNjiK4K6N5ZNJC5p8qfJc1fVOJnb
oNEeXHxYy9L9HLQzIj4MDkoPkAKgHS4Q6XAQKb6nuU6AO3UeVFTcWi8/I3jUgbzq7sqOWEzjQ4bN
besIcQxDO6+4TSEyLNxpPGStuwongYsSXciYHAx0UkizOhvhVLeGSJ+rGq8yRbXR2geQpnb3rkl4
2XChFQjnrm80JmxixZBLBhqNBGC45kOMQSd0E+TFhFE9Z2q7UkCplriGDqF+tjQbz1B0AyNi7m3h
7eZXHnmBpymLxcIMMrjpUH28UtyURn0S1eAsyTWy7Ma0bqGUxiVprXqdgenpHZCPQ7PXW7LBPumU
SvmKkgNWj8RWF32FgiS4VN3mp+3JlyeJxrrUviIEz9gYagXvtWnbau1jqhICQxVpZqRvFYjdtWsx
KWGi2MNWmdOA6EmFyE6o/khwgNmvV38pHW3TVuahtW30UAqcIWPGbAQt7JyAZtsc+8JsjloetkcC
EBNpvV7ZAR/pF7VSDFdpbRa3kanEtyyr531ZkdfwH9Ep4rVpeWhBeoGvLSuh1tvvzXRUhm6NrWF5
llXAAchDCPPzx0mi3o8Yx51hLaa6uCUOU94CF7srVMQ7ZJWBveupdNXde4e5V4KB6YarDVYfJyKQ
Dku/15Ur2Q+w9XAzlNjXz2eVG7gluwBCJWlrrkzW1VbdLEHYCWRc/qxLQmepIepzlj3Q7hpBu0QE
tEXcn82h+75hbXfjmFl//Vu9ydwAKZ2ehNaf/bXSQsXCPJAn1U8f1QnWaicfhJE8qaxP8hHrqUBc
WItsCr30LhGenvelB3AqL/rmWhYtN49nD7hpHQ5Re+9WfrLXS2KJmd+3vDka5wYPhGUC/aZZZvZw
7FUGX3noWLn10gesdyWLUeJGW4gN5ur9xL7XH/AqJGg2f2yVoDoXa+9d5Uc5bvFE1sU8yk/qQywb
J8/xCUjQvW/LdMdyWlnKYgjz9Ni7+kNaKlyHqp6NUqvv5Hk0jiSUUZUHeSKRAeorM9fbyNYmEssR
TC+smiS/kRuRlNUmrvhrIZUVBMvWytG66NN6KZtBNOc3fGC4q/BgZhSf+6ThFIC6Iqn1cZ64HgfW
A9mWIIW+aRojPBNiDzZ5PyQXUvAzcqAobpCos1e5H3a3MZKaqxpVhbuxKq2lB/vmnrlXtfR7K3ls
iL7xvxP9UzChZ2cnwv6UDSJbJEqbfzGr4g1TWeiSVfbkdFH6dSgyaIOR8ZpNANkTJ//WDMwoUnIq
ZDjyZacWDByTevEGZjSL6kC0CkhuigqNaUXAD7AmZrrT0XvKtwG5kDcSEXujmcrXpLJvbBD+L2Ef
fXayoHpWWRMwe6vdzzq520UcJeMmLHysUVytvMFMHl3NxGYImg2XZZ0fF1AqJ4XJT1eWN7JB8zWb
QcIr1rIoG6qQ4FDkJwrTHU713q/wh7UFxGwli818gtzWnXU3OCjq/fgMvJ5z4NPk0URf5sFyqmx1
oxgaKsRzH3l+l5zgdihF936psiGrvXab1eS0ZBd5/kFRwfl3Afn+vATPBiN9N3UxdpGkQM+4BaW7
thQRlqBFcORvpqwbZYjuEDEIl5Ummi9popx0UfQ+OeKbyfGCb2UqngF4u0+9pTtYIDfQZns7Iari
lnsly429rffOhsVrx/8/1cmLG92n3us+iRwpl0CsYQ/wA03xdJPZhfV5sPR86fv9dOtqYb5xrRS5
nbTurkH3O1tcm70ztqb1yihj9RFEYYRgUnAp1fg2m3T9ZBQpQguG1ZOaIBfYxkF54sEhUeTn8Slm
6bQ10Fo4xrGZbNsSlZQkI8GVxv14jIXRbI0MVEFmkvxvTS09au2ob1G28Y+aq1tb/ij2IY4hAuQM
uPzLrjNAJ9sCav/OEFFww2yEKZ1mW1/95BpdCeu1YR2+qBt/vJVdQzEpRGX+7Dp09W9dDWjOtyoe
39uuEYy+bXwHeio64H227T20TVFbJpwh6wh4bruy6IN1j13oqqhUsn5ef5PqNc7KkTet9XDqb+QG
e1l7aSAnsZFFbe6ndTBxfaMQ24KhDePuiFg2qj7+lR6Ww/txQURQ2dG96pok+OuEmx9CVUT6wfpf
msJF9gaeEqtBZ5fjogLGsocMDC/hxkBVeAVoZ1jLuj53vBtm92D0UdwkJ0Q/WWf3xqofkWeSpT7w
0hMSZTtZkieCn+buItzzgDNzDrkRpvAwbuY/9FEHnrMilWvpV+2PfuQ/VjrSdmdZVbhOhqRbtcsr
LNSHJGlWqt6DriCA0myUyOS3ww4yWMNGhI+pTDGxLL0+27wWAALMlcQm4+V7uS4rBPiI4773lEWE
8wk1zZuPU8iGXPjN2SKljua0gwxMX581b1R3MnCfKQkXwYP5/6j0haXuFI0QvzxQdpQb2QAPlXTw
fPA0FcDHY9e68ucFaBlUxqkj/nP20xJYC6qBX4ga1iR5RH7RC4QqxAQfJ29JOBp29pbpuXsT+hBv
3JJ4uqxPbfcOuQ/1zp2nu2UJLUYJWvpn+T4vUIUSI27T3piVa1nfBqyI+rZ4IotjI040YK8akbpM
BZazWtAr+9rmaVrI3WbEuTQbOqTMhbKXVVUU0yrL77uy9qO9cyGuJany7bd6WfytTuiOdpWW8bp3
iKHiezXuA338vlHV+iZs+a6TCV48DWzxSYsgH6hFXHwhafcqzMJ6VuzssdG05sq0DHPraFGwdlMD
1Q804B/NXCN9BsMj0x3GU19Dl6lKwiccLzE1ZsAElaGsa2PcO6hseWNkrECFM/5lw2ksy/RtLBD1
bGv9ky9qFQRp7rBi75Xr/mmnax2yoiqp+4XaG/7OSzOW1g3ULkdPnwtX+4w/uXKLYHa+z3RkBkN7
ApAwtJsyLZKnTiWJNiqJtlGgcH2xvCUnSNftU1f5xbVWVslGhSB2lbd++uiM4xXByOxZ640c1pPn
7dOgi2490/8mP27SHX7BcsjPdp52J88nyzDMB8zXAYKSnFYENjCzfHOLnORLhCTpUW6MbGiPpdkC
rxUOEgcKq/QSgOTR0ENzWMg+cDnnXWDacODM/ffij1PI7mlRPKVpku8+Tp0YwIJNpWvWbQk1YBim
K3Rb3JMsZTEENLtD9l4WowoUC/DUq96pTzYJweaqJgICOkwNl3mpVE9jR141yszysz2Rtw6HpH7O
k/QJmEf/FYvmY8t89K3uLChZmY+DfT4tcgeawEJhIT+Ho10ffks6gJBxfHOm26fwxBt4yrO4XG6X
KMzpWrEIsZbeyuJHQ5woKT7I4Cw7wt3n8FHpsBE3EKQ+OFZQupu6AOLbD1Z9FRjttSzJjewi5n6y
WM7sIrP3iZc19k04qMpV5sDrSmGps0rvEFHQIV+twrlZ9qkUT10mCTHRSgj68Fr9ypJeuX4/RNeS
ZaX74vzemd/ppOEsISph30AY4iQ/PuP9+N5LK54sPqMGUrAfiqbfLBtw2Ld+nGa33rzkCNUKrM6P
Oqdum1VMCAzoDpJwMFf0S6U6zqHUo+oAl+WJNbG4V6FVoTdmXYraRlI2Ak9u8yAeZKNA1X4FDqTY
qQU4waYzim1mg3dNGsN/CL3cXhcd4gh6NMCjgt6JeU4H1W1IrfspAWXj5r7ytiG/5r1lHVNSo2rE
fcq51gBk48MgjGBVRAkEIpACd0Qz1wPnuhjCEHdT5RE4tXVWmJDsWJsj6m6YTbSQrbZBpnNsbO9A
eh6B0TBMTkVtVScbxBop9Cp8Ke30usoi8VgZhQ2nwkcOZErDp0IhgDB3sH89klxqTVDdCV7Ai7wf
aTFiLYux1i/kloi422Vy3ycwlBDwDG8iz0M3SmtyUiSJve1HS99HvCOAw6QtGe0oPzC+NdsxVe2T
yf1Z23Fs3OQJ9nehqtj3wyxZhB7voixNZ1u33jQu0tmDobVH7UiqMyFwierWXJWB4D8W8+a9X1OZ
Od4WyvcjZEszjjgk96aHBSHkdnLcaxCJ7a1ltMFdYaFZESL0tpZFuaGDaVvtLTP7mQWE8NBHB1lH
B80kHEgEpL/y3NbEmbbz91aWVMc+6NN1nCbNox5GX+VPrRnfQtEHrxHPKsH0EaOL+RgHqaK9OR+T
2MQUqsisHydjTh/03puZvR+TuYm20J30+zGlBS4lTrI9lCp3rzWjuyflSX6r10lIlFHmb2LeDRVu
2DRlsun3XSbBxkppw00ylGmLSYEJjw9X3UXNt0flGR/10UeEYSFUh202V3xsmiTEABjU6/0EkXbd
Djiu1+FgHPJMj9ehiJQnSPLnnqfwVYTdxax74wneQkZavP5LVy9tz3LqagbDpXDD711/O6s5qXis
52VMGPFZrzLjQfWq4t7vfiqE3bPWWfp7i+b+1PL7MYVb9Nu68gChTGWHs3itDrxjYfyTEFXNtdyN
NQQBwnlTuBEKk85ZRbdrX8Xzek3uZmjQKniq/loryyjDV9eTQcjaHZXrTPh7KCPmNiFVfE1WXrmW
9RDfCZ7KSi0dHHSR594k/dxsIXu1ltaKnexQy1q5KzelI8iV2W20KFDO+N5ftoya/6V1q2A/Ms5f
fP4au2QgMKelZXbxMi27yD1moY8NydTrj/rB87WdY5C4l4f+2he06fe+Ddq9CzQOWmSHHf8oNwKh
T56j1FzbZYp2SdPC/Za7H33qkXTH731ks6UKxFo6jGVCYIb+vYL4+z7LGpX49LyrKyC+5J7c1D7v
LuBJweKjrtOdsTx+lGNrijdRio6ZPBiKI0pNv52HcCVJmrq2GK4ccmQ/nYOJk73MxkEFX1PA1UKu
r3PDC0IG2cVXg+xSJqMNR9wzVu6opz837JoOAb+P2sIw7BWZVmMlD5QbpJWzS72r5p6you7Bh1lM
ObbwNFKcZp4m0o1HzBDKhSxCZcq3tYHSkizqJpRRBa7mQRZDK1zxgtTvC1fXL3Fq3svqPkS7tTHx
kIvGbHyqNVK9LCHsK9mqCPWMk+Z0g1G2eVdn0/up3cRs933UFugpcRAZj3GNrhDr0fmytAQ1wVwo
xqnHV+lJ93Am+evVmvPVMg0LNmSShqePq5WnjLnatEaguYSlv5VK6Cmvi02T++CiZ7H0d3X0WU/9
o1jWAUw0FwiNbJUN05AwsstyomafEy3JdrI0puWeoRKKT6Kt3Yi5LrTAMLyg7TasauLZ66G2R6BM
Qbr0ECo45UyFsE7yBOmHCvks2fv9QNsIwE6XzuzrEV6EUocX8GY+S4v+Jsb/4oCA/L5VBudJ1fn4
0R1gHbnupezih3quzlx4NlVMOr1pY+dpaIxoSSA+PMjWxorwxBjjR18DPd2YWOwMveI8VZDGNlkV
DRt5lK73hCPbKDq5SuI+TtFBfqSjdOoBpVcygPNHeVFEIrfKlK0sjvH4ecJ3Fg2rurivfW8tP9Jt
yI1pE87XbZfojyassTh0jk1ikPFQVcjFGFkdccq2j30pyL1EmuWBCzXvxjExkRv60TwoYBg+Dpmm
aWQQRWJf8Go1BKyToLvzg7a7w2iJ0GECONTzKSJ5g4FMPz5/9NBa76GPjOQo++N6Um+NDqKlLFbz
Cecs7nwueUxfpWKJpoi7dQ2xbdqxOg8ZfHsmAEDtK4V/q4pIZmtY/mtw0wZd/oqHUwpO0J+9BkzY
tlPjQPTvowdh1S+uoWSvsacDf7HKT4YuynWDMuGBaKR1LCatxAPJtb9ESrmSXUuHPJ/eq87tlOAN
N6ohbxJR9bdT4XYL+XkWJMWks8pnrwCqqJQDkzElFvsaUuU6Dy3nCeDAUXZtIv1z56hwEHVL46KI
6MjvkHt9ubRZR/35HWLWUO/fIU+ZU8nvUMEaegiz8gX4brfxytjcJGo87QAHpCsdYY8HWeyqOFvp
gao/mE39vXVyfeOnohrr5Y6kUbqB7UyexFCiRxWf9JU6qtUJMHx/VWpxvUM2GR1RJUxWNrp5n8ax
ewICbX5z6n2dKNNbUzJMIEIeQSjn6Mn1qlNNPDNvEVzojey5T8tgi15Wivxd0hcHInNYRs17vxVb
RJ6xGTabJesAepdlP8KOwAbaa1LrlGjG2huU8EDayFkmxF3Xsr50dLBAEJ2zgyHydd70WEb4LUcY
bojxizs47yforwzbxFVLm+31bFs9mCZY0LlURj4onrwa3xu7KtDWVdWhSDA3yC6y1e30fE8CARX9
iAQVSmCbpPLF0SS+ebTmjSwGSW/tJ8wlZUnWyx5aSv6IpI+NMnUWQX2fj+1zPI4CkW4CXG+WUoAd
putDgdD/XegDmKw1cBZSCN2e6gfLdeI70unBe32R2MtW0+svqG3ANu9eURvnHQb85cYvTG/nIx20
dYIku4t7khyNonavRq8uEYBun1VUm1bIOGonpFNxQGuTcDOUSv1YqdqDX8U9kjoYZY2Z+yQiPFQi
zY4PbVH2eIAYI6r9o39hjQEZO/NvoJX3B0NvrBsxb0wd3KLIb8YotGZFsfYIBHMP/w+sZWXG1ZU+
Ma346N/WdbhRG5Zssk4e1gWg8MewTbeyKBvUsHpDtl5cf3SzQVLZdZ6eIW9aN0np1WenU5YfHVCW
YWoWjV8/TlMbdrltJkh98iDZ0LbhsIqTwINywYlkndZkA2bXYXoli13uWZssLEBDqHjjuL54cljS
7XsXEIAs1uMYrFGqUXeyaMf5Q0O66wKZyruDob6pm1Y8FaMPgc291YbIPJK6QILfV78Bw1K3UVWw
pJF1chOGWX2AcwVtmb7qlBsbb6qKq6bLPoMFhnruevpKU53oth8zcTH1l5bYAsQZ7CqukDGD8jo3
5lUe36pmqK5UskNrWffe4BWfjVHX9rKElKK4uNmL7C5rQqGpV0xafz5PlOQqqIhGWVd210EkberP
Phyq93OwuACuXU6fIb84y8olMx2R+tfmAShE7/Xuo+R57yU5Vg2oXHy0db+UfhwnB7kfPeVx5Jz6
O70nVz0PgD96vn/e3DYL7vyH49zBB/3o91d+P8ZHmI3xUcTebZuO3Q45lvj4US/33uvKgYRZD7KB
7h/VWcVIv5Dleuq+Jj7AfPwZjl4q8qPck5u6HNFU0ZMWA7E/GzxNDYefyqYd7nLVT6+jHh/K99N8
nKGrlXGtRbN233x+uZHnYlLQLf74x3/9+3++Dv/tv+WXPBn9PPsHbMVLjp5W/a8/LO2PfxTv1Vev
//rDBt3oWq7p6IaqQiIVmkX71+fbMPPprf2fTG0CLxoK96sa6cL6MngDfIV56dWtqrJRHwS47ocR
Ahr7crFGXMwdzroVwxQHevHZm6fMwTyNTucJNTSze5fQ33Us59qZ3nW8YIDXyi5y46Sls8wq8L7l
Qgl7l4kKJgHJxo9i81RNwnjfpJN2Mhlar8kNc69RSzJPoPKLraL57eKjn2wg54aBZh4imVyEBEVF
tiszpz+KLB2Ocs/4sTf3QDklYxoH7jRgaXL0dO2qCdv8pgiB0nrm+FPJzdQrEbjj5u/vvHB/v/O2
aViW6bjCcGzdcJxf73woRnB8fmi/Vti4Hi09zU99qyYn3C3mfdjbNfmNuaZcixFnMmAbA9Ih8+Z7
dVS5yAaWtXdUSG6uUlMVCN4M9Y0b2hUSCtQNniWAk6pdAKvvz3LRVl/LpGpxnwkeS+D655Bs+KOq
PyZx0z4YkKZuY7DcstZpm+ioeVAMZTHRSKoMhoJ4/nyMgHuw9pO6grzfikewFslysrNkL1uzPP7p
/EPx0/kVQ73q2wqipafheup5DWIddXck+vz3N9o1/nKjLU3lObdNR4PyZZq/3ujWyRwmrH72RkSk
Ry+G+yfvsJ+63FSBlAXEPtTy5D3+aO5zZFHrLLt+7xfULUxhdESvA3OqDoR14MPGPHCpNbaYZs6V
nTPjh+Wu55nzrq1/71UI660rmXeVfuFeoVllrDunmZ6bZjHWxMMnDGI2aqq3V21qOvfC0y6yPWWV
Q8RcL2ByetapQt54WXfO9OzV8f1AjPmeMeC3EybAD25V1wBouBwSdEsnMVw62w4ObV8cZQmRwPHy
vb674POMAl9XZN6iM1B+BOZirDzzowuHNmb2fqiumNVqYn6yyyNQHgHSIUjYh8Ot6pX346BpGLx1
xJKcZv4uvvLJttdjK9TPKur/O8BC1nvRGsNTBof1znAwCQpzkWKYytH/6azz4ZWBFoJ8NP7rl+Gv
lsPh17wYq9APmt+K/z6GX6u8BgHwP/NhP7r9+9ciR30/6+q5ef6lsM6asBlv2rdqvH2r26T5c/id
e/7/Nv7jTZ7lfize/vXH17wlncnZ0FfJ/vjeNA/XmsUg8WN4n8//vfH0nHLcMa+f05cw/sshb891
868/TPWfDvwuGAeW4WqWOo/1/dvcYqj/1DG31XgROEIXtP7xjwzNsuBffyia+k/TVl3NtVRXZe6p
8/ep4dfMbbr1T8fC98BVTcsyVIcx7s8v//3d8363//O7SLN/+aM6mo7dkmablnB1hkXTntt/ehf5
6I/UdVaQSZ6x/8CXDzCBJrBrxRuSIwGqJuDZuy5gZZ0TVe7y2oPWXN04dQaroi2LjVvCxA76atWr
fYiwZXT66X7+h9el/uvrUl6iw0giuCG2xTrmt9dlqRPrzfUJWCx/+mvQze6GaW6P0Sri2BEMrubJ
hMy6VFTMcFH8sq7tJEd7q0ZdkzDWHWsnbY0oXYy+ihbtgbzP0kbhuJ4smClRZ03XaMZ++V+u+tdX
zftVu7oNXR0Cov2XqwbQjR9KD8zMHgKUgxP89ELNyb+A8lgYiFO9pJjnrHAVr4Vqbmsdy6/IsMSN
Sihz6Te2Bh8NNSK0ZjZlDDvSU4M7xRc9DiZVstdGcWcDxUBHbk3y0FxNtQZpRs+/6VYBjCQIzJ1p
dDr3DD7i33+137+ZIRxd01zNNHWVL/b770HkWMOSw0ftyULcnXTCZhxN7YREN+aedhVci7aPrvwG
DyFVbP/+s7VfXyyOxodbjiq4v0JXBc/Er89r0dgJSNQCQFJt7AXw1YUvWI9binkdOK2xUUItX4e1
PjEFRWlZxc5BVW4jgB5qWTb/y53Q9d/+PVyNbRgOEwn+Qbowf78a39YxmICNDGQXsc1+eu4DMzoy
DhjggGplwbDcHFIB45eEI7qCGVRQkAjWIQnN+8ganSdhucCa4OHrxmvojeZNqBfAG8hwruBJIHyg
hPVCnV9B/8ud/A/Xzn+elBe6R6ZlO79dO0YqCbqzPVoMyC5uZ9CaFWnb3AIy7fc12kbJrC7RDqtA
TxHtGbJs19lM7RuNJ/jvr0X85VpcS2dKjESAoTm2a8/tP41CE+ZHcY1A4qKbGtCeoWli/Yvyj6GY
q5YcP/fDjA+KK3JkA0h6IzO5itSYGLkazmmIAsQ8YnP5UW74Y+16I8HqJXK0PRrTbdeHhGQpNFWi
75E9m2VxYwIengIYVy0eBtixn2pHW2pK2UO5c6oDVgfMMdC3gmGeTOephjbjh3py7WMvcc3lQZVS
GnHnlPFdPpIIsIk4n1q8IQ+wL1go+vjKAaSHHxL0D1gMoI+BdtvaRUd1PTp+MUtDgPqxXDT8//5+
WqY7z2Q/1hhMujBkVIWloipgOJawfpuAZcJqBkGGdBln0ZsI/PaqKRGFTyy0lxrYYbGwmIsb2TGf
0mt3DF5gmjTItmUkvZt519cEu+WYA+y1CNDKvd9b/LFnKZXAnJfNyBGSXgSSzUDbH2pf+b5BvzRq
+Y/8X7LOa7lxZMuiX4QIePNKgt5IImVKekGoukvIhHcJ9/WzwJ64PeYFLYBUtUQBac7Ze23O82gM
NnxS4JmW95SPV9R/3vl4z+MVZy7HM6rgdVS21vHff/Bx/f+87XE6kKwbdh4Bysr1rrPOOszN2/M/
S0Xgk7vUzckRcrq7kyVgF331GXRudYrNanqp0uBe4PqPD5bmmGctT3IYSUiOosR6pSQz7UaoOTtk
2IfAjWDCgBU8zjJwaRYb2jsZb+lqWlIuJtN6KaTp7DVJpYtqgXFPlkP9agzxvM2o+7jrGs3RLhaN
cZSJt6a0lv9FxNg6iOJNVMbGORLjO8FFE0VEn7BEazHIYt9JxPSMRoHQ9TH+9PuY/mXiAtctHf8A
itPcs5TA8ER27cpwlNpJWO8gf+C55NA7D5iNAR8SWvyaCuh8/VLRnfp0X1P0F1WevePaMMEFt2Sg
3Wff3xpBYh0XFl+8LLRBKDdb8uzbjcqKLXSp/M0UcXahO0Ikl71GHtO/5j3RsFau2reaLMR1WwdE
KziMxHTVzsjnqvXgwDKi8aJ2WeSZh8z7K8AcklcpwUeJ5r5HpZy2uq0aKm/JOtMoQNYI1w/2oF2t
KJ4vvscT2vVQGURmUY9tvXlbVkYW6mkLYQ3NyA1ENLS2YtwZGU38orS1L3Ci73Lqy3ts6+2p7/sh
rEBR7yLU7ZtI16s1v0N77XwD66uayrUsZuhtrnGd2Uq/ORG8hKDIZ+ScvvEJgmn1eIM9dE7odpDw
wD94lOvAAwS/i8R33j01wZlROuSzZZdWRAHWOy1pto9T0TbImB3pHx6n5kjQaUkc8vVxGnVywz6H
7A9BE6CPzW4f28z6i4QP9I+4M8kzHJceImhaYfy0vEoazP98lTkPGuXy5sdBZOlJN/Fceql3DswY
NdKcWXur19CRWHp0c6wyukltvnvKkeAeuBQFdG2SAvnv4/TxXTKf/2aYsE6PS7ivUuLGJ9C/yzfw
BwH9q9iojkAsQ6o95iZpDe05Ww7DmAZbw+SZLmWtPadmHL9AqsiOSkR/P97xuC7bKr9OU02Fn3c9
rj/+DbexVg02iqd/r/ei+BisoaHoi5cqYlX3kph58pJZPahiU1f7WkzJP9foNOEjH82a2EnewqyW
vOCPHTbIkKdQ6B7IYBPYwU5vfOp8j3MAUe4hbaHDTahWIScMZDrZWnLT/NzbFqVBuZmuwO1xrVR1
sHINe9o/Th8vyM4Ph8JsyGRkXYI+FKoOVcG9kgpiWFpa96aXzX0G+sWseH9cKSCdQv7yIJ4t11JU
zgdI6w6xErz/cW3Kf8rcKG6Pk9GL2WZbh6hq0ouOoP+ZNO2ZYdmYv+26/CuPMvcmEjM4ahhhGXwt
9+R26NbTKfksrNZ/11yZbLgju4tvTslJtR2+6iB37pqmYSax9PSP1YS+qdt/ZgEOGqKe8+rWhtzW
mvoO2oUgqAzvpfOhdumy976FOaCmmPrgpXFkzWSS++Hcxd63uaAuHVd8aT0mR2vGOdQURP2Wxfjy
z3ey3V9PtpU8FVUhLwPWi43tRxRHmtiklzWzKpDER+xpAuE/TLP0nIHeNJ0meAIZEoDF41DGI/q5
KoPrVDIOuypBJJVhkOzJrdkHTTS/mnkImAa1NuluWeU9i8rSr3Edk0WkCDlkwD24j663TLiP4jSi
qm1yQ+m++ebm0/jS1d3/OHME2MK2niFxRkwS9mzCqcRHmWVp/dkQdN3FakY6MOtXrdSnXe4Xkwdx
ebbODLFMOWZswlHXr95QWedgOZAzZey7LP9EYGW+xajXrGxO7kpT5hp5Zw7MBEkXh3ourCcPM/Gj
BkVsKBTZ/Bn/1SFriuli5SQ+8TAQHIn7+GpSSQoVnVS6f5F+fRzG5auJeWlXGviHviJ/EC+Pw4zL
+qXrtH2WGNWFRul/X++s6Efq06cxkCidE9miz1kL26F3OLa+w8KmnQkM8/38DdLes0jxjDzO5g7e
KHEZGiETvEipizqy4ZjHBS50myxno7uUloPEry9DpruvBJ3sJpTjn23UGpuytodzPOgWSzp5NyzN
Pz0O1n++ch272s2WeHtc1x9Cn/+8GIjxKMdJ7gdozidtJKyXth4oTbNpme7Ttl3zcR2UFxPtpsNF
ZyvVXx9fRXGVnE3XDLWYS/9ef7xoGSLZBU51R7m0Y4taOnN3HwavvdcseaC9eOFUxu+19H8sjy4Q
KHkrviQF6TyExW4c1ob3YvSScHaSbId8U9xVEm+EX1ffWq/SKhSuHHHQLWVFxF0n3THOLD6qbzvQ
tlXuf5pp2bLlgRTz0FgFfs2uo48XGZhhJmG5JIUnS4D3XHlgdwdSEN1sAaBAYvG6Qbs8Dm1pYaiM
8/QtIFTtOZ1yBHGmgH7oS7XuvZmw7XlG7+dV/vnxlV5E83EsvFCr9mZHgkKwyFocIfklH196eTqz
/MZGVekKPXNRHh+/n4FPv9XBUFs0CLZe3VufqVKbCAPgO8ub9BTZEH4f1w2WMiuzLefn1GrMJ95S
rbDIzKc5RoytJkM+Q919B8OsjkFWNT4efDc7VoUB9tdcLUU+ZMOIES9WZ3qXWKPx1pi5DyegZkW/
WLwKh8ZyQzFXFsaHirt8nQVe9VymJwNp2JuVD/Wx0s1dHFXDDxjxXUHKylvude8NWVowzLXq+HhQ
656Vj8GDtYC4QErwCVvNmW3PLzre3UtQgohtcje+DH1tX5VvrMrawGZY+SCclr+7U2Xi7kfV3gXE
+PS4M4i/+BtiaBHmDmT3tNEW9WcJ3aSkaYgoKL6NKoueH4cif5VB9E6W3vxap/wfud03jzMMkjO1
y4KWYA5qUswn5MPes7ukH5VB+VPlsKtpqbFqJAyY9rcznZLlKxyrfNXh7Y+X9RFJZrcyyPHwIRFA
Dshp4ZKz6w4ARDAr2GsL5M4xZ+wgDmYAHq9qe1ckTfT8OARelm5cxI2oqBPyg83R2+VWDSE1tdLQ
c6A9Usld4EJfaSyMMzXG/z4kNCMQyOpAaaMJkoDJphonwQTUii40NooJ+9LyYEnifHZwKX4MJwW6
YQkFRbh2dTyDJWYXgcjXn/pdbNf9PpkwYw9InTB6p+c8KdUl84cAlShzwyBUztI8QBU5ui+aD4Kg
ZHGwGwAlI2DinvdYl6+l0IhQkFOwrTAaFGVikmiaFl+Gmb/TLWz+iEyFsUuUQVpZqKECXFxTk/iX
qKLoQwntOzH89Kuo8RR3cz6fUrdwVm1vDccJx11QYrpSE+p4FWjRgcxL+z1CJ/m4bsky21ZaPO/T
vhWfQn8euls8D9qfkjDjpPeML5lAzpNz1b0WQyw3fm5r18lws/0oPHUUs5+daz1zt8I0v/u69Vlu
zs3ObiPkkWmaocXz3T2ofXoFZl9uCRCrX/DQ5NDfBJLB7jzUtrHylSFeR4NNrhxG89qqAQv2OBZH
dBTqPNGI3bZl1r6wNwrW8D2yjwzEJPljw3tsjtGrtOUJYTWOMVaGPU3pZZ7A3j4l7p+hNW9OJPLv
vIeB7fQiei9pVa2RXY615b6ns0MtCE37X11r0ojVcP7PIykqXjn97Rn2j8z08UM2gbtu+dQuidVR
OTOzl2ax0U3ahNMHHe7L49DB2VyDFqmRAUkDWEBG7jgZUN6mjwIBm4xqT1DYzTWaZHulujDQE55v
/nL2uPTvIfdLa5MOZpjWPAhjIUYmUQ5N1GensUYGT77NQTad2jad3X+OFjkdaS1/k9kDwQUVwrka
atArzmCwptNXePsp8ne4Ux7TUOK2w5Ut/buJ3WEVuFW7e4xCsoWuX5qy3bWsJVg9cIqohH1nXhMQ
LeLxKmsSR8aGAu/Y/TJRbf24o7i5atC/Kp/2H+us+EZiNT++nYQpcr67jRP3n68e12zPGdBA8Ooo
8Z0pF06Xa9GdMhIjv/owhvY5vvkj0Q8N8HOoodXYe8+BaotwNjT5TvQzHsaIX9dR+kkOFtjgql+Z
bv/486krYuW7ZcXdR51ke+CoDXQV7bnqDB5X0iQBBZSsKCfzSCbJVuUAP5lCXkGpZB9jrZpNRIUC
xBRETtdv2k1uzvLDtrxX6lAwvptx3CbNEvdqWG+1iscdy9hhD8lEvCrD/t0mSgBKdD5tsxte9dmC
dAe6Y8d6oXqDKvv2eINdUctxMCLe+6qNDw5dlh205hQF3eKV9rFWJZbVMem57Zt022NZm9NXPOpR
WFIh+Oc6rcF/rqcLJPPf9//nugj+378TM17tuj5X2yVN9zj4RUHJtY/ealRtB/LHSOui0/NWWa2z
JyuXRdryapubeOI60wK3zOlMA4A4A7OG+8DpGBnDNsh9CsvLaRdF7iaYQFJnrmmthmyYX1nJgmVl
mby29GSmnBBol9Yy3/85g7v4Sk7S4+Tx9hKOOOJmdVXLN7ej365TL6sOj3c0UvXbNEEQr40VlB3h
3Mqqc24yvmRsP19YITm3kaAnuA+Ttv73DXnpXWN+RQI0eHsnneI4SYaGx2m+XKtMW4GhmoO1rQEH
lI3V3b3Smo9uPbN/X04fB6vUYaUn7tXoE3UvSq/f9tR1YQfzjpacmF0eaLAqUOf07CaukoIutOPO
e25IAgEW1KQHpKH+P9cClxWiwx2+kcoHExynCvXi8sahIAgraRDDdVBimMLJLUalsmOU/X688DhI
e3juwVaeWze2LrZMzjYZ1DfDjsub40kWMyMJT07UJCdvOaSaTE5GkQ9702EItAdjP9CV+5ojGW+7
WOj7KJr1T0qnWg62lZ1isTctqwYAn2uf8WI6QnH4RtoMFBvQ+I+b0/BpSyL3+1XTLdyPupcT18JN
W5L99u/1CCv/ljrs/PW/39/pzueYl5TFu7l784PY3o79YroC6vnmV7mzc+zUCMc8Vm+TgRtxnlWw
frya8OscaxhU68f3mr3ZY1Xzfxn8oCHwhfp3aR4Z6mqg8fQbGMysozeM0YvltsCclzcopX1F7Jju
Ds7lg2Nhr9aAO61mpC/nXOCB7QAtZq3VvgNw2AOmlbe4NrMnO2qPkbA/3ECr+GadUKcpgjKstPyb
uKqNoD277sia2xvJULzaXnZzSb+dTJJH0iKd74T5VFt9TMVm7Ib5XsgS2JvBvWYx8y+tHPgUQFgO
nYBDVJdugtwMWj2QuAatZPnz2L4Njn13jKJiNZG9kMPlAi2W35PG/KjeQUMWLwIujW8l4umhOyim
vLkG47gb3kXep59N2cRHM40J+dXq7NNIQYjrQ9I/0S8ONllpo3HxzGDTEyFxbrQR1X7QEiJk5IuT
B+h41PjNLwBlH5ZNSZUy6Go0bf3HjfVv26mOGciQ175RImTDQaKf1cW/GAahPfg0xmFAPDttjhqU
y3qU9ztBRAPoFTS7iarjo2MI7mO0ogQrKOe3qExin0X9JgLmWWMavymKZXffrADqJrL4CwbiC7N9
t07sLiYSZ2zuGGSol6iqPThR2tzxF5D1zgItHg0VRt7gvE8aMl6A/tYmT9HsYkP5WgJa+qjsf9to
qKAgWFRXy5j9iEKsD3MfOqQ7yO7UF0mwrh2Jj76iZTjmGHRsbYbxa2tyiXA8W276EdWB9ZEsNXwE
ps5z3Il8w3ZXHhvDfycSMQij4+OvaVlju+gSIWMsRdSl0YHJLU1PZkD7T6NVdslsd6Wl83yGYVKv
WSq050zzcI/U5FuYyTRsPRayodtPYs8C6BygpjNWlDcyIk+BFV1TQQKsMDQsMISbCKVfjMR2NphK
EEAtigJLVmofjcNFb+KDW3csl/sYAnWgjnObHVI/3ZgCDYk2bPlo1ZcgqTYsu2y86lifFDAEZOX8
MJ2hUIOj3N8GabLvaR988ryIjRjkcy2bDQR6x1phYmM3Rf7tHMUkmUkPsqTR2nsdhsDTYCn7Knv6
Id1iiqnuhpzNc9/kjA5Ka0/l5Ea7RhMsKEmwYA9nHWJvXNvSKdMwFxILWWe9D1IFCA275NWcdoHn
WRhhk9Ooej6YeZbopTqVbaTlUnwraFktXZ9mxIbCCElgRVUSN8chctpzM+TkZA4V2AzAONtgZC/j
tM1L0436cfnfriwm8EMuATl2iYvAWFVved0jLUOZmroJFuLe5MPTwRM/TpcXAYP0lzkhe4Lan0yt
9kkZ8OlY2v5m8ccoTWIIFjUvDjGjstQaMhO7hRcvq+E+xkuKROs4q+HJKR2+t9XPrVeoU4Wje62r
Ntm2U+I8zRR11poHY28YR0SDMZyZJk5YtDrPeja9T2hbMYdCyCp9RiGtmKZ96Ut7k0bQmVtmILpo
zHsWsbOe3r85RM+ebNqW9QC9q9Cx4rcprlZS799Vr6JT1vRa6PpsOVNV0ovzK/MIWJwSnF6/iiSv
rzVVHqdRzq1JR6DIQ3SGQGW9ajWTQc8TtBpb2d2mP0jY2huBjdEZT5dzKoeeHPg56n8nfhfaQ+Ed
9MndS9FAWqW9/ShhOzqUSa/pSvY5+WYIsuQ8zOISTwRidE7Hpx0Qpw1UIiD468bQ6j3XlXoFMukc
O1Swm9wJeJh90vKKoj75i9PGXMIJqumWqyY6AsM4N4uEjezwnWcPUDAePzOJ4/HeiK8Av6er398E
gZdrflrSG0hxGQ+T574jzQO/7lbjReuAb+WMyuBJKUPDcYg3dHHlKZpeUtvhFu3RGF4RhL3OYDtX
5aB759ip/V1ZJ2VYN+kfMXjeZanzUSUy6a9XeE0tB5ATRAlqCj+u4Uw7RwvqnVYwetBRNoG005ei
Lm2QqCSJ5CJah9YxmB+nomy6tPVAou9IXLKvQUl4vD3qhxGm2NUhwSRTsf0sDbBUBgr+Wsv8U0tm
UDuq9ikYsnnFhg4x3Kx/IGs/47bJX2P6InsYc4DGMsc9N57xXYkCGFuGtzDVTI/PaaT2IrFo43PX
2RlbjXcqWusXtfXppKMYDG08vODLHByCJMDxtKp3z6oWZjJPP3s4BgSveK6oQh0B/AVPOSBnEiki
H0UiyFiP5GzKUVRuyjwDlZpj0RLNs22w2iplO3zgYyXzxfCe8ni2NoZXaHvpg42ZCWdTLgs7J8a1
qVXelZipP6lDJulA6MMKNpB5wqXCBzJ1bwgmxc4MquYosmi6Epfd4GFYBJK+0eycKohOC0p80yYR
eAKVzScvt79gJ7HoTHX24lP8gc6ougKMX3eqsp65y+hAakboa616yzqk/RmppDDIzfvMJz0PvaS/
uIQBEaVKShBUrLrY6YIW9WIh2cwZLllfssTzBlpHlJGHPeF3dciCEqus0RPp1BaKkTU79gPKh0hX
FewLOGwjohQrJ/smsVprOyTke+WySNHYwW8iJe217YFZ0jDba/Nkr6JGVEeX+n1XiuGAQfW576M9
YRLkTjYOORBNfJVpRq0vqogGbLJ+lc7WLeuKP5pGdALSU7H2De/VzihYyKn4ZFlh4NGhrtgIUjxK
kMhAu6JSpBfhExgT1dAw43yeNtjhNbJWIfXZDgUlTLAmnxGfhlh+CWhzMcr56lXzy3pfz83XY8pt
GjfZxFZyZPYoD0VgmDu7hkKSC5AQvZfVF0w8BXW+L/d35I+wTGgLZ7F/iFQB77716tusm9eXPh+a
1x6h0GpYSsOBZpc78sTFlz622sYduf+GXNOZ0+38rBVJ6Pf8+SO9TW51XkSbIHb/amezvsa6fRw9
Y6fTqQlLWI3cFZ19Si24iVTQdMJQ9PdajS6uQKbjSlX2jpRGEy9bENxL4VAUhqW91suI0rqhD6HF
phq+SWDsTMGfrzWAaM7AsHKtECjCYcDZXvSm23F8MCLv2yeYDtyP/6ktHQynzQTVCEpRoAD508st
sNFuZyI3PZszEVEoO7Udm6J21TSs/qIma6DM5etq8Bx0Kr3/BiQPCcWskftD2xtyUTv90kb5RGGZ
m5j1yN4AS3clgGv1qLD3CT3ebkgTBJa/q4nGZFThcAMQ+FcK4h6R2g8TovWqtxoiBTQ+6AliKE+G
e5UBPwJtk52dEnlvDYEHfQyfJKRKBrgcfgUZE8+SnPWdb0+bRkH972aLxIg0t7blyPpa76CxRiz4
FN+9qb0ZYHEKUK22F0hH41QvIGHf6CztvCCF3SAkUp7TSFQiaWhJ9QvP1LiaPfNJjCI+1/5QhqXZ
tmGiTiNEuRVVU3GEaHdou8p9K4w0rMwY2VYRqRCfT1eu0Gm4K+Km241JW/wqm4FgVkkonN+k3eus
kTplVBWzSVG91QSsjo3qb497TWkDHpR88sPRMDEY9L55E2Zq3roOYuYcyI1btm9QctpnYRsbGP8U
acBvVkF7mHi0riKVQ4hMU35qaXr2u/S5HCYBrdeODlHaJe8SBxjBZ6EVJAKCUylvI9qYLV2ZTVH6
jI5M6WE8BsGvfG6HVaes7jrJJAWuhU9rjnVjC3CXYZchR6TtTS18h6jd1qMnrlMLErzTLqNsypPo
TO1edxLSNplyGweVrRGhzWF5wX3l+RS+6BVyQ4C2rFK5j4lHunZzAScgowbQ0C9EP3FTdjy+tHp8
c7GCY7GqklBVZrmJkyL6piaR17HzNZRXVihES3pO+ybsKL7UDVsKZ1TNxYvM3924c/vE2IpCX/dZ
VZwIlASDLeS+dfwPNbgbvdODI2VTzOitjbwBMCd3ZaYOQBP8DzIyz3qvt7QldXEz+0PkBLTWsLlM
NnEtfNbGSz8gZupto/x7IKARcljKQEmMdMxA+MQOwjjpqThEhBS3abOq6rK7eVq77WySZZ3BpUxn
jcEHGoRvsFjmZfJttJdWGhH7iSrAB0/JjZJQoB35h+v2bNqRtWkEOSBCM5KNVwVu6DR2zATrZ6+T
dFc6lEH8qTMlPMMnSiK6YdQaAQiJij+4Kn9bJgk9buag6tTHM4PLm2/iqaLC86VG2ItjeRoUlTP4
HS5GOcMm8Woty646+popoa6LXWGrP3SMwer6abCZmf63IshOaOCCVVSIdqWx7MNzmG7pjD7Nfr4d
vWheF9Z4Y3YlqNfPmLs64G0RibYiY+ROsyTaDG7/Xgz08IuefraTD7sZvBnTrdd+Q6H7gE5a/2VT
tmn7emuK9nXQmz9ZnQVbQkf9o8inaBXRekWJh86ta5PP3qYdH0wlOQuG9YL2MFk7NsuFOB6PCsUH
0bn9S9KY6WlmuAq1hH0TYQXAUwqE1TQxXcaPoIjye5awE+wDkluqmtAp0/9TQHNouyR5tljY53XS
rHUX3ilcICo0BQxORAvNWMUYMm+14cub3toN61rNxhFPmWEsIDYNLTlMegLnf7a2osc4r036QTOm
Vyo26SUzXYkiN33HXRRsLQP2oVxUvOMo5For2HehwjAOjRaQa41/5g3i16apS+0SxTeAZCpM2YeH
5HmFZZ/A31bEmnrjAueyd0YhNOYpCgXdzDqltUptg5kOCZn1CwWmFuoj8TtDFlj7yIHt4uWZuOrO
XxZQc7Oo1sCZ5+dAZj9OGr8lVTWcjYGUMjUCCvN9KnnIkt3fzG/CKnO22V6B89TB5VW5u34e1TpV
vDO1+YN51tCTW+i24SCMjPTJgTgDa8fM6e2tQqdPpuVEiMTlV4ZaYN2PtWAXwz7A6DN9p5bNc1F7
15Zw7G3JUwRacVo7CrILVc5dgomd1mAxHMrIC3vgdxvLMX7ZakPhqic5uFMnXb63mhc/TebMTOhr
mPahuKkRtATa14s2JPZZdEqxjyvlPiGSryztA8wenklb7GcQZyVyXjYY9Y5+UrwyScrsSLlaJyMd
q2nO9bApKQ0MgU3Nuq66izOYOfF3RXK0qmFLckpy0oBKM93djDbGi258lIGL6LWc99nQAaGhOZR2
xkev92XIrDHdK6IsWABXq5YGJQOlPVw8k6ove3M3hM/xNyrbMpStSFA8goFTrjy0EG9OWo1fq4M/
qiXdvmKZ+GtObfIY2QW4I9w90j4kI7pEkfJRcJfu6GE168SKv7DpDn6e8HsERNWMhOeZfNZwgIN1
n9AW7fs6oJLjMu9G1HeMYRP7ThxOQ4EqU3uzCtZZBGvvpxRWhXKh4QRO9Nsmz2IzRkSqFzMcJ8JO
/NkFZR0RBZG1nxG1bIqt1ZfRNAxtbARGQGtIn+NkTeZcaGE8x+iKIKUExB27bOCjMUGVMLCJAxlg
6+O4ziURjm52rty+WHtLBDHdZjYudqZvJq01V72u/W3UELVQabcrZdLi7s34UJDRRAKJSo+2tgKC
RbZPBko5aA0qZvOIYo52VE+xfNUXzn1ytf0suvFouKRVsPQ4saWE0znaOFW96tZV4uYH9ftg6V6o
oh/Ezq9ZN54tlMZbNrv3YDbM/dnLAmbwdgBTUMIo6p/kJMwjC1/SQoA9w/5lfqGUVyoW/GmnPbVF
empU2d+H2svXhAIqElJRyQZioqkUnwcPYpunO0+O73cbT4pXT6/3nYurLt9kgx6ELhTBvvmuI/uz
N3QzbAd1ZAcb9+vOXMSShQXHs0d9ydA0nSo9+tuPc1As8icOfhMi1R6yyL+bsiQaRTdvjQdoOMhq
a02SFBG4dCVDkp5+CbrC8H1IJ5vaeO2DMQsRNELFFG4fJrEeH1oSj2UPmm6wKpOsbAofBjEHBPEm
+0xq7b1i23u2QNzkLE8wLBz8Xucv7ZW/a/D9cxCMq0zY6Q3KZbwOHELsOgB+UIs2ud28UlZ8wzuH
hj6QW2W16a5X3cQ655NtVL3SXYOSPmsiLNDI710iDdMpJWnTDPoP8o+cthvex8jKVgWi7dAex2/W
EaTf+FC9AJgdNb0x6QEzY/Y/KfB6gmGtl2To9BWOqZXmatc8m81jy0jyRMSRuaIwMZ6jA7sw6hq9
OtW0tjfFWJqrdKfB8yPRhdh0WgJDqb34zFbXnMzV4wwMZqV0+mVZXwRbQA1JCA2hDX0FNGPsiMjA
A0eUkZfWoeOOCG7AcOCLWjuFz3bz2nQ/BvyLleHPijLRLlKfbYt5P02xSXMXkijUiw+2rjoD3hgu
2oa1Ns972UIGT4PhDYbLfFT1fAaGziaCChDYJucYOE18Ii3YWbvwiA0PlppZssBiW7IqFHpWg1rB
Om+hJTdDdShldCQwnaxq/U4Z89dks4kaK++1cPlAEBvQllZHhnvaVzz+rCVHah1BHR/6DDWDEdvv
hYJj1mg1FWXV3jQ8UNay+4Rxh1Kzf2qXkMc5BgvgRuXRSPbAsT+ylV1QSaNYqjaVIblXUfYjpUtX
GeI3QKI5DYU+TUIY1R9Rc4ki2upEU4tjATF/E/hGcWgTMuO1GdprUM6Xhsi2s2Dp0g/GU2+AAHcd
9oayj7eYOKIWMPNkIaDopgOlFyZCn/UdlZ3sjDKAla+C2g1zyC+8lzyzh6cSgftY+iVBU92811Nv
LRztu5+TVcGzucclwiaPgoCTzGVIROOzMdsWWwkoZbPYIziJhuwpVkPJXv4A5Vud2LiBCDcZ4RkO
rgniVNijFtXAgBKvDbCwD05uH73qhnOoypTfzWh1+nzo2QeHvxfZiJbjTUfKg5ntjac8b069oASp
zIncw5nFA2DMldH8Nny1ER76+IiA05BpkvSut7omRScxMlJyZP2jDxOju5T4JcqVXtgkEjTWvJbd
U50CuUSIvxOucXBQau9cIhCpa9BQBHrH6IrwOqMEEMnqqSzu3jiwhtDxW3vBwa+8aN3yqKwMrfsV
yRnSICIjvxiQkEjugUBPTh2xhpMFRc+uCXWLxoUOlkMAUE3jhHnJblBOz7hgynVJ73+NWi1sCH2z
63wbSWnvY2XtPS9muzqN9ofuYNN20LclSRexza7iDQ2Agvp7CipJdHsUzM+pSEHp5OMY2hy3PRTV
VdMTdqv0ZZcSEGnfzxgNkCuv8pFaYT/TYy18MvQa/rcyuDSdboRJ1O7NxNvw30tXS+do88TTuO1O
LpsHww6eNQpSBIPp7LrK6MAcWa196ROeS3OIB5p+j5+TYlmV73Em9jlSEBGxoBiF3x8Ugj5pGr9l
8ZS7tTwMyjstMVl5RhqjIIs3l9o+R9gZipSq45xNb1p9NplOziNOU/UmpozUhgVRa2N1Cam3PIGP
ZbmgI1GSQX6hCCFWQxuQU9UNqzx2fprBeYHhZ4Yq/SbinudjHg9xa+Cpau+63t8aB0kvjupvyibj
RmOJuJoVwEnzRVikZ9SV/tMkRQx71SE3TOxppG3i2A2ZHv4uQdJR4rzkdXDuU+KNKWxSOc1fc7P5
LZgdWVH5Z5Z3/0XUmfXGqXRr+BchAcV420CP7vbQju3kBm3bCVDMYwG//jxYR/ouditOdhzbDdRa
79hSLx6Hyhk5hLsyVMr+l04tFwkhfW2enMmHRxBLBOm04C5ThnspFYF21KOSrRdnryipzy1ZDzmN
NH4zfmIt+ce7e5jHYYA64GGseMq2OX1iqsj0Hd5lMhzRZhME+mDHGcVKrk0vjbP+Jr9WHjSvuB3q
UhmhFbuf5GC0VGeemfQ8efTxv+xG+cY9/5HTtbZzYvVYDX/tIj4VNM8cFB6XHeU4fyAXYR9NEmB8
fEloZ+xzJij5mrWFmTVm+vr5vZ+Xkd4MbBpduHjpb0GBacxJdqYdNnDXZ4n46tQId9xpY2/z3Cnt
szb61lnLSd0hI3SMXD+D8lMpGgyaA8YRcwfJ6FCtAvEnV4xMaUuIC0oPW+2w+NaIi2+Kz0zW8blL
pbfLkgaPoW/K/Qi5vgO/3vggdeqGjjamxv5rzHQt7lJICU7bRQIUTsQkXIZhyMFMR04Yasl6kPKh
5NO59BPsjLEW56yZxVlaZgcLNzElyTbqIKmB8BvE7LZS5OYJeVwEfjuBET5cdZwcFmaFZ/pFnGfk
j5TjqWrz0dR+aI5MEjPV4E+Q5ZT6lJ8yK/pbUoOPmClJK4PPDir14Xmi4pQj/UU36LCYbULxTNG3
dz/h7zLr/RBiB6vE6aCNOpixtN7TTr93tSdYJ6R/zVl0nAKYIF/G+89L0iJF1BPnd9dDAK9jO909
dJvo/DCoGAvdeAVqjL030ode4jA21VjAAiwd6iy6TwZZAGqq+H31suYMZ+Ej0CShiCSL1xqinvfS
+vS6JjmNpDFrZqc//rx4hL7gOfHHELzn3fdSdPjOPJ0rz/rQZ1nijVJPWOjyUIstuV+KGJeBW16m
6+y03q0Tqb8rZvz+eqGzZZXJnQBA+4zsu3kigRMhYP6iTQscInmHr8octbB5JramjEosWSCGIAUk
6W6FLmC/Vg0iuS7dkS7m/whsE4+Te8Ohy/2jr8u+9etHF5EbS2f+3pnreBtsmsdGpMA73esOhjLX
uyOHLKDIxNuPVv/hrl5/GIrvFP6Qqpb6vpAMecvjab3qejjpMMiTOT4qH5SWz4r2eUrQluqTPLTT
eUvE4ftaTz6A1cVHtQHQh0e8i/Nb3JH1FUx5kpwTKrpiq3/Iyupt1kzruBrMwonnJgcL0Owx+cJE
py7F4lEYQxDTFilL8TnFZpZX/Mrmfw0G+U3+clsrrbvNFD7U82lSVfNaEZjSoJK7JmbQYRt7qQvj
Qea5PCR2djQnqzl3QpYkcPba79xZ3pFpNUFsdda5ijPrzMhYEolbMJTTuJpD62zJKTy47WYEHHxf
/QatWq554ZQ1/xYd45yFMPC2lEtKUGi1PmmEi0kvjAtzfbEB98Jeo1gwi8ttvgZZI7HJeyo02B14
VzQ9m6orR8JICnZvn1Vna2ddg59YajjEzFXL2axOFUpZeLqbGhLrls5l4A1ev3c6Lg/6HrhbUc89
LzWovoPN+StuR6rniQ62BSO0SkweLzkHK3skHRILPfFNL+v/5MYUZs6TgdsoooO43qPidoLK0MeD
XXClGm7i0JO9WEzprnYpqQgF7fQLAt77r0RqX2vhIRxNmvxU1usLou53KnhYt2k8VZ8J2PAft5l/
KaSLMBphamTmn97v/Z1HPMXdq1qeloWW3UBO0pN0TURwWrIXg7Ve444SYl82+JgoqAx4XHJjji0J
VPNOkzGYZJb8xabZvIwLPyhRipP0dP3oOhZ+3b5zH0QjvmAOwiFe8he/bhqIw2JEEo+qFIE7LZNp
CohYq7de6V9qMMp/xDuJMfe/G7chscvNELIqA/iNGLtorpzqwaBN+aJ0GwlGPXlQ+jxa5zErvy3k
lfQfOjnalsH/KODA3isSDII5leiI1hvTEijUTCnkWvjd0YZW5l/w4O37crg6gI+RLCeLlvLkj1b1
9l/ezWClMfrc9qa+q7T2PuRTcegYli8UDAVSY5hPsVOHulFWZ90V1XmuiZr4efnfh+xEVWRPK7Ku
TP/E50P5d4xNwgZP2ZXFbLwmRbWb5KS9GFgtX+Ox/CRiu73+fGSUtGYoNUOGy/i1Rhr1Ct627k2h
cPlsH8YjPgNmekLhtw8rMpGIse+vaRdf0VDTCz1o9BmiMNE51x7/98I1S0yWwYCqwTz9/P4s1v//
P2rKmG6j9upl/r5tZ9xozaffbMduKvkdxcVMyWd1gsX5rVk0YC6rL6LCTOoHsxTVQ7X9qumw0IrC
jnfFWtOLNwFgNLMueLhL4V9ERl7jYs8oVrcPhzGJMbel/DEEoX9BLsW5M1fHnz/ttj/NNusJVYtl
ZNmSFpaKytSAnJRqt4Crru7G1ibj1zyM/tlb/D+MkOkFH2CAUgMx+2xbR3J+yTyv3b3wu7uFgmWC
ktwZsf4vdqqLr69fBfc3JYRDNLWqe4Aq2zZEmP0iXMuU/C8bv1k9K/b3+GywHBs9MgxEJM1+muWj
TwaSZk3Zde7p6MuXN8/rEDknNVJEr34gDH0KXE2iLxT5p9C0m1XV+hkZOk5VGg6An2drOfN8V8Eg
3TTSNwAipsAmKTagq8h+GYSAsbjw1CYEIkBOc9n8EobefngmGBtQZl09I0DIQ5WTYkQIIXM8HZRz
8kttZbltqj0N67WXfGIpDJoxVs7UdVjOnoF0fE5Bf+PKf7D9C6wprlvRvnYUGJ9o46ZUp2q/a5O9
SF+87igJexM29Z659iJm8zRwhNqw3EEDjYcdIfumH2wmZNl41OMB3tyhU4XI68lohgdjaxjOJ25B
Uvh03wpBX9l/uv6qlChDncdKh6Glc9rptz9l0aig83A8L1GfUwUmrPoKsJ0/Q1U/Is3Ye0ZL9op9
mtz6t5ngxxTtVofU0EJfWLhvEz+EaqOvsm6ywDTN+YBsU4/SSoCBYg1qDAMNUNO9lHgDyKpHfce3
j1RYBENcPDhlGnLNv9lqQLrWWC/bc3zNGS3paMmKbDk2ZBdRZQdco+n+o9nqL93MWavHNp53BGUn
FEgRenIH4nlOIowQnMcdotF5ICRn8q6+QsbmcaAPhjAiq3Poiy1wUANcKipKpMrykJrsGEsDSXR8
7ymMrP1LddaK86wows5DfJ1CGGiD9bWayx65GT2VHZI0h/SywPC5GXTKPd3Ryx9I6DnWhUs1ZBnf
Z2hFwnr4qxY6vnwpzktBZExZGT6gNmDEmB5NZ7uY8uLNjBkViFeiJ5FkiYpqVX18knDdYtLPg73c
qpoco+LRtHM2aboiopXZLMvpA6r/W9hXMyP7trL4UWg12IMcgWy6zR9Xcdzr1sfcPIBvu9HQWYqR
O0Zqz3vScetFXRa4ELe7vIEIz2r3kBpTuWPqZulPTUVFowjcbXTBiwTDNOJAhF8mQu6zp613jNuU
S9c8oWZhQ4Y60aoiQoVEc3x7NASh3nRhL5S4g/JYDxOi3jBDhliuzswzjhFImekBBP40GRRtzn3S
R8Z2VBDCgMdh7i+2I4haddoSGa/xc/lF9MZr2HWZVRBiHDDmhQ59wXSI5lHBOJnjwmxz4ezZ9Vay
5x6qxvjIdPGsEhysDY4SereXk9EgeRuL3AyBP0zlPucd9YZZJyXBjO2/iobFeegfnGy5C2qmmNW1
X1IVf+CcstOIrPpndrbypIyWrAJdS//WDcglHeXv+ZQxv60xb6Z8nEWtzhMxjeFmpNghLX8mqEjs
895BQr699FuFvWiyeufPTnqhou1XTx1eaGYdG4eJwaCS+8Hme5WStug0p8VFw6DpfpsYEucKxqSp
qbVmaoC/WRX1lzAipW5iSBfoQzQa3JZ2674uWSYMo9s7hD4HXpKyq5qJiixnOnSL+bF4yEEsHaCV
6fSndwgAJFdfo5FNZ4y0/2qYcYsSOFK41/c2Hj4hXENP+PMBZZoMuc3pmOsmlDnmp6a1ewonufny
nExEilOTmEbeShbflWn3FxKdSL+Mq5BTB56re9IUtE3lDtAnrjyqMqVs+BebyBh6+krtzvI8YNjR
a2AfEMMhgrrQ8476Kq89JvzEsSL2EYXrf/VpGQ6yRokwJR9gzK+dT9wMPwrJjjSzQk+eT4srND5e
uBSaqjm5fEmRLnwzRAVPX2FH1cBMM9cuaQ396M3sPMqrj6XevZe6TT/ECErigbo18oTmFYkIebuy
c19R5ocTDrNAerB6s8ETfe6swCW2SZtR/dXZZIcL0giuo6AUHsNJgthFR2s8F0OUcvWHerpCZ+A4
oycabzBtBhq1ZubMz4QSUH2EJQSlqRdiFe0ydneOSSGJZkarPxVRNZhv+C1hH+yvJkObpK+wy9Py
YiEQJTyhC0ZK7iiqAPer5xe0P5exQIhHNe9+Htwv7jJOR70FtO0Rxqt7MTPNr9wCPJ15Rhim+Yc4
xAuce42hjS++GyB5Y2R4pU/PGu/UKGhIgfq3IwKP3cakcK9gvi/HYY3UqgedNIfIyjom263i0eTY
Yw5sd6anvceDQs5RMRDnqnpZUUrvYDbUwehrh92dnAQzbf5lfMnnrXHTNMr7SBizVbrHBJJ4XxvL
WffHhpuXHFcvV9nJTauTNTFsoajQqQZoj1mBWDTmJMVdGibtap8kzWqHVqueXc8dD/48ofcJ18r4
240IqMwqtGOIXzqRtHPm2w84odHXzHZ5IeF14yaak5dSmpo4AkjhZDhbiXlL1myV8rasYZumV2fm
+8wauXA7t3vNNf8o9HzYRouep1lyMLZcbyocKobdI5EIIQ9L3lcnHkK0fqg9dqPSH5pSqaOnvBVR
n+r3xRen+AvFXOxf6F5Cukr3TuLfhd4XNxJlPzKvL84uKZpMSA+Dp87CAU8nlZ1W3uklJ9eYraz/
NeY73LPkFlctVb6S0vaeftcz52lUzuaDXvTZtacrRbX9c1pWDLhj5e1XGyeJti0BDkXNk6KQolzX
PxU/UmZxHjaTgb7cK1ClVMTH2lV2wEKbBfyL72CdPTt4XJJKk4BtsEQxEdTIxXbluAIbstX21n1x
uYVq2/hD6N3edKyG8+M2I+8MC7SceAEPcUV6evFoGPSC9hb7teFN30lOZ5mlxYHuLWT4dptg76ls
pDqQNbxGrF1PeowaMBHnOhHtIdamo1rn+AwYCfxnYuEqBFaHChj8LtzDopgSLfRV0ZBGsqbxw7Hg
Hq3OgwGYLSD0bt9lRXEcjereZOI/MdiMM5YpjzmZEMDAHaq5vdl5FNfjdUNXHa1DXO/6bZJ2nYNN
K/2J0i9uV/WPUkIfyRRp/WuD21S8SQt/FQaQPRyxOuXU/wa93XLcCgVK7FMFOlVfCjSEecgFn13y
J/RmgpsazDvhR7OPJwxb0m5Pkjr6ten/q0Rx151s3PPNBrVJa2cTf5uT1h45rPej7/oHdjPwmuy/
su6vEr/jznKnetdWNjZ2Ug8XjxzWda1BEBpa3cD5ZKS8DwhHyhT/m0eChzF4vjaNexnopaWMm2f9
2lhInZ12l3TDk6ucNaTHE3Z7r5keWvvU+u32WCm7FTd2kk/VzkqKlyrH61ZWgpR+B6XfMnHb2Rpm
fbY2lHf3LJM1fVRx1BKHspNJXew2S+imtEcaVqlD165v5Sz/6RRH2v4HKzYqgJH27T5fQYZ5yxtC
rSFK8jB3/AkbkHbtTAVpRs4awgSOMZtB7SxBMTEXUawVs4U53DXS/AU/b+1SO/lPzCjA07mH0ekZ
h/E5n8x+b7MGno1s2xISRDT+n9JoEE74/qvrAP8aFJMCXb4Yk/mx8q3tmCeZEvj2NWT9zpI2d3x2
XWCCo+0dbKv6YoHSFat3MLE3RLUXNUq/WpN8o5YhDZohojQObInM9DCnhXU3ZHQoJ6QcD8Nz0ZX9
0bKZ7kBEETBMq0DAhCA0f18UxlziKzhZpK6FU+tyAeiM7pZ+HJfYeSrTXAeiJzVA8IVoT1XrOOe+
jssAwS/jYrI46PeZqqqME0+u9JE6hbMjK/qQFqUBLDrhGGsIa9T5p41N64u171xYFiLSFp5dfwGH
ay52I3xuYlxbC9essGB6/YxTEMy95hHQ7lL1ZM7QIovrMcDiHaQWXn+0NeOvqRAK1ML2o4ViupnM
clRL+ePqOzmTJA1KWk9MjhEftHycg7qxaSiYaXbOV54XE++TXLXvTPibfC1HvAowHdg8gQ9uKtHo
9eKhyp8NvIjHWhNPS6ZdqoL6VWF/M9AyFgM/R3o6XwYth1QVOvSnn+ADWY1/2mLU+7iuaCIQRtgq
8rdXbQ29TSKVGdafQkveqa9HS503IGDCOW7x1HtD+V+m3t7WQUO8MbZyv+aihhZLir23rJSQ+8RP
aGN5tf0ZMVFBUKwwUd+rrXOQGIZA79Z/uZe4kW+Jk+t8NL0OnOV7oBhu6Qc8U6cgx8jtmaNHoSnq
ymbFAam5F6FA4P3YKaInfhPeLsH5KAl4MfSMtIWRJjhBaPQuFuKP7Svr0SdpyAOyhz9jqDZ0ebcc
oSLAhRco1wvnP4VBegv5gUKZsJAufy36/lprJhOVr2lH3eZZQZnLbW2I507GB4nE8jNp0LWtZEqP
akzOtHUEnlvAio19c3D09TTlJEJY/IMEmyR44UPNSVs6vf3AZdIPzLlApWE7ryh4SkI+40irmkss
qBO0KjCSAheXXSlCF6oerQQ4LwqX0turgs/SZM4nFCIZ2orFTlouSjGPISz1ItU3FEQqzic/NytU
PpuoCMZb5xnk5p79K9Ze+AIIACU1C8qnCYfhb2IQ9qC1Ps2DVfs8LdN7OulXP4mXoxiosSbZlEpx
jgEHrsfwsxq42OHx0lR/snIarqoc6ZT2Mz8g3IHxtJrFiXdpaAbkcJq/7quizSJ3g5hcbP9VOrAQ
I+VLkmK555r/0mvyH4Gkh0ljjbZw9wXNqO1Xz18QVlIyYXi4j/IamLMsxdki5mfXCtcJGljhnUUG
WN3iPF2PaIgh3gtGo24CnE5Zt/p324ao8N0Hot+uyjaQ1WkM+LPaG2CdpjD1gFqfap9mZG5bDgax
Mbsuy6LCDRWQJeEIblN89gN955mRvy1tVx5TLt2sowa1qApyrQmHbuvmSj0vMCpZhREgfof8jfB2
YU2vOWbvwEKFFEgdNr3WfIuM+elIlWJGeN/yZOnVFo/GmOFooyQXvT97ZRcHxsg+0XUmysElORu0
/YAhI0JOBZMuP998AbTjqETjDuFk5halUWJnbxbPztIuw2b6/Plo9bX5Wmb2AzLu+sVdqi5qKGIM
JRrlFmR8X9gXNJVf0rsPTIFPoz+kLzAh8sRxxkK8LGxK9GGdyMRLn81GR1Jg1W9dAWevG7N4Ub0W
5q5RPlo9EiRnLucDK178TCT631wTTEGD+jQagz233xqanPUm2kE9+7aNqyetbmY8sMFn/nOHofA+
lChcdCe2DktathSpZZKcEp42HtnUqEn8x9jUh9fMGMZXEG9c+6QcGat+YQCbbp7IEE3JVUex0XkE
m2DKnxbXwuyBrC7v3dCBWAv7eb8uPX59ijQPXdIPt58XnfSGPRTcBO9zrdzJeyoVyUV0FtRHVIVE
BCR5cUrLkBr2V2qdn3F/answXYO3RHN+KaLFy/JKm1HPF9hFqU+eFoA7ujiJIhEzdUtczy2VRDd1
qf7XV8byVK0no4ofXCtHJpW1vJuzn7ytFvtIR+TOw8+H9YSlayqR3rGelgfPkQQqDkhzdCIydi2O
I64yy7nRQVTdLP/XWGvHyo59kgkndwfT6d90ZV2J01jwuY7I4Rb9bg/U/yJ5Zs5lU7N8lbxpjPss
pDxP7Rx13dhrj0VRa2/KST5BQcvHamzBY7LCOtU6SXEpGK808aRmxCrga0KAwCZqEvkVt6dU0IsH
YKNNdnoz4eYPOSULPLYmcZu9m1tnhGdvHwx6LkhlkwRzJXpGC5BVXscO5Vo1e2feX2uBFVv8ynsc
JYnX5DS+MPvlQSPjAi3sdE5mxkHAlWob0vpndywfHZqvWOhl/9ybBRIQRn74rmEvHZ8iDN6vmRCu
rL16WIHAPR0qk3CLeR3jgz2vV4c597Gk+/doZTgtfn6F7A/fi11UmK2Kojx7gvQKjCoHlLzbxdWl
j9n20ixgnsgXCMWxUTdObi7vPy8VEHm5tr8Vbqyz77XJy8+LgpLXYv/aKX7kFQEu+6VrlyfMu/uG
7ocjmn4Of4zOLSfw3LlVCBHkrC9iuwDSlYAPd+BJxyHf04CUYtv04v1YMOP7oxv0Yqhe/dmaXkqp
B2IGosWor/q+ezIsKopWozrqtasdMZiDz/V+eR8m9hoOfviQ7mRYVHs4/V+zLklDdY95lhBQWAIt
J40IEsywV9Eay0NJ+vTcTKg4VQcybQnzPMbZFM7cjCWNkHvpY6QcCTiAXKA2sYjJMpLGnzybYdpn
+5LgJeD2jBpcgMfKGt6J9mZk68XjkBOpR+RMqy1k49Sngf8kWvy4m6BElglTecat0BafVSym07QU
ISaTiNwZFeY2ir/UMIP6Gw4OvZ39SCOROupdfpDzZPya84PZEyNY+tnvKnONYB3h5boyIceN53Yy
9gQllZ9DnDfXslnf3JloU6qaWoA5H1NUF5+2LdHchDRFaT2JFOHaOKE/LieQzyXzjKOdnDA9ZBd9
OisO1WNR1Wh/nensxDrzBFpa122eRVn/QhFm7PAOuaGX+oDi0xxOpOfyGRp5XjKzC4ZkIG64pOGC
k3+HI9WU9ruFp/bDVc/C1454gZ5iVqOnODP/2tymMKDtOUOrurca57srGRqWiYGmJLnf843hHNsL
WVEAqi6D8dl0gZixxfdRlf/VmgYbRQ30M2YpyUUjHK/Wk8+HYp5f/rww4Xb7uKje3Er3wNvmMsTT
s7MWdHA/L3L7+x00DJDvcpnypsZ6RgTCcEl78d0bVh/W2Gcb6fnoatl6NmbR7TEgOJshOsmohFRv
pt4Nh7Tr613jeEtQO9RHFYn5pWI62xIdN0ob8zwgIfcMKEb0nIl80owZB9QEukVMxBBMCFkngRO4
c3vrMq7La1uM8d6vS9RwF8KHFKm/y/JcNeVfT6p1n8/GhySbGcP5GGaj812L+Q9tHeTyVp+eiudA
mY/IFBmEcVtiidcBlQYzaHKWHhqYXOI33Vj9q+wUjKqz9+1yWo1mgW8pb6jI/80KUKOjehWXq8na
SncamnZQiBq1ymGC4MwW4XAnO5K5GHNPVufzYV5bHf/nSOiJO6P3EOYJZPINA7zE6YLIxC0PzIph
PUzfHtkYgeZ48HnGfu2B5K261yCWN81W8slGy6U8ovpiKT/HivWWhuhyaKpwoCQ39h13P/QJhgNX
1Gd9S7erWZGGTa7W2wU8gcrbgzQMdsVSn651Z9OBoXpjx0RuhXnjLoggCX+geKovxRQU5fza4ajg
CDa/dBQoD77LRptqvU9BUPUnaQlJmAebFIWsL1m2qHSfDLyo+GVRfLWSDLONpLfqoJgTeaf9+YuU
3DMxSEejssK0JcW70/2H2o95+uJcCnX/GZncC7tCJ1hB0UXCnGZcoh53B3CM4NuZbtAMT4m50POo
F68lEMzYexko9aIHTlL+40p5ahpKlFeOD31EFmuB0s7+W9GpDWqwAWT32L9kVPaQEr7qLkRC/bWx
320aji+ciXcnSdOd9BbrlBYd609rg8G56WNsu2lA8ADOwj5XJGnOKwmLCP6Q7fjgcOqFBZk3JUag
xV0WtFMM4tb9laNPzfymk/p5iZWyAjJMisBpfcSHB68szLNWDDri0PqOyck5Wxg/otjsn6qS/hed
AFqHzfVArcHRa4EQ0MDeyqnnagd030nV9cf1tzv71SE3FB40mGmj+WpsOZ8xm0AC6PoDSxtCIFvt
E2+Ob/jq5t2wjBeSId09nlC0eqOLju5uxUMftbP9JV37n5uwSQZkL1zAdeVj5+jmvjTnFLKs502d
3yujoIaqK/dVIsYrYMNbjQTqQGR3Gq1dsv7KLcvGkw7kycz7W3db45hKKGseu5ONlSaeYIiL4dfk
IXfMEqqdEP1fJ9NCPZZY3g6ZbZuOx35NVEB4Bnio1ktgND6Pz0VlOpV1odS12YHEo8HYCKWkDtHk
WidbMiIV5t2B8d4tokPDWVtH5PhegIqIi6rHYkpzcTqRKlrDYeWEf0db+FuuOdNDahvIuLrASg2i
dmOibGYUvEjskufVh/3D1Xx26/5LEOm1q6px2vZwznlRHcbN0aVVA+VCTe9Fo4kU3jTg2e3MTEK/
YtUd0onWYzyag7DuWQzQpXsOO4H75puo6s2YVE26R8BaKZsgkDL3GUKL0ZheSRGd90S7HlVtftaO
8ekSKaYaErowNYRjx0ZgtQC7nYw/ZInvaNGxShVjHaWz8ahNjto1bvJMHvF/YlkxkdotVmiHZVmf
30oM4Ze5nM6A6mjrYBAKb/xIJroAlOEMH7bbHP3c64+5cinvqgXOTGYDCPDyqOX0wHkIGScG+XPT
6uEwDe8ImYbXGr//c1zYISCzdtKQhgF/cY47dZkdOf/GXaG7uER141xXqb338EMT9+7qF89Wy4Gh
7J7BzyMMRq6v3MIi7DNlDM/cF3+k5GokpBgFNVoB49c4Jv9JxPnPsz3HYZNrByfDIhnPi0sH3Dui
yyy0K7gWPTYznFnFzTV1/Y60NRyTRYQyG86u3WpQa+jn3Nr8h+0hIDaspN+1mUJ61E6zJT9V7qiQ
bf0NSDA/DbAuwaQVL3gwGKJT76h60gwsHFOsgpoIy6rRg6Qo/0sx8JFChuTEqBPsQyw8Rpt+xw2t
eEaCGmSaM8jdDm3Q4hS/CDqEe1EjIrNkvAEHJSiQSW31HdK+p+YJcEccEzl/lxSLHrtOH/Z6TyyB
IKDMdfM4wEJfsW1D5ieOdu8yPCirf/NX56+z+n+WtmfTHymAE6aCnl/NncJqJd9WND7Dop4US1LZ
2ATVN7j1PFt/N0k9OQgyMAS8HRgs5uHeyJkbekjwuv82S/kHB6H5YPMZB8l+ZXnipdUHKt8qFsm6
tw9xDViIBxP9flmi80YBbjMiGfEjJ+Gp7/Pfs0aYDBJxNBK29zvtlrcia6i7NJ4as4iPZc0Ttlmd
iC39qmP93qXm8GWhho7W9knM9RgJq2QxlHZ8rOYF8mLZmc1qRR6JNtD+2d3UIaeK3DN3mNiEZiUB
7Fe5N7d8zr5yzh7WXx5J0uf9uTmp4Uea62LuZY5dZq4G8s32/ZSh+c/QKJMku5mVTBBl43eOY26X
yf7TqnDL46va6WlMYyseGh+wSzmeE+GkUjwDAclEGx8sz2TwFeEqPJpqVCwDi0tdX/g83uTZUJ4J
5ir26M1q4SRWspfaSJ6F91A42bAvYixXXGyfBUotyhq/YkJ0wlqr6C1FfrGi9sRSFZkWUMHsxD1G
MUFgM89EiDirfUxT59HE1hbhwX51ZjED6XZVaBQR7yZeo9ZuolG4eeQC2LkT7LYcZX4pARYofHwi
FmY8ug1nOjq2Fpuu+YG/3LwOqBwCv/nyfeK95JZEheuxjY27ifZ1+p7W5tsmLXnKLWx/jfsfbeMA
u3q3o6oD1YNNg58QD1q93hZr4quBGCNwm1BNCgi/RVtWh7hz6E62ntP5ebI3SDZvCK0YaXRr2xcn
S/8rcqdF7n7XswofSjV9EZex/MkbmNUS7ScFgZqTOyd75SGEzsAeNP/UTibhVw3SAooIcrzOq4/f
rwDhLshDsZWI0kwLsoROlJRcqiBv4y5waRMwhfbQodOTJjuSTE3Qnp3CJ5lmkK51arFtAjP47cZR
5kx5Blmjuxj/uLXseznnITKtfdwNZM7kaxFNPIUxLIIrVJUzMzL6A9dqTydIDN1IPCqyq7Bo6m+P
7JgnM8PRSqjgFjGD5xm/AZRmesWEmr8kpNjCGJbuOhzXwf1tJX5xEwjb8RUvj3E+iagy1/+kn6wB
GYe/5/+8npxYfUv/SQn/8UikxPuGBbgYig9S01u0id/GkB+9eEvTXgxnn2TNwVdng51mnxbjzexp
RGAO89HeYe6Bv6cx42x7+bmP2SJWmydHLY+O030YqyJ0UmuuzZDj5Cd9onfrO2MdmTekoDruJu+f
3b/TQkDREifEdny2M7KEvjafpnJqo6VTj2I2dOSlmDgp4oQyXLWgHeYhNJWXh0YOo18ZkpCeaSmP
Y8JGv5BVvxMxhY/Ee3JaJXw0UNZsE33rliRW6HYuojlpGdg20CcVH6TsnjqnuJAI8zD26EedpUBY
2SYBof9PGSlCvz1Sz3K3/EXNzz9CSTwerdJAgsV4PqaIhuu/nSVJLTHuQiqeMsDVGo7tQl/LfeHX
HAz0mu0Ny71JHJZkrmh1ZKw8KQ1SyiaCi+ioDGyIv/T/mDuv3ciVNFu/0GEj6ILkbfpkpjKllNcN
IUvvbfDp52P3HKD7AHMxdwdoFHa1ateWkiZ+s9a38kH3o4D1ikAJMiemtoIHRNHS5z9VTzYWD8bA
7hGTQBdNAUeu5aEyxrg4td2VEYS3zuLyMBhtfU666sJ2468HOon2ACUEjO4XVtspALJ+5/RsoHhp
AxVf/gnLb7VnPv0o8qlfqWr8naBGbdwRJ65Wc4gbLqzP6aW1NIPP1SV7OcLLVY/mJs3hAwXcv2Ho
RLuyvK9D3HOQ9O76PmPlkBSfyTi+1w2PTrWEEnqEfSEZh9dCyb3L6uihmwf53PDwWZOxr+B/hV38
2aGXZS0M9IpxH++sbc1Mcd8OaXtQbsBisWILXFknjA0Vz8yIAhrA6rHSCncbxu+x0BMcQTqGHOrf
YlSbFvj8PRwZJPlpuSnIcSbA6VmcvSzINyEhuxuNTLtrb3hLkSB9xEDjIYpY/lZ5iiQHoVaeFJti
Yjhm24yFa+ldMPuUh74jUYkQbmINiBFI8vw4sOzK2pEfxn5AgZztAyYMAeQu2wluFXYonuRyL2bj
AJ3eWlVcTpZzSPkCjIPsX2y5ooF/IOvyucmLnZMjRsEGJ1apocfUdVTb+VxaUA0K2jNR/GHm5gNQ
AqdsQe822oJb9l6L08c5aX7xEOziwfg2w9FfoBJti2E+HZO7qZtaQLJTcp82AT1jlV5TRR9LkiX3
rgifQuX5kAGQR5+G+TgRs7fnPlIrk3TSSg7zKvIwfIJgeZJpc4OOmLD+2Shkw/uSZtGzjFeHzCRG
8ROazk6jeDODajUrXBoyjOs9oX8xGkR5VtCQTF7yZ8upATuk8/cYR1dXwqyIXOdJ0yr0K0JfHDpf
HC9fBCRfVKO2SYWzdHDZSwGN9+WcXGTpmHCUq32SVSe4veZ7a/0xwkc5VElzbWtMCSlGyA3tLQxB
QXp1KhG/eo2Wn1L2QwPO1JUTqsJvbPiodd/4BH6FoLVg8yNn7ne1Fb8oLpSbd5+dWdY7lWgO2y7v
Hp8yOYG6PKUWfgTcP8N+ENVN5fyrCbJvEhlsdj3efEYab/Jux/z91xUs+8NQuetIuuAszPNIwvGq
DwCF2Cyo1oFTPcJbts9RWvuGAQk2ZhtpR8jw40owOWH8kHX1wQsL+kKOpizg4eEOQlmWWQmliZWu
qgA6Rz4Er3XGRZ6AvMbCj+cZ762TPk1Kp03EYL1uFR/KbHG4FLjnMi0nhDjQP1jiPsQ8rU8ygCxX
5tp9HzWXatScazET+DNUvKxn4eJqbSOHZF3p3Ac6pUpg77K5DlaORvBFWxg/cAK4fW2neMlI4VmL
3Pzt0tJmDpNiq1vmy0FPacX7wKzpu/ohBxxtl+W5UAK9EPYCwkG4WTM17aspO7ou+7qeoRMOUhZO
mOI/lMKeW0+warOmunRwiDagvv2iEdY+xj6VjWG3hSyw7dGMbvTFKa6ZzcnNHgx082t9oIJorZkg
ixA33xTGORtDTX+UMZBG8IN6Rj0n8CmMWvuaeajo4tYT6FmKt5GVZtogoK5pBDTX9lYCmlU6Bu91
SQ9IXmFCXWJs3cIk8r7Qpq2ceaCkq1evSLC/hgTNwOhKjAEdKSBlbD6JXCKzCLSTbKX1aDN03Zgh
TptgcVb3JlrmphfJcRiwcxLeR1KkyH/NFlgamTk8Z2jL9tIdrb3bxs821S0AIqs9BL2bnfUpWBJK
3BL9dvKbRc7k18b0mybcjYGTx3cy6gQGmnkb9CBedCNodnlTWjsbPDMLEHDgnlUlN7CMPFU6yRM6
OFBLrFGF9EfBgAHWzUCzk+uLIr1pqS3QpFqzKj5q0/ojGNI85dKewGSlz2w6+sOoVc3BogFllTD4
U4K2EIlk4Qk2kPYYr+AD2Gny4c7OZ2r+FuMnHpznIk6md0YrTO243LC/iZcpBMz4MMMwkZ2AGfM2
gm9M5IR+6ZNiBdGWhyxnYZqT87HvNKM6Gr147obyO6GNgzBbvOa9Jpms8e5rmgCoEK8YaqizkZnl
NXQo36a5184dGzTOYOo1Kd34Oal/UPYMzBdKsY2nXG6NDGg7/08Jnhp9RpochWURLVDoD6Kusrs2
xg/YNCq+uWi56xYFXRgfPY83lQMjj5gbeDTAt161bpFt2rwY0Dg9hqnOEPQvrRnQTjKpD7NVvQaw
TFdd3+ZMh+BwCC+qr0EJfcOlo7kG0EO2i36a3TBb0K5IDq2B3CCzEdDCgp02NZKHk+vu04kbq9Bl
dIEt3R/HqgjRR4Ij4S4emEXtgi/DnF+iGCq7bWMLzjwvYPbYNGszruJ92rc7B8psxzSQCS+0JSOM
Z+D3IWXC1XMQOdP3YvRP8X0yDQkxl2UMIa0JX17arTiVKnJU2ulhOR4fBvKqo6m2fFgPms8e97ss
3Io1Xx7tPLO5kxB3Th4cKUwD+gXxtvkQRdUN2qK2KQYyBBgQaqyjhvrQe8ZHTY11UiD3eHQ+RqJ7
9ubg9g+IeHR/nosf3IMHXMUu+4fhpntjz13wZUr320mseYfNOETkaR4bJyX2IFiqqlaetIY1uWlH
DIGVqd+Dk1IMtO7TEPOl0C2x6eHNtDZmyeXuRukTqaemSPWTnU2baZKYwRtnh7kA2WkhAsbXJ/5G
pjDQ4Jm3sd/39b5XPlwxFv9D3G+NUg1beDGUgG7U72ZHvbvATU+anW8rgfuc6dvZ6ZLokiLLrvpS
nYQFTHNMDF/1GF4DlMjrbpxcJtQm69MmfGsEQvEBmu/FCZz2AG9oRkFcvSUZu7y2m+A6JCiFyTTA
Q2TYm9k9U7QN6yGWz0kc5zhlqPEXpnmnuZbfFN9RVudkZfCL7qSG780YWYEbJTFtA+EWE3skWuXW
ognXdDxuUYmKpBmca9cquugctiVv0vwx6s3+GMrrnFBPpXblXYZSET3n6O85iPwdyE13D4Yi3LrL
q9kwjoLJ4Tu/6USbo3gtrZPzDttW+pWHTL6cvaPXqX0/BPdjABcBWDYSsgz9a8siDcoZ8iBp81YJ
w2ckyMFuxM3gtIZ7yoWFMi1hiEA5VJy12U9LaxE40YVP4VMb2ASqAdU/kyOx7kGGXKWkZYzB5VVO
Kd7mlimlMtJNHFl3aYMxOKf6vLRV/spkgiCOtEL9W/3Ry/odpCeUL6YOakmwBbGIfHDqXekE1tmO
IhsJ5bKZdZrTJBoXK4srV5VJfZy05bOXh0ulyZqDbOWjOV7txLJgn+wiq673gtBPK2LQ5hg66CrT
hcHEzDadiFWxaGTmNtm6JKowfsqfrN7EVVpkXJIs6Y4an0C98FnDBfqaWgmRVOpKZli4A1y6ZRwL
YgDa7jq3rSM0XOAdio+HzdAqTYf84IGuAj8YnPSsTtYM7wqACAm0OE0eZaDvchNZI2PVL12aj7Fm
Nfumx6eNvxMPDXMWFehHOTmUgHl100o6XU8UhErEY3g2SPCoO87uEt/jhnlQ0zNw16J531UE8hKF
NeL9wdqBRp4aod4OZvCLUeSg9c28m5CGVXwLm5HuaTVQCaGZKyvnDUvjGVHXIn9goFiE5SEMHL6L
bFx8zESdnbUKmT8YRIkwp3iJYxHvx7Rcpj/0Di6uvXVYei+iBmwkFl3AdJzA0Bz1cAddOfb1SK7L
OnAOBN3tbMi44CBpDCVdpJFG5yITb0rZ7Rrl+d84eZeEMA1fxsETvB9+rNC9JqJ8TzxjSfLBopCi
aN9O7ltGKBRi2rUegW8q03HfA5hOOmSLOvRTlK7hViYChoJbQZ7HJAhmGGJGabLOSWx+msZwaGRR
BJ+j6LU1Q4PuP+0PtlR3c89TTvIjxJC+2YdT9tgmuU5jGDqbCS9QCh/kgXNrWQRNO4WFAaeO3CJV
7H1LBH+GTrxRb5/xrAXEmvNxA8zdOV30Ear4pWKFGHldfU17uqwyaIyjrkfObrRGiTm0J1+VITb6
eYiIomtili3M0iJSlFirr4IehIaqeKBtt/sMkUgwIyI7joC8uwZavAOaysO7+7AoBTeOdlSpG++l
JgSxJCUuf/Ylq9J5ShGHrIqm+50KRFAIhjfGTME5juljvvCI0+WXtoYLATOC6rfS6/0CoQS2Uh9b
O/IZKepn9P1gcCtqQqQR5yZ0nItG28ZthMI98nHRQXbRr3popEeWDBW+G0nxwODzClWAqKEs09bG
wOKhw53P4K11fKHX1cGIA1ZFvG3S70rwyqTB2KY517OfWFdgSntI9VvM4oTJPWf/JNVw7jSK5SLv
eMPzAWE9QqsIQw71WjQOR5HDpE2LGONvGuPHCOLezxrR+41MnD21wJE/FZDQN42kLs3BXnjJCR6L
2sxUvqysOtzsw4ACmqFxZFa/WgnYDjq18kHkQy5ffmE+n26Rr7PZnqzPUBN+IMY3d+RDsRXLnpBT
rEsq3yxLRO1x/DTZiqFuQF0MJAcnz8LIGUOX4SacIRc8vlv9Gj20QLoITtcZr0NhT+IhFAxblBG+
uN20rVtL922Z5nsLpwznXprtJoGc0EHpRh60eQwHwz0gFdzQySyoCMaFIsRk1bdLJKmaC0Sv2O31
jow4cwo89OKqH/x//WMfmsi3ioThIA/drgK7gi3xIfeY5DcmNK4kQisrUm/yG9VTCk8wmljCdT7Q
wWYDyX9mmBi4vl0Lfft/QoXfHoM2rNA2vbj9rKF/H9PjoOXTG6JU5tutfCrR+V5Y9nSrHgH9W1cH
zIcJkzr887dDPdNQlRfN7HAvaIV50Arj0gxqPoRuJkEoxBow8//7S2JrDUgaWWzhnP37F/75Rwwm
jBuFWWMewcazoT5JvR+uagHrw9njimNtO/zzix4t/L/Cb/9XIeRPZc7//jNy/D9jy//nnPL/SC3f
/5ZLFnj7//5V/5Ft/v9HmLlFtvb/nGX+1H5Hnz//nmS+/PnfzyWu3LD+IYQhwX+BHfUsffnKv4LM
dfMfXB7LWcKuPdMWNkHC/x1kbvAlG0WT60KSMyjfie7+7xxz5x+WpTMao3Xz/pljLv83Mea4Iv8z
8NZBA+1YDugC/lbXJpN5SRH/twjhcpY961/p63p38qYQolPS+wSdPI2j+zJY6r507V9hqRM0m23T
1neB4Cxn+MGCoyGSL9h7SWpcFUqxIGjSzRsPD18HnMeLJDjX5avseXExm+2dGQP78qgTHHfnaCwl
2VAcUaSXh0VVtpklvSk+b47IFFlYzNTZ0AApB8ObVnjMUZxvZk5XpUjkgwu2snWiEI0mJyKxRWZn
RRyUaXmOWxD5kRXcW90QgzbLaPtHy7eq8dCmAPXGnFTrKjgQ1wr5P2Tq7DH9Yt1Wh/BJZM+wSeIM
wrfhYKDCl6BiOgxZOLd2AURR4Psih4SJrGbPNz/sVITBoE4uHqEh20Zz3iAm40/MGbsk2thteqwq
eKfZiOiQQPOZf5gTiWeNkMxYy/6K41hgwh0xh3d29OOURIuaerXHPXXiffQzSbQXaV2x1fwarGxa
NTloWcrtl1zNX9BaUDw/IGT/Bt2OltzkY54184q9DEX0nN5gb29nPQ1hpUyQJGk7MhQEONCOHGsf
Ri0eo5IOgHYCbaYqCA34jQykgR6pUo57ipuInbCNCji006fEwNDu8nFPSePneGJWrJfblZN0+y6V
m4rAGpiT2ufyCs4d49SDuDi5Eouh26CzbbM/vMwHT2k7U4//7CCAAzV19aat9YdGzZz3LptAZ8LG
KpFNO90VMGoIsSD7KjsNSIkx+G6BO7CTCxqQDVy8NDu9Ah2RABZwJZoeUz/lHIRM0xSblJ4lvesi
flTt26RPL92oXuYxfBVtZQOS7F/NEY98mxe/lmJEE8NZCLvxRN4AWo4uWktmSBtWnxcrRdtZj8Vq
RCzKiBlIROjh4+OxuyBJYs2UklPENJ59Ao4BBs8tnLkhm46OhR9idB3CBCaM5nIYrtZYv7htJDlL
vKNiTrCDYn9kK4dbR45r+hxKHYjKkc14W1YvXYO2rxTeNmwx/TbouCHgfzBBYxFsJOc+Cuk7WBBJ
k3G+mfzlOBpWk1g2IHH9wWX4yiy0OFCu3tQUHvp0eqsHbUbbqr20Nu6+LqF2aSONCwmoHgSf/Jmq
+UKWZ7ujF7vpBjL8DLdZZRjnov2wMRMhC3J+I87MCorrOqooz+xC+GOBnjwK8ucIGS2Fz2YQSb9W
5cVpkOpSUIGKBcMcGIx05RexHHdF5TzmKSJ6GTdXy6mgsOe/YcZ2MgpPRpRcE9Xfa9H0GI5aQIJV
eQoBx7VFfIlNYxOpE26FYa/n/UdlLWKcLr+HxPmZusOpmctrM4SXsm1q33SKZ7tLr5OCOJTxPHa5
TbbiFLFpJLvMTtsrJo8jaoVynw3yfVwQJWN6mPL8QJqkvTImeaSG2JoeCehpNLOA5KqOYdn4kqBx
Kq7k5uC9x5KW3f3zNyDrqdgXj7jcLv9p5gn8eKBZ6MjktwJ2y2BkCf/Es8jkeef29ZvmlFeuf+gZ
d3BFjopgZdA2R6InHuhm4fXY1RcSWPZa/AmDlixPRbS2EyPDO+DPQfSMYhDZJQv4IWbnQuJrbfxi
c3wV0J33SkYHx2CtM8T5QZh8B9STIFbb5T8s/LKzf0dd3Cema63UMDzmor5WyfDcGy2qEMXzZka8
zxIIJ4yKfRVoe3Yj6E686JlBGoSCoHxSrnMu53Ziedx+hbE4Z8lEfeLN7LCiX4Tm0MKQfBIyxkKw
vA1mcYwCcQq/ZrS+fLSL6TvkOcKYiJbym6HOWQt60uNbRAZumv21phpZoxbPGbsZIzOqVWo579A/
Ir0HV1TCiO7qWynMS78dYEpJ4j/3o8Ooba4dtXGaK5awb09npEbOx7kumEHYhrxnIZHtIp34wni4
2I19Jz2iw53VXBV3uhN/EHT4URdeRGsDBYXl4niEZb+kKAEs6qP8Vov5rQYEldgTeNv4zxPpMZgr
8APVSFCOQwfZu3tozk2bXvneAv5a2LjSPE8Ja1xGsAtxm/k/Zs3nUUEMZMKzhHojF2sfZsyjSVKy
/GzNx9GhiGYaophFIB+CSrmwT45EKJEj6IX+ECJhdPoXRKL4gKDdmy5CGMYLQ3cmUxJzSI2jy7Wj
t8GDOhsYxsuszPt5hEMp4lvFYGDltfM5CTAMoXfDjfpSEGbSGvEpDh4TjoS9VS7gfV6hjuUeGveX
RNdVITUWZJ0ZriyNHVOJCdaZMKPR4q6czH4JidAA4EaQ6Zg+t2PTbbKwaPHLGCPe1uo5YePQ9sn7
bLW7wJWHZnSuIMXSDWmnz5PNTMTri69mis/uWGTwFuWdbcSvURRephllrYDTFMBw6UBKjy7JeCGW
nXCamfpU9RG4JLg/k9qbcGLHCxBGZgZLFqntHGWhmHB79pZDzjoJ+l4/4s2GYoq1daxQWRazu2rZ
xrwtZFUuZmIABDFDwcjyJqzcwEAryDMecKTNKitXva6ardQiZpu5LXwknMauH4GW9w10WZGxfK84
VL0GZqLlWSBIiXhwHUVIK+csSiSk+vOAjmu2XnVtROhlet8mMcUwF9R4CjACoWMhxztDnxZYxhNW
PGM9VN1jXhTMe3gRDusEr/0aWWwIPUmp/FrVZGr0lhJbHZxIH4rzgL4HojgUmHoX1/1vaICVToiA
z1uaXy3jNTUBerOr4okXcbzHg8m+PhcHZGf1ZtDU/YiIHND1uBs8+d0vmrWmnB7Vs0H+2roKw5rB
WFuzoQt9IeBn6epdwm/BacfuL2WEhD6lwN5Yrdh7Ac3CimuW7S+jhHVm2NA9mlnugywk+EPcXCbn
q6yG290iNgmQROzNkNAo1uY+8LebrFgZBC2Mm5lg2U1VzTPGJ5LHmfDZu6Yiez2JNrq0STnNHpEB
R3ZnHET/PFR45AGEsulAjLZO2jekn+1SKYKuYRqJd45HDtkKiyF7r6ecH9gKuftZhMVUkSNmEqOT
yAf66Nbb4KUVcmbclU3KbZtYnloHMckX7oTMAJ1SRsgA8/YQbHB+QxG0tdxHCxqZwc4DMBTSU2Q/
lHx4h8jHtYPjcuXK6XN03deGT52LzFrGqI9xTdu+4KBCZ9w2oniw1PwEQNaP6+5g5ealdngQAv2K
5gvLdMjk352sx3ZcZPXxRxWav6K2Nvp0b+EahMIOJR7RSNILxVUNdtY4bvoYjaJuosHPXocMx71X
fKnZPo2Rfh/wvYqyO5ReeB8TCSoV+TcM91fxIG91p330qrHPXXxTRvfj5dDam2h8bsosXtdN/zUv
O2rnKUiZp/Pxn+jZH1h9ZaTcze9Fw+I6CZxzRqyisCsfo5m+0ioU0MsF6Kz61FXqU1XRPra7fSpQ
8sOVX+W47QuPx2hhpK2NsYT7CRM1XyBPJCg5q2ZeWhWbZFy30J7txiXHI0Zb6BViWzTlOW/HP61F
DBiiVpw89aeNcq07+StrWVaMuHJWzhIzqN8ndvgzecdBFn/BGIFlZ8UPT/cH9Mip76ernnGQRcOO
hcoC3CEdYLEzwtq418r4DUDiGdYde2Hk7Hju2NwlXyYWNhzGSb+NpY29ggdBm8ghBj4UbCg7Ujty
zpUJtgmC8NNg6/e4EolEsAffcppxlw2/8E6TI274JYc+OrgwlGizeKfb3nyQIrvGXXqHaeeEw5iN
EFmnFvntU6v7g/BeC0RUHdBZarn2scZupUmDrXnOYRCNCOYgXjzFizK/15MHUou3qWO/1jMtF882
KCYr8sl52LnQt2Ly8dILygIaq3g4DJHc4hrfEyJ4RHrFRi0aXmajfTK98QfEnO9K6/6faBVOHb6p
5UlbekD89MiFn6eQgGo0E5rqjs0Y/pIeJ9GLwi9uTgaveyrL+sD1nTfAApkjsjRJfkIEoTxIDghA
vORd5d2GxvzBS/Y0hZkf1UzdJwys6Qt8wi8IK4T/0MzQgn5B5+NnDGaAt0yFE54esh+pPToKFS8x
PsmHYXibvhl1sLFS109nTvC8xddeD+odDS7niNAR1KPmcAWlb5kweWawiwyU4roRvqrkTunVxcrn
pyotfs0ZC57ueTuBLq2Z2IDNjn2chicDTwDA0/jmecN9Gegnc8Cuag+QKPv8jFM0X3et30sMhNNg
+iHzhTUSezaybveUQGY1LI8jyaOyCckqjTrEclbLkjOqVrYm31MtOWoTr4qiWQ+1WE7r/k9QZ6PS
ZB0zNlfZIe5R7amNxetYJtU21mKURJiEMAr4jox+U1HeEfWO6ZZoBZQ6vZ/C4u+XTYTljI8/XVTA
LoGKsfeQ+DKYWMWSE5CA8HJjGdehEUREc9Cv5kjB+1AYv8ShLeEeaO6z6C8zlnjHw7NdxL/JZOeI
z+VAA2cOjHO7t7SdaEh68wQaFL29FuGBc9e4NQ+N571UcUbWtc502iFYoDNf7ZQaR2MdGzyIhGzR
WaQ3szc/y9DF20dZ7U4RqoTJawn0Xd5mhgXByL1DlcvmJm9+urZ4ehh1nfH0CBmJ5LBkLE9UMKd2
ZrRfh6rhB8Q5g22y2EHoRP9aoNvBOww7GQ9gMj4NVFqHIonPpdGY20UEvdIycRsbJ9sjAX2MJs3D
GzHThCzAa5ih6DDs92quL+nsPMG9W95sNW7T9NEtEx23PreFKx8st/ieW9ixmMTQ7AfTtYjQ5Uau
fZdDeVoxnYIRVb+L/ER/Db+JGJ3KzdD5WYxJIqR/xUBX5wkL2yVZI5NBeo+tg+djTZE1CyfOxA9Z
9NNlHkz2I8G5TVJ6U6N4hNKCnncavzLTOCDPh/8VBB8YzOM9JRNF6JJXwciCGGHlB27NUFcfpV+M
k1+ZI/7rUhUMhHaeUdyjYzg1dfyqjBKtGfxBz/X+mLP84PsGClE9aXP2QzT7yxgsLLJqV/e4f8To
oqmpwl0BHXMF5HsbFLXCRM8+lvfqMdyNev1rFI5gpU93TGEIzEnO93I2ro5nwj9wIqoPZIBIkAyI
VbxjJ9BS+8A08JkZFcENY7yruzMa6vgMLokffeh+hAGisNcRC3ozfIM26Fd2NOO8d+phZyT641zm
06Z35J8pj2Ez5UgPDw11xs5eLFuyWTUl1p48z55A76Ch44ey0ToauufXE+CWGEBxVXOcsEKHocLq
J5sdFOsR54JW+4wbEhQv20QOhDC7r6iMxk2JnlsUtlgjR1H3HlSJPZpdWtPG4yWjRXQviNN4u4Te
E2GQSRy8G5U5HbDKbxKAWNmoQ0cqCFcT1VvObh/inrmUHNHnvCg9jIZY0M7baxbSQl4GfMTltDLs
9r2MBN2PI3YjABGlpX/KCYeDqMWbVbzQ89BQhg7ImIR+j0DnLO94G2bP0cTUPkZgrTMQCSHhZ7pR
bTO05nREztuwQI7beVmzdsuYw3grsvYDl/0F7+xzrpW3sZ5fy+aFRPnXmNdHSktPY45bNTe1X7u3
4q2VwkdCu16h8Oih9LR6toc/+Zc0GFGozIKtmRBeM1nRKc6nM85l6G+T+xkvfIoQi39rT7ckQh9T
YKWVsYb+WH9MxuDJIzeS9JDyo32pqoQJXjchxS4N9I4EBmohbj/G9qRsoDSK5kFsrML6Il/rTXU6
0ZG27EiIIT+5c0wiwkllZAMYHDwjN7jl8JMm2Xhzh7nbEQIJcj3uX8c2OHZO8mB7vA7lXP9Z7fSM
koFzbeLKEbuK0UbcAVU9g1PnZ0p/PHFzmJdUAUjc0bvWyThC1+TfzsaLwUIP0yShcl5aXCD6gZFm
OEqt5SOLeR+VdqFjgq5kzOfMtF89i5RjQ07XxvR+mU8R9sPsqsJiyVRkzskEae80YqFX8E2w2vY4
OuqA/RLlk6oS7IdvTjz3+7Hk8DTrkTYmvZZa5edklUMnCI5pjto0ipDDA2qljH9uWTHxPn0i5+ul
rp07tOXIdOtHQAEfs3tAkfxBA/GHQgVBWuwdCiGvJPBesWJeQWRasJnwEBFpkLqKvvnPi2LcR7Jd
5p45bIL0q0Ot0lbTfcq9K0d8m4Tj7cnjUnhp1ZvF23plt+pBgUY81DbDtiD+K9FsbEcH3Efp1DcM
XQcPVcAGVOy3UYFaDwYIX+hJpqJ4cFV/JJQ1YnUt11GkXxCVkyvvipceglRJVR16DWImj6QbNd9i
rYSH1fZvtDrWXm8bHykvr/b8QSjsI552ge2EZbLJ1qHxroKEwYMsvA0I4DWbSLA/OFaauZPr1mVB
a6F47FxYlYXe1Ae7Nn50NB2IqdrimmT84Cgw57Tm+jTzF1neTL30SxvUzDrgJZQOJwRzSnZ3cXvQ
xvlB9R9JmB/aZmiIG6o+cmL1avXRa/lIrxl8tjMw6dhyXvJmQJAgh1tl08w4U/xqJLEGgHaAC4Cw
qx3lHsUlMSAAWYLyi9sXrWJHocu5MOyNbvFUhPW9Z90Tr5qHw3Nhtl+TGT90zFviQWexGUx7KJmf
cWE9jSSgrMMZO5uDdryuriTGfpNDjTKBlglK3nOGSW0Vzhz0ePh/hSQMxkVNWZrlT4FRYI0A66rz
/XZ14/N6gLg5oKYL2uoXfR3+iAbPPDcxExvnJFxesyalQDYO9wAuCibIdxh0GRXa4btVBRBTHA6G
ntq1dD/RVvFjdRj3PF86lbfQTzochOo5+O0DUGp5bO2ngRMvHJa0X1JFJSVEFqOY9O6SCp1FNTjf
otLalWkhXuomTvu8ZbQLUcZD4L8e+uHWxuWDAeanIbjy7OKphq0X3GXVcD+4yQ5J+ALtKQrAQbTo
7thfB/mLOosbQjyiufenPgLrWesfkLUhBw0T0dABZdXoXjKJOxmZNNsGUnZC4GBRYL8MBlcfUOi6
q4FSsEbfeJKBU4QAybTN3FfRtHVLl9DpFj6LFdy5enlJJXETM5OoHkPirvcYxfKZIbj88ZJ6gyEK
7FzeczOFYGvMTTZHr8sXe3TwUUXK5ejMnzJ5NWPzXqs7gh2c+dQU6pHS+3OZopNbCnxDj0y+4eqp
lm8iDL4hjQ0HA0iQoUC25mnMLC4/C1pHMzd+FLBrspdaj1ER4W+Z2i3Zy/uwMC+yZfpXw2bFnnbI
wEeBt8mbjZ7YdyPpbMiGZMZ0w/P1ajZ9Y1rieeLk2AbOzg0LcqfaBCCqo6lNAK0ytO2HBVuJsU0R
m2p9Ky5z7bzjh0k2Tt7lh6oMr/GqBBH56Dr4gozksypH45An8YU0E7k3k4nQIHdjDfjRywIXuikx
+zLkUEgMVsMkzS2xcz/1DMFQW1xSlfVVza67C+zwldkEMUtTcqn14G623HGfee5PgCzSfbFVzxgP
v/mGmJnvRe9RLjxalArfFfzPNeDcJffjz1aQ9M1aQb9GchUkEXHOQCi84DEz5atG+DA/HtJUhNUq
B09llOUzXE+AkNIEhFba9/HyeTQR1BJhfAhpvleN+RahpEYRQWKAEWNmarT5xokiAE7vktxa0dAN
W4bTWAuchLbKeeldTvPeoj3pshzchJVBj429DYQVipGDYSLK69lqtmw1xyw/sPl/wtrqG6LZKSlS
vGGM1U2XQPMur7d2P+LMw2I42OUfy/8TGggURX29zax2z6iRNZ/AKxCaR8OglyFtgqqA5DoDPt1a
kgiFToOhS91eaPsn5FXqFhgWp2nsfNu5Vx7arVVEN82MgXwlyTLQHnf0lUcDl++6TBFAFPWdMzYx
YljQHlCLMXmh3muCmsTT5bdj6ZtziemEYNtClbe40D7DZiFZ6e2t/S+izmypcaXrtk+kCPVK3brv
MWAbqBsFVKO+SSnVPv0Z8v7i/DcODBRQtpS5cq05xxQCph8h6u5nn9UJJlNkNI0hrjmz00NumytB
lPLarfxXPctNerM+MDP6jviFUn070U8PPzo2hqVWZr8jjuqLruVM0BqpDczVXGs1xwSRsGNYk/5l
ajQkyTq7Qqcs96F+LqfwICtFTROwxBmNg6GVUihtKD1FxUwtxVIFuC292mQtM2T4JSj8tp6LXbTj
NcGLoy9by+GAhYydywb+RelGQMSyqxUzYsIZYOZVucAHjdczNJiG+f96vLZbq2e6kk7uXlmYPJAF
WkvbjpdjnfvvQ48mq6lzF3OpdlGgUvoxJ8i5PoeJfkrEtBGo2RblELwNukvYAKdo/Pa82TK6wDJN
zSZbMRRztr4OUykbo31c0fXuGwS4lrTXlrFpwhq7l4tjM1HYo/izE9zpnP5ZgCHUuQ2OOufNCnSx
Ca3w5I4V/UxKbRrvXHB09tCOFcllyqSArGsjDVc+/P7M/wx8sTJzBo6WRCk1q3+pP6p4M9jh76jO
WtTnBnJ16pVFoPJir5sJpWyUxBtPT+DRIJC2S+MyNa9m2/uv2OrFazQN+dYKbF4V0Nkk4P2rG396
0+kyHvq+Ofbl8OpXzrYbRvdcVSo8qzI8F6X2QY/yM4lAg5Co+F1Hg3Wo5ofCb2EbtRy2M+dva+DL
GoFyzRACNjEBQAeLf4iXakLtoksSiTIgzaRyEb5T4jzlF/JRn3moI1P1TfEQ5q15KPEa72xEbBHQ
vgOQulWDyYTg0TjqFxkhVBvD6q9aRZQ8Oq0uYuch+fNFT0eqUcv8BQw4ugI0I/IlBYtbljl+Slrc
SZneSVe4eql2Ilbm4QaOSUZGRXvNBBzH/OOD5BSiQLJaHSw4oFSKLKwBk9Q2n5KzlrnWjnu3wPZk
vI8J8EmTrgs25Essko881Gpm3WP+2eHKnc0eoc3oIo29M+ep+gjjbVUp7ap59U5ERr0laavYd6H3
3rs92xsHrrVn9NOLHbCClqxca+nnDhFXhbFGiYofeX4qEpcE6RE9Y86G9+IwadxHOoKB+ZlntYpg
bz7KimLcGzL/omnv0BMEEOh0HKVKygLu++bNT5qjXdYJHCIcWK45XTqyTUbMsqvBwiqO9XCZgkhi
5IFGQcy5bFJwvI/slmi5wD+EVrPRjfCd+bbGzZK1O5fY1VXOprciUpEp9G/pmt0e3TAQe7Mi2LD3
eD2BNxKVXJ1VpsqFpTsD5BOBeYvxGBamaDvpxbeYevBa2P0BvhIbHYngnAK1A4ZOWlBrjudEYyYO
GZ8mIIdRJe0Nkxl7C4WkpStTdis1S8GDKuO/TZgGm3z/XWSgvQcBvbvuI5xTRDr3DQQv8IrLQY2c
FbpNMSLDlql452omEtpnShAYnFEMqCJMJrmcsAn96apeHqsahTcl7btgPG3HmArnl7XmTA/iPNry
dr7qdYWLx8GQ0gZau1KULkXe1/t0ltIpcP5ZR+taczEWiEj1UOlN77VhQxmm8IKw6BCXQfxa8Xe/
uD54qrmrzbzwxREWo2GP3bCt0RonqAx91e0RSX9YwgWbZqw9szYuWFpOAdT3JSdGtYvjNrr54Vfa
Tc1dOkBo3XJ4kYIWVup/Ns14FkwvbjhdvnOb9R8flMbwz0s/2rBWi8rwWYerFF5s0h7zSEaI1osP
Lco+tAqjEmsBOiNRwatETWzlrrcHDhpuQ73UmBLW4dVw2j1Uiur0fKYlMLakqTNXwgu5aXFdHp4P
EI3DVdYBWIx6/HuZ7DIQC1pOSWinG0a9ybq1UzIoW71ZkxGvb22Y4uuI0z4aWDZ2wCy0jK0TK+GR
yMqLquIJZgEm7qnqEbzk0lh3HVMvQUMGSXhG193/rlTzTwLZWiqqjqDut4zVunNYWg9c+8DwJJZd
0ni3YyVJj3H+9bG01qZb/ul6ca7pZTxk2f4wrNYOScnEsKv9E0rSdRQ2WHpp+Qdg8Nf+ZNpLU4v6
TYT7MS5LpC6pc6fJ3y83qVFVlLAz1qYnRHZ0fsVFdg57816TOoZ7AUHn81jZ5Cdkpdk2A5Y2jIos
SgyVuzSzUBprnEHJvEKEwnLo5OTh1tRNU6yHhG3R7M7aiAxW9Sbi2Nz6sTd3d2YauPtjB/or8ZrM
1ogpaxFNrK2w/i0fmPq+QuX9MpE+LwdHEnef0V5wibw0iHM2OYFiF+DV12OSeVEcoceB+R0ypTN9
1e60uGwIASguuO8vZlpYGzOQ/YmGNiwNnfc6zw72FNWfvgV8QYwHZE1IKDww/OlFulq+JLtaQRpf
ZmgnddSPO7JE1k2DCrJVeTzTq4ZtQ8oXFnSEHNzENGxVgAdcC48JFJAw+BgLc1Wl4tREkbyI/ta7
9ANbgx04Gwby7xBUcI9zW0pawxppAIC+XuxIvcGMeBmcwl0YR9ZpUDkqZmht32NiGtHIDgdyBY+a
J+mAM1GONZM4kynfI+NBaSshQLEf3SOz3MXFuIPwDB6GjF9SSd+GAialOVnvyjUJ7ajWTTTcS5R2
BsgP4FHmPnLS1wb6I4EBX2FqnunFL3XJpMTN43yPhA1/TNbWm9RJPspOvA7870kgMPZ2PbwaqrlN
gdCWaLC/8nq2ugARHpTxXbTle6/6T4a+9zDc00vQtoSyv1kDhJ4ATAyhg/LA6KzdegplbR9+6npT
v6m8+WjrOGQJYG5lWR+MQXDBa+veqoJVxCD90MCB1W0MyDYU/ROjBiZTQ9Kd2mmod6Yqk/U4YNhC
g4IzLTSHa6v7P2nApqTpTn0KZ2TCUKH6yRvZrYWDl0h6ex8W9j4uaWLnHee4ijcYMa13cI30H3qN
36VHYWgyGOnset04gbx1I/TkZoje+EXYI7ksVkVTfs6zbBA0w7EzuZlcraS5ZESfWj1+eiaalIX3
uy2nn7rL6mNZu2qrjzScjQJ7FSnHn40O0TrBtb3Fb/8lMdQTglR6O1Hk77Cw21PtUpBWTGE3aJ19
BO8gqgkGm22OKREjab2AHs1hAbTpgMudWp+WcBFUBuNXClVYKQgFBvvTyFiexqBRb/x+6vE5gYj9
zXQj0kKoeolzHNfYFoOFRcHmOqXc9q3Aeq5H51b2W7hDGF6Hca7p4J3JEfwWQ+kBIw/nhPTacrQm
Vyis3z1MnwutrN/safoAs9ycOyT7rE4OuiVT39g4uo8uGtiF7tEolv6wG4z2wVhi06dYoguQNSvh
RfsuaCE7TfWhz+VpqqPwFMkEZKUzX9h6u8/Yh5Ika3BP+zjd7N+d7R6LgZN13nLft055ZoGnuBLF
iZKtIFEU56uU7L0oZOjHEnHidcbGiZ0HoM65j5JCqgimE9xQxo4GphZGmHVKGIklEpqu0eCcnw8a
hdOZmovim4VnNwbXCHz9a6718VuEzuAIg/QzdazmUrXFh8n5z6ujh0/WD1714pLKxN6BIyaC0c+q
s1ThLdaRSxmdDHd4UrUr2o6/3mynKnV6fLrtFJvG0345lNiN5VCu1e1R0ELts1DbIxqeGU2NvSdr
yETXNIWT2CQ6HPPePXv5l1aQdkFcHZ+oU04VFR50hbuvc8PmUBjTIQvBKDv9PnKbTzROYHd5JdoW
tAmqnWLt6Q2Nb8KpraJiDpsDrqY3zdh5pLZpIT0mPpOmBh4H1/qlr5l8dWVBOKnAElcTuiKqhxi8
f7PUaFsQqa0SV23azj2PQZoB7S4buKjtJgRKNCoM2Aq/QC0eFdUc6j6qSFHuHd069nXpvTTph1Za
KxdQ61RpXyCu9gF+JiTsC+lP5abJMM/1OrQOLXlrwwnJQC6+CrtrV3nrPVLgPRunqt79THsx3TaH
ds+5yfNd5A20b4gaw36T5wgCGCtqEGfpIxBHHXOO3PYTlZ7j6X+UtA640Tj2G8ASLRN+fdO2t3zg
wC4STvWoV9hyYDev2DcLxpPJGXyTuaVrz/Ec9eqqiQFjTEWJl65xPqA2VBw/i4XlZIKrGQ5Yz7lU
D3atWYhTGjh709LJUsfD3nNzuEqRPkEgK1JcUEAOxiVMeqaVrwuDtjU3CEi0IkApjT2lF8Yv3wFs
Mnm0ZpKaVT2IAKsD1iINFT+LwXvr7aHJ/c4qj3xCinymk8UXkwXK9ILOvW+jIUK0vhuUgFnizkUH
IdT4d5tMB9zv4VLN3LxgQJLb+77L9xjv01Vnen84u9SLwZrLCMh5IFWQ7tasm5EymLdWXX+IbfTD
ed8dsVMGnrMsHfqGXoXfZBpsZLnmdGPEuWqrQq5hm1vMlK1kK7TsM266fE3g3B1fBSK8YeCADFe3
I+2aEsWTL6QY3W0ZpmSC990pyb970kn3KQqmTNYhaQLpFfttt4w0D5eNwS2Z2sYxLX1SAiKDxNpy
yK8alYeP0AIyYR2uCE8LHvjwTlaPCgJ7Mg1jXbwXSeEcAgIQXsYpMV4gVDFrJ3ZTR0e5sKD0HZu+
iY8BJRJOHqJoUwv7mG+9EpHVnmNzfFEQR0Chu7eGJMhl440wYUxHQDsDWRHYBEeo7oF8nHevJKZr
YpB8YStp13QLWSlwuihjCF/1uA5OHUOzjEbBGV6iWoUc1HVjtBdSa9RKetWlzekAjLpmbKpA3p+N
qDjNb8agWByo29uD7w9y23GdU0vOynjCeA9EJCf7GuhJj4P1UOILPjw/cur0fx9F/APRw6IuUOM4
tGsdvd7qfWJfs9rpbnUAE06vam3JBsalqLT2kUpa3MxV4zNNg+5RqYBzpzdePW1IHpwbJmZcQaj1
N2LOuhcUNge65asmYajUxPPy2Bjumf7/72LK+ztRUm/k7dkgcaaj7ddfZRaVj5KSG1oXvTeam8UD
44G78aC/rCGvhjsfv+YKx2y36bKR0tzS1VINUX5AjJNuWtucNpY39Q/08skKV56+HQYWiflTjcGC
RSJmmw+U3yPhMUgxPjzbgC5v/dR4ZS9p18lHiqEqljGpICI5N7VRPfzLYGBIYsNZxkXv7UoPMo5J
ysZKS6Ya9zlrdJg/4pwo4oLG/9KouVm1MXugm3Wvdl2fay3LHlo9jIxwxDecCNqiCXHLw59mQi3A
/JZcijYvz7IF8FQ4aieUFr22dRfsdP57Vv0xGpgM4kjlD9+28709jOHKrBhhwzYW5650J2acMByf
v3hKQYKjeeXemH9zhk0Jk5Nx9EkqwV1tpw/XIwTKshzWa0Q8DxJYWPXBz7kMRuhBEoTmj/HVJxmF
pCjih+M6PpNG0L3LgmxWP4ZgmIlXm77gncz3XcHZa1u2ZJenKQ0UnT+UbQXJLxHoSzGG+d7RkuLN
4QqZgUOKm0ii177gl6juMjzAXkleJXKYSZ9uyuK+8GsE7bP1anIFp3NAvAmYHSQTNCGAXy2Dzm9W
cZf804JecK4hAj2j0/ogB7E6otNkM1KZdfCL1lrKMflXutC3EN4Hq5K4Tv4KfplBiz/MWUY5bW8a
kKpr8jf6hwwlVNZ28DYTkFA5mYzTy7HawwIqV4QMMRTx6J3QC15noxXO7Kezi6Z4yqZt4pb6tpVV
cA+4j5ZT4as9ASiSvEEkdwlFIFUCF9/IZTahmF34AkbPNDm/uaCcC2+o/egkK5xo/ReL8b9IlbH3
5wBfg0ixvi5QgNmE8jiWvfYrcetychyYGqy6Y9KNwaULChSJPb0rKexhXytQinXk3PE2l5vE4PfP
Ld5Jg6hvg0w4Cm9KYMzV1bGXvwYJObQglpJecqOjZ4Ky7afgURC9LRwr+w4Kb3jATpDHzMMiGPV8
f1kVOZa1fK5/sY2UOkqgLu3/4uajoZv12SUfs/Rg2pAyYWuYd6Pjkk50s0KBgyra6/5WtuUdHbL0
DlBM5DJETrwwu/FvbQz2utUM2Gp6dqrqmA7S3MQw1ahtybfGPjE/DaY+3/cCmTj4jA1RSuNLysxc
+eO0jwCYL935boxC2hquGyF5mp8aAr+pmiRukwjjsi2m9lab/odOECnay4j6qaXNIF3jPrtUtr7o
iCZGqHAw6obAnbwpt4PysjWHMbWPYzdaDdh7MVHVxwBjzHrM3J2D2u+1KKHR6XM+tt5m4DcL7Q3X
KDbiLGk31VjYdyzQ3poOdb+pqjx7qasORFozrbvk1rZo8EYQH/fBK8NdY3DZQ3El5bZJkkPrDezt
2vfE//WNO2ptOElxsGkYLg2t6e6dBNVBipEDdoqnbROiUuUlW8T60Cw1plAHVUtxHIsQ1m1shQ/m
9dOhGXD3P59GlgfRVIi93wFvJaWgvWvpbLrw82ypIq0+JEyj59QgZ0/54CzHeWtwGEtsRVQZa3e+
oRpJYvgwL+AYSNSLXjUPhzn70lJVuWduqe4GcMe5pRdjpAzVXWvnWXriaRvyztXdKwGo6kUWbp5v
d2G5+ZbSh+Hr/NUyI8IFUkr138Ugq6Lfu7BXAQPzk8HPOwcHlC68Ub45hOlyYnzULJ4/Smsjgl6k
9ef5zBm87KUIkvfnszgq3GsM//m/P0nPxrfWbFbPZ3ZeNbcmuYSgY8Eng5H1g/72/BK+n1WNC/7t
+SwPzH1QtcH1+SM9Q75lhle9PJ8JYf6ua9c6P59B+0KTZRhEcM5/qBooLxNDif9+fQGRi7w2OVES
ccVPFGirFNsBWyLf3AHtWPeoLLbPr9ojV1cDhI6RJC8BADx/U2PV5jDKN0N+0LYRDDmUj3y1zsps
nzkMo57/Fr8FeE8DaPDzJ/dysI9dLhiLzL839vX8DEw+ojHMv81TOv5BF9yfP9jWhvqqovb0/FYw
kvFbQlAaRowWaQgpjUEcd+8VrirszsN9atPxZg2zSwfqquW+oKA1TwQXMRVE1tDHpU+CEvs6s3PO
pdH4OukA8Dh7H3XUtLtmBPPmyZCGpceaX0ZCv/HeHw2My3h7+3CHTdG+D/P/FLHGjL8Jg5XBQYNV
CRa0Pw0DTT0IgQFK3Xs2jTniQYbbDeF8mF+6dq3jwUE4DzYxh47vuNlrSqLaLRva5M0rphV7TXj3
5wcQnFYT6uQmDftElvq1KMQl6dp4K0lWWWLE8+l0RkAv3eh9LOO/Gbv8GXxlfqexaaGGUkRfcMpf
PT/n4GGaRwF75c4WI3Pe4tT06Q1dv9etBp5Xrqb7VE3bAGf41rKD5r9PUQYzGCMYYAX9Wiyef2AS
UyEI6MKp4bvbyIGLjAbdePVxC6kI087zIbYvYZRq78//oQjHjQqRyw+N++I2iXbz5pWyooZZQff5
0ULGR87o3AiMQv7BwPwki7jbenoEtAq+GA1yMe5glzo3C93oBi+dWo/zv1C4mPadclB3NtS581JG
e84+GZzdEdy72d1zhhatSn59ftHymnzHLY6MYUyJkYqyO2r/g5I5rjKXqW0BUTsuq39mQEsh9Kzh
NsXGe9GXzUUrUEQHYXd1x3LAW29pu5Jb2EuMiZaFzbwC+DLBEsYKRj+0qbC76divmAJ3r1gtGcfP
u4IotXBPRCOaHUX0YRPk4YskDxxGIKiJ8W5blg/ZsIOE73tnQDdfutuDd8ymU+9hhci6/Mb5lrhR
3pZ2htqGYbFjZUSTqMcc5mX8OmXdn9YvzPPQOtaO9jcp2/qkwWeIOFC2tIKS0A3PYMpgYhLbJmfN
Q0rwmB8yoKgDI7tBevA3CR2BlS1p58fD+E0+npxHlgM9/ZdEa85KmPplcKrmVUi14Rg7YjWNfwcU
Ze+DHmcrUZBKNBRo1Zthq+v2ITJDksS6h+UhEZq80tnBFluNwpijcfHDw4Wbbg5eKnhXbrhWjT/e
zIKAM8Hpb2r/aRYtzmCospteU/CF/gPvBs4hK9mbJceLSJbNW6v9QZrjvdeti8zQiUZkFCn1FCf2
ojePJZnFZyKo3rOymQBVomfPWhyTxvw3WZoDCrvjyO1W5J3N7+Y7ggsvSPuLLuU7dlT99nzQ1qOl
4hUIDiLk5j9brxJWIbKRns9ChxdDzC+iVlsbXybuSq9uTCZuVtWSSNRaJ5d5feZNFr4MlpM2N+et
9k7H2cW+4e0sn0ZiGIZqj9VtL/ROLMK+oVjXOqREhV/S9vLlLcBEzu7W+2z5VX0rQI9xAMIl5Y79
hxEb5VlIz99lKXJ1i/aMY9+l6KxLRHCipYwGdwuD/rD57CpNXznQ2jbRmHmHvKV95JV5dbSjXOJ5
kNq70gudvLyazSPbxBUKJHrt/kJidlmJsfsSFRaYHBjN8fntTjGLiHT90YAnb2t/65dh/z4AL9Qo
oLeh1lJ5j2hDNGMYN4mVskFX/ovhaHiKJ4I4fM2+zWUTWtgbt7H+wmD4oI/JZ2u46yG14CWKwL2Z
uilWkYB+iK7Mu3FTFms/dF7hwH2VTnpq3Km8cqy/0LZBiO4koD5oCSP7XTDC+OVLHy6q8FqSKk80
IZobZX76VnQc8WYZgbDn1GsMPLUwL77udLvJ0/nVUrs2+kfJQAvtqaLvCrfj0rVld3l+BOmR+J2y
/qhMGq00blBOs2q0TKFSvHJ4ogDwVE18eT4k3EZw3ttrXtWQ5rz88qQARv//o5Izb8XxdN8M+dku
WwQ2z+/IZ1hg22GvTv34Le3VuqaEpkrm04Xl2MxKY/riiUlmXGijD3WkfSja7DhiKFsOLf2jgY7g
RWYRTaTSh1EfDZsqC6nWbXRegvl9jFU6mbCUqIAYqNFKTlZ8EOjEzrSpGKrSatlGcSwXcU7mZWsX
nAvmL/joQf/7ln5+qtH2C4YpZVjG55Vi1y7aGQ/ffWYa5Kk2E8aBNed/Hz0/h9Q435pjeI4mYnqf
DzmmiA2b1K/ICT8jWD+bZ2aH7aU0McznozcF6vD8LDhclC/P5x1SMDf9pt4LN5qianHHbO8F9atq
jbsr2/xXV5VqxYgrpq9SlPcu0vdj1aWv1kxe7/Jxo/nmuPUdhE+K5slqIDJp3aqe0KXab1coHIO1
M5AW7mLJ+enr7G/bqAmUH9HXng0QqSNjk5TUqfzizVqJMlc/FIaEEiKwPpfUZxtFowFVIfWZycEI
y0NNoKeodm6oEO3F4li4Sb0fiWkeSLZzetxcI+086Y7GeyXIPW/waaS14b82g+kt3H6KrhqJ1DNy
1qJhJ/qf9EXTuviXpNtXZCSKmYlmHBkxdFeSaf7BT1kzqNoZmbrqoeU+jIj5TDGRRevTXId2IuCm
QdPyB4t0KxIK4UNjR7NIx0S8yYFkJpRH6Z68mB+z3pZKMLdhTHuTHWMsJepkpzftQGKcTX+O6DiT
7fJb5p9xPlPThWc/jNql6/I5Kdn+JldLLeGGly85kuu1l9hYBsDL7tKxsk+JSYuDEeCcCB84EJvC
twi9/T4CArqy8878sYKHBdjqQ8TeStYmE6eM/jemk2qjyeFLr+Z3b6yPrNDuDXnUt0HrjjPwoF2F
ZbknVzFw6NoAn4g0X4iQ3I4hr7wVZbSWeFVeTOxPDYMWzBRG+8V0/IPua/BXQ6RD2DBrOJPrdW/a
3SeXpwZrnJ6PP659TXafLZcC2pDOvaTYpG6Opbbj/J2Z2yNEqkBrYkjEIVJMztHS8A1ayZx1IOLy
PEjTfrja95g51WdNovWxZma3hDNHmDN+ybagBZyRt87FrwaEM7b27rGaI6Ysv0KROCCwVb0FC5Ad
I9OgjEDFJSDY94L30i4c5M8mm5xghNcEH5FfdNtEju1pChJkTkpbZ1WUnQHLZvQfhp8pQFvF6Jjs
PZjQPdA+VG3Iu0thvzWAyjuuSkvA1BxJh2dGF2dlv/BUgewbKQqBCcnWS6fLIIMfVnfyiuheIPAT
5yTzxl2DsAyc49wqBy/n0vOtX63Qh69okFxSK9QzFMURCxSCC9cmoDyqzIOTVChLTZ8BhAtmK/CZ
wNXm4CHU/BenlnPiDOSenh8NUfivr9twi/keOX+UR8vOcWaJlptie+2xqhoOYX9MnW3in9MWnqhw
MPDlhrVpDHp66IqSM/03gCrFkXMb3F2vOkbdUCwDSeZo0FMvemNyej64nE/WtT02i0LE1drpNYfF
VloYwYR+d4DUr33dOBqGexfl2G7NMHBPBRKFEyxVH90JardGBhL188+oBKY5ssgnXuiTFt4I7XKX
HULIZW8n0RHpc3R8fqRXmdxUIviDgtTeul77NRYNQ/bKwkeMiesYmwSERAZwQ6fXZ2EdLmyT+cJR
nx8Y2eXH0cj9g8aJzgqL/z7zf1+T8fitD8jHRotvspCbHCa9+99HTvnu4tkEEan1+OV5gGq79aAS
7TBeW/ZOj6kDu8xo/vvZqN+8nZeItTf/psB3dlNikm/emr/z3sgPFT0f6Vn+3muIYYlM9BhefK5j
uttFwUGCgxxroean5VFoqjySsQdcOWFwmlUMaNyh3oNu6o/+/KB7bnfUgzRfJU2WL82CyPYpAERo
kRhm9sXZqcA0BUOU0eRi/xkL6/v5rBsJt3x+9H8Pz89lbnbpfT3aAlkF7KEfZdlpsDhZTccSDVpU
k3c+Kou00GjEK+Q6+Q0TOJkr7c5H4np8PhhIX9dkHv/DEDAdJk2j00exj2EDOH3dmKs8MXuIkc26
wcoKsMVa+ROwudxpMJMmyfH54j3foSQO1SGlEWBXWn/ttChch/RX37SkQqTUD9S8ZYBo1cHIno1l
9WEbigliq3tfnef/Fpk2/vC2vdBeIxaiZvWvrZGkKLcHCiQfBSEXdGfN97YpreOo2oNnTs7forB3
IA+bf5aO6gVrySEurCujbhrgiGxphRva59RO4MSbMtlILOubNi67pdRakFVVcoq8WSsGyPmtt2LA
yvXQXonpiDddjWfZxaWytSxyKSoLTAyX+S+zqPtjTq9tLx0vxIui0iPzIWMH9808TRayUZ1B70Gv
ypOJORdKxlRcmWJmayMIwDNMZrGCJVtFCbwW6kSGgpn6nfXWWhBohkBS2PdqIUCTMSHldQgTm3U+
iqdDZ+E4k/UrCUPXHtvc64Q5wbQBzjucv/oErkY2pcmqoMEPn6HW3sMqM1Z4lHhNdNyI4D5uoVM6
50TPyVgc05QlpBoOpkOWQ2ZQxJPAYh2kMhGNd9CBa90SxA2ifq7rjGGbBgE9MBhRVgDXJl7zWNHV
q+tu39nBpswYEIPOgzFJ1hvRWQgAOpLarvQXnXVhY8ca9SzdGZ7/E0zgliLXJ7kyGvBWM/3Lc+Ns
j+a4L13rJa1EvUJrIN7gdTT/fdRM0JKbKjhWanRPGe5xzIFqZeijfinN4Uyqk4FZWML2CF44+zYM
0Zggk+n0MTdL7LFMKNsR+FlOP+eopPrVrPDvDdB/Ymc4my5g3rx6gRsOYrNBSp6VzlGRMO/uEg/H
mJsAsqeyuDk2811AwH8yM9mmpdhz9xMgMaY+cmeo9YnR25duCsgYyF7j/JeypLOJWrvdNpSyLA8m
kSJxNJfD8poKaLuN3qdLSfv1xbG926BK/S0T+sKbQUk+QUwbL3WTb39cFG3/yyVfiPOythgM3yDi
tnqvRg2JA1u0E0oaUjmGq0Z9hgnmrVFT3VYxcOBq8r1vqg3WCD3paZYM26mvVkTZ7hhnWmvbyv9m
pvGrNvZJoevEVnXeoaLsG0Nz5VdAnxNZbzMP/YsftAMmJJt1Ppr0D5q1wH4b5DumMG6Gdevz6Ejg
Xbdjct1sYy5j0IJ3NLa5Z0fXQeKJTBJtTcWfWvC4Ktcf9lWaEovY2RBoa5fUPFP7xe6ErOJNs73o
DX3HqgHMxXbGcckKrL0eFG95bP7GRW4eTZLO8XkghYkm9RU0BpdDnL140ihvEX4oZtfe7ypxfvd9
szXmF68kfQimQs6aBTU4RmsVenq1gQWxtAoGm2EuzWVi4miCbfgHqZK2tGfnGrqdRZrEFiLkbDpX
LJOdJ9W2Kct/DhNk5WxHv1t3WUatxkFHSgBYc2RlXQR/+hYULTpVI5RvEzrXLdOdHa1OPPGDqTFn
86pdkZvVwR057Y5jlS1rbbagj4hMfMIDBADygxaMxErHq2iWcsRgbHd0uf424o+b+G+it+yNaoBs
VXWgNrZwwl1fFARfmaduKtszAC7YiBjR53/I7QnghbuZ1PmSTTL/ySusmH1mgaew6/YlQj8FOmwR
x7iWjXAo4J3zUgUNEpQRseFCjrVPTEMUr8Y4gKg2kloVS47xmMhRD7n41W01nsZJGSdXHzZtEeKA
tNOCLDaUlXiLTLRp8Q/6YW6ckhonxLnQdPnHjF3tOx0Ue0OmuF+oLbtEvFH4IhBwyntZ5S3i6n1m
hwDIBUV55UnB2VaKc0tbSYbi4mUXH93OBZOYd4b5NcYjQScxemFd0dSzqUDchotXtQHJYm3h0qVw
ilXXQSR4l15qQ3MiCzDqiHEzanEtXBdJIjlNCRbAy/NBX6jO2kbjZB/rsLeXITmca7gw2CSqNIOz
myGM91Jz27mev2zs5JjjHmPCZ3iX50NKKWKQ43Fw81dfcs7BMMmy+9OKXxmXHnt2Wi4hwLzqqiO4
s0n3+Oh8F4hDXr9VoSjWdHt+TCr/RxUyi5erUmcSzvU05A5vQS/qPb7CnwS74RpIPcriePzQW8f6
f+ydx3LkSpZtf6Xtjp+XAQ7AAR/UhKEZQa05gVFCa42v7wVmdV3RbfdZz3tCS0YwQ0C4OGfvtTdm
xLoTENe1E7mrsJye+NyMzQYfBEwTkKraPYFlo/ehOqrXsKLLRj26TUT1Wz+XhXAvZm7JQZeXo0+z
uUmwVVB/jdHzQh/Txkiae4hraCCgKSRVsHCN8U2guc3bqHxCsjluJQCXFKr31vHA5tT2xm/IystN
+TQR3JD0xPMItqxeHoGk1/EVX9oHNv3jJWPWI7/Gx59054/GhxOZ7XtBGBXCNG+LQ4ygwypCAWV4
AzSixt6Urn1liYQoEBu+gc5XjhL7+Jz+N1lqbNWuBpOSMNEH6FwC5NzQmGZmOvtLLOksYVjsojH0
0V9zPge7fFFpWrNBNt5NIe60CD+NNrQY8HDdW1Hy5HbFQRJSjI9VnDqjRemB+CeNj46njW0SSBTO
uQd3AjkeyfL0cSN1OWfdN6WFGn9T/BXAjN0xOLG5CT/5aqSLtPSYMwqf57OWnyVihJXjGLdFSjRK
yOk9w6+DHw3zQ2tANzFU8zKCqeBCXht9JA6RUXBTT1n3MHhkFodmcJUn6JH5E8OY40ebqsLkDQzZ
UzPv5qB9RzG+b3TF9KwF7GwFBCRTKRLOKHwcTSM4hrM9nfVN9D4ZxrugsgHvhpWCtUD5k7WmNbNu
S6IaCUGlg5vgnSJqgQY5Rk0rOvWFuwoc/yYOuG8YLgh/FtidkELhqkDLiNgljCsPLC84b28SS8MQ
O3k47WAprFRtXcMRQHEmjwwhaxFYSAWwbk6xCUuYVEL0ikyOBSFKMqJYUrb2wyCCaze13i07XrLE
epfypUjQWRV3nQgekrmiK5/NNOAckEXVLGg0ygdfVU/h1J7Vk/wOS7ZrmPRX6azfyMEG8tIlrzZI
gsRM6vsORl9oFLcQeO4Bsi3hJfYb3kxnJT1KU6VgDqEkblWfoaC3FpKOQwDvCHI3u+k0+JIp2/pu
fULOAPW4RjdXThcGQTZ0myJv48fQeltB0nYAmmtgyxGk8MU8AJaWH8qVggFvzwfa09mZbOByWap9
E5LpAmzQzFTkXKWBYlWhaYEb+cH0Kgx93DcJGvStX5UXdFHCQ+Jndy6iiuW1qhwwMQmTdwl4Kpap
kvWkfg06DH/QgUmCddW9qybKXx4nmOr9B5ofHAvtRBmqPtoOQjhF1q0K2V0QWb5WVnIeBhE1uszt
VrkeTo3zlsjwXHVOjOIheEqL+hk0Pn50XaOyH5prbp0NgiRyc+rovYFZzCVi9GvtfDYBLvpm0vsy
LKjDctbrC+KcKeX4JKeFlgE421e7IMYRghYG8w+QxwbndTIER2/sYIC5LA3TxN/HqDb2GTh7Jr2K
WVYO2I7HN8Yce2v3HgZwYPjNzIIzhYMcW/igCgpFiWOeJCQGa2Q8RGOb53eIrhScQP1IB7A4i1gG
7itVvJomzufFLqbC7iKe0Lk1sQLsyC6LsYRFh1dfTyYXd6Pal4QVca7y5oqK3r1O/MvGor+FhmAt
oybAlUaYwJgTSTXP5iMQjcXaPVzZKUKWUlx5Yf3NutChUXnOXxINUzXwhAeyK4N258zep+m0fHi7
fK27hpwV06TWn191bkkFRVBjR3yKYK/NSIl2i2150RTig7TG/BTKi7yjxtAQlUMyrncNgh7CMe0y
CplHUTQQY8rvgIz1rieoKmjmB6JQWgTWCFKYlxzPgP7dEMM4i+vJiXCOq5plVPbUUAkqbUG8QuxS
N0S+yQkFi1asIz2vcKAgrmuQJhvCv/PS4cHooU3igmxWc61rLhC3ISnD3ii/OnSGGpHBEqAt9Qhk
bJA7TMYsUaJNqOZPlIYPyXL/+2l2UxpmtnJDdUE4rrUipXIjOnnBGXEZdojJrdEJDTJ9AzXwbHmH
EAelQUunaQz2FB50bYKwANv5IaVHBAYNhQ87tTcGHPfZajAJU/gBH72xEYPC2oaXNof2KjJIPjZE
WKOPVdsqsFYgUK6cQDyPGhGmjl/Zs4SYAG6jcj6wb/jm7uEgVziRc0YKTzFNdrn9GiiYeZMHb7I+
khJJaIr/rVR1axgMlTjj4lxfk3D7POjhMHdoRtPOWiNEvQ/y9nsk61QbzKr4w+AMNOxDzmcZvY+s
DxsfAyDeYQrg7XXQXnaOQ9V2simimq9Wl74OwJbO5tpYRqpNGeFwouhsbyt2CsZPenVRO/DNkWCG
5IKiqae8LhA0zY8c6ecp4X3lFDI+ZNeS1IK1BHCCyMN5qrCmVsiqGoeOXZUKaP2Tc4ug80N/OSJn
kA8Rycd43ofGwdCQbFGWykOp3XPAFafAs16xvuodpCxi7jIXxqHsztxadaux0ugK7NtBdzcCcMVq
TMBB2WxX/PHOVwYo2sxKVokfvMf4wj0UAyEj71C3lJyD5l2HCU0T0ucJliTPtEv9O7RPIOBwCGOe
WsHs5gT5YApzRm86P8lqVFuuFBcHQ0sPO2H/B4u7weaEDRs1nhjvA+NrSYTKxFuI853WEmSMkuw5
N78Nwq6BN5FvyoxiRQsVnONdi/Y2ks7JCYoHO+xvGZRkGG4tfDas1BJgPfcsjDHs3Jbd+Kjj6Vxm
bccScbpmlD3lrYtllQF0iI2VDN1rKyNiJGOakHWFLgxAvGsd5tq5CeocgEK4Dlww6OlNZwjMvyls
5GY7B+w1jGmmpkQf3/fiy9CWPIvHqSQ5epL5k6cZABqzO2cwYbWoPhDhXBpzc9Wioxjo90kSn1vU
sxv4Rve2RviPkOPd7uoPNVg3bcAtGZfrQJGRbM5cd6qFMQqDEG/qLWlKB5wP746anw2fGyKwBFbQ
el0MI4tOWZ6103yiTslEDl/Ghy1M3mkAyNx+pVAAQJoxrsUfmzMykfbHVzgvfTrqyjh3SGE3qTEQ
N7/NzX4X9leWEx0Asuy17d6lr2VIadR3BnOTh8N1GwuMZBocTGlm+9nMXzrpF2dw0fzNbPHyllTE
65SsXmWWdltHsPyuO5z57LuJ3C6viVbaIWLGXEOCOKWmCogLrAwNIipFirWPOiKG8+e4JuTYrIpj
b7QELpUcG06MYZcw3bJcbDvaQ1WoH4OudnYsXbiZoAw1pSoOnd6OunuumjHZM9Gm6O2PHcKrs9oF
I+KYz33X790BUmqJ4XmTyPxcof1c50XLjq+15zUj3LiS9fA4RaL6VQ+IEoM8jJYGYoIMv5mHjbaS
64UwDFYDZ0gsMB9GSUtCu7MpIoUzZEBx4meHlMz4CzKQtk774tYkQOAR2SdD1oLcntWZ7cpqP+UB
YkTX+HDrNtww1G3TBAYVhNGC6fQwEYADf5JVTuCXx5xU0e085p9etCw00AOS2tu7qynJHgeJ5iQ0
LCI++0O5uJQaHyZHQ66qS08uG8OEbgA75QFZZQ0KkFowRSZ1P4xkdefJgHkccgdyATLTBduZiUX7
RkRxhlbRvqx88ex7ycgCFb2ToDfFOgQBQBjszcZgExYSkQkexKGntMNHdEpcBG4ITG7sywmuz8kV
xfmgU0Ydy0fE32osIkON6lG05rZWubFGSk6Wb7UjyQDVqZVapFAyjpUOcpi4Q2nYhXsE70e/tGBP
tcwzoZFcW+h36wLQEUJuOv0LtjVEK6HIIsFpGF0Yg8sVhMfqDGnMqxxrIIIsiFAzbSItfBpSgaA3
QpO/KJ59CslQuDVLdPvGGIA+ZS3qXFeOT5YNuxGliACU02Yb19V0bKL4oiuwdC+UbmfWVPoFWRi2
bDemYJ0aNHrtplA+a088WqyjR6Pv7tCil3a5tpldIFr4J2Bq0brpbfwxRmqu4hxiDXAbELKOpMUp
DUILLZinfjBdRgE4kwQYSDZdx0CoCXWgCeQiBgmS4ilDWY4UmUzKoqwVYEL0uCalqpuKPlwtemcN
9CAlkLLHLuuEL7PDUksDs+hyioh4u7gLsN0zV72gndjpubwwnchaO/Ra1oW03IV/MbA24Ubz4mTb
OwSqIvQ08UDn+SYZvWCPc451k/ggAq3Z2wbp4iy7anrJU2EbT0uYVtmAL/TQu9HOe/HmCuLdYrw0
QI6LEfJABK81nkDYknNcgT6xXxv6v0vrhipVDVBstq+zmXgVK3FfuZ9Jf2VWwd9kDYbcsI2SVrqL
8X0wHfkQ6Fz7yRjwU2WSs+xxzYNdr7ycfV+DaDpNGhcAHOVXrxse/IC1KfCoxDODFWGJ/paud04r
kE2Tal1j1zOd4ugiymxMlxT46jCFNLEMfHIcu43wpglEXoYhLqovWjuYNk4wgyssEBzVPiZYF9QG
6oujkvqLQN1wl5fJ5xyLkxuR+FyOhnc2UDwDl1Vt58L4HMiNNAsPqwjsVmpTyOCcDiIjxJD+YKWY
W3JvZOwBIgilCTzbcJNGudyUcU1wG0fRrpBmQS+FB+/4j4StRqduqi8lmQSXpnCObCDWNfWokxsu
MdCJtMgvclkeWsFWOskdwUPu2QDJcQXC6P6HCjC15YY02GmnZrl1RlDtLc2gjYHgfZUVYb6OOY4r
aIVoLVR3oziCTvcAfeayHlsLRBKZ9XPpxUgNEgJBttpm39h647L0/TIDLKdWRcwYWB5cITUeVTpI
3bJowU9rU77aZEJUTESZRSEEX9lU0MirdfmEbxnqhKg3cYk50KOAdGaM841Pd+IAV+Cm1uQBUGNo
EMKy7nTjAQatD2sgig3C9OJLLCH1oz+KbpcMPfcFzeN1NuXHUrDwLIJ3EfkfMM2OVlOMj8n0FKCe
wchIn0JPrMPTDMBJkMxIvXRIJxNdIP0YLzkEMr4gI+iGZrFz13a0EIhfcbc2CTNO259HJItHQxZv
VZB+ttCwmrro7l0NvVgpMhKW9XSfWHeRNNCB99f2jJIRZRP7mBlkQol7qnLEJ4uC46wxC+asfmA+
x8GuE9WtJyHGSVF/tEi++9glNSH3/XPPds/KUE4ra542VUSSe+Es+QV4jTMrhisK2r6dImrIQfXC
PHNhAY1dN0N7Kbps64WZAPrJXF0AGtuoVo5YEkZj5YT0dNglEl0q3FfbUvY60CPBlC2DwOxCOK2s
Yc9q71XrDjYUZln4Q84V8i+ywAsdsVrN7FVtkxnnoSFz6vzTPs6U81Zsx/odItyTkYIoilFzZOQR
HyMNhozlySGiwL0mVdneI6AAC0iBCKwmDspZ9tlq9MPbNCXTswurm65ZQ6zgxmwcUtnS+7TQUKd9
ozlURYIncqDEU9S7qCrULuGe7pSDrmHY51FwQIGgdpRY/ZXHVt/MnyOiuaq2Odhd9o2a4J1uzZ3i
P2kTIjhQR7qzk3rs6ZcuGgPCfqr2PiZr4iwMSDF0jH6fLX2SAbuGpasbNw/Epjbih567ndOY3Q3j
afZGkpNCtc/HRT5HjP0msoaLSFDUmJCleLay6akwR1Lhq7ZuZz8zHayoNfkvQxE+wPa1tk4CbUdO
0PXmKDt3Q+QQpTB2AQcEYie+OzDRHsjzVOwI1g6BhSKfxB+MOU/gfIEi3V3VJA40uC4UTtmbcW4k
hYWGWwxWFd7wFgJLAUm7y9aGrqJzkztkZ+MwgGBz10c+St4WI5fhuOwfk5UgwAeTAaFMNYr3Liw+
S6PeVKb15GqCAGHjUw9nnV702FMSQuNrxDdLqZN4cihYNjXzyCqxSwxMhfn4nCbgl1jwEzOw7kWx
t63yM2POATbDKL6wg8urEeLVoUjTAz37jeOnV80QXfpUqs/ijPK7MJgLi9S8GGZ1Fy+ZmuMM+SEr
YNkEDcXPsqPHpZiE2eoYG8zBS1XAZfcBsrhv0eyTHOtRAmyuIincbVI20EOv57J6lXZDYRsT+lle
Ha04GTYRg8uZiJFK5CY6KGtfINdbnBLQ6ql+mU1+PXryvQyg6RAcik0P5ofr58inrPIQZ9xSwHly
uJaQH3pw6EJS+icP2wBIiQTQcPguPTp+7X9lVNyRVCicDJqKRGq77s7M/EstkO572Zxtkip6pjZG
IS+et26N1iwKvosO9K2I++PgOtnWcebndIjek7wC8V4R8GLEBh3fiTkzYxSqgnxtsOIuEdswCHrJ
DjZ7cTlmrIYGO73GnUPT2DizJcyksKT+6Zt0ccqFBTA09VslM5w2PcmcLnzZxKWwW81XTlL5l0oa
/Agt5zwquxuzZxyzGrVPiijZS9M8ANQFc2tQwi6yguWxUbwNMcHS01Dz2pCt+N4Whc0sRbUfxagF
6qh/mGZ9nAQTKvE2q6pyJTuHNj3Ok3KpQ9hgyQFTn/tMxTdOiTA8CFDQAz8rZhqQNEkws4l3ckCd
TQgKm5g7eZ2K/CuFO3LZ1PUmsZdyZlS9GrJoWV1Tv7cfupzwstiJ5E0XtdkFhOUTQor8kMxCEcCX
uA/BFOx9ohF1aa2Q9cz7yhvHgzlA9PAQvKquJfpQjExmI/3neMRQQJHbw+MiS6sDIlOoTYKi68oo
XPe8IzNZk2rehfTMue0382Bcl3n/RhlzlWimVTbBD0B18lW+SGWi8rlNkhZWF3O7rV/ViOKEL/xl
6G1oTAnxz1A/ncQ3tzLBky/Jq8QQuK+d5HpUNRGfbAeTN3vM0S+XJWWMNtkyxp1jJodPqGl5zsFn
01Xb2m7OETe/O32EQKDvjwhv6ADh1tgNOUzv0KGPUSCzyv30VXQ0O/Ogepsi69mTOF4hQIVn2g37
O9NxrzsPeyCcJXIyrOI8agBxLOKAY1i3FE3mm7jGr9AjhWJPzauO92ZFF7jK7HUayjc6SgZ9BWJW
JIHbO3YnVzV+6D40RwQ9LhhnCmtzasDVcmrnkIbzne4w9fjGGyPKa/Sh3QSqgc307dvtVi0pLKEh
t6iNCCTs3GjfMNU5C7lPaYAqvy3RWP8XIXY/lV///O2j6PK2nm6/gqjI/xgJpuTPcSIBLfgq1m/t
23980V9rpyUC7Z+/rYkQi96Bgvz1v/xKEbMJBDM9lGXakqakL0Ug2K8UMdv8B/J3JDnOv9PDTPkP
11CepR1l2gqnHO/8r/Qw0/iHNjR56a7luUo7lvm/SQ9ziQZDMBIU+eHzn7+5lmUu+e2WZSvHtLEQ
LtFiH29g5YLmn7+Z/4+AFB9/NWVCT6hLZzbY3I38A+0IQe3gY5H//+GYXP966f/Iu+y6IFeJ15BL
GNl/e0fXdlx6F0y9ii/9x3dEr6lQ5TGtaSueiDWGiNV3MdjdLv7OQcmvhYYavUSo1pKNyMRCLkOM
0S8GxqEIbi2JkQzU+iWtgyXwfqK3Nm0nGJkrIFXfIq6ss7//yMsn+vMndg0bBoSWpmNpBsc/f2LP
EFWVgGg8M7R7aWXYZrR9OfIJ/v5ttP3XN8I3YhqWw3mVKE54yz+/Eclm4F9qRTMlhy+PKYkqwAKU
emjt2F4ZrBbOsmCABY/7s11iDdwSRi2TuI6Lc1bfu05O8Qqf+KdYaJFO6OMVnzGlCmp8M+XpXTRR
o9FGcSVQP54RRgE6ixRHVGqbdqBN5qAi1+NWLLtht+qqQ97dODX186nPWMFb3Y5pyluR261XlcR8
IEhm7QQ22Sl+kWEbo76ct7KApyLzmW01xTpMLu25PeQVvVd2K0WaxBfBUtMmrnVX0UlYyAHkfPnx
xzABtEpImszDMl43qnqdMio4bSIE9v+w2bJqZu9dF09RbS1RWcV2SPEQKhLBqaXA9k6MAyp4j2wS
RcE1G9GSag8ZKFBhLzf9D0ol1C6Tm6zlu+h+elXo6a+cIsiuannSBY3I0B+uOxNJMRgJnLVQ02lI
0DgR9JFRfs7FuRS47ULqibEN1TCX+Ibypb/XzP6N7NPHrs1f2wnHcFXhbaNdSYAnsrJdmL3rOLjO
kYAeEJSg5LT3Gazzdcx8tfKqD8KU2JdFQ7wehWBpAWEsqWiReyA6L/Khr89EiqS9cSUmO9qHTj7P
azBrYKwccgdQBhYVy4sOTcIFwqzrSPpi00zWY+A7b9pMP9GPkqSbXbeiys91Ipx9R9I80jb7Iiyb
HNCQeyFCh21cvBOZIV5AviHamq1dHMpobcSTuUsEG1tD5Hu/wCMsSnHT5MK9CkI7OrPaJHhJBdBy
y9fZoQHV8xywa+4JRn9MnVQdlWavRIRW8IJajt1P0lA/T3vjIZzCTVFOwUuUBe0edYrFJ+e/E5oN
QTSCnuBYzjWguvefh9MOeW/ELLf/eU8VjOvamLuL2gYjaydseFpj3KgRLAjJW5hjknhTV9Unm8wR
NhcReWVb7KVyLoustHBlM8ZU83jfOtWThZ7bElOxjgU7zVldOX1mb+wZXBJ86Ptymh/TNSCSYFdj
jT2TFvA8cEbUORH/N11AC24Z1kIOr9TxN6IwUPvZXR0TdKMw48XEVK1qNyZtrkepw3rvEQYX/8GO
tnUenDKL288X0bc3OpfmCMIxCvk7LxtwhOcYw8kmjXk7XaFrd7Lgmzj7bMWmfe2ZaDKauuXlQ4o/
Im2Gs7FJvoMM3Ojk8UXVuqtxRDeTaZ0nVFBXrYFjPDIbSS3aWE0oc6iK9c5+UpW3RmiE2xmDIaw4
BhSUXD9Hqy3tOycpyKlfPrbvRW9walHmcQxl3kJx8UiBEOyNO4eWDalSy4cskPudmZn7+HOsExQa
XWIZZ+VAg3iMvpfvq82Ds9Dd6GKiNW3DUxK7N1bR894Mtz9vPRQciYQm9rqPzR3AfxO7u74SrqaM
TB5bRKoTm0eOWeegHVpelUSjRaXFR/p5PG7fy1Z8/XzaXw+UnVzlDZtlFFk5em28+MCmiBYe1GVs
ctBAOpAPb0yPduI/2mZ3WS3nnUbCzwTZlKPcc12D7Oa41eOJww4GA0fKAkR9TF0T32L/QL3t4CFL
Xf+cjKJ6CEr/lW/zHgAuBLia41PXOWxeXxzmUSR7hr6PccTKya18kqhW1wEr8w1Fatr/RskWuPbW
JXrMtYeLYmX7uA3p974x/HAtK+bBfLm0U7sstzrmmjAVn7qC1OBNlFG85ZK3FCvmDjiZ6b4iWnhL
BHByIXK1Eja9W0VwQmQjmLNx5zLaZ9fATLhsQ95Udu4FrBpUXVjeB2Ogfb8r0GQeEwI4aEfgdkrb
9KzgboH6cM++fJk/U46I441PKpE3Q95s8VLxEckJhrykMK+vXHXbZUAv8cUthp76xh3FKSijK5Tz
G+btU1+zvWAXU7ims0+awV2bMwQlP7Nehsxb0BRoWyLlUSszwUFMEFdSjfeJ0O8OwKAyG77OmH4v
7gXkcPSdBnPfzqhssZ306yLSdwlVLlJknHMGgXI71hyFn0OMYeEzHYaDjXG/6bOeDRKXXV73L5Ck
T3EEddvgNkQ3PldnRAKAPSG2xgGVgfO4owu+IvoQRc+DTeEC6Lz3Hk7U9tOCHmuHAMENI6hHINBW
qiq3c0qZaRlIfMUP6fXPhfAZvMLbn1f5ebswNm4j1d7aywjQJuRbmlwKU3NC3tKd5YpQcWvg/DsJ
rTnwu48YsoDMKrWebfK/uqR7z5MHtmfbJJwIYR0TvauKYWeWsMeJHaIQW+mTsCt60uFXzP6KBJTs
qqBZtJhaz+2k+6DEyizThrc/jwIRXdsFutdppnxtpR4oBPc5nRlNqP8VeGLgdXHOgY6sFbamn2Gy
wIK4bp3phv0zHkSH+2iAnUx1+oiKr1iPBlKLpB1e49p46RsdrGTKkadUsM+CBfhhdOU2I8J8jxLJ
XpFTRtIUZzTPdHrdBN1HQt936zqKWoXxqhIR3OEEg3fREK0X05QqcjwiI5jK+rLOx22B/hhTANmS
dUNENauRiZrCgAJPylOL3owsDYnbOtFbxd2/ijtaa4NFxxfmHA05d3qUY8WdxUi4RlI44zzyrsom
1afuFRj+k2EYq7Yi215miAlh2KygxWGcUBQ5nakCKeLiMWvm+MpM9Lr3Qvs8C79sVXBVVJBXqIGu
DBfEtGABhemG/qq3zAFNf6ustqYbjBzcTQcGkYguAYFcxD1y1H8GLne5zwoz/Ri1fb0MxBL5H1cF
1+eMknsVPfiVfvMLIIkhsLTDlFIKS5a/ofaB1HMZ4k2ToNF+0HuqCjsAetEGmPAy0PP1ZSjuu16a
zKoi2pRlI8+rMDjUNgmYpqwuMoNKXtzRQc9SLuzl5WIjf6bZklBMlAC+xxdaVtRIo2kzDXwsYRLD
QcrD9mdapqgOIpfDqztJKShK9xgSb4MI1pebRuau6prhzgOvd5r87M2d7eGOeCRvaxE3tcZgYdvm
qgvrl7npnZVg0w3RPY1YU9KZof2F3chq7VMmmycG8VNLR+jQNv2BPdO2zZ36wgLyeDaikFuNdXGB
l+PF7IqdCm6HHkJmUIffo1+l63ocH6rQhdoH8bVIc9SnyHJxxGfKIGiJKSFwFlAbYWRO6X/CmvCR
U3xi2U6OaThdsWkUK0j7Pyn1+CiY80l3pey1VwajtNVhDMQue+wa586qcmBXbV6z+w/vvTaZmApY
w1KujredsCiTqm5cJeZaJ+4SpmTtDJ8QgereYfG7dXvoWQrSn5iThv4YLsU6wjw+ZAvd8zKsyxfh
BdZOuswMxGGviM5KAbESHRx1XM3aztdZgUrVYuA64EifXOhLRTFBSDeSfVglK1oOS18xQn9CkqTl
oKMsCuzEY9jft9KIVsnX7AwZ4kMuXTSulBdRSWsLig6Ze5jj/Hqd0xWgEBI98037dWAguWoZRvyh
5m8wCPnzA6z2jmoUKXmtKrP94jO59JlKiCnABWHieEsh8dKfDbeGDOcd/u9dPjAtOGj9CYujS7+M
N0FkrmrDDS9RtyPOXaqyFUhVz/aqizlRWzXq164lNVQrmR+8jgOPCF8G8a6rYfKpPuU4yZndQTgO
t+R/6t1cR8laYJVAi5DmB6I6szMKi/k5MWt0giPUnX3IoJS2trM1VRStMq5RQJTRi47sJ6+Lvim1
uVf2fMmuCYhFj08kIH+JGmzmbqwC05xpkcARdO13H4W35EjtVSopoTfW1xDk3bUZDncidhH3TeLM
rJ32OCGuX1cNiI6sNNOtoM+5D3LwnkRg62VZDysTfYhnglGTHpkqeDtAH1rn6RwfCMSWsLIQ887d
JYsUte4VZTq/241IYo9+hevVlDTwqoodhHZKIP/mRIxhNp4iVHnbySYShI39RZxY031cfcS+D9fU
1jd90ekLvfNrKnThMBKJSzCWdv3i2g6iYBthfGdw9NdcRzsfQMLeNZPHYB7ErsrStcoS1g2VDScA
7ts6CshEcCgynFVRezAqEZ5nDVjwKfEOdFPz6yHHh0kx0pDk0fUe5h+Ubi/0eXHJ+xqwjO8VGzmg
BywxT6fteIC0SrrG8sMqPH2uxvFySKivuxUowTj01TEtFIkQjXuajBK4OYAzLL1Id6TdwWFD4zcK
V60KYslHEiQPjQUgCgY/knwEGahyxqO5dFeQGfQFjZj+3BkmhCpQdSATtD20iBK+F5q58yHCa5Yu
FVzLec6q4KJ26A8OqIh6SGzDAJ62Gh6tgJsQVXa3pMHsYWKtIS+ewtDHmZR5+zgIbktdTIfZnc2r
dNTRZdV8N3XjnTfNtwBgaVIYx5w0XjRzpc7AvCJKyrWFbJ95R+cPP9WQ/6sx/n9qjJb+Q9Xov9UY
j2/52+fbHwuMy9//KjAKR/6DTj6QS8NwLWlTQ/qvCqMwbcpweYGu55+/edY/TNvwMPpoDRfSUJSZ
/lVbpBKpXGVB71SKJ6Tzvykt2n+uLdrU91zDcukFUuXjMxn2n8tZiIqozCWZd+OxEpkf+9YT54rs
w8s+GIvLWtRLOqtm4vz3Y0Gm2c8NhBH/eubnD3mV4iLpPIlmljUF6sDpVVQmPgrbn69GA37W//QE
LNV6H9d1ubIWcGSgu3/9+Pl1UIWsyIzimb88LYPI2Va2fP798QpLOSrnMjywIC0uu+UH29aE4tDI
Sm35ddBwK/5wZq//e6XUWcp9v9cdf46f5XAWNQIf2zE0NeA/VkodzPrRQNUBUYO+YXAJL2odQl5D
u+E0DknLqa2Di58fBGKYCMNY1tUJ0kDTs81HKoNvogjEl+9hhDQD+0PPKJdDuwzvRIOxQ/aGOu+d
aARF25IjawsbEqO3CGQQGh5LXfLPPuiqI4VLTgnx7NXx5/ef539+uG4Ibz639n/9u9nGG24hmV6F
zEzxJkBB6wdxfoQSFl8UJRpUBxn6Y95FX1FrL2b8B/aAzScSabh5eTLd1aQToP2Jks3fH1j3zyVo
Duxy0bPIU64jYbPaf7kwkSMFMyiK9sarqK0ugcidbPtjs/z4+VcaBZT6WKptfp4dXdkff/+7/+mx
3/+vthN4cNm6c4vP2vDkw7jYCf79W7/8JpLssxpK69dzy29Zja7StlvethT2newMG+ZOb23rsXbu
2KV2p350PuakzOrVPAGl7Ezris1OsmrNzCDE2Uf4FkyVu2mWD29ZASUQ8CkTiqf/+vHrwcgkSCsx
S7HBL4qAF9LqBdY+52a2CcoyBvOmyBEBdpZXnqbeAxllDeFDL+n/tthGv8LXLhHGF64x9ljVNEFQ
qqEpxtI/wlb0Vn9/shSD1p/vAnrDjmsCbTEdRAzeX06WE+kIkFFf3jSGVuBQaJoZd01vvobxnH3E
nvEyd4MJe4YAe9p48d7MwuH+7/6AyPv4EpszjMYBXUBrRR1A6aG5wqbdEMqRNleQ0fGRJh6pR/9+
DK4XjpwK/IsC3k2oCnb1KLYecsJgaNmPBWYEKX/9+vuz5fIsXYozyBPttRCn0RbxbRQZ8S04OP+Q
hQ4EieXXnyd8e4ZCxPi++f0xMRTvVltVx5+H/JaABdKk3TBk0alzxzkOY6SOP/8iLZcHu3///vvT
7GNvQ8S1OE3b9vj358iUfx2qTEy9cA4c0+KzSTpXfx6q5ro2nWGuhjtXPeAXJdfKl0hY3Rh+D7Av
6KrLj5Hz1/z6/Q//VGARTyjLCogM1xRm+OU/WTuz5baRpVs/ESIwD7eSKIoiqdGy3b5BeOjGPM94
+v9DQjZkbe/d5+LcVFRlZSVoi0NVZa61xgzykT+u420Nmxo0GK3SxWvUP/qt8c0YaQSL2JfiJMH5
5ocrdp3XlYoXlLQWPHr2+LFBkvlm0HwDAgcPgHin1iCXpvuSvMTjsJi8n6bQinuAR8uwcYd7q4Fh
S9zE1LNIQojp9zji6iJyLKEtqj9PiqdlTbQ3XNSLEnN65HrYpWa6/yYje26mR9Ll4aGaqIiEnIX6
utGCpdOLwGqsK3j7HeqGE0WTQMpP1tlyDoaSPdtmkCl7LiBuutgdjmNjDB41UmlAtSnyLdkU+nd8
vKYDqGz2zW6g3odGrd5XRoxgKeVVq22bACGeXfLb2l+LLYqm8YK7MwORmiE5IY/9ttlsRZt+Dfrc
u95Mm+9mg3wKLqhgpAQVdiJIemo+m5tjyO3+v713yZf+/gWj6Z6OEidvWtMyzf/YpiTsyKG8rcrn
shmM6lulKsdwaszTVOjmSXqporwdygTkCV87ihv362jxjeI5gpbk19oCjvIjXFZvTO/CxeiDcJDR
qN9VB24sJZYKDmIfBzBHK0Hqn6Gt/wxo2vrQKbr3ZEXUxC6sev1imrOZdFFTkBvBtFHzyZB9kkMl
Ln96GbopBVNAAVCFV2r7g5qP5iFYeEMlUm8ZQIJ9FeavnaNHFKJVGcUvSyM9aajFNW+BK1i39aSi
DyzdbUZ6YhPHbZ2EMQuKYdCx+RliW/cuDKioahfytb/G32LpEkHWaSBe92Y2NmcpyEhB1yij5Tyu
o8lV0UnpdA6MVGu0AN3vAHvdy4h7QEzLD62ShuMxzaA4btVJu1E0FSLaZdYrq+ceWfAD3CjaWeuN
r5AYBDfjpADPdIM+na6ST3peDOBocZCmDKDyy5cm1AZqwRrls9jBn7NIlZYcKNCrpb55Wyc9WSe9
KrH/5feTTc3797ehkteHEJkSblIs73c7MUDDOrSN5nmyZtimYoVaq7Jc8onpfMx746r0Ve+82aUn
jTrq2UUJkHu/2TY/D5G2vaoAtN5mJfA2dEJ1N2cobLyzyxNnqmivbBP15W3B5ufr3Qwvu75Obvbt
xZYaquEJKNr//upgj359dRJgWytPXF6dXXb1cXu+9MS3j0DmKxZ182KTpduroMhjPs6jBh6X/8mx
gm0biHKQht7XQwzh61eHa+EdTB7VbWo7yXNf9N+g3XC/kj5ZruUVMEI+1dFITXdXoBf6K9upRyr9
gxZdQQhMrvhd9y4o6Cqo9ZmRvVXm8TDI7yKwQHDj4skOhQrrMtxVQOYOtmpq6SexwUM1QEwGoAsI
ShV9nyK13TmozFGFS3nao6L59Y4qePtiqqzqBgWKb6NSZHeIKMFUtzQynEJ1PIBseNxMYkedNLtr
/cThbsC6EZNt2rbKpShBvNTLTxraLzJ6F7JpKuMcNOA+8NzCbl7B8AmYcnIuRwdlsJpMC4Dz6QxO
bzoDa59go4XrWusBF1TFXKM/v8yMQfu3OloUbysD54cmyrgXBPN577Ymd22LS9pG8xlmCODBaTft
lEEPjw4yVj+9zXIPviI4o4tUc+eow3v+L9skdkS/fxYdzl0w72gciSHH1Dil/75PyqY6KnPTDT5x
F0R1hHUN2jt60evcoHkz+Dmj9bb+wiAxtPBFXdyg3lnXjIm+o74OndcuLR6gj71q9AiylVpv4d80
k3ifVWP4DO9CLrMysiovfC604q1H0vSrh0yK22BMJLhtPVpjyBMK8n4Z9NW8d48jb+Vjiehad+1C
MfPaDaEYjAwjO2SZg0y2i7IIpAgBBH29b9703syFFLhBUg8+Oi8WJaQ3rYx75S6uvOYxJaN5NCw0
RJxKLS+4sSw/DaXv7ck81zvDCcpPUQA2Swus9FZm08Z6mpQI2FgMUjTvQ/fZKfhNc8EzHoJMc57L
KsgOXreUyi6zgxP5T0p3ljmxeIVCggS2p9vBbN1nFCu9vW5poAdbyKGnuATlhhh7FxT1LWxBsLOs
Y835Q1emam2ob6U3RVYNImwZr91hieJJFOlKVCAa8OsAur7qByW7oQiVAm29MNFMowHWOdyVFKbE
vWdAqkSTZUAmKxhekAIoTmWUegcrcENyDJDOcYdHmsLw40ct4SbbmnKkprwBtu+gIPdUdx/KMfT+
dp3sMmnZ/TqlGey1rr+P7KB5dGqtfmyQ6Dup9XgvIxBPzSM8CbWYIKV99TLQKzoZLHxn+rUQbJJx
quapvdOcvN+psIKfCh2VhcmEGxp0W/9Z65Kz3ej2j8RWnuJ2zD5trtXimqfsV8PK7z8HRnTOuYz/
QUXPU5y7yZ2hzw8lIslnG2qOs25l9r5O268y2uwNpQn9FSXLgz3DfLG4qqjDASxfloqfmY4Ad716
P4LpHS/YvStXY98BOioUNP5y07uzS9irjNKLrwYK/L+1YMebqG6/FOSxd9Zkd7c5iJEnL57zC+pI
+282KmdKnhcfUsPxb9yiA4HRth5sLBqMzDhssfvE5oUtOt3/M3YFs8FFB+AGrE5TXLexk1/2Jrdf
HdVNp8nil4S9vvbNHkiXmem3zAOXNccDlP+Z7d1TEuNfdKoPC58/TbvaCqC/mGHgA8nz2hObNLCj
8eP6J58xTToqq4Z7F6bznerk1jO5qpCUhPU4NIH9LKam1R7BVkZ3FMhbz6qW6juwuvpOhpWdh3fe
6DxCHWU9F+WAQont37lNpC70PgikTinioApUOohlRdppNGoNzFIPLGCZzjJDv12HMq2lpMIonHmd
Eds6vcYYch8YYaQE3zS4Q2de2xfLU/urvtXaM7WW86nmcEfFsjb8VZLNaGol+oHKBNlMSuSf49Ty
95EaQhI66d0TwEq27IvL79FUlKrOMILPpyCBliHorP6vxuNgWfXDeTLCcg+s+QZ1vvAbuxKg5q7l
n1V6d2zcEDHnEP8tdsMjkJHxY1QiXUA1+wgwToff0tPOjdG2p8lQ76qsVZADr2ftnPjRUoVVPHIN
kj+2MzzVZgZHula/mqAkah7s5CzzY9TyfdYNN3FmIfwTVprFJV9uH6UnDTVfcJ4FYYxQvW+9mZCh
5TnfYbcY9pHTOlzJZqCvciO70hTDORtLA91kx4/z0j3P0FycxVOmNidZ6CcIp3ZJ5L6uEUcrz49N
1X6aLLT9zL78FltQV5UwoEKg5FqHYULKWZlU8zlSgLsEdm7/SHsuYxbfoICzd/ONKPS47pLqHp3C
25E03FkavoDHczxOyXQxca17u8yKTWajZTaU2T5HKngaEBJd1kYIXU/gWH2ITmQGhut1xorqW1OF
D8FCU548t1Pd+h0305fS5eiIKIJMSaMmCnnr1dUsX/236Tfuq2cA8hZmfzJnXIm0T72atk/UIZJo
stL2VoYJ/BwPkQ3wZ5mUBkLWfO9WgX3Z1ROoBANIhxFG9r3e8Luaurr7F5Rr8+VyCXpykzz6AHne
edSy5C+jQgnUL3Z800a35CmblxiKTAOM6Rczp5jBD4diQUgZz3pbPYtdi/lNTotuoDKij58oa/hu
Lf5qqeSXDoXFZ98dpodihAdWL0f7C4UU3EPPWX4/xi5MRHzDwhrkPJU5DEkoWJwsJSgP6qQfYyPw
T/5icgrVP21D6YktgTzNy5rVS1aLvzSbF2w7T0mg1jdi94raONpQUcBePV7GDSwovtLfVGDIP0Wd
Pe0tc6FaVL3po0MRbZTV+4Hst41CCFeOn6iO8CFvtWNoAqxwl/TAThVKbq8Dz+2+6EhFeVb6VVcX
KYPIhISltzPElOqDDi3HV9vl/r1FBzwZvucNmnR2q5lP40Bpkzf2f/WItzwtCi5PwZRCDlNSnQXi
5soq4V284MJAOSqz6a8N0iUYZRwiuLqDUVFF5+Dn9HvHSNxtuMb2qUm2FeqOC6gFofJS1RwVTYBG
fLZd0OZKVfjg+af8oYfT2A4RYhHvrnB+es99pu8RUnBAAIclKIx76y6CSOKOF4GiMFsW1EEZak4N
PAUhY7Yg6vAfM/MyLT61D+9sH9ewFi5bwKxMVfafv8XKS9CeIPtYUvbs0cRzNfK1TxnnMHoHxBSv
7d5Jv6tcJVxY4zQ/9NxPQvakGDvqSoO/+Fa8bqECWz3gwciOiV+cqrFun8oeCJqL7PBBM5QG0YNW
eaRCxMgt2Hn4VehusgpYhUz+acG0LIg1pLcV9TyO3k1mj+0pb5z2NENfcl1R934hQ5mQhork7rT5
SS9dVmipDYID9gh24z+jyMQ2HFwKftB1Zhr226OmcVjc4m1+sqyFXHnop5IUsfrgltwIkk3kL+/4
vI+NApb5jiPfg+sgy6rOfKcAlet3dhLHN15Wu58sP/kcFmH/oClZ9AG83bUPUOETPHTqrd021Dws
Xm5l1Vcl3N4HmV20ofwwMZ/qOdAfFW9+MBtD/ahZXI9ZPvfXJPNem7Jvf1BZBPlBEdurXXUpArwQ
v5yCBP4DF29eMPfeJrxPztheq5P/nOldtQ+7Oe44seIxz6XfXHvA/FYXCQP6oL+Jq/kYQApIvZ3x
pYxy8xhCZ3yCfYv7SZMC/NOc6sMVpcNkR4KM0u/Q7aB948dcZkdj7GAxLb8U9fC6dg23zsqKrnDv
lRItPLMbkROGMu6A0NyljKQZvGi8lV6c2cPa+5MtXGbFZebswv0u30FLUcUAgpCZgk99dhFAsAQ4
VvpJ4dxWXW3Dv+TMJzNO1ZOrhR9thKb2Mtrs+jL5zlYHdgjnGvKb2wR8AeppWyY9sdlTDfzYifXd
/4NzkSgxNTEGchXLc989HJx3cwTycR36MQIFXRp/UX0oFC19Ts9IfqtPg+a9VFaYfIEQur9CLRIB
hEA3H8oU8K3jpCDUzW9aw/6JbenrsLRSJLdqbvnv9Z82k+oZ68IM9QZynnld9idbMgcwqyxLYbRh
T83R/dp2YPFNirRdPydTXU2c0vjXqCFs+xWklBdtpowPTYkoHqIzR/k4SSNL6756XSo2XzHV08gu
RBYVFaSXSQhbe8GhFNACKIrS6Y1PS6kmX7Kme+f6Xfmxaz7Xi9lVMoNSNVRQuSY3Pm2LZKhTU/X7
ItbpXqXdJsFMYrdoguroalCBHvrK/AGeJbwOqGP7OTNO1VF8pOksQAZoxY1X7u8Ta5jFti5WuhIQ
XE+zLoZKFL66GDFbC33N0kysmwKSoQ85wkfXXpuruzC2rA9G5E8H0zDLSxmWUWicobH/S3wpTtee
6tSH/5CVqwO5WT+Lhsc12ADC3oZo6CTD/x+Poqg0cFuNI2eurE1F0dTrsA/visQzD29Mv9yo3qU2
XWsXTMjPpdITZythv5m5wXGbROEGWgAZR2W8Bt5mt6XfsxA8C8IRHUSVqoIw6NSBRZoL7+SQEapn
y7jrMj8wLqQ7g+JGTjvoduK3LkGsj2peymfFJn7SQFpiQt7KZijJqJ97N9Ej5LI9Q3z9iAXvniMT
qER9CfQ2voMl1yEBbY2n9c2q/0MlYPRRqcL43uk9ye0Yn8iQc5HvG85OvPgx+dOioIqpoAyGv+uR
nWy0yPagmWmeHXOkahP1Sgp5+w+OQdK6jtdBPTTfusxIzzLF5p2SXe5g9jLUuRSjUJ9Y62zfrbFk
JAGJlcZm/EGelSUc12Gc1EKUnn3Q1RbVtqBNDb6AXSexhyvrKm10il4dky+KcGgOZdslL7DIBLCz
zOk+M8LkpTdrG1DzBIsKWN4XhzPeTT80sBYtQ9Xt+qMWh5SgLkMlXLRA8+6TLKUepX/kVvFaRm4Q
By/o5ix+8iC7i67HklpU6nBvZxQWHsyugbhc1RCmKID/OooNuCm5UxeT2CG5CG91J4BP5JcbXwbo
C5huAbEkfolFigPV59sC0our2QmdXbnskNRlXwQd+rEsM+8spq4typMWxB9lThpZhAqCg2on/rzH
aWrzGCWue566wTtHlIpDBRS7xXzZQ1R669hBdFkuOXUZ8krCt0MXNtZmSbH7sfYv2DtdX25e3xTb
cDPraAAtPZe6EAss5rub2ZoksJ3GQ/0xCuppZ0K/x89/97k2o/GmyMf6GrT19KXk7I8EavfZV+wB
lqcK6k01mb/Y+He//Df77/7VEqcPiulLy+/3O3+J/+u5Eh96jVf/Jb5TOsmV4XIjX2Q1vIExtfgI
RRefyzwBBZbC/Zxkc/55JJsdj/BMZHY03tce7MBi97UEBZ8siWDQZZU+l1+dQa8eeuisnsN2vEVj
pvhsDFxXwRUT7GSoIL5+MQ6lxzGx6D4hZSKLEWdj+xWMNd8XPBKZ9vqKDb56PVnaQvsFRbU0VVnY
R0RfyTH9NCkqsn9UpDOmLPYLigzNjYzeTOj8IXaoy5aXQIReQ+nZSC4/50wQwMS3M6y5vKGeKfuE
lipXVX4X3XEZl3/isMsJaB5fUlTTH3qtfBKz3sfN7cR1xaVCKdWnLC0htXADmFmXGFz/DjBVhwml
OczWSXKVmD+SuteO4Gs4uVStm99JA+XBkrrQZpUqBBMAHANnqWCLQG0ZV+ZFZPjpnTOnNSxpy6p3
C9AGbDhpmv/kTd8usEZruLIH0jORl3YK3Gocx8hDQHWhRc5DmIE1dzn1nPW6PYgp7lz8oIcg9Z9p
d+tw6iDwG2ro9pwpVC4mr3UexFvil6hSw0jw07Y9Q8KLX4A0wjmCY2gzyYLlORGCxnfry1ufMwyv
r0WcHaebLkFU31HE/5iWXn2iKrk+oRNVnzo3RQpLxqk9wSQQkwK5gcLpcfPZlohtdf4VpguT6EZV
y3XBm3ibX25l6a3bt1dGWMzupd7UwxVSM2xYtLI8BqqJYmo/B8jELg1MSK+9XrRU34yX6dVdVoq7
ucQYc/XaU3ogSstos0tv5giyIuxX5Pgfav80AV7/9n1kOXxULLbDgKGhMX73fRRZIfIB4+i/vJY9
uUX8zZprh209GQDJDESTou5KoERXW2rAKzXvdlLGj5tJeqX+t8c76H4z2z1V82tEy+MqyzxJqRms
nt3eLIARSiFa1lXuQ+R5i6p7io63XUDsN7hwJ1iG9fwn5xYeV1OcIYJ665znkNZAtsgFIumLpaRG
mqjSk1t+M19tUmZTU34FPyKqk1JF884mQ5mQteInof5k29bKM6CnofAwL8KrLtftI8JJkM9xTwmX
MxeX8XKvKWNXdfNLmwTJTobzlMLYN3rNuuSNd2oOIB3E3cvzesdtmjFfhUug358gsdeF756whhCj
vtycyjrCXMqS3le/6H73zYgV07lq8+aElAO39o5v3Emj2rN5V8y2ck1WegFLMJHqRQj6cOl2Y7Wu
oETQglWtK4J9bA/TBR/qyN0vAbOyWoR4lvjeEAb7Lc4arB66O4SNZq1ublKAN5eW0YXP0hRqdbKq
sr6TkXjooMVWDyhbwueei5V3HujsPv/v1KohIPzfPy/8Hy9kCSalnR43mL9nVmd3gGalbJwXxDD+
tjKYrihpGp1jVQ5w8KONBf0yFEk7JXHAtgyFc5TpznNRV3zjqaIC1E4D+nxhB3X4EmJamnUsCyXE
OuYKhaQG11GgQ5bnyFRk531/2J6RJuY/kwtAba6AnKw+MksVzc9nbN6ok+u3NXr3OZch1PJxr3WY
YIZCJSA51Yaa8OeqX3vvbL4Cq3ZbF7DPLM7il/cR5G49mwAuvtSj/6vRqfspr2XcU/N8PS4+27T0
TLiuUWxUSvXIbrUHQQj6EWYA6YdFdQ4t39+vRg/42xpe/EGypLcmXOoOddTndASNYHEM/KvOKGDV
ilo9ZbVqgPyBBjTPu79mEkVwD6ZgR5ZhnMNFC4vGSx3CqZXX0YlLnYdRnQEI2cVDYQC46uYqO7YT
JdGwGVnQQMOQUgBMwFpMg4kkaUNJ62p4MycOYBi4fCp1SLED6uB0D6UfGCGJJc8g402obbw9Snri
I7MyfBOxIQtlocpy+b/9tmXvniETYlv/CfIkMQYlTHmp0/wjo3VWuus/7Y1hdUDz5DJDpuSaAqCr
zm6dr3EPwWnvZ/VJn7n+M3XU5cbedb6Srfiql3r+PAETv23sbNxxtMxOVRDWe2VMvtldBk+zGuYP
yrw0ED4cIgOyYrFtE12afwP84qy+2UIp5TpBcUhBUl2QPcsexFcmlrheAX2TPkFtlpqt8zglkfPI
P+cQlLFyllEcl+1DBQ9DY1mwS3C72B/dyPss/vGyyOMijcJfu4GalOUyUfrsAGxS8LstrtGjTtaB
bTrws9/ea3F+aZR6enbbJj1rbWfsI23+AgInJc/7084VTvZmWKmQeGt5me82P3EeYDuhNHMJBTAf
HmKHQoYlyuYnk0U3Jbt+mPiavar/SaieJIdrweBIrd596DbuE9jF4CaquXCCOp1ZjiMPuRcPZ9c2
3SeqDhd1WA8S7MVZGks1AhTKqGOSoT+PXH727XdZUHiB+7TUwMM7aDYH8fDIyZxjoz9vMRo0ENhO
gp1UHOJGk9k8kLe+3DzMHFFBjoXxtUG4x0A7ZSG8HqmBiiOQe3TztrH0tuZffGRavNc42/hdiG0o
vf/qpxnpZy3tPXhFfr7CbWlZw08lS2cl+qbUFBkVS3mnNAjPWxRoB2l/IWMoVj914WTs37kEdZtw
K6zj3cxKc4j7mJvYn1G2UO9sKpoq6Cd16tU2IY/chttas/o86JyX5SmbeX20jPn8ujCEG68vdnNM
FDiuXbUo9rkCI+ykJOVel0oic3odVmancVtAqVQWQ0tXd3OKaJgCH1ddXMlI7FWVWrf/+6caHpv3
R20SZ5qjskOES8dwXPX3n2pqa0xuOsvpBaZo9wALyH2dWfpfDq8GwH9ePPoV0Ho1aybk7o34bIag
yfnQjB9ckukXHDaN7yFaSGVsmv/ADH+pBt+zlMpgpI2sJoVBLcqyY5j0ZHWmgDyxdMUobu+GoPL4
rhejTG+rxQbGXCKXHlp9kHugeraUQEnTJwCWrhwpgVIsEOaBq83XECJ/owqM7bXMbO6l+GzGyZwf
C7hP9uJCMS8cyxoMOEpRP4cogt+ut8/LPbRcYS92vdYzSjYwSSPX2L/8N5P0ftkljoT4Zd/i5HJH
PrXtc7w8UzzEV1YtdnLfSMLFPXTVNhqI/PDnR2mU/GfvnS2OWg9pjlShnbIQd9MgjzgDnF+NiWK7
TJXza6Q/j1dfiS1RxB+tbu9gstN5G/7XSxKX9ZGLzcvKcuePMDJqQREdh1BBZnFp4PyHEFC6gBR+
drf53Mu/tv2QXG+mNqJi8F0YmX1n65b4qATl/1bK6wmO4rddrqOxIQXlRyGhrgLy+/2jk9Wa2YWz
EbzYmd1N/odp1ilss1NIZZpCLc4tEifnvu9fOn8qKWnOUdQWG9wJw76ove9zU1WvzpACIBrnGxD6
lXV5IwFCJ3TJ/IAd6huIK4DDa3DLcga+rnXdv4Oux78rl16pRekN6FHEiooSRzHKtIOORT9701lG
78OI37rEQ4f3pg1x18wxua0gYooH3zj7jWqcNTUPZpDS35NEm05vTOLikpbcR6R64OyBu0hs21qx
BU0Cy2bJV+Q2sQaVcZb/KNxwOq2mopupAhxt+zUqe9Dy0vbRYvUBHcG/RHbCM5vwflCg026hKv08
+v5DNQ7+39qAXmdlTl9zlXyVDj7nsW4iH7w3kiN2Gr0uQj12/qyj79Ea2neEBZKDsaQaKV/wNbWA
/4MUpFgGSS9K1w1ncPUBJBkyFJ9BCe2TMi7py9512ePlcPT34IVhTyyn5ujDEvDa1ZexGKGNeu1t
NgqHdnaAao1Mzq3THKW3xpLxf3TfuUpsp6sQU5nU/ZslMiGPqiYoesegh+FeTUsKGe2SKysyEBTC
8wvt9+UdW9DZuGrDSr8wM7W/rlwz1S7EXeb5t6GUg37svg8cVAyU+sAFVAK2ngvjO1gh7CvuZlBm
m4qR2iRXUQ8+dT/rMIjS8K5BrHbKJucoo3WxAkNmXGVUBC8X+ENnukDhPAg/8nIE0T5V+U0YBbAt
oDUfHHKOdOB92uVCoE4gPJYxOm7wP9u+jUBzBtPUNh5QL+Jt06gwS49f4jGtnyL4X04wX0AssEBY
h7b5QrFt/dSXqX5KNP7IqhNMX3K/e+PP6eSNP3zDf48BGidQlXKLaBsVWxPLoZjHjM6T0702uV/A
RibjQRmcXVRADynDd47bEEmSEuIoUnTv/JJSK4cLcRxbNLK4/4K8VYxvHiPz6lhHF13f+tfbS9me
sNm456T8z3xZBNKuc7euHwJFr9nlJ8XBKwEvQoPTrDaZjdL0zocC4djZc+cBAE7b6zohFyZ+iuq1
HiUhh9I11fvVpfUS/uCTDmnLEtn3aVoVZDxomH2gwYBg5QoSYF1pXZZdOX3xGuMzoGT1CRahnpxq
Yl0GprHaFRUBVvh9+tPm7+AfatjFv+Nzekk5ZVWazV2u2P7HIrlBsp7MLRIMZzdC9LNaMraATRBW
BJ+51+3K/ETxKb9LatT+WiRedmC/Lsqt1rgpFb29IcmOdLAJKy8opvvSiNy/ZtVsEIJD+zOp5kUS
pUaPNguojTAS/bqLFVRSPWiiWt93//Kr8WApLeWWhW09B0XwZeDbg0IrTDA6tdek3oMdSkXWMwix
/L6KIzhIbOXKbkt3D8SxPme6X5371uivncmsEdBSov5KjFYMM6oxVNqN7offZrdzD9lUuu6FHP7i
5fC3HRTX0yKHP/HbDoXiW0Gc/cZXZpdDJWzXrwfQdblBUb/4ynl0C/7rsMp3IM9Xfvn1qsL4Vzw5
pMox9F088agXXjWU1pAZcDK+opcmgBmX3gGFu1cLZDx8B6MUSzFI45fqpcL/1dW2Ii9d5rfxf4sg
EW144/f8z7PV4qibffeN4WVSgvG4wQg3k2bzXbQMHcsYjisUcRkixza+Gcp6xVyAiv9traYNC0dT
u0hyFIV7Ezlpfx5USm5/oVQ1Ejz7MEQhVeCnMkEpcnJpok14IzZp4tS9zkaywqvpZ6Bt0X8NNJbU
V7Wx8TcZRqSnw8SBypAbWspk3S9RMO5UrbN/eE37D6qtwYtBkdd15MTa6hoiILS5KmCaxbWxyJFu
runUOXcNVV1XXTW9iyquPtWg1/ICoiiqb/gNGC63g8KMMOdF1qjaTo4ICegcZ2Gf4uppOz28OWz8
uSvxipK3+BZqPZbIMUXiZVu3aaIGjWC+6Cyd/1e/mCnRHK1nadiXf+yozD8nbWo9Z66NzrpBalkm
s9w27qxQe+M/x/VHr4yaMwLUB3OBUiQ1SWdDbR90XXNfYJghG1x+sqkJvYPuJEMzhqHbpNlN65jJ
LlzQGPVgBFdW17uHcZiLT66dv6QqNzShVbgvc/pZ1szD+BqiU7Tu0IA12sOZtXeMwfyn9dobrhrH
rxR/Q78WpeZTU/TTtQ4jJwnl2uVOfuyu1bxQnpSm8S/mzrG+1iz3fi73w3h6v9xwZyTFOw8Obe4v
kmDwbzWt8lwq7Vw0mv2q45Oa5w+r8ZcPoNjswU4pcxS/pkbGOo4uykWRPgDazbv3bnQ06mYYZaox
3w2l+dkIVXDey9wyWj2zdp2TEbSI5SnQw/sUGbr3RZBj4GanZUKKHqWWcXOBPjQ/uewFKq7w13JK
cRMPmVRV4xKaepPacS7CkeBp+fGh+ABwP0XkprbT9L/csadMiH2mbQX+32n9XQ29+Ae8S9Atjn39
3BsmujUN1eadqRTn1JvyHfUib9aU7be0apIf8bKm6wtytFUH1QZf++H8UAdJtvPMML+G4c96Huw+
O/P1/8lNLPNZTNyBUhPVenfD8o6NYNSmaKV49W9RiRP/iBr4q8Gf9Z2hUiGsoPI4LO8raBOC264q
/UtB+Xh6nwOygNVaZi3edhdeYipnme2GHxaI6ZdfIcRqcVS/ZafhX8oarXbyXTg2pBLz4rkfXeUw
LCypbd0b55xU0NWQUBDdjR7nADHKtDbG5rkB4wCAxbkRu5hkUppMQ+cKfaLrd/bNN9IH+6qFDvdy
e+L6HBkv0cGDODe9OaH+VE7VB7VxLxMubRAaohfUCQrAv/cUFfVRsZF0f+0hEVd86IbuC8UNzVFb
GnIbzdHJWw4EMl67Yh16Bat0F1lYq1C1g4yk2UL8eYk4qYrSHNMoRQimQtcwWJgS+Mc295XdefvC
S+DEWsgUeo4W99LbJsRPVmwTfVa8rthCUSDt7WVic373jM15CyUP356Lagiqe7HZHCdtpy+f3rRz
4hfkxrZB3+90tlsvbRTJjCYfeagiXlgDJ5PxUiwD1mwzy5osRqQNjABsx1M7GLeekhR36YwQgW+j
LzC104MwxGx26Y299yNvyv6QcEaH2XOjp+nLOLgyfVOFDheRyY2G5r2PjN9NT139ZBaaZobfi9GO
D2HVzrfxr2Yakxkiqea2RFpzT5VrC4nxMit+61iP9Ncl4r1Nvwsjfn8OMZpzl11sy8VVhklfwQgI
eS90YPAV1iSh9mhKwSGcIV0L891dUarxWUYhSgAPTZdfiAOcJAqyCNUPNG/K9GusI6Qx6w23sLzj
hLRDqDqKWEcSJhqNG5nY6Du2iUJJKW+WJQ6Az9V7HAYqRTdj6ZvGjQy32EYSPaiazpdeXcHWYJP4
bb3JgZaHxgjM7ODbM2VahXMWO7UPJJVlXKo2Io5lUu3F+c104/XrOrGhUmi5+fBFU5Fyi0vvc0Yt
865XO2OpGtQf1BruESldd20d8lTHfeNhRc2/eEgMA2oyKHfZZdZQRVAIE97GXu7emtbg3va69dqb
Ox8Cvm0s0+L4zubnA8xnMi2NvsSRXlAsMzJeu2IFWWReum2YXb55bBiBnHsz/vUy3tjER0K8eeSb
l/nmceK1NfKK4aOrrtO0/CT2/t0TV+Py2DcREYhRWipfk64rAAYOSQV2PipHpOTs/rZCVkls/mSX
FCl31Zm7AAdWv3y6HJxJO6NKop1LRCWYjS+rPvWOYu+WyYELgekiggD8lv3kbZjEpO/Fee0GmWtB
kqQhifV7LBlKAwkNG3cyFPDALxGXRiLIg41cgRlVQcJ27qr8wk07+1aabp763ZihvKmFBhxQ6MmY
CIzT3XwSKoe0GzEay8ybceG66MC4QMn5Oy5B1/h9xNlwQnksfXRqu75tcrOGy4TGzxD60RLnJKbc
aurHFtgdDKAIvS4jsS9ezX+aZOGsxYBQF9fFa1v4K/xqAol06AvKFIBlqneJr/eXbI/6XTkH2p3q
gK9ELLjW7sp4Z6pWejebi8ZGvswiOEgB9ITA2yhGWSJh3DpDNtQyD7J0jTJr2XDQvOaDrF3DiLPK
wRsAXFLAevvrceDB7DM1pqtJlkj4rkNSr7Og7qy0GYanwrBuDK4eb1vI5qFb6qeU/KjTl7fq0qxj
ozd/dmVKxrJKhtJQK5FRrzEguLX87Rz5+9fUXv0fZ1+25DaubPtFjCABDuCrRM1SqSa7bb8w7G6b
MziPX38WkuWiLLv33ve+IICcQFVJJAFkriVXCZ9MzxkVBahSjRXoWEACr1S3Zrd9ikFNT9azj47f
wPx9WfQku5mSxoNrjIACy8HjqopL5mx4oBedHV6caRRQuRGYZp5YJvDaQon0EigAm4xZuudSjYox
8uzswmUuWUEVBrCgU7yu6ShvRkqtoz1mgPp+AjoVqPQSMK+TjBqzQ2KsUcY/aJQrMw03z0uK7UZy
WkyZ+QVg/uZ1sWwkWCesjJ0Wy1ILGAhOZbEnM1Lo+D14dC0UnxQTmMv+9VqqqAOvwVhN83XULA2C
+ZpxDaYRDGc/E3yvx42UgOEI7GOLemRzbQamdbRVM9k+VNR1basw1yBgtABo/O5AqnkM/ukC6ZnZ
XyQbyWbW3IeadSRdmpupaP75UuiqyOhmUrqIqqqAbOkkf9U+SPqMIQKv24jKDh83m2ug53jiN+4H
kgPQeNq0k8v39aQXn6X8MZTF9Bcor+2jG0gJVGp4d8rbsqs3b4NpH8i8r40Jr3HPxujLdQN+vBIF
2E1/qqirg4QUWyIYFwk2R7IO9EirUQkXjZuabJeN+sONSxMBImO92Nx7z4HALvQdD+gUWFW084Jp
ZsUytkdwTG4p0DLt+4w3V1qOYb3xW6PAqRjHuYOqowD8mqqZLLGYxyEdiAkhk6puYzGh4dIsJkVZ
wncZ39mUwC5cAQkLW9kqIDWu3qL8Y25phkW1xAHXrbGJg7DeVRXy5pHVg0OkUDLUjbp1qCHTd/LB
CcVjb9ZzcIldbTfq9wJeqzDEBj6Kp7BiBFsx2JIraIsguYK7vQE+bDfuJwZUxtk5RY6zi8K+g0wb
EL2bmYOTOhOVVCcgE7WeraEMYhaiYg8GnSjTcFuQ8ewyt7rVZuF2tmz6OjrpSf8Pz5gAkSh2OqmZ
I8w2v3vNEWY5RehsL+mEcbyd/tZ5voj5guiKEywvvElLJpQANbjDbUHNMjxOmiMv0YTDgmhQX4A6
+dzFfnskJTV+PJiboapiT4Cr219VWS5VVcMuHEeUZSoPpwdPX1+kqP7c6EmNc50mBglagrLhqTer
MzUCu+pnVcl5LiuBTFzqzhplrVUpioz7qG9ufEhtNB1yeGd3ZRnWsPxzIBWdfObgupvOVwHIEb4B
90mnvUQ52P8orxBZgeaDoxoaAoNwa+MEAol5SGgkETWM8Wzb9nG4XmxJQXZ1YW+x8jdPqGD57oLE
EbW7eP8GfpRzoR6o2w3cPYd8uygYvbuzsuiPLA7B5qbe02v1Fj93yWes8cMlYak0AwiVSy3qtZd6
iONLZQBpUOVUTLptPMkgxJGCzj90Q2w8sTLaE6aLjzq6JxMjgm4JYoyUbvF7t3z3E5l1QuUraEeL
CIcxSLA+UmOJ9q0HpmLzRlaAmRi8gUpINq2TGBtwByZr5nBQM+tAT7hIHxWRWD9gTYYRiaqpeest
Mtzz/gLUc7wHKHp9IYs7s1YCvx9JwSDWUf43U0xF/qnKUR8HetTGfAa3Gthhysp9jQxtxGZTNh3N
CkgaA2Du8Jzi2heuF/PW7mKbVkA001F3PdtKowewnHPKoq5+LJtYO3YFaF98XxafRc9ROgYISIB8
umBe+Q8WuRjdFZAB/j3GYhE14F+akeB6VFhgSaIx/OXA81MqME8aBlijrjqzYx/atOD32kbHltli
XKnhYkzaZUiRKwUFauuoqFl8QdTrZgyshL+k+aIKr8ajP5t/Hnc/ICsCmBxYROXu7hdUR2Fz5Fny
EIshfkDGpa3qFYIs/saTrNnrVMqghpnTNPvQdlFkYY2Ay1DaNwxeVc6gTEDvXN/LyM2iOok+64aV
LbVmS6AKI3Ynt9yfjFVooK7q2I6oMtQLoNHMOAwpkBhF7b5gPxL0IUNi7+kEDNlDr+C5FI91HAev
sYWiX3V8VsVheOIT0oRo+G9OQOa3NtgIi3Ar6OSLgw102rIBGZN8qYNRnYagxjvvkMNlWFq47m0b
jzQz0i7ZaPoXgLA5AK83hmZv6P1nklGzmKTKeBjBmtFZyWl2WOysAqScVpmBM1bFu/PVs9E/6INz
nt0mrqWHOnOvHMVf56iwA3AigvqGhrMsxUFmY+o16K1hsiiotxj/yRe5JE+5Js3dv7qS1xKTwiFR
XOwG3j7+MaS6CDL7k2tiOdhCx51ns2iXS9Qau/bAXgCAQ1Cve9yO7Z2u7qKmNZhe2wprTlQjLQ0N
BXq1DCmNbTH+f/JNZWQfMy39LrmT1N+lzdgxGyoB7MC0QubYZO1vZDVKLJEoiEcBiFDanB+7DvWp
DbJt4BZGRbAeUQixBgRTM31WbKhTFF/8wGGD13C8RmXIVN9KvdMvsY3ktVU/pvqFxiIBWpCJXRcS
Ob0zzXIagrAEewzWbN66QCqZu6ScUqc/gG4TlVMIdudJwyoaQcQEvCRQdqbROuSN7VGt/E0ZPZXH
L81Sgl/UI0BGjRY1URFgZP9kMocJh4EdZIldBzZMFx2c25ODVGMvqavwGjvDM5JywyMI4DJsnSjZ
lACLxLWDYlNpRnglGTV5Z9k7kWo5FuHv1hr4UC4hmFCQxm4H+8TsnoO2Co+LG0URtQMSVHDSbmrZ
GV6HjRQkOzvZazE6LzgLix5ohJrxDhBSSGWmYW7n5gE/umBd8zZ7NQfePGVd5xmidZA1qbg0fnUt
xq7akW3XBreuqHdsyZWU7zOPlRY+iF7KV+yDtd6du46H3TwzV+7VgGr+95ndtgSJr5Z96UQynqgx
o/atR8OcOcPpTkZDY2B/W5NZbP/VNfALldb1HnkJX/lR+V9y1fh9qpoARyXqMGzX1YGv+jvU3RQV
zIqw+PkwlaHrAbKaH8LARyXVTyQeA3fYGZOHZIGcZosZamexoycFafEmcZoheEhGJpFC7Omckh9U
qs7UgYFK37QhPimpb8zJ0sW+ykalGqyXEEsckpUiSDc8TkFWQ8g/agJSzLGWCPcfQBmSC5lgnfQW
4U8zkckyCbk1dAIa4NEJHNinDmDE2C/jFzfW2ROoftgTx+v/wQB8Enih69eotFWZYYIsDwuI0njK
5ShNvdIoN9z2DGydF4Cu4ai+DS0QVlkgJF8cUky3smLu78mDFP8ShAzKSgNLBM5wd8gqA6FVrbUr
Sy3cwAkUz00ZpAKgtdbO+VVOZlwVNHXIwVnsI79MrhI1y6spNqv9oiAH1MVLD2j1jreEI8UyPy8A
KRGDLmBLCrJzDBT4qIvopqQzgdSlFqkZ3qVTNTnZLRMtkwPgIALl4gBMK5pzsaGebSLhEIcVLYpf
8JmRfhgfJyyXd0xYtQI/btkR1HROBnBP9VhRY5zxsiMNB8Ma3RO2YtlxEJM8oPIP9ITMRt0qtWS0
mBv2CG7hEUBu41gCVV1q1q7SjUcaZVg2Y5tVKSLZWtWKutSg7I7vAZt3uFHEWI6fFpNYhv6JZGBS
hHMf+ewAptBNrwIudqkfAFiIxvcuQBAzj3Eb4bkElznMbKimSnsHyUHLmHpVz5yTczMHEG/HyJsY
WBujesRWJWXRdGPQgstKBnjt/Zl3g12R3MW+1dgfxng6hFrTxS9AEmkVP2Cw7ZIUoC1kTnk0yODA
vixqpEHjxIuHAfCLQmjBaeIKjjwFTIQBWiSAkDtCnjWOdBuPurPU0LqHurWLvV1N8jxmHej4brp5
WTVb7P7/EqRSkciIAlFvkaF27IGj5H9/I1rCmjwIsNx+vzZyzuzyUUx2cHBDICIhnwHZsDLSg4u0
TjeiiFJli5JfojDMtmkAYiHQxrLRIw9qemanQHhN052vDI3EtDdBA5wop2o5YGESkNbhjWXuAbru
2dfaDFQwP0WJj/xMr5CyOZfiswAlp64lArv7gFruR2ypZkaarWg4Tb140k2UlIHlXHoko8bt7WHt
V12xW2RC1l/KJKxOZqcBCnTsopUuxvqRLOwUiGGFYx0W+7ax8oMxDf08FymsvmHYiihMb7km7Iwn
YMAIgz2ZBDbQxP3APJfAUjplk9buY1vsaZQrkTUMvFjxPmlPmhybE2mo4aSh7mjHZrGiLhmJHKxX
Lo5MNuS4KJbhfQgaU3MzLb4VzV4dGt7MBXTa8L88iVEC+Wu9hTCYZbu6AzZp4Somlruk8cHCQVPB
SvbSAsdog6XsY9eN/j9YYO2jMgDKejdhUxnFxhFS+w8Bi8H7NrQPoB/Lo1VSSq/xO/+HHeuHTFTs
n0KyJ+Bv9t941X0zTFY8AEXme9438gFUegcsx/0ECSldADhdVGOLpJPPOCyVz5VfTOAsLcuDrmf5
MynaYReiAPtpHiAZ5cgEtrQXJzAhtV5UpPk2Qbr0ymoLvk9a5j9VZvk1tURxYkDAitdJsA/wzvE0
65hdn2NtfDZwDwCKZQSwQrgYnY4k+Dxr14UNcsI1uNk0MJk1bAvWV/8JG43aU5nlX20nLU99Vcmt
3heVFynf3+Pj6OF5nlsw5y2uzV5KNjmP5LKEp9lpDnXVsgcEeAJ84DLeSj+28O7igyD1SbM5MNd0
s0MBtxN+yFuwu9dR4+9CIwdIcDDKbcVxJEjDJB3afS/80BsB0PxhKDmgI33QapM2aPEOqk/aJ02H
azCk3RMwzreko0Y8NDoXr9T3SwCi59mxHYpTNPbDDuBz5rFRjVXmwBoEEWWwtir8M9sM937S5NXk
8zUOJaBP+q7S96RDKqx1ZEVWiw2Zzd1k6r4iB9vdzPFmy5+zLX43UwqdRRL7R2p6EiPLPP1vv4wZ
+/zXegrwVrimA8oK00JFxd1PI7R9vUbiU/PR6HA23HeJOAFP6S/k9AW7MMWLhM8AcvZtNAZ7F0Th
o6iZtcbhRbWJTD18ARZu8uB0gIdUI7Czody5wWufj53dPcmEskBO8WxhgLzsBZjTQGmow3Hvh3p+
eqvvH9dgvhAPfun8qAGU+Bcg6vk+q7FIpiG2P2tPM8HIDdgvJN4lPRLIE+NqJML6WIo1SW3WiIeR
GXOERDf43nGwriYlRRDgUj+kBdB0aqSjzpswnY996TLOnPW8R0PjzOic+f23ZYqSqQ34pkL69apW
sHmAyD5lXOv/4lEJCOiwBdlEHDtPqDJ5s8gMVGBxFj3xWj+2ChLLHPF+z4ryByticEvgK+IVAXCC
NF9BDVpjyNaWq2qVFabWoJpCVvxQxM29B8vwMjuTwUyNW+40aWjXztWKs55kh6rS/Cs1JG8AYwfQ
Sk3HcQQUY1Fqs9ZXX9Q4D86LXCCp5IiH3SddWbUdmFRFnGWo6irTXWfF9loyp3zmSVI+64nV4CRC
tw5I4CifS7BsMpC6PowgbXtECQLY0oe43fnSQNKh4phDhh6QG+3wTBaLvEkGZxXwst2RWdoOoDMN
LdDuIGfMi2sGiJ28SM+yCSUAn137UwX0jc4V8T8jgBlX49REr8AknnaNqQCFoth9wt0Ae47KJHHj
deDb9VeKxrLavdhsTM/AVpAbqaIViJYAruofXoPCGEDY0WtqaUAJzcp/DF5/6TSZXodpMj5G+Ipk
Uaa95DUPXifDXOdtZnwM3DOrQZMNxEVvjEZ8A1XTq0aC6vRcRqiZoNEgxYM2iTeLhIGUtA3adD9r
kb8OVtgA23ZFhFNdCkCaSAtfkWEhjgRewXD8pA/AjV2gLIqoA3dGUnFAl9qBtgJSI6rwrHQEiXCi
xpqV423OP8/D9zBubTqXWeanlVi1tgWi83eY7Ur62Mi1tR0DnupT4COXHkkQ+tcokVtHA7HWFMZP
sivHT3Ufl14J8s9rA2KAA5DxXYWxcO8EkiD/ux2mT405ol6hsg17F4/yR13w6kD4rkEHnCcQNCxQ
roODLOuhxk0larE7vHbwnVsleOXDFzLdgi/avOIfZF5rKdMT2IPA5dqb17K2+SwfgAy8bVjQrBcF
aQGuBMTP1NdugpCiaUD+DVCc8xIceS/WGceJWzJYAvUlIOq0bmDgIfp5IWRi5KBYteXgbO4UvtE8
C0Bi4af38zJxPxseLPH1LrYe4vYVRygwC4oGIKOkDqt28IDuowpufvrTx59K8b3iVXq4k+vxHqeJ
WJ++mxdalB6NOvu4iChCmdr9JnCEe/OHIkVnAzuiM0t7t3jMH1J0XpT25WX5jMBtZqc8RiWV+nss
cl4FOtKTg/QmOMVA8Xq6LkH0e/9fmDL9JIoMFI/vf9nMVWc3eeUtfymAjcbbMgUdFGoO2QWsm1/1
Fq8qWRWCdoRkYW+gW31CImd/IUkf1uwyW1jgx9ujfu8TybDWYheGDdHRm8Bb5TGri7zZnxxJ/68T
LSH8DzQZCeZrUBdHPZqw4s6nJeBQtD1eh0Lc9twiuZQRtkvBE/oxdIF1QSKOjMhoN3YAayzs5pLg
cKvx4ihILlkHelUkmIHNAuxhIMxYVKSnxsHvfFUllr6xcKLz5rmoOyc4IX18OMwzYyUILChScyPj
eIrV8yj13TVOV77brpnu6KZPD4JpEBsDhy7XVj0HZAdaMPOxBAH4sSiLz3GiNY+xm781ujU9SlE0
OK38KR86nqBgysHuCJkpRepq/JoBqVRJ+gA5+qNq/AI0Bi5ojreLgmbKrerzMgk5qJnaYMJM75MH
rotyVjUTRSNFWDmA3MxxHBwCesN28+k5jdzxGZlJw4b7QY6/K9aFJAvC4eBiNfFAI4lNCrDEAuKH
htQMgZXh9agt9+QFfrP+qQAmg4pIDbI8gh0wMgJvkeEc7S+jjfIzibQKVXJZnrzSiC6oiBTFPZK0
t4tTLORqlEj5IVFnWWyPbEWkz6ipyKsvkU3syjA7kizxneA6sH63xFg+4/K5nW48RGl3+xkzrIlv
PqNv6dmau0a5Jy9QtA5PuGkvExcGC3ZaEoY3n3GI9ZvPyEKTncvuANz30mlPVf635bzYDIkIvoJu
RqITdmaqvPPnsS1SH0YYVskwRSBafjW4HZ5QlIM9mtmaHFvE2zNeW8nFMqbXGsdgIxbej6FiNWrw
O0MOPrJJaejak35NtWifKQYkXxEl4Wk4rAxuFUcauli/gIzYNlc4inaLtQ6SYaNIikctQDgdSPIo
oGOA4VS+FE4UyZ6UNAOFa7u3C6p7bPRTbXlgI/vWCdNgRwXmc/l59C7sR1RaboygezOaIVyT1ipX
+VyCYHQjquQfemGGO+mAscWRvXto9GZfhx22SZSImsSIwpshmQmUMtzJ03cH8gIfGKK55Y0ZYOdj
MKCrcDRF0l5wtKiNPTA4I/D5CBEfCT0rj/Vpb9pFt6YhmOeMZ3whA8XpSBKgofGVX+rxEbiJANBy
Qc91Zx/JZzKlJjIL1Far+H+y98veeIa9qcC45vghaFroeoQdxmcRx89tbPpYyKWGtbbNAqUTKNF0
kDV200fWg3+kplfGidWOqzJqJ+/W6Pe+DENtdrvVLcHmiULdwaQxtYCp+obHIIpxHPBGgXGLnawE
2T6sDtnc6O89kpGW7O6G3AUdfcwNZOArjz/ZkeI/zwH8peexTJodTVtbowmOexXvf7gMsitqlM2m
BTssH+NPM/5JRlM0OpKRmvj4P3yIxaQqUvwa5o8c82mfutgd++9/yyDIt0xvysOkAK0M1dQKCCtQ
C13kIBwbn497EpHyzowUNUFWLb6RL8odymtfZ+17uCUK9WiKxWQJ78dus5IVqzezlsL/Z2eKZerI
AdOz63Ild1e7TEE9E/UV3jjVYhsZ4c5qBBAMFJYpyorLEzOKf26AS1mHgk5ggG0XGW+CXYJ9+D85
5WWmrTUrdlYpSL8uUjWmpfWXvAFapmGCHkKNUC45XFg/mb3HzXrfs+kDUAzix1jP40cgXhVZX2ID
NSmfEtC9PkZI/FQDEhdjnz6Vp+rdhKRNv3Zz7j6SHbhyy63V4dlk8tbGCZg5rTJ1Y6MmUb2AlSAN
/pO6ZDbub5W6ezoxj7cAiAY+rx2Jraiz4a8prA+GkxvfmngEwDWWcNdpjLVTHYJcvall8a1JV2TQ
60CzlK5owErEqytyfZCGpFn6t9EGu5ZRZp8KPC+BNWY1hyHzsxeUO/0gzyjJvqXMt16wmRYcaG6p
mT3NbXP+29xyiCwPRXLL3EBXe5sbaNjVtcYx3tpo6ujqOEg9DioAOmMT/Cuoo3FeUzXdNS3L5Gga
EvXqtcxf7Z4lqyBB/ajRs9kWldgcgJrRm63mWNW60/1nykLwOwC+TVHi7GmYYuvLy4MateVTA4xa
pV2GYx3ivOPdePFFhlj30AyaD5T9PPdqVwZfBh1gEoIzQF7a6UNtpALJaZBzAEauaqlXD0KI7qnT
sr9LJcftHIReQG4+Yd2ffQCsBjYlIC/dRmy6OLT2KXZWP+PYiMQmyJZ2OAoAxaqNwjqgspTreDKt
Bxe1+J6ZY4klotZ6qGUv+QrpYNUlR0LDPCRNqqxNjgoOMAFrOH5XhqRpUXZ3kq5xpIBkN2t9E1Bs
vsGNHWD/CwH8dEfssbf0dY5VSUAMj3b1WjYMxIsBln1DYQSnYi0MbLm0TdQ8G01k7bu6cFc0pAbY
GT44qhO2d/XS9LLYYV7jhuxQd+G4pn9MDmTdQ6uGlC2yDOn/RMMmyG6NBx/Q2YsvaRdjCkVa0HGz
w//gWwep13eh+cRwgrTvLRHvsKVUf+oG38vAt/EVtceJZ4WDfp7CHNtHwHXFkSUUmlX85Qy2+zJY
qXkoALyyYWnufIlG5MRBn/dg+/bTPgCTncye44Fv8ih4ANrO+EW3HLyMjzUHkhpLnhxZAw9egR3k
MpGgX4veFCzF8QspmiCQs4cIsAvFUZMA4hFe8BDoxzoHvQuocalHDWuqwSuaHBy07wowHv5mNxsn
w4+oNNw5Epn9KeZs654idwjPZOXXOU5dSb40wPfQdgBYeDUjt0EaICjfTOSkOKjH6oFn6Rt72SDL
Z6UnrXuN8jHbWH1VeFVkuVdqEvzQr5PGn/qpcI6LvPZL49Tp3ZlE5E69VIKQG5uibBVhN6GpesXA
XJb6SgtxZsJs6SZrq72UQKjCLmgsn1GzCVorhvL6eahkdtByz44nd7PIerwFOn3Zni11TmIVWXRF
4vp2MQi0CKXTcdeue3DJHnBoG6xNqxxOuHofWZgx+9zYIYo3ApB81TlrH+26wXnaYBifo8LIPGzw
xafYMIqP0tc8kuuTGe/GsJC7QvlXWIBrgew/ZpHUjmnHAQGm5I4dhig2A2EHsJlNYFDp+SqPFZ91
BSzxdAKSY56N+dVopQv4fwf5F6XgXyzLAqhflf39/2dhqBj8lxjN8NSUOJ8jjqrEqpCclCKlFmcf
iqXKDKbPwrGsra5Gukh//BfEst8oVHWs6bmjA3GJcxvIZXfHBEVmcqDVWMlLW/NthuShNRvk8NHW
AnMbpnm4tXDk/DGvwTnpAyh2T9rOBHR2lRp4OVVa3y8/5cDquZIyn5jnj0H/kk+9/2pnwWoW9zWW
7XHxSC4THqdnqQ2gPStE/yyw7kFaIRgck9LETvNgHPEwDV+oKc2yW/uFlYCeBjLXjNiDi302GpGT
gyyntYY7zX4M3MHrjAKcZ7+ukFoDZ29IgRi3i4IWPNgoz2tvUVf0wkDLpX4Kss0UYFmju0l5aoK2
PHWqoWHhFuCa6Ebr0eRGsVtMqLfYkRvJ+taO9trIjovtnRl4YxGT1GLkj3iQvAVe7N6mVZdhOuVW
OK2zByoe0jKXieiaE92OtgWLpisKhqZraOBZaNphvrX1qI03oZZ/B+5xjFsvTBa7aQBigVmNZ5b6
zrrpdX8DprIKS0HNyM4jDhumtre2JQA9ztSYoXjGwkeh4QbWOlLlllg7i6PmWvqOJ/I05q1mgiQD
pZPYccp8wIHDpqcaTJJKAwdBq3uDMQAv556k5DBgd73uMvul4nV0wUnuV4kc31ezNNNXF9wCgx4U
zyTKW/zEuCmyY4eKvdegFKDQAKAF70X4aKimcMIGW8dVs+6HIXykJuhl9KhF4imfIh/19YYUoCLr
wiOyPj7fmSFvTgOAc3v9Lz9HrrB8b07thIHLQgqwY+o4zwbezR029jTmKIlHFfALEADbM47AkF/P
64OLc2oc9+f92UYWbbuisRNLdHMTfCGhCRSIxYh6KEjrz7ONUJ6zO7f3wGiqDzRa5IvvPAFFbXzk
otzPSmEXc+q9X2fRo6orsFBmHgrxw8l99zXVjXGbWeV01DVXPHAcW3hA9fe/1CngqmsQZMYwNfUB
6fSlGLc40n4z1bUcXO488b8YWbXp/cz+BzlRkZXparnjeAtATtL58aO7mQFvFIwr9aQVm7MlDQkT
J+2wLnmz7Ag4Z7HyNffhbe+jA9vfRpNxAYI5nHxSY7HwkuOU8YFGtjV1KOex89kiVKekpaad7yxy
zc/X8ViAvfYPWpoB+1ZJDhyU36KTb24qAApbJMB7+mCC/yJZB2A7OLo8wJNQC4NnR2+C5yQLnE1c
8WkVugC86EBim06A+PMjiRQ0NSQ223wIpmoe33TxLhBFXgUQWtAX5UcyHwDbYzxRd26ioV67CYpx
aNiu/vM3nzPnN7J6y8XWKXMdhqwOA2QVvwIA9qnIa4BOFi+mkYujb+UmysFHw0vCRiJTMGFXaloj
n87StbchyCWvs5lRaP4uz6ZmxeMuTzaDE/deZyG/jlx8v31zRtK9RMlx3e6XgKRVEyFT67eJggQL
xXd3cqLJgMHfrGhY2d/iturOlOdI+ZBtEeanBPzeJKLmJvHTkKYk7ZI7OXM20vhde+PBpxgA7ZyB
WFhVRnLw6SF/QHWRz2kfc9VQT9iqUJI0mQ7UOj0UN9qJ6iJRZWofGyq2JMdZSu4jlVwuMZMp/xDE
SGPHEXl+oWYcXIWsbzZbXw+1eNbkDDRP+ejuyaQl48HRenW0nl8KPfjemzk4B7Vu10dWikfokD80
qpkLMFTFhlI2cQTQayVnuY+thAagKr1EAaXju9OOcgV4igdRP9T1hYaZiNfYL3JfB2ByPnHsNoBE
BAkGuFsfsx7QS2RFMbS+1ucYcZ3cxpimBGzB3H0tHNQ9zAh0fAD5V6UAyakhyPEiDasN6G1x4KQU
Cwy5XTYjGGneYclJbVi+ufb9GmBryDffjCV4t4fWBtofqYv32HfBaEgusZrqLirAZTEV2dw0lQlK
S5yKg7+6OtAnLkb/c9Sl/BpYGvuIWyX9WVCjZj0EVQ3EaZWGMelYS+i1aXk42cuuWhPW2AARX4Kp
k58tP0UWeVE0rzqIHLAT0iePYaxpW92J6zPy9qxDaIjk0AO14ZLiRWoL9OHgiXd56aWTbD6YRctW
g0yqL4nhvDbgvPseNBVq6nEcthpcH/gsbfTDReoWEmHOEcpmT3RMnMUBdrErpDDNh8IAtDZX+IHF
Bzo4tpxSPLUZYCNACEoOUdfVe6yIYmxf/CQJBXri31i+c7DDDk6+6/Jx9IheJzRFhKTgevSIi6dg
ze1QssrZMjfKdp3f169+AZxUbN787UvxCesC89XKS39nDCLZ/2rQF5+BPcRPFVFB6g44HMFxH114
/O1GBC7h/GFAYePKbJFMaMXfuiAA08qoSxBHj99IHwNaEn8bsCnS/QBcrm4N4NP5LqLSsGcKVxr/
VM73ipt8cCiA2vbmtdxnyAkHHiZAJidAIyTatI2wLMehFHiMVgAEkmdwvuZnG5XEJU4ejgkpEmVD
WqnrwQbcfzZeNnB6i4V9NoCBAPlL5Dc1ndAv1BUNuJZ83dw6JlKKQs3WP0j8aVdZLuSPjWvX2Y9u
KGJkx8jpQ9zxegO63eySWoUA21ysbY3MRJIb/uAAB+Soq6jqcktQoaxCCp7VnYNJkRou4KIVbkhe
ZZTW2hiwFex1Rb8xMkC0I5Ma1LBMoQYtzaQQfmiIzbVpFQFc2Sv5ML0Z/tHnRn/TpSB2W/2oudMD
DDH9gWT2CbQJgH8+6cCvjbZcC9OT5neop1JCakhWh03lrKlbUhf4+FcA5IKUtXVR7Vu2P4hrZtTc
iG1loqGEVYBr7NzItZbXTYZXKSWbjcIa3XooAiSENiscaSsN6Wd/ISLtkFWAwLfBKnurcfMCS3qJ
imRFdxcTi15K7e/9ehJYbASKB8+t+FEzWASSVQdphSiCAe5SmpYguFfqNJa7Oo66owBzJ77Vuciw
LDMSD5mZ/CJU9i/SLJxxRWO9BZ+RHoXY4KuHaidz3p3SoPXSvhUjctOR5Tt3w8LhWENY7moex2Tg
KgMXvLwr3zbkCivFcM3HsL+2Vd1fqadbQFadLJyJ0NDFo8leaa38EYjR35MditoAAy2t8bEbK+M4
m5A1kmq3QOcZACP+Mx7JNdD/tuP4sIibDI+wsvg7sll3MzurXHlGzgsgsYdgZTRJuaJzrTgNiwcz
yh/pqIvO09owezHiyr7MB2W9YW+AwDtuaJg7gE+rwvKRTMnp3Z5EKShGNv7oDOD6wuEZ2av4NlHX
8DR/AXziW+zkPfZ80AYaX7xpm3b5jWkxW4/G2K1DVxuwI4VKDGr6oDtO2Dq5zCPgKz/YFZLzlQGV
Wmi5tHdA3iqR9fDT6d8ClTl41sgL6ahzILzO2h7H6nDT+sHeGAYL6eFAR6FGifxGWhdCRyFsFSUq
Ste8aKP5D252uDqFqBLr2k4oywWY5dd4fCw3LW8B5qzIHNIiwfttip1jWixQU9Y60Er9chYRfibJ
VZXfugai7VbrJkesjNzPLglIHynS4k8xS2U3Y4ZSPOx7bhuba/kGMPZvUy5+ZKJCUZR5hbJc2p2d
CjX5wYc+Nx/cuOhOTtJuylYCdCkfQSaRMlGsrC53AZaA9PcTj33gzlF3lpITjZXnMACuaVbcOL1F
McRBx5n6yVLkovhq4nTeT8WuN7s+xMLj51hnPY7A61JRixp4V0RamLObhaHVnofMBJNKkXxImdUe
KWMxa3QkNY6gI+sF6OpVJiPYA9/yHFOBF3n8nrU5xXFRxEa1D2qjOy8iYQFMgbfOV4phjiiWWbWM
NWtXE+WWpmFSx5IIDByga8YT5P8Y+47muHWg2//y1g9VzCAXb8PJQRolW7I3LIdr5ggm8Nd/B01Z
HM/ne+ttWEAnjKQRCTa6z2lx9H2mUeeIAR8O3Mlur6U+KWxjwOs1qeehVeLGZiVmvCWh6AYgVDra
vlFhllg0upFJqxXbQIWOAb2BhGcyoP3WQv/uxsx4cnILL3/gXMcHA3rMj3hIN9mfFk4ZtPtJ1tFZ
A/iNbxo5/1mFz0ESiB9mahaAE0xM3IkqFN2HuQXQD5c/NYk9APzUdD5MUalfIP+/bT2cuHl+1NZ8
LextIkX7fay5WAetHt4BuzK+96rSXZmhzH/8YQB4YTQ6OfrlvWQBlLkG7hbp9IZzOfCjNdHP0qr4
tjLZaL5WUfoT9AJ869pIAK9Nboq1LLV6RcZBYAF+4cOPDGmWK440EP391vbLUEXMMy63Q7KZEi7R
yJtPDzTKw59AYqouNKELcv1oZuWN2IXKajb1+nQ/RAkeBcp96sbpQTqeeLCfllBkrsfdgOKhSewX
Szfm6a5AGSRePDJgeGoAgERjDZpS1QJ11zc4tMmQpUY9dX/o43FEEwZOLbliV6MLUivvo8lzs8pf
NDfqftIf1E59dyOn6a3vEnWJR7LAy+TaSEt9xQp+h/tLcu6xJwt8y9C1VTTUgAkCJEzg6+PEAV1X
OP48t5DSuEcFDN6mlfnITfNBRLjtqxA0o8sSZg4LkI73MJ3JHNR5o+NXUxiDPdrTG9WnTjii7R8z
Fy1+jupoJ/zR1Hm3pJny4714HkXf7yNh4YbdxmiiVSOAn8q7pAFOY9CjwocUJCMtXVgDuxQHTeu2
rbvVEuDGrghzGyctfFgvvkuA3q1AEFS8OqlAPW5QGHthl/mTPWj5E4pjV2hTyR5IBCoi85R0ACuL
bL9KnA1wwt1Lg8zrszrN3uUTslqOCZaxxoxBNVa5G8dq3QuJFgtyINlHjMWiGNr3GB8WFONvq5DF
f65SdchwG+VQofdSK+95F32xUMa1p1mPM0HAXigFuhZnRaNzIGp2hrstp05bgeJRX1+9lsyvI6LN
NAB02/p6fjGxE5C5uHGSx/dTk7i7MGp3kYFmOJCQWska5xvBhuV2+AWHgtsUjF6fgC+Ex29hMfVP
Fn0BZba5GotgPPXSKV7LBLiXSj6ESQWg/zCZ3fVpiv2mGYA6MFnOI3e7TxQ2H7J0awM1dUdeH6tw
wwKXUeECXlet3pugR57+WIXktApenjeG5x1wkvllyrv0KejjFABqHtt0eIVd03RWTBHa+LQReP3K
BHXpD9YQeefW/QEgcfuBpGOXGmAbyb9EqLdCXu8jzjwfw6zzo7rSDs7QOhvm4Vg5FdFDzrj+UrRd
fHRcMCbj7lp8S/QRN5Ig/CJHrUfWPZh2XWBab0i3+2SgAVlxA9Cd4piVXfdie/mjnQT5N6BuTau8
q6o7FuojvuNg1yWFZCBFm1zNeog9gMJYfboxS2QZ6kkU3/78GDoSahuSq4+hctznfBiGreWGxyQb
pgvHn+3Z9oZ2XaCldTdPBy0CY64tfJqCKCHAvvQ54on9RJIGJMWrNK/bA00Fiqn2SPEMK5pWaWw9
4o1xnpFI2kCS1zSAYeu2bw9Dem+qC41Y91N6YXCmCfa372KjBHQIG4HTJAfrsMjJjC6i14Cq5QzA
tVe2N/4MvemrWPTeelEsdizHnl0y4NUtkVHVO+JoVQeMLHeMX8tCiwnD/+NRChR806eLHKnNPw7L
6ug+3i2WMdAQ7kQwwxEWshAHQL+BxA4USNFqmVvWDxAatOhJLyuG3RrLuL7tWddgu6Xgkux+BPuB
3lhrEtLFSoSrbz28c6dlskH7EApksW39zMJgMyie34BbeJFUcv6HPHQhJ3thIl0/SmR2lBPQdeRX
7sgRhxViPLhFOwcj+eL0sUiBd7dTZst6F6syX8usDsJ29HOvyoVJNAai3uCNsV3HqrKYZENU1/dj
iPt8MgE7h2RxJXWc64Lgep4qY54P2CXLOPXB2ayDv0dFVWtE6aifFzsRF/UGRShYQ30KuniNVt8D
NAtnXRDZ4TTh64NyoUgbHABo9/+gDRdHEHbvPXaO81w6MVpRIj5tzYpXOzbBKi+7O0BM6jganQBl
Hrd3Xgpkcbp/izwf991YlCtd6jg3QGHFXdzy9J7u5LfaSFa32t5uQHM9eqpJ/3fkWnhnqyizszd0
7Uaf0AveK4BwqZDDaRQXX9ogjC5dPL6L6x7UvYspWYWZDDfZxPmq81oN7BkyBqkcGhoGH/f6Rwvb
qr2juOK8Np/i3agjGeFayAkquytjHk9f2q5wthn2CzOicxlyEL30SBwc7FBf24TtTGjMV8OeJT8B
ca1vkVDqzwDV789aXepbzelC7HSRhyfFKNugnedukLfFOnWsz0leyx25jDHAvMJDxTvQhubWD+AF
DMCEAss8kcfrXIrTkGW4WxigehKeu8debHho1WXEN2wXaQ4IrdSUFDjKKrC59BcJjTxkfH09jYzd
okDYYe/peDo4uLnu2tRCH8KYrfWCg0uiiBMf/00iAWnXuo3dKPVRG65PIoMEhZE4c0efd4P8pVsO
mWK/5rvGaY1/mrQ6j55X/swq67Humfu9HIs3qwAafdnwf6yhKb46Ok5Z29708G0EelYTSrEKWBps
B69NXlz0flNSlGYTyiMESrk+fegof7rMPnTK8v/Pr4lj3xGFOOG4yay/TxEOkwVSUgB/AF6vIo6J
8KK1qnMnvJsKMyB52nvvcoATRP8qdwHOusSxLXYbh+LroQdqoTHZMSu+UJ2TLbsE/6rxhQqouJr9
qQu98EJAPWSpZotfqqcXKp4ypJ08KF02DuZZR1/vagKqwUoyPQXj9lD46IlsvuN2fUqzGNi0XbQB
Sxda3CZ0X/Zlrv/IPTRLWVP9hqdetWLMHp4Z8AP8MANd4RA/mXrrvqXN6K1YnlUPptUUwFOV8tBm
bnc/4GhtnbTJ9LkMin8cPHd+oasqiPpfdpv/wpt697kPPL5Gu1d+Hz7i647N12ibDxoag1d5aTiv
wpHf1M36F7jpUNKHU4Is7R4nuzOBwWfXKw74yaepb/ptYnn5GTj5AfYf5nUc20r4q1cMH3H0fkSc
GtkYnXfGdorbaR91qKgEnxL/Eg5DBvIjjBIlC0Gk+mXRLqP/trvR/ms8skM1HboPewdkxpYLMKfS
y1DEAIiyMNCvp4u2UdBoTWO/a2m6aFkt0SCWugGIxMESckDevjnWDZAX6O0XNYnAK0zxtcex/44I
O+mChP8nFBay08Lh6XR34Zgy3JAVUahjdHe8nU7zTGES5ADoO4gY/U5XPqGub8KG4ZT7gx+01Hi2
ouUc5UaKvs8+dQA8uAoX8zMtR8EaJ+xR1zvOH6cF3upBl2Xqm6NuXbQvIb5nF1cHcCwJXCdTFMD2
9ybpURlMsq7A9w+H+XKdR4KloJ8vf0kAQh7GtgnSzXsMPiUx9z/8Z9PFdWAoIXOm9oCfKD3RxVKJ
c4fS6SGIWU40X9RT6CDRHgAAUZ9Kc0+Kxa5ohXsUpk/i2fTGYolEoyU6BbmR9YCbRHqk7R+cqF5T
AgZf6thPmnB8iQdub70+qY+h5RYXnK3wVTaN7beI1WvKwOStDcgBPg0vZRqjKwwkrWUIEAccj5Up
ymkxzGSOtrAixMmh1TizmmSkBT9qeqZRFyrasGUexfqxwBEHGjf1t6LOu3kUmtX7KFajoRz1NxqR
HWlBK6a/3dgtUYq4OoJL6ScHitUqzw0D23GGZy9lZwJK6FhhxFbdwIw5oTNneXB4gmq6EAeuXAfz
nWzRc1vmgMGx1ZRkVmU5oNP5RJIaaEuzWKsbD1VoIOMixYBT+drWxR35eBnSmZHL3uOQ1+jEXMWh
SdwXL6gEGF/YI7GDDBnP/HoAsU5cM2fTAxHjnCctO2m5HgFWxJIvVYEji97T9X/YY6Uo7xafZsz4
Bs3M4lgM4BhTdSAgh57ANuvwA00nPITPk4t7tlQFHsB1vdYCTAO8szy7EE+7mfcveJ7rJ5DhgbWo
a/GdUdOFLb7QpisROQlY6ZqlnWxRiUcyVVZ121+L/ozFRZpt60jX11kHRMQGGHNTFtYPNbI5NMOG
e54RVqdbNPPMVhiff1p+zEj3YYkTH3edGGV4L5rqQZu6+IW3Njh6AzS+e1E+fVXytozjF6+IP0du
lO1GIIvcl0y8X2SHQ2lkYwFyNoRMAyXtb41jO+jeBi3KapEtzkzEaJG2k3zWkgLl7x7eqEActs1E
6vmLNe4J7+uhXGvYSu+Plco0EQf0QT/nPA/uC0MXq3hM7M08bUdQQiqFFQ/2PgjFjxs5TSs8jyPk
vc6hHVYo6/bGvQJIeAB9M/bwMWt9muJ+Jh9olMUXr0d7GkkiG2Jp4usgJDJDi6lk2bgXyp1MrhTY
oYZptnknyKna7FOiSCJmigdk/u5Lu/COkZJNRPtgQ9a4IHK5oob4kAFy2gUMgf7VNtCZDT6qE3ds
8USX1vPQ4jz0wKj6kJlW+dnNihJJcxy1/+lEIkM3350EvgcnUTgoWViXOIxeFRWqBPDHMazzPOQJ
AzhDXvSrKyFg1QC956FJC7tT6xx/XNiUPhpZIfZkrIPyeVbeTHW9Z+DY9rYkJ/d5tZtwy+KxwfC5
yPLqc9ACOP559PC2uM0qewT2Wqi5LqpObXvNTMfbWkhmvpQgqTlWmQDBhpoaup0+pSBnGssCmHu1
aN465nV3ejIUL6Y92WvJp2tXGaAbkFxBxDA9pJ342Vtac5Zc9C8ul8Y6HbN8R9NO61EPaAmJlDa0
JkA27tvIeKQZXbTiW8CC+BklTtBjX4vu7t/Bitp6D5aIsH/5WzDdmZAGZgyvdxMKcibdRpUCvhla
F6GyrA40747mmYUTTNsN9J1n1cgIfyhoVDKPbWWNm/6V82TrCMEF0iU89E5zRNJ3OoptBt7m24A3
IVI8YLGQUoDJwI4BQsmKHEV8LhoSAVSW3pku6OB9Sw2t2HqKDaBviwE1OGjog6xVfdZ4UFsnO6hR
Mo9ZOOhmf3RaAFzxyKj9CuW1d2RcRXkT7yzNQEo3CUFVTsvMK0z1oGhvOmvbjGVznPLU6I8NEIgO
XWgflrXmtbEVyjdxpwd+UgBEVm/si1GpGlq0QHW+7mmKJCJ6v5BGU2qe/+xwxH3qwczZgUNFeagL
2S5TlHJEftjgNRdsiDBcQnUc/I0lL48obM93yVAx3wo5co3qkoRD9hB07rnSHFVK/lvE0HS5G9Dj
7JPF4hCAX8xqE++4iMq01/ZJBELjPsrzq7jcDb9WSRYfg8wxXTRZAGtjMOQvQy0T5krWSJDYWrZb
HPpisFw/w5b32AGDhMJTPPoAbhg2vjuinpKmpMhRkHySrnyc0hShSOa2HHkcnFPvlgB5KNjJS+xT
2zrxapJZv6Nz4mpocKcFNN6cCwsAf3IB0ikoZXvcbkmrpmRLx8UO4IrJYbagqfSs2YLMKMYS8iOG
PciX1Ai0z4OJ3GkvrOgz71P0Tlqd9iCKkW2R7g7PZSH6Y6z1xd4GYMO9kbbFZhAuf8ZZPHIJGrO+
KF4/cH4OX9M8LX3HFeNWjxPrYVBHL1EV2zs9lDjUpPOYrsQRvF10m6aOzHajDdUd5zI/z1rdBSkX
RQBoHU5vWAnvigH1WQ/w1mXK0dzi4FVcri4GdvOyy4Jt6E04vpXjm+PWA7g2oh4VQkit4LN0Z5rS
iGSN492VAHBCp2botijvgd08JMNROfdlHO21unha3K5MclENpxL1IQLntEgUob5ME1r5oKUtsJU7
Hn3XGvslAUrhS5d6+SFp2m7bt3X/RQ8jkMCU67qOvce+joqXoYvO3MXhswUUypc4txykwPRyT8pc
AndItuiWSsYSheMyih7MHAFpphw+3MnebCcgu9ZptY+QekcSHkW4dcJPLorEn3BC4D4kifnZmPT0
LWoTfdd0CdvQFGzawk/BIH7fGyMgI3rTt5RZiSqOk8mRtabtOjoP0JtoRFjBROvHmVvOqced9qFv
6h51T6l7FzKAJpOsBFDeA/DfkIkUyPrTlBSS4f4EJKOvubIYWR0dmiz5ylShJxVzhlUMThubykaN
STpH3P4ba0WVoGQVZiB0rxlyYcVUCQudFHAl9ewkUQvibeYwFHExoBFdagr691UKaSJvAaLZ9G6k
4iZm479bXZJwjE/DxzTrOSCNjKLHrQmKhMXJqU7KGnzqZB07v4cpss67ZqxeuZu4+xLI8OtUwUcZ
odOBCBPZ81hNcZLzrZ1Ed6lKL3wtPjNHlK9hH6F1Uk/+IQ8WavwqQFExkIirAKSVGp8DhBYIkgO0
+a8m1QySUMsFG41sN3n8EY3f9UmoC2npciObPUiDLxBeOxbLWahiNSjoXuSzC0+tIzA83V1k9q2z
cnEzLH1PjtHJNpH1nKpR38zCusS52TaTffZucO0xj8lvtnBHIC1oQBDbAaft9C5bgpP6WjpHR6Vm
dKIo85yrD7J8GgEOcGyUYHPlT2qak2Z2JCF5B7To/CN0jiacVY5EWJQg+9krfK0uAreOKw3nJIPx
fubIIVlgA/gCIDCnWSYk4HhjAFStW+VGvv/mNhTCOpEF2Y6Mu8jDOhzdm7+JfDyXOafRnu4XEdmq
VckdzSHaCVyG8z2Rbn2UgqY7X4vucVMDYfeNnJSUpKYROdiVPW1tHkdzynpRkO8yXXyTtvuGRGG6
m4oCbeY3ayzhU9zJDihvRk3U77v47EHr3rilTgdi4RzJySXA8gPdyCx04IK2en/z6QLh4PMsXrRE
w2tAouGEcH6YBNW4FSinOrfqCGIK4/HiOvv5fAH1Qmi78YJujSLgFOxW2HMDDsUc8HA+eF0JLZ1Z
LCbkV1kJW9kC7Gv08IrQw+bn4L3a0ZQu9KQLAN/up16KlLx6+pXc5qe+qLmvO8PF8cIJqLZOflku
LktQohFpwW6R0Ug6YkTBGPjJFsUAitOLPiXFZozTAOCfmJKWFFWHlzzPAWD6jUeGqhWUUxefbuSg
wbbPUyHXSww24PnuO8mjNYXVPYWd4pNZDdnFCqsGNGnBOgu64AKCteBCo6Br5QYHhWwltWHKQb+h
PeMnno6LXSXq6dTU3jkyX62snUZ+rAWygE7UggEnAETX3XLROxv4FnrGcEqP3dmONABldvchiiSC
3H43jko7xKF01b/PAQD27kce7tT9qAaAEeo6kCDBdGVuqijkB3StVecet3H7YDl9eaa5k7dshfJF
fYX63vK8KDqdwXmZk9oTRnu0TG1VhVOXrVETVaxtp8pXfe8hhxgIiVMdFGOduglo0nsa0sWLTe2Q
CBwHKsOWBTCk4WJCI9Sn/Q5h9mnNV4t+MbcGBk0Ceg0UW1kHMpmtr9xJOuG5gb5Y9YnIfbYCjWZ6
IqGctAcZOXjSkOGyBEM5qben+fxThdjS6KiX2+UcGxWm1QNeXkfHOdGFaYl7zIxXUjZx16AVCP+U
6DhVJsIIfw9nXaYF5TY0jV+ktns5AfdHWU6utRkK/IHMJK3PtrqoF5P50mHL6MbVcLyR16jJvjKb
HZRsRBmtHzpuR28355uYQAi667og3bs8t04CvdqADdPxbheBVesEtg+8aYfDkRR0WexomqNerUZB
Ivxu1FZWoplJNvWKFBRvDn1juDiTzTJt8H3OkDRB2/Mfn+oqCnmQntxyFAysJz07WyGKrftskG8x
+k3XcdGOx7iL5ZtRvwpWZq8J8ODOXtZk6IOAGOmpdyuOf9vzBPyIlXCxX7YbEX0BHdIAoEXALQQ5
b555iTNZJbc6IECgJx50IWqa5+XZ5pV8Bol0fZ8hKeWDTTr8ksmsXKcpaGx41GlvqTGL64bFx94O
xjVZAYi+AfWCVa3GoK/BO2KLs5TDpyko0FnTJwBSVheS0yWL2uspybQAO3L1Pr6Y/autUxvRqWnB
DaKWogutQGv9TdYXY7LvpuTxX0PefKRyBO05koa9vyjAYlCs8wzb3+m5AlT4MeyL5ESXpg9wr+2G
5ESjfBTm3gEpFymD7rcZTbugbkuUwUN440ayv7ksdgmzxLvzCCTrvV3F8yI38ZZpIlHYysAwprWa
d+yHxjvSSKopjRrcFQEspubz8EZPPrz2rr01pJH8RK/N9Y2CjA0TO3V/WZBsbqbzUv9ufqXnI5A4
tCosNqjvB5g3joH9UhG49dRXAPhL7JmZ4okjaYRCgXk06/86L1SktjYBBE3uKfU0hLoigyMHiueB
quM4OPuMcWSwuTYeOgHcI0fYAJUB6Vt417oD3tQ+NLMhaYwS/G8gYJ5mH5LRBXSJUGRFkO7iWCZ+
0qKxOsRT1UfnZezudFYe6ha9gK3Xm2hmtYL/peZ19tRGAeqYUonezEb021i9mi97GlQTxCsJ7qP5
nX1RFNoQrtBmq82KrBUoy44tN8Cdtja3ZViKkwPOoTW4rN5qBRGNfBfqVbIcD/RakbSrKSk4iljQ
fu+4WztlkCkFngBfg3pqTjQjuRjPQVvHjzRJUmmdjTq4jA1DZ9ZUJOBCribgQSpvMgHZe7s2Ai+Z
w8Z9VaKiWxYgPdAuAaA3AC6P7gX8EfrNkDruplaoYlaYA9vD9J5ZCdwxEn3Yl8rAFuzaHklswDNK
kKaoYB/2PA6ae5qRvWHij50N8xIlHw1aQqYVYCC4N1wSWwpkWsG4bsrWXVtjaqLKapj0E10AE2Cc
kIgdVi3LndWiuDIUjQnua1JdSRcnDX3hJ7P30L0US2AINhWAYol4vVU87j0wen0r8yo0BtmAu0c3
1kzwTlOc8jrnoHqmCdkvVjQKIjDA4nsCFFoz+DE1E9vS8SGdLtJF0JnicgyZqwNJHoyg02bWfjmF
nO0WvzLqdhqXHIA3LRoQaoYzOgfFRyiGGdP+dDUczbFeR6nHfGzP+pMWy8w+k5dWTeMKif8UGVcA
wWA7pegWQDUVnJAAACwgDfXogadAZyallYGUaL3Y0Qi9Syiw+PCFQyXwa2uLNN8iwzqWuxrg7nep
Vt3nRSMAFpYD0wk5JfRnynYzmCawiA2n3bOyux7FbdzNsvBjdGMn//Qd9A6vFEX/rZ60as1yM8AO
XEPm0evAOqAN3h/zxlGJo6xA0R7Zx725Qsedp9AHK44Ua4NTRJqxesQpVxLlm3nKbWQHJ+B+AuYD
VSNxiGrPMusOoYJFLABNeuycsPVpSh4AEQXzE94WAoV0GDPsOykcWQxaN4fLFHBiOY3gzuD47dQi
YQcUFb016OrmYMRMPECCNt4qz2ptIxUQjaYupBhrbYu+FQcwWfa76MOfDBb5EoMU7YSdxzvNjTfW
/TGvmvcO3KwIJzBblPnnaLCbHTW/3vTG0pQUixvJlJfUQrG7kV+145Id59pdjyKrPQXxeP3ZaGSz
I91sS8MlihFia5SLEUn/q4a5LDNUbU94oBY4ulw11dHcve2WmzvnFh2NVKCiqMPD3FE323DVnwfC
OuS8FePkfzfhc/MWfcI1gASj47yUa4btGTct+HVW6wOqBKOnSgyo0EK9oNyEnv6rakbrqxog9Wl9
TUzrFzK69kuqjXJtS7s44N3BfIpGK58J3NumuYRjNH6eWqfesqHZ1XVVrRb4yhlkBQeC73CWTtw4
6zbKAEP9J2zLDdjlYheASWij46696j0OZPbWc7d16xb3FpH10ZBbce9bev+uQdkE+vKUDVct53ED
8KXYGlFhABYt4rhKcZs9O6P9I1JcWzOnVv3aeIb3RBMjRzuHEdb8SFN00HRblNdlm1IHHkjZl+E+
U81kdcXFtpXonUNlAPIXoQZMiqoZNoZhtTguc5u7//7LOfb/+suBfAI9xWCmcj0crihckR/fAJAZ
iv/3f/T/W8e8THDIDYTt0nDPA8PBDJgAKzBAm/y1yhmagtDIY6YCMKiuAboErXQApcpdlAML/hSh
Oh8Vw0HlnlDJ+tRRjYIxhe6pt8VjlBrhgxeh9JxGRjOhI4NaqQDW/eCqCyls1D1ZAJPxeuRk/SDD
OgNvihUpnVam+E3U8asNlBOcx6kpsF7ZsQY5dqCC8E4gdQRuI5/YYYEX0u543zPfJXZYgLbwS9If
ZupYdaQeqgN0rbR7dL3G7X42Izcx4A8CzAjg70excC6czW6Lr6Hc7KJu97yvFPdsC775//6reJr3
v/4snmO5Gmg9Xe4BqffmH8pF+oqBODR8Ltqk38fqDZ93DS4CfLqreajmi8ZO1HteWh5Iuchpannl
WPqLGzjkMAdYL67zeNHNS5Q64A0SU0OB2sfi115kb6uP8Pcoputl8ZYMKtSd72LWzD8B2hKsgwve
y3wygovA+edjGvff0iytv3TDkG+MBtXUNI1wkhwASn4ww+KoDUyuSQzelhQdsBG7hI2VLd5JbeQb
oN5Uh4ajVifw8HqPE33dn6LQ2xG+8wwD3YbFgUkXW2tVh70oAHiPTGGhnxd5aVooFW89sSYZXVgz
AW2wwyG9nqMCnGTzOh6K8xe7DEf5h3zCRmJBtiZtoYmDa3vaeZHXap0qB7vJAm3dG0FN6wDnBuvQ
5xxxHO7Lvnhfp62fwX1V34c6MpEKX+VbbPBn1QXy4qapOOTIVWw13c2/iuQH6VsbHWh6IB87G98r
BT4TqotocmNluJq9I1kaGtlFWRA7B4lqZYGv7LsF00IgjbbdfpzSyU9ttweMhCKQMbt/sIR8mOlj
kKe7Cz15bw2KkMbNJNvhjkEE1mzmpbHyENCiBSu3M6eMIpZpmfErkcw8EkkMyX+HnSUm7v9JPN4T
PQ2JUEf4HnpeGOWpj0voJc6foUmOd/NEzwAMHPcg83DoyiyU9ILvAaSjbXxo41g/z6JZ3bWWdqYL
9onReagPNKlsgLvgXdDYcDfOzgM6o6IYWHrYSmNPTCI1sj9GN7IA6YOTJ4B/8ttqMSCZ1fWgPKUh
XWRTtce8FSs2GB6o4gftawMIkziQzdeq66cVDirMh6yO871gwBd10SZ/CYFdukb7Q/aG05YXXVZo
tC3idguWjWw3oBECqAua82kSpbNFr5K2yd2If5LM6LZonQtmrbCBidoyWW1ZAGMc9NmbprK0LfkG
DMf20h7GtQ20GSML8zuzMrK7NrEs9KCqIQmn1nJXAi+PazOqwX7+YVg3KQxp3rnBDkQ16VFT2sVk
Him3gVft3szt50VJ4dppMN+DoBQfCOXNqvshwcyzaZEcuWiJCMD3Uuiv5VQwHNP25oUuqTS6Cw7S
ZwOy7VAQf5i49c0Uhuf4ZDZlVrYBWkyxvhK2HY5EWSTSPdkguneXmWiaSHOw+RbheMx4UXwye3ak
bphchu4apZsjgHC04lOONIqJV7oT2pfKtSfEtJZm7p3KKHAeBEpJfDGM8fdwnN60qUINQKdpBzTd
Jdup7/KvXo/qe2VAnhN+6tmTSTyzUEcao/Z2fAMLqjt7Rngf3MYG7g/KkwzIs+qSbmsBChJExHja
5oKh4aiqDp3Mowe6mBWqkDmw0RqRiWJjopUDMKkAyF9MaIR3E5Vg1O9xY0UkIaJiJ0FfB9KrCRiu
s02pfW+mzDj0ClONRFmdDafWCe5INH+KLLHtFdBDOAoyf9sFIU+xbbCa0Ng7JZBUm8lhbOW0rnZq
9EwH1B3SUD5w4tCNVSkBSUnvVMkmNYbusIhm69v57E1SCpEV2VOnELJJNIGwboNaFmyQOJBCTHWp
ncpdSTD2rBYZSt7FiS5/k2kKVgQlNKcm5MEOfUOymuORxxJ04kihLrL/jkfaxZjWvZmmyfSW4ql0
rqoEd7/JyXRAFLnaGTvZ5Jjn3oZmJDcHqc1KkmnKjEadnqRHQHBtAnv042jrZuCPqPAucxrTNJpH
JHOUgkaGF8Slf6P+m8uNjKOjrvQr261XsdT1FakpIsWauJbgrR+McTjkbE908RSNHWCDddWEDyHN
mRIu08Ua+fUUBTBJuiY7dI6ZxwpQml/x9vPDjKLhWZgB/hPQLgrc7Dp/A7ceKjAtpLQ8C1RyWYai
tFg6Tw7KwHfJlGagdgvMB8tF4XZSDv2PkT3oeuf8JNMWxQJXppxX1myaZtGtqZECASgBxVhumJmP
3ECMuzqog02JEiQaVQC437CxZKsbhUQ/5sGp+QvZAmATLMRkYnivaHEO7maRjId7J+qm4wiU5asV
yHRZIe9wqrbIaEQrZNJ7WeTL58IqBpBI70jH7awA/eifP0MuonAVFOB329YV2D8AKHWn+m2PBG5E
yEhSwSPRKMj4rFxEixk4WWclmS5ysv0zLCmrDLAoNPpQzthLi+tHyEW0uCqvSQbhsddQQYtzxPyM
hx469RlKbkoFLjxY/ILetvRF8LhGVxvQEkgOXKNLNbbjHc7ovBWBd4aJKvCg4e2cUDqvcD5p7gZc
21hApkUj4m980QXOk2Qz7qfrdOnBspNNmPaG9on8GnTV++DLSOKDZUbfUd0ypvGqjZGdoO3MiEK0
c6izVYbq6eO8/6Gt0KLlItY63/W82WbeQomP3RFFSN2W7cy+csENFontmFTmawGIAR+Vc/VdPBnm
64TUK46/X2NX4G+BskVgSsHKBaX47m9OpMURzN+cAuVkqJUmC/v2zh0GlGb/Rn0XqKw8OkG5GYm/
ghSBrkDgSWOj8SZRmYTUq7twx5HxBwwUwMKFg41WnHRHGtFFpAz/hsucRokybEBUh76kZNqVXsJ3
5DfLroZkfhMyN8b2eBt3ns/XOcriKoRrZP6tx6JPIxd5/qjw1nkqgvvGNB5YZQDfVAS26ZMMsKZo
wanMfDYh2awAUMVpLMfjIhrFkeVgw0B9QRusJm70p7IyAuRsgXKHbvCkWjthOJxqEpJ+VEZZFYj/
oezLlhvHmWafiBEkuN9ql2x5b283DPcy3ACCBHc+/Z8oui2Npme+c24QQKEAqN0SCRQqM6MldVlJ
4a7YmHQ3tui3RSKTeMGsEocsIwJ0rJyW+KWA6s0BipxFzE+RHX8XJBIQbRfyTbkNkYwy9qJ9lEbi
MLnuefEnWw0oLpAY1qcfNU/DqOPCFmL3gxwMhIguOmjYxRonl3kNya4jwzU2IDNXh4xl6mAjBAnJ
Xd2eq3XiVweJDQRfkMPJlZonm280ubmkbjMxs8/qPAl5XU5y5sW6cNtLw0Wugh/fgbdR7hEnixct
7Z20jTpyO8OboIIIqKK9ne4IjBI45dRaeLRna3SHsF0wrTWgbqMJAEZHpKafpkOcOOl1zA1kbOBa
+RZxq1uc7K03V7ERCYGGuG+aodsqwYeDOeb8CHbSaW2BWe8p8z08O4rC/QEVArzUAOhzzP6RdfFf
NZJ3d4DkIZ209XEDBRDUj4l32X5uUg9izR9ZMVbntgyUu8othn0W9hMurjSeIQzql0BB4Z5GkSnF
ye624fW3yVXG53iyhV37WKejOJAvFVCGqaEKZN8r4TezXVbF4b8jPszVEZ1zAl+NcLBCZGo6IUgV
A9KOPwvE8SQtBoU/6L1XPXdZlt+YTlEd0gTI77Ss1UOuoDPhg/T6O25rAaqE1h6Po+e6KtuXYMgh
OWzm2P0WZrfIQdZ/7aTm1C2iAtDl3OXvZKPizGeuVuZb606PEQ7xQI0m4QfuqyCXbVjPOPInO+l5
9RZ72eCl7QSOGQgymLidW+IIE10XTuPfBqDCWBTC1hqbcpvnkGpfZq4/HoJ4Gg+2rMYDZGhZt/N0
m4xUIM07ABtrc9v5dvE5BOnGlcCbAY6tiJS7pon8Gveqy7CHCn3aO9BVaNv6qlDNTWV7xq2FmDaO
Eo2drgAy6aBl70ZirYS1nKLIO0Ie0EDWJsc3PuzlDi/YejG7QK0bxHsxghI0D/lYVQSifLCEt6Kx
keegZdrMqOvWZTamSyuwrSMV1DH7SKReL5wqqjen7pMP1VQV45MH8urCTs1waMRB9d6e5iQTFZwU
64AYN9dlNRgIwGLxCx+ySYacfIRxAGfULqrrrX3T5z8DXzP0942Lg7eCotvUDBuOR+5TEkdykUGM
8xcSjPxUtD8BPLIhCgn9aQm0t8GXk4lXYYjD/bAA1AD3f7IP1r4f2R14bowaDDplc9SJ/GvcI8ll
WE7NMc5tU2xD/CV2QHp8i3oobB4MCCdeJ9Zhbk25/JmmyVsVpjmiQgyKMmE23tYlYDJRN6T3qQlm
qdA2TFwL1Pkqat3yCZx93ZKDpeTZ8VqQT6lwOhpu521GI2q2bcFs8K1a426w0vIKhLLeHrJd4R4K
yeIq8zJr10r+K2YdlOqnSB5OhVkUQCqCi9Jcn4z4+mdyd2pTDcGQYVpSlQZddJ9sDuCmfF6ncKKM
L05dlxOduZ5Vz0bN1cthpwnPPvlcPXWdfd7TRz1b5aya0b+Xhp4teOZwVqW5Tqvkako//1Qn49nS
ZyPP/ll//ECnmQGcCvb//Xh12D/40XG5YTHfDR3o0IUeM/9+z5F5onehi6Ee/M7RiZxGfjMgyHBT
+wb0f0AkuOp00x3Khq3cquAbf4DCJh7Xk7kgT+qv3KzcGZ31nWZwKtmyVSgs5zB5SJcFLhNCpHru
vnCQfiRCUOCs+9795QAQdGMy586vVXJgumWkuYNLJ9QaKYYtD8YKWcsRfmrUQz4l8+4Y7kkOcwfZ
oq4Ztt6E7ZH0W6Tef03dymfwI4SZOFpqWvWelb+NYemtpVLTQYFB6V7mYISZTDv+EafZwU9TBpIB
KAfHTmTt8WqqHuLYl7OHHOM7bN3ks/LsAtQxPEOsizXIxnD2o49wHNFgnQqiyzLKfDwaLAVQYvCu
qJPsIP4EOy0EQ7pjuHYcBfJXspNHl4XIh/A33oTHipXaQ7jCVRqIfse63eBaHzRpkOO0F34WGtsu
jIW+6wfIUm9oT0WYvtcd945kUV8ONFMhpnZzcqVaNUETlGablySjZ76dJoE6zzfTip6CqnRuOJ58
N35yW/VDcPS05WQGNzxywCWotc5s2p/8xnoeRDNQAbScczOC6HaV6UFkc+z8tRkLvqdOMmEg9NaD
IzWgCx0c8lReUYtWjBUIwci9tSODLahH2Zer0Wei1fR2ZF6NXKnj90dMkqgHWlXkOTImY1wxTTyf
aTvzIvgu2k4ivgFSzjBuy3tIsFKDCpAdgq1pAMXhyVY24IywrAmB8H+ZJwX47FaliHFqZhsfgBVI
TN64ltfeIHDd3VTKbPas8R9baLJbC+qlwlJlsc4doJTID+eb392WGWI7mbgJZMl/z5U0NS6AgoCv
XVyoXkETVnMNNmGmVlYM4k5qznyBQlMHUtsqwbRRuxyUntp75hCUunuukpUKD2/TM8+ziSyzA1eR
U29PzrQAzd21QGghQZaDaNR+p0MyIlYgGlPzpQJZLk7adOYmm8J2+MuVzKcDtwTvvFyJcGHzX8mU
WTjPD7Ixr30OFi5efqaAUTLYNPruNb2/Iza4i7BUkC23RQ4wHDpAHLPuqhIcnWNdAcg/mVeUL1/h
OX+Qnv9KrTmv3g7Zm0T6KaI8TqWAokeK9hNfUp1pQyqTF4uPwdHyov4pqkGY59Z83BVVvisR0Lt1
KqSgm5m4YyCdBTUXBI4g3pU7G1dAzbHOIBmJq1+b9cE9WUZzYFswLk1LalbagTvWG+t4ek0mZhX1
NRPJi59MtliWTussOza1W+oFtsta21C5X4rASLY2WNXmbPVQZ52fUs/nPPbGxKPTKNzdZWY65aOf
ZjiNow4q5hkck99baezuijD9sAOk1+RalNXvIStslWBjpWaqbcodl73Iy7tBDNCc7Vy5B8WTvaBO
sokKOnZNJoc9iAUNbNmHZMFbXh2o6NP2s+bWg+SIRf5un3yyL+/TkBZ7J0QzdM9F98nnNEPgBuVh
GjK2Hn2n2AcyAgRpNJtlTAkBSQXo8Vm7VrXYtrxvQFChEwZObdmP6t7RLAWnOcA4o+5ru8qxN4Ra
m8EhmNF60zcQNSMW2wUTSP+c4j2dxAM0XJpHwS117QjNv6ft+Fh/GdAdvI+LMLtR2MMuyN54uFLi
OMncQmQCJ4KqRX43QOnvI/4fgI4K+6PJPeO+YvGHk/TF9X/vQSzcq16e8XCf73m40w9Mz/adS6UK
y9OcEh5vHwZV47rM941DqYuBOVGxmNstIJEARWxEOBoHMjmARBeLy/Y8Zu6b66Obg8D7axjVeBdg
7NxPS7WWM5zmvxgyz0aL0ujLNvXQmH+uTrP3VfsBsYJmY0B7YhNHKl4YQWuBuRdcr59VUZTxkaxU
tKGE3LrjPKeK4abG0dKnFhg94yNVG09iZCKycDuJ7IaG8LKN1f08usR18+h1mznRqqv2gbCHq0YI
ZK38blFeFgKl726bChw2hbUGSYHc2bEaX4dWHUolzUfQZ8nbLsGPgOzkpr7cRqM+MOBWHrEdOnez
Wb50TBMhYHqK5g5wKWFVXjv6YZvppNtEF0YPYnpth9RivWPIfAeBBb75MocYsx348aKh1Blqg0s8
Xsw/lFOb3OmXYbHycww1qYNsSK2KF/RbOs1Nc1GTOioBabix/8XY2G1cBO0eU9XK+xyhgs72wEWS
9I25csFMuCGVrFz3WqJH6mWK3kz30tjYx61aXjVXLqviR9vO0904QH2TmhFjMbIQ6ivZeHipa49h
TNqd37NySZ1k87v0Rri2cSQTsC7uDm8vqJXQlL2zHIBFsYRVLEu/GF6QcsXWcQvAbFxawws0dXFF
wbP2xvEQH8GXZy2neG8jv+gVQEe+YdlQHEKVqntQyk34X8VX4v/Ng8deshtrw7wukFyR16N4zcDJ
uGZlB6hTFtTXAFCpNWDH3UsqzXtHkyoHXM6uqVUn62Lg5654Zs+upSZV1q4tyIRHu31BnrO18TzV
J8u0GJ3lZTsZJCDBSXkwsDlbgr2c3bMx9rYx8ycQVgQ54OlCrECZn7/hAuJYer7zqwOFcMXa6p2N
jrMsXZneZYYd7trabXdWqvm74qBb1gD/f/Ag2CjViJ2HEMkqVsB6JMxNoFJTWOXe42JHNldjqqhm
6xo1TUJgkZEKr4u/25AM2JALmQYkFYA6Hwy80NsC4Ao8fPtWP9+Jp2aIzN82+vqf2tRNjmQDT2cO
WckgOKZ+i6DiunNNkOD1kf4KNPwWGoP2I+jr90z/puPMr3bSKCekJITDK5IHgPbp0zM3R7tF6d/c
oGiBNMQxXcd4ce5GEyQzqe3733xHujuPIfQ5mTL4loK6F3+SYViBwSP41hjc2mJvGK2q0Qq+mQ3U
bdpS1msaa+a5uXHrzlvT2CJWgFtAYGhDvUJiG1JXAqpoeqzrYWsbIiF3S71A6nmrsQcrMjVVCMJK
z0TeGQ+7cm2XrrFssgbXq06qkxX0TSuzzN/VchIazKsvXKVhQZA5MnbkTo7zmMvh1M40gi4DegZX
nGBnz3RaNP8qUtsuNrhXSRajTpqmDrsGeOisTUbgb+oFiV0R5ZFd9JuOudYttSD51m4rSFUs82EA
3aTubb56B90LccbwTCJLpt2mGqDldBpvaw/Em/Fc+pqd20H8WOf9+fi/r0+CW6mTupsSGMFAmlvk
J7YvSVcgWQe8IrijnJqXih/dOKqfRTWNt2IwPsjaOKD0YZnnrKgJlG4GwrbM289j0ulh6Nrobipq
78kB+zTNnIf+MmniWuZ74ULEQSv4FDpBmQpZZ7ht86HRdOrAORA0XdQ2ugYkX+Q5MPnpKfwEdF9f
81CTXE62uHIhgcaxJRqV80ZIMMGgUZCJqNhSMwjaB9lq8kO3d++0F6HKQnAPn3klXj17jUng3kEe
Z56LvIIMgYE0DMfXL6+vuQaNUKMVyYua//SiwUWQ3A5jv/V02v7pi0Zfrz/ZOoGsW1vlUHD6+lbS
l3T+vpKxpq/uqT8I/RahRLxbaNrZM+U2B7Yh9xY9gAiPyBR/QP66fZSJOT2CJQDHv0R4K+psJt+9
64pplbTAvAIf2prgiMV7mHr7BBl9OG7Fyz7RSR92XiF3jEMRUE/lglp+NQEzsCXnKnfda+H1b/NU
etm6zJ2j6xX/vuzcqT1aXNacLe0XATT5RsOY/xG0gl6+k6CSd8u8PdDQP32GrpzeyB9a9NPpnx/0
ZXojY7ZvNQ5jqP32imq1bv63rU9AZIINJmDMetj/19g/rVHW+B2UuSjWF4t7BBehIVUwIMHSaIBD
9TNsm/wmvUOcLHlAEOBROIH3OpmFieu4qdwOMgAtT1XkONqG9ib38Qg1cTh9oAJ5x1DmdtJs16QZ
kkDqKjnYIPg/ls6UPKgEIoQOZGiVbpEJUSCcCfPIAc84JuFpZwDWV6arMN4VmQeWTrertk6f+T/K
rvklcdXxOopa4losGB+NEJ+j4EV1azfusE0ArrnqLcA5hwlIkgb5MTeBhxdHyxvxULs4M7dC+c/Z
YEKVw4qz79MQXitoacSL/7WejOT0mIo0XzdppVap24KBWZNRRPWExx5VoZjxAzycfBN6fnlFBdmp
ZhfJb79TN9X8L+95rtpOh3UJ7hHcgDlLSyb8zmNQ246hPrFDTl951xY2W7aVrN+h8LjH2y78Javp
ulLO8Ob5uFhKhhj6fAjP7M2ph56tmcRb1RcbXNhDuFgXlgaNdK7B1nnb+Ng3/a1jytN3EAD6uMP6
bVd9FF3/fY5IByGTsClXfZEMRw6mgOOoawGHaFzZOj9xQw5herKRSxJa09bk/k/eRxkk1r6G1SVi
Im6tARcYqj2or+0quJ1mD5FLSRPTWid7OowA1J5m15+EXArfAszo6/PQiILWPs3wNSyPFHizcOwd
kcOMhfTHCMe+dA9fE8zz5WZQLBW2FMs4gFKX6TkvZQMCUTNzozu/68vbGLgIapEd39rojrn9JrQg
/gO+N99Y4MSSIpePsT35UeHhuba0TUihNHUBH16IaoMDg788+aT9OO2HycjAm4XVqINBpPoYRuFm
btH8zC8WVjY0t7Q4fYyKJy9uNsVXs1tQjzvHhFBM3kNWcNH5Eb8pnAcIo3N8R+LzwhiKfRu009WF
PcgBOSszG/srPaBwWxMMCX7JV7ILwQfyNQtNimwub6Pi1FucOkDU128bETnHyUJ29FQ42Q03nf6Y
yNxYZk1ufzedn6GjonflWXLtq0hcgTCEQc48Y4uxt9h3pOpeZ3XnPvPBFtsI3Gi4rSrkk2l3b4me
QRoKzM0Dh2bLkPV7YOtBkN90/BUM+dtyrP7CoeTBBkPSXVq1zl3WecNyqtm0iXWTbMNgjVs+IRDS
Da5zR86GVXXHKsu31LJdJOxavQ3aWd5FB0CfPosxtN1CA6iiA/U4X93UZGqMt+no3F0MQ6Lvv8wy
pUDWA5GIVc6q82QF7rwR2frbUOoZaBBVxRDfZ7h73pCfactfwcSHdRyN3QHwpO7g6wJKlzgaUBUy
GqhSf0ZV8qI29VPtNHz2OXWfvM965jnPVjqtTCMvFzpNRzXPnn5B/9aL/HueOt76BP6d8cJ9w52F
i1vduafQSOIz0HDuhPHx5DMjicmYWCWww//ef1qIajSH/bXOqdeawNbqQEhhWTUAW5Qjvn3Qdk72
XFrZ1s5M8eyHoLGKM/HjPz1GY+Kzx1iqbw5eQbsqD0EaMNbdu+WHDyzouscsbqKrEDzYK6SEdO/2
VD/Xjhk8xBWO2r6r3CXZy5y/j3VWPUAtMriuPWNY0jyTV/+Urm/f5xEo7wuI/s52S7pgzBYFvx+t
6Q3QJrEAk6c6UOF/1f5k8wunxfdH++R5+eN/RAIt7x+BQMcLmANoLlig8cku1JozoI7CaGzDe+wG
mutQ1dkRWkPZkWogsPqsCeSGcijT7sj+r25M/uCjAp2dnoKbdt0vAsEy8EJjIslVfWgq3Dfo1sl+
MZsFkPVW1tZfsxtEOfsFuZyGWV5mrooCvJsXHacm1Sz97RXJZK7PPgvErYolkuHKVTCwcmsDWr+a
pQYg/r3OBv1CZ83wwKHfWVnuFRVWbPR7YZRrS6vYk4mT0j1Vc+EKEJF8dck0bq5Sa2XbSCda1GU8
XvGm6PFN0VUqEtkm28Iynqau/DSRvYqcbeJa6UFhXwICINutjo1hGsgQlnOLTIMBNNaqxK4OWGD1
C2/5dsuht3ek3ro1QUhJbRtCQxBThpDYPOEgc7XNMhBwRGP5Y2xEedtxIV92th+XLzled7dZxH70
/SRfnKaI9x4o3CF6hc7KZgCLdkWyp6ay/wd20/IvIYAMUQHmmaaFAqlHl1fj4WCKNkUC6D0HI++i
rdvGQ0ZhkR1c0/lW5pl5O9uQtZRsh0qC7C8Fg/e6SXJz5WeetSqstN8HOTCwQBM4fFy64Nu9g8qq
d5vi0VtEFuIaHfJHDGPA1Y/upEIadnpnRz0IGzvgtr/sdoQkHJ7hyUO2KYHA9wJ3PvVCjGm1Ozmq
UtjXkW1vI6HX8ICkXMicgSkEW3lkcRTPcZyiJgP5DJx6thQgin5OkhDXYv5QP2Pn9TO01YoYkueI
VCfKlYuUIKgZhmqmTh60DWp8xtqg2wtcCpYrhymI91DUqlfJ5xiahziXT7aLeYBZM9bkh+wUd9l5
olp7hRiOlUQScOtH1QqXvv3xrJD9MDfJBcG5auXoEeRCY6ceV/uLprE+Zwj93OvP5qGBoHj628DO
xPZU6cmj2oiXRmiJOt1WOGSANwIEEIjyRIvelqCiQqrlrYGzAooh3Dm4ESQ7FWRPSolfmzL3nBmB
swiiIr22rPBXYjnAlRhltnNyZoLVUJk3Eqfim0Cm9lWUTZsLOzUjB/9E8HV3KxpARaOHUi1mFpDl
ZnRl9sDwQSUlBbIxicAzm4wGJB9lsEmQM7ko/AJNXQgoHE1aSsE4zlaqnnUhmgde9BRJCGTsMzYu
ZA+knIFU5oe6gv4FiPSGA1JWrYcu6PhNN4J9tc4nsVQNKOzrEID4ue3xatk4cXdHY/sBwcMKlPaL
qspxScmZ+h+pg/4/XiaMgYfVtJE8GHgscC9eJogHgMejEO6dO44DeHI7iOJck+JnGDX1iiHjFhFz
sF5IxVyIrRYZtpNgvCBb58SbAmmmyPi3RwzOhm5v4XpqT5KRJF3Z2LYNKrjhB0lLkp1qAESDRNCM
EqjETZ6NiCDEQsBqDXoVC5yNmyrrv58xpsxEKkTBEmgwOtWomMlVTu2TT4GzL4hikViXGtndpNXg
UsO4YWmV31m6FaNFfcxt7G+Gl9yy1MzmPt2qHcfdBn42LY3cC/GMMnpIVyukZgiVrZXnDE9F4bMF
noDNh3Sr66lFxBT8w5DnSbu/wGPxYhcQPolM3F1iK9Q+GFaUb6ahNK6tVGW7/94ZOJe4X8aYFwSe
FwL6C8Up/+L/EjwmwH01UXdfeC2ucxbJAFXLobPWUZC1kFrg/l7EoYJ0ZKFueWlPK8sV/Dl0Db4I
w7r8aQXtsoNqS7ywQZorh3T8SKT0FkwN3mNsId5sjeZ334cKkRlkSLsPQxuEoVmLx87Ye9f4+dTV
Ki8SfCtieXA8WSKh1Bfe9ewEKv0ONI2IPxp9+CFTZ81zLt/i1sbrPmuiQ8iM+g53qUjTMxAjL/Oh
W8259kqj9hGHGa6rZHOWfm/7z//9V7TZP19pju/YJqLzrm8CL3cBnw7jIZ6UctL7OgNDVV2B2LX1
h4dICiReu3FzG/btcFXz6cfoNT9cz7H/ArOzBD2ByH40QZy9lBGO3pFT57d9ZYY7T5jRbgjq7NYM
ymHlQRH2pcdQ/LnDhQ9mnF1kBj8Ml7VvVhKCkqBJwn2lfPbahZvWk+0b72WyD7uqXZNXzodvTc84
NjwMIqwMOkhi8Iab2EkQy5fmBNxDWq6KsCyeBCQ8b8qyva/7UDzZ2SCeqsBcN4MR31PL4yZHoNdu
9632CPFI3vqI7KxogDFJCL3I+p4mowG+q1OwwdEE/RQ8t3WukulKdSMAngJ6355ziSi3yErKYtXL
wDzLHKIOA0xVekCQbscRjzvPdfN77Azy+5ybqwFvf+ipBUO8rPL8LuPIEqdO3rb5vYihf2EyxGhw
TIOLEWbRggE0t810N/l4fgdIYRTmG7uexhjRigmXKlGg9QngQ8uxAIQ0QWi3oCDQ8wTYc+2iRIKX
S/vQgqOpogN4Tl7nT5NMTXmshQLYsB3uPknL8zzYOWWF6w4lsRNpGfjELTe6KXWLTKfiT7Z57Ncw
wMGiKy/g0ZWdmuZGeoa/yDgLv6WyWzplCba2IbD3JniWVg30ll/TEUk9Emj5I7mVCRiBtD0Rpr2H
VAW+EmI4nFKAKEFozvVxfORcM6P/oF7Q6Dbexo/SHAj38kWm7KePXd990UIj3XJkuyTUqbbbyMD7
k1008R/tkQ/1Bgtq9UsiMyVuU9NOoZMR57czjyrYloBx60qNfsCObDHmKtxNSSCBftBtok01BHJt
HCggzTY/SSTC5ipdAd76E+JTxmvR29fQVZS/DGO6AcFz/yoyDppet0EyXB0k2OS7zaZIK/MpHli+
AHUxDoyMvbdp738LeSsXKurCH32QroY60UpCdQJtsDT8iEOkOU9izJ84gpFrFUl2bMwaZKtdNOzC
MEhvM+T6r4Lek3vhq1dRIJERAtzeVaYZDKlGtiCWAO72po086t8dnmAlIlJ6yFwlT2qfzTNC9d4b
vRJP2S9HVSEhE7ksy4wONYk+Aqk6KhR0HFGloikgAJhLD2hTUxXJqjadF/DENpt0mtzD0AbuIa24
d6BmLiHQtji1M8NCu9NOs+fXmIR6yHjqpmbjNgjD1W+1VYQ7Sx9Gosn9kStR3NJZ5GfKI/GSImR2
G4YgCdEerLchxJ7Ww4oOM3YejCuklhvzSSfAeDABic/xo+cUCOoN5W0kc8TIj44HTaXu4LEUqigx
sO1UOKZrIY+6ij/buUZJFaWEkfrLC8/TyIvuUwdNQc3TtJOMxuV/v4lC5x9vIjtANpHenYEexWTh
xQs9BFk4br+z7j5J4woggMoDswyU7r+D5GRVaeGYwS6eGuGHL1OVj6tscg0II7ItXmAxoPoonKB6
l+A42vucfZrI7tZAUtWsL1YXHbwt4wOCRg8X9gCiO7eQVVoNISQyaI4mNdd2wnZIgMExTwIfFIHM
5RX63+2mRw7Ulpq5P7yEVh3eOXbWPhS+eZOEqnrtEmQNTFxMa2pWiWoWARLCb1gbd9/w6IQCPNxq
KAsdxjYHO+LoVq/VABx+XpbeFfW62bLE1valaZMWNLLJtsvwBS5WaTDcZ2mWbQc2QpwFFAbmVSa6
mwzMe3cCAuRz0ULQbOFZbb+rPMnDhbD6cA/63O/kMtsS33kPVJmCMEa75JCo3AHA1Cy4nus0IXfb
o1/JfGcF5lPaeUjTSoyH1HPUsclLjuwX7r8ZKSK3pQ9OC8S6x/s8cz9slgRvMcBaKx8IsUM/4XEU
gMmkmib/DaRZ7iaImg3ST/qlx0Ag1MXgE2p0QbWYA/HiWVO3veggZ+rtcBO0pREXEwA1JBYiSxGG
Dhxrn7LpptHoS/yNretW01ZQc651pYfsdFOuTzbqqLUf1agY+DDsGBRb6nUOcuGHPpuqB+z25D4K
IekbtCPIRYe275bKFGw7t13RLYMCKnjkjaTXbifFHRgAoWmGvFxQ7/o2ckqapLiyYuXu5mbXOPJa
IXIAHl/tRG2qhREH1ieooMLlV5rmV3fPnonVTruqTKZFaFvGOkp4/zq4/pYSfPLJYjgIdsl9VWXd
YcpMtehCkKJgc4H/wczwb0B5byFigzABJHHS78HAtwlHKjzuPdW2RjLNLhwK/izVdE0OUxcLgM2h
D3samZpx9ghMG86fMQ5BnZ38ZdX1a9Hx6DXinQK3oms/KB/0g0ha6I52E6i9GcR8j7iic3TEZK8b
cHA8dj6YC92+qt5SxCOqDocOO3zqJzZuJTKN9khSXLntVLyqGAkvU6nGLdCS9WuOq0s3MNuPDvCe
lSktcWUmykIaFOKtSrQfg5zshYmEUcQ84m6J9y/2aTprq8nKhK0CZ8huQgW6XeRTH9KOh8UVoGaN
QjiA+tK6itmqcYY7P0Aqs5uAagKSZUaIW4xU4B7LuJ0grPzRQYBw2dusvakZSNZrgWxbgMLYh2+M
d0XEjCcOgOi+m2SxcY3QfPeza8Ot2UcWIAUkapYF0gTBQoTf1Uzb73dZvFaM14sERCHtHfXwDiLD
716ksqs8qeHfFYW3sycLsCy8fpc9Th49BL+2OLtOOnDr14cR6uT1TzMBc6YBNtpla+UN2Dda7j1S
Pw5icG09cVdPIl4I3Ix6Q4qL48x1n8xi+lnygENBjHtPSPwblmUc5Pu5Eze9a2SZhGuIynhPlh2I
fVGrfhlqZzc15HEaLLzp0PIdlT94oBOgkWRCfsh/rxSEeNrTXOa/rUSzpWA2/beVZgeOlKGvfxOE
nX66wKVw2zM3rIRWqaMLA6mKcy0C/SaoUnWbirl9cpoAhTxzl+OyHev0zEKjzrxAErqcGcMy5T55
yKlcSy3ni6MNUAZ5/NxUfnz4u52ntvFtwI7tT/Ya3KMHu0yKtaXiH/iKGovEq6A8EUSYNTJeZYNz
Xlinw3Wm7WCGhOJwnb6Bi2n8kz0Zu+GhRsbX7N/i+GLh0hTpdWbixEuBPfkiNZFg2kJ0FuQ+LOYb
y7EQD6K21bftddsXeLlRNSalk2bgwM7KckM2u8j5ZzefPEziqhSM1On5uLmD3KlQdqTWFcSMgCKH
dgrZZh+SQplXFFPyAcXufDt/FvJUiMFiMaBFtkUdPcypQngz1TFwR4oSi8hGBddpSKfmmY2n27g3
6r2A+Aq4Ht9rmSmc1cL6NYAc0oRDImAxlXODJ59ckN1phL0OWJXthKma11D5OFEjWtY0dXeHm/gP
RMybV8mQdxFZTrShQVU3vfJh9KCBy8oHa/Ruy7ZOkf/fFBuZ8emKiiDrx12PnwS1kgpXuXkrkL09
QHwZacUlDGQFsxHaQW9/DiRjUYXgm+qMfDUPImNg1+C1p/nwFi+3LhITx35RBPzdmqzy1q17C9eH
0EYCNYAdrzuwzC65WQgIRqL7VOAIF+KsVpeQ06mdeB3LzlplTdmBQqF243UP7O5Sgg92Fel7yRxZ
nNsqKK4D5Kk46xAarwcbyivOmroBRgO8ybi0dryMn8iBBgSDj3CPmJp11ITu1vTr7t70nb+gBjC8
cx6rpTkazZE4JtpCyVWPzJiVlwTqdhz898ptjWdk8KWHoIZkBjUboO/XSDcAFgJCic+tDdqASDpA
8mtnd+K3XViI+3FKw2+QwHW1E01YxO47tWhC1yy8JTUZ7vfnCalplCBvgzb1giYlk55UAjFzPwxd
+K1wbmjlv3/KPsSujSa9+JTUhPxodvYpTRtAEqQ9zhM6AAdXZfzy90+ZJlO0zFPRQSUJx/OsaH70
OZ82/0fZdS1HjivLL2IEQc9XtnfyGo3mhTFml96AFsDX30S1VtRoz9k994WBKhTAVqubDaCyMmnH
Tnt88lPrX3yCfx66jMczFzo5rouMQdhIcEYA2T4yDqTjKFCYIxPnVHKRAgP0V69Rzlr0r8qN9cqp
p/Z19j3nwPvYX/Oi46/52P4JOAx+jTMp7/I2/sMAqe9rO5bhGgtD+0DmHo/Gt6FTnGN/qodiO/Cn
O5biDvRT8wFUr+0ebwA7LhcFDPKx5ZPrbciJryT48amZDmbTQRDpr3jGABGKBxyLmlNmgyChX4UG
ePOgMAukSR01OPo9BVrapejxNTjj6Q8udmGyZJuUKEfhMqx3ova7W1QU1nuQfeIzkUIoOEKWvr9t
ecX3cwlOi1SX7gtVoqcR7rAHWr54c9Jois5RtIaHcR5dA2kKMfsK1AEpRFNnHG61hXVf1i1/mccZ
KFiIRWce8za56ZQHaLx88OcKaCvAN8qDp/0Ke1hseuW3UvspfvQyfgQUJoiIbXQAPjqzDPtAfKQL
AanE4w5ZeE0j8h5CfKR2AWJ7uxywcohQtQOm9zWIq9kOiHJvHeQsWGMtNNwNqT3coQyyv2havDjM
IEhPHcEAoYWuYua+tHtQAmas7NZ+DxHLTLTnoWoq/ELp5tQO4KPxkKMjnyNrdHO8resPkWkszyjb
VnvqbpSH6gQ9+HP0FJTjCgfB9TqpfdyB+j80aRANZw2IAKT1wzEGF3gzKVeOkuOeTOXLFpXXrhmR
WTceMhDBN893h4dP8VhNu4/m5L/Fp5XIVgD7c2SnFOTaD2Uo1W1SOAYYidPbxg7VLbnoEjgA2Qao
/4gWH4UoywOoByRca+pYhuHpGEf42IbbxVfpSUXNnkdQkh6XmQbRmLcWaCug0J3cLBN1mRecMxyN
Ly5qJb5dQmnb/rVMTX7Xw7mmYt2wIlNlQPpB0AuPYylceZ2FeuiG9qShC4Mz7slHc9ErbGV28EGy
el6mD8zKuEmx+3p/Wyiy9EBOlDnywztFUxvQ1NkhE6lAxIGaTbNLwmNelQAnocDgu6fYYZoziDaC
MWo19on6lbVGFtkG2CGYD4liHwCguzRAQcLcGyC3Q+7h3FsD36YWkiVNMPNVwzP1ao72A+/lnCCP
G6ECKAPXiweGibz1vqJCUYJAgLn3U95YW2/2obTbTlCHEu2wMwBLuRNdka1rbLVY64hdNUHDxrHm
nEXU7EW188KyOX3wFTpGgoTabGvnRGGdZnoiP469260JPQbsKtUqDMA4jASSjKq2N15Z6X6LxcB+
qrw/Nr5USYSDCJw/cQeizcmfA2gOwFkzpccYPOA/46n+FmLj9m0Amx5Q8Kl106H20NRFvr5Rt0BV
ZGM0UIkuOQs6bmfmjVEofvQ5aoldfRkb0/2X3KBj/41WxAWfiOeBkNfxQ0j+fsqEpIOT50zx6a4w
cahk6XLzdgRTRdxwcPCNZhHsxjrbp4M9nQY+Qsdq6Y5LldpIi/bsjJ3WGvKDIETu23ktcnN6TGev
fJDsFVvs6XGM6+lxwDnMyu2KaU8mY8I9WX0Izhnd64Ej/hH0o6CjTMMLjSqaNtjmvfkF5+J5RK6m
rqoHy/1KBt1H9uLjrCmeBOuSoXg6LW1+boaBD1GPdeA5wMHCmVq57gmr4iF3i3hH1jWOhpBNcf7c
fmvSqcOHwpDbtgRhW4uN5qtlOwBulP0Lkh/jsa9MiWP6gL0mhvzpsq68t3nKb6XCXsqZR/aai9le
dVAEOKGcsHwu7HpP89C0JmCku3h69uvjbBWG2uYKHO0yd+qzYeDovoMqeg8WJHYhH11qrEfxwdX1
ijr4Oo56aHDd2EYf6dF1EY6Qz9TTtnnt75UPmU9ZCkgc4mhDNsMY4TTAuDO60T01Cf6L1BFUPxIF
BK6V9enWrl37EDq5/fgfBvbMdk+uHHBY2drzt3D+GWZh5HKV3RC8lmuydtBwhPvZByZ0gdxSB/hM
wVZYBjijfsfiUsfvk1CnF47x50k62y1OTVB8s7GuFKi0eRkVQNb47cf+W/+Wa/+k/bP2B7/5l3gw
5nyIt2bHfGkVzqQNvzQ25RRe51niaX6vclK87AppQNdtq3Xi1LsqdSVolFyfbake/CpbrntSZ5YH
qvUuhgkEoKONk7/k7KRB+9KLVG5FaVuHOm3Thyqx+ygTbvXzPSL0UW1AETH2nQ81A2k9RYBd6oxD
kH+Yo7HzdSLKcx6H/oEWQIDcQsdSr48qUX8ByNQ/zMyY0o02Sx0mSOH5PeSDj0Sh34ddpZ8DbBw2
MR77UFlw3bRYX7XVIBTarnNgYzcJaa+VBq9uufNAheEktTZmorqLdViqw8pBuBeQMSUo0s9DCRKe
Qd7IJhyMR157yR6leiEWg6o1jsHvFyfwLyhO63eL36nBTwP6rAQltCiHO3q8BPFhf0w7XUVKxJxJ
qCtPdfmpRySg5CSbWkFzmeXkXSD9E9usuOmUa9/k+GkCAUeYOGvf6oo1OekCNiL0QH/FnbriJslB
3kF+pNrA5aEHlPa0n8YMd3/PGtIWgknbRR4HaeEuurbJXblGhTzr7G/+ecshW9A5dhNqMFNWaqC4
7Ma1sk0PmbaMuyBIhM2NCQKPVmxEQESCyhZE8ahhnESkAiPYWEUDaSayqWuSsrtQC8/C8RSEYpVR
L3WAq/mtl0zA2B86Lz4FaQF0V6a/+PpS25MuRIlncwUYc7wmp+012c3Uhrjk0YxfNTz/3TLKcqfo
VqD8AfsgNvukn8KUU6N4qhl2ZJoA2ZwsfAWjFJojD7F9ieNy6MBxghrQ5YKzRL6uY7dYJcZ791AO
qBPlCotjiiT72lKOnqOunowp6XYh6OWOErl21uBI0IfkR2KfTTlY53rOgOmiJs4emnXDmVpZ0AYG
En7p7xrbOnNAJaM2nszNh37QM/01vimzBz+V9f5DNw38YCNpEs3gbj6VLoHt9S1QGWpdXwzdEdpf
4zEJHSSJ3qe+vsoJRK07f/ZeP40gs6U/BPmXZGPVXbKSPYBJtu1ZEYi12S1dbHOML3nnRINorauL
/IVvJQdeYWm2dHQ6xBv6ZqMaVLsFpnI8wIfg9OuQRZmcQMCkZwbInUf/nD3z/c8wWS+AID2UmS3P
c0z2GSYrSq+wegAf7lCHjYILSDre2sCn7Gc3mLHu9SDFU6twXTh9/qUKkYsuwX/2RwIBO2Bv/5TT
+OIwL/lqsaRczyOegImdFquywEm2I4fykmvuSWGDOLsPv5giGG5G4eNLqd3u7ORAtstmSyYNyv54
48jsDxzA3mfp89OQlf5dh7TlYlFfOoHPV/c1AUu3WFQBmKprwukS9tYrlgXTIbMb7xgPlTjhdAzs
26goxhHzCE58D/x6BRvyX03zByDa7Q8mnBDqCa28yVQoUcxgyw3ggsYLPs/nKQzyX0bSAaNleE+j
LZ+kl9biHrUG88FlEvSWGZBBcVAxQFCVeQ7r0Dx/MkEbpP4F0GR9BjQ5nh8wnKTbHuABjkW8TB9o
7WIm8BHHuuJJoCYPNNHsnM4zf8VaQmzHUKFORWT81RzsTVKb7NkbZXmGmtG8MiaE+Ro5UQIic5Gh
iQJfDHdbdfBFZfEfZtJhLStQvuELez05k/VcOWdwrPavSMkecerbPocim49l7UF7SbHgXz6fzGKf
PqCO74MBCmI5IHVgoW1+YpWC/rCXNPGYPPltt7HH7GkM7Az18vXwmJj2Hmc6/ssIXo2jNToAOEB2
8SUB6ep6gKzDkXqzIDtkneSPogdO3USdFkV1alB7GYOE5WkEMctdb6vqnEC1e21mZvrD9lXUVI7z
6jcJ3wLh3R9EAl43I+NfKKAxsaOzISR2B376aj2U4HJvRbE2zap5sAOvfujLNNn7jdmsFh/2QfnK
MyfISusQ6pBTvgodVt5ZZdrtUr9nkB8ETRyI4n9SQFPWEgXQDYtCKGacw4Bn1hb5WbEFw28a4YE0
DxGYL15AgwsMSB14ryBR2mDZixN7E/TyvgXhIbeTwRfPRMW29teTozZBOIwHUbnlkacCFZTiWOgv
plRNjo8D9n5k+qyrt6Fsyx2RwvKkBz+UB9oBCFF5X8D25uIH+kWCJ/Bk4Y+NRfHDDyF5ukltQFNj
zYuZefHPOSzqh7Tu7zIGSh4XhCFR2xbmU6+MYD01srvtULCxM1I/PI4qU6eEz+3Or7LqjhXGKbEA
W0g6np9nuR5NdzqPXj+fqQXo+1uLfCi6wkmfY4G8OqwGFAuC7/ufn5tQWv7b5zLAV07XGJh4cP4N
RtiLcpBNU6VPyEpXp7p0rYtvj/uWpKTIlDnontIYylFxnduXqh/2laj6+wLch7dJ0qwAnJ7umioQ
m6ZxprukwP+MWuT70Nt7EIPrpmA1WFX4WDbDxtFAEBDWy7OCcnpkabMHpcCuB2JyS71jL9sV98Eq
Rb3SHE9V5VQPqEJAvlMCtBlX7NhnFrvpHC99LIu52LfNOK08e0wf066WZ48HP2JeR+VkVs/x2Hn3
JUvOOO81vhQmxJULCJNHZJZuP+4s0OZsyOxwug0Sw0xBpxbBaTb/wWvDAfM1LD0jtCeCY5D7pfoy
tzh+um8BdhsOTazpnNpxQ78IgOsVq8BVwcmjT9jcr4CtrZ5nmfm3Q+d9pyhP9Nhd60EuGyIFnbPh
0PuzU1yQa3+sHRDGJTFIUiHUx4/YR0FWi1nNV4avvy07EFaYFjAZOHyBdI/ffm0UMCRmPPdbM5hQ
/eBib3KC+JJ7YlMGtFCvmha8BKCujVlYpeulv6nZTytvgf1l4dSdhsTdQREIFTT6vx5mfnfvF8F3
VvlQZnl3xcL9jpodLK+JoKI2rKtJgyjs3SWFA9w1qQPJOgB/bDvJQwu9QNCR4g4UrJIa1YlSq5Dr
GzYA525HcFBAZK2BbkEw/QoNl0eyL5JnE+AMyCOV3WVM0vGIA3+xg1JEfd/FqYTWXxa8FmN5E1Qt
+xMVZcCLpPXPogLO26+MGPIGrbFxsM8BFEKUpxqP6a1CnvfB9Tmy+fj8fi+5eyhyx39JvfqI/7Jz
SYfSvYytj5Y2hVn7EfbR4YZ8XgJkbALZcCyYg42nbPbVEznHMV5ua77Z+UH82cZI/UHNxP0FUqGV
smfve8ddCxQcjri10yo74sVBABkpwSeKrdOcR9y3QJ8yO93Z1Je2C8YhmowRxxl4GHW5me/IuoYo
JGHnOinEfRxAABKMbNZWVPa4pm8KfT+soVqZHQ/uUJ7L7wf6vEG7Rb1t1VA1uIlVOV2WvRrYQbot
6rPmFe3auLzJZ9fejEiCvqQc8h36w+gU2FtZodFA/qAF/VTfBoCXW029CxLeba/3cd3MPPhTASWb
BHWoA1i31gkv1UOFVIRj8Cf6pS6d1zaoFgNEC/yJFk4Iox5IcPZnr6r0FyYL/W+h8QAyDDBD9ylk
N4TifzoONtgK1dWhX39xq3H87nbAlcZFXr6W8ZfROtuD8lYhL9q9F4NnQVRdvGUcMfOYqy8Ny8Z1
4zLrdlYy37PaLo6Qh8wuOLoMNtkUD49jgxoI6Apl33uc5OlPVzuVxX2b5fZzWlZgo/rLkmZxbKrQ
hDaIwq+Dzl5YICHaBHGSrjNt2npLvnSooEzX+D1BgmPSO/YlmgJpSIn6pyznYjMjaXGEwBq4F3Ur
4VO3Vpqmjo4hiFluIZq7nkqM5skroC9J/qC06hX+QCcyZjzSp3FODnPim69/hsGsXoU5ZweLV/PG
SFv2WpT8XtlN9tgHmXkBASDYBXRw2SXpypWNuOBgrHzEgwHqXoiHtK3YBGVbRH6RuMDn4sQ2tdJ2
pRRq03rxxXBr71faQ76E8SR5BGLU2k2TbA4e9lp1Yw4nI3dKCIMk/iXJAcihFvlm7cu0j1rkywJI
xwGefv8/xP7znMbMP96R5jNy40tVpcCua8JDL5PzbQapxKul6QydlFv7ooZSI/noAvaVdM00q8Di
E45xZ2tBU0C/AdSvsxaMhjgsFqg6iLFN3AMXmeytwlZP1RC+9jOvfv5rQAl8HUp2I6+28l84sT2k
HEfooLgBJIL5xdlqqvhiJrxeyzwfvhsQgJ2MKv/ld0i9KKyy7utmBk/BDIy4qJrsKaxQJdnbqXM7
xKYbsW5wsfFAciWr6ua5ThMbj0unOJBpQsd7Df3raZexpH2uyjjHw7tMttTrVJ7aQWzOWlOvF0My
ZsIh7qrOUMjfVF6M5A9+ClusqfGdExL5Q9H8AItpNMWV9wtKqUA6x4X32ABauBOgUTtQbFiATNwH
tPBTbAsE7SPXsZOODUPub/95LeV93oPi+Nx2oa/lsiDwQtfUnG4fNjDjwDIzTEfr8frbhuTbroWI
39Z0x/SJIzsagaS++EPmP1Hv0v2E5gDe8Npp7kUBRDFy2yg44YLf53zIV/7oDz+D7tt1CBD6UKgr
jEe3GoItSBj7o42fjhsnUMU6G7r8WzD1e4o1ZH0r8aX9ITII9QRd0D0ywdx90xr7gjHoN4Dp0QQt
6HcojjxNjNVPcYsShBDbxA35Lah5lqz+Po8yxS9hPR3G0D+DKDM9zbFwNmC6yu8Mp3trSe2bEyO7
qwvH2UjdSuLXxrKRPR6sfEMkMvjsjlHndy0yHa7zZFU9VLygOp7NOF2lMJWa478sb8Pf95QuC1Hc
Ad0VE1tL28QW7BOm1kLWC/oVDdD7wBojw+gdAfv3jtRi763FN+AlgIyq3v+n2CVsGf//8gELirQB
2O0TXfl0VfQMdYET2aS7Oeblk6yHePvJTxHkuw4j+6raSc2ln6a5KnnqyabCjEFQ/NdNSpIRvUp8
jskPN8yHAaSHtZmsa+Tyju3vlwIrhuPcB8j5646hVy72TO8x1IMCXQ+E+c+L+9Mo6iAftQDChIjn
Yv/XcUtIMDsgIdfq1nSQWgRFv8nB1La66lx7HOVPfp1e6q76FypGXVT12w7Jxb4IesCeb+NswmKe
+Zlu3xHKChqn8+9qZuM4V6zrya1+5XWMIhI34SCBLN099E6LvYjd5sHyACsF4T2eUXi4Vbz6JdUE
7jvnQni2ZMixa+hG865C300WpynSngC6GU0CTESZv3WUBmQyqCOFXjngDPF8h1SB6tsorwrzAOqT
HqwsVW8i3dL4d65Q/p3T18E+7cBav/h4NxiXTKoNwLqjEVEc9Na2jlXaF7Lo4kNEKLIkZ0BHx/4d
jS9Rx79R6RisKcTWt7BHw7/egnwUN/nTfaI5QVXJtoXBgsckSY27sEuB6BT2y1Qwfz8bYGsnMzdS
BaFWER/J/PsgFOMMUV0GPxc2QogTSr9w71A4Vp4bf/oKGQmgMcFUg+NZHP9wrM3W3AHkD5hq/2vB
VzOKjl4lqCtA7iKyDR0eoVr4JyAS4V0TV9UdsmIoLdKHSjRac2yAGt921l3I5aVxDeDq6jZ/trHg
jCoPCNEZulegOnD+DLrw3huK/FUxA0R8FXPuICTp7CZeVccxSN6G49zzbbjyu4e8qC5pjQwNyEju
mRkm9yLzy+e8YNA7hjsbJnlB/qmLrhtfO3N3XEGlgHo7P3FA/IuiUOod4uHe1nNMf80B0EIUZ3OI
8krXK6LcHs31xCbAuTSSHGsxILIr7jc3M2/xoXF4snaBqdhdZX5R2gEmKtAza1laKHpVTwL4sEhI
ezj39ohiMtSKAeVd1lsKKXFUfqrwqIJkJYJBnTA8WtjcaIPiedLgdBiluIeYdIR7J5i3Yy6K6zme
P4FeMOwB9eSlf7aMul7Rv8J3k3IFjTTjPKtZPeEvOdA/uMMjbacLvXd0KqiHO+bk3KSNOBLcnRDx
Xa4zTYnk6wUgn8ZZDZmnF3obKMDmAb++K1fcfEVg9dp5Gzp3UFDwVD8dDLcQkA/AxXLS+shVdRi9
8c1F/lmbRZrh/fYGiNs4ONtHdYba0RvB6mpCEhAgeHpLus5I7x0wKpFFEU4s7s1ADDdk0fAqC+V1
eDWN06HDdiIKg2mjgvBYjc30GELD9rbgkLnhqS2/toZvbwBeLfeurheD8NipboPxsQGK/jblMYSb
nEJ9rSBP9l/DEp6igl4P7/Rs2G6UMo7xSUrtpNo2qGA6uSPnwSqPWyhTmHPSQg0Wzc9272RpG9GA
axNLi+dilPZ1kquPRhbtBOU7an4YRLZXg/LFA1uTdL2L8sB2Dzr4YOsPyMG5+kItqwWHuzc0wVGw
Yrf4wVsLLcRBJsOq6uN8Q3HIWSMXQ+MAahcXWyckMLvwM/gphGzH7d31iJzOyge0Sq2zIm2g5CLE
Lo6rXwtFOc9wRARqR3A56qU/dcyjWUe8t4rjQm/ei51dldM9efo4zk//bZ4x+TWouHvxLYXvuWGy
UxG03ZceRdMAH/BXjYjZF6Gotq42cc586wxG9gjVihoiAhaLZum3r8vwAKvER0j47JKx/qMqfAlg
MsRC22QGkldWBWRKLaRWF5taFKNHQCBObSmO/AXzvAh0lHI9W8guFEYcP1JraDvj2ureW21apAcV
e+DxSop6n3c932GFYr/gg7Mj1UkvtKwVQPrmRbQquBmVKsGvhvNqlztne+wLwE6D6joSfLn2S1o8
CQF+Gf3qP/0di0m9lvSyvQjVpVStdQSy1jqGGajEVk1XY+FRFsgcqinOcDaH/qvTjR10USzTCMer
/TbgfZrAzkHqJoZfRH9DXDsdsvYR6GP77UKJQ6Q6n8wxze8cHyqpBgD1YkyaC116kH5cW2SOVg9V
ZjldPvk/xTq6DCJFHdYWhSEfxwdd7+xdPg13cy+bVeHONjjOi/jJ7uMdPUaHMa52QTfGW3rahrUF
CKM3PoFDP79UUIe7PoWX4Zk/x0+ozdil8fc6YOIBh9n2s491gdGWz/1Ho9OJLvQUllU+/xVmO8NX
0QYbQEdQeewEX0pfVvcMqJQHHANIqCNCNoZMurSG7FbBUMY61zs8kA+DhIfjDaBAkZebnXg1tRlO
/vP0S2PO6SOKKIpzRn7fwlF5aQ/rBKt4kOECLXPuIG3c4xkocM4bJ+06sZJ2ZWjTlJmxm+vgFnLK
CCEfxTl9+ZtdWS8xNsAniqBJr9Pp6T/5rncDgRCKNsGKFymU9O6RJ5EnunSFAuPMYlvEQLPYBpNv
kRLIs23mqT+oc/FfZwjjZoVj6e/IzULksR6Hh2nIhgcJIHoU5m5zJHM0/ebOQYUkWXSBrgfffRpl
e/23IgVk2Ixm/JADqlFkxc5DsmwDjKEf8Tor3Btmz9vMEPPRGLpBHpGB34Dmp73PvTp41Bh7pFfs
53fLmjzraoEkG3/xR2vp+/+Na0ZuIutkgLvEtLKvPhQsU3t6GXJWXcoU5Azk7gEF3gDuDCVjHeWq
8AGahuM9dk7Tg1cMF4rCojXYm+5gIAmDKFDpZEAKpNBVeJvaMdvpxTHit6lRfVU+WoYUJ+lVw82s
L9BBjlGCD33jMuEmw8pc/5JPQX/TQA2Es6Q5aPlCaxcOSG91fn6hiGtwnJTjSYbhtlYAw66vY7ny
cdjOMohepqYFuKUAlzQzrFU5KoYb6Lnp/jU4Wq63vt7h/YYUUs2dh8Webeyw7NslSeLhgK7K7nk6
P7qoWkaNZhDuQxa7a8l652W2J3PVQpzkCF1B+6UFjyINgmZqdl9PFlg1v3rYF+zZ4O/9AFXF+I/K
4DRh43294BsTItOsFIrotDOhpsetMwAvzduYJfzzHFe7jtNw5WRCgOwGc9Cc1LLLCqjOZfjS8/6q
rjdcQqh1nZaa1/5u8oeTifqysLwJY8fYLaRQmS6fJvqoTz7q+OR7H891wTdF0AVo1YckyEHN6dv2
XSDadgXeh2RHpgV0y12TeA2So0MBXiGE0IXlsr6EYbZHlg/Ue+RLAutgWVVwFj4+hFHYlG9T0Swc
IhknifJ7N2zs7ZhC32JK0vx+4jxDMSxVVgcdKgkYmC30Jaw85wSkwDWC/Fp94MYp8WbrQXQhf5b9
5Cpxbxf3lBlnZw7FeXG1JhRBASQEpF1PTx1yrCHvlaftbrmv2XJ3DanAZoOKeZ6sbP16XQXMzDIX
vV586/po8RVz7p7yzLtf/qyp8VFZNKDaKx9e4nYuX60RlURWaiNBqU1vbFdmOqsvrG2c0wB81yrQ
/nYYgghZIXFxsc94ajEF+Qs1FDsOEbItDU/bGTSnrf+IugcfGzHPiciPskJv5STOfGinODJsMd8a
OE68RelotwJ/ULWN5wC+944BBHgRm7ixo45A91Krne1nt4ZU7RJL/sxDXgT6J+dPfog9QUwsvFnc
icrGy+hovUS8jOt99WvBIyU5hXy4sYQ1XiwbVCOohAdVav/xQj5fa8pTR2Cvx3p2Tv8ptPkPIwMJ
RMUY8O0y7RKGwlLWf77rjHzIrkvV66dbfDIljaVZK6TE1pCa9IBGxWsXqg+OKWoFhAMiDiB684jo
JOhC7BIK5dZ92cibxW92qDhGXaDCF8MUd8QlUSDt+3l85SDTAw2xGlzNzDunwJkB2S+LZDuzcowS
KcFoY1mddwaF19tFJBWfopyzg0Ap+YE6aPQ1+mpPHPUqw/yD+MQNFdoPOKcgI4X23mPfud3GQoHD
hny9aB3QPV0DyFOPCpoBlmFuKN7BM/mBo/JVU5a3JkjXyqQYomYQkLUK4mKfCdBbOWZX4nkGzD2E
I7D6BYQCWlS4VDqOqw4J/Nlot+TrPWAYsU/D4EQPhmgKbJymZqCXtbDLj3qgL524Kk7LxfrdpI4w
nooT772v45j028W1jGJxCPS8Dlt81Pqv09GIJZjGpgMkePwRuNHerLHimaANA9KdaTf6YBLBrgH4
hMlAZTw4XutV7fbdfV873T30Gd98ZFIH+YZuC8affZf5FwXB6SPTlya2weVPTbrYogC/bGbz+Hht
Ll3X0NpPPGz6ZPA2wYcoqcZup6enMXiKW/vR7LeV66C2Br+p+NS69hlALxy8UbPNMlB98My4xzq8
BY1GBoxSAH6w6NrU4YkEH4OHROkxB8e/O5XozbEH2Vozjh+odIguQxpAN2wM9p3locKIfFRmRAVI
v4eQn1w+xE52LPMeQiPFJkgqhmw6Z6DBhEmtRpvU+k/m/zDMFhWrQB0xv4xx8zjVNtsP2KzdBMFs
rDtmts9A+eE5ArGXn5bd4VcDHF/RlFeoaJfihxEA1yrdiT3Nrt9s2Age3XCsWugK9cFeGjX44vRM
qB1rnyH4BR7AsoFo8YQfFwgzOOd2EG8XVNZbm6z3ZUQ+6vUBdmvXZNc6cAApR9TJ0t2akE9HKWDu
O8Dr8KBdi1GT0IMtiizqoClE32YI/H3yq9OAzvgeaCCQ7wNbYZnroU3Mc1ol08no/6xrVAhAHhku
uphDk4NHON0yAw/sLG7f/Ne4QtugPMKQFBn0EDRWR/K5kPjKjjRDgWOUGL0HyNQ73XjMhhR7X9Th
zkdsxkF54NbDsO8hw3wEOiW2oSghdYDu+5uXHKMafXaigGWaJX6GYiJbUSRomouVDJDRHp26B9VE
2F0v02zdDApFZ5/8ZJY4hqqhYnhZ4snvuvlwDpxx9clPJsQakaLK7Ier1UNfrpkcUPqvsMSvL6mh
BgHFVCC5DkYjpxMKiW6BfZx3cd5Op0BfqGV3KNvdAnQxfrSpH6IHt/2I+ifXzNoYfJEYQ4E0YYL0
Z7xaJqIeSJ+EIEz/a2BYgiklophrk0ZSZMB8cBT55XD9BYgH7FlRdXxDPwVqTLu98mbwRNgN4Ez6
98N1jFNvy2o1x5BajpNxAkNfVewMyTlAYun0WKatepD4fFYezgvJU2KJmDk9KCu0CWnq/Aw0/C+y
AJtBWMuRbsci6WoBw3udkEyc/YsT6ra+TjG0dABjSlHuDO5Jtwa7pK0vZNJlTkCWEOgQgaqneX3t
0eyR1CMKrIcl0VAuUywDl7mX3uUGywxC6EfBdW79SihG6lsvMxQm+yoGm+2I5CQQGZjZsMpaCEw+
8ZkQ2wnFpgK8ojp2cdEoMq/cJ5o3hcz3WPLTlAW+dse3I1RvBBd3k/VPOPUBjlEFKYA4cXgSTtw+
+n77VBPPwbu/YbJ91PG+5YLIQqQoZ/OQkPdUsxpaZ9f12MJgqgG0T2g5czHiI21YbbTY1Lo6qX8Z
Q6aSNodesYlS9PfJqMMTwn6bp9U91H11LjY5KbywBdsHhnV9TYv/88uhV3udxhX4Vpih7YTdKmec
oQ11gSkZgY/WFzLpAhzdKja5eVhc1Epy6DJfh5Hd5zY/ObbdvDnJXsbQrDS/nrAfZ29lmF8NPNi/
hDLcVGbtvvpTbG+5UbEdmRnkh6rGsV96o0qO7oDCafJLq/yisA596M08gR4sdhXkr+sG/A/QzrkE
PrMe0iZ5stzce/UDACR6/VsxM3YTgHTlplUJu8kG81fr1tM+wXPQB966ZkcbcoSejrj6Rs8ZUOhY
S+z+PdOCJtFfM+QrFqfqLcypLXOjPANnZnosjg6Rw6LmgDqBLmfiWM04j4vovkDbSWg3jT+VZkgd
zQEEhciT+efJcLNTBv7mkyysFpQp7zY567zB6pOadKHuayTZ2FHwVZ5JDf/4X+dYJrITnKzZJsDz
NSTfR2XIqMCp2AbAt/8j7cu2I8WBbb+ItUCAgNck58Gzy1X1wqrqrkIg5hm+/m4FbpOd7T6n770v
WlJESKTtNCBF7L1zH9UhAfiQe6A8OGff+gyvbEGtmxcpPXMEElropwg6GhRRTrl1oR6FUK8b0/el
aEhNVjxG7EsE+s+npqvvCjEmF1TgxE9FzcQ9sEcb8lFT4um1z0YwBi62emy53wghdovt7wuBALu/
GBnfoeINhEgSqSsUMJ/6zpMn3iF341O31YIxX1GX/G5bydPkoXTOHlNvPaa2joO8/rr5v7IhIfE+
l6Y1x3EM8Oz/WPE/LFZAdSZF2Rk+BK0GZucjr7Lu0jhNu81FBMiYDPhjE7TtKoonsLzXEvQ8dv+W
5lm75YHOQClk4PyLQYIStLjiGNVh9yKDINuGUHrcRJWNYR5GJ+ythhV5dbClPHqQRB5AWfFCTdRY
B2Qd4geK140KpWYMe2ly2nhNmFerpdccwjQAUVbWgKPGAY77NGmQmKPeMkQBQQuptyjakI05rD7p
qskgSSrL6FKPNlSfVcOhPIUc+lPhNsjNkamKkxV2rfw82zpZHQB1MY+eWeDtzs0AxHKM6CTB/H1J
FAs/Ne0AXWJQdBzJniu2/sUpMhca7LVn+BHYDMPWET9rOQpfhHV27yZDeckAovNxv4x+gphnk0GA
+GubZXhOc9ntwaiISkM53lGAE2FDRDMDVPJGnl5eCgVqzjsIrNV98gPvovmdGEV+N6qeY+bj4T0V
jOofW1s1LTi+QdcLGhr11zjj1R98MUKRzHjJ6O0mSz7TSItgaojk5iqwH93CD82pW1+5gmYo93Ee
P+UqEU1NHKJQc6htvqPk9OKgXmdUv1y3kvt5pJjQ5ll6UtyZtfOj0WQ7O2NlskGdDGU6pO5rPo54
aMbeMbOd+qWzTUeJ0vPNWHb1C0ruQUAbiXFF3kR3+SNuNf4okqnxUYN55xYsvg+yvHmB2vXgm4Pj
7ilWt5NuV6LmeI2kJM5cSnEIUZZbrqZasBNJUd6OReUkBxz8g8IampVL3AQq4nchS/JYXgFQO5fi
HOS6xHO16fIXJkuFGIHsr4K0XZYmBd/GPGxx2HoCFeIcsdhvYzuQcHXS2qUWvg6fhf2Ha1kNMpIg
R4Es5WQPK2sqo42pfiwCUS4N2cCNiV8MGW9iaFiqFZhagUK0gn6NYMBBfeEA6b5Ir94k0hkgQuSO
d67rLjhnmY2Mf51uhqq3oEU5JcF57oLZIzjTWBpQa9Ii7+i5eHNe0+T3cHf6BcFNuZuHtOLsVpOp
Z7jC9MuwzNe0oBMYxVkH1YjH+nwF5I48Ndh25aBtws2atXZ8IqOhPCMFkZHciT39MnLpKMQPbv+f
LnG12tyl2AjU3GvgmZMt1Bm/ENSlFMwDRLpMz6LJNDys6i9SIZK7dPjU/kk8rZN/rJOYU3UoQSgI
SuBhrTIOr4Aa2cgl9Wui0P4YEYV2Ok6zjyi0afT3eaicuFllmad8yU6rwmm5xnJF5V1i1fWX0YeP
Po2DQpGOZSAUF0W5NqXWruK6dAJA88r01KrGsLM43jajSE+DPqUn6rltYgM68BEEndBxhxz3hZPD
qSfUmC3hOhhYAJMd8rXb9PUlN7t2K1FTgKrutL6QjXpDzesL9eoxrE5ahY2gmsBVQz2nhJLwPE0v
p5MJ6YzDbFtWoV4FRWScbAFAeeNYrkEfw0k9pO3Vx1gcNIOu+fExKg8MV13RAro06dbRqO1S31PX
pK7XehYY05vi3Uou3mkRqs3syjo6yYBSNerak16BnhDUCf6Qu4NPU91Ks6EkolaZF9RdQ66AqLVX
oS6yh86V6T6tRjAsj4XrzkagfsE0poGwA7xBDxSH2/F7HA2pIa+oQMvgMnFa7LSm57ZY06izeT55
VWyKLNspmHBpMmF/+Nf1VWzQTY67+ohb5vPCS/aGbXQruuri+Ihd7MuaEjfsDVNKVtqKSVZtekLK
g24YX4DMKTbdDKQP1MnA1XhUaZMhCdYoG9ngxxlPVtSOJ+rNw2GCItTi0QyQCBklZM6JaVeWirdX
NTT8zEYhvTW+zpS/H7E3U2lI82k5GfJ2B8onr40PsgiTlQZmJOy9+MXNKoGSG3HdXNl6LzwI050j
rHiCfgrkvXBvxn+nbdrPeZrrDyBq3RB6mxqX5XJVRRk7zba+g84LXlGAYIbagEYaicBllq6WKvx6
dUFikUE5C6XhTKFL5DOKfYOfi78ooBRX48NiVzkGmrXuRZbfZ5Bb2/Ghas8ui6tDJKvg4HaaeTLi
xtqNBjhiOxCybnIv7x9Zx1AbkKXOi4hccBG6ffc1t2S0ytK4/Tl28q4Ze/a7gX4ic4YBdYf9F64p
TT09TI9Grw9/lNrwU3ed/hv0281VBvoKMKA5ni/wGZ5EMTab5WOh6q89d4NTzh8LhNsg+rOS948F
PmcXxYcMGCZQyxxSWfEny1BY+p6doRDDn5rI5E+l0sYxCiAakxS3bTsO2WMav5CPomKcj2wkOLY2
FEAOqxzWILmMHygiBFJqr1l57dNFyCbs/pXVAMVQPN5l3ePkoJaB1qCIVgnL8wGqbjRsWghBRjhd
Xa5iZ264DvIIUkHq445GxR499oxk+Ai4wQhuDHCcijc2BtiHx/qjUCwXugBNahcg0Y5nPig+NGjB
f0RYbZf4QJ55295NOtSoQ1wFx+dedaZeDnE4lHWUmk9D5Ofr2bHEtYDl/S+0zQbqyW/rgx0U/aNK
2LTghB7DTY05vnVgV8UG4aGyY2gBA2DO3KRfdSJJfvDQe5ggrPybl+B/nWJXoE5wWjMvjX4Fjv61
KxP9G7KN7qr0WvPFqbpp3U5W9ZCWroMCeYDSpBiRa4LQ7YG5vixjsacCSNSpruIiid6cKE5PieDh
muxVpSNfILl1N0JFAUqTyTNV+uh54GyMmjX7CIdJKYdcqQV2828eAJwNjgt/ttUUrTUUVOP/fczv
h9iO/Eo5UjadUC42fclAYIa9kn40EpD9oJCEI5XaZPeOZt7HWsZf3KFsXrrUT9SALJ0lzjjODe7z
2rFfvKh+avtp1Zcie+F6mNwlefFMo1aZ2MjWyO1Wj7gXpC+9jFCRwQU7VGaTvUxJ0ux04NzXNMGR
1biNxyo6JZOd3yWW2aOm2E43HC//5trTZH4H3vXeT5TRTKcfuZv9rqUl0naVuhUo5sdOW+lNpe8Z
1SbZhxJQ2KdC1R1Zgcn3cVm4K11VKlFD8XY26ftGF6hlKk+FkeZP6YRDlREpQDt1fKAOY5QaSxzL
Kb5UamgYSsWXiuoJ7EUrhm7Wjb/bvAXyUAVOykHem3n/OpyXomm0HrDQvz39V2so8isoKTI7d46G
p/GrZrEhZ85BT/c/hdDc/xD3H0JcMLfssIE9/4fY5bL1hMf2ah7//ZPeLFP2Z4ihmkfHaJoTmF2b
E/WokZxB6Us11CNbMVreNqnT18V0M3Vx3EylODzucdi6rGyHoHtxjD+7KBaKuxPQDpCYAE2Hhnr/
P7aq8NYmePAPpdP8YzkIunCwC8f9xnD03q9a4X3vOrz15EPwq+UCkghV/s0F9nzdDe1wbw1GesDt
tdgnesQfsrG9S/v6LO1uCwES0G9FBSqfS03RM4m9N2k8XoUC3/dWWeCbo6DDtS1KEFmbCT9l4H6H
GIP9lISi+1na448RN7zvXibAud8G8glCAsM2QIoe4lF/NU7R5RdXhtFl+HZjXYbUa7VE83vcxtau
aMSwopkCyizD6n0+J7sFgk5fNrXBkZjoBd+AZw8wO6npR8IZddkTx4bhDbRz5VnH+6lPZopyLfc3
3nD5jEUznND1AxNICqmAawArB+sOf/GdXTfFqzaAREBaqbdB1jJ/NRzH2LVgm5jn1jl/x7HRXLD9
xjjRjiHRqOYaHk6VAsvBeYeaCyKMCDdG/j2bMu8Py7DvIYEYvUlbJNsJIMojTrtc3F2tAtwslvuH
MW7HMJN/tN1g+UXT2XdFrUObDlyTa5x1+XhwDnisgvzS0/HcwcGp94D8YHonXLFZTBAr88DDJzZV
JtM7iiJnoLdSPXyHw2LTWpQDegleIqAj6z1QXFriqcwZz3yKo+UUtffJy/nLMtWNefEg4p0tXejk
4MST4bgF25ZhunSeZeGFb+rrDd6PwOqvjNS0WtYP66a0wRcKjYX1WKa4R7ldjxd+J2m3t5Ggg3wR
3DP2cyDgEesKmJwTxVmg97ywQrf2nW1zdbTe9PnaFmsBpPZX6LPhy8uaFtzulVIgN20/iVp5oiFP
1x7PxVfdFM5pzIsW1ZYF5AoqDpaRqJPHugdAGM/zHPjMQIIyCbBVCx87bEbzRwaaXp/bXnu/xJZF
+x4rRGa81cI4zCQLkHiI13UC2WJPQd0ZquGPAwqQ5UUfi/Pg9j8iyP5BXBKNkzXvTRdq10PyUhyF
fDYkB4VwTdqHCBjcoQXpAEjgAnnuODbKbvYlVUTPCQ59kTlX3UqJx1NEkg0gikaZ8OB4YHpaaa4X
P4rAidde74YXargEV9zaMPVia7kd6s/qsQl3RSmDg+hqFxVVULJD2aQEhSBruhMAgWUAOgh03UWo
+2pc5C7b6A4+K02ag8h/NQY4u0VqdUKSzGBVB1iEdM6tAD7MTIH0uDJ6VuNAUwpurWPQCMERCd+5
TsAOBvOeqdoYW5DmqXSAfKqC1ti09KxHJf6lBfr2QiGh149nNcGkF4clmLyjhjfUrDKOSx14L0sc
9EqQbMVGHlyJuFKVOMWxHBQsKKjLh1XZoZ60crmPfH5+KhT4YmnIxgiA8Zkb+L736MBpITiTTwAn
qxWWYGQ7Tj1er3c39ttFU3X1q2mRnm6TvpcPWQPK7w4SWAU6Wg9FLAu0A/jLzx0BfbjfHzHK1Tvc
eEvBq+WUW7ez3NVcUdlVv2NpgTVpEeokx01J5U3l5cfcEPrGWxpR0ebVKkjuo/wOWw7jzpq08oiD
geFETWHK4ZTE5vtwzFEUJguxubHTkCZQ7M1wWamChEG5IreNsvSh0yAPpC6GHMT7JWj4mW0J4cXo
h4znx1r9r8UtKMdiByXzNMzUP+HYRWCYo/HcHUrjNyubbks2fWB7t476veiAK71Sz6Mx6mfKE0gu
3nX0PrOxHnkp5/WzyGViZXrtZuB2g9sG8AsLREGCE3/TKAnTGwcNFxuIeDZ1HJo4ufjbfE3GeLBH
apUS8KN5lWUuUkYVBNXShusbt08MH6Vs0PqVRn0ei4BtzSD4RaalAc1YfV6G1LPVhLrQxAZwAdS0
q0UWxzK8mTuhWgOEnSHAcmoBuuwSTDYaLo4QO6kV6OnaTZaV2jpuJ+dYAVd6MHrZbZkoO7yEVCe7
c5I/qhS7EbAruo9t5vFD4HrtFhvB7o05xalWKH+KQGF9v3//BzIyyIB8FAxTqfBcNfyvBcMdFRDf
1B1TFTGVIddSVBvQnbqnoAu9k4fzsBMNHcDiwEb44Qlw/nfowda0hNAMalDQnO1yzzLBVjdwnxmg
/G9iD+/dI5QEgcmx3/CjXEyLRX/W3vCzAav/iwA4ZWeZWX+AZGvymFgJ6nRVhKX9alGE+BNHD4HP
GxzURH0dHFnYdes8E+nrWDjannmG5dMwBi3jqY5tBvZhPXllMhouYxH+SU6oFSYPtYsMlprphU30
3Joc1I1N+kqmPLhoiQkWAQ2Uz5IHLzbOKy+RgjJaxYC3kD5Jd40CQbqppx2EIUGorbx9CiohPnU+
HoMQmlGViQX2tdsOaer1XKPYd+37mEoPwQBTI/nsfn9nyfRcFH8RegzJxGE/IhuIo4C/EGVaDaiD
5gTOlmzU8MG6R+lIcKZRJNLyPne1KxjazUIUBo2v4GqhHm9/9qxjABaaDMXl2bSKmMwewGnuYdPL
g/u+i6vTPMQpUoA6y/I9pmIdjnNVjO2lYB0viO+z6rq3MenHrz1w/6gzTV7ySrfvJjmgCkrZ61yv
N9pYT2Btx3D8K0w4hX0n2uE7TrO7U9HqeM2SZX4XWQH29WlsHpPBPpDdEjKCzoX03mrINZ5ankFd
0sghIKnws7HtsG3adc1MHKUrzn/p2GwmjqpieShA0vbkDbJ8zox0RzjaDhBBkE/V3gy6pTVExJrt
oBSWTU/GfuxZ4mgAfIa33DxdLxQq3Kj7XVa1X4LAwoEU0afMlK/UNQrw2YyorxcJlCogiDY8UDNk
ORjDG1AoyPFB2GjIDCVbcLI3OE24CgWacgcAT4STrb/iGHLQ95Y1TyKzbYP7tvL6O6eY2nMNHSUt
Gpsj+O/aM5nwJ8G338W/QOx6uIHTGCcS005vsi80uolbbOSgpaTWRX7W2DhdVetZ4YDUMLnn7jLH
a+X8Ef4Rs1yGLq/FyRdae/5c9BGXZYTzAi7gUgSodS4yHdKu2UOkl/ICxcjmqYlHcRlt66HTE8Cf
VBOEfbnJo6re0JBzu35KRfFgW+H7JIZ6t4vgbJ5UxWCI5l7nrXp1Ek+NrY7jqVfgnBf6tM6d2SMV
S/ZQM2OoKVHIYOblPE+AveRv3Y9Jy4qBWyvZ2wBvf2rZqykUswT2tC5dQkqOKqPU3F3Z5i6FA6CL
D7PMbJFIR8Y/QNJeNgds54HGMqXpG9h8zkOIj5gQuoHXVLk+Gi5eCv5/nAtKIgdYt3zPUKqzGSgX
EisqI0AbQI+qjDNFMFEJJ3UN/Aega5uFgXhxULRQk8n2r45CISnqCaRoEVJ1FRBoPQoxNwQjTS8M
YBcQd/F6U2lSP9pt1j2ZODoEiDWKfoauFq9Q7YzjiRrPZ7sSHxOHxHB+RHnYzBNzgMUfzNp90bVd
nNeQ1s0BwehjJ+zXNO5GsRubdDxOeoh0NqC4LSrKVZfV4s+IhzowhsqWeFq3FmoJ6LICCxl12WYO
nI0fixsTWHK72ql8utZy1SUuQzUrkPv4cfJJx6XUGc+O996vFgJUJ2pML0C1fyy7YiNjZAwrLnUk
lqCIcLLJRV0mwL2zbUAQHjWg5p6HNB+Ao0nzl/V4r2PXp+dFseEox12RZzYuQR1qaE9Xi3hRhEk4
k9rlOAzaU+DVdSmcjHoZd9t+mL4PAtlBpmrCqNdGSAAuNoYSlMlh8kCmxb4MOzV/GX4WQrb/EEef
Ql0Reqv/uGJahDkSxupqtlVFfmuLeAMcqX7h6bcKaIqZ9NlUPPo0NMCWAmEED5Jlyrs4aJJnfV0s
PNM1BrGT2oegFLCcogGTQ2wdiL6PGmLrcz4o/RbbTQgNAXFZs8Ix5/ktyspnIsAlVhZ2u06sztsD
8Q1BQ2N6qpAwuOg6HoyJqbFvEL4SPtgiR6XLrD3VbfRE9im1y43sq+owpqEGMv4dmd2y7/ZOA7qn
FDUu30DCdoqwY3iRodOd8U3EuTytWrX9Cidq4b2LM6LHKTZR2YSr4XAVyBzu9EBiV9EbQE9zvDsE
za6GNNQ2V8vq4KlD9iv+IqcgAV6+TtZTjn9nzS5A/yirdDsWkbZ2Ryd7DqwKFeLWPBiMLH+2GgHl
e620thQg8Ip4D4javram/JlMkiXSz1rN3dPQiGV/dkz+jUbUZFYTQ+dwqk605DSZ7iG3wThK3nzo
y4cixxtk4n3LXFBKT0TCImqQ0UM8otjOYycCEC1lFRhWWYasRFPgrQVHT4/EsdKAf1kOjrgnspVQ
kRCDZHWhaVGLc32cjuQnu5TQB1GFxFuyzQwv6iIMVT/+YqML4fa4TnBYahdANMhgCk6gCwpONGyM
SUkdU0uu2c89udEqfQJnxF9zbibSkJnNuNPt8KVrRmQTVQO5LBuHNShjAZ1GveEgLH63hVYMDu3Z
b6qi7VZr3miiLjwLcCzym9BuXHla663rtLeOLp4sczMB3X9MsRfJwF2GLnkoxstBmzkbr/xX3Qhy
Gqa/LOVCWwg4AP4mdMtdc4Gy1Cq9t6ohQU2nk1wm1VBvGUJn1wLhHWqXKK7ouNmvqCvAdObqQXqc
HVqw70oWHJbllkWoh0I/6A208l6PEygxq2tF7jMLvex8E3lzTYpflqVeDIbdIYOsNXN5M61qb3RQ
NdJbe+R9X2lkW7lz6W3dQuYxHX4HHO86TtK178HkdsG/STPm4EqOF7wFgqaheUIpSbGi5G2i25e2
TNwvmbCtrS7a9kARRdgWoOzEXvYjwspGa+vk7DqC9sN4HbjEseXcrqFryJ/aw47O7BOH8bVT6fWB
hpBtWhvWVL+WYWxfuKLsJjvkajgw+C4Ij9V+Q4cu9E1Yp+yehYP/fwuz1Go0nVb7+0X7IWzmi4Ib
8P2iy2ejxdVFKazSkFQwXegiyDoZVoGRj4/xaAgQuRb4J7VL582xvUMTyRSn5TgEHBIPqrYfETwB
d1OZhu6aCpUrloGJguNwb6lAHhhOyaH+Cx5IVdlMTQCmcz0zoYqjypvHATIrvR5/XQJS/Kr+l4UG
lgAb3oD6z4aI+iHVdcXNB9kmrppW+qJz6meydEOa+ZoGhkgSbVriSaeJQox8ju8a4yTCZNrLqW2U
vIm5rvET/OjyH/Rd4agk8SPoj979S4CWaqMvrOo9gGPDnYMHxit7FA4gJfBk2iDOaUDP+kfuTkde
V9qbG07aRtq5cdSzvHqYUug2UgSkB/yxlcEThFYfEjOOz4UJ9iP6xPSjaHG+6/CC/EAmVOBCfxkV
PlsRQIAsRP5/40ggaQMntU6iBb36ahmTkRrT7gMwILfGarFRT2vUFOp+Ng+yIDbeJqGDB0IBSA2i
AoX99oa62pNC0CwTpFSEvFSLDynvv5IJ9b4qUe8E5p1j2L+xU6j2pCs0SwyFRSYpmCWQgsErTril
uzbkK3DPX+7sV+O8gipvHN3RA2K+xdfQPv/HA6JnwaW1e+9YGKYP5nFxt5R18VEKgFAdEyQO2l91
YSoOHFkhUAnKVuUQXkPKrcTT32/xpNTv6gC6FjHvo61RiQIU2k4rL5k3bMO+q4+zLW6AvK8hINdL
cC3MNtRjJ1sNW2GUjJkP/zPlI3Kg/2CH80zX0HXT8Rym694tr7slGhBYDU1433UoTMwcrYPwOmrC
UsbTTaPO/VMz1LQtB5spHhwe8x1tLNYm1Mlw3D8w7Tx3yW9bFsoghd35s9FjeG0fNDfLCZa8ozIB
KglYagX+tXSg7e1ojVyu9JcZNwvMpQg3a3kV1DwtV1xCYPfxpJ7Sbzc9y+yyb6LG0XcG6YBbb11m
z0OUJVumCe2kTVaA8pGi6ralEjshY6EVKD+Q4Yq8i52G1FjGcF+XKXtgIwT15PS9Lz2xsxpu7mzN
c7851ganP/ZqFDW2YVYBLLMqHaP6MZE9gdTFeCKLyfEqCFJgHM+pgNSFSJsUqbmi2rReCY9YbfvL
HsMItJlJAdrbQXd8DQngDRnLtIruwfkZ3SN9aOwESmZxI4Ztjk6qJLrodeuTbfA8HEYlEnRAqKK5
owaYasufQOO/QXlMwVY47n/3AHiJI1OnPU3koGjdq8eDzKvn2YY/3XhHM3CGFvgAgjnr22Vc0CIk
UqISRpQQPtSKeg865fCu84r3psLGLmhrJF5hiUJsSZGBRlftS1fqYG9dFOIgJGrl8WL8GjdlfwQb
hrtGLnz8bg3OUa/1/BW8Zv0x6sEHSEpIyt55eEOukf7fVerX61pKzhCYjyNyoRD20yGRjoM0UOQp
bxFWwWPO+pVuB9oTA2BDz3p2CBpnXDuhHvm8AAphG0cgDOF4AaLsmDAKJMbMrDJBmNEAnKtAE43b
40JFFECwOdTqfTK1qa8lqX0QSpJ5aKMevBB1s6XhaITTnjn4s+Z9bb8wfezPwAKjIksNQaeYPQ6a
PsdqEeYnY7uqkdd9ooCexV+7Qg8utBhdKi0a6H7pzqVU9M7UjF44xesWCV9uryXwt34NBoN7VCo0
9y5DxgkcK0cy6awf8bnBEngqUoiGqTBbMNA+qyaPy/GEVMORTFmLO9zQROk+8HRfKHxNKlFipY+J
cV+Exggk4JRtwCDLoV0J6QbuWPrK6BNgp1BW9xZ05nTmigjfyUBiPmVgkTdQ+Zj7rjlceW3lpbn6
AHk8cOcPb/h1T2diCl/muj3r8dS12EozskTugLIF8VjnORs7YMjiNIrQihoc9+aXPB9zVB7j9Iy8
YWFFu4jboM2IxbRzsgi0VFqsfwlS++goXIsOMJ8vWNnf6cEAjF1UDT4hYcba2PNhzN7aJk1RBd9N
23lvEqkNCz2KqLESDXVsNWRfNmajbp+0dTHN8c6B6u7eRiLtgDLDywLMGTlDzppgOJBqxz7fTmfv
As8peikhsKZgPKXK0E4CX562BRFDDVj4valuHtQrygip9LDbOnaSWbOXHC0QyIGLSq8lluyBUYEI
hgN3TMOlEXlmgbANl1CnzgeRg8cvmLqG5b7GQF5Wk1SEavpc34K3iB86gFrOHSlKKHthVH0Ggg90
UyftNnaqTaslxiNxiWWMujfoezINMus4AFsPkOR7Nu0IR81MB9cFRtRYdvOzrt3pjEphvAIG9rTN
oupP0aavTtThKcvrSMcGj1rCwsKmmcjH6bUEx1ubBWdXwzcgNrPh1QCMC6cK+vCKvNJ7b1K2BkWr
x0Yyd7sA4xacXBIOE+gwFKRucXdmC07qQcPfUjmusHV2ADa09/BlJsDu+CpYbDMZEZRyYkiMTZHo
NnEG+ZtkqksGPJsyKnc5ye/gwuR7MkkLevMroKmTswis9RJGvQAoASPGBT9gX3VaPRd9Xu1jZWrp
5kXe5Vv4ETJ/15bvHsX1wLtUbQcW58xhR0h2sGOqem2r8RSqVejWS5f8jZAm8o7NJ/4pIu0itcpV
d17ratllmTzN7sOIa9vbK11Np2hwex87LLQP/i4fRBpCkIHSz60zvqL0n+8WE/WoIb0hmjp7x/42
VoygAbFFChFDDVTEGmjr7uohQ/JHfq9BEPTK+r59wO/shaxIqHoH7OZD0Gvx/K2crGQTuWWyJ6/u
QLu4B0Adp7koLfe8JwY1upXA6wL2t9gW0wZ53gyDuRxcTTEUBtQWmrxLHLMn7DwASoHoZyY3Iq5w
C0rpbDa4z4irpPz7EHJ06uQ2uGcxEJG+Cm4cnqw8g9vyUsSokuZBlLuHEPcBZJZ4snlXEITMhZgU
Q5vfj1CGJd4OIvUgGg+SHBaWqDcsznFbI/c7BwgYFbESXGSkZqH+WGy63bur3sjqzaxOvCw+jwE5
vl5nNtJCeM8FxM1G5nu0ZYiKi1E7Vo6joQADPbJVcfSmFVaDekPYkY97jxiYFWQg9vjnNGsstQyF
h4i86i5rL2t0TSXwX07qv3guATmlXjhRRLeJjbE/ZFmjo8JZvY8uzWxkkj/poawgad7WK1OMxWah
5Lvh31scCyffZyF9jdIqibPFqAVhYa3ZL5rRZedBjumqUcM0Ft5DETm7AipQnZ90v1BBXzzr9ohK
aSv8ElXg76fIerQi5Lk1CDWriRDeKTcgK57wzKj4ixnLem9b0G1P4mm8l1wcomEENwJK9vpLpEsU
TUZRsQUSFQwMqkH1VjwiUYFuJfE4IzdFU8PrLgZs3HgNcWhwcnQco4Jcz3gNHPOHUzNwRtj9Thvs
+DuL62KNQvvizstxEFC6zVsJgV8FguVAb6C3NFc2c/T8Xtqhb4eQAr9y/Ntc8MleL/XZNUYe4N9v
udxnMcuVoIn3xztcpMqB18XvA9K9ap+BDH/hx33bX1K3SR+j46ytU4SgAJjE96BlxWYAw8upyxv7
3jJG6ZtmBUSkJgu/aUGwmihuVUBV2H6sUyipKrpV1VCPmsmNx3q1jGkaM2yUMf4147NpN7YiDh8k
+Kbuw7TPTiUECH3GS+sNPEfhJnAyfa9BZOKtGtMvZi8NHGto+QsU1vDxa3HfQj5gJxWBpZs4YMZU
PWpqMCutB5N1M0fmTIVJdJcL0+Uyb3a32o4NDmr4Ppa6YtTUEx7hTAQ4GdGPD250alEy+lhApf3x
LwsN7LqoHxvkYVUMWXoVOL7PogGZvdRZYv62jhe7r15nVSFTuw482WXr3ZNkbN9NxWl0xjtDmRY7
BHjZOsgKa91ilw30QOhdchY2kM2ZOJjuLfPg4W0ZJeQgVKSkKQ09IBywg2zM12bUs9lLCVfy8kS+
e2PgvAoPtDUpAxnmUEAw3hCuP28YUOFyKOsRJHWkH6Up1XEQQtj3bDCsubGYeATSGLIFH3YP6oMX
qxA+RS32ocm8nRwlGMvU9MURt8L2x6g2N7Wb8T3Lta9NYDKxdYIqPrlpbqevA2eVDypFfBYaF0mS
+aMTZFLuIQ5QAuyqt8fBtZxkZUQgNeyTIN8MIUfZmB2EK9BvgbR40MQhqGwUHNugFAvkIN76BmK7
Zmh2a1cNGW41mzxjgBw5sXiLC9AXublILzTUBtyqUe71bEI7+rmHFG4FCYvIeBEGMP+ggevYOo9R
1lmlgB93nSN8T53/V4PhTftG5QPUkTjeQKrY3VAXH4ybcxT551ByxXTqT10rdNKVa1nRZlTzW5yF
uRtamtwCbDWo6CriTcB7vNiV2RieBFRluH/bdSnAS5zwNHdLFHYdHOT+P49klvbmjZGTm09aOGTg
fRAoXcpCHH5Oeqf5eBXP5bpxmOkDqmmeCv1prAUYsSaT33MoeX3v8UqNs8tywqGHXm6hx9KcGZRK
jsAOT7sA+9EHPYWkYBpO/Zsmuz90FHj9wjo8LVHi6qybCNJVEeQEDVUxoEY9iieX0cgk4G+gKNEV
FCZC1maPzwiiYDUktAyURqwVsGjRgWwWqqceXYht1oVxP+H8KcEbIbLjAs/xvDa1IzXzmFxX49ZC
Bfpq9lmMM7+T+LZRVIMTtNMSv9ho+uLIIbJ8cKUAXcE2C8B6mejGtlZagcyN240poK48aXb35RN7
H3TBvRPKciepKFUoTtBxCuwT2OHsEw2vPDSesm2TgoKGwqIgex6tEEilj/j/Q9p3Nclta93+IlYR
zHxlp+kwQZJtWX5h2bLNnMAI/vpvYWPUoNryuefUfRAK2Imc7haJsPdaJP+h5zf3ERsjmwu4bP7Y
g8TY88ECnZoRkL+9W2I39B8YtFKh6bbApYDQddcTWHPCs7XkDpjJCi+5MKM+UhV0207jSXT2i8eC
98JoAN1VV2qatfWaiOxITUIaUo9k6QIKVXwX8KG6aOpRE0xuuvOXrk73fKmBHByFXOT7fMmzKzXd
3L/3HmTx4qVXUMfh6LxrWrQP5qQvLRPZ524McHUZZ2OoPEOe/9qgIlaSD4ggBIdDhRk9yuMeqMNZ
sZTHNFhmpdCP/rnN/87yBXyOkmscdZrha1Wt7FnGqIzxMuQcMyCJtoDddv7c9zFfsKOLMYDw9k6P
F9pGRjakteeg2a0ZGHWHBmT00TB3cCT9ZATlk2+Xn8lQWOAYxkHA7zq9dvESwBqtY70AHOQtYSPw
jChXV5tQfm6Avfcr9XRDMuWC/y/HYaiyM7CJH/KTSKASj3gbB5clfMx4olwiK/b/ALjOV5S8Bldq
Sm947z3KMsMFdAMqxrVd/b3xv/tSeHO64AmOAjo5erB1RVgekrgZ1VOD/oerJ4N6StD/+0o+UBg9
W8iAH2djCi/6cUAGZLp9tqj+wyPFT8BHxUuckwIBFnvfVIStup5joRaxds4kC4sqR4UDFW7TpxpM
SMepPesruEHFKajAPqnJvXLT7HYMmx4nbwUnGCnS0nuywYf3QqJ09cLnOuYX7DpMxY6CgCx119rg
YrMlKSYKoMGeXgTxaZZ5iUCcl6euzHsmLbDPQB0zTD8Hxui8VbbxMZEJkcwBF4EoAtQlBl1+aHI7
ScZXwwUxCG06Tun8teuw5UUbjyEoWVyg7wwbmd6blPKhx+aZFlHvLqftShJRI2Nre+1UW9ggy/jF
9ib3SOfZD4fadGzdCH+9hf7p4aSddPqYu/OG9Ii1HQDkvz+W13akCFHjHNEFE5ZlZ6f3f8E/9lNe
NM4BU4ns6MlhgtJtQMTO7Y60fer0L0wAL9gf2U8TaAt/EqBmkZYkWTzvDWSu4Qs5V6PIdgK0nOc0
GMy3noFDqkvxBhrN+UAFrDnSg29BnoBSEGvWfjf0wFuMzU9UztqPOU7Rug58jbISFptj+dGt+CX3
WvOgckoVf58HXPioSl0BQEMUt+P+3GedkZo6s1JQAmrYue25NG15nh+DpC3tjMNQzijLCYZ4T8LU
9IFfSt0xd2KAPsCyAzGc6q04MjQOWrMJREKgwy/nmQeKl0GTM2jeiAdZgwr9fRsAkp4UtVwYUY8a
kxZGekzMDkjC2LqQ1h9Lbx8A0GHv57wOzk48ItUtsYC3L2kxa5nc32ZW5T7jlLY9YjJQRB1xZZLe
cz1srUx4xCqVCYAzIA1I17kRITuSV2OIIlJjT/IVOwmOG0SBpF6sc5KrT1M9QLRhqqfHVohtm0jp
SEwGC0j/ruZvSLvzLglNHLWfJ52VGzmA0u0vJGFkxyQGHeWRHjgTPWWy/AOrXOcSUuLnRuGYcbvj
rV8d89CerumQAA54GfknasIi+7l0p+qZRr0IglPPY3tHQ0uaTdiNYvbqfyARCJDTQ9+hCtEYMhxE
geH5FQQMR1KuzMNeJnILozG12jPJ6KImtomtSRwT7Dhixzd1lpuIQ885upOHelMHu3JDETjYqoam
Tmuj3idDDpoHE7BeUrZRdOOIYmGWilvdxiOIO1K+JxkvE5yWge/cR9r6r+CofQtRN/VxWPj0oXKm
T6h9aX7F+8Q7DQbwnopqrTFTsPFfK566F2MZzJ+bdMbUBd5NFwpQ9wJsg4ZY4WGhkK7pVQ1THmVZ
0P5SlMJ9jhfUblG0xBE460+S+omG8haQKQ+uXF+sx8TxUGUom7qdUXw0odQenG+eUhjYPMC5SYlC
6N7DWZ40yT3HtiJlbeftvmniBUvRHEIdZ+1Z5JpL+uxXpaVCk7JK6ukIGio/Ggc/9/coWmcvo1F9
EuvM8HyQIwrl9n19XpvsM12IFBTKAu+msMbXxhkPXZzlz3aL75rJJkbJ6WUpjQ8kmkEtDg7LACmO
A94le21HPWds/pg4E+cMSKuvI/aQXwHjPb1YyKEgAy03hnA9zWmPfBlpqwPlIO7cBXHKjtqYtPeb
S+PlZUEl8JMdW/wK+MX3Bnv4MsPoPqaetmELNv8CEAtokbYlGQ6ntvEe7Ej7IKMASRfgq0MJILiT
vwX4kZ3jutO54WBXlMUfRu+6h2KSKZm09avHaqMYAIguGMcLkPRK/GryAU/WP2RkN2C2tTfyqf9A
xhRL+4r79bTsP8fLkRO5wwkmyrzADe1ZGxotItTyXLu9Jkt8JOIsAmxTxGKkyB3jqMwk45hm4JrA
+au9tCv1vldSSBYkTwsP24s+TWzqGcRhtYlt8u9PGDFj6kbgkYGPrWXWk9aqE0caoyB862y1E8qO
SCP9kH9kPeFYj497knmJ/zcYbfsOYIV5+DxnfgeCsikGjo8EGMglmAD1stYMgCAlbgD93spJSU0V
5EAKeHDTagpFziSLUcAUxfGA1KL7NbSxJy+uhzaBEND4Xy+PMiVjxlGYttp46VAPt/Gjiw/BEqJy
2kKi+fe3oY39dWHgJvz+zh+G+k5ZWLytRTOedDyy1Z8GKUjW0Kf4r+pCfg0OvgbyWIGAgaVbHzkT
4BcHuX60swXwpTQ2rMEBdKeUUrMZM7JStgYfzV0l7H5nOTj0Q4F6/O6gxp6MHecGoFKVGwn8xWvT
I3X1xTGt6xZJOSpdVHTlIpwO61Kx+Ie4wo/Xr9eXLl+nn2wWiB2ABn38JjEUBQrTLKsDu6EcFqXV
38DRkgGsyph+crIw/4SNeNJRI4PxaQCZlUJDmoWEbRgb+wM1qxd/NpF0fNWiXLJuu0n+agjD/jB7
XfeWW39rvY95EOat5ZsW8cHg53UIgQyZmO+RLWDPHrHsQsGajEPGwAKb9tUchDi8xB2QwgkCLwL0
wPREMpAfdKB2pJ3GEIykAiUyHfb8MnDNBXhVq/FYZ87Vjh1sgAFhrYv0mISZNdnXMF0MaMp927T9
dSMiE2qYjEA9ZUxGq0ic0/t+EQtDO0qaX1y+hpjgNZh3IJ8CHCyLuyC5splZ5IGb7YDle3BzCq9p
LwFwMY6A1EhQVWWx6lPJlLe5Av/SANHFHnB1AJUXIPm5pXir3oLBCg7VKDENDONdprX1XOVTRIZJ
sgLLwbeREoO0qSkioxy5De3eCafmhsx1iqC0HGXxke0s3mGkOewU4G8xkwnE4nL2SrNbACB0MkfW
syMUKlYHNqBcTs2ZSR8PWXrGTOOlLZv4jQ04deRtpUbOuMZvoscjuDMtFORJC2pshswaFmKerWVF
aKFOtHPYjtwCPwjffGMpLtac/0UisnUm/Oxdy9ipkbwC9ZKhOHhTZX37FYN3KYj0e65agMc7DpjI
0muP3nP+wpIdM/As0O9N9y7LBAgXpiJ0cazquiCu7D0QcmU1j2hsZwzdxTVuYS0nGDQkzSSrJQxu
2VGIHMKjV4r6bQJzK8qoBv+II1xkKzrtBBj/Y51b7Itrz93Oy1j/0ZtZf1xF099Cd7QvbduaJ5P3
5hkZuGLnLeaJ8nJUck5Xubu1sk1UwyJXB4yT/Str1o1Fhh3w3SItyOFukfResRtWIFnrVA7PmhPk
dcnMD0oHCc04Q9ZPMR/J5j3zQyaKbCxzOwYwrCNedBysYhZQa1PlNYAjrB0DNdU1mNf3xl0KwJfq
sfCt8YpEbTKz77YbLxun7UZGHKULsnUP4+CA1SDL2G1wQa5pVsuFRNSAyAD5ArIxHB8ZWWTXglDw
3LLpspGpLrA8q9PcIuH3AxZtv9MKuGpAdlYl4uzjd+w+k+x7RVIm2fBxkWhh0hioHuC4HPGd9SaK
09w5PYBEAAStPh/O5KkW4wzZm1MIxpBNvSeSc7CKzAZkgPrgA1HVomMIvs+6ChfUG68GikR9c7qF
qHG8ziz9TpY084208RBPeEigod4KikpUFznznoage8SXqw279GfR8ObWLn477kPMjqI8Aw+vIcF2
SiwmQXE0g4iMJeZzXLtystSaR6CqeaCiZtmL5ds+3nVB+bXlJ/zf4H+gDHoAB6ZwT401ZAgEuO0W
000BOqQOyNusPeXIpUImIFC5SZs0ALKOBEqCn8Az9TGjIT7BdzXZoC6bAaErcfakCEGA8fSeyIAl
C9KNJQyWjxSLM3XnYMEWFzamlii1gIWtxqQqkLRZYeE+gACuH4/JVOdg0EYT4ycP6GmnbyIaj2MX
ezgbqczzaHoRqeO4xNEXly901dWe4jV2AQ9CCYZ158+3Mj68JxrKnEOvd2skVEiFKPDg9at+m4z4
TUHuCtJjicse+IWdfUqRoeIFZXxlAFA5WkmVR2kaIsuahFzmKTyO4xWJCqQpEmwGkQ8NtUI7P8hU
rNl2xD51Ld6un1ByJVlkePMpTK2j6xfVJctEeHPZ0HEUEaDLFMSupBpoLeuw0YCkxZqikXnrwTQH
C1yKdtYp/8TGdGvsUT0oQ1BTYSM68v2xOdBmvtq9Vxv3tNmvuv/QGSyOT/h0Lv8wkrM1Vi4Cp22y
u3L7IvOJn3QWRyg/Kz3EUtQBwDq2bEmBST4+aUo8dtsOXbKkscoQkd5N5jlgnVut3YNCG1c+kBHc
9wQ34noAGOQfToHFhWExJL1tE+BIX5jZ16UA2vBWT5oatL7YS8KxIz2hfR9HRrZgv6oHsnpqPyTo
0fO8c/vPWEHPJ/2U1s/5B1lYsN3sTzgMK3GC3FszsBk61u5nnvA6IiE1/+vYlKhy2v3/FYNJrDky
olso5vYJ+39YmsTGeNUsKA+cKqT9L2Rj1YtdW+RMkbIQwYp2o97/JMP7+z2e4maRTC9VWWHfd3DP
tP2pN0tFDLjKNnCHg1YA2erbhuoPN09pb/VR4ywdaKf4KI5BPZXnsGiDqy+bzjP8TfMjWZYhNxBV
eMAN+jfj/xxvCrLjxP0eQNDfLraAmGSprO6PuS4+dpIIqZEN9XwLOJ/Ua0ML5OKO5e+0DCXlYD96
MDRLZH9OcXImOTUUjxGnEo1Bc9KdwWJ40aGoVwKL/sjHckSBOaDae2ufySPZ2uWYr22QgQK8f2Ze
5IeSNGSkugQOVFTYTN/ayyDZ3UkH2gRWPkiRR/VlilwuL1tLvBaBw94DzuQ7VrBMEoS1Zbi+c4fR
mEjBpuZzvVSAj5DsYspv0/2hH+nJ2V1r4e40uRgwosYLGJZQwC72WYgsfgIdJ7hxBR3OQ4lMTgJq
ZkIcR8riBJoJ6pOY3ADZZhzmxftKIgIdJ7my1nYqMsoH0+yopf+I6ZX5S9DgyFnfE8XULot86b4Z
8gQYSzSc/VI36ez6vUtjapBfAEIS0sRAr73SOFlM41Av2dcHu7qxgDijhRWwRk/vqCTMdt58IIS8
jkMWvPRgP5WDzgkBrEe9oIqP84SlAylY6Jl+lJc4/PNLEC+RsIrBBcSG1e3x/8RzWqC+N8D1Sdpp
TzeXt36SHtWfFHJk4Ud0u/qG9J9Evc1frP5EMi+qxUL6KIKSUYW0xfept19hA9mYiusEjgVQwWc9
qpadAu9EVGErjbn0y3AjKVk6RlpeRQbU1R0JQViDRHKwy60cBc+gR56vlRMLsCZjChemHP97aJLm
JfF4akoQvyuhnuLR1K+rFg/wd3l4eHSkcRf8PvTNejOastutKHHcZ6jzui7ybLcI3Ak76vcx9aix
Rw7unRBAyFKpG3Jbpe+DTA9rb6kPIAhFueTdDlzcOOHyB6T2euY0Hcrc9Cqk+XZIOvXL4DMAI+rp
jSaAKCQakIfQSpIerMupLD/vHAeEcODWxpwNuJ4kDLK4uBa5BQCZ0cU+e1YAXhcHF8owJ0MSYtsQ
SCzCfjccQat9iAUICgMAxD6BQfltU74yy+owDRL3vYmWk4dJ8HCoAe5PebFfu6H6stbTpWls70/k
Zv5i1Wz+ZWKFe5gcz7oCxNx8TidhgggPANeoJa3VWqvBGXKDgimBPTJenfX6a3FG88awtWKWNb+l
iWXtHVTN/VKm5d8WEkj+bjtg0wPZDZ/jb70xT5+rseb7Yhym12GpGSb+wBbla5WC6KjZJ8sE1r0f
kIMBkHp+7nB+vZtSJon5sBhGdc83AjFy6SxvVupHxZ3oq62MeUcXoYA/vJK8iL4PdeF7ABpSFLoP
GipSMnUL0rCWF9FqFUHymOlY+j7oVrUvmZBMm2jtw99FF8rkR6YVj1e7fyY6so6njO9/MA21loIC
3p+dVw8LxftfpS+mvoaO/rb7hTbfjY6lb3XzaelA+o8FMjRojLgEO70jciTILUElGjJopajQCBoK
TIPwNlRX6VR/Ah71O9IG+T2AgwCpBSd6HjLkAJvyvE6gNEX2N4oOJYhBN1nddKSxS5VB39v8Q02W
SRg8MxlHuZAM9Z8oYaSY39sgmy6++iA0AoVJqMpDVD3IjJqjUnxcLCy8dYXIKsV93Fqnyhur6LHO
pOQVAPAKHztH5G+DJ9o0BTAs7C5cABrQlpjiAENb3c/mD6MuNWTUVUhjoXtL8hwVUdQl9VgVH03w
1xxjhgI+V0IrW3JGT70HmZG7A5ISpQ2AZcfT4A5IOsNI29EQiWLvoWj4/yNzQMm559h5wjJzec9J
BjStcUnFHyRRKceGVGoLDhCVfuORlMicKXpQCiQJr5CIf89vxhl7etvEsHMwVMwtPldbkj/xjHen
cEk/BFMsaVUke5TqknojnScU8uI9GRuHEFDFUTYdHKR9v6YtoDqSpKqcyG/aLy3qzc8kIy01cWw1
ew/FpvsHRb4Oy1OFPalIG1PPsGWN0vsVGOCN88Dr2vTDUmXrgfBQjQR0blHZhF9N7GYdSbb0/ngd
Jdoq9R5kAHqGh/ILWlAhL8LBkUQosP/OZ2QaCaSCH2jsu3Z8WvtpTA9rCUafR/3jeOrH+rj2VvJz
vPbxwWdj9+TMbfcFCMKgEBEAiWjM9lqjMGxXT3b3BQwhM+qYbPOFg2T6I2BSP+JgMXjxg26ZxdGY
m3L9BbuA/qkuneqau+HexEb5mUY1sIOQaSMVokKB+uxafhMplRTOUkgakuGwI8a8yDOXpzEZT2pI
GqPu6qthFd+8yXET3QBUrI/6OMRcnRa85p0PwKeH6KWBLR66mopM+oyuqUzp7tYGj8e1T6qDuoiM
uQmvXPU9k5G6M/Unyovqv1B+Hjmm12cVIrUznK/3mKAY04D8YQUiSmC/pcQTDYswQ0p32hxJQw0p
QGyHlU7lp8DVk2CkWt1XXha14MM6KhvS8Dz+teO2f9R7wNSjHV8kmeMxFfd4dt13jPVW8GbvuMkE
flJaReba+0GhL/CjsDH4yqLWTJa9GYJXUpM/Atv/r862jQPJHzkktR2pH3z1kHpEJkk9GXSVD4AH
uWay1LYkw6E2kjy1WvuRLDTzT3xukltQuM4nMBx0SC3g7Wmm8svKZVe7qgGFzIuSy1yVA/6bhpcp
Zh8YssWfzbQ7oELeaA79CISlMEmxYiE8BW/tlDqVzDzUVJIUR9sZE7KpIuQqT6AU4zsm0pXx3wvg
T4YA6bqoZ0EerJ82QxBJfQJHBQ6zjOyNkIInB4CFkQYNVpjCICSG9BFfWI3BL3QO6rB+0hDH1HOq
5rcJFW6oy0M96ogKg29LNsCkxfssyOf9w1rOdcy30lqNi5YDDcS+xinmAdK9yzp+tCZk0yQVjggZ
7TbbcuPZqublwvNPJDeJUAGl614OuFNkV1cJOC3mWNZMWYWxL8HGs6NKqbThyzP1VElVyiXgq1RT
sdWmzkoVX33vTQVY5E3a1C+r3fuy1eBTezRs8It26/ICgILhzZONZTTtfmrFeGAOih6ixAL1HoCu
kCmRD2/UkHGcAQuwZ1N/1orCnxykpZeOPCSELxkmWQCIBxPIMx42RGhXRDaL4wANPQdKH8mMRfRY
Adt/hBnrLgEQpJ/SDrnSSEoSSFAbwE/aVmuE/Q9AXHpD85aBnkUCWwauUccAYcnNaAIsFigFYFHG
EyAvx8U6oXgeC1opWxKWHGwTSeQ2EreeM3/wnwPwEBx8ia0ggIu6gvfDBSoRx9fX53l7a9MSQ3Pw
mt0MnJBnIy8iARTwLEIh/ntPymZwhb3hu86xSATM8UCcm8lclViYYqybcPG4DxBnCEm9osglspKg
2mvZD62DDI9TQMryiygtcI8LYz5ZwOz9mYaYvc0nNnnAW5RalK0umyFpbbHyn9uvOnghK5jpJio/
rnZrXwfqxlJ8lJgLy3skm4c7q6i8mRx/+HfOA4hVQX2xqCWXntbTimEO8EYFwPPbj9YPJKtjsEOB
/fztx+zL3/zVysEHDtA6h+exGvyXybb9F4cw8kCtsBvkkGSkDYOcPyPfIiK5dqBhCKQxuetuHEmR
uP1kA66mYk+um/35YEwx5wSHEsUMhFh5adFg6ycE1vdpElmH5xCI35wKKZLYrkpfcLZbmlEsu2aI
6uy2+SXNyvTFtUNnRgIysiPbtTiTLETdw7sD5sXOzumEuyehH64D2+vQFaZnO8xu6h19xrRAUp/K
nLRAt5jCzw8fvlpOkTaAlj5uva7SxqxPG8BhG8qCzFoJGpy21g0sQf4VHDmgajMBmZwiBS+RDfUm
NpjH2srwn1Vq2dDOL9rOBGLOrhzaEDkBUJCH1oZpc7Ex5byQXAcei349sryaUB5lo7gYZIiDPLAl
Dm11RCKHChOAxne7jWzTVd7fYlGYfG1QjUHOffd+kaaYcUIlxNJbu6H2iyfeGsDnzYPqbZAN9QDP
9SVO8vJCI1R2128OMq6frC4Dyf3djBTz0n0xBF50Y7ZUbyRqwwwQ09J2Ze1PsfCSs3qK6xLahSP3
sm98+6DfBPRAp4ae72TChtSRDBqzelmQolYvlDlB9dVav6vfhfIKZK4vQEO6Ct7qr2sbvBaGgQmW
FQCEP57DJlLjFHQYz0VrW2vUGOCEahvvmpsclihLBYSJVAdWlwKmzh72NCSFcrHHubi69XDcBqPr
ZDaOq0XK19MmmvAn1C2Ef2ftbzST2UyrWprp0PTHIW7uzfyHbGmc+DF+WNPXjYmbYxOqQx4o6pPK
wcRO7tJ6URFg77ehJ34u3w2pbOYFHBj50JxAqgfcuLuceiQz7eTVxHG5ieTQ4Bbmg7XLJLBsIptx
As5M4fAK0NcY2jit3Si4j+U5yaiZQLX0yv25edIKikK+WlEbyBdWfg/xyRqQjL/OcQECWcDCJ/th
5g4y0dCAm94BLqtdX3vzH8oR8HzXXjZki9UjspNpTBoTZwER0G6KI6m1oR76jQ8XPaYeNYbPx8Pq
JL0KqBXaWDknofgTXDjuYfbj9UINPvsZW6tyDMDvqQIkDginZ99C186sVX453wzeVTB1zK6PJo5i
zo1aOY0qtPSnqNqJwunh5vKkUe6Pl3+wH+nGyJUaPz4C7by9xJLD0lfMl0jEuYSSL3Mzdq1yOYG+
76pkwYM5uZMP9UhNPa1wCpCk4TQacTGpAcYEdZVUOyHPHZWKjvWTTmrLmzDZ1Q2ygQUlxv17GpvS
U2LcvLr8UnczftfIiyMXnTD3wwS6mYI3rj8CXLS8Anjis2jxwkSOynQzJfszMT1TQ3TP1CNFDFiZ
C+/E7kH+I1sKN6VWsAcFjhH9a8wH3/vtgBSivqGKdDBGIPQVQXbDzva8HKnrLGV+6yv7Btak4cnL
6jmTta7ZzuxXsV9ReALWVOkj2NzjOE+a+zhLyPczS0oAdoU5gKns1figw7khfs/gEYmyinXs7Mw2
i5DmGgPbZcb+GpL47L3fonBAjR8eQSn7qbRs/7Z5btFTidxQpmbv9IOLeiDY859VL/1546rNyLU3
KxtpCrBVl6WHobr2+xX1jSgLnDxiowIvDgMP012XCuO59uttM8+5c/FW/qTl7pjGa0Rj7s4fsEpo
zz9y5YPB9jxbPaT3fBeTjIFoYuvA5d1CZMhjiGzf/GCgROesXdVlBxk068Zt0BtH/QM2Ii1g2pSe
ZV1QcWddFoZCQdQOoqtUVTICI8e1e/8gsNR48rvqYAVubwM+DUakpt7GJ1hGM7xqlbJHBW2UdH0a
dmCgZjbqLBIQkCdYMF07dzoAPqZB9iKabgjqFxrelWSq5dQjJRC9Dg9yikFKvEiU8sHdAJtZtAQj
R5apHxV2mL2lQ5B8rMFIf/Nc8WpmTfpRidZmOAmjB++AtKDGyJYVCwggKuJQ8N0u89ibSJkNNmmY
9UXRvoVsjrRTwUR8nvMCC3qbF8UOOG3twepFBWCYb0GsEW9rlPm4Z/IjBUv9yLea/G2aJhPPkqKe
J9B2y6RHpFDeJkkeYGAv66k26w80En3Z2kfS2sQq0Dl9v5vTvMe+9TcX15im4NkOlqONQsWzMlQ+
Q5DVe8Hd7tjHCVgqKtd/Y6jhf2sGlNOAQqs/kEwpurl6MlzMg7WscawcoAr5WYuWcPCBr+GikHNZ
X0hOIgsQraCes/k5kZfxgXjFZuDsyV+GOS8lHgrDckoqkKdEutTBkhocli0nMtyoXWF+52Maa4Jy
n7t0kIEfqipIq6PRZVRI0rAKS8xN+YWMQDY66jfrBndJd+0ycwGr2/d1G9JxG7EdosBIemQq3QHP
sEUDUm88kwm6TCuAfG0/1xZ2Ib5HSKMhiqo/ofAoPtOoWWfslQPCDnmIQPA/kLAw6vWpVznsVjm6
gIFNMO91mpdw8IKLI6HykEE/g2x67ZSsdkEUEiGfTdk5XR5eyIuaH8hJdI9L9iTScUmmhnRFwCUC
RemK3bHmCt5F85WaENnkr+OR+iwe3qU2OLCuQbi8aENSWlM6noC3jW2Me4RVennzuOJtwqz9g6JH
pRqeQ7k46ejkYWDTrwXw6BUn3N0zH4K9sJv002q0yHdrxvlCw94E7G81zX+mjpl+IhHQKJEGZ1hb
i7Ja/yQlCH+ST72FhBmKQV4pb9zr3YLMeJO+DagWbQECMgED7uyWeBZR08XWe0/LsomnwOxAig7J
+rvJg3HTxfWxzRog0N7j6aDr4Eii7gyI1j5yO8lXh9J22hdH5ZvbW5fl83uuf5kl4xlA83hX0AtD
NrlswAgBaDESggcb75q4RZIjeOXViBQu0tjw1r876jiNfEeRgmSbYL2Oi3PEzt49mJLTxkhdqPJf
Mw5KOVDz2hcTZRSXtP3W0zIGiJE9ZyN4eaSJVnBvDCslJM2D+n+S6ajkVkxJ/F+FZmASmI0UScQt
QDgy5EOnWfyLU3nDuZlM81C5/cvQdu0NvCk3wsbxg3l5u48A5qhGBKOTJnhOlxXy5KxsbpqzqoMF
btDVm6zsHIJkjkSb8tm2t38vQBHZFdcMK2MkmeE5l5gAn2qN5kwj/UamlzFzJhep6B1S1r692fWL
/q4k0YP7v4Y14/WM/6fGcI6TsD85q0BVkGzYhPqgVTY0zJPlryUt2YFGJrYYlJyGZEYONPwvZIlT
dkBUkeHfL2RjTI46jr665WJ6sgIZCARPC3J3QBkSlmUMXB+HpXshZYNpgx8J5xT+lRrhjc0p7Kuf
tQj5jFa6VxGoq1VFjYKkNRnFXss25jMXbDjSdZC2vu/sAHvTJiDeiwyJOQq2hDBINHbJBqfkAepE
22gX6k1h/FTbfvNEFiR6cCUZwZ50D1Ap2uWHNvfQpH24Az56qNi1nd8JvsW3J0wsqUtNDewpX2Q3
GjRt0E6onvW8m+qONuf7pUZ1mPag3mOYDDSVDdY52uzRgi3gKfhRKLpc566fGkm614dt8SzGCYeu
a/KlRbFOdrKdtQD8IRorFenemsxk32BD5zks2QJk36ARM2gG4Fj5yxduIRWPrLUfKbXs16zG3IuE
mzg0jtdRgMELM4ld4zvdZeaZ4X0uQafbFOF6y1I8O4Q7jD+vNg4ncVAc/wXUP6xEyr/KLOgjNw3L
n9o1aI49AJyRYW8Op2TJVmAnGiVKeAAOdQBPTwmk68oC7NEArnFg4P7uNQ6gwJAuD0aHhPsHNZbW
sZsjT9dp8n1V9PEL8uTjF+plRo5iKySwHUnWN60L9s0W87C6AaSgNlSaEUBXFR9fuAygRBTBwHnM
UY0prJgxY6QISqjjZOIAZj3wN8v7oAtlAmDp+5aHJ8/ssxuo0npQmKNYjQFx5LZknx+XobSCLFBa
iFOnxQEC7owlrV6CjpaosWZMReTzBGUUcmZBc4Gx6U8FJjGvJMJm1noqTN/d6elFCnSbsu5Bfyun
EmShY5CXjJFLCxrxoAYasLwKsyW/4IoTtIcEuHzM2MUCignJKXWOEuOo0bbfm2kLrJgLgCGhgGMM
J2BrgdX5iNSNEdXOmbuisncJjqZhdwCrcpf5qQRuyKlu3SdPrOxCTb+s4aLGpt0iu3DoAwYA1iwD
ksLdStuTemOpuqQnlbakXmjPbXDVQrvDewUYSYl/SizviVzs1fEirwOqrz77CUQthpse64MtABoh
/ZM06tSoF21xKBnSO9Qx0VSB53ri8R4ggtjR8Kv4RTctjhKec/ErSURdo/5XLMiDt4bOOJGw90Bj
FI05KCuBHhdHcVK9jHF98SSoIzU4yPU2wwfZUOIV+59NyEPkA5AdddSHMDR07tec4pKfjdZXDv8a
vkxQWMSXBixDcscPfDLOhcsboqGFmVkdaQ31SE2GNKQmk856SFoktcBZGz74mRN2sifX/E1bPITi
wsQOob4bt//dtbEFRxm6uqrKY1ZUCmRzqOorVXTVL513svzuT8rXVTKl7zmSnPk6gjGJarkGwCaA
IgjnyS0Bo0zGyLHV16SAGWqwxTCj8HNPQifHL/2I8ymwiEvq1NwofXb0ZVGpsiIv4NT50cZexRs7
cSwsTKfnFrgPQKSuUCaG06ey6aaXVJ5N0ZBZJqizMUc8kIy02s42h49Zb61gCf3mSj1RAdRkZIkK
qZUUQ19w5F6CTMSmOoEJ1LtNRVmHR577ARhZxWkt8rHboxLHu6mu1xZr1InMPrDFs9uXWQKsmSC/
jlOxID8Dz6qIDaClJh8KybMBJehi+rj56sZ8ZcFBf8mb39RG5YbZF29dkb3U4b22oy9dBXn4UWx8
1A+scQFBzRIR7rlES3HKGrArnuB/uYHnH9WQNJ5XLDfqxRJmhYZlUuFl1pQgIrnLyIRXWH6piEkG
KJku+40sGPB0R9SR40raoxtQZzXE5mJUeJ2Z9dmUCDopnjpDbgwX9Tuh3wHgsFEamUPTIwntsvmZ
COlC4wK3c0hBtB2DtxGFjOaQ7JALk52EiPsdzoAxNnCccAbmEdjHaWxlnMkT/I8zC/tkN7F5fKlj
d5/Ydv7B5n3+YU7S/APP8Se17G3O+JgADdI8AQzdfCYdmZrB/Gu8mPFFWYyTKfDONsUTxaAGSe04
8A375aiuxbGGOHAkS6iLGfgmXuI0jKzWAkMUah2wc+pzpMsl4CKUMn/ooZBD6pGs7bDxIWxxfTAj
pSm9htJZTnNh/vGvMUhRzGscZab54ubViM/BQOaevWTN3igWcAk+jEVZ/Blk43pbvG5869f22ZJY
pqscLZxjagd2yD5mSufx1LwV+ERBXcnGU1Hiv/MY4gd78oOVh69lz5DKloAswBCrLOd1bkgYD54w
zwX2eyxRv6lBmo95W+P8/zj7su62daXLv3LXfW6u5ggQvfrrB1GDJUuybCexkxeuTIfzPOPX90bR
MXV0c/L16heEKBQgxZJIoGrX3unWH6ATDEmIemVVpXUnCCUCauh0Z4HOxtOoD9ru9iGzXng0grOa
McQ++9D+kBVuvVnkcMdqRA3S2D+QyTEjdkwR2KQe6erm5mhvra7FWULp6lLDHIfjjsCAIDANbDqm
tNx2wNVdWgWZiga9xR4bXbIBGBVcsp4/Z+GAB76yk6mzofkYMOMDuc4mNVgAr+BZWo/HYiMSdyVd
x39IPHLoxzG8aFqUnuKo3rSWWRx4V570Et9bS6TXjR8H9bYHKezqZsBQfoYAQW8ELq/NMkoD1IX8
zYtlmf4dLeyOvL1avbVPtaPrp1uzejOQfjlZDBKOKYrPpyTi0GRu+SNYkrY9an/P1NMzKR986NqC
laaNvcgPkIXttB/kz2qHP3ZGH+xw0FN5EUyngbaFKGyZDN02R+g/xk8byklTqscHmgK9BJwbGHc2
ftzj+WlblXOgZnRDcL9K6YB/Fldkq0v3L6C8xo25uKFOCdztym+ZRlc3c2+65LIss8z9x6VcPXVx
hs8SkOOKClSLVGKzNMPQexBN6PZRUqB+mgZE7tjijspyGCKbxYqsNl0WDcDYZpd/CgbglfMmQjGT
Kt6eq7XpkpoaIcbYR36LqrjJhCNiccIBv1p3qEJZVSg+EtPOClC4jKdXVH3m3QgmKB08xI3Uy88i
K3+CEca4SNwpL0Pm/0VmQ3fYOugGtncKK/3cb4SrZ3ugWYCdgKjMuqhzJdNiWy8gpj85vUyeRDUZ
T1Zb3Ld+Zb0kSR1BYhU0sw4vqo8CooiSpcZxSl39iIpKfb4iG0/M4V4X35cx06+rjRCGAYmmJr+Y
5Qtg0dDbUVhFX6IxLafZjBK3M7JRg/PNT0sOzq4EGdc+nHqoXNgBTp1oUEACeZilP+bD7AJdIgwk
746/cVlMdBUbUXiqw/5tZVppQJm5LEFiAoKFVjWd4lJwiHWB+vMlG+q/6lrJS1Ilb6fkOchzmUO2
HLlKpfl8mecGIJ4GpKTYWGYN3ldpY7fSCJQ3mPjFgON9YuU5EeArAAMzuRjKjyH/ssFJ0dxoCrMI
sozMeM6rVu83WXGgDTtoYUYEVWW2y9rxeq8fQmhwJwd9XM0b/avtPV2Se1/mK12MjxoYKqBNCe5f
jQvoE5vDjkiAyRShanxbxrJZU5cGmjT53iHwtZmaKdz0VtFsuyQ3XsBxdzCnGrKAQ4/0muTWYxbG
/v6/9wDJTOHZuiF3dmIb99TIJjTnqz/bOhk9I+lfXU01fO27rbk66HCjt6qpvxdY4Rj/yez78dPU
+/YGWtLWfeAaP+cSWeE70WGoVBWyCaJCnKXYcWlQ9oXPcJoQyhlRVXCUDaTOYbrxAHP2tc0aIuB1
gibfdaE+gm9EGy8T6FB2TeCwVau6NAC5jfwCdgrqBFpV+EBgIKuahyK+A9v4B2QFn813NvHeKRig
Hhpq3N9tdBUONhJ/puaAxv0X9ThddXnrFZByOkG+CcTQvBLgkUyjS09d6YcrqwZwPZJhcRxBQXzM
nbZARiBcJ8pEdsCQ8nR9dYljFl/pEKVci1ZgiFzjMtFA2sSMGmoNPYCAIYgOO0XpPV+pW/9VVw1U
qR+ueWO7s3NRS5AakrdTFTFQAn9folZdsrm6CcraTi3ZM1tAiE5dXlkrWmqZoGdg1XgjKWI+uDsp
tjfHHf+RPnmJE96EFpeYoFZgA51ofuX9znmoTc/t0uq1iZGZEI3xIlKbDesiisJtFvgDmIXK6f5G
hqJOJKpXc0gWo2bIEau5T56yQiX4FrkfCW1dfTqYLP0hssl/BgC/vdMn29g1bph97P3iUxzE2XfU
1f+IRv+fHVBiALbh1Nnlfr/rnQ41OLYRh8emN1Fko66CwE0ALXrvk1GvoeeacKvb3AyMURuCHhYN
+Y20IvX7BOcLIId3fdN0d33oHtxBR2yuglLynNKf+5TYn7P3lM3XKr21PLpEsgB8C3Q5owPmS5UB
anWFKZin9S3wHYOh+9iivE+YLzujNe66zMf2J+j6Z/AhgpcDovQQlQf3ZCN7iJwn9oYG2VhZD8Jy
djQYhPDPExvatfjOH8iWC4Pvi8a1EDrBKMOWyyzDzdWZ2o9xEpcMiJMjbrgGhG/c8GPYb0l5gDpd
sSXdgV8juuJw/9WhESbBtZBH0FzkeYuCJaD70JbcsEATjixMIECmQmVOVOCUInQc7/u+STaFtPyV
gRogCMFBxBfk1Py5l8iDOSibWTmKn5u6k2II76YQeTY1Sk37frUMkJ/oUpCK/3kKrR/Z4b7Oix4I
z2B6jd0EAdm6OEdIvZ4bF8AF0JTk9r0aAEkoUuYV5C7n4QGHyvsUAwmUHXalCJIVB9PsvZX+pDLX
pep1Zg5a2IZ+uV2RC9EgTSP+IeoiONCr1Szuldg6nW7BGp2cTtq0/116SFNjFb9KOi2TA+THTjw+
UM4J4oDfZRuDMFXxZCyUFnncbhzdyvaLaWG5EKmpSrqKqYfuzd+mka0Wju7pwrJFDS6VMVSMCvWj
VDSRVld+HTogfDni3KHHgua6G8vuqzFJBtUpfB+8d+cqB0UlBEfqZX5pJtGjn6LKKzL3vQC58tR2
xRfT+hl2PPw2SahNm1HF7zsAXi6dDuxwYTXht8EPPofgXHi2Eavfi8eq7jsgs6A7lrVxfDERME5x
p3kmkyaNv5yigdiKMrUoy9oOSBYAUIiuBjLlxZ88os6+8m803d86PlBhLnSU7odqajZ8DF6GntfH
JjH0J8mb/BhlyWvhiCnzOqt0PB+glJ0RhMZTCP6FJ+QkaGywI9BGqUp7mkkNKNFfLCZGr3CrO66q
nyAkbdzT1dLVpwBVg7bhbG4Glu7iPERpcQih4ERIcMRBJmRKP8QmhzDGr16dl2MB6In6WQSlR1ya
BOlYcB1xYK+YBXLtBVGyuAW1teqbVFdiAxNEHsDgLaV46FVjgkgB1MfagSnaBLKPiP/e+6Z2T6bF
XgW6Dw22bliTTUxM30kIhY6PiS7MA+rF+CYyUv3ggo/tMpq+vWoly777LNzVetGc3A637FlmATrH
7dpnUIElsQTSUvidtAKNLi5TbkivTYAeW1iBAqIBon5r45NGcF3RLpkaX3eNCX3dd7nShRVosc3M
QUvfjdnbvIUgiK7AkatwhL2+d2onvgSi3cpY758RGu+fJeiYFDOzvx+VjblAnDsJk6t5VNmisd3Z
EJJ9IFNmAuiO/dC4oW7a1g5uw3V514YIUDe+/kRNL+p2C824Yd2GhZ55uVGdS1Q4nvqiMp462wLD
tF1HVzMqYWaeAUarO1oAB6nwUa05OdLwGlf/HLiDueahpd1H/pBcnDFjqwFlEt80P0S6zm4+aVmM
DYMsoztQ0hsf46K9kANkAOUq1Cv7ktuiu29SGWxy3Q2/NSi0VSvQ0tMYifXYdBJ/p29aGkWX+d4S
iK//2IvE1ypto8vUhbhHYZ5htd9csDVsmxJqmqBwLRCJUpsi6lPDJn90jyBVOcvMsXZkq7qWIJz1
pvHt/CUdPpDGd2CF8hAyKwK5ipheOeep1+W8OY5QlH+x3SuvyHHh1UXTqxmiOmzxasuPZAbqdjqU
dhjPXjJP3rwyAfUirmfb0ZA9JJAjlKtXY/jsm5Z5LrvpoPMgDdeVYrbH0ZMOofOxtdezaad36dfl
iHp70CUXGRRXLnR2hZg29ndacAyV4AXyM4hhpA/UKZX6hVFCqBUpVvDTKYdlQC8bVJkh1rFLeGrw
lR9Xqxhlj1MB6IzRbxZs8A38V6KOFyXu4+cbCDFNSFCliZeKUbxGfZ5lAoSUYwB2aTAar27WunLX
ZOghyMYONG9ZG4mYfI1iOGxH03JYOUEXXUAm5iJ93VXexOz4K+SOXhqZlc9+BpWt3GAG4AywJ1Ox
i3vX+eQCanFngpNnm0IZ+6vsPFf2+hcw7znbVuflHWSIrBdESdY0DkXAaKMhSHzo8zr5MLjtE61n
BxnIY/ssO+W1zS7aoGG/o17I1BvUOAdOdEHx7CHPepA8SSSunbKcXrO2YRswjkZ3wk7kK6/0e1P6
5XPV2uMD6qKR3w6tN7epHqI76v7dTU+dR7vO1tgDbBGUdD50Y1ieETDoZg37yEf+NBjyYE9fURtu
kBU1AMLti7UdWdozy+tPYS6dryWHuLKwU+thaIbsNAncSmnACdO7tm7jF7eSYpeB03w3CSZegtHe
kENcRglqIEt5BLFKc7ELJJCnKXG+AuX7NUKB9bNpxc2hYUink52hFBHgnK9BprFN6ZR839qV9uyM
7ScfifYwx9N8hBLdU2vL0StdwNKjd4H7KUnu9QEaCGRq87A7l7ghxbEJHY28RjK8x+frJZA/TpC4
xwIZBIyvFkCU7P9lAVreb9vmHNnptlEc1FGLfXXmTvdApRenTpnITl1q4grloC0fC2+x0dXiN8m0
Po46tHvrtev7w2HZZEJqnRdr2m9S8+7CSVuVkdrqsjt990EcbzwUdvhXkDCEbd834rQlj0jTh/bk
tAen4aVLV7PPsoMPUj/yej6G68WR5tnMh+zWnP8xNVAa8Bz1woHbVJtQVdTYqqImVleOGuAaFKdo
gGw0ugwMqsCGbMsAQBxvM4KIK6hnnOBU1tgFgH9UIGRaCfdiyB0eEq12L3WToLpVxZTMERGeQTNe
kyIUm995hKzelSiEfbU0hgrmSKvXvm+bO2jA7IcmkRAZ7n1tnbgh34Tg0cywJy7XGXfDS10lxlNf
5NF+airgRsgbUMgKWJ6uOASdrT8FWjye1VrBlCOPVebN1lXB2iWcO8d0Y9PaGiMi1/77KA9bMBot
jpOTn1kHvBuZXHuIvXxEQJTZSNFHSqyUrmx8eVpkjBYzhBuA6GiybFp32G17IyqIJLIlv6ZhBiro
kGNSkqaQVEY5LQ32Y/02o1YjNEwDLJOvb8cH7NuNNT4P+0wMScDcWOvQ0ZI1jse/aJOIEgnZlzoC
hzC5zZxKiXJ2nSRdk/FqBpwnx09nZ2OI4vNbQXRW7dvG7HY4gWPjFsuLm9nir3b4yt3AUSDjfoNq
6/EH2J6+Oq6hvdYofPaydgg+BNjmQV6cyQcnjXCI6EoH9d5Jc9Ah5XAnzRJlEFntbvqk6LdOlSF5
mhiQD1EaIiCycvel5m8WE9mpGW0+tqurfttLPESz02Ii5mWaG+ooCwPibURJOVD2QapHZ7zz9GOn
JVCLcobXUYubPbdrtu7GenjVwfYMGuhYnnToDn10R6RalVvGHagQxS5kIrRsfC1cgRJEza4Rv0Ol
295nhe8VYF04xQVAsnqEm13XGGClAvbXTfNk7+s1yjrIhRotDhD8rxLLa1hj9zuaB35NdXNn+joc
zHNhi09ViPu92+Gpaapa5lTi3kpdQ1U6L10aLZSzr5x15Xwzl0bDJFmDswWZ3JKD/mFuQ6Befl0P
rHi/zqDewXQTWBjRGffUWCr0u3QX2/U8sr5Pnl/jP8bJKa5x5JnC5D7MA+tkjD3ih3oQ7oQBAhTs
imCkxlUUuCnAka0xGxYrQS6SEqImKZL3kPL9zcx24Ih9otIcD8tfSxKkI8PhewK6HrLtDijP6GUW
F1QTR5vARtnP4PiFx8Geh6wClDvSMuwfYtUMHbL5IgCHMQ1Qg4qf/iFPwCIelm53dzMjmuLXGI/9
/c2EAKlxN8fBeFmDrrSh3vrRNByp18RIbK4inqwYQgLnxTc3DSCEgMBpI8WarxrEyEDRi/3s3CWb
n2aKp1cZafjKGxu4lkOO/l0tK9BFDgFJ5A5JPIsGOlM8d31YH8mE6ut4LaIA/DQ14xvLRjIJpDzF
CXkR3EzpcmmMTt8ZqVYcFhNdcXUPnm2xfr0KDQg1muR3EWI4T8Lv8dvXamSE1cEO55d+n2XYy0BO
E2I8QvRrA+WcFzr76Qjeb1jIoQ4AEddn2wjyh0yKfdh3UJu9WUovq37fF6ZYtSN+Hllisl3W+HfA
AIXPEFkMn+2WIYwDvZ5dZTPA/Zssekg1d/aYgs+ohGMpuKd8H0R+JTTDIH7jg7dJZ4DOF7p/pH6e
4vPrRNBvqGtCIVXb0vCETfAaod3Ko66bh5jI1cRlNi/G77at1XcLJJHAjMI08eklRbHDwxTglKzV
493AUZUzFaE2wxWbAKpZxZC+Rm2KZ0WfWvYZZz777IjsLwDKmjvqLfasH6M9fg2fdaOxz6ZqfOjC
noKKZ58K3n1KkPQCDGg1kjZm4Vofa+wMXv1Wk55pRtMjiDME/nO+vO9iZ4BWQK5ta8x8RJkxzrtT
Yb3mY/NpDMNKrdPXI/ssNfOZQgrAI7xU9uBvqbc0i7Ij2UqRs1ki8salasXtfAZ0agdKVTrKMSSe
htV83KtjbZXXgJbQyHIERJCOez6EYJQMR/Ng2oBDOoiLLcpqKE41jpAm3mUmKCu0OnN3syzEhPr4
ACqta1Cs9x/YlBinOJte9SLyWw9PkJTlH0hNAugOML4U5YnmCWn9fpneVVpStUj3PGmGu8gI5Q65
p/qj2dXQD02QN9Din0Zis+fZgfV4jDCE+HQr3hmi/k4675zgISQKT2rv1NDIux+ZGoDD1jKrHTwN
qqIKIbkR2xdLNbkx/bRBwLMfuGVdyO53hbsuI6mtF9tU4JEpLHyyCB5o/krPfP3ioo4ZkwZuw2K3
xtVCrgOezRE7CChDm5JvWhmJw2A67oGu6t90FxfyAwXl24xlWhE3qzq09P3iy4f6BXnbaovjuA6w
7d9fYvGjV1y6dHXzLmjujd8IAbiV1deFxxTBYtsgi5XlLtvaqgvdtGFuaJRsiws+M/Dd1IoRcHGM
JvBl0go0pWlls8cHCzGS0ZV3k1ZOe712gC8Rbb9phA4hOxu7GMtKw288Nu86HkC61hbA27mG8x3S
ydBtGrn1scI7XYtUaGdaCdSh0z7tY0hViLzfmAC/nUWYZnd052e+iAH+lh/pzk9NYU/l1in8ej0r
KHIFZYZMOSBpTjgk3hhaK0uLigt5W02eLAsYMejWNPAMOxoIrlgL+Tv8p8N8Gk5roteg5orwJCj5
F7NL+TnRAuMJ0u1dZYXP1JQ4Bm6c2DY3MeBMz9iDNg9l/rXIU4bdKPY969YHq/zcnxyQso+gazpA
NxTj4E5cTQnzH9wo0h4njnfhthJ1/5X/GHem/+gW0N7NLWRlqEsDQmZynTaO2NAsu+bxA2okdUDy
kHcNj77g6T2Ow0ercJqHZuzemsJ10o3Ikm3QFcaRV+607kXsfh2Hx2aosu8CRO94x3l3FrYPGQYT
7z0LgQ00eFptR+7iNs8EDqg+r5m3wNdAL4ZcMmHSqMkBzBByqveVHKy3AWjbZjMSzhwmY4uP45Ne
mdhHmPwe9R4K6JW2/J7hTfX7nIGVmvo2tEfWU2c0XtEAidz3KOvk/pfSShDzkApHSDJ9dFVDZnUP
HrNTkMY/IKxcf6x6v95qcnIRLi/BpTdU6ZrxYPiSp/1Wi332Q7k6Nqtm16gvJDBisXNAZqs/DzE4
CRiIX1/KUU92IpnybSpN60UKRFCkLOITjeLTzHLBPi2TEt0pLlKWIQqRFeEeeOdEuerMtr9HHOiY
gVETiP13W6vo+ub+tf98PYLB4D7MoIlnubVzHPAb86JYZt+r5COfXPOrKbFlL6J8PA6xMZ5TcGJ5
FWjqt3oSgq5Y5YSEojR3+gJvgvq+yhbRFeRFIQA+GqO3DLiUUVr6dHW7RFkF09aQ1Xf8VUIUpYNG
Z2nIJhQJbtCk7hrP4LdRGoj16DHs2/DOcOMJaf/OQVIHjCTHbiohOVUBdUA27JveBuhKkjddFhOe
KpmTQHG8j0AUVuXIXyrleORI6keFRJ1tttKXX2zYGsf71mBIZy0+NFy4mXZ28gCoJn98BmfTtC0H
H4nNJIlPWuVWUGzSok8xi3/WquZEMz/0ttb8KFGDtgIWa3qGIM+0Ncc8v08S5JWB7f9oakNzmpD4
W95aGuazaXlnZCqZuxfYtp3//a//+X/+9/fxfwU/i0uRTkGR/yvvsgs+3rb5r38buvvvf5Wzff/j
v/4NKCN0eWzBXfxrQQLcVuPfvz5FeaDc/0eY1nWet4V1zoB83RHVDtHqGFa61Q3UOC4mYt5ZujP7
TgSdFtzLtzxpo5mQhzxuyH56IUDwatgm0H1+cnQYeA4iZBY9PE6TI2LM+JjpEiIOCXBh8KEuNZC6
SLwu0R+jyba9AvnKr9Ao9/DnZz8m6AetslIrP2jIQW31xkkPZja1D5ad4J5ggv6NpH80B9F9nPWC
u1lRj/o4WQZ3KWUvl/6swIedjL8KWBTekTje5G+kWM/PvzhI4m2p6To0I0oAEqlfq/7EMmdYAyyt
HRPc3FB0+Zi7rvkYhZBCryf+QD0ri8aHvu08HiBh4PWgdLtH2fiHxd8aEucOOoso+SaXrAmzbcb8
Yk0LUAONoXhtjmOzbd5fR4eg+coMebCfl45y+wkkZ+mRltYNOzoPIgJDlQifKb/QV8U5xU72RL24
1A2o/SB1wf2h8P78TeP6f3zRgC51gRdgwuaGabG/f9Hq1AmmJBDyrHMzuCcdJVaPZTiLL83qSgWq
+6II4ZV5GMoz92DSzbu5H/ZGEa7/7qPL0m+2qMnE3Y0oDHU8Xvft1AYrfzKzCzEa0kDSjt9BHWbt
kS6AXNMUGZsJX6qtFqyyeOLfcvUgM1u7PIWQrj8Jw8J7AfAS8EZnO3N8O2EXnVm1L0aUZO0CC8x0
QePa6xbs4VsLvEao9qpizaNsE1hBAUmn1FJtp1AUnbIHliLNMvfAJyx3dZBWRwiHVufWBFiQDnPq
9FZYeeVBZLSdj2/vHvpkZIWXhg1G7ehtNHC+/Pmjwk//9rOCwA9uBhYAHwLMo1yNX90U+l4bi8x2
xzNgmb43SvfIhak9m1XjHqVrl17ZB8ZnHEKtFUp3y3NnJeUTM7WPZPdDLd7IwpJ7RAnN11A72ENn
fEZJ33A3Raa/IS+G4yerUr4Juqa9s9OyeciBO9moRKtH3VjI5iFUTZdY1wMlKvNOnUQGuTZiL1ZP
XB/Kd5s8KIO7KS6tlyECL6EA2CZvWPlR78DVqLymetSgFYNJfidfjaBpURqcAD6l476z1qxaeLTl
LYSLCGwosnVjuEff0IfPXaf5XsMH6yFy63APxTn8+XGavRhGhdqxSsovRRjtS3XzL3LnaE/5JtZC
jA9u8yRYmKwKtzUO1DXEZD+MWY/AKPDoXu1mwQ7FLD4knUptr8UcEfPIfJ1KP/6mLsDHm3yLcDEo
i7ogy/tQrsvFB0M7I0+rezotLg2dGxGJ4Gso9xQeDVi41Wz//O2xuX377bEYA0IBMgqWiacKPXKu
vj2TmfAkCJ34rAFx51XMtU+OOeEnJaC93FrGj1EVJJGJBslO3TzWs3sr1Dc3dupSEw59u+Zdoc3r
/s6vNZL9qKOipFCvvEylV5hGiATxxHi5sdN74LnbH+Iy2Dld7B4s1egZcmOo/GH8MGojLmloviQr
9ekKHBPuYbHd+tByyzBdodjwLkB17106hM/4OZnbt9f7x6Wu3sSy1s3St69MjvTu5tXJfXnfGQhm
M/Xai/3Kb3mVZZnFNmrRR9a3zdbHR3cQSQJBOLqkJoZ20gHHO/2w2Ojqxobs+ghGBbUENVd9WmLu
8yoCQ1OLMNTv1vidjV4GYEDs0m+GQ5DUrSqtzreGAL7BKPyfwNwhHSnkpzatwUdhl8OJjZIfAMeE
ph/XomekAcCTCMTAdyWdkra2/9Moja/gTZWfmDv8mqQ2KVU59tu25Cfs4VNwkRpp7vG8kah/QcBO
y7XwnAzOyaD7+aRGiy55G836MqJRZIrDZ5ogu/B6PnlEmK8jIbcd3CTajoBVHLlppV7Rgzq7jvAU
H80E8ltGZ37oOguQo7L6jP1htEss1GwPEy8/mzm7Y6NhfKDpkwtsg6PclukC/2eajixWCJFlnOtm
oJ2h6WINUXH8X98xdjPmjkZcw9xWPO/WvV2kr3rTn3ljsh9ItD4aWjK82CDm2Qy53YJTOnePmWWF
m6wx01cxtotrFUOyog3dj25V2mfRcBDytOD9VL2U+xaIliSChWwydA+g+GpDfjRCDcrHUJOOGTd2
Ca1xT59quTEHYPG1KWjnLNeSOVsSXANzsCPNsClRSbI5f0Z+vQUkXufHb3Npxk1yTM3FEwYCHFq4
I6nAJNNQOEmXPdJr7cpwgk3TRvGBbEUpUPpGAyWX2h7PDQZtFilKAG9URXHlVMaBrhzVpatloFP1
xz3VH9MledtUNkxOKKVGBfEys6vScjWJBgBrIfstz9rvjtp1Vcbw1sg+gqoS9XXE+OpVp8Qvl/Gx
SIFsyICPyVUFBTWNKo2oqd6C+iMgayvT19kmUfCVxREVhNo+QOB9/h/Tfz5ysblhuHHMWomZ+oPM
fzQjfhuhvxTwKIYXtwoV1nfFfd6mb03lCzBLL30ankwFViUj9SHuYm6wEYxW88j/zxrzaqypt7Gm
W8nJzcoUYWMQ0WpCiAtipcPBwP50MxkAcwCpsSMANXlU+K1cTBd0POShg0BzVdZ5tgYywDmCcnU/
iL7bU48aoexLF8WE3aEKauBcUSlY2kGB+hB93ExWV1Ur4jphUTfdz326DCsnL7d0SU2GPLdeFdYW
5LFdsScbrUZXkV8qyLha3QG5L8KsrD3mDQ7lcQOszCONLK9DcxCmrgHwG7TYqwej2BPMcgKFwL7i
0BAnlCbZhm3j+PozXTs6Tnfk7iqCc9RAXbsHTd94zE9LD7TRgpmrru9/SMPCK2G/vqMSxUiCfoy6
hkI6W42dbVo1KlWXRs04LXZUwThlfgZucvMPcxdnmus65qEIUndVo8z3PlHfMxsReahHI4uPih9l
1UuZIzWGOkSP+imqK1HPpYaoic2s3wyBgySh8iTbkEdBsqU+Lbp4z1P8oV//eWtm6Mbt1sx2UQVo
mgy6jYawmNq6XW3NuB5qDGEJ8wT4Vtzu3c96/GrxylvQpTeg1AVs+o8uyA1re7VIaOJX2/rQDvb7
B8SWilOvpy3qn11xTMTwmHVj+0SmziyLjdM13Ya6NPCbSbk/PZIDNY2axNWkZaH3SYPdVyts2NP5
2FfaYJ8rUvcbnf8yKEmANl2G4Qr34WpPRsPETT8e+x7FcZmrBZv/kPHA00bgfnkYSNSD4PA5IeHp
0oSu2pbbcYkHWo58XeL+sEuOHUExvRQBaBRMcII8WiD53iZBFxwbcBJCH7O1d7G0nIceZ3eAWA32
MRinGim4wf3WMZBLI4gcAGHvrsSwEzhh3KNMEAKtSy4yjROxthucEMPCCcbVkqCc+62JnK+aGEF8
+89fIPEfB0PbZTZzdaYbHLUv5k20KPaLtsJPtz8FAqQ/gYUK31UlK9S8FqlnWQG6WpVBhZq7OWi/
UHECpu8SQmppZq/JSI2GX6aO8JL01xBubTy/MKwNdyyJTRJ4/FaUwIo7cCh3uZQedSH7CsyQash7
GcAfoX0gl2WA/GjGslSopLv00sm/+E2BpCcqUZ6HSIO8shtBaIwxFFChKMvzdQf1Z9krGBHKOwdp
O69R4dfuXTKFrsiGOpNkx7TimaRUFvvvfK9cUt/c9kMvV/E0Rd7UZPqxZLb7qbF+MoX7S6FNesg5
MnbtxMdX8qrDQT+iEEd8cvKftvKqJkDmAgcJOfLCUUzRmmIt8sJaZF68aBKtZYBr6/jnb4ZhO7e3
FqSKmWEZ3OYu9OiNm5iBCcLILhR2d7Jl43pSMWtTE8YGJAUZOHIWG11l0+iBgiU+h6MPmQnyM/CU
u/LDCSy78HpCQKqJz50bBfuhs5tVUabZM37rlGan9LmLk7QXmTHbkQ3YfP3I+/jLnHmXrH7Raks7
km9rgIInxce/Jt86r6rn/Dh7DmEgvK6urXmdDlu8YxO3n90EAEpvirJXl4M1mtbRO1PuKrPVwHLD
63Ux2c2+AV06gM2G2E9cSz4hzrIrKnP6MnThtb1EeRTZRZlf25V/rCfyi59OnzWneW4d+4zS8/YJ
51D/4hrFS4Rw0StreLFT7IPb1GirVyuwT2+gqNiyARsLfhQgbTgR7kb1ZBD4JwLlvI85sjU/vvcI
kvPee58HCsGrVWjN93lgW/BP1MuDeH6FLAGwMwgAYlVL/dPkFO5/env0Zt/fAnm+vz3pNt6YdygI
S7mjZOfNkkMw1tUetH7IoMTslM8BTlUI3bXlc66zN9syulyRn9Y31n/zWxC3oU4VVHcdzg3cKhH+
cG5+Ct0AcH6QDemp5KgYM9oe23zKQM1pKVCX7Uy7lRBC+JWfskSFLLkzHjVZIwOB6hMPpFnsg6YF
yQm/rJ9B7Dgf7Mn1H1s2rrmRsg9CNSjrhibHlD2Rg+DV91hn1WnujSg677u22JMrUp/ANIZGsKWu
YSbTxrSHz+ApSVdgM7Qeu7yzHuumyXZjqAFWq2zUtGEl1knNu81i0zo/8aaQ853jOG9+gPj+MDvh
HDqLI9AMSOsu9YPyTLOyJs8eC2yD1KuQBZG46gTQ5v2ygtWnwWF5R4njhIAoBPlB6igFLZrGuaDU
blCx0hjR8Fx+nTrg9xo/fRFxFN3VfVTsqlI3X1Nf98gBKtnmenRQdTAi1PJkufja0AAt+X8Zu7Im
OXFm+4uIEAiBeKX2qq6q3rcXwh7PsO87v/4eJT2m3TOf574QSEqp2+4qkDLPYsuVpgVIRLuZl9iH
/3gq8q9PRUM3LMYMk5umCW4AUx+VTxuusgv9ASZM2k0goKa+kEgEqnwCtZ7ZsHrpX8gkX/pgz92s
pfRBYQGLzQ1Sf/ok57qQeYIc5gTMMcd5dBkgzVgjhSUCzV0GOEA4uksjIkwa0EDr24aQyzkD8imO
gJWq1a0JdOvWMf3RpWENScZ4R7ewmz54hu8f8bt1R+ZgP5DmWvFaQANqlYci2+Ztd8nx6P7hi+rL
jRoaoqL+MU3Nl6EBPZMa+iUGNZHE5WIo99XGcsriSnKtknYO5Zp65gb1Vxsd2/TrLz1ArEVuzRRw
IXeaVaao76nSuqJLNln6TQSlo4bUrJCXhTJJbBvfy1yz95/i1DQbIOdNpwftapJAI+tVpW/6ECQo
Ph4WHZuwKNrGJXkk0rVZLordOfXFtlN4Aa+oggfRw08P2zvAXFULjhV7D3kefJNbC3RUODMnCawM
e2D4K5du6ZKpTrqTcoLoRdRam68D3fjw+w+4xb+89Q3dxgNOWGCu6ZyLr5UCq56g5mcDDJD5OTJE
ILQ/9bn5WkSGVa/u4UKVPIbQRHpsMx1cWhGJU8Pb9DGOCqAdo1JA7wRNpsGRAhjMFIAnC8SK1lGK
mA2SClHCHMBB4nJHRRy6wJY9vgnK6ET7eCrzUD8r8gOIDPFwx5LI24mw1ZpCSelsAu3H0OCxhKff
N19EKO8CfQzi4s8mjeLA/q35WSSO/46Y68EUARXiuxBnvrkOA10gHehMlJSociN5pt/0TvIyUM6v
460O17HuYzRqBv2mxWjpgHLz+78CMuv/+DM4+E47hq47OvSP/1Fcs7iQ2PIjU9LF5gQaIpTJp5Uf
d3UAXURWgqHji+GPcmTRpcKR+sFI0g20WmHrAwjSg1YEHEextkP1pcTWJdSnTe748j7KwJkfMpvD
oqCW93GhdTcxNlOQv+yy1eSUEdwQHWNPwRmD7CCUfvZdXA7ZqurGdF1kvredPGbfFwkXW0C1bfZt
CjN2Z05ds4UAXrufQg+7WYhn1KhfvgdB0SAVPSAzXvXjK7hkboIz2ty/xCfI8Sz9v8bTOlkb/+gl
DDSIz8rgNbwzkRlaCeKyLm0azlIo9onO8ODjOxQ3foSLGDMYSk0WLpHWH/I82VEXDS5hRoKHJhDf
iDNCkLdlK+NT3gsGNCMuHGSaS5uzx6LKu0OfRMVOZBzHVN+fGtdJWH0j6XZokmjXjtW3uQmPp7t8
Kv3tmEDa39WQUThmk8OOOC7gznTQSe1Pt59C59tPAfM0tcCy1DyVRoK6hcFLCdRkUeqnMGzfujHg
2yZqoONkjBquNAIwpH761J7D1Ry6qzhkGno8uDZzk6bPi8CgFLJchfv7j7719QULRTtTSJQnbGy5
TGZ8ecEC2tDpIgHfoRqyYAJiEhw8uKYVcPnVzafo510+Bh99y93/jMtNE3+b0OvuMu8R54bkbUrB
yXPCztjGUz++y/Ipt4bkTVfdIcrdWy3g5bmLMyi6574HnzWJ00ZhNs9mxwDNAinQ64LwqOOQsI4U
k9Co5HcZCiM+J6wcr2LC43Ple7C8tDW/OvspDKodveW3HjToLx00BVDpxI928gJC1BCnv21B1Po0
QDPgxfUxYzQhaUozgKpOXb/DwATVn3mGB5/79ySKsBTKG7//mziOquV/BpVYBtcdJm3kCYRuSetL
mqARrOu5lY/nMQG6x4ARN/JkocxPdBnjpIAjFS5JA9SQS7ej3m6GDH5KFKKlbXGy4PH0Me9Te45W
sylyadae12xNTwvcVOlvhqjrbnK7zK/RoOdXumtsWPXlgZesvwxM0L7bBgVO0DQQqx0D3UHAEEBZ
HMWRXv17qUStF4xeeIz48LCsThEOfG5vMj5tP62hZlo4PF/adLeE0zI0p+qzVQrpdDhkx/opyobh
UhZpiKpTjjeVlQKzpfoSo04MF6eWEgBuQNJSHWWoPB35j0GEbhWZJkyXsgfWd9ZrIYCQgT0JXPR6
0C5qWAFudN87od5b83VV5e9R34PPbeEJtPuXJios4x5uq9gZAniy0ka4TwVpoe8Gx2DYX1oMapqK
9W01PUTrYbG4a7kBQR980gA6u84RUA7Rd20xMTcdPMTShJ+zJtlOuwZyZJdplh/g/A+bGGwwbEAq
aNSzNYGJoD+NLBrhjai9DM9QpYS31lbDqax1oYk5QcAUcqiQmHHytSRe3DxL2uWpQHH0rU47Z2UA
43u2DcC3UIGq1l04Dd9bY01Y5VYFMBUAx17voEe+PBHiEzaT9hZMDbwUB4XsWrCgM0B0gu8pgOyo
GCsgLV0+BQY/hxcTN+hkYp3ITECPh2naKlP1Dt8PXrRggiUAtcwJXerSUmFoDgEZc2/4ydUZuH2f
VFkIixqQGsYML+ZhTMrNUPbTZuwjeU8hxvTC8fp2Q2HuueDiwZOmtq5zEChKKPk8BCh23vRF/Q4B
LTiJZh1Kn1nYrqPSspBZAWEvTCC+B0mG6ThY3S11BQ58hdwitZuj6eh3ePRNqOPZUI2LWud+mUV3
YysjaIfFj1/62xqeIqD/PX1aEmIDIHs08pl+aEEGWhUeOIc2yV6pb15E/V4wKuoOLDbfROBDTaqu
AdEx9fJbp9iDSxiQxMlBmt53p3T8XQLjAleoil6t+GxwUwBvTvMAONKs1Zd+iqC+OByzVedAw9Em
ahx1Bopu1+mwyFRzKfjT6DzZaj7mUTBNA1TKXkFgLwNXOISEQp19576AmUTasqcm6IY1yjratR/a
YTd0EXyMc5xhIS1W7iJUQGGPOdRrs/H851L2sP7KCv17Yhl7iACFgduWkRsnvfank/HXuA+d1zEb
qpUVp+UFREjINkJlOveM6tCO/IUUo+myUDdGJ90ylAluqL+rPSj7VhAdW2lZU20W5sY8bLbVwfbE
yxy3rKdWydruYxURb4tyRzVthjcQGKS2NzdtIZ3LBGwvDZpUJi+tzxFWlXkXP24PS11c+xlBfb+u
USlaTGEUPwScRJC7iE/A/yIND7QzizmYd6mdzH0Eg7a7AW7xMHhxzW6UEMlUupU9NzZgzCRHTab6
jdMkEK+chz0lXKmG0wHaWQkUwpmdnvVa2WHHqRGeeIT8D7mPpBX8P6PauiE6a+7BybDXwgjbUVBh
6UIDkQER88BHgX7qeyTBP1ixf3fm9B0wMmjkKyHVWT11OUf2zHvh9Qj+6qLc+7dIL7JMTiZfwkFU
u0/zZi3WERN1NXGOBrQ3dWE8B7mXLgzumxiqjGWQPbbqYpf6SxAZw5lj+/nYmEjqa6wHa4Y32WOl
J+mR6Q0kIVRsk7TBfdmEgHhikCb8Ol0LQaUIfcDzjT7ZeBAd2rdyGF+hlrRN2oE9ei2rL3gLNJDl
Qr+uwqQK61WzrsQ2dGL2CEb1KuVJfwPtTQgIMG18RQ4gUapyzj5I4nnFSK1YWN7HitRPP5jCtBRo
qwQasEiPdY9RGCiKefGia8I/x8gWuKbtFy+G71U7u+2sDTXtkncrLwJGhJoyds5QzTHuaI089dfU
PYoIig1qDePnGmGO42+lWesyyTXwfZB5oBxEm0OxAy/9uWvpRyKOr3QPVGnqm/MSQwr4mhDJy9yc
YABfWj30l5F5vBb8kHqiu2SVzWA/7A8XGU/G0Wct8sOaZSXXscFnGeTOYWfUQBqsk7yPQNbu/A32
FXBlCVpo8nW2f6WLAY7zvqi1xC3TIPfWMh3xP2nsO9l/RDh1CqJ1FlvfoP7mH+YmzYW1mr4GNggv
WRXdhWkwLxppbX/o8JCnsKWfmlPzV2xGJjAy8LGswN3YwXgJ2xEfRuQHcFkfO1DvLp4W55d5wIm6
YtUZEkVrYIg/WZcLgFS8toDiIYGLv9iZz9blNEQTf0ZTy6jLUyU9eXQ2HIqwn+jr9PX86MXLq74O
9K11IKHcF9eZm07fa2sN1zlou4biya9zbV01FsDugK6PgRvWZgsAzcD3Ug/b85ipiqiGYiUlNHjU
disL1O9tTBXMTK/nmCXxAeHBaYcEDOwEFIY+VjD7L0L4uexPEEOqDovyPd01gCwpvsYRcrl3YJGN
jzn4h/dRG8O8C62uFeNjL6Kzl8T9lbqsxvBXbKh8YEww6AEdusFWzdrQ6BRVqFM22Y9CxDnkbuLu
re5G7LUF80953jrPnchXjRi7tyjXnF2DyvGWwiLp3+CZ7D/GVpucURiP5zDNqcPV0HQFTnee9RBn
0LTM8AEumG0f4yRq7/1Sf+pGBokmcLPuGRJUZ5vZNwkeOveZumhlyTZ5J8LN0mcY9b3hC3FDEYkE
eySD/zGwn6feYOJpsFnzKPU3anSQFHwIQBiglsDf5AGYUqimB9ZTGOjePXBd6zlS1t09nkj4ZnvW
I06BZQxtjxAchEILcTSVeQaRcwNMbzpDxgyFWh+PsGtja9N1TGGS4eVcPuFU8bRIPOR+jLcRiY31
NlS7vT3JQcCRoMGmVy/5DsCIyYUK5S1q7tlzlOsRygvAqMKIWLsXTRO7hDuJPeuWA2D57EPNbY4o
xsR/KJvy/x2hfoon4IpnxKzYjKCuuVB+ZjDtrmEz1DWQAQqGfiviwQdbES/xNQpI46YLhujWDFJQ
EwMZ3baHoW60K/XSJc8cvmEGNt0fC6n4MYIjalhCnF215rjIEzsNWsRui29Pvhkj6y1pk+BIy85x
VpQfe916mSOKMOFu2muwkgAb9+NX7KsOcqNqAUiLfPyKc1s75m2oXZflgFvgm2pgKArSBM1qdrn6
pYxk8Nd+Z5c7Le/ebR2vqgLW5U+qxcryUysOtPpSp4bxZIphHqu9jj/lZv1v836OQbUpd8NIO7TC
xmeu6b9HToczgGrBsN7fSw/cb2oOIn9OJUpF1bjJPCTqRqUa1dU59NW9qth1io48ihHfI0d7dKiW
WQXT97hOq5tGDUZ+8rHgPNqbm9AxsVDB+lUGUcidVeA5ElvjrDK66I3KOsLGuQhvSJGU+ksOLQeW
s2BDIqTUN3XJcNKs/pbClv6f0xNPAwkxLfqtHPoYTvST9tZPxsfd0vflrpgC/32Cgtw8Q1b11U7r
UzMVJryAR+MZXB14U2jDPTityNoML3aVGM/q1X9bBOyhVTEQGOKnBJofrmVF2TkJ9HoDbHd1nxvD
DSS0zRfY0dmHMfBxIlXaxtokk7XuAaZFTbRurGho79OqAw0X+twmCwtvRZyoAf9y78nvGkALAumt
ZvZUxbN4P9oQ1USKCuwQ1pwt9Yv1zAEUywruLbPQnqJ2R71RUAkomWhXatXQ+L4JOLj91ExYx/YF
HshrajZ+qm/wn5/PUzNRoMIRFuxoi0ruNQuHTGjpGNwFgQEbihoiDwOEvB2wu6cBAj0wR6RmxQfn
EhjOn2HsDHs888C9gqnJsXMgq9VXdX/l4FtfI9A3dwWDZXWr+paBEX9CmI5DzXTpo7uk7Ou1DhHQ
9ZcByfpqNcom2dLAMsrNTik0I5lAP5IG6KehcvfdidvyQP2hZU9n6UzTRoxvHoBa+Gzb2Q3d1XB4
a1y69VuMBA4KK67ppfFKn5wRStfopGG6RDRMt10qkJjLOm3NWQ44KUSya1mKPbX8foyh6aSe3dTm
g+2c/Ml3QzVAownU0/4DyGXYztcMG3dw2pVMCEc44E19ybDZ0gnMvhjDM6vywZ1RVD18LbHBy7YL
ZqrJIblfsv5CkKkRdEvl1PW+BKT/YxKgRNa2QXEcBgJ+uvYSkHcXnW3kSlD5Cv5YeuhuCfWgbC9d
CnOCP+y6WEUCGlSjEVz9xvYfCwkp2mmAIgDcrYNH1KoYZPNHgAfU6GQ63gNAH2qIOiD+itSGVptH
CmeyTvBMi/DPVeFw2nAuZWOdqUWz4AV87pwpAYqD627vRz6MDPCRF33mHSso0T/V8DBd44Ac7hvV
hBUpGNcmhPUoWIev/Z5no1hRc2BAGYTWAC6iCi5qo7xOWXQ7x9bAj8Ck0sUDxO9XbYK3GGqo9/Rj
Jj19EprXXyi00/GdxWs/PtE6VmC5NRRbANuZYEGvNFPwSvXX469NGgWOzJhHtcr+HAxK+ufmv80t
c6gXxB1syj2GrT3sfx78vhQnJ7SrOyTE6jvVJdJAnGKcKu6ov2DG3OU09TorYnCZDBtqb5DtcK69
D9N0qXbncetcJ3UJwhw2HIP8iwKWfpzVOsiUe+mWBuZFfs5fgoMa6hrDxNr1DAuVgNnEffRO8p3U
BWbZUaur/EpA0bgeAZxORLNd4gGXeKdWWUX6HW9AKlR5OIt468TsIY661wEvnkAuFgxhlX2joKzR
nW2Hs8+qzYP0KtpCfXDy8b2G1iH++9rxCkXF9Nokoe5mCtPTICk6D9CMEOL2n2bAu30EVC21kIML
2I50d5HewGbLeQTFxXhqsk+Nv0corNT2FPb3nKEO74ExcOCvAyj4KHr+okdjfixjJIDIiAcHgnxv
8FrE52hir/T6p50B2MBbzWLelVoZ6EYbulCTBlQEbQFokwBmgo4sDwuO1KQ7EOyBKKRNw8/l6CdA
RvBjOQoO8UG/Sg/PDYFvshV0+FYGujy0jZWs8OaQj3ZUTueUD9+oxbsUGpImm6Daa3uHUBvDx07r
GDZYCsCjmmacFtcAm4usaIETjKfwnHDYAHDUYx413yjWY5r2u67Uwsepgm9EBHKtS1N5nGY34zis
IUWXn/wAkKGy6OGAokUFNUfPQJZFy7J09/v6h05V71/qH7Zl6w6q4pCUMYC3/VKU4kVU6Mhe4CXt
a8WRGzi6yEL74XjaVus7CLBAM3VogTtUPGYQyk2oDUwcjC0ciP/A4+GbqTn+u2ni84XalniuWYRM
Q6aJh7HTpnUGnNVdUXb+tpB1e4kGb4J8vxXh5V22B7+c/KPumN0JzhDRvhuYidNn1m5HTctvAYD1
N7wKmhUgyUAWYLu5squhe5GALwMXYxTfReKfoYs6+m7e3rOmCKEz2Pub0knhrmCBu8HVlkv3FPnP
rp9Q8s7XsTfmd2PTZduwLKazlmv6Phj0GuXKHvoq06DvTD/SIAmEQoQRY9edNNw/WEIYJ3C8HVf3
KuPZHOxwb/NGw94KzYEB2B23g4DHLZqwvAddFkmzEzUdhz+bRWlcqRXJ1oXaqPloVV38UAXRlrp9
XhWXCdzT+Qf0uX6Ex6hZfhfChPyJ2xjQNETJGXWmNoZMgwLFtU4k3NyayhOB0OqfzT5A2hVJxgfP
S+/aIR1ekqEHjaWdQGOxQ3ljwJpoA0Rm/IriwEXXW+sHElx3gD30Lx5OBZsO0q830LCwb6ww0ddc
wT/7qt8ZaZndjjFLbznoMKBXjLDEtpAHAAs4vdUc6Kxy+KTsqEnBP+MiXrY7pnkhjL+iYaNlqOcZ
As491DQhpQGOE3DwyyjB4iWroN+jhfENvXcCU1txvwgeqNVim7q0rMlfF3DROcmYmUBnxrM0b2zi
bYcDsIT0dp/dDDW31sOQZt+Y/v+OiArZgRhbOP+2RsQm8z+QElz/is2zHOARUDLmlg4ShrRV6fIT
IIt5IElrJRaueA9VyUVYgcQXwliPN5GM2lmLoTYgyDCrLNDwLMFAk3SdswyaF9BeoDbNxAm/hULT
T7EGkMjDVQN8+NrjPjtJdcGBcjpRExgwgNbpljppOAaeYG1lFjS/VKDFHcTQ7TLxyzrLZMfUSmia
JD6o6kjnTCCJu4S1bUMOjHkYd3tqQlswux3ikR9VXElxVjJmtxTXI4O8nzspBlo7jzNGNwQ8fCV7
dUTwxr8IqDrwuloZut+coR4L5E3cz/1jiGoD9U+66O9UPAFe9Ub/3K/igaB9D7AR31tFpp+1atDP
dKdkgM5Bu3GGMf3UDYfaCcnU0OkOQVpdKNTXPBgecvsW8LK7wQoHG1jBRl5TVEvXNhQQ1tSkS9HW
6d7XxhP83bNHlLKmNZJTCTLjPZoG6n2R4zluUPL0keOwB7kIsbJULE0Axu8JKVDrvEyPS5nsKH5M
Au0AzdKP6XqA5IcEberQVh0MM1q4ZkDsbZ0mbX1iYASMKI5jFxVWooGIi/lCYd3gaKOrxbo3uhyn
UGyEobxPk+nyKQjb1Hkx6qO1ljhaVZbGC/XrzK4Pmm/esC7XCyhba/VpufCoaD41BTXZUCJpaKyX
MLqj2DlCLfJlKoV8/RkUE9S+3IgsDtwuM1jhLhMbatdahF5amIbGMMCmBlYKOL2293EsOSgdrHNL
ydr7Wl1gX5SvmD3Fe2rSQN7CPaMJ7mmScnPYF1x47mT43dwHhxITqIcpPlC8JqB0L+p5TJZAhkc2
v3DsRuE/U9ffYoMfPWFWvisZzoqZ0/7wGRCYLewznn1DDKBTh901LJ18P2ETvMOvvfctHEmA01LQ
8Fx7ZyCDT+ptkBfeX47hyce0Sqdthj0sjj0I7bnUVlZpee9QjdnQi0PCjqRBwbTqC/4EhYvxwir5
2pmd8WTFUK7GPuJ1GRsc8VoyaTxpRgGJhb8j/2WeisTrGfy0Otj5tolijh2O5wgSqSAzQmaP+pYB
oUapKSHxDINDD2JZYKPhrKYmt74mN2VVVRtNT+UWmDj7WGZlD9olaLQMyi7PdaN/a+rC+7MNCzeI
TfMPBwqDIIrk4YPHrWvW9U+BhFqoO2otdgzqEui8PoYDCtnu11saB+GuPsY0Pk8q/WaeuUz/FEO3
ISRAfr/TE1/fJjYzTcsAJcaxdBus9y98qm60BMSVZH3TwB6OGzI4ZnoburPGCLXzafi7XabYVhdq
fESd6I6ERXgSDntQY93K4P7MDpbaaF+6yoYTZQLusAnfa8j2O+VKC3sHe0cNNNhVY4rtcjKC0E3g
xrGm4RUNDl3qRSF03uJ+PkoBOpDfQisUByXrzKMK1RPlJPZFCRFmB+N2THkxE4rkopG4EIw82PjB
qa4+1JHJTr//v/xHSsNGdh7AA65bNoPLif7lzWxAJUeHEF9686HrpsfQf5rfYdLHVy9zUm8LtQVH
uuME1RnZjR9vKXp1ob5ytHob8hpXEl3yZODdxHihuST94BtxvB2LGlkxJdhUOxy6MTgCXkanm57/
OSmFOM+qD4Z83ytIqGeAfN5rfn4olIIQ9Ylaq+Y+UUNGiAZ8/ktcq+YufU1hVJACC+CdBmK0bLa2
jXyk46f3wHb6l6wcpOvj/+ctzWJgyLiUqLQ25X1fTs/U36aJWCM7mR1FneYvTlus+taz3vRa/cOQ
09xRk7EJp1gRvjgBK48hMGFrmq5+HEv15L6Lg2D+cRRfJXCJoh+XesDf/v4PixfJl2SVzSzIWjpS
FxwEln9oDMVdaZk2iOU3TtW7k2OuPjR3IiO8DmiSQg99HZz/0YUP3moW5qEItQZ9h2gmvjnRVUVQ
qy+BC8ff+YTtdH6EFnm8NYD4eoWc+97COegPzuCtYEm/vIuGChF5rTS9slcrYHdTUNZ3fRHCcsEI
9vTBAfOa4Vs74SdGBaTeYSMBA00zPlATKmqfJul+tM+5prlgyzfbyFOI7F8vtQ4ukkudMI9O96Lp
z/8Wt/SVLDsDnGla7yhC9W6ovG4iy+T7MpteqbUQ8HUbbjiBGsSe6xWeEPmFupYwmjlhcO73+N0A
kIgr2wvZbcipVThYrbqgusZvWMGHdQlFjO9TPAfUgDuvAqusLoEN4szvAiyvLA6T46xDUCNYuv/9
p+ofGEOb65ATEqQzYppcfHlcZMjfNKPUgxOMd1BPc/uwO6ZtrD83pu3KiLWPdpxPD15krIOCs+d+
hBmrUWbfvahkz001OAArZNBBUXOcFCxQaccVzGYRO5apt8ZPiPbzigLMZiamAZY7mKsOnszz2PXn
j2OeveYDzE4XkHqYD9PagY7yZulLHMO6Qp2NehbcesKMz6E0QKF1v6JKb9dDpFGYoKHi61PAGiUz
4e7YFawG7xa4BKs035oOz7Cox78FhTnqhcqEefE75KJ7eHG8AMqt7ycdus40mvy6RGHr8xKtPtAS
ulo4NNnHEjSH1Tabl/AVOmL5LWJZ/TUxzz8seCjQ5W4NaQEURECpBUIVOEaCl5MJI3OFuVoGjCD+
j0SMVJ+Bz3kYG+9lCTQ8d3TLYIAK/3rYs8rAtKZiqo/IN4EHolKorTrwQ98Hh3uVb61/bQKP+jEq
MsY/BdeV+d1hEAOKCjPbNIwlW99zxIOjeZD4N+MXULjFA2TyxAOUVc62aCAFqbpgs/kRT4Mx4Lvn
qAlfqPUzPsM24zIvWFY9LIJG6HXnVqvDn8AL90RkMRINYK2BvzfQcrlW6kL9vMpq6qdWL5Li4nTh
ijcy29q9ET+UE44zcWSAKwXEBkDJ3l/pCN0QBtsVr1PmM2lsPxhaLDex1SE10drsiAJtu0vhhKAe
hxB1scbojafjfQZDwb/q5D3Io/TPAQ9hV/A6ek7An10nDuS9YO3mHwLL1m5hdfHaFJoNlQEv2rKQ
2bu8G+zXBIw0LRviRz+ytP/4k/OvhBSpg4Fq2qYwLMP5Jx48HnpTnzJUqGQnkQYatXOrg6WQBA3b
jJnU4NuJvuXitUrjzQx/LF10pyHlvzZAnFj3+fjcw9foz87x4LuLwr/rFPW6iSzvx1jp757fBG/G
gB0K8MvmwxTCZKxu6/haaVLsunZITkFTRKcx4CmS/4BM5v/xLERa8csHHXRbzmx8ADnot9g8ffmg
x4J3SInm1ckEa/AGVA173wLVemj83L8MUqjdud48ag4yudDoib4zmNaVZdEiL1ZEa9TMtD+yFLQh
owae0OAaW7O2Lq+ZVVT7cZQShjx2eQanzgS6oZ0eBjwx3TA1kKqckK+ilYIWhwe4c/855WkApR4h
n0dfFGuO/+JbZvT2zuii7ohknAHuW5hurboV914MYzAPgNh3aetXkQpItxnabSe94C8nSb8HARMv
sBnzVrRECF3+6opvYgd7h2Hc5WA7rxbLMc0of9NXK1cyCqa4IkwBuBWwOwPNX67KKgCiYuire2AU
xVQZd54ZV/cWHuWHmMEnlcaCYZSXZEAWDH/K4jlApQMQ6bH7hv+Da9kB9+XqzpOnhzY+JyPK6LXs
fkBt+JtX4nOC43S4kqgTXaCVH62CNHxfNo953QGAYMTvtJWkveOvXVkM7FkOOf+dH1SrvGT4LP56
F/EY9MYhL0H+0XH3aXSDcxuwMEbV1/d0jFQtCH5/atEYHSqzfNqYKpIOlT/n1eqIqcZoHo0VaP3/
5v1c5ec8WgVUBufgtHzYVOE4nmxdG05FxhJ3agtj7vNBhoW96t8XiluadEd9XQJBb+R19z0MdkpQ
DrBengwJpDo6YzPHjeUPyezxwOwhu7dBPNuFQVAji4BmNznZfQyVwVUgp2ZPfY3qw1fAdYy0uKUu
5IeKU2jWf1Cr9SMwAZjOdlC4QzrEh52GylzRxaBkFd3WKDHuWuSJccBSea5kYmdGw9Ru9QBw9bEO
4aWgElzLGnTnx2DHQaAp3JmgnR2QWkc6EVjgswWS0wka5+IoqmDmA+Zd7I+Hpi3YthihXxA7HC5N
dlMcRp5DaMyXybnNiofAhP9DwqX/sERQX6oiACh+oHi64Lnzr2tEdn5B1uupFWH4nfN6bUeD+Qr7
b7HtpSn2RaXHT4WX3VFAAIc0d9CRtM8iG1qCWhOuYbAbfC/1Zg2amvmahoaFMw3UY7D5ACPSb70t
Um45dpFo6qYfPqTAXsgqBQRddeGp+BFBg9T3awStMZoiXwN8Xl0qZj0AMwp1DT1ECjFqqtsIeJqV
OXD5He5cSFFA+FfW4BuDp1PAfG34iC3GQNwMTboPk2pYjTb25GbS7LXc1/4sTBNIUa98a5wmWA+Z
GK81uCkHVAHLveEUcMpTk3o1qQG5DT6Qzb0FwDP+MHH8mGvpgWWWeO2sxNvFYgi2FZKMEE+c3sdJ
s6FtbhV3UjNfqBvUOA2YRlg/wFjq6iT9KuGlfWdEmnXX5MI+Frn4UUF5MIJ4RQW8PrREPRnJQwAG
2lsMpxQD6l+pOR10HejkBOYUb6wyfuRJwW+1oquRL+iQ8VJhkF8Xaw7pxwOYhSEmZ1Pcvfx+N6+b
XzMpEqI0At9NxxYGpGm+igZ6woNPoaFHp8bpOKQd9F45UQTJBuZmEERB2Wojg0H+YcVe7FZmbTyz
BoR/X4+HW+4EYNVxsz55U4cLkhg7ZcR925gJbAMmlNmMtH4yWxQIoRyfrUAyqZ/sbupOqD8zN1bN
0gYUtxJ95DqZ3zw1rB0u2He/0FSZNdltLv0zzdRMod15jQMGJSa2LJAPWf+jQTVnXQeBvS4GnoNp
gks7+cWpC3skvpa2kYbgNS1tTTQ3zIr7CoIWQaevOqV60YZDettYRroDE0BzqW+5GHF15E1UoJaE
WLp8ioXp+qVMtDe4ZzluVIWg+KSNEWyDOPJcVC3ZiG3lqK1nCzkIg/NTiectucKRLORiMUBNukyo
rJw0kMuXLprwJZbCBNxV12JImOZ6lS5vR52f61zPbyT2DhrM4uCQBDqChHaKaluAGGzw3Bg/5the
q+1LLYZ/TYvf0/XzQj8jJ7+lxeY5OByufJuPF4f5zi0NQOU5dFmYcYCy7s0GfAJG6IQeGdzG6u9n
tzrqy8CmWYsUmn2fOtu+ByXY0pA5UHgGhXMAdH+eu3RRf+kpW+/I/j/KzmtJbhxY00/ECHpzW953
V7WT5oYhM6L3nk+/H1AalUZn4uzuDYNIgKzuMiCQ+Rv9/6KSK3ckv+9YXNZxLGBRBdYpIf8PgaYB
RlxgtFN8dLIMDnRFMpkUcsY+NazQQs2jWyeI4oUi7J5zpONCb17dSc/YqXPF//67NP/cQcGs1NB/
VT0q2ioesH8sLOPIskoSZCgXOWp6moA48FXlIM8ezayohNFVSYpN9DLTdBvPLWvK6xN+CpDILzUW
2bL1OLh2d82iELtqMUoeYiiryzqmfBtlBpnmQbHLXQ7naBH1OKcklUcBNxU6dHU76jsvgahZQtTc
SK6V9EGVZw+ClWmq/wwRGv6y97eDiA2hcfvf3zfx5vyxJPccFJJsMpqaa7Ec/fOdaxp/hGfUVofc
Zv1rMZdaa99Wh3MjYKLsToKFbLYZyFCjRobYsEmbtwIammOtvEjggq5qGPYLxNPCcxG3FOqN7Ojm
dXiWIQpwILhl286Um5qM7jUsfW876X2+rq1OedfVCUUHrOT3sqk4arJIzAkWuOhN8TkpPbd+rZpy
vqGnvbNDVyEbqsJtKZgZZdONvqlY+e3MsE6XcQNBwkYq+qkAljE5DXSJ2upf+ZEto7BTrnJA0JcN
5i5Vf5Sd0IBRw03bcSN7Zy3RYGhl6ErkygKCYvEBL8/f1BT3N5I04fh2vuxiJnPZy97hEJVpfQuS
3Hwxc2ctuRRMZ5hFioQIbsDGMYQguUSvQjG/Ufj8Hg8lThcepmiTJOTXH3Fa2zfJLzIQEVn3PiK/
VWes7DYNBY74PbANHSxUHj6HxcBiajKCz0UOl2QCBLcHmBh+VqD/630WfzR9pB3LWteW8nIyB+Gy
yOqIBVmXvoFB3eB3KDaGSrDrB5+f6wAgxRxwQpiVzN910ZCiII4W9V2eTGuSz+5UZoc71h/Jz2gR
2268qBWv3EJOmQAVmFcVy9abOgX6s9KOf8kwlmX9xoxSeGGCZ9xn9tWIgohFK6PCbvxrEBc7mdlv
5L26cNr6JJ3ZYwn2VZOaS0WYjYfCj1xvV6bJl0k2UMlOV+bQ11vZVJopPwNzfUtUG4+isVO+DIPR
nnxhdd5p6tqyUdWep5jdsZB1qMqouNixdkPokF+/7yqrnnLtNRGKEKpXyP3PvPeGHLpQU/bbacDx
JHKni2IpOXrt0Wii4ju8+7M1PsuDgi3kc5HYO3yV3NN9WBYZAOTbcFqnI/5HhRFZUcDiv3p32O9u
ch+jKOx17c9DHf1deHFyxVgFVxG4LwtzbJzPpoqyZGDC2G6NtH1xo+YZJ0Hnc+RriDPVfrfPxqhH
jvlN3iaKC2+rGPa4kc3A4N33NPetBUx2TBwTP4wJ5lrIRLkgeeBpZIIrbzN4+bd7M2jLEM9JpGOK
RRu02l7rQhh5aTjxiNa0V6PrvV3k+/MST1Xt1W1C9awX3mfZMkevfQnLNyVmpIzwszvhiKE/yYst
M7UWaV7Nh/vwzKqx1OuXJkXWtYpl/K0UVAkNEkqNav1ZhlQ7GE+5WrySDlMRpE60YC0v8OwKu0nH
fA8mq1+QNeBVgjx6KvWZmlWKXoPscIrAeJqg+z6pjfF7hy6uUBTMqP644tFRi1slQuKhicu17tVh
t8cIahsmjrsJyri4FIX6P87iX72jnfa82YWdnCdg10uW8OT4/eYd5gEOW5WOHFJSB0dy9pTASGvy
AScaO6Uy/O4of0Pm9v8OqQv0ffLzGqOAgE9lLmARV5v4oTZcY7kqlmHm45qkTb71U+MfBp/0cOtS
zoFV7+wVt7bhgGGw2gjTlNYNEUywx4/HCLMM7Ksa+X+OqK25X4OP/1GP+BKF+oCJh2U67aZrSIo4
2vQCYk97SiC9nDu7xhmms9TPTdAw83TlcJ7YFb0Y/vys9Dl6634+rW28ZHbhQNNb4awzftYVI967
GnBeeTGbrys66cHLoIzPA0iMTdoYHXwjz34JND7yyrGM73Z6lm9T2gBUY61gvWVeiEfYMLKHC9X2
SDFqNY3Trubbw/6OLGgvDg0WZxi3Ws8y5HVVsQKG22xlphMQ2nScHLQwrEH75nhOvDZBDy7u/OPC
2I22MDcb4SarGukOh9zk7k5V9tHZQGJgZ3moAQLURxnqlxXIvd0Fo0DrCucQ3CxhNBlDumnbueHv
GeL5Ha4l8AcBk1L8m4bJ6qtUB82NF72bfjai+sUfauGMpurV17IZjArHIied36OuKN/zDP6O1Rnh
GWad8VEXSMgF5nufW+PF7pH6lGEHpRVEsJJsMxjDyF8d4i1iMMXZ5TRdslzTV9Dc4pVsmiImz+Sh
NafnIfG8vZpGwgtH9IZu5h/qIDrcYzWUtr0FR3in+ZbG6pe9dBTqry21gtdOGTIqBF63UdsY0pWN
QKAY0GAFvnJgR58K2DLPPZzecYx5GitV9zJkQ7eGp8ZGufPHnaY7kVB3HE6QT1S86triWjUKdgb4
Ir0jH5zxnMeofRYEvbjJMZcD/uWaWfwjSJV3BdHuz2Yap8ssLVh9TaMPaIpFQ5SUA+tBRdkBU+lf
1Qbe66Ak1kr2oheZ4zgfJQvZmyiVdwt6Elvi0l4cQsd47gMqHGhEDfjLksXtmLbOSWod075ObpOw
BzYViK1Vg5qAbN47XFzO5QUyJg/6jF4WNaCLbI0pLoSuNkQL6pao6QJgIJkfVK+pZqJDBMHUL2d9
5+QFTrSCYGpq7d+F9aGFlv/i5ra3zlAIOpGI8g9sHPDJrjXrCt6yXppF0fwV590J/xfzhwZPpquz
8NsASH+hmIF50CL7m6W01ovztWCJ+yLPvWBIl0D+s70juvpoHPZRW6CrKZrloHZLtVNGlGXw8Boc
vV+WJfvQxyJYLnjNusOZzUXJNsjhNwclNHG8l3+eRcQGIKcADGJgtfLsMe7fvZFZmwsz7JutUzXm
rk2Vp4e3jzyTPj7S1gc1Q2NfO9YuyLBNi+oaDOdYwxlLjOxf7d5vnHVj8Noedquzd3ahmp69gV03
dO3gbCdz0awiFGj2te2c8RL5pvlx/TFa86vRqsVLwft9TFi4re7CQHxL1IHpfm416rCZFq6whI33
AzCEJaCWwONrUIR/mR2E2bex0r/Mjt+2Lwhl4+rkdRlCNlTvjWBqd3PpGgssDUDPdwZYLZxoDNQn
6b6nah8xaR4kr5Fj5C3cCBO0QBiRV7ENFF+gyr2KKrRhQSQwXCvc2bjQrWo/M49Zu8qE11EpZrRO
TGB/NGXHI1aOwFhzrd83eLmjBz4obx5gcKmBZDWIHfeRERwGMGWPuD8hkfyIu2G+k2/ZY7xnIYXS
MDWjMfkkhVQDH+EMtxr2MiRlVX/FRwqwexnSEUPaqCKnhHJYTPKhDTDg0ZOrZulf+niqPmPal67r
NKj3icw6NZshxb6CNXF2cBV1Xo1iFJvkeDHC+qlrdPetWitJd2vJc5fGX8iEIeRas7lQJbB1bI2F
loX9UeLlZa9s8qEg/ywGP3pTMXgS1xoCgy+bg1+3S5/PYykXpnHTIEabhFTDxDp1pt5ylAtT2SxU
kOf2/i5whnBsuijyzDumAcm4ukAAJaoQgkDZ1jrO4iCb8lDmVbloJ29ep8AN6sWjRw6Ul6QBj9w4
K0xWhkap1uy5MJz9sED+nBVPWTigQVd2xpJRYhNgeJ7NKI6hwQbGzbYphguMQh818UGAgFZyFOop
1aqMq2fcdrLxel8qJaor7Lnm/FySJl/DXdRfAXC1C1XpvW9dmC5tnmY/DPBZammOn9sO28yxseIr
ZfdxC22lwyi6+IJXskWiHM8DAGRYxE0nW52ir1U0DSuqFUKzPCrx/PlnQFOeoniIv85m868BenIb
Z5tZxfNyRC6K/DVM+if5rVQNfAT+I671yJPwvSmOjc4HJcbLb72mNN0qdHnSFL47NzqUMjc6Dcpw
JPuM/Lwo+MhKkAgZaQE9X3pA/WrOAp6VWI13uSvRdVmXn0c/YwtDLfUrst8LVaD5ICa3oAK74qVT
lGELk7zbe2WQ76Ygs2HPW7WN5V6rmdahdPPfn+x6OmzyRtWPj4e9fPYnbICQpy7eZdwIjH8e+1Bp
9SWP8nQt75Q7acUEbE4LOf+4c8/yDsfS9aNy9EdMTkT2r3GyKQf/GWOJia4MfOcC8NN+rpQvLESb
p7smRSZik+H+Z2wQeisPUYu4KtStb7z0Od+c3vXiry0LVbBu9ndrGpHIGWfvJbDbZGsmgkhp6+YT
HgHz0nLLvdVbxnMGjmeVT1X7DAeap6idILGC1u0BCI/ClnRKnpQUZkIBN+QVESAH5fGp/ast9Gsd
iSW0Zv1ck+RNcOzMPv7aTfxnYTg4b+Ocvo++iTjXmHZbCZEPW1woGpx9tnJlKJuyV64NH00JoG9i
7+fg/69rH3eWL/S4Nvz3nyFfl7fQvdwXng1JQ8B/DWo9AjYBtAI3S1Mf8zPUsT+QFHfIxUhmZwkK
e1xJVIYH9uU4me2uaRTrddZImVVdeZ2tyXptbNRictcbT53ojGckf/p2VneyiZY3k/RYjms52OsD
c2/6Jfp/4lptyLxz2jKDi1Yb5+4t9ceFvFK+lLBoHuDn/vQetp1XT2znA4udvDxzU/tL2ZvpwelL
dv2WWivrpFK8pS+zALaRTGfM9TZNr1oHcEvWMrMauH9i5ZU5hg1pNy/Oit1E7wN/Ve+iDkJKzt6n
ib26v3s87K/NNNhwgAImQ8Nx7EPo8wqJPscvedEGy8F1onVRumVPIpORqXc2bWQVymDcYneRPGN+
0qywDs3fqdIVQumi+oba82YAhAKRpItWDiDU74U3orkY6slHXCnBysKv9nl0+nArihbHQTOio7yn
2+Pr3Siec8r9BI61TdZpdDt9r1Vkcqi0zy+QESokOvjBaNhkhnoxXDNv9pdWqx0dpDouZoWTm66X
JRp05L6ki5s8aCYGq4INpoRl9eYl9r7ug/wqWeiDikghDKurZJoPmnnvQ0C72kQtnA6UKoN1alvZ
cQ5M/WrbRr6QRbrac7/DX/JvRhOUB8cZqCa7bflF0fBzoPynNhB0UNW5GkWr3X9SKEqwDhVN+cWX
zWlSaYrH76Mpf1IoILorNWyrTRFjmi2AltIZsYrsq28gm/nwSeTZBANnCk93d0YxVIQ0mEWQfr2f
F4qQvJCUYflUa9Fbp0Dws+16CJd6U8Rb9mT/akfMEgulp3qmxNu8mci/5dPPk1+R30+UQvVilszI
AJjzmRQsTjQ6SDBFDS7yz5V/jQyRB74Ecg3pa4wQzcf/iJYfCS838Kj7oUI2V+gDk8l0VhhY2us2
QJh+HjRs5/R0XpGSsYb7xaaAnjZxvZ6Dfri/orypCNVw0u+jfoXkhY83KIyqtQyF4mOqFBW0azUu
2W4ZHzwisDwkO7iTTUSq3sji2c8+To8QeNONDGM3ER1XKZSZp9bWxF+b3GaAcbeJuXUHGMgVFpzJ
TR5ShF2XHeyczSMG5P45CnMH2C9X5WFcPGkjaRB+BoCfQ11ZjhQStlk1hi8e9rhP6KeKNBkUC5nz
6Yr0CsOaL/xcNrtM8FclibVzxp+xB83ViGuSU6MUimxY6hgK5j8zCVpKHPXnNn6Waah6zKx7OBvT
+jN8bxmWo0nmuTIFoEJnjjTteyN4zl2JhbFaN0clULIv0Gc8UmXTiMRaw2fHLvxcel548Ioo25mR
PT9VjtqvTNRh3xsBoeoVy77oavIDPpZ5mRDlIyHmO1vZ7DMf44JAUdS9Prgv5kR1T3bIw+yb6SpN
1Fe38OarVydLFOwTNproRcNGrbzDfQepDd62tyz3vmVEdjJY3TMh7Gc2EjirJY63s7HkXcimPNjp
/DP2gKyHef0zJiG75LzRuE+6cFerpgU+kaJ/5VnxTR58NV4hDqg+3VsKollNaF5lC+u75NYOpGjH
AdXOR8zI0Y+p+BmkVEU3UdxizSsO0Nd/nvWQ7oPIOkcmyB1EMujUIc1tXQ8jnMfY1Ivo7ksKAbm4
lWXG4zIdUrGSFXJmeZ6OpxiKUCnU0KbGGDCnb8ovsVkFe6lh1hQl47IwV9dOBDJPBpNksje9VWk7
z4ninVmyaNFmtX5x+6J+GfFtN0o0dVK2Sy9GxBbMJ1m3lp2V46Nsoipr2SkvAoAcLa3GiPZyBKKN
BlrIYvXy65aZ67/rI3h2W7yAIl6Uj+dUVDmcYD1SFw5iAasqbGtnWZEiPzpN0LUnQwnTo5vj/0o1
lag8yKC8yChKyHeOnyfJDiSJuk/Ri89gQabRpo6ydh2ZGKnOJrXHxPL/LjPrwzJVkKTWaK+UMg4u
baCiRNY7ZLhcpb+5WQjQsCWfYQ/lshOUD3NyPvQ2Lz6qCnqgvCg3dzbJ0cmAldXgjPYcj9Qi5EHt
+N0VKoqdRGSfya5ynaUo4LgkDX4bqiEl6xe1dnncIkwDbx06AxQ1MdYPLEDSWoZnEGDml6JHEFMg
QMd0/K31q0/CQSfd/M4yiFV9x8+nSXr9FS7zjMz4FJ9H7A4Ps1IglWYqw9Uqom6pZXX+V6bpp0IN
tB8qKAWImdZXFTbYAt4xQLkoTTdzFRfYUfTdMegGYxN3ACnH2g2XnqkPXxqr3PmOPb/hSPPh9G63
LGrWXuSerReziOMDqr1I74mmPLTJ1fUU/SYbj/FBqZgvuhgfaWQnZO9seC+NrmZn0NTruUn8J1Mo
61kFgAktDTFfFU0pnldRvxkwxH6SIT8FZNbEWUgtQ3iO/kdvJXrv/nbi7s3cU8kvmi8padtNnQAK
zerpk5fN+ne8dg4l2ezPBcCWhQuEZmFQ9tzVTo/2YF6/JZlvPAdKlbzWAf6gItxgf35U/H5Y2nVk
fLih7a/I9Vk8DuA6U2uqWKoAQf6AWEBWQasHZtrc3UljOyv9VJSD81EruXbgxwSKU/jdVQPm8lnr
Nk/MluYVDPSHbZWf8GD/8Mxk/lTYEBLwG7l1PrAKaNnfK2y7Pnmjk+ETC8u6L8JmkWZGu5n7S6aH
9k3OrhR70Vgxa30nm5kThBgWzOZiMELrpShs64Xx+bChpl2dE5017KHp02yVNE280FMwuPKfVEvY
CgpAsK18C0oSoouqy9WLZQ3qezRfZJgqpo/+EBdB4dk4PECHaePNJ3bUz5Xew/lEmC5/Ns1qWjhs
g3YpzBtIMy7EdzFGcCKWGKpYdwH1SIltyFjqsH1A0nkz3GMX/gS0B/pY7u+Fmdqu+UaAs0BRK/o6
xwpkpkApbqVHqS4zKWPJDHOwUPw8+Joq/HrRH9cPpDLrm7ww0Kk3Onke7ZvarW83MvpUo0RdCiCN
sYOeD8pWVqHMavAWLeuqnW3N1tUKN5bk2ZglyTS/P9/zcSXNwpyGs9zNznZnrsp5nmB9ZgX+gBzk
GZvlZBkZkbF+xCog0r/1Wk5B4kdc8eiQg+W1juiVHfJAgeHnuEfv486qHe6NniRKVAyfXL3jF+TH
mOAFJjCquI6jl8avhlNSmkuz1rqFkpn1HZCezaa5QGyR6oTApzu1i16f6JVzl2w+euXg/4drkd8E
X/aoooZM7l0KYs2VO64Q5ZLlAEx6I8urclznusp+wDNZtnBNSnCZa65xLlyUyjxDrXl2x+XdCtlV
URVJsPmqZ8u45AVln7RTcIRqMucftoskvowdJT63oPKvjJY/7sfCqaHtFD1ZmjFO3iWSqcnmFvN2
MIuy6XUF396ydY8a+rJ3xFOjZxj/pu2007Ua3e22/FzqOd4w+BstbFcrb7KojMS8sQCrA1VQpPLQ
w7c33sBSV/bys9lHDaUUKfXpGHq3yrGNWUqtTxnzhcinPLjiLLLNeNc4xnWaKp/UjYeecmk/dX7m
sWGD7POIV71e9RsZ9NWx2CS+lszvo148dXnlI8WMQYERMD+WvnbS2Qq8uDWewNi2obpgmpQUAsWC
0+JHZ8kWgdWZbR0BlpKMkAeDpGyqg/h9niynynem20eLPxLEMocsY4XrfqK6FW8fueXH2LG1gBSS
vFyB7e6fhtD5mfD2WY4/1Xwa99+bwxLJ2thx55ATQNzfKvGiqkv1bUrK7trWanlthvZdhksS2iu4
ELu4m5DLU1sje2ncoH/2inRjS53hOES7upgcW9Raed4xK25rO2pXWscuEZFYx3L2nzIEgt7qImaN
w3wcZd6IS3JmoOVNs82YCkcY5meNsgfKtuj5JUUVnUu1WJbaCN1XLbPgydMd5VL605sLnGf/CCGE
GDz5jtOv+KEOKzlM9soOY5hZeGvDmwlkB6SJGCyHDKgayZeRY0FuBGRKObBpsBadnVrQDWneL2tE
uxA9vwV//ZHypjlfvQ6BHTsp3WNpK85xTlvneJWnj6Bs/lfsjyGmZev8KFH3enS4v279iP1xP1bo
445d/SnqHX+BsrD5U+r4nnFKVTNDEcFby5zSPXZPN8nxYWSY9657ULJ75DXU69ehEEq+X/PIWD1e
h1T3tEHAW100/aixihmCLYQD+8YUCSunrLtvoNXILLGutJEgUasZzzQf7dK2yI1z1GgZ2EnWhXVV
Bh9Qw3aKNlvA/sr0NdPjlYQ8zVnqn02moIVs1pPh7eKMXLRsjlWbrKveYzMj8FF5n00kemL7lNSh
cwjwM14HiKMd5cFVERQPnCxBXJ+OwQ6QEZHB++l9UJqS9penzjhVR8QMfl5+73Y7baOPRbDi4WtC
ifpn4+S0XbKCKDRv5DZJdnR6c2vgXp9kKEwCE+ivvXxc1A4sgOSNZjO8RkBRTvKpGMQkMVBNy5aK
KWpYj3Yn61WyXaYFBTHMbi5sXlYyQRzW3bSV8Ue+WI5FfTJbylv/cX9ZE3PrmBw45fotmVmN3UNV
b0Lo3iQ4Ekvbz4r3Y6yr6fkeaxyk9EIlRR0fDII8TNZ8CYXlblyXSCGk8mhZY7JMMq9dD0JH4R5k
ckNSQRz0rF2GpKCPsnW/8D5Qx7S019wvshVEgEKMrA+WbU565NxgrbuoA9daZ7YTheuot0fbWpkq
isT/BhZIMEHOE/wwqDXyUdTofhuS60qxKyztBzDnaYstmb+tmbTfUSE5BJ0TflURalmGejVcVH8M
LsbUj0svqaKv1MV30P/zjyIrYnI23rOt+SFrIISisHHxng0losIyeK8yNPW7tvCSVxlxkuwCQGB6
kl2AwbtFP2TqUXZaKrvqLMHFUPY2ll1vMDqY17JXa7DLqdBBXMreignqhNV1uLjf2NgDmSh95zqP
o7Ie7aw5wXLBxCgwn8u+HI+ItqBvBI72NLrCx1i2+4rb1aJwyeNwmygJsBVccdWtbLsqu1qrMEoD
OWBydwZKP4ua1P5+cjvrPUebfKHwJQfIQjPuu10eqONN4YN548NiBUu4juLpyRmLTyQLrffEa7xD
F4NGk51hmKXbsmqttWxGXVeugkhN9m6IlFwSx2wX1WST4B6zlpiUFm2QC3ra4FvAqwSC0ueH03vd
dsKCo+qOZtTgFwlf/jcWvGiyS1wCpKyPj7gdSpk60VtlYbKeQV6zzv7n2qy3yr2hjsceZDjVm6ib
fp72bjJRKBzbHTCyvWy1MJWL/X0Mq9TjPY1tzN24CeygufpuEm/bsmcD3wQkMx9t0BHGxfeMpSIq
57J8Lg+ZkcYHjNa3j7K6jHep5S/LPvBXMwmHpxZMszmw91pGuJYeAhOvg6TT/as8uLpvrIumNFfR
r1iYkoLvm1rdySGyo63CQ9zPVOnFsDgu7F2XtX+jWbUOOlO9yYMSsLPGqDcDROHO2XJS/O1I2e4i
e/3K8vaOlvSLxxVtCrgM/QO0jKtEuw0TJNyh6NZxoMfHKNbe5JrsQbn+jW0tg8xLJyeLm90f46zO
ctfgPaqFWnikb3R3rFa1kurLh6oyADx6Ot35dAdaF5id7ivTc58c4WhRRyH7/NkclpZoypjsdd3w
BxTBYv+Ik7iD/xN7SzmAhy3lDXW8oGSmsU/Ny0uuNOlhqNWWLXib3OwE2eWx7Oav6hSu8mL0//ay
6c3Tcutp6CdjKTducmGoAy1bxWaPSoAKtPTRsQ8pzz5PlXfSAJyQoPKsndkO5gXXNW81uXn/llJw
Xozotn3T0EkDuIvmCfqJW6rszddO0fHw7rLxVekibKdriIVmbDWYFYYzGoosu2KUCyXS1ip5N9HD
uqcS0LNA8h/ZtiUInpEKASjzYa/7pZofXNXolq7G0qtDizk/YGHFs3aggq6On2Qj5Al1GprIWVQZ
qRzUK/UWkDnus3nZt2wucr9bZm0MIEkExwqG5Up9nNZD4RzlQQbhWez8KlJ2MnS/mzy9X3g/DUiI
6dF8thGarBe/3czKsCftxrBe6SILi4Bbvwx4kq1lKlbG5FmUYRuqj+Oylbnbe8q2Tr/psY5WtNUN
a2dsps9uF6CQG+bfeD4EyzJ102fQf8nxP0aMThos9WRMnwXp8ujrs73Uqza/jAguPNd1qvBQMwLQ
UzTlQR3RGNIS46ZHsXkPyfjc+wtd88g3/4qTdB8XMCS6nRxRFclFT4RdmhCmH5OzpQ7JXaBeRuTB
TWd7USm1trH5LnorBGSNLaWbcjHn+eit2mz8677piREJhxVTssIyOZMFECX4j7bdT/76viDp2MKt
ktZ/m3gc3B8t2NKX2er+lMk8lI3H7nuoYsbdI3iw0FTWl0CN9vx0jQPro9pYyX06c9peFTFNmQNt
8cgK6Axm5jIOj83+LIeIK+RdIiOrjHse4dedH9v+f9/p/hKGAotU56WLMsPXnqe+DjIHpb0wvRgD
zofIFzX3pz4cp4Na9dZ7iL/KVu07fev1afTRO8m+m1zUofTqavi2fomS7NM9OdkP+iU24t9aOc/B
iarezvCCHo5vhRZ5bIbNWsXsc1HrNvyApDSq05Q/3XEPo2Mt/WhmWSl90FLmi3sb+ykMqLpf/XdM
hGXpP8dLxASEp+LZ1y+uYc64B8ij3B/L7bIZ5t4WKe9XGeq6el5THsl5S5BejQCdolkBAVf+IY+Y
bErIhYzhG4EW1i+MhtXaxkLG5B/wuNZpOrTWpFPgjMPVocVBbpuk0bCRe0SQ8X9lswsAnn/sFpTe
NZtSMMp3ZEahs82ugR5IPkJF2nMHEVBw+gCNabOmX0AVXwfRkqFJ+R64vnKTDSZ5sElzUd7pD2mY
mKuwzpKtInRZaq0/uXNM+h7dzN8eEIgsWucYz2P5HHg8OAIPHTl7YBb7o6NtbjGSqgPPnVthpvZ1
dM3n0OmjT7Rwx/MnUimtF32yC4sHcN64J6GE+5FhVRdFnyql0U5Rq1MnE9f0UQuNIQrUneylpM+T
kzv75eu9jtY6g5mcneYTlrLKFudl7dUy+s9A2bJv/Ez+GgCKvM5QXHcYmc04bnRfcrEC0/y0WIwt
u2+5IOuowiSOZt4AgTmv3USiX6zaLB/WdhK5n+U16LMZh8GZm/uqTa/CcGu0nntftZFZQ/6z1Ms9
02/A8q+Da4X6L19qEAbdwLpgDEhhtgKrkEV5ckG/+70XLT9F/FFPUrSplFysjaptZBbhVXamSMMu
iqKuT7KZkA5fDtis7uSNDEcZhH0YTLS8wH43BRUip0Od5fYiGB28r35NrpDX1I3iUk16zKJGFdan
iE8fRJb5/Ig7hUuNtbHOMiRn6aY3nBXP+OIcztWXLM6NLbiD4swyKEnY8+K1Mermhxzhiw5fesCP
bBRXrKqcZdinX3w2B9t7hxwoD33CtjeInQ+kYlEPvd9BXhyExZfQSRtSwhlw5iCD7K+bU76vfMDq
4F3Fps038+sATRK7WrFPHM30WoPcYTlPSd31KEp7lXtE5Rzf+UZ4xN5PAQyUa2UcuaILCnTuOHTS
QvYxZtKxYnYinl1unx5rV52f8Inxtl6WZbuiSetXz5m+IHeXfQuN+VM9tbgbg7oXwIHfBkiZmqoc
P/lpmt8GL0vWuWNiqCEO8myC08msp0XhGUZhPGX9CXJVgPvAd+oHZKLz8ZOWK9Xa9cGLmhrfn8Ip
k5WipfoXD2ZAWWrxd5zZQXh6pXYlOZDs7UJFij1XSjIJyg/d6/znyAdZ6DnBe4CS6QuQ4/RktYi+
q7GOCjG71gQ7zAbJTOavwRoPFAIvMobsFE6zvw5ON5yirsKO9FdIDms9pVl5BaLessNApgcyxdY2
uwqTqTz5lkZfepwmvmuV+JWNfvyiaNQoAmw19hrlj2dcJ1ANc8FZV3Z/xmWrfIFxv/fEpJFj8LLX
URBYySZp9xplR18/ymbVf4njfnrP0Tg4+5zCQeMiSAY4nmCWs5WjkIL7sI1eew4TmwWEM3/4cdlT
tFE6lHI4o+LQ388QfvgYVNfYyLgl1fEfQzxch8qFUkz9MQuH5NhFeB8GWbmrpGA16m3WAob4v9o5
aYVV1AM97gYTmn/vaQuJ6QyNcD5alkDDC3jooynhoXKw7K2ywGCdE71JfnuMMULMco0tLaTyZJj6
vV+Qe5ed8hD+M0K2TNTY9rah/hwRpm23S8YY+FEwf3WTajg6ttXclLA3L2pkbTs1bW8yBBSg3lSl
3a4eMXFR2dmrvvnQhd1Ab3afSeGkzxD77desybGqx3YgVXIERDHEWSqtaXyYMOfWejjCkAw1ZxsX
Y7Phl1mgJNOGG01F7+5u4RdA18BrRERFZgIEMoOkIbQ8i+EZ2FiBbOsYN7cRwdJ35H/mLY6+w1o2
CzElV5nV7mXTrsA7oOI2Xe6D3WkRkg1/hfUQ3aZOOWh+H3zU7EBOTF/WwvPnnVb133wjUfD0gP/Y
TZ66UgrP30rCY69EqGrJpqBDyuY4/x/Kzms5bmRZ10+ECHhz25bt6EVKukFIoxl47/H0+0M2R82l
beKcGwSqKgtkk2igKvM3mrGadRUnuFNZpc+3BZecIWiO68lgzTtZwJniVXgbiUgdUBunmJPWYb7r
ilw7VdlmnoPhh+3745anSnssYhRIvDT6RxZrpoEEshoF7hNmtdEJM7B4m/cs1GscR1yyDmqsvnVW
pt0rmLxSM/OMd5uS/H5wc+p2ApopEwTnpsE/S5NJdl+6u8hvoAosOzIlVIz7GPUjad02af7idlxY
LJmufUthLdZGWCNUEH3klA92YPEuF3DHkGxMzBuu5ADbU/K1bgfhoat+lOjF7UvskS6KWvszrkCc
ki9v133dp9suMZSL9OmFgWtMSd3vDo2B94/mEn2LUZxka2fdcMIyM9i5TtBDV+swRPJKMp1yqpLC
AobNoV9G/qe+oaPikJrT8x+xpVxFOv3sXFa1CzQfv3CMJiiLTCrZ9SxOzraOc2GsH7EohgFpVTiu
9Y51jvUkfyzzYVXlw3QvrVS6lELf2lYZbKSv9aYli9TzKuzI2xZNUJ1GSdTe2tKZBDOfSU6vQVFt
rHm6tMDgmRNoUH5WIAs/riGdVbKrsml8KDtHWZVFk32qoOp6Up0pyRxlWy77cBJpA2LsjreSlz2m
nzlekefby1u6b80u6PJNgFbV+jZwfd+HCC/9C272zDzadpU6/gkojxYg+u1wBZ1fUeaCP0/qkhti
mQjW18ypm/VhvE3ZYDvFyhmsCam+JNp+XrDKqrVPwEHWqRttpXk7OGiQKE7vn1QUB5xVluTWUS3j
5zlM6guGROx11XHZ4Y6Pntb+0ibHPdx8ZFoF34/UQWtXwsDoT49JYzrYonzMnAe7P5jAvLy9VrjJ
t8AuSBjOUbFNApYxjh++55mr7YEQ2Ht/cMw3xU+PglzMWICtAT1gxGOPyf00YqwlgiRqkhxY+M5b
JYyTvRv37akzZnXdTs74NWxY6ELKG06DovdfMWuwlOIVT459qUfDozfCf12otYlCZjUfwA0LH3f2
tMehyIvnxZeLV3U68zxE9PVN8dqfCJK1e1QP6r2YC5xNuxu+20unXjX1XowFvklnNmK9U/nwa7XB
ai8wohWYcmAdkEZqWPwC8AnHtv5it+ruCnpADH4/qJFxbVZ5cXK6On6Bf3OtIWTsetDcMo9SMYjt
yn9y7m/lhbEx+yNLjBjcNG/hNcwD/FwLt95KfGOYI570YmUVUQHCzMI+ziR8bwVSObvtB6WQKs1q
SfGEaJoKRuz2I3VuuQ3gIhVUM5UPGVjwYf4CFJMu0vzagxWEm9skgZjJhXqcFTa6AF0Tlz1RFQ5N
8oa1dvAM5eP67g7naReDF3yQ13ZdGd3eCQJvfX2nLy/7+H+JkJVANRbpmUXD+Qo3zvHnLr3psZv0
9HlKsifptqkg7VtM6nZDgebFwl7fiIDHtAhtQ3UxOqxx+hhQifTMi7CJ0uB1IX0ZL+/c1dRLEoxv
wULWdP0o2uZVph9UoJtfu/4yd1A9ayXs7kq0iHfSLKz+XCV59KpPmJl5mQWLeZndgQaG86LW9x2r
qOflqmX4La/bDEt0HtG7UqnLuzZwWF/C9tuLX2Pn9CripshTSdMci/JJb/HoKR2428CMnl1MPO7F
zbG12tMgZBL0Qg0sXfAwsT13PBQxm0RL59Wb6lO6rZYm+hzTSe/ieiWjWqXGzyWbMxmUQx0jq8PO
/UFa3AjgaRHO0mdDO3dtOp1Sxzfu3aok5RZWsK+K+B/psvQZNIItA1b2DffT8DDh64O/g/IaBFFR
fYHHXa39fdmV03fA19V+6MxubyRG993fB7xFv1PLqvazityd9JLQCvq/Z4St7dLxml3RRs4TbF7E
YP06eIzToryzogJYocqfv2OvcUbZiSX8mAS7plHhCy4Dvd0MZzkDcADnQNrX08quj6mjxwdbHwKU
5pfZtzmoWhjZ4lAwhLHzpHbGL0HUOImfr1w3QJTMrfMTz9lgKxgcy90Z7lD8ADytbWPLKI4NANJj
b6GzjW44cr4LgBwJ2FUbVfXPsdVHiEqp/zCZo3nwsf7Yw5oxXiS27O79Dg9JX7VwM0gy96xlNhad
2bDGumM8W+hWnI3lYM9oO+8a129XQPuA5rRW2NynHu5vWsjyprf6sUfDAmKa6uFZp8ypfmbNbiO5
oIAEcJoTC3yMumTAKKfmZC0HvzaOEfnJfeST/Vq7fh2fCmXWXOzOOLX8sEULs07qu6ZHoRUf1RM5
asRt5NTy0o6X11y3B0qhn7L3huZ0p0nTV9c0frL4JIZaSUZfTn8P3zwSqcmzjZR2CmcxC2YkyDwz
vAMO8TUzrAojk38P7HKbcSXtyaNsm/ZUbKz+cwjmzvV1RtVO2dqNWVt+mna7FhysbJdRR+icFP22
GEAwInAAwY0KQ1IzKQ4Csukks5x6WX4ngdLpL/DhK0RniVZVNz8YS6ZaRuUwDF1+VyMfs5IBPbQO
NUDv46Sq/f2wHNzAiMmol942RcDj/jYgZ35YHJOG3aoMhqGCpeES1qqKfbIUNBiWlvRLvDQ7jXfU
HCBCJU0ZcKuQr2UIza8G8fYAx/8NfwmU9po6fJCD9OcW5OgS/yCwcv85oKrFnZWU2BwvAxIsZ0Zc
ZvdWfp/j2WZeB6XfmfI7+J6YE6bG3R95XNlCpJ36NaUicSctOdz2HF0wfcUGz92PJRmEV9OLsvU1
k4I/7JPbOMkmmK3oXknK4Jy4frklJTZ/5Wt+dBs/+qV1bJkAixavFFExNoybGFOASX/qvFFfSQgi
oGRhtPmHXI1EbL1uZ7/YF4GjbVBfUr5oc4zzeNPFv6rQWkONpkLTAqPC79b4YWaA4CvbUF7QnMB2
oKgnEiKqcVBGj1djaWQPqVrMC3zxEISs9+Jcc09CCWkngQpGn5udWwNDWfZqEgyN73NzrrVxVaVW
f0QaS1sHFjwxbOPWwlYBeMj+xurCV9sPon0ADObI4yE66gHVxWnMKAd13cmyMag1loOcuVqfndKZ
TX6eDPdV13/0y2DdGemuVqldSPM2KvMDDd2Ahlr07jZ6u8rvH1iz3exYl7/YNhYzjdN2Bzwwgm91
jYpFMrxnvMZPftfYa+m2eFawhvDqC4xg6xW4yd5aJGC8EUcagOCgupbZbhq9Kq0aPjcVWhemg3+q
s4RZBWIJ7hQ+SD5Ekhu3zMj/Q5+E5PqsHJzSRtGYVMo1TzJ0T+Eca1TSoJFYDTd0MR6p6LDmtmPW
jKwB0t0fyWS9cNdJ2mmXW3+eIrK3VCdlBR9Yyo7iXXWck7irNm5SO3dF6F76JAVkDh8VXlS98KLy
Dj1FKy3H3TVSt2w07EYkMFDLnB4ru30imdOehNolhzzPk62Od+/mxvmihpydTUw7ZNKV6FUw1Vym
St9tqoa5wyZOeAawP/uYJqO3uOWntmp5VyI5cxJOXemHSNPGSXmRZv27KcSjxEs+RqX5aXThDIub
zm2uBKuZXVyEpXQLTrSy287qxKdbvIFdlsRKH269xQDY2nxqhHt8mzAGd2NKdCQe2L4npna6HeYm
1D83+S1ACPyOyQpSRti//zXLgDr30SZvKgdCoEqN4inUR/9owmDeoAMyfY+D4aJ2CE03cV3vZav6
x85VNr/hgmSSUTnYTZZu29ZDde33QC9b5VtbAmVyWxtIxIC2RagS0YF68VnDts6/YxPxJC3pF9M1
ad4ieqN9mkYwD6vbgMQps+7f9db49MmwTUKqCcPWMHUOZINeBa1uL7h1Xnd8MZqkJRFHk4wt9rNO
9SotOSDNSGlkxihbZrVFG16Wa9wi5BrognxcQyKWa9x+yu0at5+yXANyinOaSvNvNdeCVy91v9iA
IC64woWvUQXBfurnaieDEVjZEzYh+CIto9KngNQsqG08S5fHLnc9p9F86JeIGvU7MmbAcmW0Covm
sVpMD39PhxuybyzogQtLO622vpWH/yATQd0JC/M3NdZMitStel8oU8m2y5sAGZXzA19GKrFepr3H
8/zNI2V4NJECqX42ASTDlGq34by7hUl6y/Wn75VBFX+eElzW0Txt5xg1sXlAqod+R/HpT5vypCIL
wi2NZoBm+PlOMGFpDO/T0DSccwVjRh7sP9oy7tqDtxZsmZkHz6HpxBvQLKO18qtsPE5l8GT6BV+c
Pup5xJX+I59B/TI4KTvl2jbWaVNHP23P4rnf2+8KVqr7dOiKuyy2wjd2shcJaAH3r9kJYz+G5Q7G
PcHBaWGouPybLl2IQRniWM42db36zY3n92FqnV+dYR9is2i+OUo3bfwlVLOz+TR1/qdQ0Qr9z1Be
mdGxI/dRcFOe3aItt6pfal8HSBCJ1sa/XMcIYB13+Svic8Pe9efoAMvIfAKhgxLSElIm7ioNnfFH
Plspy58hvGchGJIr+tqYeb6mjgNYz+qL70oTeifEusfnTHXLS1gpDxZv/mfpUrBj2JSOHe3+nZBv
geCpDzIKchFpmQL4edGrOTu40VJWVF+NOxk2DTtn//HjOlXxtBBkFTY1Mhi0aKo01Kh3qOxHd92s
Z6AKtPihqXueCUnaq+e2QUF76cP8oTevw6qHD2Tl5dgYN5HCs5BbODR6c98jKvoRE2Wqymqv4pa6
TZQfo/RIcygY7YQI051dVYUuTIbpYE8JsuWDxr58yS4lrVluqtwetoq/oA5zlfWqC7zcr4L8wS8x
EIy9on1E8Snk6+J1OD7RnGAzPSKSo+9RdQV8Lc3fAwle1wpcGpw8l7ClP1AjdGkzmCex60JIVLmB
zrljHeVK17i+Ad3Y5C7g+r7z0l01uf5RU2f/2KEKBQt+aaObfhnSumF18rsvMqqPQImWuE/DFZVD
ZStDt0PhG6q19pokX75AKZyciJV9mTgqzte65R7tQO+TcwiTzOcm3/Owx3qeFAaJCF7060mPAegq
hnORs0izfVSY5pdbf2oO8M5DnhiXFpfiVZZm495OcmPexEunpk3XKdL6NDAobriyPH/Yy4hccejY
CdkFdWySZzHCKOusGDv838Pxcu1Jc2O4toF45E53mZaxVKJlTA49EEbGZN6t1527kv2it23dFMFT
xaLIilX8c6tUAcJAO6OAkQRwDvlgP1AiWMpLW1H7l7Ie7cVeRn1WURg6FaPzowkR/liz0ZjAjTbt
Ph42ksmR/A1+oe7ewJVpJUmfUvzUUAR5mNquPUlIu+R+rK5191keqp/kXOUqS2xbph+xkNhPfBbv
MrZJgwOYnRzll9GtQbunknOIG199lq7BgnHGW8eEXcivO6CR8mxiSZXYJVacS1fgAChxgbSubrMo
w/7VmL/ydqaAo6f+U92EX712Ur+R3PA31mCjYjZ1xdcs/lL0gfatbzSeqQ3kJEwntW8kORBbTKvX
fCznsxYZ7Vpm+0ZBnQSu3H2edg+jixrDsLqi5cjVcmMGjntkC62stIXbAo3yoyk+i7emjN6CxZTR
ifBATOsZMmY5G/ssbVVK0x2Ib7hjPxSz2fIm9P9W4glx8zn/WgYBoiFDSvUt6a3DiErKupgBSszs
VY79aNWXKIFnHPSW82qnRbNKdC/+hWTAyjEL85841h6dQam+5ZqnrStsriBUOere8dDGd6wGPr4T
dEfefMohSM32z7MEvN6xrwPl8H/HsVwqdgMyU7h1a/UTKsiw+36OAups/XRphGU5XljvG6z4g8Yy
EK9CqRjM1/Fa9Loem9Y9d1gef8IzWb/ZT1rin8tlxm1De8VDLQMpb5ydl3rLf8svwy/wFnehHlj/
pCGGqlS4f1hoE697q6ue2yKyd2poNSfIsvk5r5Rsp5Hbepl911qpJhmmZboD9nlLxSnfqTakj1+4
qj/b+FEUs2cd7NyfIPTRTBG4XKUUAu5Z3dXIai/44qVKdjtoQ/cStA7g+6W/TE1/l3mmu3YCUB4W
UL7rovzWlOW+NKskjC4iO3BrfhqlCH2R1b+M9oX6zwcXtnEU6t1O5vnb3DW9o5NCY7mT03RpD9OI
BoWc+lnsfkQF6OYck5LNUmzMTwNmJDmkbfoGK/SPgDbsXTEML84wI96wHMwxYZEvp6rpfnTehqVv
UIxvetnqGHn8O621I1j6ZoDZYs2q5IgOCL6l3tyexqS1HyolhQI+WtlfkcMmQa3Me8/RfwLD1R5c
U0EC0oV0ZkNOtAGz0jkMbN2CxHZ39VjqD9InB2sO7l2bPblVlXxv6lHR7237SaLa36EoEUMcNufv
t9ky2FoO5cXKfi66mgTpv7CvpMVDJU/a8xVuJs0lIsPWuS0Qv4GnBQJ0Ochu87rx9NOcQlof76Tv
FpKXVMZWtzbS0PC9YPJsJbBCBJsS8eQhCeaDi3TTwjzqKkxDNy+y7ZD4NbLySby9uVWDHfEe+nk+
5mWunNAVgpAT49h3Z2qBCc2Sx+/fGQ5Og2C4Q78sq9WwwLfl8Kn96VSGnEIvjuMi+zQC2/GGYVOY
fvxz8ZHoFaAplgueEuuDClZq0hwwRM73o6Zrr2bf/5IIx4ERhFj81xxEyjYvC53MZ97dO5qmrDWd
pb5iKQDTnDRfw3Erz5Db63c7WRyeYGgZg3aMM/4S0vzvURE0gq9IpX5ERYuUrERRl6vOYI7lWtLt
D5Z2xG0kRFCfS9+iqu4xhcZ2SKIhflYAWGF1oIU/3RwAjk11nTVqNB9REGm3fdJaP+ovapBEPw0j
QR5YN9yjOW/qiN0+9FtocU7cwddbmHdyiJQWYnaqeNtbHzk2GHpLtPQh0QsuUQLjPvW3fpE4+7Hw
v/yv2uZ5rwL19uEf3nTN5Qwh1+ByVUiPKjRjJCZeUEXdENQnA9l0xJ1SYwAmRH463DlLfhqYOflp
U7LU0hFKGjsqwbFjNOlsMKBF414y1smSvL5OcHQNSm2s68Coq1w/IyK4V/pOvdNqfQJSu6TLEYgi
R96BOkMrqUajsbbsO9hlrG/G6Ssvovgwoy65DVQECr0qwSuszdN79GDH+7HxyFEY/T4ckL8XzRCR
BLn13bRKWsv/iJMQCb7FSZ8ES9/EJoHs3wIWu8Xcrn+7VjxgY1hmrU4xEf0iIYYJh2xOtHjT5lC0
pSkDV/JYpavqJfp5CzUrP1uNVpDtuontLrSv2D65GHGsfMVqtzYQ4ZP0yZkcVPyymp2cGpHG1+8W
Huh5Ua9kSPPCtFsk1f5mmVLtwqVyLodEKuVyiggd06dF0w3E5ysvjQrPVwI/xdSNT8xtupzJFDn7
Pe86hU3Ax49xsvGvYuTVwS6Q+1duZUSxnOOCP5BbXLquo84Vdbvc+DAonGMG8el631/H+WI1ZOHx
q3GMtjn1PQmAz6ejbTyVkZfvdTSDThJjhFmhn+VUC+3sGIzRzGJjcmqPv0qYNau618PzELWo6/w+
c1kHK1DpDn/0xzLjFnebG3vct9WwpBJ/X+UWpwTkHJFj+Q+xinxGCmQRr1DTpot2seJ4O71Rnovf
ghaftC7QiyKcjeC47uUNGfKN2PzJ0OkwiDqR+75yc4SgkwjwstPwyxgAvG6l08WOYvuh3g51vVw3
CjSDNujzOylUolZo7UMDbxJpDsWUXkhE/rTmrH8NSj9+ZU8oQ3JQKu3dG2bzIi25VuQrr6qrGduu
j5V3uyrWMUjz77Cm4904Wfh3gsfEiELfQza1VtGy6QzjGUxvzG6Uh5Z6L339siVVQEJscEQetpHs
RudlN5qxG00Q7MWlfNnslp3WAZ4lWuZNvy/t8QbHksA66KNmPsiBD2Cvyr7nRln6HK0yH+Y2sB48
39yaXoUGwe/YFJmNU2uOp1uXnBkpKTCn77B8XmKByJQYZ1n9BhYeEEkQX/oaHbhpgybPeJFDGwfW
OS+1nh2xHq1EDp4qdX9nAEwmI4AtXZ9p2Sa2x+kgzdj03scuCx4jJ27elOIYLu50tZt1IO+cKvpu
uxG5xgxt5imhmNsbPZh2r2OlZrYO71sOUx3/M0SpcZSW9JeTt05yl13cMgk1QOeejMO2sawWPzEd
9kqoFciaLdNlAjXjcRfpyC7KDLftKVomocXWP+3D6lDn6IOt8HvGLH05XNsGfHJLgUEOpDJPNzJy
PU3msGCFXZk7qwp/JRhLsklZ+iKCdmaZ67y10JYABLBkX0XtNdCtatPEiKfd+m5uB6IPKyHVEjLb
GfeYOz6HZM+OsQsLVSS9wSV+AaeSvgTFHJ4zTAyRckSf+3d/6iCz9T/0o7IVnsM2uS/HAFU1B7Ju
5+pbEYO9CcQ2UlmVtun5Gm5qvPcUEPDB/hYps30W4RvIAy65IJW9tHAyPXCTers2c743zARjKxo9
sA2oWKTmT+kTnZ5eRH5qH2yvOelnu670TVxO5hEbgb+KwCt/hFZ5PYn/Pfk9tJzgBVb9kB7dyr9b
zvfSHy7tglBM67p9XFqCZsz/o/V7LIOeufb5Ox2uQAUjH/9RUMfHh3RR9ipi1Gin2PwqWIbItfHY
zO9EbTHWkVwEWtPVC4PcTwHr/xZX/LdbYiRaAkj3S/Q4DORP//sFJLIZwSc4Rf5PncysXE0oiK5Z
pndqX+LCoU3TSc5MI2D0GoPbRKqspbvJE/OuGBToKoTrTCZTkuK2it3exwU/TZSg2+F2demDYIcY
afZ18tv6GKEGupFiWhvpgAwrJLQ7PBpfdLW8SH84ZgoYoSTkFqHmZhrOufERwmf339/X9kgdf+lP
gr7eGHPVHhFKVr7+kk4j5DemyL1HGT6GuMjClrU0VhYW+5AF1PJe6F+kO5+ghCTQn6+fV37R6weT
0+uf5fZBrn8aDeH+tWPwgSSoR5lpq1VNvsqGaGhX82DWZyNuXG1neNUXZarVvRtGzTkt2Z3YKOez
zt+hgmK94I6M1rnhOSvQM9YBl27zZaohqOeOXa5ltI0gOHTlloS+7dVrBKkQAD9PCIyfNcs3177f
WOvaUFEN/j1wa6Z5MDcrnFXmOyfQjgF+xva6zKfg9H+duojmg2Ye4mIFzn8+zt1WuuylX87kEnJW
6QifotGJNNCMJvcH/6WJdiDolLNUGqUCGRm9fUBL/LtpDmyxZKA3XGQng9LYXjuLJH40yxZDW9C4
1QaF3lUeb/IMn6YZKQxzFSLc/BDP408+enBoxjR9qJaDxVfpQVNr9BSsxXJ+aTqtBVa7wMdkmwDm
o1DhUAOeYgNXYNP/64/JlBVsMDnoPSYA+FcyKpepRm8tv4F0kbI5oGehng1PD09GYS82FtpjPxaa
v3J9c9MpfnjfSjPN53RdJmW6LzJffTQRQXxEQsoCy8jOr1/myeQ0d/175HQ+umRuWbY/UmcojxIm
B5f8xxYeiba59VFPvf4WoGQWzpT3NjY1Wr2eke/jpWpTo5uQlt+lF8OV372GrRffExVdX+ntymiJ
nfVeecLKvF41BQIvzTjo38u+vrROAJahQLgfN9ns7z4ChQAK1X/LO73cxLGrPER27+F119XHsFad
s6PX4C5wHniRK5kNK8q0T6smAjELkjpcSiYJNjU7U3HTV7Y36WINY/1qi3mdd7P1Y1BYKXhZPD40
i+huFPc/25GNYm3rKKKaNig+Iyqf0qJD/ChC4WopCOK6grTbEiHN3xHSkklDYqibJo8eG0xRro+G
UvHfzHbOnvj6DU9REl4fDXqLN0IdqdZONspjab+ZWZU/RcBD/4hCucrC/Qj3hSxOWY0tz/IwC561
JG/QaqElXcbyWKd48tz1fv2pP+tRwGoGzAaGxVRwmgJ72Ax2N17QFx4vXoaGax7ZJDxRnNziMjSG
GOw5T11gFNf9yW0D8mlDEmcWrkmyGbmeZsli1kJZe+XhHL+a4L4/1i55OxUC3VZkRM2kJ4PMu3bR
GTXrLkEkIZz3OKiO29zQrLth0eqOxx/aOBrvkTsbR7vXCgBQ+MmFNu8QN2lLCoia8xSZAHwWP7k2
sUAJDMqrYYOvMMgTPSX6ouTjkgLUssB/UvnIV93TFIUif/6F6MJHZOylH5EoCwFfNck6CuYEhwq3
VX8180Yn3XC58h6uFAftbbCb/IKXGswIYUJc+Q/aW+hHOS4oOOQhuncRTIFqfo8Lp3pw2Uv4q9Kt
eE+w3tpfIQpKF1jgrZa83VWrNo6VPXKfoDA8Oz0Lewk8Pu5UJC+eIzPVDpk9zDsYZdk7yZqzXVrs
OcWpC1UD8oJF8Z5BKD5D6FCfuRGKc18474EQ4jFjsdbIIzR7GbUtdX7+JadyIGFbgaBKnHXfJJQu
ErV6J00DE7JWzrEJ4GKVDHO+xrVn3npKUtz3XuesB7VfhDWo9eYkch5hO4b3mmFGa1n7Je38MaBT
7bgfWDuvzdqMMIVd9GSLCvX93NdeqNSUK2SonV/tQNK/SNufCgy6dR9lVCCD0DwU2lzsI9Z6G1iZ
80bLh+FkqmO5kceLmVRPemA4L9Lfsr8h6UPB+Xc/GMsLymL1X66Z5u9l0Sv5oXUoUjlqm18ASyOc
tsj5kYnLL2MNDkzKBv20shCOuQco4p8UlreC4/oT7rUMBi6s84UIc0N6RYNXHlGUyFC42g4Lt0pt
KMkauVdihJrHd2OZ2neN0cALRnoODRlqPS+1XyLvNYzavePa9qU0KI0qLeRfjBj3Vld079hZ9Psa
DaTl3mneHANIazHnj+AOhlU/pcUGbrsJVN3W3rXqr2ZW0arzGusuC8aJKh5NA00lEsbuU7GISNV+
X620MQIMvsxuIoSJLKgwH6TdCBIKFJXu7pplVa38o30l/fL4/mh/itcNtbvTs8FYj205IQgZg8UA
kr7pdbTnnK4IdolT27sJw803I9YoQ/AmPsgoOYYE5fbcusioE5t3Rp+Uz9ng2Aht30kQpCvnUauq
B2kZdjSBqQ6p+i3Xz/qaHGuK9m4OL6KznA7bBi97Uf8CoNq/9MvBzJG31NGp2kuzr90ZZHbxXVoy
xW2id8dUA1zUiAfC1O9jZBY3UeEZd7h/UQVd6nCVUUCfSMJqLfU66ZM63ODZQBbQiL/1K0qo7ZYU
6NWWUWJlNE8A3i6x0pWnPpjbamLzz998DXL+S5WPE8as4BnwGI6vTTvCE4rKwQgiP/fvrbJ5kxIE
FUr/3lXKNylXuKHnyZhUK6wl0iFS0Ef/w7zlKhLpFxBXLepju0jN9rJ8lEWjr6BY79hhfJZlZuiH
wd7Lx3Ejo6xK08fZeB90LIUXIWU5lMhaX3xt2N8SfjZ6fNJ1zffhBeFhZd7v/dpDwSYp0rtUL979
hZmWhuZw17djDAoS3poVAiFvQq0m80kTguzWbKL+NTej/tHCUqKKvrH48f92h78ToBu/MgW3pXC2
yhfs8IxdBI79xAYIpbfAWpwr0ubNt8u/vHiaN25gN2tkwQvgq7i3xrpm7x0RnQE//h9tGU+X8S7V
+QpX0EX+pb/OdV+shJBXhV3zjIcKT59yukhXrRTIK8b6ixD45BAslVfSkOjCLjy/6+H/c1IZUmwc
hY2rhg9eMfPrZLGzjZvOPbiid6B3brv5YOj2gLh3TuyxuyvaCuDKpHyx4FBL/td2bfOAqs60aSbW
LJgxRPNbHYIOTEkMbUT+ROTprsJ7/bShRovbsm1Ye5j0L7ZZOJdoEeiSM3hTzqWtePiHZTtt/xiQ
kIE6C/5NzkZaeYZLXToiEpJOpr0NkWfbCoFC/IU9c4fgSAPCB76FVmp3DeXCo4Zh2rS6QcTG3D94
QRkdBfQ1y6icCpSMNADg/vE/Rq9XWEZknlxqcGJ1a2L7ymrf4SWlKmD5narP9LPR/zXyckdEnswn
KwsW84acLonSViuQAmST0QDa1FZNAD086yd9c72ZpD16hr4pAHCr+9v49WYakv7+KniRjR7cEw0h
j6BvlVM8a+quS8zgWcV7FC6u0XwbDPc5FtVo/n5JYan/+E7/TUWa+Gsa5vC76yh4SrHP24+DM9yN
lv7XPHYvrSCpGrvBXITm9Xtoxbp16vThJSqV9dzqVx2BKx505O+14n/Js1X2Wa4SR/c41143XNe+
NMGyhdVOjcC4AfgyaF6HcVTfuw3PT+OdYp2OZ0beASnxjHdMcNVdZDTGTkZrF5stM7SAjVgdGG2z
RFOh8yKU40zsBha7aVObwpPd4hwr/33p6+s4Xhk2MHlpGqrzESJNOchV9kCJhzttVhN1X4f299kb
iw/UK59EI/+VrKskGzdVipAVGtVtsBcSuBxuI7c+ORuEIi6nWodBAmLH0Jgi7agPziEO4WI5rvG3
rqjnpLKDX3kCBAYGJ0iz5GefKvp3u8rRGOjz5FsdQIWfW1BjWgPUCMZY/Bb4SPmNJLZfh1L31naX
QtXUWW6kKTuqOeSxmJXjveZZ2T0FMMqvdWD+SHt3n2YLmg8iftTV6o/eY12uZ439DHBp3FX8wqdi
4hlv15SExfKsVbrkoOjjneiRSZccssU96GaKdo1dzIQkbjCN7NCnyZ1omklXpUxv4eD2UGe6/mWC
Ktsl2E57i7UjhKdk64c+KIGlCaM8fkjD/uhTRkB4C9Q0pWSF3Glm9y/o+dUHX1uKysuVSrIg7BON
xeUDyKv2G+h6g7wGlaNXqxgM3s5082832KucfYpLuK9axDfmNzImxrLD80IHEKkSPsmWLumRy4Ov
xu2w7AilT0e4Unfn8Em6uFGRGMx49cnghKD6GYLtG5Kq+Wvk5DNpJ3jzfcT7ytVxs51YswgfKseZ
ZQ1GojoYnpq9RuBf9+NsZBtFHZSdXtnFulACr4D3FWlnJHZ3/hwEx2ufn9YveT8YD86qNMwC4Z/M
wkLDphy4rOFsQ/snr4oBdKMxPw6W9bd0Uy3zeEo7+sHIi/C1r6r9HzbEVqTBtAlmOLxL3VoOyOH0
92OYYItrfXRJf1YG+q6rjXTNP78HorZY1DjkjM4iA3Z113LVGocZ0mxrUQkLrIinuJ3nqw5xB+rn
MOvLor50sxM88hQMH+vlYBaRtzYtwAUyIH0yGoGtVxd0xxIvl7ADlQeEAY7/j2skhfpzLDztIBNl
0NCHL0jyGXdaDxOncHHwk7rM9ZBZyGIsEhpySOzG+S/Kzqy5bZ1L13/lq+/6sA7noet0X2iWbNmy
POeGlcQJ53kC+evPQ8g7SnZ37aq+QRHAAuPYEgms9Q4AS5z9dUheXWs/sjtY+s/aP0MZzneXE54W
JtM2D4S7uCDMNTFGp9xc2RiNNWs0YhCAnKN7p9l+WnYaHGDAXefW49AE9mMUvrWNP5zlSJoPAnRF
M+zkXFCO+UEpXRLhAQjLyxkK7PO0uUI+8mjk43/tS6jHb+CQtslfKDoF22uILrBbxvom3UtDPHQg
LaDoj4jZolcTFAGWfKF6K+dy3xGrsZyarZyNXFTro3BEbhfg+JNiqdXdGGmXpfWo1YusmbHQIjCX
6EjkFG9mTxabnMY+c5MfIboYzZpUDoD8WDlefocYZ67TCW3TutBs6s8AdVIwj6cyKOu7GNb6Fc4j
x1X+J3DQiPVQBfktlkzIb7H+bI57jR1L8ROIN/BjJKaM4g4uttgqo1KwPSSlq/nZ9yYQ1ak24+4M
jvJeDkd1/BklcQ/6VP4eZej3cjikSuEjercKq8ZA1kd4B93Hg5TtrQF+omyWZLzLL0Fj3mYJxn1t
P6wMXYm/h4U78eWIwqcs6dw1XoTFsh5Rl0TNtj3bqDbuw85rZquJ5iwbwcuVXUevbuGM4LUauxAj
Ub4+xTOavbNt81Jvs2MO4rE5TTtZdJP1M1mD6wCuCvS7rsOT6Qf4I/evMug6XkROutYwr1pdJ3qs
tv8qalaNDyGuLNyVD6piiQISBogDHguXKy0a73CIPacWcrnXcTmpcw658fmYh+bswCDHZBO7cEY7
R//J2ba7zx2QiqUNq4s806tQ++mG9EyyxIOjfK0EuqC2EmG2YTfFKww5d+GkZnYrZ4PJ3HjaGD90
KZqc1iot/GQtUzTTEH5YYeXvJf9Dckom2Jcby/Gs5eUT6QaKfYS3cVkgQ1KB87KCbDFmx5hJ5bbv
HOVVpBTucQg09JviyT2O8xWJB/f32dh8Id8ULDGpN99QIllJvxufveoqqIV7K7RKv3d9MveSbi4U
jAFrLXkeXNww/Ka1NgEQ7aXdt84eHJ25DJTG3/oBL0heC+3tgJWyfLfKd2YUTc8o0eVH2TNm/2VN
wCuU71djdmfmJ5BzsnExvAKeJV1NhoT0e22F2z7vjId2bmzXyzHIVu19MPEGXTaZedsA9z1eup6y
pwzon2SsVfDy8K1hI5cXQDsfpjIMbixNfPsMj2Y/a9KWS61rOR6QkxrXWo1stD/Od08VX13Kn0Cu
tqv+dTR0DCjmEmVGgmzptGWwvlYnZU3y2r2GuE5C4lPOALWhEiDrna7WaKtxqvQ5ydYb1WuYDg/s
EchI1+MBE+3y56S1X9tSoIFUmT6y/ImJCFg5YxXw44zsKqP8CqEkz43yDMW3WpadA0rKK261aahx
GiTNa7OpsrbT6Py9oj0ORbRKAh6C8jt1beCuPHFMrA5ySH5TnYDfpuF/yBEKPIgYBjWmfvrkFQs5
WDvKavB8xLAMAesqn3xv16f10Zh1EJFzrfrF5fIybWBK2fN5QBVkDodBTpUuRjE7KJ3w3pjCeqEo
pb41EHC8H9DpMxfTiKJVbCi4x82Dl8D5yqD6e1D0/OG3YHnZWAg9Tkl7vMY6rmLtGtd5lpAmCWGK
s8BdDtScl7mEPCHwFd/IadlcYE0S4XRd8xss6hp+GZT3lOFZg3w3/7GvOAh/2PIcH5H1RcFXfKjz
KT9G4xKRJnINdwL7EDlxiUv+inOrKdoZqvgYfskDt3xYjhqF86MSGR8mkMatnIyltrC8HCM9vW1b
dXGN/dt6J8Tyyipz3MJ+3XiMw72Gzt5t4/TKPQ4m8hl15ad1YSUWpeWXu+tEw+5iW4JbWMixzvGm
+yo5ys96AZsEO6/x7FOhtQ5GrdDVunONe3OxtcNcu/33v/7vf/2/7+I/gh/FqUh54ef/yrvsVCBe
3/znv23r3/8qL8P7j//8t6V7LscZx9J11LRc09RV5r9/PaOQQ7T2fwBFiyIK8vQAtjtbW1EChc7l
Sz7nRmUGXWbODRi6pKv1R4HTS6On4knn7b3HNcxdY7M+fZUN5Up3TYpC28d5PT55Vo28zkxp1bQU
hf9yvNN88OH1IJDGNWP1K+qnZyE6facnkw2fbYDWcEA/zzwgaHdTOuT1sC+fXQXwCV9gTe9v7FxV
dKz+8uAWdcgNJW3KSLjjXjJ0gfCxC6hggGt51IOVmLtRitySilOEU1jxklREjGMFTTKijw6sLN0C
d0guY9EYHW2Fz7+MKKrJvhM4H18XgSDNdvJGaYrz/D//NVz9z7+Goaoe0uxkayzXMjT+Hn/+NdLE
IO0C7uKQJuB8RiuoT6lb1xQMtWaF2265lmOywT9CO5ZNfBlCRw7WVgf8WjebeEXFFX2XtBru4dP0
lwZDjhysaMF7F2A14i5pOIBS7rTtGA1NtG6b6gPd3tWnzEfpNu6d0opgGapklxHFgt547VNooII1
Bc19PV/JCb0iPyDH3NwBiNC1eOvJwcvq0mp1FAO2qWX4UJE5MF6OmDmKGVPxeeBUWt71qWZ8HjiR
C4xBHdUHGSoXjWbDoTPsjIN8BcKpaPbXW17GuGVae/ZJ9uQtu0LEG9lFzy++R7HocmaV95W3BCtt
XP4ZeUtPV3w03jj06nyBdv/8p9Zcb/5j/vbV48Wn2apDGU+zTE+17L/9sdWhSPla9vpGdKSGfAp8
e61tAs6A1BBs0lRfoa6vmj5Of9hW/CMx2+45NkN4GFWGBEeRakcXfMxKccfhbUrzu9ExP6ZpiBG3
w0Nh5AD3ihJvtEZPKdvJrunwmws5zrDTYdYIzVWO18djqQ3a2QRDI4fDxqxuzQFlVfTQYaCJbNo3
4xdkkOxnzRX9qYsM5PnU8hWrJX9vDBDD4nmPFyol+uqpmkA3ZLbso1ddeeyQiHiUvieact+KITzL
EeRi0SkTU0CqMMsLDk6XSVVU2S4MQHV4eppQPv6rEaV4rXot37oJPKagdOPLpIFaQ7O49uW0XIbO
MFJVRuCsK6uwFqbmTXe515jLxg2L52HMsmU2We4LTxEdtbR0QnaYTHCJyPYXpR2+q5QOvxWZ+thh
n/RRlv5NqPrRT+pVG10VMQwoh/JXYOaYHVOCE2r20qppvUChd3h1EZ0AhN7BwimUMxT2vRxGRDUE
rqC8qFZz2/f9UGwte4LX5Gfafh7Lp56tjw7lewG5O9l03VYpNf87ioXsuNIpfgBK6u1iNNt2qsvL
wa0MFSYbnrSahgBg9t9CXZHFC1szQbbM8eCR/hbvhBBk5K114IM7PWw/b/1HKPxl6yno3O/RVKu3
YdaNa5WS1rOSGz8LLK1/WMMLGrf5R9Hxjo5TNX0EJNkvyil6FqHB+87RvX0dtMlTYaHDEk0GBSYz
TZ961KfvwIjcqyay+xgEhbsGi/JTSQFtqVNr2zaiAwalDLfzy+pG9hwtHK1FWfa3dtYaW7IZ72mq
qC+Uo79aePH9sBH3d+vQ/J7XhYFiZRc9mnHlbjo1cw5hgf6/ZVOMyOdFCN1/deZFFBMXpRg+Fw1B
b6/SFgUxmZZMEMJB+DE/XnrgaPdeOOGuNKc6/4zQE6TsI6U6jYai3aYUBy7ltl/dSzUubEuwaVT2
Ua4WIE5KXenvikgrH0yOn9q2U/oMBGDl8N1Q7Xsfsaib3slu5VBq9DWHjrQZ12SFvWXUKTbPNRoZ
nDt8QtMsRRZnSBtnMSh1cNA7OBNQPB6kVPvgFgfVCjguzUOKAiUk5OEj5+SQGaDc0Lgkga6LtNEz
13XQGSs5prbpKhEGoo1Nd1RN37rX50ZeVXpr891rjCVvJm0nNDBR8kmA16i2aoSD51tZh4+uHlYP
RoQezvyskE1qp9rK89hTyQUBCkAPPnTVa4S8R1YU1rrPwK962pOLWsWhEjYi17Lbttl9L5r7ho9o
t8Syt6us5EnOmXby3MEmvZM9p0YsE+3/fetr1amLS3+tBpW2yocWLSyYxS1CJaW+v/Tb/N2aEvc0
mkpMJt+cbuLeer/MXdfK2RRp0PN1vRyjJDPew+hdqMD2xtG1vw0FP3IMs+DcJlG1bbFtOEyTMetu
k43KMSd6nSrrRX5A0U5cqr8WZYZanf0UvA0qAPeVnmV3dqmgx+ebZ9lkblzgk50j6GJ19Z3WpclL
6MbLDtHRx0ZU4Qtoi25MXrJQUR8HrV0ac0iO8f3DhN2FXKCSGby3eU8A2UVSDNo87pYlIiITtGbZ
Ldld3tRl8iF7Yo4YLHxW4qYKbmKLkzLuaZvWpa4s0Il8YJ8RL7FQcb5b8V4+u0SOzqJRW/05n3Rl
K0Ptzg4voQXmvN+9ade1cGZM33lsZnESeDohZBi320pcZk6xAdiN1l1kJuXstZvBlv49eF4Lo/yY
RoF9U/egTjJOSu+G4SdLHsG4PERl/Rjn2UmOK5oY1rWbQ8CgOv+OVRMKSfFaLQpEeOCXL6sxrL+K
Qtlhxaf/rDACQf/V+toklbLIReWchVePG0vE+o0zl4Y6geNHFKS7yLfSnZWrxrPp+v2K81m2k5rf
QAqHlajHz9mU7NMq5xAAj0RPVmOOUwt4euNZ5FmyU0T/e9ebu7Xq6s+F1X7OXrtybYmS9GNR8nIc
QvfGQJwYknsIJhgp2veor7ZBNYwfIFJ+jH7qPPleaG+iouCoUNdksztyGhn0qG/x8ENG6ilCMlPB
CSGHi7z1mgaxKbOsDkKPMBHsonZZzl05FlCBv1z981hJImwKRLdkl2HjuEjNXUUhKthO86Vr2dVy
yAVmko0ISZmk0VFeySYjUb92xlZfqcNM/NLhsKl58TZU2KLgDtSv21Ir3hyyy4vZbfuYZXX0Yhio
is1hAUoIh7Tp3WU/Ju8ocLTK41CV2sZCTXLh6Jb4gjyYy6lbHe70Ui3g+DIhpf1UKp+oUyifE4B+
qoWU95MT1xVywrPcRTKZ2UPIlvsMZHzP5sy9kz0fdOHOD/p4KbuyUZr2ha3jy8hjflGH2U8pgiYl
0iSaWDaDGwIj6TAWnRXS5FATJafCIWeqKqayVlRHf4KbXixS1bZ/hKtRK/wflgXNJupN90lVerE2
oo2ZFfbJ6z0T8nOovKHAfda6wfnpiY8KM4UP23bTRc3v6lkRDp4GbpffFYYl9jrGFQCMu4OV5dkx
CkKXPWk2vYGGvb3ga4aSelKRvKJJXy21yD4YYQltrCjz71Nf7NqRPDxvsGNpDuS1zWQ4jWXqf+k1
TV34GGg9F3ierUb2I6dMgGnSW/0Vr/TiJJu6r1CBTat6eR2TVxMSqlMGgOE6LqxOW+cUqFfVr/Vy
1oxu0JQe7rG1w5YavBS+4U26YLevLzWlhIPseem3TB2MG9R/prMfQQRRzOhhMuzpLIdUgdafpQf9
RnblRBXhTIp7x0mbw+q4sXeWCW60McIegTCeQ1lHkbGM1ZM6eOON51NgjSlSfQufQivvv0UislaK
4To3oajK02CiHzUA2vymDvZR+LZ6qNOm2pixjyq1VBO6XIJoxT92hBz/NxlmKch81Si6TEvhoovw
kJEGyS5Q8psO4Zd1TvENf/HKWY4p7KspKefD4a8+9WYKBQ4on4qk7iJDzfq2K+z4FTU1DIlS75x7
o/rYIOjKuy9+RR8nODo9ouWy6yQaGZombdb5mCevOAmSdgPAjx4+wbphfMEip7+Xk45FVkwo7G7i
8CEH07lQsT56zhtVgPxXilPC5mw7Ch3HplxLD9Dv1F3al2jdxra11tSxPWdTqOLHkonXXqU2rY5N
+V0x810snJEPYMqhsBxmcZXsXh+18qudpWIhwsh8jhqlWA1F75wmC3toZRjU22lCd2sI3HDPX647
xgWbeMgv9kMc2s5SGN6+6qoGQcSwuQ0ytbmVV9fG8TFjR6WlWjRej58Elg7tCtvffNVz3lK3Pfvd
S7/s1IKi5RwkB3HNzlf1PMiJob1t6vQpUEt+N77qnNXQs889cgZRNnCQIcF3nhyjh8KW/JQ92bQw
C8FlUuqU8XEetXe+kV7iFaVwzgNWSgBrRbSFpgH7zC3FoYmrcaVWanHIVbN/s5pdMqNAG0sv9p5o
83UvsaJF9BXRmfzBifHEbIU1bnwU2BecHYp3TbDf62ywwAKc9VuEVv08PCF9iUMUygSXrtr+DHq/
P/WTYvBUqj9ctgbvdpeRz2jifh+0TfHeW2tgGOpbbtQI1oE7XMnh2sd71uwdjUydOj4UyfCWdCp+
gcIdbl0k8dZT2Gu7jKP4m++jfk3a7ZmvFxY9icc2qZqst8FxMf92EN2CUmW/jdC03KB4q3q1uHGB
riJJwHDjg1XsTDBqUQKgUORKuvaR1X0RvOxfShQFHuypwneQITN04luds9VCdhFOiHd5WASXBVET
ofXIqx+XYIJlnE1ycNs4VQsqY3qLwlDcxELn8zU3SZUv8qArTsPMXLI7bGJCFBWvAWVNHcIpwQtf
x3zcdDaj22ezmzh7GQ20IdI91B3lXWQgfJafBVovB9mT46FZr3Idh4bWxIjcCO0hX/lBMYB0tRG3
hL2grcc0HRamrYscsXm/v9Vysg4bdNN2mjUJ9OgZmzR/VC6Xco0fA42UM/Ju8mqgzBxnnGAiV3Sn
IIOQMCrh8MWwsmjJfzq8CwbNP+WaiVfYPOFEfMgcTQHG1YT9AyT5n6h8DF/crOyWuq8kx9otlYc6
0r9dbjSLZqnZI748aehOd30OlMmJUTfNJjHd1dTY9IW8jMv2ZYYE7H8bw/vdOuhuAD+UtTBUscnG
9S1cWY5uruSywOjdjVeDZpaiRxpWDlqThfdSMenXkGo5wf3F63bG46nBZ5QcmqxGI6EGtBG6a8F2
vNEWejOBgHLT8rFWrfTG0JFocx0tppRhFS+aYqH3IoOdvNnB22mXTtglJeJSOuI0WX+Ss1npBKii
VMk6NNriMQvj9Gya50soCJlv0Ti8okZSXv7lzKi7OzNCeHb+h+Ud6qL8/GEuN9Si7PLDyK5sirj+
7Qeq06DZAcHCum/+J+Wd/vyhOqe7DdrgOIVeckJ8Ertw1WTzQDoLtAfAxV/jXaMNSxT8y811wg3H
6i4q3IUMk+NpqsYwZNw5g8wjsdJ1xFlhHXCIoUs+PjtSyjhjyt6TKq3ZdpIPinZyFmypf4/ZFASV
9qbIh/qQoTezAOCVrC3UBMx9VtViHcahs+2oXq/8Iow2Uv1ANiL101WFAO5vY6mnoRiKQ9CmCG2K
iMjm1qaoN61RNy92qz9WThB9mJFGZT/Kya6g35ux3Tl4bhydgEewr54jBv5DZaF+1xoLDzK97XAp
Jclh4wWziWxdeSli41THA1KUlvtqkZV87hH73thZXW/0yDhViKMBey9xzEOB+y2PrBO6U/6P2qg3
St6Kr4MNYlZnS/GgpZW/HdNs3MtFsY/NXqpP01vKIulPhiPvBrzm+NuizIj87TAvymHR3w+RCllk
XvTrX3JGeEKrdjTTd0jf2lpXEtQ3dL7rFYA59GuT7PuAx/s/R4xEIELwP98DRkj6HdGuyz1gnKwm
O0iPfvUuUiU7yUaH13GqoAasCogJ60xLsNQ2+y68JyyeOvb7Mi4LM2+JvzFWfO2d1Ql3ZRZt+qKk
WbTIFU37EaeHLDeNn5bmvrZW4b9akwrD0wSboFGW22lK1e/laufXam9eraqp/mu15wKgHUl78PjD
aa2znYVEyudlBFpjMtKTFuCXKScky6cUKp9ZdIxl8UzpYmsdOkO8bCXoVT83ERo6ib4JrSbZqVqb
vLvuszyy1IINTJHPwLDRSd7t34f/iJbnGBkdD5q9GJrqvQtay9zzPM1v27kxi1mayHPYkzbFTOzw
ODAFPD7Y3yXpWYsbY2uJ3NpW8wl10orvjsoTvDd7/RkZmd96Or0EBDBVI066c6TshXUnvufKo8dR
5N4wtPLZg2c8cYZ4DYJEx75hLC7dbkiTNeBAsZOzMMefk3Sg1oBK26Pe5dte9+zXyNDGA/IL9rJL
Y/KWwtaWw/zzSsqOZOvIRm2jdtdqBsId2iz3WBp2c+lfuT16mTewctm9WkEXkz5MLRJcXgy1pUBb
0zIf5ZA9jgWgmay8iecINeuRGP1zAXjnFXx2vCmtsEYko0lWVYHQoxmq023ghz3cDQSK5Oe6zR4H
I7W+Ui6fVi2GWLCHm/6ODwBvjDB7R9N/BmwAwSVtAVDY8MRGpix1mFUP6K4vYtyJi+V11lX1aG0D
99xqcAo5SXVii0Bc+VZ1wxOFrPpBZKry4Dr+SZhl+QbKwNv2imKtZZTO8WjRg7O9a3CUX6Swx26G
0VjJSTu3lL3quNWqme+YpAoFgE4hKzJ3nQePm8HLmcPJEh5KjPwuTcXmKV9c+1phf85gls4JsDKy
NYd/53BdlzehS0ZI3Ok5EkNoqdl7NAHrc88J6MHLzj5M37McScEP7nKniJeyKyemMIAKlEf6To7J
Ji820G+Qok5gnGRuNy6HrCqC5YSu0R4JZDx/UWh9kM3gQs8c8uo+doMyIEvUDPe6zuZLdtGfKzYU
+4qlajbWyogs2Il6ZIpFXHrtUTZVkXfHaVTFNvC8Dznkl1N7/C3O8ePopqiAVsyxMiQll7OPoUPE
heYeOClO6MIlvnuQjfvr6u8zMjy0x3SJrhBU+TlQjsmrS/QYdcY2QM/LCIroBhBsdCOv/qfu/2rM
i3vIaI4Vr673gxMCuBwokZKNw1E2pCSGYzGDSkqqqDxn3fV10vsVJsdGFWOh2eNexsuV4OkQnJOX
6lDFt6jZLGSsXDpYwS9ETRbAMxdGrQENMNXbwJj8VVeHWOVFAD3tJlK7hRP1yHYousa1DCA/GFwC
zMroSUUbLhT23G+PHGyyc6QqyYPZnAN0AxPEO9Rs76u2utBNdAxj3vslth/baGyMtds54RvydKDM
ag8tPBKpr9hWNXwx3+pAi28LfU5WhmX01hexS5orD/ey63fiNlVglXUUgR+GRHu0sjZ7acwvviEo
CufUZewabQnZtTC9shd+p7yhv6Nh/kuIM7jDPehQgo1yr1DmuJE9OQ7ENLszcP6RRjdRVIVg0pHH
k92udt1VqbrWjo2qQQlSffIAIZwKVE0LR11pY+redX2BeA5S5z6UsuZco1FMeggw3SpC7kmfNbF+
g0FmtqHePCR1/9r1igVufAjOk+oD/mkBwrjBOY/S4IyhT4joX/Yh54c5qOqSdNO78ChkhJwI4ztP
eyhj55mMZXly9SF4KcSjRKnpmGvdNWqRkt2loDmqbbEbEcJey643JyLCxLAukLb5Fo6tgiYC6rfG
baVYmZ2pvSmJuOyeYHhtDGXsv4oG/2crmooH7J+VLUcwsY90I7pPfi3Cve6yqBjFZZFBWidn5zW/
AOQbI0PPRPfC7EH2jHSIVi2wVOqhvFNQ589vVDMtF3KBHMvr6LcFI2iCFr+T5NiZ2XMbxN+zWXCk
Tvx+aettfAzMznoglfVRVvr4BbE7jIMU+HZ9Y6oPXWj8kPF6q9XLwKC8NeGt81C52B3KiVDFtqcU
jThqUVnOtgkhiDjfPIa56200aSgwNzkO2J7TUWecvQSu47LbWMXQQ4vL2xXuA1js/RkTUZOHDT7A
47AzjGbn+2V40uw/waHC1b6NU/uiCjN76wZ7zhuxU640NAzdflD3WaRkdwGWq0AMYv856wBLu5Pb
/GhVNsim+fPP1U5thpfVGI3+vrpvgxo3em1cySQMwuLFXYRe7R04Wn2pYA+z6rseKolMx1RtaK9b
Q/veojyyHCvfuYcwCzEjg+DBhomSuhHyntab8skT1t2InUYlBtKxWGynoae91/PCqZ0oBDrO58Kw
G/uTF3NsFa5X3BQ4xy1ryV8Jx5CfBHLtQAp6f9n7SfzUPNbNY5f9Ib/hS1dO4jDm7QMzHtZ2vq4i
1znZdg2DLcbt59rr3BVAEveUiKx5QMWheWBkNLrXZojK+wKi9z1ni2xhBPX4RmoODqM9cNCbu52P
zQiZ90cZ5hdUDQvTRHoM/eBlgAQOcoL6s5Xxuw2NcbiVZRDjz66cRRF9uBVJHqx1o+MNkJkvmEYl
z9R72VmCD9kleRw+lbnxXZoGZmJ6MSr9M0BXbOC6kbFWrKB5qKhlncb20Z41GK8jffh4IfDJeXpy
qtE6f2sMo7JwI4dwm8RQ1If5Lp1/E5baf46VUZnvZNf/FSfH9Egle1XdIb3nnqMOq+eS4rfsIYuN
N7GIeAW2CCwurcF9n/wsu5WzutOUEON10rmY5YKSY+fcq6O2l125kZZdHD/H5bUrZ3N7c4GfG4Z+
skId5A7/zI1Td7tmRu/IIXkVerVykwXtjkxtOxMyKx7VcbgrecnsItsXT55WfJHGxUWKo2frTU8y
QB3CCM4ouC+OeZeAVPPfK3f4DJB3CAc9Wcy+I7f/PUooVbjj1Pl5G1y0v0gD0l+3uQbIH6TJ6i+6
kZWPnKzsTY0FKI7Q6eTfoMbKyUy3wGvYbL9u5GAi9E2JGeb+b+NyUo5dlsm+7+pb7E51yIKZpj1o
WWsdoVYoC0M0znvpAebMdLykvB7pf7aWbwMp+X8GCOmq5/4NnGc6nqc5YPIMC1iYauvun3CwSPVy
29ZKa8+7btqFyLFOS0/L8kPD6WO8XKb8GaiZzKMkTvt9CY5O07tgYyLnutZE5T01oT/XRiYQAqpt
ktxjLGzz4rYRZb6gIuU9ZfihkDG0Dp2DCO4yW2CV4D7JyGiKbhwNKyN9DkRpNIdbB1BbTiKnYVGZ
cs2d7FI7UdYkpZS1DI4EYs5u4L47qHgt/WK0nyx75OjSkmWXXcOi7AXKcVP1OMbKITxlF20Rphjf
EY/D6wuq8MWd7GGIGC4j3YwPXTeCQiZVfjADT+wFia1ViIDWrhtAKXlxUa34FcGea2EhZzXv7WKK
vcusHng2ON+u3MvgqTSWmovNQoFCwb5rp/a5R2YRFkiZUXCm66mY4fFzpcD2s/YZfEawCYcOKbp5
Vk87f1NkQ8W5h65izFb2QSJWsaZGYHBRySHrFx+duWGvHB8nW/UOo9etZA9hhM9xGXYd43CIrnTC
ccJ1ih9doWKsOjd2VJSXq+uYpuknETnO7jpEwgnXgrmRY4jDgOLjGUQC448JOauMfgSXLaoPpDGs
/WXMR27ICzBan6zkMYLVcczTwAdJD3dgY8S4yMrB32au/QFqjOfYAfhV1l2byx2MbJZ7M7uTJvTP
2alwITAH6AzrU6aeR5jTlVmcZSfhYbcdQ3Ncyq46B6R29V1D7vdGDsm6W2ElD9YsfCyHcrhpK2DR
FN3nsbYNw1PRl6uSDxjZznu7zeLbIByGM+modD9lrQltja5sElMHXVQ70R69oOFs2xzosmz2kv0r
AiI9RGve5TC+GfPmsCgqf1hiwjNwHtIxgrur8EmRPXkfAdVr7ThxsZZj0ElJEZeWt8mK6ehAaT5m
UdmdQ+xdbqGLPcte6arAvDDEAxEPFV+OyQZ6+L6H+HMney1w/Bsvqb/JeDmEgHG54nf9YiQDRSPV
bb705ocydMabUIIJl4+sXWTwKfi06zAbKld9Th1hrJAfDVedm32x6kI54B6Vb50iEejfdCWSE2G3
1CbtFA3sFBRjIlvW1up7r0VHzc28xwiVe/S8p6+TgjlaDeaVf2SY1nAX+50QTQhVK8fwRbQHcgho
XYt4p+aBfQwsP8Zq2VZRVe+du9oznosa9pXbcsTw+CE8rUn3DWr1a28AIzzU2bayzeZWyY/oFGfz
ccvrkTnV+IkGe6el8SYxymQXV1a8rYoU/l0wLspxihbAzOwH1cfnzlAVccjDiIqkq71Ujmi/IsrG
86U01TtsMi1ANQH7ILcMtqZTa+tWpOZ9kk3LctSDs2ygRan7CZADN/9rDKRlsq5LqwaC+dfY4OEl
GSqpv8e7MbysDRqDFEOanmSYCpTtlur2/XWRWikDzx58wq+LEuDWS01z4q0cG9EZuPVD76Y3wWgs
jGasDpREkbuW/WJGXsi+bGwFy5dgxGcPDYl0cWl17CEOGqSvQ6L0mrqWfb03y4O8gmRC6DTPN3KV
HP1cqpZi4WfUf+SbSL6kgthHTXJu5Ni1ex37W1ws32Vy+nJ5nb/egi+r8/nCu1xmWY8Uhbaw8Es6
iKb9bKIA0d1kbmLHCtOF7MtpOSivrmPXiSSqoStfp/9+i+vqz0gUDreVUYslgtSLIbDcBwXBoMco
7ffwwj6AD073ao8itNkH+qoB5LPptcx/nNIM32OyOD8s80cZCEAPA8ZSPMWhtAaduSu9ptxBwTEf
+iHD/yZqk4/c3cWGFv+oMtHDbvezR6Utm22hpebeUFIdSDbqHC5A36/x6KwmFcMEy4s60jU19jOo
wdxgopk+oye+t9CTfQ/TPtq4QQ3qb8A0gQXUi4M4eNY6vpldE39rqQM+6322dszMoNyZtu/JlKxF
ZyrPQzNVu0ixFq1whhsb5eUbZDex+DbXetaOey/N55IrGQ8SlfnKsGtvZ+n5PppiY98FULvAkFU3
pW28zaAH+WCP57yjy0Fw5T/z9hy3/5+y81qOG9m27RchAt68VqG8pRWpF4SklmAT3n/9HUhyb3b3
PefhvCAKCaBEUlVA5lpzjinsFlaCosXvSU3Djj/oYxKX+wjWwJWyKdhjM4PBPk+7vCRu1hWzPylt
s6nE0hgvW+zMiMt2RhiqNMBQTPO5SQ+TggXXQQiPjcnNSD9MHpVa6/bmxAwnSCj0o8G2f4LX3CdL
1mg0RsO5S5Fi8lxZC4UQAG1yfs9h8mB6ikkPIVmbQ/qSYVH7wRJrk4Rus6IsnV2LMhyuZGHSklty
QwtXOQVxl7+CNij2OeSO3eywhO8Rsnk1fXU37n6VaBJWo1v3D4ZCgy+bknGbBKQzozi4poNXnbFh
5L4IcnMNo7g+gXfO3tRpw11QW8+CDwykCM+3IiT9lV7smmrMT5lLM9upihtrRcLX2jBbN7ph+hqt
pFuvmZ4/Qh3y7NIfGtvYdbHpXW1dfUP3h+usBaJSgSc+JLTL1lGo/+XYY3oEKQBGwHxyuY0R1ZEf
+wQ9tVKqi6YuLA+FYbjQf+KKElOp7m1FHM2h0taNXa68OGt9T88rvwCSdnXsODvaTOgSommVtlp5
qo1ubHSDb10F5qcVnvOUHGLmlYABqPPXHpMTS1DujZF+EjK+m5Lpxeiq/Ck/WEP80Lc2kXoYWaGJ
os+JqDtt7bRmKj8r7qYWzMIm/UYkmXIMjIbujhiR9pXihxDYpRMvofyp1ucuGR90O8E78aDAwV9N
Yoq53afdWVfXYZAcgt9dQjBvQ37QUW4qr878icCMqXCTFXbY9liVUB0r4WHYz9O9pZjb2sx0e2On
Vbcue/td5QRHB/49RE/MhFoSu8fiKDe6F5cfr+SuUtrF0Vs2cpdk6ITb+H/P/tfhjAodPf9hZbCm
PNZLMghLuyn/2G/y4mdk/XQqi89B5KxJpNCPhcj042xGFkt05rdZ9ALNK1ghWP4OP55wR+4iiIIJ
DfOm0ZvX8iWq5xdbj8ptVI742hLbODqTOfjggUb0b4cgjb1VEfVUSAaQ/4lQdrFFi33lubxDUZfr
JOl46tdoiCsX9BzM3cnBKOsBgltzj0doxO3dSGhTj+LBHlQ+3+pK1af0UNd2rq3HTLw6wiHEYPkJ
XG9je2p5mNqXqszHoxcO41FZNiSQZ1UEaaXo82OwbOSzRr7C9xrtuokS5soOFc0fBngHajJ0R4pA
xD4sr3qr/1XWxTPMXXtVqSl/gWp5xFKVs3YTTwSiImo+5kOwneP0CqxQOdZL3IvcBDFGQiUzKfun
8Dya6WDF/GLy/08zq1cLNe+GrJL8OExzfmQC1ClZf2z03DyYFgIPWxOs0Ry6eb3R5RtT7fA/AhI6
Fp74bhSNtcnVZKKZQYLpNqny11Dz6iPf0mux/GHNUTnZCdE93bRLHc/ZyV8sgkWwzkuB/oP81WNc
tfPRavGIUz6HFuCWR+oV1ZG5vLtzkpgJSa4e0yU5QtRl9/Fn+nwj/kzyVZZX/cerFMLboTVY9wUY
95Dj62IdFi4aUrWet41tPRiFgJIRemAzlag5yo2rVs2xSyM8SnWCthKTxqosilXYts1RxMF3+O4P
dYUesAyrdg3/x0eFdnLrbqUG7kmzxmMYi8ekQoVmoAM59GF9rHLK8ppjvde2ElySsZ/XbZI/FIkY
4RhrP+FEgjdshpOgXQv/MQSEY+cubg9wUjaShFRtH6u0CX3bZkZElHazjQHJrcPUofNamdjn0U0i
Xnyd9EBsMXUmvuY59Sa0oNAq8RCy8jP9UCn5wpnZNg/cH6lCAdyy26epKEd/LEOXS7xgXet6tCIi
OttGrOzt2RyeIofu6jj1qNCXAtjSXE0tm4hEBzs5ujqSj5yWFI/EWU2LI6y19I0GLHWLQRa1Fcsq
ny8VHGm3tvZokdVt47VMDizSniMv4iEhHhB9koqjDj2O6dHaY0C6eaFPdHCIu4XvhBbk4w6HscE/
PepwIvh9kmim3jlqq5A7PlFhOr9lx1yGKpMI7lkaAmTKPGUXxtl9TKx279rt2Q7IDk2j8pDwzDrG
QbzrRNLyp+ydtR0QmpQRHrACwC829VyQ1a0rpBso4TWNBSnxda1uuLfaG4LokHk52StJMOrGTjAX
JUoFx3wM7YeYyOXB04moBLKySd3wVZhdQ2BzvQqddrzysLvxHapPeUTYnNOfl8fqyum8dxX2hR/T
0lnnLtGoNbNu31UdupWa9r13BYbRto6OCLfXVm1PBKE1uFL7ON04Xdv5Xlhd6yg+5JGBQsAzb0RC
YRYqPBOXTaav3QYpeZc1O76fEMma4kEvShwKdbPhP2ve266wdpndb8ZBb3DBmPWKJhIfakHgahTz
/6okhKwbfOR04zBTPNyymLgus/9zE0NLyKaxOGhGz9KgV+lVMhtP5wnpfseDns7GeiiBmVj440+Z
Gv9Jpk6g1V+80j1MOuqyxIiYZCmoGIaR6pJylPLw84ZbmE7OylJm/K2o389Zd29mYP5qye/fTulf
VlnlG81VjItikfNFBeaPZya45bP6hcXUaW50aH1WE2wGV70lSQx3z5t3uuJdzCwq1qnWekdLQ/Je
ajhH08TdpnAMr613GUMthBwXxU9OPgYsfzJr7yq941NDsrD8tPfEdKF4sD7TbeJttRi+YbQUsr0g
uGS2BnqXEtm1qmrlNlsQ8pH26kU1HZWsm3emUn4vCuKCSVyu78PwUmQZ9NaBfDkmfNqGedSwrmvr
bGeRtQdhCddJq3+NE9OVmNLIiafRNcmsaj+NN0AZ1spqh2pXW05ysjOV9nh0cby+oSWYnuu+dG/R
CGfWqNtk1w4okgxq8KskSJ1LNavc9efO9gFPaID9mVENvXD90BP6uu2McqUhgNuOpbeCiuA84jjS
UMkXfu8JZ3lwW+suJQS76iGuhxXRNZS2gFqh2cN4BWCos5YfKrlGfX6n4QJZJAyajabDeEo9PifC
pjWppHFIq8+xYbwcoSPw68MOnis3WiuzSW8/ormsu5TlNLP359J7nVKdRzTIh104l1sCcb7r2L38
gCxnnh+oQosyzm7FiNYQPfQ6VMeWfy9H5p9bJWnbyBGA/aTrgdLNehqc8TgI7a6HXb0VPJ5vwstx
VVg4hngIRPcwLF6IsTkDuLh2lJevsKIm4gRo9JXDNnB778G0+l028fypRGVsbJXA1LqKxW1SJmPl
jd3y+zAVzSt72tZq8YTwv9m4RtX5hdL9SHPRbm2X4NNYoLgwQtI80ggohGGS4CtYOfEfwWI/mNUB
rVIB5aIkX7oZ8Bqm7stcmMqzlyh3dNInHY7khdJHv9XVhAWQ3QxXLWq3blpqp2jZ69p4uNrCGK6q
ElpHG+7ykOacEUeonblDrDMcn7NQMCh5+jWOZv0qcK/5DQbjtdzlpn0cp6QBM0w6tTbP1Vtooq9u
y6p5K8thWHVG172NDT+lZxv9GzXdHuFkOL6FPLNX+BhxQ7IiWcVup75p+dQhd6C56c1ph6C1N96a
zm5Xywf6zSSGgsCR2nlDLtWsQIa4b0w/WP2UgeWPrQby0KQ2U6L2f2O9wyeqbrVvSTMjejXM6NsC
Dl0ZgehfyyiC8pkO7ksdKwg7iTuqu+rFzuNx3aqt9Rx1ubG2xrB8jgV35cmmb+Z4Qb4fmwbP72Bb
j1jgWAGaZogC46InSIO1GoW2pSErm2tHv3n2UG1DHTcobkQQ3HE9XbwkNndJ1k7nwqmHvUkg3Ikq
e3VonUY7dsjyYfkQJuYiHsBf5QZ7ZcpIxLCTbD8NlXFsEVNuhLDJtrecAz5Cx4esyo+kclsc8oZ8
1VhlGRt3D9mk7oqwEXcU2vW+BQKx+D8s3Nb5c50S45LM5bcijGsfkZC6LgjkzHLzZMfmmSwBjVWQ
9qtvjFdUu39ym/BdWMNMgqtDyvwBEbDwxwo3xchCvIv4gs/R8LnpU+WY87MQAO56Pp3Ts+VF4652
plcYJYNvBfZy3xvNbTy0/abMRHVidUJcNPYKzdHGfQ5SYD1C/li5BmnyE0Ffa2dZSiSWMRzMQTya
3rvrqPpLrky/o56VucnnNVL2nRImtzrLWUx4zluAPXFVWlb34oY4vwKkA7u+rrZJSElXqXVk54rB
Yrxpr308uNvQy/WVY08EJVG/7fWz0OmGwP5Wmcekbxr6cb/yxMHyqK0bPTfUWETRVgALAsITP060
21daFr2WToPxYGUMM3qb7ljGiraPlPiBB5c/mMm41qYWvKxa/wG2ptl1gTak/UNBduBp3qJyU+N4
RfCqdRSz1m/mvMtJXaxPke6kuyLQ3hi9jynkDSKLnixFOWcOkcwl+kmFSeBH12ZYVo1Z8UIBgCUl
EBgKgi4l0Hxb91m80813vRDGlvvjc9WT+amLZLh0fOBpOxIjDJpw53R1ehIGQtWhJG01sYeXMavs
XRgELbDq/rvaFJQUyKKd7Yh73xj0l5jSgB00MDZwvW7o0r8Lq8UPZHQvYTDFKDxW2YzPr6sD6iMx
TyalLDdFq5F66vDgr7rfKR3zDRpUuh2FHT037rbKiIsp1N4DaJ2zVDOvc0msqGnHxyTy5nvBTNpO
+l+KDnRAc1NYNEG30mznSeg/R4eiGb1wZpxj9/7gRJn7l4cnLQFbipIV40QeHoNGSzE6jaT4DbP3
AMXFPrb69LuecmOXDssfJHbr2+TA91g3MUVPSF630Iv17ZDPzbEhnQTRHICrYakViKoZKBVRohCk
rKf2WN9UXeUDHnusO8qJJUdekgOIoLo7MBHud5M8LI/UmJ5IamoSzpcDH2/wt2PyXXShHs1YTDvb
+ZNWQX3oO4W+Se2uVWwoR4MsS3jcWNO0UrX3ILHXJe70dQnMSYsSe2dMm5Qm1mMU2NcMatA6bjtk
XDk0qpH24wvWVajYPZ4l8rWHFmu4kubcLFELUb/ZKbnt/AoTev+EEvEgKGbfngtq+AFs3Riwm0oR
apU2Buv8cjiVUet3fXenvVYSI9/iQdUQmNpG99DNwkAeUpoYydpNFB6iMK1Z5pITNaVmtVKxmm5M
kRJ5jCYIcEL0WGQ8r7LyqpAGNnl2uy9Ny4DAUQd+EETPxLR6a905tn2vvXTZs4oqx0+TsL52xfDb
pOdLIGyV7Cs1on2m8XybkTaRaLDBqmmsixGZg6JM18CDOlrWzUsc1HTmgj/BkOfPatD/YH3XgRxs
tlMYLAw7votlmV5t4M0HYrHCtWfbmz5Q31mHQ7sT3bzpnIDFbuN+Jx8o288KNGsj6WkdGcG8EpUT
roBt87mqX1PTDlk/Nb/rAeC8k8zPVplu0/ytKiLzR1C1F7uuANhCuhLTt1CIYgVlkDCbqXiEkd9t
ndh5NMbsW5GT+xg37+movQRd+zvPmKd24Q81nv64cZ0zo/A6OgdhSF8uVk9kBd08Kz40VbdT7W7+
ATgXMCORXnrWk3lUrYqWUoqSa9VWq4x2k1g5Pvz4r5ZcBRpXRXsZeng0Qs0SxIIV9B5v2Ghx0/iK
fqSPIFKy2YQV/GkWbZblYCQA9Kbe+47KG5/c2CH+LEODCucLDzKzjx7Jhjc7Dmvr4LvaDgQOW5O7
6sT8PeMPQ8Ak65HuXlSGtx1FGd2D0bRQzF0Lz/ZjFs5vTjMeLHsIVibGuR3EsxfFFfFtsZHukkDh
EdV6e8rRHvmt4Q/FEe+FaoSHPAiKx7BOf0F4GVeuRrqlbiinnw43CKYPTnEMafWtgHESoOb12dod
ucHvmXWnhzQ1r4PLzKugpLYuCKmhpJAjjlUNvhJgYSujzP1YGQS3fxZUMfqb7UzJxVd1E/Z3YY5X
+cpoKbc6ONLUocBXEtQ9Fp46fiCx8BA2pbO3bVtZF0mpXI2CX9WBMG0BouYjnBnXKp6sC22pfMUE
SXn1JgRzVpbOy3xJeTVmFbt6aGd73Wqiu5IUCUbTyAZM5mXaDVl0Q13Fo6wdJnO9saeWf4lwwvYJ
JQH0vqw7t2FAjyedW9AWBUqkT/A9AfRF2kcXtecubM5ZdnYTGwsPVtZ14czBBc++39oRlKtqSH6r
GMWYrUfU/jRgQ2QbxCaGwiVaOZpoSFG/UKDMJtZKinXqUNSnKcXNJB3NhedWpw6W/Uoqe9SEQvXX
yfKo3GVCubYSAh8yCrlLY7gHNh7Wwo/VaNiKMfButlZ8boYA3gGqla9h3dCIeZlRjhFNLTMcP0+t
FaIukwnbCoxESHydTquQSiE3SPzo+B2mtwYAJ6019zbV+BLrCSzEMizPsl2mECQifJzlssy6zY3l
PupWf5HDNnNIx6Pzl+KRI/ylfmC2hyJqgOiUpemJ2SfrTqdWoeejkpUHEaM3D3JoOYNyEcxwubu8
h5HqByz7EY9qy7nLjS5+V8QQ3GAM8gxR+T9BMRAfv04QjpH4M8uuDVMuRCpm5o67aNRCQA7LJTRW
SRYAMiEvycu59O0kpZFkJ2/Mqqansp3qo0rZ5QPmpAWXGo7hdyeamm0FWeygWeFEKlR/4bM3/4gm
daAspJqXXGvaG3HqzkoewETy5pbNpRsRdEweHNmsSelPInDeKV7yre+9aDcnKk2iEcVkkEf5qxHX
bzLuI4lR8c1m/16QdezjIO7OWfCNGx9+HKgCa9vucGQmZFjTDmi3WWY6V3k0JEP0YmXNJdWDjvxT
DPw7zVNh2S98BhPI5xUVz3Ov2r6CPPOxWpRTBdA6uSd9BcveVKf6o3Qg/PfMT42V7ZukfPpJa9zg
yWmULiL99AGuna2WPAhhaKdJ1/L95+By/F+w22S048OSICIzB1Hr2qePTEISDJodJfQneQD/YUGN
EbfU6SOisJhj7OAfkXzV4DrnDzKe5uTrqKmN0yco7D+7EOqgatvOtqn3juN69wAm6dbQZ23tLbty
g00tPU6F+P01FMaAuTCJryFxmAqkFs4ly2vj1KVArPmfK8dGjVZu3lkHOunBXaXyf59dKnUkypUA
gjlPHkinwWUtTBnmR2JgAikjMT6kItYvw9y3vqCC6utRndy0JSJevhpjA/ilO1Wrfx2Y7Dk/p1a2
lePDR1T8cm3DGrzKkRPJN4HbRvZ8sITE52oYU17jlK+NYqutX+IfWXXd+FsyJ/Nxtjal2zc7Ke4d
J31cVThwLvJoFQVr21H652Ju1Ae3S66EUBffUur9x7CvEcag2GUV502bAn/+thoAWso4gzandBpb
CnO+Jd0ANCwZlaYVX+Quf5+z3qndg9ybeDzaw6uW9dpDhWxEDjZtXVySBpaATFRgQTQcjCYK/W5M
1NdoynuKfHTYTNf+pXsAiUXTV/yHol8BNCWe02gS6Gfg/+klePwhMt6KAr2uPFd1Z6pJXexu5bmW
IT4v7RcMsryUpeXnpX1vfVyajIV4dlrLpoXsONuPc6maYISvaUIuTePK6QisDcL05rnjrVj2vDLW
nmexgTEZf+yIXH3hFpVd5SE2zbrAGHKQF+sdkqppaNWNPBrnUXrE06isog4nXkiJ8OYYzXWohuxN
CC1C/tu6fCHC9oycsd5M89h/K/mkuSA9/vrnqbarf57aq271r1OHqbtq5bVK93FUIp/rwuqOjs5G
LlT8pS6UZmueQoLqs+kwdBjBuj+CnJH3sgd/lTOn8eVJ8uKA2Lg7Hlf7Tvjq3y7GZzod5Gk161AL
OvLX1fI9dRzgK3m1VVOx66tUWQcjIrVGAQiixYF3dyOlWw8B/eVq1nf2knk+6sbVm4v4vYbusHhr
mptKvMaKtEj6KAunWO0HiiPzoK/l7iSU+NEi+EfucR+xnvp0GEHez/i4Q4UWbuJk82ua3bCcNTfb
M6q9GaoZrlUdppscxGaCqwtI7sqAj/tx4lSbhDUMLc9wTI6rsMvjcz144lkZMnXTJq2ykbt5o+FX
DlHB6MkonoHRuE8u9odlR55gllTp6Pedp7xpjpYKexvXzfzWhky8m9rUj/IBbWNxbtr2G0+SCiFe
q99VVve5NitXBPvGS9InrzytFJy77C3HiKlSrjFJNoeKiEA/TC2yr63gdzXP7/qoBUztjYDqfm/y
BMvU49TM0Y40CvPRmsDzZkrX/DK4yWh5cy8bGdKUjHfT8UPuuukq1/1ooDVJo5lyrfh4ofTLSEkr
5P87RyWsYFu2Hgx3Z1D3fUPpvVlcbsTBqHu1KoU/eXl5+vinTNvuuaH8qQ2KRJJKPpvhT1xz4UUO
5S5NIcolaPyWL7Juq9pxzOwZFzYXLAamR2g9xA9FCyaw/R5riy1eNPnZS9vw3ogMVnoRNT/HzgWk
EmWvhdW5Oxrs1s5uvfI1F/mFmmbzs3GQAeSm4t6arK7OLQtkvzK97pT3WAGkUQZofr9vtOyx7wQV
cqf8M1j5vtDr6o9KveyfL5Zz5MjIi8HBLq4QUnN3yKTyBcjAQ7FMwGj9+VUJAq9V6SmkSMRW8mMw
9YntJ0PUHeTuP0/DfvZ52ti86bH3bWitIdqoJG9T5p+hgo0DtRKFFfBCTZAqfvnKaUPHNzUV5AxI
B5/uQX0AFekRZ5TrD/96xY/3OWbkQ3lyCRS+h0q4nVl3PTZLYuSy1xAW+4i1RMderpOmRBorQXkE
exLPZjrPTHosgIQobIrFfRHV01lE6G6MJXmpdQNlL/HZmk6yXaykVLX7GY1Kh9n2QkloKzHbsQr5
P1VUI73kagQcWyattvjLds3EfQfyA86nvGxjRBZo+pBrtOpeGUaWOpFLi31Eb34GHJWsaEvb5TRd
W2w+yN94JTesa8atXUIbMf879nV0bPA0qizJdnKsJAft4w2MsbcvRnwmtE6HTDJAhYjD+FHM5XRq
SbKuWqrF9UCzGr1zv5IJnuWS79mGuXVEXoPLowmucvOR7KmUybU25+n4da58pc7z6E/L017uImXy
9p1TABct3OAhN5qtNrAA7Ja9mI73lZAVGoHsyQ2GlfJg2BTCvsbQVuVgDdnIq+QBl5LNSs1FBZOE
a0E/ZDenzzfuUFDj6o0bP676OIPZOrRlTwMzKlSxbrqONVc9KIe+qLTHzATzA5Bn38qjEQ7xjdAV
EkxYxor18n6pHvW3FPl2ppA023fOGU3tTRlnB99CToCtpuALTmNECMuuPDASSsWFQbKxso68WiUK
PHI6cNuHBAPSxDQDcCXmeJZne8t72Q8ZC9yPt4zz2Fjjmki3WESVonWug9nzrbHS/32PuQ/iBWop
8tkRK1N8LgryOnap4kR+UwDNaJgT+s4IqcF3gNTQVyRMQOhB9bEZSbLmKdufvsYHOgC9X5ZLEI1n
FPxpOLktJhoaX9cFZu3sSqF//xqSrz7eJtnY5jaq6/De6r+/1mdyhPjCj+VZ14ThXYg/WQ7idD3n
AGwtOyTWDfWG0m50DdaPFQ2KL1m40BMP1ByDPTEeM3V7nUyjtK22jTkRULrspnEAdDvWqmup6eG3
yd0CvzW+Gbhmztbo1LupBeoh0V08sJ8/bgQfQXKhNbZXkbkvZHLbRGba0ZNlWdOhz0ZjVS3hhigO
+O5TrfI1M4yfZkrXfhIOYhcv3t64NuM77N5NLM289sJqwZX0edSokuQe8AmV52YZ1JveM7q/ORyR
W/VbLcSkIR2OzWJzlK/kRt7ba/EuiB7fKNS6j6Nm6Jc2cxV8VoA0hYi+S99Si1aHeVr/Kx16KgNx
YD8m1M12IOJObZMEfsjd/ckEFHkYQ6Rq6WKBHhenW2usc2SCT3KEOn6+tln9HsQM+aMIjVcKeqR0
jz8TYwSOyu93aXJgPjXNetpyk/iVMS90wulvJ/TtrFzMkG6RWk/tYwN3glQuk7ppGPbpQVw77Mi3
2TVZPKJC+JVSUMb7EX2HqlhuqDn1J8wUka+MRHMFwIKYnWj1U8Skfu/NNq3dSbNfps56LOcxPbst
a3CZwas7Xb+QxdSdTOmVm//pgBwTFpRFOuT21s09+JqG2q4idVqWyezKMflKbpQlAT4LTRWhec7d
nmbWa7Lo0R37P4FUqaqtlTKO7zLFauy79hg7qLnkGXLMqeDVWIusXHGC99A0pu9Bn13rJhqelVDE
J1xro4/hcP4eVfnHuLsIRNJG+Rx3Ob9dzreXcbGMJ9BTD8JpQVl4YbJCBOZcy1SpX83sG6YZ41s0
xBaEAICsTqbgD9V70uWg8+2sZVcdvQe1DPP5lZqH7RPIhx1Nxr0AEn4iHMXLYAfVVM7bDofiATWN
hzBGGduQrq5rnzHFzVT1SoC1lv6jIDXwsW6E87fxVqgf47HK9UOPLt3ObRDGnreGBq++uwphjcvs
Wh9atI7h8F0YFXAYvRjuZqf2+8mulT0RlsQMOBb/ugElJrWT5obCyz4K17qC2h7IxBjBlhqAD+QY
jTcm0EZTQrpQ0xifWqn8ZfDJap8do7Ue9YFJWte1H+5ShBnqaVKVZC2Xp5kI6m09dyZ/K9ahtP4g
z+WZOMtdR7hbzaq9C+GQTxrfxXNTeokvkwhBOjBzoiWbp7SUACjSaCqG8EUtnAc3reKfqj7aK9UZ
rZuWFfGnUyyK8mkf6q2xYREEhtshNWCtZma5ggmjHDTVTR7lpvbOlmogn6qL9LHzgvJka/1PeUgO
WU67tDqwnMiwvEgHnEO2UcQdZhR3OSbz9zDV/NS0ysV7AnLFSwHxxuNENQPKynBxaUWUKllWH2Nz
gVcgiuNjoeJ7DlPNevh6NYvS9aOxtB5CprD+DE/5mEziGmuWAJrijZtSdxIfc3Z+T/T0c+NhCSiV
0L7K8QVJu9a9OgDYxYw0TlLtYeqBFkSZUW0D0zO+eYswfrnjfJ2RhePnGUZRm9/Sovg4Q6fJsioa
9dSLHLW1dIzbf9uykh62midSpMydegbz3TgqVauArMbZmMJD2PXv9WwZV8ia5jXJSw6Q7fYbdEy3
r+LW2FPI+A0fpr80BLK0tqEUm0xR+rXLKgpaAVErYollabVEW2kC9mFS4xhzDONOIp9515fNFBCX
kpQ8ltsY9jW8IoQznV7jyOA8uYnbKtjmrgkMZrlCjgXKaOJcz4+ZGSCDBEfB8jKg1LtzF/Yg1Sd+
WgJCV2JSg7MckzxCiS0sm7HdUJqe1nJMh4tvCtusfqZ9+8ONydFQYv4e2TC9hbDDAHyJwJe7Ch1r
ilEm93YrAlA7K8Wx0Yk3rAHDrTE4kF3TNKRExwEJiDLSh4YFTYGqd/cfh+txWsWg+AT+bLzUureR
cwQl6ZuHr7Gvqm2xnNf0i6xUlm3ncSFYLPtfcwt5XV/Wrt+qmnuX9y7NU67WNDsXc7mTFd5g4qUs
+T7Ju9lkRTd5VJ4bRaW5b4MW7iwyBfQpNGBLrz5HJl5guRHLbooCbw0Ic/C/Doy2aD5O0fpx3vQd
dIBBHzrQWNOmC7z6IUoVWggft8yoiukdN5aBFDqk5emV+fNcGPYWD6XjG8t6nLZCdZnq5r1bFvLN
shHVvLKapoTgx/mRphnYAe1doncK7h10/xFggvs8Z5+v5FiyjI3LWDJYxXZEgviratAEN94YHa0l
YZjgoOqMAP1dkGn85FjtdbBUMu2GgXsmGWTTRaXR0A9KyEctQAGKq3hbLUt7jeRVUCvRuJVQ2K9d
CYXF4u9sppG+ptfit+gJK6U70T90C2mY1RSwJSA7vtxN8Io/gQyg05EBWFus8p9ZiiaqC6/N5o4M
L75UFpo3n0aVdpYPYvlItg2Tw/T9fzP1dFbU2X7E2uzeKiVKXxA4fcARLLskVmQiEMFbEvU6Gn8b
S9Hodi6sBIKXPy5qte7/dNEU5tqpr5dfsAL4IueWIVKig9yV4FdlTD935dFo+sduWrmUF5ZrU11B
GRUmr6I2K790YSaKxaNtF+R2x/X8qiqWgz8J3YkyxmJranN4EAqrS6806sdipECjeZBXTTLQfhYs
MXnEkLhT4glVTLB5VvHoTcwMvOWAh3lVqRVUFRTlZ3jPVzXS3uRPWPSzenVmTORYFF7ggf/7GEmN
b1E9koASOzQzrYbuS4kp0SxzrPpyMj9EISL3uVcPksElz+nJ2Psfx9ylkSNPiXq73fUDOkei7GMN
GrOobtQ43JsMsJev0pgidp6gzfvXATIVLx1wktPXeIHS7GROyV7AzJC1VFlBtYzmCHGXtsJStk1S
lGVQvoe9LNQmutvt0fEYa3nBpHTaTUzGcc7T8gjRe1hrWQoe3Q6jg6W01lMe6NqBdQt8ORrOT0Vh
W0+QTktVVKCBGOG5/TNBuBfCJfgZ22tUieJXNAAIVePcu9Dgzi5ZMlS+k9NHaeXnv9X5G+sDdcCy
ii90NsF2sSensnK8TdWPcTk0yq/rP8fkafKq/76HPHdAWfXxRmB0Nuhw7qhrUe7G+a+BZfhqtNqa
xucQnvhszhthKtX7ckbvGrePmlittRtcaeNFbuKiHi/hspG71L53iYX8fEQDuvp/nJ3XdtvItq6f
CGMgh1vmTCpLvsGw2zZyznj686GgNt1effZeY99AqKpZlEgRQNWcf9ABkSOCeMirBETKpKzXTvdD
F5Sc3w03vcqr2fuWHjuxhls9DYtAerTC3iLOQJoYmhMrpAbk35x/kfNc21nQMhciPSOyMOLQGy5U
nbA5uIPzpnSDf8x1Enpp4FzuzxPVilcuxfGLeHyIQwBNKjaqzy4R+mvivF2dmpVaHWq1BJiWSP2t
L4vhplYZ9EAwFRvRZ3bKcIN2AP0mqtnOTXFz2dYCWYPppnxRy2/9gHdE4LNgL2TlhQpNdmBfFaxF
DmrqV5r0sz+y4mANw3r88s940Z+wyr+BkQsXkS+f6tjXn3qvVc7SAG5eZL1NSUehz7HiEwJw6ovM
wnJOmpfUsBG76TciCz4W5L2kWEZsGDhlXaB4tmqrA2At/zK3jHrKC5poikvTWgiT9sf5Vl3J9Quq
x/IDkpk4K93PyIQjbF6se3xoyEgO3XLsFfk9iNMPJVTDn2b7ITfxBPEAJpfGofa1U0FwxL1hPldN
Jq2y1nEvkgRWrx+dcEIaaNRTvQJseguQxIbp+pM3E7Ffy8zoXI0jULVWMV59J3Q32FhAihdNOYpW
TmNXezGqdxZay4mtnos8M14n7HuelM5ja/vqc4tVipgEUjW5Jp7xRcyB/zQe5Lxtlga8jYvjo9Vo
Je6FrWyxajv8sSrVBTAvOuUaBfcwKq+iJQ5o+ZFGm2bYWn8swlY63Pt1/IgpSIOTKMHKG8DGN5il
OtciwE1SnHm+tggGNn33fqPWrB1uQOFC9AEPda7KdBAvUtgltQwvuJGeHgqWgRP2RIrj3V1qOJGP
0WDLx95Wii16/u9laSPUNXR6eQqlGEpFKzXlqfGceTjqKEquRJ8eQtjdeKA5VsPQ5siHrDpV1g+N
5JKIDFs5Os6n8XTatU50FGfiYHRAmpdz2+tHruApaO7FnQBXaf3gjiZ/7ugci6m2L54hwODCygoe
/rNnfuTkP9tgCB9m93WCRUs8Vf6X6RLF+l0Q1Rg0VKV/dWIEacORyq1olpLik1RkABJNfgh1cDn6
aHg7yiILzKPzczp2eH7Nc7OoAjSkjtv7NDEQy+hSmn6yxECpB4gu9zdx0Hyyzx0KUfV0n7j3G423
p/hhnTxpQnx4HgqR96kiWEy1wuhVzBqmW5E4+zXVooKDhFqETqSYatfKsM+44ljWORopccmiahCG
+7kpKdnVzQJq4gwataI/8pcjKOXIHkXWXH/MpgOuCU3OKl1E2UDncEDw1aUYE1Eg+J6gCNgn0ZLR
oD/KagOEcZotZkXG8DOBIUnqQd93QmavtODm1cgYCfkkUpLxE/pRYkz0YFYBDej/Eh+3nQvDNuh3
FoCdtdl1xkadxG5M1x4gteS/N++jIliMylOwPQXfR+9zlTJliWSr4JEKzdgYY62+/DH33rz/Xt8D
KV2o1jacstVFLLMHrLG/Fuloa7DSTV1Dtcw6fUiA5runyqnssz3JKeihYRwiBLcXmkhW504RLpHf
GXYd6rsPuvVN09J0p9hUpIRipDJ8QeNIem8i7/fuwP/aJKn0fo8WapSe//WPaNHdt19hXrhztO7b
2hoNQ77Rk85zaGdvcHQei9yZ1ImC4sWDHyC6zSZSz8i+Fou6yfM3sOHWdnCdCuuhJnuTEt9czq+R
fLFKPN10RK1CpDT4ttc6TAuj1sMLdh04RnSK8aKPrFoRu89+GPGTUPlMFfWl9fzyvQgi8t15F90k
MrC7koTw3vo1W/k128z79IfdP6Vxpv+cZoeIkb2HHmnGMbeiWwJtbde1+P+K2Z4CzdGt8yfF6PDL
cX0wjJbbf1gKJky6Kv+oYO1xq0Uvv8c0alRK5zt3si8SuqHvdY/RUScD9OkMihgVia6LoqfSFhV0
51DrYLKsUBu32HnWV5lt1qqqo/g5Gt4cYGaLUKnD76gILAC9Sl+tQPJWU9bzkraqfpRtvVlHuZ+9
63Z9tCsXuCFmVWhU9c9I2uTbAvc72MvYiYSgCYBCRuHeBGZNzS73j2GEHcmEdIqVwLqBCVZv/SFw
YlBLg1PTrebPvjVmx7kPWd52OVZcLGJ0nqmja5J1iIdEYl7Rwy4yPfQssaiVAv2L5yg/xUms6fMJ
mJSfiixrX6aT/zpmmj5Os/7xOv85/VeMPCTrVvO9R8O1WtTV/Hcl7Ngzo1H5XLHLQsI7fBQtM4Il
FFpmetDVMH0mg8yyAbrYynb79gzgPFppERZNk0lIZrfNk2tB0pzuCCFlu6dfYxSb5zGBxRNjCvNE
69c85DfAp/RBdjSSAjNUlxQSaAr9xRyri9iUjbnrL3OcJa4R5ZVzhkzZ0kOL8JuM+gi5meoVybLF
OLEP46wHb5GRfA2nM9Czn2eiT4yKOGQP/ofR+6uQ1IG85A/1foA0jiaH8tE6FglTNSh3etApH5X2
UIRy/e77kr53B36ziCqG5g13xoC8hNpevBgaouincFOhYlmqJxWPvGfcmo+dg5d4HJfKo9Nhs2dm
TXUz1FJCdjCVsTaQ8w8vV1AFwd+pylppjUzvuHaavNyJGjP1jn1XkmhtcRW4Fm2RzKVoH2jdHCYq
1lMYy2ztaTSxzykRPJnDRgdx6MhOlrLkaxMMM9tmaD3//8/+5zg7VuQj7qZLq9KyLbmM//6VKhnD
Rh+RImQDq2uFr8iyQm1tk9UV1loxDMVFNeBnISAWnp+0W/H+Vb++Sa1UPGJC3dwQV/xmK3Z90grq
nJpcKSe4ut9EgUcUcTwMVX1FgzI41XzyidmqgTDZiHIP4o3NwgdstYWqAFRTl9ONKLMJtKo4A32d
XaD5mPhhNL+PCn9KEadU+npoUReerLQcxSBrLBlRfxZtSyIHIMMT28RWRkIU/6pdrDveWRwyrNrP
pEqWsuegSPOrvyPBvVO0kspGUJ3GaTFaiHVpFu5aSTGPoksclLpta8wOZW9lZXWPvA9QU0zayidd
4TMjjYHeXqHmN6Xxa+glpfVNgvzSSq75vR2e1FR9FJ8r7GFyY044zB9zYChXtnPNY9YCKYIs8Feh
YoOZms1EAwMv7WzuNfgqVCcfIuWnKLyLor0M619duHIZLQszAzOb/13Ev8ek3CfTIXNOolSPkV+1
cuXI3Bpu+6I2lvY6lqW6BuNoHb2cW1EXVBqFdVV6B4Z2bNMg+arYSIfmMHeQeUyWRmZUV7sLrOG5
fjYKDNGBqANw1U3Z21ZIji6FZKAQDxR9cZH2y3bwN9D8m5M8jJlxjtoCEqko76CKAOWNHcFOG5OS
Jb2DWfZ06NyyuY76X0kPR3/uRxf1NVV7Gx59ps9R8rTq1DIgZfe+qg7tXUaxOyt+Cs07We34umuR
4e98v8phUiKQp00HMSwGgglOLsOxWuZIZW6Fr1fVqMpO1YC/DxPSVPTlTsvjMVAo0wioKvjjW4I3
9UmEBFi2XTsL6ZBpAo5CQM8FkAh1uvo6b++HsRwm8mM4vhbBvqwjp8KRORr2Y5WucRlqkWwc2ajU
yimBFHEqEWc+DTFcUqVxnnHM6rawGftqIfpEiCngFUnpBru+sZ4GkaRRJUs92NqA7MekZO0YkXYw
zO6KTXV1LVSscEIlQiZm2VvYq4pPYvrEXIRmZ9FA0SU+q6nfKRAfu3f9iv+zPwC9aJIOXuKJwafu
ttV4idyJascf8as1/Q19L4ULfIA61KCA4ig3kbEJA+qzvU8hw6RY/3eLKkC1DrIpO8+S5Wqa6BFI
TYIv1NRMkrg+Aiw5zu9cdgcIF767F5rdmKPdZthCorZnkYNpFDgBPqmwXSqyiI6rUyOorXb3CRiY
xmsFjJPIz/CvQkq/Lf3JGgh5Nr+GaClO+3CMVrbWguSbRqy8zc7i7H4QfQCPZYc02hQkw3nefF7k
le98iM75NVFUQd3axsNAdP7xcqLpTL9CxmTcJ2GKSfvfv3VoinIfQH8ItgoGukOoyIfOVHt1PxlU
rNNMpdJ9S9G+Ih/762fHg2BqD58/f43b6L8hjsPfo+5IVdszUr1NQEkGSeqsZiA6SQFr13pKRZaD
NZ4IRHbfOTu1vp7h7N404AHBGSh7nPFwZuXnjPokpaxgfIW67hIXTHMFpEbtvppq/CVQrW7TqHV7
rPuoPcLWLDD6LpIcelCOa0w3Kujgoh8szu4HyaWwalrD7t71b2GiDwBQCy5sCGckkkASqZnLrR2A
7FI074c0HWqeDcH63iWgSyg3uJe4yqDClCFSUOCXGk8390hagHJw+S+EOqb1egGhzhxcvI7Vmvpd
7fzE3po8iz+W/tpOJHmVND0mRUjXyVpvXls5rh9HDUdmOR2jhRgUfU6kQ16xbQzgp5BikN/xsLKp
T49O080YVdVz14YLzcbQ5BTnIXQLRBqu8QGTJaiEn1MNZ0DPzk9+1xUkxiQwyhpudq43uAvDtIyt
eCB7KELvijF6uz+o78/jfw7e+4uu3LgUvg4t5MyZIaIh2nZW8cr45I+QUjuLUXna0pLm/n20mZr3
uWIUDaOn0cvrryoWGdAn4ZyL5Rerb9Jm3vDYS4hXekH4PRwwqi3brj96PVuHU9uF0cXATXDJSnHv
ZNh/ypULsTToP5oJfmurlobvIQQIr3LrnRzW4w3zrZH0qS9/mSa5XXtUFDLQIr/audZ47n0JlvGU
BfmVmvXt+FvvopQkusTBC6eldDJiaqPl3SVyulWQ469KhfKTltJRVjEM/EbE2qBXJUwgKju7aFY1
h4l36XWhh1Tw+B9hUt4rl2ICXLroUlr9g3jkhD0G30PgfhctcYhIua6bfFJEnswqRV+Jy+rCktXk
8Ol4qa9zHfsYF4r6nEoWbyL007ckTNSDL7JDCQJL69EmgX1/n2GgSadMR/Vv+kj0cnBWrmTZK/EM
hwF3BSKB+SCX/PzATh3oRTb5142IEE/tTA/8HSgcbX7Mi75OYVFYIvB4XxGotZ2jjaioVJ9LJRq3
LXIlF/AZ1LPiFmxLCCwrGlpnGxf2D/FgaNphV1JmP4rWvA6ow/63PrEMgP1ZLjudTcVDCbEQAsRC
00sbT6HO3A8mTzSete2bnVXo4AMI+LcIPOzaN4grv0VU1aQjatQodU0rmiCU7FOmyHstiFjSiLeZ
juGuitHgvr/NPAGn5DRAOu99cGP8rWG52MFMS5+IZ91+tEN4w1L9revS8kUdyLDDNKcc0lTlldot
GD+sH8iiDQv4Wf33obL5hpk17CYMXEm/2eaOj7R/qPmHzSGTY6acOn+Jl+5UdSo62HATNNNbZFHw
nqgIOuJlVx9KLsiDWXjVxsJBFGm+pH1u/bY/JnhyLYpwbJ9LtLcfRw8L1Cxw66Ub16dKqYdrZUQO
5Hx5WJk63zYv1OOHEo7boVEAp6ShXMC0rHeiToQM/WdEPUVU/11E1CQFOgbNb6/hjHm9lnGKW4K5
iLa2EsbL1ITjAljWLa9S+NEMFoy4aIAW6/qhvptHG9jUK72INomakcarde1NQil0GXpmcFKdWH/T
KT4lQ9a8DEDTr2TT/hJRmZc7W0NrmMRb4K0NRxwSWdJlHj4C4tRsJb722DzBcZm8BdDO2LTBxE2f
xMblTHJWjZcj/DI17/hloUIeK4aDwFWkL+8DZQPE2SBptnItJ1k5HQxhTOz3ltE5ALpBkUB2Tj3W
jZjhQFKeBEEww8FyEcnBVH/RlKbdo5GByr3l5W9dCvImG+Jh56dN/iaH4OKUQJMvYtQ3oG+O3Su8
Rfva6uZ7Ywf41GB+sJALfEJNyXe+Gq560I0EL9Wk+xicOP5ZKeM7JnPG+1gHDStPvX702cBsANL6
ZztVzL2dyvIuaLsOCokWr2RYBiE+lxvhoiVMstQ45a469aF9wBox9arPdjfV9ESg6DOxm5jniT7X
7NCTUNVmI6ASdQwmRa0NFtKW7Z7GYHRPQ6F6K+i00hKhCLNlt5tIJzGcqKiJIz26HGT7C0pw1vV+
KI0yWpkdFi6iz27YWYFf8E8YwyvHexwq5uMxDWvE5pgfx6a/yFx7rNSlG6JK4slteG7MfF2Qlbki
emRcxVnXldGWXaw9icx99jm52h7K0Pg+BMZSRUL6hWwGLiJjoKNX5fTvzYBEqt4a8l6fhNkdVAQR
/nr6BO9MlWJRPxaFZS1Ut1wK3k20DCWQV3jFOBtRVC57EOOJFP4UJWksHL9SHbPOynQQZ3Itv7uJ
U+988n/1lh26v5Mr51tg1Z8RtVwMG6S62Hs6VbeL2EKyYOwgWZjZQDW7U7YBmMzz3ERbnrxtlpUr
EZOi53AzyxpnnQTr7NS1eAIjUNf7ZvKRDomB4MHYH8uoM1/zHhXNqEo+INEOu7FDzEdXMdSg/NQv
oOtUu1Fj6lB5kDaRIS3nNplKvkauqj3prvIx6Ib62qfji1WpWK634ZEL0PuIIlddRYBDzkYfW8fR
TVWqN6hsyY6mO3iQmoUElqxvilXvY8mc1dqhSUsNEBa03hO3iWjtNRplbxGjq6V5gjnTbbkVjtAE
ZOSQVD2A6J09s278zF7c8xWknCP0/QBLn1z5eTBQDrPCNQpb7d6MuY62oyUHICUibGv0zDrPndAh
MBUnZhNBEVrkRdOdhYlHxyWqa+UbsIPgEjVkzkV3LkMcU1qr3YimmOQrVbk02t5eis1TahWS7Sx6
/icbsm3NfoyVp5hb/FNc8sFkOnIoE0D3i1loTwPukL/1V9Nz+p/xIzvhVdw6c/+AWlGYbtXIhdwv
drnxtAdOfx1Q/562vuIIcwPCC2YbG/hpyO2a7UsDZeXgojm2Er9Kqd19Z43dCwqVxW/9U7xPTWTC
TlfntGTTrrn6g2HZ/lOuD3txZ691B+pcYwEapYb/hn50y56TXYaZx9HDJ8gKrXhQRIoRw83CQaYO
AFRLuoWaTlxR0OoAy86YPzEsDmacGgDlE7X45uaWuy/QPlhZSdJtnUngYPTxKR9KA1xoZMGfyu34
IcJfstYaqH9TV6wUFMlY+4h4Ga1mtcwPMYmC05/PGNFGmE0hAVSitulK4UZWK2nZBaV6QT8UyUUl
JC1taABMpKbbQafF1rkvjafYqPtH1+aqojFCnD9EsvpXauneOWiyajmUOAyK5v0QUfw/iyb+tmh6
gG3couzUQRSw+SQMtuabgkrSnprMm9UHMRdKEW7NCTaXSn56kx2LjcyEAc4k9VtjNjK6+EA+BEj0
fijjGsRGaX29d4kzDHL6M9ob/dnUYlQMdX2OQAnkyddN/NzyZF8r1fDRw4pbAS22z1XTss1UUNMP
Ujl5dXX5HRM58zsVKwob/kmVqjdFk6rHoi9rSovez8wL46PoyrB0u9Z9uhmnANFlGq68CSMpWaV+
oyFZ11Vrr88jXCUMbynwsPko4zoXDuYej6rqFCByYC+09LuEWLhSKtYDWw9rXwRWsxn7Cl/GOD8K
5DpwsmZhTsUBJNy4w3r+JUorSKKe9lLKKqJ5tDQq9nMLeae/NB+pnt4dENwSgJ+K3eyil8Oj76vq
4xAA87VTdcIVg1ZDDXNfIqAFsJhm0DfBSont4CAugGmSMRioVeg2esOdD3BvdMzsyIbqNDsEk/Xi
L/X9E7I8ybURGb5O2SAVOena8emJT0i13GGpOVK/vX+sRt4DUbbHm+hC7Mc7eBFyh0MVFqRuweik
OI+AnDaKdTdY+YdUjR+OpNUPfqmoV4snwUL0o52IPrjr14c6NNP3qj1bXV58WPZzq+Jx7cfR8B5r
/OkSJJEzdF/3BXmsud+ICn1PjQGNhtBa9ZlcXtIefOyruK14iFMI9IMUZBbbNOQvQEGIHoGMCBXF
2YxD6C//GEhzFJbaUi53YkB1XG/nGq5+UNFX673iRdRvjHjpDzTEvpgR9C6LFyQpx4uiAHeZMt+m
/qB4Nj5VXHrZttNwKamUQrlVRRFParrJjxKrh8TTf8pS92LyzXvv0VtBdlKNbw5aTbta07U9HgHh
pYuxfcGkQ7r2KZpUBsoYZwqr1Snvihe2h4iySrrvrsaqNNYttniP4qCQVTCj0DwnaUMKwnb9nR0Y
anQGyaFs9cR+gK4hX8U3MozNB75+MrlWvoPTmGgBeXMeR2Vce12yKQ3u/IMlYTncs7ZUotQ8pKhD
bVTdT18gLX3v3MT8PoV2epUsMz8yi28Y/ET7llTYJVPCV6PIvbmF62t2Ef39NGiU/qtLvXAv+iNg
xMrCjL6Xmv5WOoNFKoaDxjMUFuV02gFaHDyZz5kHqBi047YZATjJxUrFM3WVoVWzmeFIMw3PispX
3NSLVeCwBBL/SKsefm/eR0VBT8OOb9n23klNI97uP75BqHRrK8C7qAb9cyBV80vreOXx3l+ldnmc
XsMZymxTjJjatY2hnfvpkJS5hLJpSMEihkPyW98cU1nJzhukDzEgDpGYIU6RhUiXaWjl66ZsP18w
2GJODirI14zxm9UY+s6dFI78tkJhcrocA9/CHMqRYa1Utv8i+8NW9JO+p2iFh9dGNFHqOoRpVD7j
QRCfxfTS8l5nAQEn985yp/rWx+A7Tw4QpRzv5WPk5tmRLbqHdJEtA/RtG6AIrNQD0KuM16QP8oU4
/a09T/htzLFldaFpebZDUtO+WlJ9E9/LyG/sK5C3m4IJ46kPuwTxPsTskiTPz1WfshMqy6VdGMYz
zprVQ26NKIRD0RgKTz6YpNSWmi3nby6KwOsai4etmNT8VBvABeNRYJhD1TFuRQQZ0m0p8TaDcfs1
5rmZObd4BXYkin/pcqijdSlFB+TTNRIPygEUuIHObe89hklyiQUPrbDGveYCVXaasbrZBcoO+oin
3buE5mmFouDFHY3+FppJyy3c/5D0aLiJrrk/arYVW8KzT0Ft7uethivu9uSDEAA5zzUav0sPSuvu
MPaS3o0xitdhGmYnB0HUMwr1+Uqn2PzV0BHI9ROgBDW8OUfjL2U3Yu94HCpbzZBwjUhslNV0Nfhu
29KO1ZW7n5dBtaU5axZz7qFO/ad6QP1vrbaoL2l6ne9+26oG5GZ7/TjWbIwOea/CBDVS46SFiFEr
cngRtyhqdOFJzoY3cYsSXZmsQIIi1zrfyRQzLM5dU53KUN2RYNM+6jFoSFxV3sXOnPLIbAx2IDy+
Yn74ITYCv0IL0LOoqAefoZXreptei/xXtObvoU5bWKdRi36IFREG1d68LLJ06QIL39rdV0piuTSY
CvSUIYJd/4uxkkvPhedGV8FhEayV0tLKtTU4GShdeC15qlwkqbZ3pasCmbO8AqlmDJnWfmWBm8s7
qT0gffRl6Piv+n7TPg2uGj7ZwAcTswVk4LdP07N1GY+BvRVNJ5JxFhy8r6Il5lRZ9TqEQ3gWk5zE
rRGbS8IV5UwZ+5hRXpOX9s71CMeFrAXunVPJVRzEgDgjbeefzCSB0TU4w8I1QvV7u/amdZYeFoj+
tZr9kOtwWG0HENUoY0kXxyyL9C6N11EJSh1XoWcYQt5f/zjBzMMXPew05hM7L6w3I062eYM3O3cb
4yGya+CBeK2vO7f2v5XweJsaBwWDur/BkuKgGoirNnr/Q4yLiSb6WMu8UuMrQr17i7Xho+V1zZMy
SaeK63/kWZhjC7OQzCp7a8YJ8tUgViBGsxh5U7NOuAH0QfCSyfq6TsEjQcKDeeZvyxaPXK2rnQ/V
n7tlZFi3chR/dhM9Si5Gba7SIYP2Uk13DvYKzTMNoYAgGoGOkiYsiTZUxYjgo//d8NwSaUq8ih5m
nrnRZADpTAg52KR+sWMEFyJ2OBdL5VYGABCQLlqbz3ZV/0QgefhqKC4ZmP6twkxpN1I9PGcdaPXt
QF/D4ygief48gE2CMelnZ4FSE010m7OzQKmNJeJiYpS9qbppwihZ6Qb2TZ0qN0cLT9mnJJRuBb9T
eg7KZm4qkdV/EWGZ800ewcCMORqzU/KVf9UHFV7lOQharBbVJtz5pYx4o1v3O1NX+ocOPpDYUYhD
7ETGSi2MfFNO/FqEoweyvJ8RpQ4DN50iUnPIUWpkH+JbxTN6z+mDpqNNUmlBdWa9FT6bNlLDk1gI
Div6pmrieluNYEl809jYrHogqrTNKUxK5Otas0JraEooZ6pyAcPmP0U6ewDXRZ5rNuIdKmnllZjC
iNFgGvUkRoWHb6zZ3tNYeeuxMKPbYFbpPnLJeb9SqY92foxYjCbjVjBDUjPE/qhZ0LYEbUm0kU/9
uz22+qoZUWmGC24DgISL6+USWqcJyk6iKSCQBnZH+Aw8iZ7EyRG0nOLDKd5QsIW4x4sQu/7XeC1J
o0XgYwdaThauraWpKymtRhIWztBuZgx1FnUBadGpxqsE0mmM0+GEW6DY36ayE+9yKlvLYNruarWV
wsuwTmIHLPa8VjriSlLENxFvYBbIgkU3dybStkcKyh8ILE0YYrl4Dgu8bJ0MBC0SjRUejENUrlNZ
GZdmxVpu/hPUxByhYbBKERlGdJxgzCEAwB1v5bGFR85LKR9sREgubWxN0Db+bskN5qYYFGEiQkqM
VQlTeltqJdz9aWHZlxhSOImurYPAITfza30pzriK0qPr6HDZWXfOS8552lDt1Wg0qfBVAfJjfJr1
4EEbHqt+o6OITjmbvt8OWYcKWOpUc8h9YOhRuFrw/ddOeqx/cxNq3aImkhlePcMgmkBBvH8aEDV/
K4UwCoeTTssNujlaVEvEsDMVT8WAo2Cy9SOz4wKnYyxvriiA6NvOgPog/mE19rqXMAtu8F0s1C2t
fIOSoDH/6ySQncvEH/J9F/XebfAxEemG4bsvS8isT2v4AEV/baWmCWLNb0EIVuobmMQBpgWbfJ8v
yCqUKSL/kQeYWaRiuKKmOA/fkwMiukhGeWkjMzZvDwZfKo8tj03xa3/bMeDKwoogQPxG/Cm2vsA6
JcRWHlFgOy2kjW4iLIeu6rTFtvq/wD2x2cXcUzHgKHuF+YrijLfu4yrcd4gQrsNJd0dAsuLY9s5g
blddkaPAIJqSVK5ERAzY37aTSTs20C/i0BXtz5T0xe7eJYONuniDH+6hVr6L/jRR4BCY5WTo653t
IvHP4gxxr3GtJwhH3fvEgK4awTLP82ETp15yVIP2/f6drhJk6xCCew+mCyFApxySquBkQ5jh6pVa
+4iyZUQ9PaMI5KK927Ob/2EiLp717o/AgJInd3b00mmpsVYzrTrJClDRSndGbNbRBFC0AUEL2wxn
zJiDbNR5DMtXASgTMDIX97QkRc0Domy/iJvc3KRPCOD7YH2z5pp0wTddD6aluh/vUcpoV6JZg9RZ
pV5u70TTcqXvlj0EV9FKn0bHwItQpEXGFmGo2kSYJ9FUzM8m3aQxyzT05W6a1kXlspi0kxKlDQ5C
WYkyYrpsfHUjT9AxwVYQjAZxNh8KAxdtKXgW/fcwSXXLtZYWJQSvrLrgab+eCxl/NGOv3HW6kyzb
pPKeuKGES0oGwxek885D5VeQXjt/YQGb+jFq/c+YS+MN4/QMoqsUUOCprS3ipvVBixwd/zSc0tRc
SjZmV/6Im9SJ92ZC6jQyyq+tOvTd1xFgPApRsCMndAXLyM/DvZkFA4li0U7dAVcRdhj/Fif61GaN
goJ3Fvcpc7pZQTlXuQHm9kLcmO43MDEqmp7jqWvMID5D7gOVgXqIol+9YsjWLlTZFUq06cx5Fmdh
cJUCK7/eu7kN/R4qjcT/HdoYcfFbaB0HNzCgF0xRh4eoleRNZxvpSRq74eDLtctzG0uEps7UFSXe
9qVtu2YxsiL7VnOLn8lFrqEsNDPNUbjt/7Lxl3sru0JfNqWNWwBJQTwdCnPpgy/4JiHMEXckIUvA
hxs3aN29mqn6I5ti9tRTBHymv1DJ754iJ2/2jjsiAK022nujUxuZAoYQxikeHfkFHTz1bJncy4CT
Syebm+ZZmnBB90NTfzTVkJzuPeLst1BYXSt8x/rlvY8s1cqiJngLyirfNA5gFcNMx6cWb8ebg0Yn
cObxqZOt4SmvjJadp9IfRNPMJX+vsrYBFejXxVJrXxW1Kx/FoD7tRfqYbLdosmrjBjca3+ZQt0an
U4J/JAZLizVZnXhHAL2YV5LwuiDhhbBzENboA+NfDTeVpPfUGpWAwxQSjl2zG6Pou+ifD2IWhjnZ
chwjnVWVnB4yMFMLM2MLaKtOc224IlcwbNo3xKxBIXnGzzhaGpKc/kSFHPEYd3x1HF0lEVTqF2B6
+LqHcrue018j6cjUXUWTk5XTFTbC7KBtQ8cZ3inIIxqPM+cxbILh3Q7XyRQ1WFiuz1FTt06m5J9R
UlBIv7/Wr6ixRcpbvNbfv7EM/JWbwHOUhpWdIJ079qH+2GRhuEUvGcrB1BwBCz22MNVxhB3PQdvS
sgaM1RQzX+BZA1tcwsMcD1xV3XvTsO917UVp64OYP8/IKkx84NhtYpQsmTGsuhYPnJlH3WegXvIW
05yo78nhh+R7Jun3DEt3sQQGuo8+DUrcYjiehn3X/xwm4wOLcpptDxjdhGrx0GLlqiB0V0Or7ChJ
/lELAO97NM3a2P/xaL/XArAZOeapauzFekGEFaHUHXoUdf6tbBEp2m1sTXlX4gbWLUQIsBdcFMSG
/dewGFDDLMPmY6qIiFGEKufJAwnhv2fgu4oSOztztGqj4+ih0z2finY+dYqz5gPXSekgznXJj+de
U0qJv0eJ4T9iRNOTWshtcfSRJE45v7WuTX9oIarg1Ac/0w//9panLIUct+k8SbyRe75CTOiSFB1o
a0AJMvcmdybZBpXgZfsmUP0jgKjPA/YcjCL74Pmbe29pFwq+tVPoHCCGJsWYxMLwU8uNbTUBoZbN
mL7KemaC0q6thyEKOLiojbNYnBsB39vQNg5zuNt76R6ZajTtp/hwOsiVRuqqDtSVmCEGPE9Kl9b0
a9pCanduLk3GOeAWJscDtTpaaY1FjN26SEPbWg3GZ+pNzMjDqUVy1n+OGCIekgU1oG7lRlV+rSOt
ABMSJn/9P9bOa7ltnlvDV8QZ9nKqLkuyLXfnhJPK3juvfj+EHNPxl7/N7BMOygKoOBIJYL2lJPWf
hrn6pQNytR7DxIaOQOrUAVq8zzR1UchOeMbSVANkhL3U5m19L3VfkS+Int2ozfftZGEiJG5kfOYt
r08WBWmOTdpZLpiaMrF26hBfjXlLLlSxjfUQRLjP9dia5SX2dplp8oW1xMKvbvgmdjayD7zQtcVk
IjIdJLBwjTCJhJbN2UHoqqzOirU4OxA9VOae32G/x8AB5AgkSjXSV+3EDa37hcDuCjp1McAX7QKE
yF19gmf07zGiWzCxTTX9xzgkSLAO16p7lyO9B9OzXtShTL47Q4bee1E9JC35CzBUzjarMm9hZCD2
yHsFV2D0sIOrB/t5SA3eO5wRpOhjLGzT6M7/OaIxkseqDGssLpvq5qLh08NfaltQIbbiA2IW0j9T
G6K60vFTnDy1pRi1b325YnMPen+TKrl39KU+O7KottZtVEoPmgaPBPtz96eBk7ei/dR6G5VOpZAf
4mnM4I/eES2e7Oh2ugVU2nUfYEu8jWmOn8aI+zgdnpOhHTwpPOBPYFSVNfodGHxOSYCmd0gCoJur
cdZJfezSn34fsTebai4CI8NCjGMznx6HDPOY91jRfgnR3e4aFdC9Y7c7RWnMH5FqvGYIAaG5qfib
qpCLQ6N1Pt4AoDTI1eqvU2iRjuPCjZNfZOacCudlq623KLsOa97W2E0oKOnwVCzvw9L4miq2/y3H
XX7R9Up+xmq3O3ioM67EcVyg3JIaML6ElfYahK0ObkkZdrKLsEwwvRRxPcs5xsBJAYmm8CF1OD+U
wmrvyZYOJZX0G28spOArxSpWpl+wFDUH/aluwEKD/EaZMPPQVYyHBHFFcIfRKlI5NR8DCf1fOurG
iI6TY9tytHPj4Cv6faW5wV0H3e+GY3zcW1Dxf+18DHsKd2j2omrmr67KOZlXpGiix0hN8kTxX/2O
Q03b0KpTENraAz45W9GORh3PwchhEz1NNt3EBgW1QDTd3JVZ6x7ExbRjF1Fo/a1aDCEMn0bFXOs9
pAS1Eazsvl90fPL1kLvNfcWj46rucZITVXVUWxZyeMV4kXQNZqW9V7I8wYIOMx3RiV0Qh3KGuRSd
YlDUqh6WYlK2d/WGHYxe9HyVRgzyrNa6k4ou2kOv8Ld+EVVPZskWpEirx9ZWu6tqcq+b9Avz6WKb
bnDFAyPmVWGbZ9GRyhIYcQc9C8VVq3DpTyKFiL7420s9sZUfUdZYV66QM5zGId681OtQvhGzoHim
XndhtumkJtu00GSvcJP6UQdR8h3HgSffzdJHvS2UbW3y5AjD0b0vtexvAUWfNLu05WRSsaJNrGML
C83vZ+C64CcdsJB668Lkj7VvQQf2vfEC9bGrsGH1Er4QIe+tbV6nKtIffXhEXh2uiNZV5xGyOWA1
VX1GJ+UHYgXddT5lfMTz2G+btRY6zUVP1Bg61BO65hz2j2jqB1j9qBnI6th+bk1zL/5RMFHYCcfI
IbcpziKsztKjPKEQbNhJmexrt6KWFoaztwMTcfypEzBHfYdAQ7/sc1/ezm2YBX4eZWhqtRADRJjR
m/gBsX75l6PalJQOhOBqgpOSQJ5HXOrTPcqhOfC0cI+AI/37LnPGjeHAmJG7mAUjnlf8mCy+euwH
QISE8sbnLIUF7AQJ6enlJM87V8q640Dy2WjZd/hyh1NS4xx9G1GrdlKSGmOZpJgWRzha8oDQCNNi
v/8QJtpFWJMg+UD2dngpAMiKME+J3mbr32ezptlEdQrLwZsvRuDFJ1dnDx+LDCQvjGeThNGmtxDR
Ao/HVkDyJxte27tRsC94dNV4KdqNqK0OA4JCy8hnlV/Xg7JShzzbi96ef0yBWuWdOfT62XR7YDFM
pobkXSF9eWtRzUfy4ZJdugdR9dpfeNYW4Ff4QK5nrHLVMhdliBrz6CXhC2pqSDvo5dOAsNo1otw1
UoFF8FL2iNembTZskZMIXlQ7elUkvb21Upt8UR7tRXOtFMM+6XFyEYMKr4dLmLv9QfT+ObccZizZ
p3tWifFxbmT2Xxurbm+jOuv+Nrc6fYJ2nHiK73M36YvcccamacfR0nwUWrjIcv1W0nKeI5YmCREz
/zrpUzwbRSAiGO4q1iKE/aZoBFbpEaN7O672QdOcYd4G17pSN8pKDIETtJA6Xz92emHsEHJ9ClD9
ROZTikkfIpfUyqWBt1Cdpzspy9n9u7WyEjGGY9gn9dhgxJ4cNMV+xTMLuYdpuLhE7yV9NOMVJy9p
ovebdJJe8m3WLq3lny29U856LN2ze0YXya+QSchxSRKQTnJrn6LEYBElo26PDqqlL2OeWVd2Uf5I
OyP8OhXy3wWdowLRIgqj3/wQBeV3YQr+n2L+0y3EhKBLT/xNWSJKaGFJXT7sWAD0L1na7+K0Dh6a
ZMpAKUG+EO0izNUQGjBZPL3wctn5bhw+gFP7R5gzzSbC5Lb5EFa0EpsmH1npebb3mw4DavX9n7PZ
jlyvxU0N0lyrXMK+2A8wIosG+A0ikSWqhl5LR5Hminm8XHqF3MLcK4QcBsn8fx0rPoa4kZiZvLh0
nO87f8j5vqK3e/8YQ1C3W3iF1jIybDATjnMywk6/kSVTvxGlsMILxY30HqOWqaNtAmtROKq8SMe6
34pAVTRWZbGKzbI6zYP/20mnu3lZrN/ME9dphJGtuOf7xJe2/2VSMT4GWHf5tB8mVUASy5b/8dP6
GooDniZd/gSX2M///Pe/i5jUNuV+Kz74/G/+dxN/uH/qmslaa1ZCAL/1o+cmD2VsC5Hfk2w8dDnt
9LeiChkOwEdS4lzZTXJ8ee2e84D8yKTEJyIy1f8wHLvPfwy3i/Tj8MrMlmKy9+E4kIyLPKzkk9dw
iGlOIOdI+5qMQ/CdLCnbWBSp0Yy0oRNi4LjN3Ta690g7/yU0Mqu30N6EjyNCB6X4GXXdUreC+FHL
dH0dj1A/8GK1DwD/gJ/iVvcwTmdvZTl07EgWNQ/7nxl6ULQkybZmebRQprTGOF20vHWXaqdjLjbl
QYyyhTuHGqCO0+u9CBPtlmdgsyOppExb7FoaVFkPojRfNDwQyDnabyFzx6dgUXVtLV8mFlhAssDd
KXJLGA+e8w2F4QphlN/VEDh3Bn7Vwu+vlcZ1RkYBDZEYxFCQDpMdZHfF4tG4d1ESAyqHA7c+ibkh
IBnfcSgPGfkXGonhAxTg+qGUnsS2W1Ry6UlsyDNUav/siYYPYZ/HCDQA379/jhELTV3Xqge5ehZT
m6lnbxzJQvd+ePpfBv71M+EPpi79HidPWW6ypXg7YVggLZH116/EOwwxTxZk7TMwtOTo2APfzomt
4Of6xyhFOcGpbZ/ZvrxFyWP5La7HFBScHCBg2St7R3aN+7BzX0go+d8aGcjWqHU2SqeQ2YcR8T4h
fhtmP3vZzr7000D4mMq+Qvzg3vbtF9EPkuXjwNAr0MOZZmzTX2JgBwp2E2hP1Wi0V1XkYmaOthK4
GQVilcErs3efxDdYCpwfde5FT6QIirVqd9GJ3RIWnX8ZU/RPwprifUw7jan9NDr1RZYcrFobN2q2
q3RJ3bDoKHATso1Dm7T6JJ+AnHvJb8wnq/Yay0i5QEHxFk65yPPMnb5PLzl6Ai/YzOvLVm6SszaG
0XaM8EHWkkl8FSwvyuPy6KxHffKF7PvoprJ6hSR4F37P9b1AcklBHC6DsB9uWfY7+wZd2U2CvdOj
mTsvIkIx1JtMA6mZN1+ldNBuo4npNuYYsmEFQPKWmmjP/AxjgpHXai7XLNMlfCY3eqy4S9EtLqas
kb1PpHMpQsLwuTcx9gYUEZ60KjP3RevJO1Idw7Xh6PHatsLqoRqwxfFB7X1FeOiUldP+LGIfr+vy
rzwbnqw2Cl+HQSmXMcj+O0/jf7NObMxKmrbciN+2uKRm3iM0y0/dyr4ZQVofcxTY9jILiIXHoUR9
Pwyo/js3UstR3jfkSTNU6icer9C1DcNmGyj2eLAE0xc1vHxjNaGED+aoX5NWVlBqDbxDWAKOHJr6
sfSASEaW2u9CFM3uNVv5iUBGdutF0bDM1HYJtZX03p+lTB9QAPKiBs/YqfRnL8tF2thEvvX+GZfJ
FY8nG7/UadTnWJ9RoRj/55yf7/iv4rz8mFieXHwDYB1DdNHlO97miOxVXY+6MVXTSJqbPsPnPsYO
dOkWY7sOWFOvuyqijlfatmITeCOCu8JDs0vmYLEsIuUOoa5kqyG0us7JsSCM+JXDPWedRVq79xM/
f1RH4wTDpvpq2BEC88hWnUz4iLf4PTUL0REnPGyH3mzOKb6ox9zE+lzMJFn5HhR4hR55buzqQm83
VWxpX3R9VReA+NCMKba9yTsHEt8jJ7BIKMTFDwGJT33F2maJMa4FY8SsPH/a38VHgZ+fBlUgpjKf
rB6yUSOrsUvJy0v40SFtvWjzwLJ+6I2siryNrYCzU/u1XNoVkB9w6zgS7MfRNfEMIIkNGxnFmcot
7vEmwxin+Jmakfld8aRTUVQ84Qudn1irgVIYgLiGscNSwpPxlAoPvZaDAnFNZ4kfZHltjB6YfQ6w
1o2pFa+57m/TJLS+j6oEZcLKxztrRLWYfZSyDZWyeMDL+6cxhu6t5SfIHIewOlTV+FZ5JefOTmk/
uJ4ar7uiyq9V2Yv3qi15+87sG3amZrA2UjV4NHING1n+JN+l0cWusyOjPc1Uxen4Jv4eYMCBqloV
LVWtNTmo6v3rzB/QwdR786vB1tfmkflElrzZGWOPHaJXWS8+6Sh95yQnAb3t+lx7cMyTUAsWFWBs
omdEUG3q+RCWnARAt3/r+WOMChkThhhPxKhHGyU3mjWpFvWVY/WVYGd0ZeEvCyw8b/9zxBhk6QFk
fenXCEct8IfFLCTFMNrDKrPjb4IgxsZm6pcBLsQm6uA1KaleA2VM+ktEXHQHufDz5wIz+w1HbA0r
tl65kzQpfovIzHOd5vYj9uPNNqo5NVVK3b23vfT75SbN+Fr7Y/egkMzdVYAUtwijW0tjYg8C8rtN
NMu/86y4Otda90DuNn+RFaTEOJzgbTpVFfh6iy6NnOvE9o2HkgNe0Z6phbXvJKWGQWLkL6gWkEJi
jXYUvc5Lhp7fS6MABilkXOJ928leGkPI1dX9XoyBTrZRO6l4YJuY30g2msLYWiePmdLrkCYzZLPP
vEXXGR6W+J9SGtWOkp+aH9rCqMKOPUcqbk7U4Xudr5Js4FHxnhoTiS9RNfvMPzbNgwI16VioI4d4
afLQ9DmElakJMHNN3mUqziFzVZRsCSfrBl7b6lNHLGcd2uqYbGN0Cy8kLfL+gIh1f6girz8YNmzD
S2NQJstCUe296JhDxIhLnOixxJC5fw4HOWoj6eB1qw9zi6ITR84CxcVhFRSKceChYhxEab7MbZEf
PnJwSx7RKNNy8beQua2q3N8xteFdxg19/6OGv/lSYslV4Gv4JYsT+SbXz6HUg6/JNX2fIoV5gWmN
TYIBfZTgDwbEa07lipJomyJMUFdHkc8V7eLy5h3wu3fu+Jw2dm7fWJuGq8V7zoS0i9I9LpdY8tS2
vJrbGvhDkN6lr+q7IL7orJSN00vRRVlftMAXinggV/V+bCcBYU5uN5WNijU0qTbektIqFpd6MPjZ
tWKV2XX/3iPaYKN7Ci6FanYtxoQ69pOXRh+W7zps0FjHXebGrRr/xba6cC3XSF30TdPhxhZBHgbD
9Gy4xq1ArcP3vUFA6S20jjqcOXwOtC04on8JLRXJXLLXhTfrxhXA8666MXzDWFohbvGz0PNF35kj
L84K6JiDP3WICeIsHJdVO0SI6INWFDifDmjYcuzA3cINBJkoGme4oqFW/dL0CoCUfwE4irZ5hnlW
ARfqrKE/sEdc6XncbNMe4Klim+kdPJ/0LoJ2i3+bZPIuS7I7O2rTu3L8VpmecysqRecYV0WCpYVl
qMjrqyTXgc779rrLGylaksm/NxOtO4rpAsCd19DhNqImJpjvGgN3XxctpPNZwV9I+89VJ5swfo4e
Lmdpf9FboUKZJG5z5TulA9tWMNbL1viO90a8rz3NXDhprGyEtm+DvctF89fwKn2LrFK+mEV/RekS
15wMuYsuoXOzDrZ1QXpKvOx6QKrLaFAw0p6MzUTVKetqL16Seje+9c7VYAquUtnYW+q09HNLLFD8
/ie4p2+xVkcvQWIpy2FM9LOj1BNuleMAt7TrK9XFC9jHahBNKlPHF63JH3E57Bbj0GffhhKDTQUm
8SIvSRvEAX4+AsreAguwqvYhHvNmrTYJUiKV1wJaJ/kATZ8c1dSrwIO7baSSny6dlwEcijduNVyG
K4XXkaCEyZn4fnKrSnBpirRAydnsofFlOFuWqbsDlzMuRRV4nHJSDeVV1Bo1b+5rm5MMIr1IUR4y
rUXPWFZvLtER8NnUbYerYOpUG79Yl1WvrwMyAkJCwcAlYZlbdXklqlhCnDXZ8c4YBSWPoTXyHkN3
oWjD8dRkZE76bsye07Awts7ot+uW98dR68pfqQ+ESly0zK73fcK2sUVlYG6P3yNEm+hFuBRbTdl1
1+VY8Fx6HyE6PlXnYYDoOJyH0b/6FCdC5htZJsibRdIrry5UgO38Weabz5OKqS7VCnRJWiHTPX3k
f38LY/rXNjDZkDRt8LMDDVJJpfmQDKm5bLRB2bWVZHCwIpcbFfubtQx79cELJHWf8ixYiipcffsk
qeaLqOHOaN5FrbwQI+tpuOyBovfs4iwCJNcFsaSbwzEYDfQDc/4ahTSUJyDrawz7MFocEv+2mS4R
gKvVqPvKSlRFhwhRx3aj22D15gG+AvWaVCvktmmSy6VHBq2s0xoTlDDdiTYxU/b7hqrlr9uLi0Ef
1UdEpoLlJV3q2JixkVXq15d67vAWYl3t7Ob8aSUrRxDhCJpN2VROFpIzMgKX+FRCb64I1XuRnBUB
XoV+Hsf0yJQaqnQNxWjJ3rg8CmArusmTpDenH1d1YV/Eu0WvWrdoJ4riJUYU3wMFNLYUgy8dE5jW
i/DXsEZPX7W9HuYbUAcoN9TelaZ5mOZWuTccGn0M8o0oAt0dDr6kQKJHfIwDNQRJN1A9t5ltQ+8a
JJ4JKK4YJhbzGUImRbjIoNUGCJUAYW9r9DHnth7hxrl3Lv03ce1fxk7zdR4IDGGR7EUqaqts27w8
U14/lbIqUl97WU8WY6H+o7ef2sap99/HiV4OLN7iPt1jvu/nuAANtgwh/umsUuiA9Ea9wtYgIM/O
eSXe69EKVjfalVO1SivYP42Fub3fJOVyCrZS1T8LVZE5WEwHRfktWPSq9RcWXM1truh7FV/vp7Ds
+muYG99ze6ieArzvDrI5oEk0dQa44O1lxY4he9Ibm5FFSl6x1qI3dQxs+xITMYApuOnHCRPg51cs
KcunNJRAeMq9x2N76g3rOx1N3ltR66oUirfR3/uOVT+C1xGtWVqbZxfVnGawHXi0SNlIWhlspDRo
jiRokwPGZjgkkai8k4OMPY1Wa1/Q2TlYWqf/0pp2naJN+w0SPdZOnDvd60YTrCvvbhLLw8LcS4+p
ggbJVFMlRFTAF8A/FvVwUGsyukO4vlQnBRVR6nrJuqoCbXs5XfKkbljVQ4dgXKfA3EM7Gk+95loP
RmQ6R3Qdg6Xta/eOFZkg1JTC33B8wDJUrLVcafyVyIpzxVqnXrDPjA7CgcSQs2xTdmO5FlWvllqs
QrtfI04bUJqMg5K4+b3wLhmHGxOC9lfTYekQFLn5GCZav6oczbjx81qH76kYV1LWeEfDB6tfq3oG
Lauwl3Vm9c9F7P7skM/9UXnZ0nYmawbF6rZuXpsPXceS2rYHeDdDthfnKE6s3iJg259RLs3vx1Td
+Q3yBKNtd9AcgM2KsxgxKMWZOCqB3ZZLv4hxbs8rGN61ap2awbNPczWzi4UbmfVxLCR9BNdIXBF6
3joytG5Z+mm3jjLZXmBYVh5dT/6hBR7Off2I6b3LfvhoiuJgqjnGyXGxji0+R9lbJwA+3G0qZaXX
jtMfmHeN41XQqWk05ZgXjl9BK3f44iKeYC1d2/xi1kV/5Veje87InFx3lQ7aqpDOoslvHWs3Qp1Y
6J7knkWHFTfOSvUq9ttTm7jkhVksIhcYXE9eJ5wME1dJEZY3HtLby0TmW14OHGR6+c8Kj9pFY7bm
oxJhtV0UdXStoRW5DyuDDZzP+ezKt8fixc6tR8O2019tCfh9L4VQNlEZHNGvkHvOU9ESyw3s8hQj
9M+VG2JJxWkC0lMAi0GLzaFW7En8TENpl0Stjxfp71Bm1SQ7fgj0cVhEmdttggw/prYvExmKXbBE
ieTexKINAxO5XKuFMpxqcixInTXGFtCsxls3Mpauy1EvpNczPCr9l4TwsBtI9Y94oqREaV5sq0Jp
VviTFezjcaW1SruEBIvlvTi+SRTzTrb4184RHjIrHyIM3b6r+c96TDuVpRu+INsPPCGyAvA92CWi
+4hvA8fCz6liaUgQFdKq9mM8ofrEeGjagN/VJOCITKp24utxTCb9R9FUaZKyQkJ96SuOt4YS2d9p
WTnc+ZLEsYNlnEQT6MrmYGv1D76IWYKmFepOpu1UWxErQlBhV2pe66LihUOx01Q0/kVVXCRwqyg0
YiwvBjltGd5Y2DLMEWkJZ1UvQv/yOdTGfg4ngASw0hY0sBlfG4pUXFewE5etEQTfPFfay2hDPEGD
MLdZa6hbXn3ec2wDaZ0CxMjOBRxcy/3C4Rf/rl8qSvNFaJ2iW2QsR9MtVnPHB/FVjlW1o5pv3dqU
NuA2cSZOgw9OozleNggFZs2VkKmuEOjaQYCUl4JRVOGncxfCt0g8EkAtMD6UnJBRQdoFgD7O5Ft1
qua4k65dnic80pBVmXuFdoDoRcWG49r3YFGNkirbchiKJa+dnWx5VH9MhRS0rSh4XuLdp5HJ2dsi
YMNhGqusGe0nTTfJraOMeRrtoDyC0gnXbVCFrxV4iE6CXd+HuKdbCrnPWnW1LSgUc5eXaXRntpjd
iRB2pXi0j9ZDqrK20TTVXgXkHp41x9JWg2cMO1Edasg8DUTMk6g6er3muSvfZ6pa3Dt6xf+SIj2N
eD+eQnzfF6Lq6m21E1OWGn/eNx3bQLO7owlhASyg3JzNOKkPSWfj3NigKi+pYGFV6YuBzMg67KSA
k8wivdc151uOIMNLjF8D2tbNS4irPakmub7tpktjlEgw2vlhbtfTMmXtHKpQK4gVl7YP7Jso28wt
otTHIXKJBRzPuSMmJXKljvlL2qjDij92vVQ9xRrTRVwq2J+UHnB+PNqx8vD1YJsh5d0NG3CpxkIo
ASOUMhw8K3sUtUEJq/OfTeVkIyN14yVK1P4cqIYcsy/fB0mTE+GQ9/J1Er45WiOrd5cOqrsXIrOz
5qztjO6qSJAIEh1VluPsF5vA6WLL/xycJ6Z6nYxfQ58Dd00+XAQBxMsMgFyZrFiSRkjVbCK7+4Wn
mnlQbcc4lFOpKkGsLj4URVfQdebBJTu4y/TqJJo8Ccio0bGa8SMZe9+gSfaoAyAcE1L1TF418hOn
+ua9aBjrxkOTElu6rk9YeODd1vsrvcyzhY7N6iFi844qxB8lrK3f2gDY/KN3HuG5MZKN8gA69y9x
XX7blnpA6pGAfx8qbjjHffo44oaeZrwgbNBfZW4lncSlcJAvUqR6wH4VWMnccan6PSvGKANg+T7i
UxyvUzwu1dPcjNG4tSxxOuMJUZShBLwgL0jUDsVBlEJvzPE8nOqX4tyPGUK91EJDu4wRHXbMAfFC
FMVlUAN7F2TKrh5H5yZv9fIaJsPCh6OZrGNcDzdD0OHNrGTOjQgRJb9H7BMJVm03d1RRcxnbTjPN
7WKS3CrT5aeOpC3BRk2TiA4xe9HGnFqgaG2N8mthYZUYJlW+i0o/XwsjxTGSsmUVBvJBCNM5RrLy
pdh80HQY9H8ZJKJcC/gLv95/OcgzSv2cm/ZP8ijYFNgO6iVkc3osyL+EsCtWjmkVJ1XutWOJrg2/
PF951XpnI49N+MMveXC0AT4ACuLgu0i2EBSHz3GXaxFIUsWq0AlJxn3TYdnSTY/Iskr0mxQd90Wv
jpOMUXtqPDN+ktXcBQbuqFujbocnwzEPIqD2En8ZJ0FzU/iDeZTVLGGRHRXfkCtapNz0C2l2aT1A
cdkrXe/d87j8KUYaE5XQKEb5rm4znFv72kC/Omq/6Mj2iAgOu0q0LumE6Y1OUOY/hL1xccBIlaDf
KSrWL8UEohtV3LZUGw6W2cn+QxPpO9EuwgYNHytjgurJtgLqrsF9xjUtT8z2KUxIGivTbH+GqXHy
wuIUU2h2LzfRgLCcXPTtCicx6BfiUHluFIfK4ix67tAAtCPmx5n1fEjthJhIJwVkeF1G9ZafyrDN
jFLbFrFvPgeNtua4f/wquag3NRC2jrIk5WfDT7KFXw3yV7JACBJkKOQ2qo6GMYi4lRgxNLi785t8
ITlZoG5zFViGi4KJqT5CqnAuVSHjNVcvylAauy7HcNyLFnZfhdVV291XuHstmtBObs14SG/HCD1r
MN2PUVwOV3O7hkviTsTy34p+XP9H3KWtUbW3mC4pBihkWrB2ewPcvQwVJ+Pdc5yrIaZ7ouoEFm/a
6RL1SXXmy73U4zK5gUhtnVmwG/t8gCJlxA0srZiT443hpMXKq+MmXI4ZkEGcH/LtpS4V6lepww8T
8QjrzILLOidY8PaF79+KCWGbF9fIJm1Fn8KTaJ15hbvNlHorZ/n4ayr0sXEptL8L/+wSLXKrrce+
Cy5Ok+K7kfh9tmdf91V8IUbhhvDeJiIwFMW9m3t8iBPBXW3xFXKy/6IdaAqQD8cqL8kLkXsIVHd6
FSu3Iidx2X6L1EYMsWLvquOt2ZLiXpSTTsMo9d3GazNl2XbJsJAtDI1iw48f/TBHmQ0YuzBELpGL
uRgim6q87n33yrwS+5UCq8pVa1ryyW2U+oQhCVvToPG/l3vk7+rF28sjg4WwCwHwZAsnSJID0J8p
MxnU6JBMjV7UJgdxwdL5rSSqH7o/DJ/DTcUfN3oFJM4fpBMK1bzEsIOUTqPDsYuX5tJG9NgmlgYr
axKB9RI4CyLmEi76M1dTTmTOReXSotkLD0GUWxeFKiR1rGtBQPABoh5Mo/k+cxJK1JtX/K2ajYgY
vT6/spvkWs3RSEIvH92KKY2BCtrv6kR+S4LxrSrQdnNVIOQ+BL+PTSfDKTnVU9ROg5iTTqhDcQGj
Mc/GIV4pgZthEcBvcIMXnrqIClI/NZg0c68PaX4kERwBiR89Z4OExbdLVZ160HeKzT26b2gOuOnW
sgtrE3iB8WiNLhkgMBiJ2jy2pW09ho5vbkATaXu43/E54H9vEU54jhR+owOK4KtXV+jg1EpyUqAv
osjU9ysPXeMvdV8taTG/50ONa72rpOeiS9S9rfXWZsyNft/VUEKKJv1icnDww6yzXWe65mspIU5h
QXZCa1TOD1XDURjCmc7jeyhAp0too+t/D9Xc/DKrb7yFVlNo08lvs+Zm/2HWmKMq9iAgHbKxP1qI
+exYAdwhquqkq2BqEx3i0st5f0S1tT8mprZWqh6mzNSkehH0ys/FIZpcL4OkX4nBf5vrMtBm17rD
DmeJuh228+1isL14MhrUHmP8TdgyNtGxnVyL515hcCx680aLjmwi3oJ7Nw9XrYXa3fRDk0A+AhyL
9eTgTr9G0ZjqXb+wcjaBc1skfpyiW1xEz6dxH2LAy7cL/Oz9Zm/nqrbNJ9hUBIFmaycli8dGl+8u
Fx2wnlmPR1HDC0I6VFr05QLKGloggI2qDFvRi3J+dofIpJhMtMRpgpBpkUhLxDvkBARi/Fj+OVvB
bBdI1zybmCBvBojp4TIU+K+MjfWmts921JXbMivq27hEuyII7P5p0ODmOn6hfQ+Lel2LJKDpmyvT
KLwfiosRa5mrxpPsZzHi7LJ8m6ZWsjUiuT3kmpMfSBOU29oyYX70GQaGbDVuxKWIBwvn2TZdz21e
bvk3mSPZWzNEPPlTB98mlecr2+j3ScQAUVWc+N43TXcvaqK9HvxdBqTmKonMsw8tpVo2hbdTA8A9
fYEYyFjHOrsgp9jBRg4eHFUK96Nl5kvR27hWcVbHmg17GT4E0hA8uIP0kgRmBjCU+HDgw2N0Vm5E
Z2PY/UHN+dxRo1cYofkANJv2/tIJehmOjyvDN2Voo6veVjXJOIuq1aIgjELfWdRKP3iNJuH2gIzV
xo3j8Txw7rBCHBdtcY6MFyYiCV9YKz+gwTP+tBRnCUwJTlHiBwsl7txfcVPe5Hmifh0LvVhkCOI8
4Zimgj93hzvWnv3akUvtGgsOEzlzVPZKexyvOtbZu85xrZM33TnU4Di1kc/+UCLJqbW5dY1kur4t
NL3B0I4jX70FNKnXhn5KMj3cYPvenls/jFd21SiPdRSht283xRcrGx+9amx+unmKDK/HZ637H5Ej
Bd5CkvXrQcnNr+ijsrBRI/85BPewzENFvRN3zhIQr5KSqKuGszFtlbMyR8KDF6RcNYeydvxboyV5
LHWRS8Jc8171IDM5mYGjnuZ1C3x/3Bk4Jb8mUiajA5OhtTKFpUiDybJR3LVl2txAD2aRObWD0bJW
iRrKe2sa1Rt8qxXzuZ5IbZrig1eKG20peGtDhuDVoHTqIfPN9MXEZXiiuVlOmx2UNteWggQnolqI
iNCR0uzFwMD3PYqcmbYUbLY5SsxlJxcGHdjCDPw8UehRylu/6WO+k8BB0kI2lllo8H8zLbfFpZ1W
TebAad3cIYK9acTcMYilmGjM/zJNCDv4AJ//VuwmTCOyFp2FNwZQwugpQ05EtP8fZee15LaypOsn
QgS8uaU3zbZSt6QbhJakBe89nn4+JHuLvXUUcWZuEKiqLJAtgUBV5m/8znaOje0PqIZjGYKoY4th
b9B/Mj32q56RPcMo7j8NWQjZVVW1sww6OuDRwLW0nUABUGrrj2hdIlGxTK3NrH0w7fwig0GhKAcU
crQ1yzvnmvfKTb/b+7UzbyUNNqY81FNfm47SrBX9V9Un1r20jLRYKU2YsZBTnacZwq4k2IaqC+/K
0ERyrbCp7leOxfIrb8PqsxZ/9qm+BashnB5aFOu+aXhHr9um1p41iAO7xiyHOw0pwBPKvOqeP7B9
NNo53tQsD96MPvjpZFn+xSG9hUMOmSQ03Nckc+amX7m62m76GEaUHUzRSim8DhW8KNtRXiruHASA
ziRsnV2NF8XzjPsOFbRSQZS3PHm6af7r6DGShm77Dxe1Vl5XKltntlW40aW7y0rS2rJjoSiBzcRY
ZIeqic072Z3IgMQ5KO5c4wrZvExzfgh1C07fsouRfU89Yvydh+6x7TEkEZUxR0TIal4Ku792dnXs
rq5BEn+LHGpuEE/J21MOIfChQ7Pwv20v9ALxBsRTye4uVhgGknKnOB6+RtinHtyerV1XGcgF1nH0
Ms/TXR955b101ZrxHhGaizBGVKl3jTm9jxqhFxx63TbPThhZuDcl2mvWFf2htgxS+6WhvuZTpW4j
3Gr2MtqF5NMdw+xPMppF5b+oQ7T3MljieRPERvBiJMjqRsqv6xWKJmOPUbxcWxovcbQk+DSVepxT
Y9GOHEh/UrwsXUsa+9aUNLaj8WkyKmnsD01Jcv9lbhbz+5Mk94fgUGVpvVwqWUblg3JsvPchX8XJ
QvucK5QnpDqX4SKwBb+bHKSkp8XZ96RxvAdVraLPTs2qY9HYd72SrV8YBztAReZbHztnALEDRZex
fFbHxbtpNN78qMRlK3DzjUXt581xnQRhftM/tnV0wtYUqqFqHB3bap5hhbfPaR7GO39ONLir9MnB
NoOvaqR6Z2mplo3AMpPSnB9hXnSPiutP3z61ejp+C5UBoUPDqPdTlp5nu8A/HccQ1K1a65ONF9Cq
skbvF28j1M6mdMhXVhk4nyI4dtskn9M71K2Tu0XN0J3mhyl1um1WAlEZxBJP2mWIRNB1U1rGfrpP
0rBc23b+hBN5dy8ih0OBEfLU8iyWphV77TH3lHQtIns5tp5Pvq1vy5g3PEqL5VPiLdRjE9NN97fD
5c3rcl6AFpqAM4LZ0Lau5aBodeuUU/JYpIrlNGdleA26XcNR8REwMdBGvLPYjnFpvOk8GNd+oc5n
aUZpsUFSyPo0lCiQq3351YoS881VjfLgBd5hmtwXqpKneOGJiLWRnEXztA/jrr7c+jMV4Iln1PUH
V6TSVP2dXytw1pb5coBRYd71cXFyM6zYwnhJ4Sz6lVR0zI0T2sZOROXMDqnOZvJ+ZK4LVwvtOaxA
oCVKaegWK1PVmYLdEiuD0hWiKBe4tvHgGdX0eMV2JFPr3UkSwcw8ez/PTbO6/heHtvbeluHOAMKH
KtNPUY2HZpZuqc5UV83v1IHAu6rt+KXm9X9qdIdmmKXRnYatmsyoIst7qIsawl1j1of+S+3lCgyf
wX+iwKKdefN8GQrXfwI15j/1yGvu4L5aa+mTWMBBqHEWdr6XPjmgt/c58NoQwQIuNIWq8eR/CwPE
d6+S62jKJOuwq/hPqbWBBQFnxeQO+3g5Q53m/Uz6bqNgeWLEKBPn7LdsvJq5brdk/J3HGhuDRweX
COravc6Cnj5q6gxUanQJquIoXYiAtAovLjy6O129v0YssUYJ08615uZ46yvNesQsnKcxxn44q0KG
jutLZlgVJg9qjVzC0qZ4pp96NrIf+iSmkpgqiD+5OoqX0ldXRTOurpFB4Zqb23UtA9ftCikktWNr
bCqp8uCN7Bjbocp++BjyJZ1qfS3zDOepv0QoA3YiQ2RfIxqVOyBk0fnUdfFXL9KV18rGs82Lc2S4
YTWdJj0ADq93xUtlQHP1CgwjPORFssn5VVU6+7ThuNJK071aEohSvFGz9FRqFx6O3FfS6amxtrIs
a4YQhvy83FMycJ19veVuM2VcIm+zG93tER7y61c9yDYVskpvqeZGx8bHcLjz4kUeSmRL2caU0PVC
RG1aAKubKTbzO/DVZIzRiFw1eYWcqXR+GJd47KZIqVTB3rT14Sgh1+jGAhKfWCFoSqc9y8Ec4bOs
Zjs2y5V0ZCqiyraxmFhLpy0B17DreVBM7dkcku78cUwmR2xDykIPjh/jo6JD5QyUSHseaja+i8rR
RiDbCbAcFNKR9nLAcwuoW/oFxN306j4D0nL+o18iNBPNoGWmDN6mtyPWGIrl/Qy8TjsbCSZScva3
pvQppUMpV07LxPM2ccgNIvOUdMBhaPIfefP255G3ybkFknc9k75mGbiN/q1P0x2sNopx90esis6J
Tg5rrGwyxGp7SGZQ1awt84fOHIyDzqrxznJ79w51wsLflS2IpQyXr7XVWiHKl/YwHXHctMgE5FP0
K3PVGPE9/YvQKXnXrbGyy35Y84IF48f0DKAbFqM5D6e6nt0LXDR3g61Fzu/IzDelZ8XPc4v9kD9X
6m5uWJGvyyJ4Vhpj5iukmB9icPJQlXBNl1g5aMFgH8ArWytp4sDsbsIecD8KlzyDx/oBJIbxubKG
Fzbn9YO+LHqWMWnJGAzLD63fYxK5zDMr59L3YwoA0xguN87Cjd+AKMyvYFZHeDVEyOGmVyfNJaKt
4eGTVPR3ie4Gx9Rp7nn86J9rVcU4J6jv6yXpFM1l/vh7rEyc+A57AGgXJGktHUfiTnUKqnst6qvS
mTu5ctHrpNyP5C1hydC8DViS11VxYbOaHA17Bq9dctpEATvqo+g3DfqmjKz2ezeP0za0nfrkYd3x
rAzqLxn3skXgOcjtpwDm5hlPwmhbDpB9cLEw1w4qhOfRddEUj5sHOWAd2TxIP9uT81WZSwZ+90nE
bUKlwMlC4gSDFARbc4xPv1QaujxeZbfcoDQdxz4mkQqMLci0xxLdjSHE2LBVA33vxKOHMjRRqH0v
26aOW0yPIUar38ikIUySt/pZLm0jz33oxm7eWEuBtOiNMyAQ81yZHs4SS5eHftfJ1X2EbOiSQ7fU
R+tA7fE8Uijl/44lg6yuTbbZK1CsxTYOFCCYUbRYkrXW1zkzPmWpNf1bV69s6CjfVbN1YJ1q/TOE
GTXddmpfxyFYUmGu+2iYvCaGos/uiiasT6UD9IcirHYv1y77KFpPdpiPT6MTtg/IbPqHAIOZ7cAT
8RsZ8zVVVe2Ne8Q/lIrDVk+3xm8K/XFRJxek2b50LUZXzXKQMzk4vbLqUlc5iQGWdI1mp6I4SmVs
qtV0J399iBC5xyruIn+8/NuVfjUco2j4IV34CamoTlipti6TSNlKpxxMaxpXdpR9NoACPtRNsHGd
NL1Ei5aydGGVABBt8g8oVJrOpreGR4ifbAjYejpAg6Nhr2ig/kjZ1rgr7qJxsDApVsnSZO3w1aNW
hb/kF3RBolNj+mhOZ0r/tTHCn9o4KI+qWqNaUXes7pdwlDLTjTMF0RlFdvPVtqc12tnDV/I35n5G
v2kn04uwOem12n0yK8W4g0RVrWU6MrY807D/uhSdEr3oPsazy2XlSym5O6OdbuvcYliDLVrLa1zR
8OZaFJzkALN0xj7yWUyVxjhXDkmU4KLwO+Bvk2bnOkmi/FjB0cPN3yfJhRxnptzcs6LXvfhNwdHx
3MR99cwi7ldaZM33rnNwNO809QHHDvficdOvG3ZG3+Okf07VpvoERzw5lVXUb2WCNf9QfIDLQMCC
fdRr2QHwfPOWd+lO5llhNG5UdCbOYQvXfEbD8SCulGhY25QIYovS13/ZVVYrB12WxyluqrtryRg/
Tnwdl5evuhxixz97AGFP0gpU17lrUMQK85i1jpc722kI8IFamrWsrrPU/t55qnaUPh5h3oOr6+nF
TNutdE3LMontLJvs2cDRS0EASr6kHCR9YHfTs5Moykm+7fUvCILikCAaaCAUkIbmZ6HMFIEfPPxu
1XMRPkSV/VnINtLCW+DaGrI5lMgZ9Ad+cVWOxqveKFR+C31CT6Qwv0i6qqsrEOwUmO4kl+XHnrbx
TGQ/ZdSihntosTC/ZrpKbB3u7RI48kKSkQO5xzZzkpesm4OzXYT9qgUVROpNYRfVFyj0laSVZECa
ACGql8TpLqYx8RKf1frFHuuQWiisEBmUsGRfIpSNiB1XsIOi3cwe/lgS7hTxdO81493tevKRRUz5
TkFvdojC7NFIyHIPuTkjlp14n7TEyo9xjDudNBc57jt0rMnML6PmWLmPjV4epCUHz9w7Fp550qBW
eo8s9fwgLct2WgyzalZXy2RLn6KN33aAJJemfPA07i3zS+/myHTPaqLu+wLfjAX3DoiyjtW9A7V8
a45xvcb612S5VdgI4jTKiZ821QuISQUCaBmON12DfEMLS0ypGpipfZVhDOIV52HB1/ECf/RVx310
tDZ/reF8p4XyWkwW/MjR+iKtPpuLk2H1+lqaXRcujqlk366xywWjsb5DVq+/78O5vM8VbDER92q2
rR0DcYxzLAVDY0Rgn4NXht3OwsoKubVoerTaaLroFPmoH7HSgQBAbgPwCg8BmtD/3puSKupq5f9p
mpH2HvzHXAmW0T6PLQzdzHrL1ja7oKebXhrfSi9uXZt3k7qRbum5jXVLgPRx3yc7DdP2lYz+cY1b
HAC3DL3hXt/9ETeoDWh8ZdhnoeL0rJXteIbCNzX7VqNIImX/a/7l1vkBfKKHdrOnwj8vD9AuZEuM
bIEwOsrO8fEO2Q6WH16GOWsxqntv5aNaS6tSvQRhjXFbIt16gdDlbhzHmr8M+XxnLeXWNNdeuqqJ
3nLXG7ZurcV3hZJNm8Y1f/WL9Zqrm8MWe3M4RktTjI3iuH5ucse6ky4DqtslCI17GfPcEDsgcdtp
iu6tUcC6dvigzY6nvhZQ+S8UnNNVpw/qa1llZM4UzVzLaNcY1nJfhTs7qLXXSjUwNG0c5SCjZTjz
Fp7d+W5cLjVryUPgZd6jDGbJwUt79/Pvj+thFfJIP2WuF6CLOJRv3S9PH5TXdPL7BzJK381FtH+2
MGWM1bbbSFOZTA3WdAnivdWKN6cbfjmW4hwpZyvbckztjVMMlB5nM0cQutNslntT2a9C5G3ZdOJH
iLMi2dggsDd6dzTI6wH1zyASDZhgnK2ogy4UxCN7k+XU8VpMV1oyaZ6nUSAr9TcxZ72at4Jprbew
3W2SGMvnydCIlDsLRKXEf9Ve1LE7624vuQV3wu3RLtJg/SF7IKdymMgenFl5r6RlqOhd7OU0Uap/
JtCF16tI14fsBMUtYDxX3WKbh8+mxUP3SR1d86nLMEPOdFXflWkDbtxucvL8XuIcr+3MSU9dO2sX
ie67soFRsA5qUM5rp5wQMyucyzU0b4HDlC11ZImVA5JXxc6z8gJTTj7Nztx/UC/5PnotiZoQX3SU
ey6xl3Ys/0Jei2qQ6QetS9xHCQlcI9hGfEW8fC3nMVgOC6HlMNQmvqjLVWSgc2d/saDc3rqkXwtZ
mG59KlNv7RRXOzgDIX9ONT/h0DmstACt3zBPTxKRxVW14/cYnAA4zE+JioELufX8/xIRZrAToowN
t+Vq3Luqs0kdDWDL9TiZUXS0FO3lA9rlesovYV/kRnC+ol0ExpLaPRJSJnwypdjx2E8/2QZoNAvp
p19tRIq78H+1hYVCepN3n1mbAu/xyd0jVqad69oqdkERZ594Zr9PshGHbU3/l1fDXiszFdNxdlfb
oDLnu6HU3ifpipWdLZgkV6Y+clrlLiNBfePo/8nj1xb6v/D98dfM6lWCPD+/QOWOp1q98cPSeu16
KNGmoQS/dKSS+UcmTw6A4q4qa/eb6ynKavKC8iXveVsAwkGdLvWR2HeH4IANqvMgV4IPhPdI0Kqn
GIDyqQy17+Uw1U/Cbk6XLgRVrl1i5S1RS5e0JFS69A5rqoZbWbqmLP8nH3GfhCGyk0RVLsmu3lL0
bc79Td2JBdy1c06ib3HaOsdb7mso+UvbPN0FXn0qbF8fAADaEZDPqzYH3mrJATPjvZb283feuxHO
6/18F2Wm/ugM0FxlIEqiEKK/nzy7TURuqVYNpC+Ykfo4nUMs/ZINqJvlEJkP9WRHby07BQ0NqlXb
FDHm50b/WM/9UVin/UI9LXDmIY39Ij12Vb2klPLuhYc6JeiEQKeuTzJYDQgBVJnp7GRi1DnRAb91
wKILIZanr3s2MxTXZC5yHPnW8WJs1WL3RxMp0fGatv5N+U9b60P/9T3YGPq174qnE5glT4wf7TR/
yhWITE4bhhc5RJHypaoKa3/rYhkVXqZEQ/AkL0DOoAcApkItPHTKb3ZxhaHsrK7NTsliKCf9vVP8
sn0eZ8Psqtu50LwNCivxsxyyloddksTxyVmyO9KXGgerCdonaUyBlp7DwfpxmzOZw2cHekf4b4JK
wmoQky6l1N40iIYvkZ5SIYBegyBayQLOtEoAjx2PKVMNX+ChGpjZJh2Zv2U0nSrIJIaNmgRlz1bs
blnLZUAuCxeVlRF1Wqe3fqbGXbUYAo1VH6xaqzM/q040bEEJOHeqC5dHL4Jul4UtYMvIv0czTt+k
cT3t9LGDf9TVyYM9AyVbWnIo0sRYdR0VDmk6RuydYDiWK2nKLM3WH5UmcS7S1Vtht3crF7z9chGl
jWps146T383Ps2bXL65akb4p9W0X6NNeXCdz13r0M2V4SuekotI4H8R10m+T8aS1FKykWaVw9epF
uvb/O8lN4epNS5noNimn6syrStfWFTr7uOSCfxD3aRTQouOgpzkg+Bpvaq9pXiBt2zNKOH/GDk0f
HWdUEtcBTgkvXWhJbBybpIE8mych4q3KRgW1V+WPQBTdbYz+4g42Rc/DF6+UxMUwZC+so9TASzyt
7aMM2GFLPfHGP6L+mO0UaJ6rDyMfTvnWp6IhH+pn1n8ue/sstcas03BHVcm2tQJMwGGffrji3Y3s
cz+H9mM5IE/qG8lOui23iM+ZH45rgcGnU+xv7Aayw+9Jaq1jJppjUKfN8Z+TJMpNUc2SSZFZaetU
7cdz6ACg10YEX7E9IZVfJi/1ws/L8sw4GJRan3oYx6ypCEF2YaVR2PzHUwdj3WAm/FDoEc9vvch3
Bgyr1773Pg9K0Pzk3UzurpvevBGD36Ru9HMZGZjUgn/axPgVfV8+mKpcd3BKXuhOlsBh8spsa2nq
+Dr1CcYDFUBtfcyRyLOxeMkatT/J6NyjAGRGgX+R0UoNTo2nu08yaO/LaWyR+a6TZ9biRwkxqya5
D2O0tpzl8nPWaKfcZ8smU+TDw07V15WZH0w3Nb6VPnLqiymla3W/EgrLnws3R8XFd4xTp+A/FUO4
3fwOHabW+ekT6pA1+Wuok6sfrvo7NB6696sq/bDo5Nkfrpqj/avrSfmMkUWx09tc2ZOVxMMa1Koe
RuUrWCrjjK26gdHgUH3Nko6sbhim92jiZC8YAD1I/G16OBCGGv1fp9f2+D7dMK1Upstlfc+Ba5VA
CW+KTd6O7xojIhziGZ2LkWf6Iq1G900DJAshUWXA2uiGswy09gxJaSxaPKgnfoG9tN8DceRDNeHl
w2SZ8/sKf3ykjivpJgANd/0uZgb1b6biv4rHmWp6ZLao6/15mozFsMKK1tzIeKYpwVnOZl1/P7v1
fZgtw56LpsD7+wrc7KZy8+k+8QMPG2ZtK63bwQIifw8bt9ymtjHxhCIWrDC/ITl1KtiT1hQeuZ+m
+w/TYh9hD3cg0wxUSt7D/ohGjYfSxE6aMiCodQzpPw5c38t5w97ES2EYfdivSqcbmf7udlm5hLtc
+38xIMERT7nRy5RzpvvVRUlZIZWhfpKWHHK1oLy6DMqhmYIemzTV3PwxkJtqdZG+hAsfkFR+QSaK
emxbwLRZyeS+wGplcmPUFpeq1+1wq38NdkGZ69a+xcA8RVo6jOvrZKWumh1MbaRjFitaWU0gn7SY
+CwLiyznf6k2QhIesgCRzlxxMvg6dYPttZb615m9XyQnc+h3kG0bynT4wog5zNUCxoeaFapZeHKq
PtPvZPhqJnMdr8vovoNijXtYqodA/fOYjWeEaYZBZvMMUMuz135HrwxVSJSUMW4PXVf5wEGWcAnU
yVUei7FeWePQ2jvJrptKg9onUgc7ybiDjp66ldNEKrDnJfF+C0p7m6Awdwoce+vvaaUkyNQYmJXF
HrvhudU/35oibS3NzIPEqC+cltuoSFvfmld/1ygEtZ6TR0FSs8jdZ6it6av7bNtD86plTvcct9W+
NOPmlTx8jHW29+U6ptrLFzFV/gwGZ/QTjik1ERJXzGwCA3TCOLJKWkbLkYyLog/9XkbLxOXZ50ws
HZbR3MAEKAz97k5GYZO8Ip/YIzDG4CJBL18sNgrvONfK8C7KJTXYqGuQ24z8ZHttLsJc7xpdy4hT
mu8jZaSBAuUvfe/8U8jrNiKFX7naXy8kIzNZzvXVM0uJYd7jam3q3z3VfZpsGyhM7ZYbY0JXUppw
kszHrLHcQ4wSzcpYmjKgpmoHt/+HNG6hWKG+Al91TtI1zhbmiTYeMxYZvgPQXv9sD65/1q0SAUUj
HoBHkASDmD5ihLz0ofp5VK3yJ+ovawHyqEqunNncIf6yAHjSGfFOp2dzh0SP8Zbb4z+lpRkPrdqW
n5dJQ9U2a3tsyxerVDe+OxbfK7DKaw1ht2XxACyPCvFOZ0/6SY3dcIVtj7socBAy2R05U9xc8P9t
nmHqsKtElDKCWb4tqqE/9BOG8w0CSV1Ypm91r8TnOLbDjfTL9AQGTe7EOuLNzaK4HI4BMtQWcmvY
3iJm5qTzq+/Z9n1f6adYLTROAPv5g5YctCiB3i7p29+jPqiyF7R6k8O8jEpwYI0NS4+RFi/kMI6h
OL0q9QD/n5NrD0Nhs/R8jBkASm/7VMGJJFPGR5I1KSUQXwMeDXmEfT2sr2SOv3ShOj66lZ/5qxp0
emzo8UX6rIrSBfCXc09ebuv4hsoC5j9VxmuxzETlk8Xt8dYf88S4QJTECJgy5K3f8bvNBJZoxpI9
6JDryhIz2bUBu/c0HyvUX9R51SyQlr9ELDaKTz4+FrcIzUQJXE9DDWHfrLr0NdoHv4mhQvhM/MLf
om2kX9mlN3aoFQc/1KidjkIilX4q9xOwmDy8j83iZ9Tr83c2rhCoyqp4NIJeuQtixVlTx5q/+8Nw
HJNyRH8ZgxfDSL1dbTn1V1cfVxKghNhZl1Ednkm1qM9aED90smcDaQNCu6q6F82vvotUAWT2hiW+
kj2VMWUw30SLrl00DAblOXFC/ZtuBt627EfviJT5/upjnxrUzyk7DWskJ9KvWQeEX5SZyRaapen9
a9XZlz4zmy9Ni4BERnbnCYmNBEybBctd7+xzrGIX03mefVV4LscEjddiRnuRkvNLPur1RrESexcu
+1ETabHHShXV5uqSxkO77SzrAIe5C9fe6M8XBxkRKIpw/6Db/LXptvpu4DXzOQEsiiCxP+8BwCTf
cqSkEky4SY+mLK3R/JRubsaQus+3P6KXe5QK64sCAXU9ZPWDaoX4n49+5wHt4KF+bZsmezHMsPrD
DYARB8VWxwnuQbqa0QouywUyNVZWiaKre2/Ss8dgcfsEsvbJ7fjJplqTX7sSve8P7oBCnD/mVCT5
dSZAJ1DVWV70MSlAnGiUrTRvA9KMUIBDI8vTdkPZhA8xi5sVtkVQj3UKBUYGlEmaboVLtpLo0x1e
FMZbZv6cyTa8erm2te3AahADijTk3qFPjlMC5AR7nb00LbV/78uXPn8JiRp1q5Pr2wyL8207KD7c
K/QF3MQyX6QPWdFaadxn6akHlwdpwS7RKsJHre/DO7hg9ckGboZkRDl9s+z41MZDuG9MqnyvzYCC
hK7i+wqIYdojZBuhAaur69mI+69hnTymWWD+O8bRWg89/4c/duhzNaH5qVLKcevbME0Mx4zWedPi
0WmW97Fq4zJGaSJZBb7RnD0n7F+C1rQOQ6UWa78EGb0egI8OoO2f0szuX6B+GhvPcmD8hbBRhhCd
kOVSPl7iq8GHC3kjD0R24G5xoxnWQgyQgSvTYLKdbeCM/Jp4h18yb1yjpM5rq8kgXUJ8988f2rXq
U1awk730ycEqPbyyEm4QvfQfvNnicdpZ5Sm05m+BlUyPTl/ywHUHbReSdrpIxDWsZscSp7mL1Sxx
gx3p+9hU8SzWg/7s9KhUL/ej3IZye8Ym65hETxwS+P+5NcGcdeesyR8k4tbvxpq6ikH2Xu9sGRhM
KzlP+sGLtBN59eBS6Yv9ZLao044g8CjH6t1wJM9/kj45JMvo30IGaoV3INJZKsaU69Xi/sph0ZCP
ugOnt+q78B8IOtqujPRyUcQJPiM77+FvRII2Rqz5Uz8t7KDcfg2XFtXI9NmFliRjEq+PP0y0sF+a
cFA+OVP6kKPr/yBDToPUQa6jzizhqkm93R5yD8A/11I1aKz2Isono5OdhQc3c8qNMpKJfBcUmac6
RDkpx7BBwYtlE6t9sKmgGl9Q/DeuBwRT8LdT3OweH4rpKAN+oxqXW5wbApo1KvV0jb3NDdpi3+bW
WQqoaqmSBnJ8HjxLRdYZ432dtaAyVMfhkWsCu6Z7jFr9Mvd9sZLmjDbzIeqwGZBmOgLWVMY8B6SR
afeWDbbGr9piJet7lrnI06TkAScb4vO1eVvgf2h/2B9cT+EG4RqsW2cso5I7OZhpNDUrd6woBLUt
gmfSlqGZNxKVzt41t1XsmHtPSyHL4fp3FrutMIKxBNonXklzcOABIlruHPuTO48zxt6JeR/nZWCs
ChxVACrxvpHOIGakZjd/D7SiuFxNs0dSO+yBSt/BxM15Chcp4WmpJchZLLUEaV9PpbcWfWBw++N+
maNTqtu8M5XjMARhwfMux+TztUY5ZO/4pbdNlyYuzOnGn7LqOPEjfsUgPl/qVPNFmn2DFx1oqefS
RRTCa/AEXSZNdl09BFH4TYKg2aOFvnxAiCjcsQDpvPOAA2E7UuUXvUE5dh01tQUToHsTZJ0yWOWm
j/zu0MM6Q/XFf2/eRota7w6AQ4N1nlS8DCavtg+ysIv0OzRV9Ifrsm4YtGDND7DeyxrufSHn9Aer
7rqVTOiX5aAMMDW2EoOf07L6AwcQrMs5qWGRVQUyNay+Dz6J3JUjK0aXp9LDNJ1zu+ZB1jdUY3Ev
xymw21jZlOzFzNzUB5f8CHgEQ+zMqX/gv1AEW0dNA6b20WHhL2MQunyEfIv83xoK7eP1Q4yCbLlj
YWkuX1O+8G3W9YtiDMrD8ge/y/L6d0hU0NsWBdjQvP7lMp3SWHTwrOYpNbtjDBGJF/YigyeKeCJ5
hx/DKoHydlfAs/+PPt4SyOZe2USKO6wNsCyHyOkMsqmlgihYlAZQ0AylPDYLLvLWlP+uvHPM66jg
JG9NGb0F27xC31zf/dZ5lYNGR7PzLRN7DcNKduUw+/+AY2Q9B4wIIjn8odo2m3uUaaOjXrnxseiG
6l4PXbwKYtP7FLQOUGnc6466n4KFtmGOm4kbXwQ66ttqwhMuTS6CFpVRac4L9iJwGL0FW4H6BHES
2+/GekCwvX5im/hNdj0tmQpAG0F2tIey+jrYJ+p4vNtQAB020lXivbky7Ng+6krqbrXO6Ys9/C5M
cDPK3mzaJ+b4cAenGt8aubHkLkiHDZK18fttgLONS+Epnz/cxgooYDZlTNPqYBuqBdxz0PdZuLEq
JzkkE1h4XuM6slqsX5AOmwcempUOmga1JATxurva1C+gHdpdBEL/uptRoxQoILl0KKZ+5R+u7Tjv
onuw4iR0QVle+2Qi3KRzNH3PFgELkbKYjO5t6gCVSgtIdfOUBdVbPsbV+SqH4dQg0Zamr2jpEXE4
FcAOQjOAu1t3kymluhLEwJ/gAZBH6PG4nTFv3QEV0qiuDm1YgAr3a2xJMl1Rtz0Kds9J46vPDoRd
ze3xDllaQ8kTTDF0lPwK4CLrNqy7FU9q5RhQBHmOctO5X66XY0W/cYYBR48N3gkA3BJHfWRzAGdM
6z/JAQrsro9V71FajmnpKyV21ZM0g0m1tmZb+Vtp5nXVnWZj5jfshcMnvWmaXTw05knHFO6B9W+w
HkMy3UDDEjDO9MkBwKK+LSJ1WGuaFj80sY3bCsvM4dhH3Zv03YIDRenus5q3uWXzTh+SB2DV4+k6
ifyAdpdgeyeoon4czVNhKcGVNSbwIGleQUaN/XG0+e9mtzRLNJPXueGUd4mvJfMr9Uxti8Id73rF
J7eC7s6iZuQ7u3LRXLodukWgKQFjswNQ1vPuYlRRa0r8cmoOqn2x7j/0SLfMkmuqE3wdbaC4AZkZ
PFCW+JcotL0LFlU6DiYVdXEZkc5UUQiqE6QwIIWdjXJuVX5OhLdROGyAECnAbnrvcruOjJoqS1fe
yOiQEfvhUnJa+W21Ch0yxNKUuVPZHGzFaPbm5MGocxpkIakj2GabHRvL9jf1YrTkD+B3BhQWTrrZ
smebxuj6rL8+wNO2W/Mf1d3LL18OauIN/CzKcXd9j0Ve0PF4pXobhfnbu4w+2yDrUppatgaTmx+6
BaQkB0iVJH/mpzTv2uekcgrE9nX42UtAQsXurup6l5LoHB6ryVKerbZNllxQ9iNQ9McZfN+rVeTx
vkA4O809d69EbXOJ2Qdvp9Q2wWFY9qKc0n+3m+50fU7rMZ7IWdj8bHBigb3LNcJWXXzqjeahS/lx
DYlK7cFW/oe089qxG0m69RMRoDe32/uyKpkbQi216L3n0/8fkyWxVNMa9DmDAghmRGRy17bMiBVr
IXtvwYpVRCFSxTLSwbHTgA81bFrIytg+JRQk9k3nyg/04tVotzrJl04LrmIHVcNhkenkRQwVXBiY
wc9yV1dbKfL436xkuNqq0x08fSwvI/CcsSl3Q51o3BODFp8KJvOZGArHO1vumhLcV7xAi6OQSpdX
flpBzKOozHhZdlm7y7msq8eHxSmWUeROPlnVj9xD2DiZFI+bSd14bJ16nwwdPLi/2Vuv535ShGRu
MtENJs9W6AVXvY3b40iGmltCSizCJg4Z+8GrOItDR0NysPssRm/ilhCpo5oayQXcKO+WWdYyPMfa
mGqbkbfjwovj3VAZam3dWFK+WRyy1wVrPUr0DVUJFyRAAI86OkJwXqiwFqiOfhIOcZDpUoAIXxyF
wZgCxRnfMNm5gC7bHsw1fdrt2pDZQGfIjwMUmFh0Fo4OcfZnog7hhvbvlfpjmbdMIfUdrHMfTKpZ
5Gs9473uVXCGTu18HsnfB906hlIE5+tIq15g6OlZCd2vYiTsvirLOxV6v42wicOYxPUamMgAkJV1
hC2hb1AsjSSft7JsQArDzjBc+0QXQXl2c0rB6shmgG2dfhM6Vw5gHiRFom5nCA9p++AyqjKA1XNj
IHdShDc9JwUw44tT+UffN9zNTl32sap2dEC79YxMVlxrPCQqIizCSyk3u6mONM8Mpx7+oL0qgaFt
2jyzN+h1tTfTNNobbJfdTQ/1vy3bSA/CpE/22TmFxfk2NxVvjlwmttzgHOQ+/yRWUFz+VmKSS+lv
YyZjtFnWkJoXpFO4o5/2UOtByiEI0ZAsTg34QtLKPSiDAgYkkyvSr5q91rQHcSPZZvqaDXD0JLYM
Lm9KMXJbyV7piqfzFPdqXaw9OIdpdul6Zz6ljg/HlrDOp1WoqlvZKWE0XqIoM1Znbj2Hg9Zq2XqB
oTep2u5SZBXWWgLIYXGoKeJKfl5ca795ahX67URZsast2mwGelZlX52p0xa7UmjORQqU2S6KgaKQ
+MsuTHXZw/CaA2lbSrUt970WrTqogSXubbEPLdUUoDr9drGJEBWOGsA90ufF7tgkiFAuUfhcTfhY
eOZVaNPS6LPpoJOclHZ/zRVLP+ujpG3duB9hKY1fdLKI36fQCezzJrRzI+MMRPM1FA6ylzzTTBHq
gaze8cnI2xcE98JCyS4CayYQafTT7HurMK+/m3SJWwSBPBN2Q3bmqMX0a+ICUptMYuIYI6fil22+
HXrgqKtB6otjL8u3RQIFoHF/FQxiwuZEZnFsjIF3M3XieZY4FYeiCMpj73a3cuIUW+wR8hhn+gA3
UqnG8srNWv82suva1FrevDXak8eWdP8QtPH3ORqinUlFeSLmcmv6uYlwgBDd/CCGUFRMmA61E39S
uA0+LPbQTdpdPmUF+sbLrmOdg26SsvVQkV7fCJsThZPoJ1CFdWUUAawABM7GpOQHZ5UNkJrKTPLU
NI72wi8OnQfSncYb+NTpy70ujtfZeuEc0s6l9cZbR4EXXck3R9e89Xsqv7/GoY3IGA0S2ap28ugq
HL3h06EgTtsmnei06NCaJ5ZT0JBGab1Rp08R1AVHN6YnaF7SFqdSNf2fv10W3ocyycpTSyH6PMhj
cm4GPzmLoTgTNm5R4IP6pxi0M8ifazW4ZxYIeo04cbqsoNqKDb27nlLsMiEsHzvlLLdVc8tiehy7
JI7+qoCX2pUbfDdSx4TDR84fqJNURxK56d5UM/U5sOLvIsJM3XOuJtEnqMhhouEeSOQ8+omvCloc
dLrYU6u/D+VpCArj1eto9muwZpbtEaZQlc9wYKvhVgF1frIhw9rnad4Bz4upsgWa90XurKthkJIO
amltwjf2rY6UHv3wNH8uECzfDk3sXNShACgwr1dpZb5uZYCqdjztpkI4dAXVrrCxoSrgcZh2mv0U
IxWMZ17eKbAqQQkIWypixBzSR0ilz2SrBuXJdexUvrShJqmuQARKO3Xa/QRuwd5oOhvgP9xGbmC/
BmrQjR5kdfjGTf5riIiTs0q9Bm0CDNBo9ZWwiUPIbjWp2/QsRsGo0n5axea2rmmr68FUXZog4H4j
q4/IwSDq8sskIoQTYZKEsvhjwj3PLnEMfTP25BnWegPzp670D/nUddNXzSSYAKaS1vEvtB+p68Dy
ivuiRkuzkyE+cJsK2ZIgsNZeHNifSaFCsue5f4PW23jRcElHqUSpm8ZUPyv7a9MWMBiKLtYQrq4g
T6vpQ/fTJgLFQerUFzF36Xid587LJBChTCvLY867je6ytcBhCMRGFxWv+E9hY8dgcfdO/xxojgXS
sQzFmfw26g2yYwmD+25ZR1wjiKBJDTp13DqiaNaD5z+yYzHZbfAPN7K/jkgCnsVo+T9A2Y4nepq/
BfolUNXspSra4F5Pq49JaGcfI/LlRw/AzAaEbfbRrHoJJG5Kg/Q0bIwqXKnsS25iaPlXbo5CymuW
tIKTFSo8IzD2gqtJGQwkI0rzke9w6c7Nkx/C3NLNuOt/RUFL9CZK6cI3UWZNFjhwnOETP4BXMMmv
azWa90PwP81rqb28yzUXsaJCS54zhFk3euKH+9opEhjIXP8UJJkNoBxv2xTWg4MIo3B6kym26xfb
IoeTF3/XwCz2WZR2+4ZO8OdKH71VOzGXD70P50yofKJZPd+OY+FfMsULgIzVPFFmP3ylbWEOhSoA
xtAo1R+GVgcG2lQuN2rTzZgdtvGqmOpedGsCpvYhzx1idFrtFKbg7IcHzyLKqu1DFvn+tu+c17Px
19niXc6gKOoeelDt238Rlw2gIPgZ3ruJnqsf7T5cUxUawDKC/ZahgFiH8Bl9bpXkccbJO8V+tPr2
R9pVX0oJMTbVd21wFZ59n8P3jm42baRIAwTwFrJOJsnFSk8mmd4acY5V2QLjvWvMp7nI3LJDNvSm
hjU0qi6N01QfoBfacWePcGenN/tWL9WdDTzu8wRaqgvHew7gpr6apUuxa7LL8civ+lAUwGmz7qgh
m/IwDulFzQrjRbMD+QIj+0QwrJF3H7LuAK8p6OBpiMwnXS9Spu1F8FB0VGlNFFuE18v7x7T1m3vh
1NVdwwv/UrUZclW2/wyttHzR28HOuBNoj31r8UOUOvLF1PSxoUQO2ncsS6moNxnNS8N3L+rLrSfL
h6xM1V2t0c0XO0hq0QCmrILISp5NxegfizRZCaegxqEN5qvhkWEVJsUBd1iOHjtw3du1eVV8Sti6
2WU7fAGHy62EqxpnciPVXdUPbLds19tpNJps5wacPibJTDL1aeESEe05udFScv/FL0JibJdChHh6
SxgiAo026dZRG2vI5xgg5aaDmOfGLvcwFFYNdunImG6yrjKeNVORzp0R54hSGMZzWlbjPXSBBzGS
AkyIT2dBMz4Ji5yEzzJKoIDGcakKZCmW6WcnsZbSko4s0Q3ciaG4Uu0HtDshZUdFMUxNeTtQLl5E
miI0PRM2XGDnsiQed7S7lRdgVDbEaRM7ENq5U7148vd2CUv4ZBRBoUSPzE6exsKoNuFrzDxniUxj
k0TPGO3R1ovOcau2NRVvTkeP9yOgQOWotnl40KWUofCIg5MaunNQdNU6yBTn/aIZz/R4IDAuTmlJ
prNPadHRDpPy+N79JnI+7QJL4udxGFbz2O208QxXwyCtxalbIH+BiNcxNX7JXmpdmvmbLC4Bu1Uq
jHpTyYsqa+7PQppiLA5zpDgtWxrX9GoMV6LRRtjgPLWrHdQFPxsiPLq4ZwxaI4XjwR6iLwIp9o44
RK3kQThnbNni/eVY4GeL00/s4RCH6ZdZSlIsLOIcSUXUJal5H8BmBT6I2365gf+T/JkUbe0q5rNT
NVetV/Q7ufaMOzrVUpJP+W2OUK3I2yH5PqyXEFsp9LtlKdgO1sAsNsaYsKXv1eCkk2NYOYPUPlud
Fd+H2XgUTmFq+mxrO2b1UIRj++x4JjQxDo1Vwjl0Sb/N4C/YNb3c3VqVxjPdnOjDnMjfilI3+qnZ
DegryYTpzIgvXh/Q9rP2+tS6EyorrQMspssHB6Iw+MGE/Irn5PAsqo56mEOEY+UkTXd6lYEYLF85
togZC9axMCKhnnmRvRZDzYz6TZh55eyV2/jeNTvlIQsk9UHPp94b6ye/s+tD8jBRMeqtD83RxO8s
hu1YDwjx0Rja0ewPzzZU0H66FVTQc+hA+wtA/OGT7UPVqSmGSy6SsHcrTmFoIA2fFmLpXIEESAtN
Pm+wrCedVFx1QzOekPWKaLKmeiTaLNoGYkxYYmanN3VTmHb3kjd5eRUBIh4MIADaqS0DCgP95ozd
FUpm40mYlIHEiaP4qypjaX/CWfDZHu5pJdTh1INFx52QGOKgy4p1bKLg78UkzuA72lR6417FSKyR
c6W1YU3dF9NqwoH6nnU0Kum7MImwX9O1gcT8fGFIkTMlL2cYM8RPJvyF9IQKQPKMQ17QzHIeFZdB
/fgGmbwAnKMJ6gyhDQz6bpns57kL1jlKKMDmvDGASJH1jdJLoIzKOcsdGEniKS2sOOdoMgm/0AJ1
shEcvBjjlO1iZ5R/8ZOhnOdimWuXz++GjUYT6ewtuvS50azoGPea+lA1dOHkExhe1BbzgndXZQW/
DUv6dkSpUQQLryg1llOwmAsbofsoK0ggA24DYEFBDdaGIPgypVDovAj1q1z1yrAZzDrl7tgr2MHj
kSC7H1bznKRy17DgKiLtMs9JuLNa+0kJCfAxD7InkUGK2oYGnTgKd3Nf9TIWuSgRI85ScyjX7LqC
10AxFhOFe8lc0UYN4E2kjsyY7GxuUwya6YcEHZErG/bFVez0BFnULhKERZ0jP04tvQdN0BLpBupq
8zy42I4A904itSOSOXFVa/RH5s1hSfcUYf9q842QbadiTu+uxm8Okj6Nq1/+RjEZL2u8H899jgkk
YqbvaLvc4AYpr+0Xt0FnVhx8suE3SbKt26D6d5WulCek6eBBTYC/3QaEVra2Qn5aBAubOKsykqtB
v1+mi7N53QryFraK5S4qSCqCWOFi4tKwk720TnOXdLLe+ZsqzzWE6gwvJ+EXZ2derewszpZD4Tr+
q/tdTGmWeLxWiU7tRLI4rbCEaAEiaWoVX8Rv0/ID1dTWkyx72fGNMrLwTg6NJM7xFWQ9Abd/OVCG
+zljWUoCFCFmiN9FeAeyQ6kCHOwyxUWVPArQXW7iD2MBRxR5tJvVwMU/xrL6iBTdWml9BWG49Dhl
aJ9FZFGRH4zG5EGMQOJ8TPq8nOchKAJPODQyZ+FEAKqDWQfORrFqY/jWxm4hFRBeqYDA3plwUWKo
6rBDRzqMu5l4QEEB4ZVasjuchuLhliOsy749wvkUpBf6nUAaQccWnhtXo9UgccefBrvq/3JpK9y9
CVJcOTzP4znScfnFXSOFFpLjkou1pab6pah7/aLHCPMFFHGyaaRICv8W+OmfpyJGBX8Pb3QdbMVw
mTxUedCuFqMTFmvABt5ZmGbvEi3JQP0kR+Htv7cGkpQO8msX35JbyOPcdj5bbHpV0s9kxQhFhyla
b38MFJP19kyBDwWjaaUOopHjIFUDbP0NxFKGcfRJ8g/QQkToMhhmNx9+eV2FnzFqVDhCEQgS9ExH
+oUvCK3aQRZa0dWS+U+2+ZeahcqDgOfmSpPuZDo3N8InDk7+TZ4CxABu2NcAEe8p7QfTJ9tbb6Ye
8dXyX9dosWz0JkEXbno6QNlCerw8FSLQnv4zcTaq9kqF3+C02OcZy1jpvE3pJdFjZ9rKcHCGtjjW
6fjQSlPvm1bd4qFMPsUJyoCB4jkXy/Lqi11n5TYb0bLMISJr4cZZa+iOX3PbMB7bwXyCwNn6TKnV
AxMz2seOfv+PCFStqnG0PidZ0+8TKiXgDggzwdU5KWI3TaIoJ3qkEamfwoJM+ZIZsE/Cd0siU4Xp
SMTTyhnCtBh1V+RzNoMBBrx1g/PcWvPmtOkdf51LkOUI4wytA98cvg2drdwA9duok6WDpiMk2NGH
sNOmorkk1z9sWXXvFL+0HskRXW2nKR8qC7bTq2cHLp00iXkZE9ANwL3okB/68KkKUnulOXK2RRhx
TE8y2sK7GZ3QugPVr177KKurgcbKj6EVhTAVoWZLwlX7qNWFvWtAqpK6Zuh1WrcyFdSButCgpMaP
+3YItanvnpSu39hIT4UQgSEvZyPk7q2inOdrcEgvQOi1qoqy5HK6t20bLbxzrNg7hJRuTopvG2fw
e9HeBSs+dZmUG8g3rQ8QdNQwLpsSvWGpsaEx2uBepCV7Wihkv6BwQRFMnIpDWKkFeyQ32Cw2MSew
HG1VFHazdhGKvu8iRb21fBMtaFlx1smuv+nQkGRv/xNG2yqFeusgqRamBTIrDWHwJhZuYP1YgD84
CP45L0Mx2fGHy0JYNwQTs53eoLIzQDWPan1ryhvhDwoXSKRv/XjHcSeG8Rgm22QoUWBd4CAC/OHA
qLcG491sxVAc5pih8bMJGvi1Niu9JZEDmMQ31bU7wTfiArB0yB5aEJSKQ/oxTl35fjEYQFeGopXI
aECHKhhPIXgY174rD/M8feJEBeho7lS/beipYShsiR4X58iSnoRJTKXf8Euih9ASJR6ocd+WXjpo
6Hfj0FQ7MWxUcNZFCwODGNqV8kFL3OBejJxHCJf1l8gtmvtEaZ5Ko5Fewqp3TmI9yFJgK/Mh1Y+6
h7Fq5W/TSZZ580n/H5b/EuN1Vf0pIIc22h4c/GHxYgIA3Gq0y19io0svdhSADwOM9aGy/W+dA42/
Ru8yTODFX01KWXzUXA9Zo5Z2Qm9UD27VwACcSdVah5v5a8472y+i5u+gdL+UdtrctAbU9WCzCQ9t
Nfnq0vGNuJNm3Ekmuyg5sACNIAT4VfbMDy74eRiuWvgo7El8p4zTr0Ogb3qgZB9NqosHA4zsvoDt
4bNu3IsFS0m2tvqYdkfYuvsPoU9z23ShXNY82E/KBg3Eon8wHSDZDhRRz5HXH2tTMw++b1arIe7Z
ylYNaJ9G0rfi5RTvCfHqsunepWGjX+fXenqvGEHXQJTXq4fFVvqRt9UHqvCyWK78tbwxjhR63OA4
6w8ttcawo8vLHpW9qBwu9rnMOHm7gUSr8HqNfgfsKttUnpxfh9jvt2Gc6c9WhpyfrIbe94QMI19I
+o+xiu+93Gk+a6our1Nunh6oVYB85iNyakw9Wkeaot7phpus/Fa3nz3QPdvQGZNLUiTBBbIbaWvL
lvqc2QVV4KKw/vY20BglH2A7uTlT0tCdsoljDW9VQHJxa9cxOUTXTpTZA6M6Y0tENhMZyhS0TCRP
1NJLWej7idZnKc0Njhkd616ma4my21Jry8ecUtYSJzxLjBgiAPuzmLdU+IQnpSC3AvDwuetrby3A
FwKGkfAR2gx26vMZNeiuS7McvXCY504iRqA5ikgGo2lG98LUB1V1HUjKoZhnIabC782Bnx8PPYg8
2ku6UtzSTE7b71IoqV+0RG23SCr6dGMN2r045PRtXtUk3ZdQyM0mYY+t4VRwh3cJJjZtYTJ1hJTR
noC6bJouHIUT1XuxJF9liIfQh+b1rmWvcrvbkhGvrxBcJffDxOvfDW61a8m1rpugT+4Xx++xwilr
gANdxFnWIkxpU9oVpWi8QLI49YyY37OJPaeT9BxSOandp37bHrWqL+4jm6R7DPPgo2wpT21XOqfS
qdR0ZRUOTQ1Vb7lbuZZ/noqA2SoC5tiaZCgF0rDdCKMIKly3NNZIgWfHGNqX2o+A7ymF4V5y+4m+
KueKOppz7T20cjfaRK46KPzop1aOWkTZF91h1IpPItChOA0EY1qgL+2zV9YBwntTXDx0wdbQeJJE
zEgjJb9faX+SjFTelbS0Tjcp3ee0DeAGDZNvPXRYcIKnyb0FHwR6pJ64jZkjBHjOtJS3ETmY4JUG
DN632uBTYOnNxKjtXJHu7V5sB04GzPzQwx2uwG9n107wyW2NYVM4fXMUXkPVjry3iqcmbuT7Rg8/
ZVkQfEKlS9nnlk3rtoEQ4yshoxKcO6vy7spCjS522dsbnZ3w1xasnSBkkmh1Y1fs0+fJ98dWaOOV
TQBcN7Ru/NPoKoXex6YDC6tMHciyEb3z1VJt3f7bPLQ5up3CvTgKgFZ283XvrvYCm/xdn91MNclu
wi7Ofnd6ieMDC5pCJge0OfaxnmYtU7sqUQ59H3+2UphoOiWHzh10hDNhInwtRNZqOoM0lc68ync2
7xwiOOiyZo8UUrRaZiyrTP/fJUr+Xiy8IVqFJHP8OJZ1foRBLdvkpZsdUW6EJDOKxju/StX9WOXh
OR/a+hzJebPv0QWH8xASXJn/5IMcIrFtD233NQ/TKzIkE53sS4G4hrcqjeguT2XvK8J06soEAf/c
6vS3gE1mT1yuWtVV7uZDJat36MoNG0lt9M07RwQCnJYK8imB5GgmzWVTtB1utQ783mzzWle72LCw
wnCq3lnyiExBJJXBQVxJGAct+QYeJ18DngaCJgVRc3N5XHWq32ZT7NoQclRxvgkDb0SOhSGE8ANk
0fDAcXscD8DDJjCNorrfgIKrfNdPoy5jN7f84CEl8U2LwDIJk5iw/BCGevzR9qJiL9L2vqb+CBTE
hsWIBCD3xeJ0Obwn1wrT6rVyZ9WP5UQDZCA9mcWB+TUxZbIektE96LZt7AfYVY/m2Fg3ALAVe0C7
/NTV0gPqUC5S2a5+9ABDpVXXfpPgzp42QMWz6iCA2CJCdZGdVj0hL0WHSezWDyTZYWOANPGzl6TQ
AurajxAVAMi3H+OyV6+dkJ9oA2X1blgVfrp3ZDUhowChekh6/lBPX+niezmcRCkrRf8gvuCXr/Ul
VjiWWNiePojRYhexUYCOpB2gvXRVXOiTYAdAlybxx7VV0EYlhpYyBpfK8v4Wo4EusCe61x/rUB6u
rZu2T5qRhHuL9nCY5XG2Zto/ht7ss+mFWo9APvdSrJl3CINtFn5ctzLomBxMZ02NX47pC5kU/cpI
PhV9WT+O7ctg+PUtGj3IhnU3OJC2RafYVwHNTbbFYXLDsyqL8tVWT2dFqgUHH8Xv1RLMj4XtRv1F
QJeazDBR8fG+zIind3AmAWyqRo9Xzndn/NMg8FMkILbcT6YrUXWXzEiiG3OMVkOWWjDxPucAE54M
6nrPXoeMqTOG8lmE9nrk0KwgKVO7j7pFKtbYihfFlNsXyxzbkxiJAwAY5eCa/FfLSzxIO6caPBgE
DH49jm8AieBQ6aJVAHPNqEU/gjlrpU0wRYFlVKzeCo9kKC2EOLrxVOiJvLYhg9zDC4F2kAWjcKKU
/T0d3fWjnOvBqbY8PlWRzNAZ9LvchQ0jqAFcLcA48UkdxefYqKtiR3WjQ77k1+d6vn0VLjHTUKCs
jgxaBaeisTw2P3qj7i6iQgxtbbkNbT2bC8xllEVn2mtpyprqzWUG+ZXinrPYjB4oAW0a1NBABVmx
u0lSH8jSL2zsgpKNh8c+U42rgMySWPL3reAZ41ZWU2jmiidJEtHsm1xUtx6fhEGK5Wjd2BU0t5Pf
DQLub6ZwFXYnWt6nQvT0s2RNh6K2Uzgut3HUG1d9yPjNEiZxiNFwnuxi4KHjPEMHSodPU+4N5+Uw
tjmNY6HWn7OyyQpaBxmbXQlpd56dRJwwLTPEmdPLVJLyW1dpwbmx/AIcKOTjDYgpJGFS/5OfJl8A
h3U8z6/tU7pVPvZ60n327akDz/Wix74chl2r+JDL101wrp32UBe6vkLkHLKh6RDTNHOTWsvdlUGu
zA5hE97MsIdbg/JQgCbzRphqxyAzRiV+n+lOeqA1CIktoyofMldH6bijbj2XTsQ4KvOf47Ds0pMY
WwUIqnUyxYtxNXUpFXqL0kjlFbtBpoSiG637ubJzyDzhYwzj9uRQQfjSVxMvCXTZ9302KujYIags
6WNw//ukfmJ+nCYl5PS+jNMk5x8m9bBzI5UQ1jCTkgEvVUm9kalbFzn6J7KakrYP2URCwuBdaVxi
TzgdGicGsG160WGxecATISwqu42wiQUMWrSOrUFXdzHtJ4VNSSeJUYsiQoWEAo20HMSZOHiJhmSj
WfCLocivDqX3ZOAMP4fkFCfm4W5SemGucIiQZZXcSOJVrQPsXGzvVsmrDmKRvKbP/+fCyyKW19m0
0V4Wi1hneaxFKUXHQBvv39mjjs3/mIfhsZheUd2cQCn0usyvt+32b4cam5muK5ubiG3Uvwetix8A
JbannAbY1ayX6Zpw1gV6a9E7id6mqfblvSb161n/sqOncNfplbVZBDRp5TpBlJjf2EzLj+xljloW
G8cZIiHAEzMCo9hkUBHNyIqyK0kVOMphVAI4phJHWYVKrSIlWw+35TB22nDLrG3hZMFNhAqfMI9g
hfZhQbPIEh8gfagCOGe5wEnAx0zzF7dYofd3YrnFLM4ypXy73LuLLUuCyr/nMxGe5spSaDvWUQq0
x3fVKVGLAgz6GIuAqbq1lKeaSJe2nu8k66WctXjnatUyFqWxYIrWGlfaigsJr1WuIf127yXT/cuM
O+U019om+lFK4N+ESZT0xGEy1RUCTHOFDgKNebgAumkblizlPvFS726ULP+D3rE7pdJvnQMlCz5E
JcLOGh0yR+G1wrHYemGp78QQZXZqP71ibESwMlLIlqwyWwtvRwMZECzert60VFt2ErgLg3Iyo8KP
lafc+CJc82IoqjgjvzliVOjVo3hUsQKanQTlx553F008hf9d1zoZtMY0RMM2uMynyDNxCnPhRZzB
RRlcIAOpyWMDmMyMvxRfM0+0E78etGlojE2RAsDFKDuSCdWrnb+Ou9Ir//NUhM6zxAL/OF6uJGIU
oClraJ9bkhA/H4IlLizGljXISEGWq1pyvUtUUbN29N6/LMNgsuXjENEMqPb3rdLZ+3chFB3jajXH
iCXEHKvXQtRYkAaZlhZThPPd0sK2OEQcmaK/Is3Wdos9J1lbzY8yT9pxZysJHKIgaU4hQogncfZP
w//F9m7l/76U/6eHEVe+G62WB/jfl4mSjt+Tf4r546Nx1Jyu02G4F7Pmy83L0Abw26Xf+v5pufcP
9W38G5+YOl/hjVVcfb4iKmJ09grDfzymf3/dt1cXy4ipVdSgZ7CsvXgW2/tH9Xal/+H6SQzo4f0L
9Gb85rJvTsXD+udxqY58X1luwZY0SE/5dBBnnWEk74f/FCLiJjzZSZz9ce4SssS9u9ofl/oXc98t
tTzS5Wp/XP7d3H9xtf/3pf74vDSS9ABBN6Tn01P/x0e7OP7nRyuhphLRqfDbK/0v/uk/Pqeo+5EB
+7fPybLM8pz809z/z+fjj0v98Wr/+Hwsj3J55v+49B9DFse7p3tZyoSTLIg8SF0aZO/s1cANxG1g
97w2ugrtUXDlCrBDjP6Ejmkb2u2jLHG2IlDYFm/XhvQ6TN7FMa8AkhWPZoC4nZaBrPl1QTH0YOpZ
Q7WHmsSYo1hRlZtC6+Wr5KX9Jco8CfoJa/hsU+Cu00D94CAwDHxO1u7a6eAEpn0JYwvme0biENDG
zqY/GfapF06sSpVkzjO8ATBbpDfKHC0CxRRyEFQls/y0LGBKnXcHlfO7dR1thEEtRgfU7R3vpaoU
c5V2Y3MuOs1/oQRcUE9OzUvYF/6LaQ/fYGtGU2gapSFkDrQd3okROHiYA2koEqNcG8lAwRkkVvXi
J7lzglUGP8EuL4tJaAoyrNObU931SnXdAx96tbbLqYgl/VFBJhdCGBOAKwQcbsDTDMvExjZdae9+
8uxGe0kQc6YulD+1cuR97GvbPvl+iA58qUFk5LK91vqk3glvlfftOogk5SS8ah986Cmo3ZuuCf6C
oqYylUMzKF5XCej2rzS2fYN8SXn05RAWdT+YtBDS7quV9mtKE8E+KdHAcrW+u7NgsL1DhOEUtKl+
duRcDbaaBLUAVDO3JSKHGOZWKV+FxSTAhM65dc51jSDqtE7eTjzCpLoPSHo4VxKTLy4wCFSl5O7Z
hRhIyoJni8wDIncXkg3WTkf0/M50dLB7NTx6IwkZy8/MDwidqZA1dgkCgQxNk3Q0NFGAiqZh4dvu
Hti5uoFa3vhgGshkItDivnrhldyPXpTSFESw1sOjm4DC3YrgdKBXBgol49U7jMUubPtgJ4LTkfYB
BYaWnQjWdV3bwmKgzl5gqM1WcVoPSliZlWUl3sZQgOxFcJYVzkYfZGUv/gWNpBZ6SpJ3ECvHqlNt
2DZXBzFX18BmZ62hHUwJ1S6j8Mn483DRbWrTS04+4aNjotpis80c00h6ciQDicTJ7Ov5NdR7arbj
GH7Uuio4GFERb4XXl5Gal2CfPwovFHrf6bZxb3qWd1endm9y24cby1ZcBMCl8rmhWfNgax3EO9Mw
02rllib2vdQP5bPWlNVzOyRrL8yix7CUXnSgZmfa1Ma9nkXZuq31HiW6DlnyNu1OkWOmSI4l3+AC
jB5rYOL7ZALPx2pO114wdOEOjD88K46hfGwjuJFGNSkvYthoOrIN/CTqk4aOO2TPGb2kuQXAO6+k
7NmQIxhDIUE4xRGdWXxe3F2R9SbQP+02xKUOF5GqP2hgfI+tCbmSsPm0GD9YstfuCg+ObmEThyyB
j6qOHBJC01wRpxZk5SmOxxDZspRwqKVzV7WtfAmc0J8Uzh5HrYPaQqHrIrJOahPwdnbNnuSyk3G0
YPs/i4NwBXx052EtJ1+HClkyH2BSMCKeaISF/wREm92fVTUvcZ9R+kD08kvWZJ+hWYKoZzBQ4Kmy
elt7+rCjslDQNXNaDmpUVehXT8barV49LnnqVdTAH9drWXnz2u+N30ZXVN0/96WT7M0S5rQxcHUQ
oOrGh4ZHsdULgo/jfWj0m6Ax40M8VOXeymrvga2/sValXL/PYvmW0ne68cFl79vYPJV6RZstOIm1
FlXjobGzU6zX1oNZGtaDFAFnVkfyvsKmZDpUmHzlrCp/CB8UxdqH8AxeE57gvovdIxySEnR4HErd
K/aS5SUrWBSkq2WY7a4Pm2oF6qqu4dumR2U+zTKqzHnbRtsaZpBLM3W7iDMRY5Mj/j/Gvmw5UljL
9ouIAMT4mpCz007PVfVC2DWAGCRAzF/fi00d4+OuvnFfCEkIkgQhJO01bBtdZEGXYD3JAOhB9NZd
Ibh+pRIsMcyGJokLNBwq0I7a1weIEEJdmsos18gQnhMwr5gj4oP1U8AW8na1vXca+IpxYF5CKqON
EL64MvcZvurZnYcw1lWwQMAk/MnLrKcUcgi3Vd7Uz/0MA7VBSLtoKq6foaUHpjc4QJAMwuQ8krG8
941a3mPasR9Tzbl4kDQAFgByinjpHmYByIfSnczQLXUtTOZo4FQO4pjFwGBYCW9nud8NoIT1Nqo9
J/DiuD97TXrKq8G7bz1/AFsiMbeR4vn3Tsu+NZXW3ydjjVsJ4VJEQetiY2gaIkaCjVCkHN+sPmr3
NsAyD4gBJ5YedvHk/PY05wr7HshvFHPEsGaQsTet4Zh7WIKwmlQ8UhmwXZfOrKCGWOIbmGdSHBiv
pht91Kw9wiKpnwDLUdjs2tZShtBG5C+u6tUGTnUKyB116dyebWrP7BEIGd0b2ugKHoFrllKWdIsD
VqUfRdVCBp3KOnsO/DlsCHNmu7sRrmQBCNXjzejB6zv2TThCukb+DZ5MgZ9pIoCgrXvIKsd4hvdY
GvYMghqxpdn3Ua4FMImaTp0z36EabnDbSsuLjdamz2Myr1IjvGvWw/DHHps35rTmq4x94O2anB8g
2yJ2DgDDznAHK9ThLsH462g1zQBD9cQIZZmxwIF6/YUVdXQaFQTrJ/MGQr4QQ/HKR65b205TwC2M
zg+rY/mNPWGlMophO+TKUlwGkBS3fddPr1oDOwdjjy+JqW2EYP7VDTN7cK6UBivWv1a2cZXa4ABH
i1wc1aiTWv4GiGJrv5aNtVtuY0MZIR1FO4x00g+DAXXLtQwKeWUI2uP3UsdMuQQw6znK8985b43f
tl9vJtkqhD97fwMqinhoOUROB1+H17uJlTjZaaDwZT6cVIX4LmDeWfqpde0QDbl6uft79AzxvWmN
eGtaXX+06g7Rg7JBdxZJEHo78dC4tvVUtx6wVUC/uZ3X3DYYVkB0G2g6u+fgm2eNDGmviOBmnkyV
udf6Jr+Y1WBvOkA3lQWJTac7GUajrjkEhJ4mCdamw+0B2CTXOyR9FW89IELCQW+cuwE6knt9SiVc
in0HLm0gGTWDOhi9knu3ksV9AmohxNxE/LOInVMluvY1y2us5RVWf9RFMT54PbpHqqHz8d6Oe/9Z
TxqYvoBUdOBGGT9BGvg99yGr5xbdeAvL+XSbqzY9G7Zy7hvPxWgTInbvhep/+1bvPnTwhMFoEiLk
te5Ub6LcuXBI2xhwMnxi/XiJ/d74ZtjCCMeJ2Re0enmGdJLYeYIDOJ9AMi+WsLoq5RAUys3eBSg9
s7KCunop1DjcoT6XeSOxmJ+2u7Iz1IOTsBJiU437fUyc66QSEAUK52I4RfpnstU7mF/m6+R6cdgj
9HNNTfjPu0rT91Bsg4AGh05jguCL1mYgszMD8DNW30K1vPzTsVmeXoeE2mhDpaosHg29dn7bmb11
XWa8Sb+vAjhGFfe6k6YH3XarYynNfNuWbRY0ERqq2drWYWYgXXndsqAxhIKV1ABwBMBpGPJBoTav
v+NZ8pDHfgMP7Lo+th3OBqwhSAK1XeGlv88gMfYE9qML+QMOQbiqkVsDWhB3phwjqPlL7yYW4DkW
eHInAWI8OtwKKNM+vkK7GnB1A7OlFO7Wd1VmjzufQz4+jpx6X0V1fHHNsjjA4N0/+zJLj06SeKeq
5H8cB7Ix+qDdzFhXqCmYEH4vqyPlqJw2/VxjrdYmzluWsW6/Fq3Vkrhrt3424COrXPupMEVQTUX/
IOYcvCffWGKOl95uYWSVmHXAAAM7UtYb9TPCee+TaRW38HYrr/BAiYNWqmJP2Vxry2tuAt/qWFhi
n2tQEe1ERB+YQa2NAErIK2CMIUgkeNyF1dg3m0wx76bnXf/cWY9Dm6o/IOAF+CABTMK/G9IjFS7I
RyCCd53S5l30BrBRPvvVQj3bLRpoXaf2XaHGq+wT/xT3tzaI+YGeOg/Si2EuiLigF3Qwl59hb8Ar
F3PpksSnYgyKeCp38DptjzYDvEAOXvViuj50LxiQuZT1B9FtB4U5c2K6w8bFqOLeBMni3gOxbtMZ
9nhcy+SUvbeD656mMervqTyzknvbqSXYGfhIB/3gHnIoDF5oJ7x3f0GutwC0VkB4vlfdSw5hkNMA
pcMADscKM/j0ue9yuLRH43PkShF6ifpB0EgonBkQa9JgI0F52gCghsIyifdlwmBKjypUTlhL2DZ6
R8NvL5XeJmemAa2tReh7MaoZNrbZ9bduKbSHaHTu8E4X32UL5V/Y3QDuMmf91t9GGJVK60ZzCo7R
VDqMx4nHD7CyEDeJ/1sWaXruUkvcDHZ9NdJSXURsuPA4NcBVN/Rnvfbzu1bWT6UDyZDeK69TX37r
3NG4SFsaF5Bf7W2qaXXQxkl6H2Xsoax049zPOdqkY47/53Unglt5sDODFfeM4yrz9mQbJgxpbQne
Qu7iecKS2LXxxjdZf61hW/9ulB7fxDD+uBNR+63lzNmNoh3QBnLrdcwV/BRH/xzZXGyrKjpZVjYc
MswcztK23b1qYCA3ZFgLcBE/KgvPDeOuOPiNf59K6f8BxKfTbVAO4x6cC5Arfw4ew8waMKBXB0zA
oEOMae/gd4AMgSauEVntuyWcV62GRBek9jeilJDKjeEXYhrt9OZG+p1CB/ng+RGkpWx8YTdQ9wXE
c6zioJMTuLsSi4qz0sRW8xwFiMYIJzqm1+dYRgiL8sr/NjE44po7IXn3R+v6rcD8M95o8s3K78DT
ts+06QfunOFTjY4ore6HHhLmU9MngQl2yc+sYGEWjeb32CkvDnTmMfeC0D04/9F+yj3nFTAYELC7
+s0pXczUDVjmVu3IHsaqfgdxNDpgLGccEqk2edTxX3C46DcdL+MdNznuZ1t1j8NQ/8h5DRApkJaP
0WRq0J+C9S/6miM4MdEBXlPyFkas5Ra4GEiIqfTK9Ar6AGYyvrICEEWfKf97W9W/GuB+3ou0u+eT
Cx5TVZi3Ood9jV9x7bZzmgJSbPkvmTX2d8Z5jcl25J8y+Ahc3SR58qBJDIc+46VOHOMO8L4XylV9
pTD4yJtNaco5oljfrVgirkMMlSuR7sYCo2Z9hDtVkehPpTV4G537zbmFeUfYiMiGS42MdkKBwiFh
ZBdC8WvYzWHao5xDnP6vAdbJ91C9jGzm3srY8TcZ1rJ2vnAxaEFXre7WQnvORknrhAiLlhsHkn6w
H4OKHohTcJ9uId3bAb6mV/0PIEedN2AulsRc8rFLupP933X0bHDeXFSGHs0QwLNB3A7mkGzwvklg
Rxz3WlTWz76Nqu+6nibb2FTDkaysQNJ3aiiZbawusUL8BazwMKCjYHTdRccE1gR39QCCEMT7kvcE
s0I5Vv6z4zsVaO9Wsa+4578WPhj3qubvWECzAvhqdZcazI26DklxmGSIKUUqxBrrnRshX74Ur1Ux
eAqgkQaJ+45v/GT28zBjLNF0o9oOs2m5V7gcTTPPj2OmF1ezqMQ14zbcdrPqjWpghjtT3xMPaEXQ
E8UuZjH4GTAOukaVaWDxcqr2ifDHx6iqYV0/y5YNcBU0i1G+Y6AJkihWz/tJvo4+Frh8l2PdzY3L
18ws0jCKS+tIey29fdFUg+knz9OXvL+n0sisqtvMg8Zw1ErgPiC50Rz9Bqg1sGhF2BUM5JRZQxM0
DOsnUJ0YCOKRjho+XFqk5XtcqHygTc2s/dilxi3lhMnVDhbShzyBHZhvO2iKMN/7YcYHTUuat8k2
AT9jhnG0k8h/KrPuDmLnzRvQa0MAckt/8cbYvZnGgoex12TfXRnvCNhsGuBYGQAKwcWPuXi7IE/7
3zUmG02059I+gXz4bGrcPIM7yULJVPKea68gBPQ/mMW1LQiozhHyjmJb89be1KBPYrIm7KCDjfWj
hAzi/QhZWEtr7MfWbTCkZ+qNSRuAQLOutoUmQHLGv9yMDESfMtdLjAU86HURyVdlalep5GRAIeF2
8n31UjrJGZCU4R5T9ealsO5ELKpnF4ucj3jDQKpAqWNm0d0UjY+lwF2InbwLzXioYDqvF+WmMTS5
77zKPsObWYD/CQsosFEeaGP4kKpQKWSyMDbsssADVTOMqyHfORPMMalO1XvANerQ+ZoP60ejvc4n
STrYt8PDEhYMH3wsWwcgcvLaGLcIHC3aAFWXnqLM/75YcrTOnSZTCTpygluu2fyVZxGsMiDY+kpl
woSn9ZcU7RXS+VxPk+D5SE9szFH7xsm1kdXWWfP79A5wTBtrl1m6TcCk2LFZtGDq0+Qy1wVCIw1K
s892NrE91jELkUPcHAMwriwvoB2abmKpAEM5bQiBzuseKOViZXdJ+R+pf+2FYvLFpVeki3UMHd2N
A23CX4XAop0eZc4jdLuL/VhiAlc6FhxvJ4hiuBOX73NdMM4tzAtnhw4NFBjWWsCYMwbEdetMd5Af
7tGvQtWotyFjZc076v/eQUeYXL9Lu/QlcRuAinjKnjm0w/aUVYVpPmO+Y+4riWg6+ILhBPfqkwYM
7VVrkjKQpZH+yn/bJbN+2mBPwE0e045m4uaJA5m381ymv0TZ9KDFkGtiUf8sJnQXqrE66Lq0ahsV
3jOvdLcEQzKBpbmms+wiRJrcsrxUd3g27VGr4x+dHiFHRfMmxlThyD3+g4qKpCoPiQV3AbRLvJhx
+RN2BfySGdw6m0K2WKu89k47XDhRbUFJGy7wvEEe6JEThHydAi/bPoFxFoTcsJZeg1EbGA0miDt0
HtNpBFqymwkj3IQItFX61aNr8G5vxnAIKkDev6YzqM4bQS/qtVFAtACdN2iC5nNpdm7YC8vYkxPa
CMniUHfhy01eZ7R3mCvrc+V6rqwUIPJmNvA7X0bqqmLzMLgKQiez4mkxRPCCzfN7XkPOFC129qyq
3BPtBOoZcFyFyAHtbXpfnCZVQmVrPtTvEMWBQm2goo49F52W75pc5XDswFOH8GKxm+K63Eo738Al
E/2V39pncC3hkDlnqQ/TtXgHLe7+SkVF3KkwSzw0UnfWnpGgBulGqu71zgrxsTNvVyW9uSiOc3Zb
un5/zeIs0B0wS7FUI54GjNXuUwbrW0Idszx60RpPv1gz7thCAwxLxZI9ZQeHZyc6VBugPCfArt0k
YBBhtXjKbnRmQV14zResmULgcSB/MO9ed3BWlCCMQEZbd+HVodJ0PNtYQHu2DXTC0ETG2gUrYICK
gGfplsmvKf5juFL7nYM8yIQGi7imASaWxfWFjTw+5y6QWLZKysdCZgiSTk78S/V/GlVC9+4/x1jF
VGzh6V1f9FqyI8/uu8iv7zGtKwP4wqj90tNT3vCBiGvm3b7lDhiWTEPI1FiEuuXwHSFQaYOgHeSV
lP63jLClVK8H6mo3zY+D6kUSU0uTKRsvGGKngaYBCyqiRj7FFvCnlOIfqXWv1iMqYaU6llbBpWv6
1rsrbelj9BR377nlYjFBmS9pA/7U1HKJIbRTP7d1hCV3VBhcGOlBIzC+H7JeYmUIvnijzRk+ezuq
YEXmCGU4oZ0s92mcbbXBAkeAgx3hZVgsGSpGbCI9MGkhyDTXWqs2luVtUl7me9oBnXy49uXwxSyZ
C/MQ7YHGq3Sj8Ti9M+tAS53vK5VTEVfuw3LrKWujBu20ZktwP2rccwRWQ8bcGxoLcd9KTpFv+AFl
TVfJrYKQwYEGQWyAh7Q1ggNKe732T2HFxrNR+dN1bO3HIte6o/A5mN95D9UxsAokVtvhGRx9pIpG
R+ClZmcqp81ajbJFmkEASYkqWHdAEjLfMz7lGxLCjduouyDAuVkMUamMNHHxreSIf0PqmMrWHV6C
xTYHiPlgLcOirX7s0/RNQtfT8Dd6491ZDVZXCIpOCHUCrHMQ9U7wi7ylItpJ5ZTqQa2AfA9oIJ/k
nz+OoCqFKRO2WWtXc206F+vErp7pa6S7OER5dWKQi14lHak8I38uaK8B/w02G3CfAMpicfcX9AWm
/QCP1n1rxcOr1U77ZVkSkPMg5pl9EW1t3bqsBaq9NOBj5MY3E1BkL3oypQd/AjHQ6vwdBkj6mbfS
O4ix189aF/+vFKbQ3uFf9WI7vmnoWz1Camq4x+Abmj3yRpPQQ6IBiTvHJSJ7jI40IHF4aR3iyFAB
7e01F+pz/nAH8y0PWmb4VmA4CVL8nKVPByiELeaYyNKHZRBpFygFmwWWJ3ymoAD+r8F2GVpu6Q39
hM11bZf76FtoL/Or/Mr1Ym+VsXVnIxi2KKCO1iVplHHzVwAVWQ0YhxvaaeaQAB+hsbbHSoF6aP0G
5KrcT6CmhiwUnJoHmd0jsFffU0nWNPP3HOr2tE8rCgjV+g6k5nK4AufWd4UYvtx25jwJ8Yr4SKR/
4UzazuCiBSMVARI3i6Ak3ljsVfIEKmi8e6p0BoK53b02UcVe3X4WGMxZuo1b1KrrpsWKYs+q9+WT
jqV1HRIHvI3ul2LB2F1RmeOPCtPUMCr86jy1sL9OqvSqS/tc/dVxzWf9Anvyxa0Rtdq+ckdnlyII
/MODD2QPj2lnKNmuGG8Wd8O0gztMC2GztC7sGx8M1VCmqf8sLagetbgAOIQ/kbASnKIQC7HSJTfv
o5xpN+z5oyaJLK25/+wzDduCRQxEhMiBiY3OEAwFjDQry4EBZSvd27aGqNWsNE6bHqPVvzXA4IRF
JfR/WmUtNeig9Rx0gKtBvufjHGNmsetgInpogC4AwlB20lLDeKq5mraRNogdFkAMqEWM1RHQEBXQ
Xqccstuui56TDHV1+CM+Ge6WdlH1pi7v9M7N75baBrRpGLSaT3oUxMmsSwS/xU3jDvnBpfWFygY1
1mh1tbNnAh6bN9WsZt0n3nDGgCqgXDVLWC+peSdVwzrecAaJ/m+NuTyreLvhAla4Iy+9oEoqqNHr
sNrrXAAGRq9+g6zcdLFjoR/G3n9qx1y/UJELtsIQ2knqQ2ovtdHfjKCuVN28YFDewx1mBFWx1PXi
Qi/ANErtBiOse2r/VATFN2iXmoj7rC/NPw5CWGR5h6iWD8vLbaQPzdYUWJoN/l8HJNGkHtZfWX/5
4yA3k91BVeiAukKUJwtM0JNyuvJEWaabsJwWXAUIJ1gwax4wQFSj2DpoeaEN97RtmUBJBAu1gQS9
stj2eAM3rmLdwRwG08ViJJ9uNf/3kmPWWNx4fXfUsQi3i80Clz9/0enrTR9/mxvFpipq3OyPHUPf
t7cdOgyqYeUQUOKOn+5axLauwzDEOzQ2I5h0RDXqsUiutGNk9hUurfxsjD6/lQXi7t3Ir55KtaOv
QxCRMwyPh7lMIZpv+IUfdFDgCSpTSe8EbQXE3grZ7GIderJhyiL9UswUEi7Ts4tBBKQcmNjYMebq
Ya5X7EbpkP0FWy3qYMbXf5fomm4skI9DJ84RPy4h4IMYgosV3Ky6pY0GA8ol1TTm3o3BMTRHbwjA
xK5vR2FjRSWJQJHhJYQiXUznQpC36tsmhmcOyEgQse60KUyGuno0VQWb50gvnzWTpUFsWfWrtDET
xEC3uWQ5T4KkgTFDCtgboB8tGrI1wvLdg7wnFo4QTIp+jDAMCnvLKF+0Em4KlfoZ2dF0ZY2l7z0I
ZewAafM23mS1l8x3HzMHBGI1lOVeYIkoFCoLkliO4ExikxXGsNM5TM+pDMZTw0MRDU+5THXEpGCz
WoGIy7UUWEO9qdUdxvZlnLpiC/uHdss9LQsrjWG2GfF02SS1vxvcLroZI3if2z78uXSoqJ9okwNA
DL3OQl5i8P5CvS0GKPHY/kuFpZCNkdXFxYxF9JIaxR5CqzGYjeiCIz8JqVZsYWWlA9txwyTMH2Nj
kMdOjnLZa4GwAxemdMDwAeeoM8PbuP1QbQozNwPXKMQphlj9CXpTf1NrGe1I5UzOpt2uCSgdMEyo
ThuquR64lq1VKAVpfQFIojtuW7P7MbLBwVIbx1lk5fx3ElEoXIrHga6dZvQ05akqpahMGxsQfZ9B
OW72ps/Lk18N3dFpyicW+eZuvXyeJUNQj9ClaiRAiIN2tszZ4gvwhVM/A/3ZDAV3JvuXNJwS4I3E
3vh2rAXoLJq5x2hOlfKwyLfmU+VAkkKI4tgD6oBlXjgI1jpi2EQPoJP2k5mqb8Z8akTiEDVugEE5
lcZ4qxDRB7y02tZW0kJ0rU0PbopxXSqB/QjsSYAz4MQlmL+wFhDLE6FbR7eYNkulqDHxSJY0FVP9
tSrmhc5h0OAalnWiOKgZpzwadlEc6AZKdK0NaJV4AH2LoC9MTefbDo0IAVcrwarryC49bxEjmMvX
208Pk8qWR7TuXvesZZRaN/Rc1uyXei3X8cybxIkOFmQZ4GGBcD4e8FpNo1ZB+RaoonG56BzIzzFA
ZKeCKk3eAcOKK14367VTWdy23t8DKU93Zq1NqS+HfMl++uPrcUZX4+JhR4iZazY8pRbzpi21gMY1
8ynowOsPIauBVajGHvItPS4sdovT+qDXLJWtT3TNaloJQNr6wGnP1+N8zw9FCcoUj00JXI1e6gix
NhLyH9jUiNGhPReamgIqQE/U/E1aBaDNcGZ5GjssCw7yZKPvPtUI36NxzknawHm2+pwvOCSh2wZy
pPR81tv16TVfksvdFbWz7fxo65o/Rw+D/S7GV3vepPP9YPPv/Cv7rzI6gnbQYWuWyrAi9vdUeo/g
sK71f7rMv1neVHonadPOHQGlXCLtUJ5e5H/V+VcZpCTwWNY9X3+B9tBpl18YC2AD6yoNgLTDKtD8
t9dnSi8xPdgvZWuWUl8O+1fZ/3mq9fRfDkt8t8KSTdxt+NxHch2ek3+Tc76bWxD1mZ/2lJhU59C2
wK6xKJCkQym/nITO9HH4CLgF3Nw+CilldtW0V21+oJNXUAwNJ7bVIHe5vM/0mlLXtX4UvpStb/Ja
719l0piZG9QUqeJ6Gipbs+tpqEmvWUotb/xa+OWn1tP865c6w4RiYPycswZqzPPXdOn9vibp2E+F
y5f4aylV+FSLkmulhFfdtHTkPfWxn36Lan09K0Ze4thFP9dOw55BYWs2mzsW6l2ojLKU+v+tR8fS
YZmVh1NqqsPSra6XvnTrdH3/K0nPg1NPTskYUCcAeN7WG0GfGmrbrQHnH9aB/K7HMRozdWE5AmrN
mToJyheALc4Ayo8uroLTSNs8r10rneuf3e38oV5fNKrypd76jtGONPY1xLdHffnIf3mPvxwbFRpW
sfTTcvGO+DmWujzOg/cpgHgIFO16BC7MKd9ZWGhBGi72/xmsfRoeJDTAoAtZN3TVbpzCVZxtHQQ3
dnQz1p6fsl/KTLqLQK/R4Ewlib6ld1ZQ0gM8+mBh9WuvDdaPEcD2KaDRFlyENND95reeqkd++9Qn
UFXlyvs0Bl2unp6j6gzt71AzpwHo8kxpAErJpTGvT1rBlleLWudAjQZifXmoTWKEeOjHHaF/vDxK
KvyU/3iMwPOxehqOa2Na2tjHmJdOTz+7tlZKURnt/VeWyv51qtxUFmRTQmue29PFUdUmk99ioGEx
Z6jCpbtlFWZ4EBbwgeLFFC7rxg3kU3638+iOeiJKwTXic1YmRbF1CuNPzMzqlLVYhQQyrzpFUNQ8
RBwrDZeu8qC+kyAGY2gTNBO66vDpk4ZRMb5u61eSPo2DTLMp6KUEyRVxhA3QBz/XG0Mp2igb6H8m
mp0y79oU7P31G60ByLwDUvGWKmqDbYTw7cU8CHRqnHr+KudAFR4UqE5Q5ALWGEYJnDsPlfJBJR+q
PfU5U51jKCPBIN92uGXUeunN9u0WH6PJcTDPb+PvGlTrYMFZFptWKTukKoaCtj9kEPEBXjZWjd9v
BiOkO0kbjIWgneEe6SrpySxd1QiDXKjmeY9UVqXc32CJ5erY468ErJojjvvyYPJeKxAT/0WveC6T
rZF2DS7ED/TBPNFrUvvtIWuxRDRNwxkDpQKrcibcN+U7vhjZFsuNUJOfH/d6fRpwz1uIXLzBD+kZ
4A5tq2AZMQUNbCiOqY7lOniC5RtI2X4ffJ9tbTVWJwz0rC0awDe6+E+zumVg/al0edVouL227155
1QyVwMrCx5htvYuGmyEy0jQHer2WWzbPLalt00m+9EHL+02FXw4pNYRtkxLyiJiLjzB7guUNDUwj
sZMW1KHhjoXYIcyl0MmD/bUpeq/djUN5b3UW1oGAEgVt/2D3xT0CZxsDWjZFHN04aRYUU3PvFFfJ
fXdLv5pB0nOOOG4gl76LS8y70YLQWOaXC7JSG9suYdxnHjSpMD3JraOV1GyZpC6z2GVkQS8ivefr
4OBLGaPZAtVZkl/2U/b/HmAsx1AzQPh2p2cy2ive78Aic5fp0v85+nBYDd1tofZLR8twG/NvdZPY
+7WtCscKgBnqD1SEiDq+J9SnLEkqpTylaOPEGirFcLDA+LHfWeYE8Q34+VjK3q4dxzIMptb7MeQ2
pVMfs3qQ8KfF6sfHOgQ1kyF14k0La2+wZvJPL+Dai9JLuYxn/ElPD+hTsLxoB36RDAdqkQDAjKAa
mAGEJqK9YeQ7ev3oiSPStjE77h2o6TVTt1Sg386x6BYKWU/LUJGu7Mvv/qssaf05NMtvmg5f5qAc
HH0HFNfd0p3VfbeDduWVLpvO5qhY7ovm73IKndEdlI4lpOSHmQhj2rrahGh+vp+gk0z7P33h6bqX
D+Xy9tBXbXmd6B/ahuKn6dGprbCpNXlYVz6KjplhOxli82lArJtwwCwtSyzN+lMT/JSki7cyIcO4
Ya2zUVCBO8jCxUcCmINdnqIV0jee5r/KxJqahmh2XPIdeJfNMe0eq4k7+1xZOyZcjE2pNbkqT0C8
aSCd3rxH9exBUlUm1ObnmTW9EfTDsKmcEPgBGG9tftSwvjZR1bcPhYxC2NMepjqZmXf/WbX6dAeX
Ozp//ClFd1EH0Hujhgb+uR/dltXKMZQVR7f3MVIAGunUWcUrenqsBUFhbR4S2cLhhwGAAvhHohem
OeiSpIHeYCUOwg3zOT4lp6jEIkEVcRj58YMFRcuQalMLTuIKt5byDUTkZ9bbMsSh3/vU6axvfY3h
XlgMsbncJLo1KuFNWAoT8tY0q7exkDBW2bEDW24KrNQcdiYC2PS6sqJ5tK0UQJjl299jCQHeFD8+
DblGwNe2WQv1L6w5j07gIxCMpV5T4WY4cASb/+HfW9W+NVMNhVwag1KzpNuMqzol0N6fHQX8dr/e
f99AICmdv3dr2TKWbeb/BXFEc1kDEUb1y4ae9zbHOttRFHfUJKg1aP444bXug34CSegA/xaggdAj
0S87g8u3iQulx09vDSWXjbQ3uVm5h2JuMViR87cV3G+OJeSL5wGsVut7ZoAMNIxYdoftvLXM/W23
AJsy0TEqmzs5ehyUMmuoMkKw/qMnXS6K9i2Nxsj0aUtJKqQNPTVKMcSyg+i31xTufdnKEBHw73BJ
MpdJncctAbiaVvYAhVoR3Lf6/6zZuW2j7ZVbtmbQQ4qS7swysqP+yKoAXD9QclmopIe/JAdPxSfb
em+ivD+ucz04HmAgZjnV5sskcGwiiLJOOVQ0jekR/M9iG+fjJncKwO6wpJTof6zkaUDA8zDu7fk5
QtoHIAJqJ9RtLY/YBQ53k51ba15+oDHgvI6azxsxbyaI4G15nL9QEW2s6tzBDeBI1UVy9X1ccj6P
gof5jXSaGmYTxbM+vXXJzVDfmaCAhqnYdaV11zUMyBYNYVXXBTZCGUNgOKC5YLAQ59XBAh4cspvJ
xqrReBwE+raYbLUbrTbgnQk04R3znOyunRg7Qmf1Gs9OXDwV0z7S+C+A2ZxQaJ0W+hXUgGMAk7CY
7yqE2mP5BO1UO2is+m+2LBHMghYRC3hsh+Dl56e09ZIDY0zbOxEvQK9FoEJOHrtvy7rE95IjgDpn
4bTzyk273pkT38AkNLpO49PE4JUngPu7FjngTrpfuHDjQfit00acEMA8f8dBWXzMxj8KuOlr2ZXO
1W7QVrS8bkHd5lBq9rj/okBhDYG61dHDaZvFD7SKIzSpETxULQYVsxlv4FN9Fpg8KB3iKiZUALim
W8Ap2LdeOvm40JD7Q7KdWnbQ4jr9UVqvE0v0PWx/nTDrtQcji6ERp4E3w1QoRMleneR7B+aQmsfD
cFCCVcAc1IStLQL/f1Rf7CF/Ca53V/9hsJXTgtTA0BZIyxCAzymEpFkcVHlahdO4MzJzOule+sLb
AaSmApZI0HPXN3Uq+51jWelNZ8C5evb0EZqDd1U6tyKON+WIzrF1PIj522mzN2CNGOZpyWBcHIuj
mIwnXA87DYAVnPwIoUe8fzLqwMAsaAsonAZekO3DYK3G7xEZkTZ9DmByNZld4MxnoNO4VNtrfk0C
TAVYtufPvnwbShBzRr93n7mqXmyzAX+0SYu7ph+AkEwm79bpRxFY3Fbb9QO/TKMggp+FE9gPQQtx
VbctxS203II+xk2A8+/ZnB8pmwUrYjfJQ/put1bkB4XDxsBp/eE2T4woiCAXGXpzVmf6FeyEEhAf
86gV8IKH6yHCXdwctzD5MQOVgZYF6kILNHFp7EwBDckJtg3VXvj5JvdaA36ZWXsoyg4S9HzIwrjN
nNCdatBMdb6Bg298u25acK9OvigAUsPTrSzEzDA/nTlnlzGyDdjwQMut0+p7GEGAx1cPDDZlAdS7
eWD6drJpPOfeb0V6RnQl2gCWCyS19j+MnceS3MiWpl+ljOvBbUgH0NbVCyC0ShEpSG5gZDIJrTWe
bXbzYv0BwVtZVX2nZ8xoznABhEgA7n7OLzr4CGYdE9t+8Bolgt0xRMghXpoetO2tGHWBW2x+HyWq
gdNW+NJ0CcbZTWE4pZXuYzPGBMA38UXFoQRYvRRcrMJvHia9ah7qqFp3HaJ0S03LBuWU9to+Lar4
FM9FYiKLX433Uw6dR7cHsLj+O9iQ7GGa4l2Vm8NhiJX1u4GmKIAyax+pnXZEEL/cIbbvDEOZu1CC
AwyYDeYgMjeb0eKCshDHWOleMThSORkXo+q2wkzrfdXngMqY+I7Lq4+i8EKYQlq8Fi3eqf0wOBZi
lfcetcaT9VVlGjl6vNZTjlkQSIbkYht55VYW6rrGFNs7pZTrFRKEUBuN1D8EWuf6hSW9xbl9sHAe
HZHsaOTGe0PgPgaCUMGZycdG30ZRtNXyHJau0Vqfozi8KjkemtLkd7jW1ST1TLQGeiwsEFguZKcp
A6TEZxF8KSuMHR58pKpQ8nObPPNJ1o0IEIYFbpVC8g9J67tZNn2tGsVzkgRyQdAjXVrqV92oiif4
sJDSbUioBX/GtBX+2vQ8zSna9mvn5bgZJfFXqYrWshhKJDhCwgJxG/K17VMRtd/0MA9RzPBwlvG4
loQg5x5mYj+UCAtzieb7OFVrbIrsxyBt7sZ2bHYtJD+3x+LgBMvtsexIQkuS7UTk+S9CkSUnbUHF
wuqdZQF4ThM1kV0DI9gmlkw3FjSHGonPCkZu894oqauw4YOdBlws8qxtM68DaqSESS3MFAlAEDur
hAJng3dBFQ8zT73BEjKWtVXhB44dIfmptCakofliBAfaOiqivS7Qe9uZSv+xVNtxa6dN5YgcLIuK
F26cmQZJcX4+JUufwdSnSMvjfGesmjRucIUaHgi1DropzrXuoVRYQ+hBUzt0VNUYXEMHfFanZ1OL
ipdAat4U6GxHj7r+zPKXz4oHX8nXLT0eZlUjoT1bSz0ocbhSvup76zhzSAs4maQb68ULetL+6RHd
wVRs1QEFhap2u1hnFxgXq7bvCJimOY/sODfdVoL2LUEI6JJSdXRZMe4VX7zatm4cpLo07nEb/9nJ
Ub0xhY6vYexqZajvqpRoQhT+6FFkxh4jfRVlX+2M8T7VLWWj40Dikv7iNgXx7MA40g6FOqluI98n
RdG4PA6tU9Iq38NuRA2ijQCveXWyzqs8ehaTx36D9D9xDIWEmKIVJ0XgX50o1h4YKzELbfQPJmys
k6xIJRbyKB0rHXSlCVpLSlhIVR7HWc6mbavLkJfKYzb41QFo7s8YgYjccAfoV9tWSBcl/VZWQn5G
WHfcB2leroQi9dtYIfhoNJ04m3OR6e1D1ZbH3AvUfV0FsDpidQTTJ38vCt+ExqNo6zYj2Y5opyNX
MYlyQHJHo0YGwpAioJtV6JZ43ruJhlCrlme2y70MI9cQ3wJDfM89P9nEdqasbcXqN1rU7CZR5K7R
6QFcvH4A7NGUKysd7H1aFdu6YlVWQeJjJ7aTkHU/sVj13Egd7xMxNDhixy1+4Yq9liMUUqBZNyeT
O3FXSuK56cryQQQSYaFBXSXQbNZSj7vX1KivMeatzGwj2EkdpJtWxfWa66A69I2Id36mrVUio5Jv
qGs7Ua/50E1HFVMoJzEG+SHxybN6uXrKKgwejEnqucIwvUuKPjiY6g/kiKVLYyQe+0YZ7Y1YHpgF
uldos3B6Q+sAtBwPhD+KyCqmiqUnjaONZhLngVQ+PWXhi9ePnaPVkbxJPV87GSOurPXYp64Vn+Wg
tu+n7qHQweTW0BwA1xK1wXRi1ZX8haZBazcsKZJsbBC01/BIw1t4A/WKnJ2B61QXWFeLtWsuERAN
a+RlVO056TBsb7ve2s+2lyvwBBIXcbLPNfkiVWa1SkqpcAyccvjr+LtQdoeK227CAG2lFNrRkANj
DazHhd+P7WdlhtucrFdb5wPUBOVnb/f6Jmlb6YA51LhSQgsp0Xp+zEZq6qT2VwASbq1nZErwu1+l
Hf7BcskTccirPV4hsJvw6GJ1tItxEnMTI78qdTSuUiKzpl1+jxQdGSFIKo5ddGcJv7BK8+AKi/I1
0WWS0FlyqoraOmN5Z+FsFTeboEYbB98u4JRyX4B7Wpc+MLfRT8/WUEGwrvS+OIy99mxUQccn0Qeo
/qK4TGCM98FoAqE30vqqKKK6xqx75VSN7pamjvUa8tzYHy+dXRH3j56ByE/QodRgR5Lr19ZAiIoj
jXSczpJSPepDW13BPmlre/RZUdmQNHwlizd5IeFpgg1FObTenicabwxSfsbjS8e2H+RLHXmA+q0S
eSr+fKtl8NKmKSsxaDZgUFhoCCU/aI1U7S2jIOvbJPzkRt0gwFFGwarxq++DyNDXHuz0IsrOlJ1B
9rHCyKPHP7UtL80kmQ5akB+W2nIYNzkeTWI8YatF6qLruy1EB/lRyM3waK6W10th+DU6uj2hu4+2
UhGfW9+LTjYYrscylAfkR/vnjwF91/irpEKA66NNtJsfWKUDHu/AwFuy7B1UO35HiMF/BAjlP7a4
Ym9i+NirjzatKiGv1QD3MjUJQYJV1rb3rPqyHDHl2nRhrbVdakvR1D1R5VHVuV4t/1FY1ko1s/C+
q5DjUIUW71U4Lo+5l2jnVox3S20pagNt2xLWwW6pylk0XoaJDzmPV9XSvzYtpAUcmM3t0gaboL2D
wrBlFT+PYNhY4qQEBze/jSiVtLqvdRzMbudgBADsdqX3eH0vbUkmlasslbx12f4spNZ8hBBqPtpt
N6ytNKwxe8dvBkT+gL+OFDwsQ8IUZd6MCduVGxWMOfjbU52xzBUg3R7VuieZg/+Zswy+FX0/i4hn
3q7w4VznrXbtVfyWWQR0rjlXBzMNr0W0lXuhXWPWM1d5qnwXK4x2vwzo2UTto0nCvHsevwxBPSX2
bDa8/qDvU6GGj1JhZwdlRP4giavwMZqLYoaWVnqaE6miuhRWwA61BFZ5ICJWxNjKIKUB4b6T9dwF
UKg/FZi3uKmmsmKsMu2JxVy/NhQcQJdefiB7N1Pr3dyetCc/Fvk5H4q3ZSwWR8OjVwa3vrj/IfOz
jFNQYukt4lPWRD9jFBsgSFfBofLM+o4Ul3odoiBdBxBZE4xP3Ggs2mtt9PGdZLLhn2tLYeeza6ZX
9Lc2z9c1CKzsPTwVPzJrLho138D9ju5vR2GOtOYBPa6XThlb3vsSn/ePU7Z2JhzwpMp+acPVazwE
s7r/csDS5nUQ/AMYXLcRFumBDJvK9VId9LB4GDzYbvOnzLDOvEulcKe2duQK5PP2raLL16IBEi9r
bMwqK1auhLyU62BzbXVa87A0iVBgtD6JdLsc4A2iO3Xa8J1FkXJdmpLIPusFN8ZSs1RTAGCSuvVS
DQU/llx26zKPdqVaKWdbr/tHvR9Q+ijUL0yO/eNSTFaEM4zRKPOE+autsC13ypXw/jZizC3yCuDs
NXIB28hEgC5osahWFC9417rzopiSj/J3iNnaCz+AtZL0LL7opYHEX6AoW2jYzYPU4DKXN6r9dSyD
vT5NxU+cqw9DJoXn3o7evFmL2WaZfTLnQpSm55Swiu80jbxJWeb1tS2iL2Mh8bP52sRVniHFUYqV
ZIfBKoOafImdJUQQVKh4DEpabmRJrxzdSKWdVbnZoF7KTkFMrgrtnXlt23RtS1/BKep32C1WJGgh
mg9CyV9q3d5zb/ob05NKx0TYocuUR9NCoKJ5qxMsnXpUuhCHNgl/BNZD1iH+ottagTS0b+/k16wG
OOzLqxHT5CtffVMpIrzPeT5OsfoIwHNcQb612Traw9mYSmUdjwZKIVPkWoEWf+3iXmz6KiLckGek
Xw1zjauygokjMddmCPSjBldUq8L3vlXlg1+Yb1YdH6fcDtfqNMGgUcvk1Rdb2VJZ22GWlRMFdu2o
lF/kxJQ2QRSa5HzT+K4JpR8wHlGTKUOU/kwwlsEb94b6knvDvd6Wz7qSjk95nUh4KZbfiyGV9/Fs
AsF+EpdNXCT3itkgWYY0GovRVnWiOI7uMyhjYLZl75vdHzwhkHrokvRWKBgHl9KArlhYTM6ynE60
KsMeg3RhOExPvY6uoYn5azxk0QXPnYgVosjWSqPUmx0io+EPE3EPVy5CcZchkjEngAXLtuKHNgbD
Sz2aj7Fh+D+UNHrJDAt7qRT9L6glZB70Mjgq5eAdzK5KdpU+FBek2nMyKMhwsg71r0pqZG4IAPiL
bUrPZldMPxWEZ8zZ+SjzEtLOaBPg7j46fVQkz1Y56qspDOodSgKKY7A1wJC1rKsD0oMszXwZU5K4
wFMw8Lr7tmubp8YTzdM4U8RE2j0utUTN2JIG8nRcqoOqFOtCLdrNUu0xD9snMASctsnap1jMExr8
0Y+zlZm0iVXTuF/GK6EpsKg1CrT6eCtDj9NN0EfDeqna8EeP+Guwd5x7g4qp3zBGtIuoLQU+YxdL
7wmhzU2Mb+AIIFC/VEXTQ8kD075aqljhTCefCP6vs5mpPs9gS9/y+YzCfJ1Epp6Xz+71Ilp1JN9v
I8a0Yhduj0Qp5rfKmS8uiZE9L7WmG/1VoMeJ449ecNfhrHYHaCF20qjJiDrQthRR5ykrZfSBfFRC
Wo2w6fE1lP07zIHR3EdB9U6Spexglvr939qXagAT1eim8dQ1BAmcpc3vGlYqANs3y/E9uR8w9na0
brvSvoxDKW+rgbhjrZlc0EvjUuAt53QyN/ZHEwFC+5IDqHebITJvJ1h6lw4NYvw+SbrPuNJf5Kro
2FipuUYGPRCXJhifRkue9n9qG+EobdjRIjgwD8nUSlyUOuAQE3CDybr7dKuyO8GpKO2D3Tz9kASq
DRdYR8nuaz5Gq/PuQjx/qSwF4j90IkmCwdzYkHBZ6kuXOo7pMYSRpKaquOhzcTsV4OLU6VXF3C6N
Lfp88NPrbhOVyXRB6VY9wFbD4pTa0qRW6s7vjOl+CMY9FMsSnZ1ef4ayzzqolW817Py2rPq8hyaw
9efYiDblJPLHZWSlpOspGaZbLRzLVR1O9q1WgMTFrSq/LiNxAneqqRqvoVcYz63KxlFv7VtfUv1Q
PTank21YR+SAiuciVTZmMCgPSW/lzxJc7DaO6rulDwlSNMrwzj5XSZFu9Jh0g25Vjzlev53hhCo4
RU1YYDuluCYNQII68c1V2BXXaMLVrg4m7RFMOzuGSJ5Dn2O1Q6oic9H75/rn0kvY3O3UjrjK2Cm+
o1kYHWlFXu7tdmQK1GRxDwNJORlDfdZm/nQ8Wv6hH9DuXKpKnqvIyggWawYwjwhzwQGhGhdlRWsV
AB3dxsiYbaXxaxVV4ZvP+s9Fp6y+t1EWdODzx4gQmsWWG+jFqtEUzKUoWxfK1LpZOpNbsuxYwBdH
bQltkOhaKq3xxvWxZ1NlPHc6MQUffmyQxNIrAH94fniVTkObhcSURye6WKql+06HQ2RlqfJ7LEln
29Oqt9SOPpeLDNmIb1adYtdHYFXbYYz1hnnJo+GrIarDZQxGQInvfM3TznbBhT03RXOxvLLkSNtC
BIkcD6YXqkreFQaXIw21vcXNenoa8ua+s8v8W0QuEUZMqjga4kqumUgNanpKc1LVylxNmolosVmO
oAalkOh89WoK+y71tiKNKxAxFCGmUnCTVnkmSZhuaZkbdOk1GSG75AX244neblrFKtYpzz7X7/p+
J2e+6RYiUhEOyatNNWBa22de8Jx1sbITKvR9MXYxZhnlNknbcC20fVH01RPCUswxLaKVSKw+LLXG
9l5aaWguwhTJ8xgiCwUbCcL2XI2loHV1ZRj3w0gEsvF5evaJ/OrFnbbNprR9VhHzWNeaMMBG9uIa
I6lLsGPeMVdg1LuHNFSTJ3Xww61vdslaJPXm02//9p//8Tb8u/+eo806+nn2W9bO2KCsqX//pOmf
fituzfsfv38yWMXrMFFNDXNJU5FNde5/+/YYZj6jlf9FnhmuRRSEu9YcXxNZHBYp03KSLX5BdfAc
Jpcc09y5PvhBdprHqGH+xTcm5rWiVB58HvyrPJ3k26ulLddTDxgFvQF+e/wlcR1dxiFWiCYwXOeb
2s44a+wU6N+yNTPS3aKvsxQsHlh0pPXjMqK2hPP/+OKy9tdvTnjNNC1L1xQTFXTdluW/fnM8Z7Rq
wAxsFxYyQmvwhkgIemtFxSErAz5h4Rw6P9A80BS3OulKwo39leWWcWlZ9fMw4e/pCgxH17e6HUr1
yZanlRm2/xxT1bjHDhGhaS0rMMnBNnHHg7PfdqiyPI12/NXTpOlNm9KnxLftZ9RI7I0mtR0ihb54
SH0LRWSrxbC5IeijBvUXIp0EetpIO1q5jd+WDaoQCtr0ZvVu04/hG+rgpMWqNruo3lCfct2wWMAa
1ddSi1a+zrvFfi3gD/XSPX/wBMBJ2ex0O7lqaeIfNC2JWO9TsKqMEAjgQdoOk7W2IjO8tS29gxpy
d7UQ1SsySLqzNAa5pB3axjjf2rIBMdqmU9U9Wmgd2dMYFQVyvUB5VVyVtbCv4ZmUTC9zoQY4oQuo
hUttgvt1FsYAJVz1HkBweA+IqrW7OkGq9HaSwUI7FaMsc/1xEoOrz1HkKrqdOCnLEsYVO3BIfSTh
FH/cTFya2iqLlOKSJlnh9LFabFOjLC7F3NakEc+kwhLvQRNGu9vopUdvolfPbO3d7dj5iOWwpSrw
WpZ6YeyXpttJlpdKbu4V8vcHWWiceGlbzmKr2ksuwq2B4iS+xV4wB1h+FarIw4vUI2sXEtTY/K1j
qQZ+0639EhXHpboc8TFOR5N/n/bq5W/tH9UWuXdQDPrpXx3eizFwjBSLzeUAs1WhQAa+cNF97c9L
QZwU1eIgPfpC03s0WILho8ObOz6ast6LRsc4w2ycMvmrlKfDtzYsDUCixXCngFI8VyUkm6VjSqdL
FVvZs8lTeE8CgCgpIpnfUlIq84GWwpKZuC2Z4aS9xClPYCwLKXi0rHUTlqoxV60ostBECX2BpYJP
0NuPTTiL8zFymd1pcKD3uHiq7BXm4UYol5dgu5xuabj1eWQh9rposGqbBy3nyHxkHNDhs5xldFen
CdNkHgfPcdJE16Lbmap8VwJnwcIwNx5YeegPsbYrdCW8VaIstc8aIeqlq50HiY6bLzYRF16OWdr0
jtkB7Q7hLtWlQw9M4r2IlG0+2tQk6x1J77Pb+ZaTFooPaR469Mdb9DB5KlK/uOUYDwWGa+fC7w6N
CA/x2KPeIqmeAMcYjEB8JssNo1K7eT4sr5CTmxxBnGwb5gEDl0YbR1j2efrp1mYi8XMiEb1dOm9t
OFsUzM6oKd3eYOmq8UF3kxqdx6W6OEssr8qke5KGuLoZQyzt6dQT6el2MKttpKZZlNwV7PH2WodY
8NJW+s35f54iVMv+2xShMqvZiq6Zhs1L3VD/OkXwvFdNs2CyrmVbYKqdCDCZA4K4xWdvj4VEf1AS
4d3rEuDMpi/TN11G1Xbox88VGulEfaY/j2B1MHwu0qB2sooA/GKSDIsdSQkLlLhMTA/93YY13ty7
2CQvvVMbEwSZ/ZU/BttmVd1xa91bkwRePexDZiLLCF1sPOdnLNbOiH2rD8Q21AcyTR6pWyndLW1B
WL2EfaUeB0t8j5PeO+R6oj7cChkMVq1Fl6W2DF9eLedR4oYORhADEvesMoojeG7zqNlBi8RzJACe
SMo8J5K/r0eZxtvLue4nJo3/qmfECWJS/zxgHrWceZpPvxy0VJdXS9tSbUkyrj2PlMnSsbwDaz7m
2T+92f/tXIbaP3RZLG8/znf7dH//iB/fA7GUetdoyvHjY90O+RiyfC7AMmzNfOUQ2cI7Dz170kEx
0y9WngsSvll/1GCnI9JHQh1QwUrYI8kWT46OFmp2x9DTiFIsL5fC4GlFDmzu+iimALVwIlWlm0jh
r46PUwy2qQWbv/UYHbhPsAbklct0uBed9jayetiP2DR4jqkq1Sb2VNk1JYn6pCfjBeaRIzr42Y31
GRhGscOvd9gQIR+/Gt173Ermrdnq42wlcKTcpkoPIHVKY53U8iDZp7Avc9RicFxeqtHctry6jRRF
4Z0wokViC+DvcZlUarP8EUDxwMltnmdu00arhiN7O/XdQ8z4V88f01BoaLVbgRpyS9ZdW60x7W2n
RcmrsMxtO+b6N2GbQKZS1T93yA7fl5HF9I6q5jfiil96S+mucF0hR1XNsF7auUv9tq++GZZHyA+B
wX2i6fFTLKXPcTr566ki7o+pDno6UkwihUQT6lymp11ujRZ31hHq6HZpk8WkX5rFg3YMZTAx4No3
S+PSXUb2F61n9544+u2/RVy8qCQPxed6dmLM7R1+FNVZNbJqww4xfuCBX6ywS62f8zYFHN6q8VeR
li8xELf3YkjApYXIdIDhJc0rKRfCPvLaHHKWcrasXm5tqa6rLMfJY/D0PzZt+auDhLqKNjcOK/bU
cPUt45bG5TiCGm9+SA4K+qN/iaLTOGtg+QGChB6e6mpEpMPVDODlczXLui5wqzzcTjyvL4t8WcBM
vfciv5OuN8EsxUZ2igznfTT141cwAESQcOE+ahzyNLe3RfirParz++VR/29/2QfVy77oLS9GImDo
6fy1+p/b9/zyLX2v/2M+6o9Rfxv0lKf8+x+HnMO3Kq/zn83fR/3lvLz7r0+3+tZ8+0sFMduwGR/a
92p8fCca0PxzPzeP/P/t/O19OcvTWLz//ukNIE4zn80P8+zTr655/6coTHl/7Bfn8//qnH+J3z+t
k5/v2ff3MIv/z/+um/f/duT7t7r5/ZOk/kO3dcu2bctCfRa+uPHpt/596bL+Ydi2CiJFY/40FWF9
+g0iQhPw1vI/2HUKzbZNgTyiLjioRkOHLv0fODHI6NKTLjFMQ1j6p3/+BL+2tLe/3b/e4mKRrvx1
HjdRuSNHqJm2ZdqaUMXc/6dNrpn0Bhik0QX3iTnPDMGoSLcdevTyFlsSIrZfWxnNFS0qy7UZhLNU
nuQOfgbSw4SEPyiNm3h5+SI0eW+YiBXw3bItxOF92g7NozVbIgvyI7rA4sU2I5RjVFzN0cLFzbQZ
74pAd8I0nC06UUEVHlASvWtXsm9GyBshCq2Xzcqu5fE44YQOE6LfIxzOg9ToznradWdiLe0qhnPm
RkMUHkMfd+VIBi5hR+iV+tKkuHXplv7UfPE0wufEk6JvIn4l/XARIRrIWakA8lKMuy5ssNzCK+gF
r99WHjf90IN19c3JCfz7HsD0vlHRXySkLlC/QkluhQyX8wEFXCBYOXp1N3hgXRETlsMYGHE6zy0+
IblO38hdaqyVXCG5MO8KEOHcSaLY2tmYkkit+eWt7hxqenlIzFQ+qQ325ZNSOORfxFmXgQQ6fZAq
R7yGVlXQphuvDyNX8mR1y5OnXSlSsB/10loLxF12mWVUp6xHO0qXp2RPxOQ5sNF8QbcaMNM0YPAT
hvdB2WkXPfFvNfSzQqR9c4K3ng7Xw2iOTYTZdmTiuxLG8qsltG3OZXpEzO9N6f3yuQJM1hgjmOcE
MmkLXONBLbUNxDL+9FWlnsI2AKMad+m58R8lDbeDAT+nAB+mlZlG2nqazzJ1AYRITMSt2Dy1yLZd
s6hXV+SIP6td4btFknv3SxEYiVh/7v0QpHVedpd4LuzK07dVAd8Ima+ud5S7RgqlExCEkxozXZeG
nfarMjPbs2wln61efTFb2HspciznCiX3welgEQ8EUc2fiQbGFQOdx8qyWEWWeecBEkm844iuDxQP
fTpJwdTtPClKT74fpycvCfiIFdiQNiG4uFLxiKkUz9si9+4d0iCQ4OKbJAX/VM8QeJPS6KJqsnRc
CiPypGOeaidP8avd0tQmabWXA2uDzl8XcX1ImMJ2anDSrNLepE303k5euBt9/c2UtFJhX5cEF5Oo
6sV/mUzRbY1++po0sBDDqYLbUQIKxyrJ7kEkF90aJKdKmqcg99r5fy7aIpW27SwG+kf7gmqqsuhr
pcGgkMlKnpdC6oL6rMYmJsXxJCMQOzbb2s7eEOzKUISvpOKkoo/q1oXduW0DGzobzW5tjH64boov
thKdJ1Rk9+wCfJYVgLM1o39uek1fo4fDbyaZKLeZUoUNfVSvLYVlXlr28ASTZthUJXGcuuvts5fq
pwot9rWU51A9CiT/cBLs7LOc+B7sUxRHOr1/7DRg6HpjSEeEfv3T8sqqhbESOepfi9zuIrLbpIAM
UJtPVollYGcPp9wRmXGVdBFflgJxhYQ4Antov4A1ohZqcu6xsnJyjQwTe3Mv3JKXiXBSqLX12OL7
Jsuxvs6yUtUAPhv3JEOMvZab6nkmCWhFeUlt03Z8LzyykN3GwTSuCgVR2A5dTwcbdgMFSmWbWe02
HqQLWiDQHCO9PabGjFJHPqUtu3aTteNnC4i4LQGaCEbIjx7AaIePVjpRAB8GMpm2Dhsj32R+Xq/y
/FUz5NRFGeS5QkN2Q77WEZhsr9OxO6YRgW/PLklKTycUZaU1kl1ANSp/ixDfi2EMiKpC+nFq23uz
jerd98+TDDCBTDsebwlKRVGGOQKfGAckDUSH56H9Eq2tJv8OjA1tndGr3Dp/Uaw7kO2f0/YlEiw2
BzXu3Uy1vo2Bd07qlYVjyKrIZdUx6uhRJqNAfgI9fUDCPEmqY2fBxSU2dCpqbjU8JM5NUuzyfHY9
MB70ZApWYa/hLBI9Nna2LxLvCjQyWJW6esLujYhahfMcC84IYS2ntuzHeisrtbYCZfxqBO2DmZwD
v94m1bruGmndEqhQY+PFs+HUoIPIBEiWHZPuVW9CZhr1ez+CY8ua7zyF9RY/Hh/4I/GidoffwlWA
+XEkX4tdgDH3qHqBnoy1o0iMfiU1YjVq8Smv6nVBfnTDOhOV9DQ7K1huIIUcr0iaHQG5cTuL+NlG
+RRRjug7DA7TAy6tBiOUmBRw4xSv88AyQQkXnjtGPRmFSawz76vSK67S9kAFuhhdYoziKkzPjMq4
gLyYjSrRzmQucifh/dTHELdNLYgRcVc/61xGPgDeijT4OgiGxg3qpoSDWq/1FFk4H+m6TWB2LeAp
oz37aX8yFDLtil1m+1r1P3dBcJLw2V5F8fA97OVvXWnUOxMqGyrDluYm+T5IpG+jjdRSNbtW9eXB
yE3TKcDUYhYIiQObFhw1Z75SqQdu2hduGg5fkNYsu8bj6Y0iooU6OhpvJOBlNP/IH2HSldg4aFsF
eRh0o9fD6L9alvFaSSe8h6YDEODGNb0C8zB/L0X+rlTkLxFiB9hCKMg6Yl5WpQmZMoyxRIM/Thsf
qyy+WibM0FEiAd6UoFFHU3PiCeS35fFE8JWEHZvt78nnkHw0ai4fyy+d1gi3YTuW8BxgJuOuU1ja
SwUIw20t9VHPSdHLFtpOlZrOX7DZmdYwHBMrDFdDbgdQ9kC+S+XRNn/GM9MqzHtsJCv5K6JR+VNs
Nd940PBs1YdkyyP+p/DweejMfNsY7chXFxtVB6IuyWG3jnszvzfregNm2wcJEDc7Iq1gc2ouz7FX
/bUwO9cbgKWYzaSQ9uhRGgw03zHGtgWhiIrXkPt3nhKLF2Q1A8T8Q3sTNxq3MQmd56RRH/RMdQN7
FubTxEhSASV6qyf4lmQlQG0ZGVRJkJmUpQBhrlEcDLllYzZmwaobI0ikXfyj6Yx8nWuk4wvt4Au9
cv0eEH0+6E6HAQK4pMxbRc2U3iVzAcPpqllWeFiaQj1P70pUs+7squV5PaUkszTTWmfWqCKCKvzj
pEfBkTDeXWAR2fVgxqybXDwMCCn6Wo6sVvTdm5pTPpDI9SsECkFbIBKK24bTkSC1/Qlm3UvaZ9Yx
DtVuE+AEQ+w0wBfzVRTaScPqy200+6XSYfOO5eiw2HoJ5a51/YdBt8Uq6adV1hry1Rjza1WKozSi
NDb0xT7C7GRvhC3XofdG5so41YHSPSUEbHSilp/1tm13hTbw0/KY+xx6LHmZD8MjTi/3XTk/LkoO
1H/mFesJNcygxVTBztQtjDlrUbF/19rXkqWN25tKcAjwH5gyZdgOyKOB8LpTCkTwCL5Hji1Xh67o
9VMP84RgbIPzu/5fLJ1Xc6RIGkV/EREkiX0FyldJannphSg5vDcJ/Po9NbEPO7E7M92rroLMz9x7
boqAoXpondJ6Ek1u+QCbwJZamfHY3Xw8Q1FcldJ/1Yycpeqz6WCyfPN1Zci7OdFCaJDtxpqHIsTU
sMsVms0CCx8Jnu1ZQRg8gxtMd0PDAD5X3fuYDu7BHQp0UhaKpWIVFGQQs/1O1+yj5J0oB1ar0dMQ
s9+tpsBtE+2Q982XUIBhfRSF2qnXUdv+999k5147Y9x7TjERCuLK59mrze04W8Wm7DoMXq3G7aqa
kujMZAizbv2n60sSVN5UblutP1raZP3rIvWW6Zy9GgEG2GOiALtGcm9rWaC4Dv0ouWDWS9F9ySac
dP3Y2CK/rB6WCK755yrrfzPJKVzKXNs3qcZ1PQq/Zoq+6UXZnFsVicCp8AwNKLhUV+m70u5bpkl9
SKSYHTiKo0lwCMyFYSMXRWdXumqfyao76QZaALskdoPYg/FxGQAtRtJt/GqschixzUnNhkKHJje3
IJDK1UItU+1WqxNmcSZKRS/5M27cjP/83UWtv9QLfpup3ibUGKNXpptc3KOjjNgddF4oS5y4wtyV
KadLPSD4tpf4Iaswa+Vw+ceFXBbigf200351i+iFaPkeYqM4cu0swe2lQBPACTMFRi8OshkMqGPT
PU1Mynx84KK5c5d7aev1q7vGMpT9Cp7TbB5hRaIeMEiCjMdTHBkTs15IvQMBVzJzHx0s4jwx4z+s
RnHgucz/MnzAxyQqgrSN1qPJcTnFWTiQ1rUF2juhIGo3o6PlGxSA9ApaGoyqZnE2rzGRApN16cf5
YGjVErIW5mwZPA8h/1G0znBxIIj3cnLDPK3KsOy0E0mbalO3j02fvNZN71ysPP3/X+qCeCdqqw1L
DuQftzzVNW06Ssxy0/RWcnBd3ncgMmSzZWTkFCd6SdvHUNds49WJyKqCwRyWbY0ai5xkpaNM6r0v
0CI4YJfi20lGxQmM+yQzjSdE/z0hUmGakOu3stNES/47erLcqQZfItVaVSk3EJhoESXMLx5zdH+K
p8esdNjyrvkDuua9jQ7Gr+YRE5PGnDTDTQnF4FBKprSmTvZ1xFfmI+RrfBdx1YnV++esNac8i1df
iP7dXDmTUjO6OUmaghBw5zsa3Q8xp0e71T9NsU1Z/XctPzpITU4TB+RzRMQU45Vho036D3+8AJHp
Qzk1M3XplBx7ww3mQYMZ1TsGF6j1qEdsW9yEp67K5NZyiB7hX9rNVvLb9sO0z4yYaOr8httcscbw
MJWRR0jN0jEotUDetcZDRV4rlZ+Rb8rqlKtw1I3ssohlL3KBXBUv3sbUtFN5SwHGin3HF8iLQAwh
oTfdjHNT6OFaZmwlMAs4A7VeOyWzP7+LkpbczS3TByRUB0bSbPHG4961TG7IlNw5p+fLh5W4au8u
ftqpJw+kVWseetOYMxn0yG/wpm3viJcuhb2g0R/6sWs0fqo3ja/jYDkaWhQYf1io+ZCqPD50LKGM
2bmZrcoA3lLn5+3A6ZsAWrbXk5gwtvWlBVZfe41diqC1rH4HEsePU42sOkKl4I5DS3C6iMOMOFGf
803xm9gkGSw1P0m1UTP6oaWdwqwXmd8IMRHRE2m+Pi3GdtCZqIyZ8+0N7ZsomV0sybflVHh+8Xks
2lRtCjHKMCulolxkqWuSBTtmgt5xNf3Y6oqtNnNclY619SIEkH0SH+dBNTuBV+7QR2X7UFkFs6q8
9dWNJAsgKN9JR2vBvVrKb/LG8DtHtC8GSC6/6R5T0ocyfU12JSWTF5UUrNV7xIJvQakMpeulLRvj
NI0WUqKUvOi614ICc26g10qdOs99bof+e1nd+0HSpSXjwqp0ehG55+6k5hoU8jnDbfFuNovjI/60
oN/zqswxP0k/xvmOAnW/qvzHMQq8uab8JpxE4STVZr8evMssTDREurFJNMvaOZUHOCdxcdVGeGt4
yWKsynPFHty118dReMc6tbytEa2PIHCxo40N+ZILLde1WhfEBZ4gkHt4rCaL359tMOfMvGsIiTOo
OVm8lu3GWJqXDvjsZpjq1zXJnmpbnRaMimXHS2O7IxcjoZGRPt2UMc+1nlzhn3yWRA4S7NgFgwWt
aIwIE44HjNoaEeW9HAJzrcH6E1bfw6JCizQcqkIkWGzmOIie7AzblpK/sSYfstx606Y/q03J2O73
ZmE9sMEYdk5a43aJT1OZxTQDEy+KVNu+LbeDbWZHrjYEmWwke7f7juc+IfuJM2G2R4xS1YjUBZlh
yYGDBxg80ZIjEuPS3+dFzQIPtUPVDmDMRReFFpi5YOrBB8sGwY4wEcHQ7UyprQd5YsmgFnHpo2Zg
roLAnKq1L4IMaSRVkEJ5nnogO636xgb5ZsrJWShS8Om5+Tr1C84hIp8Ds3SLkIg16E7MLqOi/F0w
o49afG8uzr3JpoEPPf5Zy6byFwQGga8mZeH/s58ak0gghBOgHThsCwfuDm5P57DRmibzdW65Q9Ss
wLaxHM66SV2j5WdpIzhOtIlPTIz/sE40mB27ZBOh+A2amW20Wvs6RB7zF/XAQpoGhBXJonTwlpBB
7hnYvTRmJIAQNlnmaMjAKX/welIRM3Mjqi+mbTPjTTw425lHOqqzjWH1rZ9O9rFy1HkdP/t13fex
xadrxYesTi463ChF3HGmNlk+HQib3GucsYtgnlyZsLpAfb8uRGT5GV9FVvcq1E0erIUV40Twth/H
bo+aTxvpWqmK6ubANedtvfYMqS2jWcbHQRbn8OySPtbJKx8sGltr2RCcpYemU85+Ltv1pN8UtZyM
RNGdtDX/FdmbpplXGet2ACfIdxKcb3GDC94rR2drNbfActi3jRjYudUfHMEPKXfHiXF0Qee1kifM
DFFxPfp1P/zB2n9yFaLgIn3zioH7tflCP1X7+XDvildsDiedkKMYuJ+1PnfYLNHM+KIbFhyq0w5f
K8s2eQt1j8OWvnVU3IlmdiXB4HdV7T5J1Hvb4kk0ZvVGOi8jkPYWeEPGPH7OJbA432PHRF3J9q+r
pr9al1Cxlv4j8eyLpo2GrwMVP7qLt+3NSQ89przHDhD2YGuPea+A/hip/aHHv9U8M3oLEaAWQZRZ
r6oiy7lN/1qz+1rTOTTM/DiutJd5+ZkXfAO6/ZlVCVJMMkkZEFsx3jQSUHOqmnhRkNw9ktSt+IHR
gXH28mTDWSJuR6BbTZ0/SuONL3mk8WvPpXf1BEGBhQ6PUBXYo5P2hlVpxVeCajogW8TjKVQPa9Kf
3Anof8abC3QYIFmXo31vmBkn4mcsncTPDJJ0JjrsDGXWdjTXjDkpvJ0yib5tlPKbNdtWpvwjuv4x
1copJMb6T+tyhfmGQFhuSdInG4IyrafUiMifI3HOb6ClGN10bycxyagQeF15rooy3i9p2u4Uj5Mo
ho+5eSU8wsVFkj/12i8IZ8Y4HpplBGkMdujKwTP5VdyeIq1+dsr2VxYC12R50Ra6PSfdT1V0UZDW
/Iw8pmp1Scy2aUdkcmeitJ5A1uM2D8SUMuJPpj/Snckmx5isD0+lsIPV7TdlHt8Nc4Vxf5hUKLBk
N+Oyd2T8ms9juEQvWULny297Skx1Foa4rxUNjO1Wu/9+1m5y/7DCu131qrkKJwoj0Up25Zl7+tlK
cVh7jEulUaB3q/KS4WF8yfLkaifI4oxk+ixXeY3FdF4sLirolvuyEB8e3q6wrK0PgCxXayFtBoYV
8ypqcjmrfRQKzLe8WONRNY89q5Jx7qXPYuutqUn56PQTLpN9l9zuJTCBbmtqfodAmOnDU1bniNC7
dd85+IFVukGzsdGqblNm84dhYVse7beKEI0wS7llBgTzbc/Lv/Cgme365Wbxv9qg5c34Z4r+uImG
TY97PfLgzE3WnnwR5lMluVEeqBo9wuQmLcoPBL5Vq04C4kxb53fOSrAOuu/fxVZBPpiX0iAh1Qax
OSKKmB1ZbJa528Tcz7dJ9ftAneeTloytuui5TIuvdpZOUGPyJoC+ODrWeJ0B6WVF87L2IuHFHl6W
WjHNiVHJx/8qLTt0ml1siDjmvPeaHwcuCrN2Y1+LfIP0a1S9okHDjTxYIhgl3WPqTtuqKzy2/CvN
ozY9FjOVR61NmPyotBLyzuEegoUxKi6LlJRXGc9PNl5nq1xfTQ0PdMuN6ie4IBtmeXmDbHax/tVM
O4g7oH9WqKb5aBrjri/6Y5rNL/liPhWJRhvZbPO23BUevHwmUN8ybj9sZ/jge/QLMjgnzRhxlULJ
1xr9AgmPXcDIHj2JQj5VDuTiu+72sZKhc+lO3px/0dzQEUUYCPLoi+UGHFILYXs0SzzLnBIyz8Iu
x0HSV2e97iuQAuMVg/K7pRnc9zQHuhXfjwSl3Ahql6HRrxmbtcnzHjpiqHLahkDztGs/hxFJugwo
i11Z1CaxaLQaxKbTvW/MpfgRsRx9e3D9Zq4vllO8G/IRwW2gLctBQuwAM6r6gHXqnaicTcz/K/Au
44jVijo/tk91rJ+t5MRK+XWhEgITvuh0vrfypfmXlnbHwhAjP8qUn6QD0tUzyuptnNnOcikKmg5A
iYx2xxr3eOb5fUugcvseiTI6rmu0NVruiWny3qQxvuAq3i/d+sV8nBRv4J+uNq0+a4TJ10zXCsoC
HCPS2mCkEwpLC7Qn4pug0liUae5ytOMq3uS9d0FrC+oF5VwQOUTh9uCWjNzYIBbR0KUW58Sg4iDx
cGTyyNCWzQnhnY/y1qqkyXtXVni9jfpblJ55Dx41iEemrx7hyGFcKBp/8lGQ52TXtDfuVgbMGOW0
MLN1SYoFvEUCypMF0zyzqM82/Vau4gOCgjuLLylnH6zKCwDj1G+yYyunDflZ2aU24QSQq8eiMsv3
8Aj8rCyUb5lJEiDLHrnHzH2TTKjjm0M3tM+eMf9j84ayyo+99NUYYMNG3isWC4HDrDnXcf8IMIqF
PdHOKUt2cZ4z/c5r3Q8dTgV/NAI6imWLIYtFQc4p4xR5QBDLDa23buh2t+qWdM24OS6ss0O4sXu7
Z7pJRCEj1sd6kFc9XevtgAEd3gGmWSLY/Jrj0m+paiNvYK3k8Lc9flmtxQh5Ij53wV3m2PXDxCIC
+9m6d24i0xvYbx2jpyzm2Ae6fq5IeE+Qe5LfBY/Y68QTe8iAICDAgkNYGc719qiT8vXY9ssa1op+
oK+3EfksrSq3qrQ+vCz70RpEO8A4Doa+/jBUqUJsdk9wlLods9ajZww8/Xm0jRedDOIm/qkiLlYr
3liR82Oy4KAybV9na7Lx1YSLEzHtsd6wKSRhnRI0iIMDH0z5vlpzCzuOJU/et3WYjXKTs1LT84RK
wflvJDFdhaEYkaCDD23ufkm2y35uSwbeOUc4JD9q4QkmV+dqd0yRTtLVH5rZw3pLIdyS5rc1Jxgg
eDEeo37lO2H56nzhFFAbyImUYMmzrkyYIYw82ZxlD0usB0VuD37RNi3SSW3ZapkkbplKGvDXHXGi
DnuJ5HmsdJ+IcV5Jw7jJEN4G080DEo2tbWy3H7dsk1BT61WlBuereMqrDiudYXEvdDXZHNrLzWsu
koMU/Ue5PqWNR/tqaP5a9BquT1ZKs/tgk6uypaUQAbSMX9t40O3hMKZxoNmrsRe84ZHmPTskWy9t
tUPqjUctgX4mZdJRWCHz4FMqKypTd92rFjCUubDC6m37G4yPxZ+btJUJqdhk7Nx6cPYC6SzE1s2i
S9cnygDid7dwaGSoMjUk+pY5HzrDNA+iYVcsCyw2miXZFFh3Rl6Me8OtrrHJCz5X7DoTkg63gAd6
dubVrkF9t1sd8zbzag6RJnifl1pu4twI25kFMrtZlG7iUDBTCMFbHth3MjGe4Y1NuxHu7DYjRkSu
8XVd3A3goKBRTsVGxwpHI5YcabPaDKM9hmUO4QnIC/PXJJjUE+GWr3lqM6nQyx63w3RRDMwsKwZP
iJ6OBjYt8GXmbk0DLTJmELyXXttvpXJfOoK9F3e58K//xEt/qSIuuKTgw+jbAx6N/sScFHcxxz/9
RmSwv5S80bbFKrfhPpdqN04rJsUkeW2m9MG43QodJW6+zP0eWDDUy95+XYr1cRADl2/1l8bt0ZPa
/ejwBc4Zz5oRs6ao4pLQp9uIjMoKyy9exDXZVCsLLZsS3mkF0J9CiLAbcjbBw2OSTAUZoXXtq7X6
kmv7GA3zc04A4XZhwI06aocV5WMW2ew7WN+IVIVzktjfHYW5aZLEBFVs3zjae1IMJwSfnzpJSxvL
rT5MZEZApDmLEesIEAYTkTysZThPBGs7ApvcNNp0trxPeYpW3QFURbL3Nq5Zg04ZSzIboFGsiKWr
e+cKYv4NTsv9dJvbZ0V3Lux0M1roZmZGXSs6wGyIQhcJTiUYolB4+KrbOmN3NtaoDFGifo4msEX2
EMwbrdfKWBgclCcvEedkSe+RNt3JiGqFOIQ10POUe3EsTo2ldmvWbEA+H4DA0QE1QPmmRLwqW1cY
8RqH3MwlP7nL7SL00KaUDNiRzZxkw10t59ehtt5SEmmNaoFRxSmu6uehHs95wh1U5DnOR1WZ22rR
mDne0qqdjzZHMDQwIRPZ8GGlDkCqwftOmuSBbKo0bFB/7zSTswtXnx6Zv4LZsS+swiKdbLozzaTz
nYkxHAaeI166bRcZLi6U3Rz0t5Vzm5lMzVg8DfWwHpDArEcMIAZik+LOsgaWYxJ/7biyBBzdS9+U
L2Iw29ASK9ewFzFFcwmRtNSzy6zIN741h2kZSwOiZbHoz5qFAq0psJDbDvZzwgqZZOth0q7IenYy
riFWocrbehYOlfR2w1kenohOv6iFj2fS85DCB4SqPQzhrdmYsj9Hrs+UbOQI1csl0uv8PEUuT33a
At+BOuHrFbzy27AN+xE5tSohEW5BBexhjQ8XhAQroxlGGtk2weJbwcKzmVj6szZ/dUp8ekznba17
rozmrFN23ibRlS/s7EMlI6I0j5/0ZoIsbTJ9o+bgeN13bvSf5BMDREtxj9fyuNTZhGquf8sEqpum
KDZVqo7xDJuKHobNlRMUE/ICZHH/7IruLy8tqrGs+aqdx7T2sl2ZGQ+RAQmr6PBQgfdwkCf3DnHh
Kwu6qjgRA+4v6/Rkcfuz5XN3OER5u3n46kJ8kuf3WHX631qVx8zWer8XLakXrHAdj8xTiERWCUIx
VeeeFXqnO1EgK/a98xKdvfg9X6uZueDChCayPuwmP+SA4B3nykqlhY3DnCe2EOOlFadmYxKuNY1R
GNF/cve529ymJ17ctjzSLH86bKfEqndPo+k5l0Tj3qzktojsP5BLMwMShCaqrootk7iJ5K34O9Vm
w6eWMHaR/TpVDhfpgHcwdefsTrbbgjkBQpMhAx81Eoi3VjG7BHMzJuIRvQMsByHbf2wwgxqpBXEc
BzkMw27t3Q96yvzgxfmXQfx6miiDmDVkOJGxbmCGpoG1PKPcsndTOxNknjvbpcICTrF6qF072lQO
nCAtukopxrAxkQ0KA5wS20pbOjsd/OcHf68rvSZY6DrRrMSY9+MiID+OQph4icAdZt67NM7Dggjo
LdqDnySRcxCvAKNguBHepj/GcWeFZs9Uq1vd7kLTb9d9dIyc6iW2yzugrEOoZlaNzpIzQCsA7Ita
hkMr/hB1FaAh1Ad9HN9sQmgv08fd6n1kHvEBQiX5BgHPlyOBfkUJqkTAR2DXhPbukXB50qv6HytB
32FZ76CTgy5qvnBPc8324x1ypGvV6j9LW2rbVtcOVdu+TS4jm9FZD/EkSPTiR9Ljf+Wc7m0X1IZO
wFedr+2FReIQDpZrBOYC15NpP4CJFvoOWxoPcSFqS8rMDvLcyvyIONAT4pQcdZazzYtqLzUGZtZU
qq0RW7/F4Kq7//7ijCMFLaD+rn4TC91YVSJPd9P82Tah7MjBmnzLsH6ARKrtvPSDn3nWurUnViv9
Gv+4hfZmr9lwBwaHqPStcrSvNpLrWa7FC6EYHzS9UMmc7nl2a85pxch5iYeb09jZRM3wppb2yZQy
IMz+Da+dFpbp8r6E48BSHeZWUMETxuE2a2xPmdppJgTBpNTmTVfzUreMkpbOuUeYYd4litWIrIgA
RLN7Muv4kjjrXUmp2Ujt2K9zf+ic6JxIgwzr9VfH61CaV6+KfjU7fkdV8gaS+Ckz1ytG9AvLiN2E
Yj5HAWV1+V3acjHOhfdUMV9leXjAq7O3vPrkGVEU2lnGSErsJg5BqzbakNYDRcw74MKDvfBJzsp8
Yn/1Vw7ze59H6AdnFDeR2hXo7Hw9QfiDBoduPLkRL5j1TmV7r9FiLfi3q0L7FZKCY617wPMvA9xx
XnFBQBQzR5xJj3MNYgzO2XNTsSVlxB7R5B1q1nU9o5i93iVQ5aHPMoC+WnNJGWFpO9gj2X1l3PDb
Jli9tX5PVhpZ6ZpX0NA8/xMSryVj4tItCbTefuCaIguiXkTYRA2HXgp0s4aex3fwLdkFHQw3g8hv
jOz0QN1Qp+4jXJ8bQ5p/OtkXPoGLTDLqIj0JGT0ib7bgEnSvcoHRR/Tx6KtSdmz4ucRZFW4p7K49
HJZvjqqPutH264R8cBxeyxLMtNnl76VbZdshZ1+jxvtW1E9x9A/OMYTPKb4WvWKu03Whk5CtXRlv
Ls/17U0oyLDDsCLf9bmipBgYs0rEbAAnitRJtsZIFoM+cCYU41cZFXsXCNJO5C7kWW7xiAJmbJ7N
uftBP5DQ/WqvldJ90o1JxP6x1z2QKOTLKQqNGK03SyXzQhLy7xLatg7LnACyKmp6v0Tj1NgKDu1a
fmkdaBxKDrfz0NywR27TZt/APtnEU3yvylGnjs/fW1vzb4wUlJOAqXycsa9wdV8IKN6iNb5TBIuy
F/saeiB8PRNTdV7WeTu4NwRdNZySjhKYfWQzR88Jsa/gUvZ6jUQ2EeqvWWlgFzADC8t6f3aKgzIK
158c/V4YQBRZKW0UItRAcehVXscLUDaHxGllaOXwTmT9CH3gDS/n81LMknWKNQRWUoZmbn6ahCMc
9NY+snw5Gqt+Usb4MLtxkCBA26bRs92oa657nySCEHHclv7Q/AGIZiY1Epp8x24k1KgGfbcHHdp8
VE6BWXd8TCWDyYh13MJnMrmNHuYUv7hKPV6GULSQ05N3zbyrQYpDge+3NpN+ijePYTxi2yAf1X09
MeNAyB50Hc5e979JufvO2XMeW+uce/p3ilAflX/g4bSuaYiyeFdot9413cdJdldMTA0zMEmbUnVf
sShrZtIfynFUsICj4QArg9ZTO9zw39LjS7bFFX0aDaViNgVbgoLH/ulacE3cOUOsvdgmVbRrpxYc
RWCnCILu03J8cCz3fkJ+XGmjGSRuZB1zYFLlhIVXG6vNbCz/7GKKjhA3GeiULXl6XI0IGKZAqP7H
drKSUTezol7T6z2sE3LdRfZOAIvY6Ga6nIc5/8y9YdkZzoASk42Rxk0+CRb7hfXX2PZTZycqKJht
+2v067BS8Ftc2GGp4+wd0uUwth9xPNzP6ptuvqq8JyXsf7IZv5CsEErbvUgPPmwCjjVqBGOJsSK5
Nal+lUc6LJqoncOG1bdaPq246YJc2QRbSHvX8VXOxavS4rOszHCcNXO/VM4x7ohM99JoDjCrXhqj
3BimgatyiH+ioqbJA0JRVzaPI+sG+sVs68x6t6uWvgmcuLS3DGnvxvw/WmHxu5Zq2co0O65jdxjM
/NGB5I9AaD0TWuPcd8myg1Xq+QkPTzCsMztRY/l0Mxeqfz/dvIjJhR1wwc5D/VK/Lz78utsqqQEo
4Vl4SG9PypJQYv9E0/pPCV7YykH77fDx89I7ofTiOzbj3nHs8i4U07/IWJzAcftfhNIhmlIV1Em2
Ac297KZFq/hfck87id5kkUe56Pwayj7PYldWDA/RUnKa2t6vZXZ/OpN7mWoXXPqCVNeEqaem8jDL
xIARsfhAAVPvWJikQXNTiYxctzbSrsclYqpcwfya9UrsdQOXpb3U9MoL35Vto1bTFotcXBDavTR2
Voq+08RusHSfHp/CiaSW5D6T6XZO5uxBrOVng8ggh7CwRSY5XBbeppCltAjgE3czr1U5riWUfvOY
4SUNHWdF89SwQYlM7yErseDEU7Zj4YzOnGfGjrEipE65aTW3Cj2rQnJhV+8ycwJvjnfCIVGlN9oz
KT1B/xV35tlWoxa6jYGgbKY3aVB/kCx2TRfvu3frmfm6FjZ2dQdXy4cc9mijg/aTfP5YcycYCv2v
z1JqKuPHrKbXOjl3cwfYGH/OyAhBG4ADewM7dpFjiphT1KY5wzYplosz3pexo6GOmMF2ed1usVTz
b/TgjtGr77rVu7q6+2K1hb7vwYikQ/uvmh0Wxg3+iHykEROjtWVonAaZCTRbuq+etsj90tdPycxK
d3EMArFZnrSkV6fMr9BYY4bkxGST352HJX+lLKM15BzfSBbpy43byz8F67L4k+neM9GJsSjVxrbb
jWRT+Dps1T02dDaacbnv3P47H5zffGEKZqXmt1dlX6JApF4PIGQcFKeqZDbC2P5vGq/u5J5dzWPH
YR5a2PnEzADJ1Mn2MaU9BNBd7AAvS7WV7nSYa2M8N7L61NvGeMnZvxh5+94kS39M0um1SSO+eu2G
Jqjtjcx7Fswe2h+iDtBvmct9zEU5soCMbuGsMzIEhPu+7FSLO/k+UvJ21AqQimgd7tYVQHUhH0yi
PfZtp79onnld8xVtH1iI2/wCTsli/KvKJN1U3B1mbJ3FtDzXmpnta2aevEFAlqeHFgSbB34x0MT6
2pAzH2RFcRaSzGZRX0HyHSygh+iHfdCtT7XXDLtER6TDagwFAexaYDY7kPKIVmIJGcR7mwylBYbV
PoD7ijfz0Fz0jmQhbf21hj6CGQpScCJWbdCXvbcwqDGU+9vK+Yf/zAEDUH19iBSI2HjoKGni4mSb
GpaVdmUyaWT/NKM5xDPgDHfsX5KhBKDavgyctcyQgB41r00uWeJ5zoeZRZ+jYId1+y+tAdJQuy/0
tEBYi1NDsU3C68+VHf2jbep8XdceWER8klwxK+O+HNnWFYb3MM3M1Zke3RslTQmVH0T0l2ptH6zR
OsdAqzV9ue8K68YMlAY652LX2/OpbaKPCQgagF0UqAPXOerCdTFzBsOad+y0TQbOelNNciun+GBq
8x3azYtemhO1R9CPHlmBKwIJ2DwRlVdnm8+rRIpXAPpNBhjidhKYLMFIP+fPbXv3SYTzZk3OmaQD
FVUrA6AOuHhml1+gjz8RbMEQKyM0TS3+N7CFDsVQvzay+RUpA5a2FnfdsSgxFM7j3OwTpAZI9UAh
qflDd9qjEzNuHzLaYCtF9wq1bpNLFHHZmCY0S/lR9AVeZnN+0HuMNKnVcUMa5tWM4VrHmrYhSyTf
Gb3zOzgu0u2S/YIW88PS4fG7xIBF61v4QCbmvdZ+Fgy9D1asHnKn+RljBBKuw2eZV8g6LIPdik0V
0YKe6JuM9ZP9LWVpb+qawhQr2XIQNGoI2OIN3dfF09VL70laHmoDwns9/HIeWnSugXEoBgZux9Eo
HutGvtjj3dQIrPzOkzMs7Kdr6jKj4CuV5zzvU3CWEzFmsf5hJW0fJLLls3Ctj8UeJpYCxbtD1+mX
OgewShM2A3TIQc23jt+i/BYzdK/CIqfCbVuW/qgzBr0s2agaO11Gw2FwMyOo+FdoCsOpY0paMKkZ
uXrpfqon2ajLILqTIVBkGZP+TOS21SNsy+Nm3Zae/tzextr8mhA7mfJtfXq1mV0hJwH/TGhCZLRP
rHPRGOZsI4z80LR2HdpgDAN34ga/rSKsYSLVqQb4DFbbq2Gh65ayGEilp4JTnMnDCu4fn0c8teoh
cwGSicXEBl6UPCmJe2SARlMUk1+R9DyvFS0FNVK+JwAOQbNwfqKcrBMXCXtXmLu0bLmjVFlu5+y7
gU5ASKNtfFOzQHB9qPLGO7ojujuveDBqukvsJCwsvDTeVnd0qTYY+/Hnf+ydR7LcSpqlt9LWczyD
dvg0gNBxteSdwK4itNZYT+2kN9YfgmlZ5M2XZKf1pAc9qTLLl/kYjADcf3HOd4oOOXczDb0nAz4i
hxq1iUDeVTJYRtFjpR5+yRxcdMDEvU5PFaF8nhMiwK1V45I7fW1Z+iNazPDeQSa2SiVO8KCu1L2D
xCPk0RY+oAytsUovxdd4sC0bsCcyU0PQVUaZDic8uI+AfzVdeAFvmnvU7L5rwFxXcPbMfQmIix1S
e60EAwJZPHDgP5dRFLy8FRDAZ32kaAOwvXVkOm7neubp0waQ6Gq1J+rm1NugrTDNcsWrYleoBBnI
Cfk1XuXtMFgvU1o8Kgt6X0m35aAkXj2QbrF4cKWYZygOA/OGzn5hXqryawv1wk8VvGTI+1A2tv2F
067KtuIbEd0zK/cY221x3VLYdb6jPFdQRRsmvqaEpNlfdE3GxrDqX42+cCfKSMwkWMmMxN4Kje8n
cdDoOXl+lVfjA6LQEJ1gzNR1CDbS7CyUZCGY2tF8VLnQtmZTDa60AcqGUHTsMvMvJgi2UUmh2Ru1
D+EQL4vw2VnYFIh4H42G0kTPuhe1m+lbW7Cf/jamYUZg4FPVSfYrKHyuI+2tJ05iV1jQxaGjMDcK
oT1Y3Z0T6NcOKkmGYoB09bnx5NjyISCsj8ibYpOwzCgxN7E13i8nUyOxw72jQzPa5lY/+lK8MDpJ
PQSAzYoGo1wxef9QwjhGj8Ppx6LuUKT5g91W9bYoNXRLOrE4WpKw/RleZiZzWHfUC50zmnQZvoAg
5qtQ2qJkpIIoo4nHOxEYXLPy22ykV6Ma3kq9ex5G5r7pcmLQRTZDPbgEsCGYQaUVmN8Z1K35FYH4
6YG6m+N5lwfqBduPT4qpBRAl39v8bbI7dHWzemenEHAjNH+DVlBdmayro/E7P+G0FkF9R9LWQxCJ
dyW71kzGAtgRDpXPM207/JnKGOw59L6zliBUw9o6CT9x3HXWRcw4ttoy8nOlzv2sSyCfOXe0knDD
FIRUA16Kck+39Z0ucaw0ZRkeHHHQc3Wd+cYz3oPBc3Ts2uB6DYY/VZo8W2lG5hwZdpJ0h5WqT88Z
PCKa4Wt16jcBeD/1m5gE7t/xmsXroyx5RloW74pFqocwxnylq4yDDfZMmRozqlEfatJYgkUN2fjJ
W2CVD2Z9L0ckWfyqD2BznnNiCvwgf0hm5OiGM5KdZqjZphmtR9ThBIoY9OEifsvnIMTxXF8X1jrr
iueS3tIT0LmNbqsN/NGzll2JGvxjlFiuWOCqY73Vh/oind+l3eyXP0iRBprB+UkrtGdBGBgNi/Wo
xXuEaE+orqCSxdCTCUEaQ4jdnD/MAqDaRs6ierHshyp8COfwtqH17TvqGqBrAI9Q7qqt8NSu2A9d
eBNNfLPdMfTnz3omAbfRdlNLAxN/ULtkLHCaZaRN5YrFXQmvrJncgmVpVid3E5ZbQ6AlCJbSFEXP
2Mtvuo4w1zCqnZ23ktHHyk97AEl5tgxcuJv0wjpgltzjqmWZ316HIob6w50tbBTGDHA2EDcYIzJm
g9bPpsa3NkVtx+twpkR0ePkXpUevTfyvuY0CTHE2bIJZmU+pirEjlhemAiq6CjLXxK4yp4LL1Xcu
qDWFl+kFwHnxJNBBMz48Bi3L3qGPul01NS9dWb3pvYXEiyswaXTj1LCRckSDVr9LRhT0fLI2DY+9
caICHhe7BLd6Kg7A7hVXScI7Y5YEA2XMELl0RrIBIFClizUBN33CsEyNDlkNprapM6+ZEq712NoC
x2/38F48p/DAo9cP1n7WDWIstHyLgembpRjbIGmuwDIEm8pXv9lq+CCWF1hMuHY6MzRdPBJ1Tm6N
ph/j2c6OBs89TmL9c/BZmhrHYqLDM/mR44iLXFOtS9E77Pk5GRMpt+BPPoY0fcJaIgjM5mhlh9es
WgKOlOnQAzLDm4pszKl2msE73JbZDh/iLkIR5ZtGBZQrv2N2uxpMYxW35rQqB/aazLWfqRXpU+uM
NACqs8phh4yRn4E5m/CwlBexTrjXZDwD7hae0qm7kkt81cN5biP1cUKM1jFm1KrmSEbbU4EoHAcX
mV+Z8j6q/IOZ0AsHT4VvDzwHPYOIMlUffTYNSjiYt5UE0FTRDqvGtVXlTxHoeYo9iG90hXGa7eDU
Pi8e6lFnGyFh93k9egrm5hX+5bdSgzPIS3Pb2h1euwxzDs0rvp2IfIxUHg3OCy736tkOeRtFz1CF
r4eqljcSu3EGfm8j7fGjYP/HvLSKsdAgY+l19NIFAoGm5S5zcsx1bVagz7TXvWoAAwoUnCRNmWyH
EI8AAThXee/ccEVpuPAaHJT8JCrr8lVq5g8zdKFVBqw8F0iVAQHtaVLp5At7z/oPe7SpPxI+tLYT
G21x5a9CO3ijdEebRAG0im0mAnwov1M/WlEqrjpOj3h7H+s4xu+t0qmyIjCGEvToIW9qGEtVe7f8
QhMSw50+PYqRYE49n0kBBytE0R0iMn9qC5U/M5pvOR1UN4lMZVcH30mBYs+RBtPKcZbc4uka2v1V
ZWVeX2Yqg+z6cD6Dq3waaF4RGRXIJCbk0Iu65S63SVGLFmPjDDGEBzWc58+mmD6jWa+OVZI3a/QP
V71Co6tYXm73bq6q/EtoaQO339ZFeT8ixPI0S1Xp6CHM+eOdDj1Bw8441NadpPp1idLqV4WeXozN
8Nj35gXRNVtDn16jHpf4Eq3EEXMZVinryUDeKQPNqECaWMH8QCqwBMkciz56MXpDdyGR52grFdIo
ohza38bQyT72VQY4BtTZNVUxPEHt2vYtOlZjxo4/OPf4ajUsefmnr+Yvtm7pXjzmHzHgAyvv9o4h
wjtV9K+1FRADFrCyIZYB5kiPB14QO2cEcpvju/eaRuxDYnxWUEtYYPI+WZxsRXGDtkyn8B9e6pZS
Pw2Na2rleKPQvMbQTBHl1lvC5Gk+MLUY2aHKiL/OcvNi1oxr1WQMnE1iF4b06rlKRz+Np8gMXgYw
MCszWZTrqUm1XzDD4EpenjnGr4Im78pHR1ulN6Z+r1Vo7s2gcyvmB2yhOazz/jIoWFa3sJ42XWMY
DNeZH3ayABSivqplzder8KDb2KJHS2yKbmH8M0q2/O+pz9gI9dKIJCXenb/QlBKiLoxrivEXgn2u
AnS4jTXD39esXTlOr6SRwdXnNExU/a7FTm3gcLA4Y5aFQzBImgluktqf7iAAjAcWwruiN+8pq3G/
ZzP1iGLbXnfZzCbioCy9MSz5zUlbDvaBeTo0QdPaQa/+1Hy8x7ocrgt7xibONTrW+ilrWOol6V1F
RJlr0Ly5et/cVbo4Jd20qQ1MiYX9TG4gIi3Z3hbdiDImTL7Vepad2Ggrfn/kgFiOREsF+cx6E2DN
VHEtlwQMb5XZZkQn4JvzvNk+CQY44F/go9TrMXaekKmqaytVjm3yCBQBu7aJ4gerpM5sH63TvKZJ
792S3mDdMDaVFJqOScc++eW3QR0RH4Q1c9pqi6u68PI5tkgorLY8JO9dnhVbTk/kH+KEc4maBZpc
bpLOZpLlmbeUWE3vrK2sv9Mbqjw7KloXJt46j1GiAr68CnAcTqkPFgxlEaPnYSFVJlX0oM3BbW9L
LmREBUJz3jH1Xfd2drf8Q8ugWpBK8rDcG91GJ1beY0IqGDuxhQ3mIzOiDqm0zsoh7e/MKOYJLP0Y
DnO5c5ri4Cj1g5aF+3IiFqSx7tLWUNel0B+RvSFPSK8rLWW/gWvukCndYx1UZLs1I0kFOnpMWLI2
ow+vEnmCEK6B1JCijRHpjsec/Ud7nNgqOeyLV10M1s7M4g8IbBt1AOPBTHPS16Vp34d1jwDKCB8Q
Hq5n5MNMFVjiRQgPe9I7ia1YfmP4O13JmDGT7bqukLcs9RWCmaFyYFjM8QujG+lGeBfoTJDdR4DL
XbNTnrCZPgxNcSoj/TtZDjUireRD5vleoh6hAck7mpf0U6utxwJ8pZ/5r8zuCcyptSPiaC9SnItO
IPtgwdzdlz0rJkOOcgXl5WXsH+aoL71wivd5mV3iM07J7IoRohfymosBlj6hBQMvNpDKEjVli6KZ
8CAYG2vFSBBrimPFv7urWLsWM70E84qldAhu+tnYaSGLALlAIpbNoC7rnamZ+zbxrLz4TAO4vqwa
tCiYPH8cINdHmJoMb2TdsJ9SEmft+kaKsd4UiXxRkTd7SyVomhMAJzYE1Mm+VyZzv1j+SalVT0PL
hR8a6X0N+Dgz5OCWCI0VP0lZ8RfYuCn7XQtwNiHgea49o9R6zZJmwcaV9xjfag3F6ajSjRm1ZyT6
sZRUTUg/0Rkh3a5q3Hnx2JVcxhjVhdLfkdx1FIHq75Z/lTIAxAOjsdHqTl8XHG3o8I6lxne4iLjB
uI4vCorGKvOxq0oEx20x3xltdMVLkU8V4/RuoiAusbGyfgkc0A3di5JlezwZOwYrR3Vky2pgeMWj
jgWkmAZ3dNJtbBfHoUptt45S1ltd/NFO84kxhEWQ5wRXYXgsCpW/HxaUNkwhYONWani4CCpgLEV0
MwbAgotV9wkU6b1lDmNE6murLCNup3gBMg6ZAdN0P6h35lxayJaJ3qF52mq59jAY6cPgs4CtloXe
Ps4mNkjauyzKYa/bIa4isk2EXrGa5qPk2cQgSYn2VihCpPj2Kff7y16n8GxnZCJkHOBYY/XsICqm
A7nKLd+VlHlEe39ymd1Qe+70NmSOHGLA0MyXKWB30AugMJNED7XR+hLZUElsO5cmlV8yVgfkxMSo
lUeEFGugEU9TPdHg+o/I0pBXGojeWN+iQn5xZuxkKp5b11Gj6zpg2MP9Grl9e8KD/zLp1IieuFbi
al3EYuuXJEMU9cB4sU+30p/ZqU/jIRbmHTYZjPZSe8V9/pkW5UmJ0WXqcd1vWraD9DQ19Ho7viVf
rljntT1tcwJN3DZCGdm/dOyqXTQ9DFB1CO6AZTDlWjC3e9V5j+vcd/9zPuH9/wV68Bei4fbfgA7/
H+QT6ho8+n/PJ7x7zf/HxWsd5cXPaMLz/+gHmlDT/7I0R3NQ2Ko6oQ+a/T//QSbkn5iqSYmqwiLT
JZrYf5IJTeMvgIVEOTq6waaY///fZELjL0fyr3J0iMBCGOZ/RCYU/Ok/wfdBqi7URMvWbNMyhSGk
+JVL2MZWrtN1cRAX+THVpvCI8Xcv7DcScA4Ds4R1hjozw57tyqQ/xdOnYiL8ydEEjnZIuCKBRpA4
tsGANi1PMXtiGLonlYlpY7ZDRHLKajb0kOpk+UTu7nvFkb1LiFwg6cLI0BYIK45JN5femBfvWfA6
2NV7KKsAD9DdxKW/0nWJPnBmaUh0Mm8ELZejIZ9byFhWy0KGHMysAwanZwArFNbOFH+lDchvVMV3
UUZYXyVNYgmapeKUtSdWP5jD/FpMLvi6l0jRdvLeJrSQuel3u0ICmDZQlBftdHMph+5IQMrGsvV1
lhk9/oTyBriPJyLV+//v2P8JA3ShYf77V8z7X/+Vf2avdfLzG7b8T/75gjmqpgLxFELnNuJV+UH+
dP4iTEKV6vKIY7dwNOIX/kH+tMRfwtJhu2Got2wT/Ms/3y/L/MtCw6hJCVDbBtop/xPy5xd+tw1A
1NIs0nBtjc8heXN/fb8A9vomO2C4T/M8HaqifRzANuxQAnNr5b22q5T5tc/TeeP74Jrx0rq6dk80
htjBhkL9ZfuHVi2umrZ1GC9jhkeGdYKO2G9MkRwJlWWzyYhxM3bVhYXca21XMfPVTGabwCimXVfR
0uqkifdvoTTQlSfOgShP7BOFmq394AmK6Lxh6kZoOkvnHnQtio7o3cgfsaTbrAI2ulNhRpB17vaI
DZMsBw6/+NhMI4i8lMiAA0kr7AhrqglTF7MnJWljDCkORF7Ve3gX2oqUekaS/rRhM99/dr4BmQKx
N8fFM14gtJLTpYwM7aTFyqXU9HGVLcjMeUYfDMTxfepydoczQtNHPYnuU8I8tsICAIYovV2S1Ii5
jv1PndTwCKimpxNTtLfGJlt3PjVd618j0UDLhNm5afUf6N5fyL0/J5iYC4T9vxNMhMopDtwM8Koj
VRTy4sshqjRoTKYZMSdF/JHwq3DfYT5Bq7MNUja7dORklhVJse7sYxaa9R5XFRp9QmAtFUn5WIiF
0VAdtalicN/bBUhCx9hFk4Fj23+ujAzac4tIs0+Jjc8b/7Yri3YdO+2NNpPwLQkfIKk6Ptlq/h3i
i3mS5J224YKD8eE2LFXCZDf2RezgpGnkxm8iMBriMhLpk7RB4Pz0fv6Df/vzFyKW4JKfvxCN0YEq
pGXa3FCWyh31C+22RZ6ppCopzyJf7FTkEXiWMhECPChvjjPzYxn9p+MPJEuFqIanCRriFAEemn3H
q2iqvDGxWjYzLAqnmalYxv7NEYXcDlhM7H7U1+giMVmEE7oo5lCZ1Xmds3iGNLQXSmclXifTk2WC
0nDuh4Ip9vn/mBnt+2AmvCBJT7YXWWRDIdcWe3dgBuhQdXPKTlY5ss/gnbSjqd5zIZHJO4vKTUw1
8uB5JzZLC5w+zZb81nUXZ9ezCMUaQtC8IdsaIQieCbMyGTGrybYZWVVPRfXRJQbptDWDyiHCZTrU
46lCpeMOSMEGf7xpAlGjh0j9bzZaZJeLqNr+/ofRl+Pm6w+jSRsJgeNQcFhLOfAThthUAj5faJfu
LJJ5M4hoWS7dh83AjUk8pddmjXaAYBceS6PZWwj8iOhuWG+EchvAm4V9Ir2AK3FbpMHFoBqHSlOI
HyggMugOSu3zjNkIEJ+TOtyuf//xFzT0v3x8XYfuLGwBrln9Epij26WvEcNQuecTUw90ptWNGVM6
QFHgjsAK6M/1/vwo2co8Xg7aJi4MuWtDhJKTT8hnBa2p6ZM9iLttG5um2wRtu2ezvv/9Z7WWl/7X
r9pCumCrUkMQSWH1JbkhboxudLCwQBUZePtVWmWcbWR7FyqZcuJxsDSGfg2x5li3Z7h49IPVN78U
47UWF/d+WB0Yhc8bGZWZm8wKLsOIkxqRBeueKYNzCbOzyh16VuxpKysENjFrcUYD6RVAKKcqXY9z
+S31y34b2QuVxTH3xZlgoRT91lG2EIN4CFSO5wFiG/FXMOv7N9w2L0Fl26jiylttOUg1I7/rx2iG
0IABEUHvhWqFLUhJ8WjbdCmUkO1OKfIPJQgvlF5lQ+aA46/KJvtDZpLGbf71WzUEK3BwvKpjal+f
ANqvmZBjnBHTyAdj49e78ayv4UWwhrW7+gCK2g+dFSVcRuqpkTCdQNjykhYKKhs+q2PwkjpiPs7E
4+m59aOE+7d3gfY3PzvNojCXow+B+VJ0/PyGRaY9BhiUsD8tn63yw4IzyzRXvjKAOWAzgzCUMbnZ
b3x7coGTgqSxDNy2UnLEQV/ACIHR08k/mXh8K1PjTy+R/vW2YjPEF8hjSe8A+9z88hLZuPVY9vud
y17/okxh2sKea3CHVqCfhEVFMoCcBUNAcPlzZBLDKY14WqNnYVaqEB9eomJlV08Yp85DNKXCgGFu
y40dPwRhx2qNrZ5uzY+/f6GWRunrTy8M3VoOLvop3aRd+vmb7QeUMWmEdIPOnuuiSb4T5ISGKGJL
1t3gxDTWdgvAzs6Z/jjgnDaWn5SgrP0AoSMjeFQhAviYpw/Tnx7LX/HugvqTmtFiKMwElMdT/Xrh
EZDY+LXZ4d5m+YJOZnBNoV8MUlZUYOh/ypII7dJXyp0hu++uZbTyD4ej/jdPngMFX2PrgV3JsL98
P0QqEj3S1dypxf3IAmcrOs6LstPu2UlEK7vTD213qfTIL6vC2JaOhT4Ui1g8Enir64t2xilTqGLh
swD1fI1y3D8sD2MhM+1QieaomR2KLuIbl/uvNZoM9oThYkj6/S8t//XbpFx2TH5ovlGdNcivv/Ss
iaHNU35pJ9b2YY5Mnu293JqduBy64p1qc2/7/AdVK6hwcgBqOOnc2tLb9fk/7xPAV+gkr1mPP7eo
AHA1cLYVnfVBgjs+/aWq1lHQs3uncmLO33gxy2CoStmqrhD/aD0GUIXB+1i+t/QP2GOQqtm+IHgh
olwuOBRTxzwBT0WF3F5l2oi+YSlQMLe9mx3agblYVN7xMpDJ5Haq5nt/aoKbEGbruh2hzzNW/OxM
GwRP0+COTFrWb+r9+QiwsUcszpG9cELWThPeSGKksVqkLHbIJWJ0qS8KsWGGhkyEoproLhutGTsa
13qKmWH2a2S0SnFTKNQxAjsuUVjCVRRdociyXtAqarcRm9dvTeBvCxNybRBxyacWv2rs90y1O6tC
vXJx/rHrkWFaOfOXlUZ9U06oyA2z1v/wGpl/88PrvEqGTh4eSQ7Gl8OTrz5mCIZ1Bqd376qZwj61
kpDDbe2UfWJCwcRYmZdZ7rxZgxke9NEPoXXhSkVnXjRNu7aQTfu9Pe9zdb43EjmTiDIxneN7Aw50
Y2nyOV4elgw8wybhb0BJBBNwUj+0PolWOeKDCYz+3rdw7lbdItpE1rsMDfy1PwBbXK7MvkSR4NB0
FVLvXfyrmJEmc/jDt/E31Q4+S6Etox5dmCQk/voayBaApoSn7dbsWy+7Bmm5ZVSXPpvI8wNPaMK8
qYfgVXdYr6YGm2l7BCqBpODNyax4XY4WIpumd+2lfosygdeY7VyBwP/3b6z2r3cKtiGT+w4jAa32
0p3/fDaTAdayrVJaF881ekmoC7oz1Vy/YblVtGEL7dc55WrxwQ8WrFOLn7ijg0HIrbi//yjW3xRe
NhccuSJSWBrzgC/nILsITHRj0rlz203e2IB8Pj/D0hmgtlrma4gAeFb8nebUyTEeyvUgRccAe+Y1
jburNMhffxQWJgaTVMk+mnR3bigNA0MGJGa7Z9OZw0NatQqbMVNM7zhBMD0Bf17PKmHhjSnWvV8B
B0vY/LQ8KYpq43gK7s6nAY7OEAjV/BFYdIOFhJwEI4HYa/NKIRtjlzBj8uwZM0C74y/QEGw+voLe
LLfTxPo1VsODmSsM3Thw4hieqppNG+R/xZqM3xnEk8ixG6ftSm8iWGOWEnqNM9yoxuQNFhe6hsdi
r3VhRVY9L4MaIGfDVqJcBIn5BlkRiZWuXw3M2E5TsTHQ/OLEik40DvUWrzI2nXTfMvU82SxS6ykb
LsscSYoUbEHyN9gN3SHCmN07SIcLm8xFP1dLFvgyc0l3sA4pNoFEqSxvttNhS3Y1HFiHsRwVU6HV
NhKY5C2MqdZwMfG6pYBwukx5yfLYPCpGyl6g57ZvkgUgJ4m/DPLvSDlHLynHCZB7cxs2VHlEfL4q
afKuU2irNa7gKo3IXUwl0Kl+aNd+2D7RDzwMYEnQ6GvMK6K6xg+lPWCoaYlDgAJmOjkCVNHuAgsH
b6gMmwoUIW6GOjja7QQKwlfvVZMBRGC2RHVyYpyP8FxXegw+2zrACnVudUdgaKTIu7jlXUPpgV2w
0WKxAcywLCjESKLMOOjhbcUeuKLnvq7kVpfcTefCtQA8sW5b9OsjoHlgjwAspgWBzmyyHjmHkrZs
12ArVrKrxeb8yJ9POYVc2lUp8+t5uUeEb95ULZfG3ETFqguRU2VE3uGj9o8axhs2RegNFDA/vcLw
BUheQ/NKK7eo4lutNrfnw6RekjM1SFlTAt6QEwwL9VsR8gmM5RPT5K5J9PsIZnp8jX0c65JyRxRc
7zamfaumvRchpVnnSzuS1MVbl2Lzqdk1u7ihCinHa9lQGudWz19fZbFPTcUfCJ3eDVS1Idq7JVM6
P8k+VvdVn/AddDiJzq+SMxsPlIOYou2hvCrH5r0DgAvHBD6/QnT6VPdryArkdHNwekppH6e8Q+tq
tcaDPuqnuMAEXGd8aHD+zW3OiOCqyoxtNThXCWPiW0sZKmJV3sm+PdGO0v+aauUl1gyTURb47awZ
xGh/E0w4hviLp2vTwCdq5nLrzNVl0nca0fOYCGtrQLszx9suD4NNGNkCvwKH+qg188ZAat7qbX9U
wuoqb0YsPXHJ0w2drp9ow6ar84xNjCmZAj7JNH4waCe/9m2IltrbFDH0UGye88xBdxBHI2O75XdV
+pY4gIXedn4sBQZ3xvYRuqKkYTIjHRslkWIQHxPei0hXtnFZbrSRHmZsid7kUOTPm8qlsGE3C7Kb
XpSZDqMc2BXn54VoEV6Vkh0eyJN16qMeC0p+bNV6D1Rl8WTwd+zKWG5n/ylqpLOGdHNB9Nt1rlva
SXYlkKmO199aDABUsTconj+6SQfDuvwXGI4pa2O8LSsEMkgNYAY3Kj9gyIuOXDVe1QhwAOG1bMq9
jo560yxv4aB1PNWGurPs8MNEX71VuYBd0Tdv1KM8mQX/TQjlAuZRCYH0oDg1CMVSHGRZMUBaJkK4
G/Ay6kNzBWrVi02gbqKEu66gwosJZdkEMtzgjpl36sSoifBxuYVjpXaI9KvGyXZdx8/SF5rl9UVz
mjpprkcZSRyHBud9qtYnbTTujE478F/Eg1rfnYdQYvmAChdsnU2tV/ayvjQcpqWoYZNl7JRxChIt
gCC4gMMd4AecMwUzWA5gpI38WzkWx9DqxQ5xyjc1DOdDS2C9a6sBcJgqbDea0nw6OfQKzO7o6igX
nKhzY7vVNn6XPUV29ELm7fp8nBWNc2HqKX//5faIZm0f6NpmMm1nfZ4vnI+AH0MY8wpvv3NsRVAC
W8Eqd36jc84BBdLdBvF24+UaOY2hmr2fh1LQAhvYe5xkTuTFW5ZkkJn0VHtrwHESA88YmevyfNid
D8eyt++T0hFw1vqrc6WkZ0Q9oDB/TsP8oqg09DYOd0PCT6GhiSpS/3K0TEC/y6zofGKYHCOcPkO9
j7T2Rwce5FCaaIMBtcYBhluWqku1DLTqPutpcFsaI7XlgTufJFVERwQNnKY58821WeUkUSKYHaqy
W/ssgnndgRXVxGLYPNzA3xoP3cXjaPfFj9P2xw+8vK7nM7PX641aQvk5f6GtSqShOpqbED/f+TY4
H85wZxYU0a1fy8gFytfitjNqWB9UANk2LOqeAEhcKw3iNfRWzRE5QAhEN3k5f8nnvkJdOqAxBsxO
UNZLC8tvae7OzRHKvatGHZJtNkDzCltW27qu7tDVkGUbx7x1YcVgueStikuuUAUL7apsOOVQZHuw
yqImzg8Kh/MqwCywgeVOzglDGpe7w2/S4gL/02ZKneyUOsWJs1lc64RwGf1iODJ36cB3dv4qGfYg
cm6mbG2jWB100GcBceyiph5zKLgQpRKkdZ5z921lbpwuL/5U4i4t/K/zPMpKBg+axT6Hfe5SAv80
OgWhiohK9tiLgPXes198ZubHSJgLrLNDBfhp0ODvleoadlO9TuP4mxKHsRs5gN0GSw4I8JU/zUT+
ddBus3pgTYU4hUrY+VJ3hw1+EImtzO2ZQrsaY7O9Qd+2CaIBoCDjcU/OEI6cpGblBGWbS3fz+3r7
b8ZJlP466bQWj6hpnDdgP30vYJQInchMNF8984KY3K5RTN/JUr4ZpmmdzgORNssa53wecE6MEBQe
25LndO79bKW3yvfOEfvZV/aB2T22kk4zJy34UE3ZoR4QQIi5e/79h/6bMeKyiWeOJJghMg370lo1
E7IlE3Ec4JuRimrise6SXhJNAoHLzhbTXqlWGIHza1/xsx2vW32q1fKUddFFJLrkgiwoZ5016GcI
j9tkMS52Qx1vf/85z0PiLw+dA32LXb/BVyv0L71MEbVmhCOPWZ0Yya6suffrospcMJ0/GnPdbwia
QL0axExyiGbwhr7nFld80j3rstsOqIHJ5VI1lhGcm2PIkESMlGgdpkLdmTtojUwH7Nn+cdRA8kZw
ZQ23ED5ixOXme2Ufy5pCNwocYD3LkYdDriWvXPsxOSnhd0GXDdfjoo2E8Y0ybVI3CAoOSlLoWN+c
e4KjEm/u0Xk1jU88amQdIEqJgjZ6Dp5JECYzawqNwzAbR5O+hH0/ly1ZH2s4WYie68fzdRqVyRLo
RI/vILRX6oA7PQeza1nEMnFslZjFtNJHioBzs1/al/N/TAxBTq+//f2PswhBvp4IjmWyYWYoaWmG
XAaWPz35fjdEeUjysHve6RUZd+H53DSAiYP28JI5aK4GsR+zNzKAjhqhp+uhorHAefiix9H1Hz7P
8jB8eVg4BzT6WzQjqvm18WXXliUMfNmioY72ZIF7nM5pP9MdbOIe9zxaSXbNXbvrIgcKQf3ZTDV1
nujWYcGw0kROX4XERP3+c/3N0ompqMFUh9kAG9Kvw4FKIN7HGj2wHm3M9UJODoLCXBUdSb5MunIE
dgacbO55FWPWNpDJq1NYaL2bNNv6ASZaIzAeiNGBUlTiTHOe2OjSmhDT40UTdPlGJsQ79/MxK7m9
f//pGT/9y9fKWFVlYUb+K1NVc1lJ/PQzk+RTjo6KgzgjlHhQS5jMSw/taFtcn0SKFcbzeTzJoIHY
GcN8jUDhbOo0vgVUgvLYNru9lrcvhPe0bqTkXgmS4cKfhoUfFgHxIP0jsigdxmEunhKDno4/4Fsa
oDqzGxsWx4zDNo+JyUwK+6nG3XXJpBLDL6+iE2eNhybte8eMzP0xEAjq2yydntKYBur8QCLFsfmm
EF0DkQDE1NziNDiUeTK5dkNvnVUXOflg27aqSaerHoosy7bWRGFwbhjIWYm2pvmkWcZDxWr3lOuQ
qEy1QN0qPmcwuus2HlB3VlS1ltLyGixtOx643p0ygBtGChxy2bv4SXMykZNvCqep9xnVrTvk80P6
eW5URz/GCKgFcCui66rQxdq0B+ckxLgrjJqenwKOLb+BNaz8FpUNVGTKKM1cuHMtTXOiKM6Bvua5
npJb0iWzK4cmxAvJWK6YuuNoTD4qn6q4CiHR9rMDtWf8ZuRE+PzhmRF/swZCaK2rBuItqTPCW86O
nx4au4wpIB29cvNCfdSYtkjqKi8YUtsrHac70ViObg+McKvK9i1SG2SvExCrR7XXuksRvah+AgJg
yd+KAgSNmhZftY3wzuWzoZqjy5oPhyXTYJVElmUzGKvxizr3I/PiYN8NNsPQqkVFzBrsrBDhebPa
slyfL4O6voCAQQNQHM8DplJDkzyT2Kz7tEzxrlxq4x/1OIYQT5YsiJbxQdwxrGZqt2+IToB9kRxI
n+lco1FdvKD5HmHxd2JKwAoWJvsYMrrPvZPRw20HFYzHsA+u84AJyrnOLIcu2cTB/ybsvHYsN7Jt
+0UE6M3r9jZ9VlbWC1GWngy6oPn6MyKqcdG3dXD6QUKrpZKy9iYjlplzzOlFRuujnsPXrn1dwwQP
8TjfWFfTKKhOEJhHtsNy8TLY73pt2QXmQ5YJ0h7V+Fx/LG4oXMYQbX4jyvA85eMEL2go9xNQvQ62
tY1vdKA7BipcHfIBxnljf5ICUW3B4MBB0DdITv/XW+V+HLH3SEYuIeEoW+LqxE5/ALrKAUT5hK+u
3awTc+rOsEascd1H31mnKRvufj4og3hyD2hybhMcFDLHn/PU20vUvoOgtcQmuxf4YsEI8KmWPjKA
VZXVTvpImWzdTAQPlWjjA/uCfisw427AyfY7nNJEi9o3WqaKQT/U2mI5ZPPSbCpnmU4oVfoP/XO6
nrjODnPWJl3FwVBHbJQ4KQLx3t0mM9B1PdK0W0Tj4wTZcY3wY+BjFDtPDN+81kvw15Tz1nLndueT
wIZ/eh1JhSyZVFqYZV2mJE3vA/slWdT0IvKHoQpsxtg+TKIFhTLFRPYoUt6KyET0D9lz4uUddI30
3Qy6+FoyAW4qeUkKCtiuR/xQg6PAn5E823R426RC5WOvtGyhxGuqVS6hAdhwWpx9a83mYWBtD85K
gaqthxR52BlYev26pmIvnJM9ueaL7ST960R+TzswlFktBqpq+mClWGrJ0FpL7BkMSjNXcgobUEPK
Lrx67hLdEvIQVjsXmAYLkiGp6dNhJKKFA9fzF4zz5MDopsvDorxZ6hQCrAmVqmCjvtVtizFW825E
KllJlYESkaqFxLmlY2aHswExw13WgAbRb+Q4kNPFWqfcFW2LIIAqJjS8V7xb3GyY7SpeSAYAKERE
eq4EWCtzmhQOm2dA92BqVYdBE924AEo/EENBZiHwZD2NMZbxAHRF7PHnF1syqi2GpSVoEfVhJDPF
Y1JwHfwV4RDDu+V5L7vsUz+eZlh/LQJU2sCGCbzsvYNUUmzGJafCzel5VWVpkwpfSjOiFiTC2Yx2
gw3EM+ucY+E0CT8UgcxJAVSOrAK2azBT1F5sUJow5vAnq4NvRl4pfbxrgI0bpwegDl4v+mfZXPjY
ehgERORkY7se1jx+Zk5lIYGyjmihiAez0hPeBH4oBXTSYy+b1KNLK+tt2mbUvGHMsEpSWmKMihih
431K84EKaTXOjKcP+rceP1Enip3+9U2DGy7x2k1nkpADMWobwkzQw5pGhMs16370S4Duuw63rqqo
vZpjOepYqTKgco8R6hgnUu6++knPsfVsLK+adpvOQ3Va2Tja+TyDPaVBVJtiBkzssvy8PFB3R9jN
is1Y/RlnPOxjYDKWrZf4lLNVKFrwWSztSdzOUqDW6vMfC9yYU2W/gTrob0YmVkwYLqCEOvzwAakg
4rfqg0wV6NU3GS8BKtaXhz6IW7XWBB3MUYpRunGkzbC1gYlJMjtubrq1dHnwFreGghq85W3y01t9
CPmDms8CWGe8sskdVmJcihheMBokFctUDBP0TuFbYYK+tX0mThElE6lHfRNdRGH+wPtPBlafBsCu
aKdjoLs4+CibRDy+FGXkHybG17s07xnC4JQ1naJUCz6scj5Xu/Avvp0J1iyhUoIV4LOHR6uygEQ2
8boHZneiGenO7jSUrw2iPH3HCEyamPTiR0fVOC4CUTyO6UOMpaKgsCxC+7Nnyv33xkvnNjtHAPKE
yxqkIHIFQjq3Nf5Df42bJ0h4cfC0EJaZYaGvFn9+GoP+JYmn92KcVzxirAfh4mEwUaOWYoaMVlni
oRWfiW9KAknQvUn8Uk4jf9VEKpxSWzpXPwIrpBtnwUluT+AhBjUsyzNsnnyGOB/L7GG0h4zZUlDx
pap9NulZjK+s6cvk2M3fabg+uonnhoUgiViGw5Ko5Yjw12kvsM9Ll/2S8HoYgQIwf2tTA+Zp9j2u
1TeVxXiF+DoM+Ei96TjnICueuuVrXiYRXygW1cQHtZk7l0AMnIdL/Uvv4SdjeUta8Z5XlCf6dvZS
wnB7KJWbum1gEEd9cvKD4t1XRvFmjBlwoT+4u2F6n2rsOLU0L+5UtWdgxuLMpDPYOyrymd09p+PS
XyN02vpF9WX9Z/Ft4jPVyBNvL2uwFDWNHTsLyo+dwIFCmx53z2P0R9Ymz0RChbLM0deWxDEQ+d2Z
3Ohq49jgACbyfA9dSBL4xlX7PnZpz24ZfS2SJbvYzbteYug7XP+2BDEhW9uDkO+tTr2vGgaxldF7
O3h2yU5XUKTAiHM90IW2fk98aY+wFpwXaCSOPCdI/FO8qLgJAPacSa5pcD5TmRsBO0C7/MZ3LK9r
cLQckkTCmeyojNYbO1V4zSHn+hTbD7K0PoANxJeSSvGQU0Fs9NeWYrM9DRjp+5Y7To0LY8/ZN+EA
ILbzBYtAtDvFcOzU/HJqFmx/Mj7p8ySI+Ob0aUfjEuwy5jI4iPh4qFd06aBbAX2mTaD49jG+R6xP
FpS8k37LoscOSeCxyYsKwF/5GQTvxtz7P+eJ4CCsOAAWKHyYm+tJg26f9QZD1ICr5cShCVMca675
27N9dPvI/RBOEgXxd+2x/FgCOJDgNYDYu3wJc+fIo8kPuwlMxlGeRY/kVPEZqLq9XyPsPj6jd73Z
NQX7Fc9BBzk20dUEhQyKXIKjrNEW4rgNqTjkVzlKAijBFWLuYwWkf9NEGW7CvPbPkJY/EdykOFVV
n6T2C43HJY/BGGO88SXVD34jTl5gf095sdTAOAxdndN3KkO28vo9RHT6vUmNn1ndEppFqNpWqIXG
WGXWXhIhVDhjsI2X4WDPj62Paly/50bHK8xQGNRL0b205ggOUZWvzQLfef3q+vihqhaPYM1xo/9O
6vaPkP18MD84xOhdjvaXBFnATal/cqxk2xTTMR1WWKXPLFohlDYVQ2FZPjFSAGZKKo/+t+k1VoYD
0IF/AneRUX7VG8cAQcl2zVxrl8Rw3FkVDE1onbBzMTSa/De4bheAth6NZAMBtSFlhkH4avOZpWpC
ahbBGYjfLc2a6RBWJCu1cb4ZEfAd9KMRdc2vAHL38V/fIgsZMFD5WsGeUCsf5MyqXRVvRfOnLyZM
lUr4MlvLnzFd7PPscZEH5vSr9shGiLhZjoKdKDQv8WqBpS6GjIPXCPlBVj6yMGGn4Tfmocda1w48
V6pMJ/fgca6X+TSrTZIehf3tYgKj2nhT+0Dk+75XFc1keT+aAZcp4Yv6idOVExFnNGycpKIIh4P+
9dE6XocQrKSvNNxJIH+0cDl12x2AxEG5Y8LQlwCWXCz35Cp0KOjT6qTPnryIfnlV/5nbJpryoCAO
wB5/61fSMcSPwJ+qrZjWZNONsCeF7BlGFBtau+QeV/OFsQw3D6fGERjzXloFbh7RfzgRFb432u8L
lT/9WvhTz/SRlpJSj3/RZRlMYs8Kx4LjVp8QzhjeiGEYLpzJ5HOtGEbV4rZIAZUTVJPv6iZu0ObW
/kYXGsuAY544nGMaxG+6xMxU7aCLUcEa9YpqCRXJt5xZS4i7sVFlRp8hPRZJf1k2njWAISN4ZvGX
D1M0DcOG4ss0BuFZdtMv3RL6gXiMM6o8rw/jS5RKFFe9j5ghqXcea5CYedK+yaCpmiTw6kcmVIq3
jvwW+CwMy30mDCs7oTFuv+ZmLbZ2m1KF+ECHfLboWuCcVSBPHLy+1hDu9JYrE3vAszyLEyMOt08P
2ToqPgr/Ir3L6dSnVq44D6k18KaHSErqAXLo0ACHxplIgPYxjJ1hl/ZE8q52JxDxjbtc2v1jVjag
IRnrOqTqzFnWn8eBhGrDL7Z+ZzkHXPmvQZz0tP2IWWb/TlZaves7yVdmxq+2JaAbdtF7NjKK9Vxx
5JWbwMH8MVx+ARbVo4/w/prZR1LZmr1gGt5yXZ1cfuYxRcfiWVlzUExZ0mUg3Kp/sVXRESXZjFkX
QegO+yT3p8eYecymZWt3VLegRN/DBcVeHI7roc5J8suciYGgNAXck/yrfkdWMrzRyVrgjXkXCBP8
meWOPIeKT8Gg3RhUT0IsGA7s6vVvp+L1K+338BxNnCPgQ5h5LNUDULfHaaQ/tFOQ8Kx0XtwhB+oR
fof1VR+NsLJuyTFqkOKCHZLOhvCtrdkaeNqjxi+RjBsdZGyDoCCU7o4HVzwPhoAkAF6xxW9iwrt5
hPaNwwVkMUiCNzIb+3Ut2fqNlA+LYjWUoXjuJR7mwusE3G47v3oDX3RXvGUxY72+RcJnpGCa4pnl
/sBc1A4Hzp6xwsm+oEYj9ZrXQMkGcnwxt8STp2Ls5nPB4Ufi5/KkP2ZpD1Sznf9zaXz1jLFkJVuN
CpXf3n515JuuGxtRvaKVSFjGYPx3sNEdpCwu5eS+uW4mPpowGnYV+d7EBkgQBLO8GAYZgW3beAfd
vggb+LDNsY0zLyQ9vlY8uWq2+A8h28Aeg9yaXcsRVBOQgqY6h6QQkwU5s3QPi+zoddiZiJFq1f52
UuKSNU5z4PypwEZcWyS55hCe3dlVMwuFgA+dL16XXXBTpC+5R1IIFui7v7gobDmZSgmiIMfS97j0
3ndPgj9nMOWS5MXfr8ibDFar3wQZt2kx2f0N+/6UhOG5adZf/ZAfa+Jntx5PxAEKprXj2QWIG+T+
NRXzpUMnCZ5MXtbKxiu9JCdM0xYtb/bbb4Nim4O2B6nfLMd0rW+5SV8+nBcoMjCwmJYSs/DUOg3/
T2AdJpWI7YRAYGxjjvaJXB7D2oNU7yS7pix+TEqKTkCIe45YoC7L8lZYLY4Z9NdwW5EUT3fH6qC5
hpN3qmPQxUPF8+z2NTO1upkejZ7ccQ7QjdtNzZUvWO4GfFtY4Ly9sxqETTBFmB0CPzy4Q8yTm1c6
fgJuLe4rK+UhNkKR014Oz5PbMe3ruolvI1pIZ67HQ5X5XHn9dA6WqPsiugwlrQ/YKV7Dk0fftQSl
98HSqSo+StCiX9c2Sjf6YrRjoueWoD5ENsl9oD8QmozzcXDQyVkGuxxGnifDaItDIOpv2meGLGQP
ILFiXWKQ9DYzhnLxHhxBGN6GJv0as4Z/rtTgM6y698B69krSTu11QnoRD+uraa/M54tbQVl/T+Oh
eh9a1G2BZ1zLwiQGaFyBb9bXhNjsbdh12bkcSu+V2xduWglL2ZfB95nMlmcZchQgpwi3CMWyp4nQ
3h6xfGmuyclNOYyLgoM9Z8jDTk7G1zpyfkLwKg6JrPOrNFmjpQR5baf5IYlG61oQ+9wn6mXOmQ5i
Yz3CXDPeSmtAPOXwn1+H8mlp6vhs180tkX13LOuYlB5yNY6CyS1YP8j8gb20p1yRQ+Wah2AKAYi7
6YAWL31pbNbTspju+WgijDUJGZ7QdQX52THT7FZZoK1MHxUDpz65O3G9XxrjZNdDSgAg3nTlNdlZ
0jUOU59NEGDyGTT7UJ3nojq6wdRjBZlMFloEWIcIadh0+IByRbwvFnt5XbzZx3cxBsjuhhPTiv4w
WCK8eM3wCTUgfKv6wDyK1ltOYQXYMgnW5Sp9/1YapActDI0eV0HUqaRcrvzRutOWyC8QOm/km4VP
dbpN8fDfFtFENznlZDzGBKr7DIKOTUEdp4bkGBOK/jCm0YCesoDrpf7kN+3B7nJ5Kgs7uLSunUKL
Zy+azTk5s+ZKzl7ek6obr/F1zRdJVT2VR7YcHCZ9cuMJck76y1rJBTzBpuDybvvq7BjBdAP989Kv
OEkmnocD4QfwS0CWbY05kKdqpdxMFntVGKfsiXWNugBIr6NhfY5XN77qZ0e67beOzFiCZT3r0A3m
rz4y0HubiBnYSfuHKrDAMCTe9BAO+fxA2h9GZOVO85NRHmaegdG1jaewh1C0mtH6kOcpJo04fq3y
0Pwq2PFFBfKgPK6sB/iCT1PrJ2ewIlf2vUrkwo+eurCBw3HwTmG2+urROPdZ3j8xPHobVGhfkuT2
C8jVZbG/r0g6HrXucOxEBrmYSNcwDqC8YITY5tUrUSPRa++adCaTlR9XuIkwWimViGEFeuOH6bWk
Q2FKZ21bM7Tf5xzUHpj6UyKjBe1yt1Ph2ocmaUuoeGP6yNQZ3q1ZXJiL76eMony040OYwQJJBiO+
z4F5Hgjl23VeZzxJM0Nj1v1kRuzggAA1vgTZ3W+M17Lxf4N1bO6LrP1n9keMEMd7IOP1XmFsZ9LT
TntvROqxhrwPrWtegcDYF8YBkOzo956SGrJQH5e3mu3BTf+vpqbx7Mq0OJI4gzRFq1LIaQ3INeut
u9dk1t2u3kbUO9fc86ub7By0eFC1eflbotXTlECIYbE4u+kHbrTUsKgR7m98YR4jRhhXAzz0RiLD
OcmOWjwn2Sopp5mobqQebnJexBDv/fWnx7YVmrxBuHdivzcjpHEL8cYhxQkcJeN3Ya75YykDG0V7
JbepZwUPFrzyndu1QN5JDd85pufyCgbzjd3lFPYvlAHDyyqKHeB/cy3H13lGeGQkyxkFDMvFFtVy
31TBHftOusFnWpxcIaa9m03NAV6+Et3N2b7zYnmkwQAcRAnhwptnoODVJzJJ4geEFER3SQBSadHM
55YoiMFvyydosyBBG7+4ugbbdkmK/AF0Fvpk9qWiyH5UXsjoE1cCG2446lGMsVa5mifA24DGFFbb
urcztrA6nYuHAc6GLGjyO0mCFQpWOsMEzb+upqZEQP4dr/iEIrrIXJCo2FjMPyuLSWgGn6+cfdBU
CxUxvi7kb6yMd6xWvfpWKweCLymHdXWqF7QsAt/aKffu7gLsO2JqhkrMwFpg/phz4XxM+HzJ1CV+
yn5JwQtt6ywc9wYj+T0zvxuc05lgyuKJnCrKaCv/xc3MTIJMERRFrRKp6omdEMt3NwRyXrZr+He1
M3LAb7vo0Y1NHNo1kwcleGMLCqMq7sSn69buNa8yNnRKd73E58Gu6u+sKVOf6XPXV+EF2/m2GiLE
I9Os7LYqX7SvT5FhnrkOWvo3pge6t11MZXVhdoLVqf3KmgovYV6d4fhDyV5R7FpkDG5FehpndIV1
AmqU0e9OL91Ww3/rZ7Wtjsz+VIjlqcE9vq3DJ+c5HizS8ezfXvjqNO95E46P+TBTVBEStLhx/CbD
gKS86Tx68M3Skm0eTR16AsFoa1jcECEhADlyTj/QvbY7K1bxvV72wkIlfUxClktqMy0AvZIoAejM
XHhscQBbtAaDhZlwJAbEn3HwcQSfq+IN+ckxxMDpzHZ9D8J5T98xH21zus9kH1rUWs+tCT+tA7i8
byRgn6hJkpvhkuJjB49O1Iuz0xePbbf0R9OUv4vVWqkxXKwD7GHY+m3L2LSuEPsRJS5pvE2FzLeM
CL9WYTEciBVnMJJm89Ey6mudjNlN/8kzuAetmb5BFqzZkGUeRgPRb2e51UMBeXfqShNoomNecQZS
hwrvN2stYNmMX4wOv+mMY2wfDMjFY8DIl2G0voRWmTzZtUDGO2MXGMkpOFYEtOwzYyFk0ZiMJ4PS
uXwvhqrY21Fbn/7LLt3/p6+NY850sZdY0f8iMMttRm1EltNnq4mONRU4tasR2joC1MUzz3HcPHT8
U0994cBZa8SWx+LFyFyI7B5pvEmck3BZTmiJZIq+QRIwz8YeXEJQv1kdbhqndrsXJ81QoZUFnGHV
R8addA/rLF71SeLn5vcylJ/1zG2VuWZ4sqweAXUKL7xhSb2putbchUX5p4st9qvuOFxqCwqTTGLm
gUUjt6WFRCyT2Skux/7RGL9SriDYXKnw/LBZmTg6xrFoapAKqfUJPVJeGBrcSnYtm0QwsBUdm63K
ssqzHrppPwJFvC19+x0xuOytb5abJjstCcGBSr1Ye09N753xNmAPCITz/Fmmd7wl8UU44dURHqFs
rdv/zZFh6PYlDUt2+Bhblq5TQ9OU363ioSLXGqEzFBOHexogy5I2Q0QLFm5my88ON8aG0o6ga/xs
uJHhOroJl//s7ly/dB+DmvjuqivBQiIkYzGEFIQq8GCI7bDsXei3V61q7UP7d1YuX/VfRN361Wnc
33qQXefx26hMGUoriLAQ3Y0xxztdgMRKA4MQGn1V93fJkhSMXvyRLKVcjQT85tNro6di6dLTJIyT
NQfv3MckiawiJ/9gYcGUdizn6QsIg8QKRKZEz7VaKZ1uVtSfnkVet142hHyXl6IhgNmx5j2DwNdU
DTLbOGn2U5V+yNx6mcBAYbSwSZ/Bb6WlFDIQX1mmHBizXPSZB9qb65vIOJP+oPDqtwl4rt4a2zWU
zcDtf3nG7P6Xt8n5h2DU953Qxh2K9tEMnP/k/fipP6QpyPWtk3cXy8nmQ1XEPnuAYN2IAKtUmK8f
jhWDvi2SVzsADKRWSoya41OZAypoHPegvx6+tX0lu1+pxMPlUR1vwwjRvZmcAWVbqMyQUDBv12J+
6hBmgBX5uR5wWdNd3/Q6+/8+KZx/mNB8lqBOyOw68jku/lPU2aYsYDIHNloWyDsAatiMyZw9Z0X+
K7aN8WQ63/QMX6839FhIX9MZ4yKyPOUty4IJg4aPZ8P66aCgzoPuzxzHP+YgCI+iYeKbeI+21cDV
VANgIb6Xtbw0q9Ux50b9V3bUG10k4w0bRvFf5Ib2P8yR/PacgO8O/bHjh1qn9m+SooYFjJX2A0s0
sXwpFOjf7qZsV8xrcnSFJCWvh3A8eEc9WNIjZK3hCqqOgyfpknOhhmdFUrwSXTlhvj1qw9FAJPYG
5fC2XNOf//dX8k+JJD+zG2D8QqaPN1njp/7tZ+4BenOXIf0DJ34q4vU8rs0bZgl3a0RldxLEnCfI
IjaLw/jUyMZoP7lLcy2NkdsnZS4hYST+l59JaXv/P5mkD5MECIaCMqDn/k8hd0v8Q96xvNqaZuXD
E38IBfvF0JqfACZH+xJB/4mcVWywy0r8manaTid+AxzK5mftrv/lxwGn8L/8QL5tw7SwIp5d/Vz/
24dkBUPfA9jCEil6G1PL4O1LToOLYfsXXh8ws96QXdGd1NvWI/gZoYv5QxMwtHQrRfKEg1dGh8RD
TUDMaYqXQX7RjwF99r202HT3wdfGqkHq4BDbeUgrwO2k+3wCPmG1IL0AFTvnbjZIl0VP5cQ/EpPy
d8zEtehmJk71irIjXM1Hs23ONkjbHPjd8e/+dWJqqUeEQcUOUMJF0YLIvKmLnYIILAP0QqeNH2dC
yXqHdTLZYRmufQtLV1q5m0VOJLLmCdAU7L59U3wvvJR4NtBAm8KujbclCt5Z1+DUWmN5avOp/6jT
6bMBzXrRs+PRrsw9+WkrvBiOntwTx9x7AS80vs9t8svrhpoZf95cfS4t2t3goj87TPr1ZpSWYI0t
3Ev/O0pKFao9ya/22H9hrsldBdc17GAopf6dduvPTGHVuQBAm8ipKbFoP82oaK8dm9WqJHhyrmR9
a6P1jA/MOAQLQSdyDZInl46paREBNyNbJVVVA/OABDw74P06yoQm8Y5Lg7iBSuen2//siI64d4mS
gplJfoXkNgOLIN9htQ006YPL2N5kRjGptCsFCfEjehJSxHqEnI9Vh6bAkukD6MCnFAX7hr9AlpMk
0P0zN9q1rZ1d9GJrrcmw8dwUkRTtBoZoewiXv3tDs3NwZIRnJK9bwnyPsx1GeOspj+08n/ZKas7s
U2MCbGYbE3vCi4/5oFILIP7L9JfwVFEbZ5D9CbPWAuhZedPGXAJ2Vv8YNokzMi/umsp4k071mfbI
YfXuXEurpx77S7I092lwfxAqzyyKrclMbcz0yLi5tuQYHNgNRvbN6fdSJht2yC5VHguumlXYRrp/
ZQlKzqN1PSNh6NuCSxtLoLOTk99/tFwYZOX0W8+Ihqv9paha66+0KYsxeehHXbc6WivLICg6drVx
L7r6Z2fhZfP5oyOadNcPpK14mQ3lNJXsMdpoE4CCIXUUXQbaEXJZ2wd9CRlr5O6abLpwHh3yKbVv
oS2PReTFB70Ux2PM78YZN123rk+JeYlsPFDsuT69xvfxU45w+0NwAtL82U44Ikv7CYNR/uCJ9ikZ
R/NikZiG6Ng7mCx2tq1hMZBd1/taUPXVs+/tl855a+3mWDBGfXK65tb1qDPEQBw9Xkf3MHbtafKI
0/VxDp/pfU5yhGWTJE59kjE2T1QEWpCZ2W5GNBDyytL2D+XofubEpmw9VA3H1mjQQozjl1TQtztu
/LNyHsZ2WY+d7NuDVzByE1FpKAY9zXi3nHs1KLLx+rEOM+gU54OXpy9O0DDdjWdyhf3smhvJu2KU
de50dhsEaQRw/oyzqrqOa313x+zcTIBE8/JOaX90W3d+qgp33Fdr8soCczqrb3/pyWFzWuds4YLw
qqOeBgMo+HDWNH1s2DUkQjUa2PNZpqTra2tRBzu4m8KesG87d7EpBihuQzf+6FCy0Z7e/A4OStbE
LCiBsF8C9BAbaRnHEl/sDVjslWyz5FkSsnCp8Ay6YBaq1MKJbC3TrbFSUlTwS1rxnlEoEC3BUt+t
LGal4w9dT2njl1RCFXJT7BfKMLUiwp6mD+9BTD/k6NAWsxTVc/hWtL/XVXxzqtrajHWdnHOR3XQZ
B3T7p2n0PiJ8LzyeCMMq1Ez5uy5SW6ZGTJa83VK4zWXC8ZJV5JM362WxTPHXuBZnSnFRFe1O86/m
UHEqrPANLB5TA8GKIM02ZjUaWJJVthD7wnY+mi3KyFGOZzcZzqlSXVVhSVxkK3F3yvnBntnZy+R9
HNQi0Rl9rFWi3Kb5ui/EyuGubqn/J5PRV0A4Bc/5xBZKuuxVRt6GCPiP7hD+JS6wTp2B3KxXpxJL
YGeCLuYzQ9W1km6qxoHNhBmz4Q0jVPY5slw9HdGFInPD44o0Yp/WPd9n+9uo5v4klcWyUn1GboPv
HTkBz7XTfItbc95ZfvswRrl1odHYeSFvVu7bDETUtnUU800JpNscXrnIf41tt4vjOd1aSXIHkttf
Bqgcw1DLU4oSYaI6Oho27O++La+xQrokEbJd2GlAxbtdPiDQ1CMsLZQlHHshRypmjwlOLZfjpxaO
kKVw9/HcEF9AM0X42mthU/6lCa1Yrzzdmk+Q2yn8/Yi6mJhi2MsrHI08M/ge1cel584GgmB0ogzj
w/Wsz0YbBtPFd5vgDqaRwOARHj8Cp1qZCRSXkXtW1RAgz/4a3e2BaoTGmrq1/qxc5L+lgQQV2B2b
Q0W6yht3m0EJ3qxh9msdXX8/rMIHrBSSq07a32IW0Ta1EUdB538pwvxk8JZz5AMXYXMTsW+Zhr7a
2ZVzxekdHc1aPpmGk13LvIvYQKMtMyUEo5jMR3AVmzWfY0gHQXnUSgQXEv22dXMycSwc9AMrmtGV
7UkJpgjO2TEu/6NUQ7gIsDP3HknqSbybxohFpRLlKmGftwhEMmvye/AZhgVvRVyLI/OAX1WRjHwY
LCGIPUNUa6Y9U6fxHT6FOctgP64pEmrUHqrWqSoMUtG8tNfa+dmR5PrkPkevq2lYt1b5LVk7vVl5
DC5AiQD1xVm2hUUivWFdlyw/it7skFesV6HkfQ1a5V0VVh9Oa1f4pMSlCh/JyxzvXjg/UpRMF8ty
iV5zCG2ylo5sLvjLO29AuIVmbWOJvLwI23qo8ZnsRNqfVMGx0yKoOCw/emEBZUduhphmOLV1Nm4E
XpDGJNbdnJqfRl6f1R9qTEbT7JAx5vQ/Cv5ozYLEubh+KLnWujWx0bpxNuD9/zRIYj5olUzO+AL2
x6ma4FrM0xmFbXScF8QDOcsvKP81UetKaODl5uNUg78fmVcFnJGs33/XYrlpu8nQMBdMB4dW3W3y
85Tkb9OcjGfEfG+yp5SaBLikxf01VpZ9ZHJBfi4RAwwO94gX54dFIGABpnX1bZMZjl7GhOSnCsT2
2gauLS+IHXwmucFBy3L6yQDyH1KUJV52kcv6pn/dyJN3QeninAG93TOST0jsi0+6rEyTFvR1gDZh
LZnhkvHgq9EiACbTwHtQ8U6xKE8PncAvHQQ4PRs3f47DnMqhJUgBQuQhF2l2j2gqj3FkfE+WUrFt
BgBBXhkeCi/ndg9Q1+lizEevzjATKURs+KdwT9Cc+1RVJEpr1bpWPuo22q18RGcIM7wM1JxpeM/p
kjYPTgIAf17yA55s7vImpywb0qOW8Mweg6iRZ9YJdxxCjOGVDCCZkdcCC2iMf1EgCyn2Er7vXx02
0V9YUeL2SIYEc3muc0uO6V8/qQ2K7Ns8NCd9l2FQOFZWj5oHcQYIO0nqFxN5DdJYQnYsTm9swgKb
ZnVuWgrVoU2cnSfRnupvR6HEs3Tu/766w8gpQqj6Xb/NHGls3hoWGivXEGs7JeNpOtJgVbk5AfXY
yxJhQ9D75zXMPfIcjcNfwU9ae1tztIhi8r9hCUy2PLzDEQPNXf99EhnWzUriDRovHDgsTJTtKzmi
5Sa3Y+HdgQ13GTnNBuE5R61+zNz6OYVJ9YSqb/CiAaM//O/Cc7/1qd1d8NJSCdAHlmShBxnlpq6l
kJq0E+6NQqavjMc2Az/6PfGT/Tyy7nAXx6s3STDb2wlkz9gQSF73QXHDshNvfJe0ZCsm19FzmwMq
5vRLHjEIl8Rh1mkZE0kc3/V7peeP0uxWtIr8mjpwkztEw+RkqyJblWX6utCzrhn5PW1bf4L4p/gg
BJA6xrmcx+hkgljWD+S8YJaQVTTfAjINvFa4D/6UIBNv2YBUbvsdUEV2MVI2YuwDnwtwnPNIggOc
ll/uWnlPtodcpgn6D6vA7BBE7NvdqPw1wJf2Yveqb//EnZZdPbYvmfTHW7carOGULlj/BC3XxdEi
8RzCF60aM0E/jJ5aN7hpVpRVkXvpRvFdtsmLln2Fi/dBjChJg0qZhzoODiu4Pce5aEDXzOjyAkPk
dUIff87E/GCw0Gczn37Ps+GUm8ux62fzoSAURVMn1pq8COSi5SmPWL+qi0XPpFwGJn1fPKRsRfmu
81cwbuW1sOYDdkxijEbnmUXeRx/bKfUp2r8kWgiftUpaxKx+0bYRX3kpM2+B3WN6tAgx35mzynTn
FNBLTHgIW0EsFA1y2F6YSNQgVWtuxYPE5nTomNYMdjs/sKl/m/0suY4eDf3cyLNliPFgFN581oiE
wo1hcBXpuxakz64ljvEQBFvf7SIkKdP/UHZeyZVjWZadSk8AZdDCrCw/ntaKpNPJH5gH6QRwoS60
GH0tgGlZGVFdndk/L+LRFQWAe8TeaxM1RqrDyu9yY8PgmTj40mIQMqlamWjku9Ez7qNV5TQDYcdn
YCVLRTJgrvxhXRsDcgiROyBppt1PE42LlKPHlIAPPFAu30LsUA8QAHYM1DMFQQMulT8I4ch3Zatu
W1r4U0ELEyMbBvwAt9iAh6w5GQOXZkLyhu1nS8qNmDgS83NFDcxzpprHIE4UulFu8MpsjBWzgePg
Q9iAmvCq5CGhq8NwnoEic42ZuXTdkUWA0nRutc54SyY6UhOxAIP7+zyYbULt7x9nukZcYrPo8x/F
BCRphuYpatp+7ZLluEoVyTgvMj5p+V7Sku9RrfEot4AEE9Zgxmf6Ow2KQvGQfkWj2unfjwG793BM
UnpeUh8PSiw4ZmM3tbea5Ea/T3Ufued6x+YvyY9NhEnb5uZmQ8xjQCCM6J3umiAlXFaqZoOTC8yd
7U9T5MmloKGW2YzRLW45j6KYRl1nbxERvLIEv8xOpeqfPaEb24w+qGms8lvRXDdGsgmnu5yQ46XV
HeZbZ56tZ6JABRN95D7N45CLI+6x/EJ79S+Qrf+3AbIBZ8Vm06SrQA3+QsZMkrLx+lrlNCSCCpM/
ZUn4oU1rmhi84yEnSw9CzHz4z1g9VnnTwY9+n4/fjMh7Syd0UwpQOBM/FEcJdljXd2itVOIwFiGO
F/0tSjkb1aC11yF8VEb+CT3WGOuLSvdZh1jlLRnS+GSq/9LJPOPz/jr5BKkIjcjVdBOP+J9NqWad
2Fpn6T2wK+cnrjLMBsm4VwmqEhpdGzBTfaOpjGPdEXazoZLcnKjmeV5/C48lC7SBg5LZJcu32Dwo
LnWPUyp43EW8781q0yNMu1eoZPF6gqAtw2SjsIqvUeC0KOWG2toPIZzDIgr2cw3h2v095YCa/g3Q
Nal7UstjZOkoEJgRraZmJ6Ax0Iv0wexR29dpduTQzNehO01J6XhUtuGrJrYV4Nr2ZTQbBA/4yq1p
y6y2KeXcjfxcpg2DyNaKopKKDQk8SatmW7QmlVXQFMc4M3YAljB75DzccxhYUC3b9Aik5JT1rM4Z
4HEG2U187ytlmZNtM5sWW5iCh6Kyn5XB2+nI6XdeUOTLymi8xdyju4gZLR/dqde8GxPTMA759pvl
wHa5JTSqBwYaXfGIpl736DBGIkosV9JDQh7E+UkPOxJpp2rHoOyRup6S5o4VsiXqExOm32LHJIGk
codz2EU28r7cuuD+QyeDhmbXuNYfeG5Rc0/1aiIkLmR4ThrSE3LmarEaNFJUFdFz6plb3ZA5wrbM
37QgYLeCZ6UjU2etthTcgemzNUiqdd4Z34PBaMJF1gMEhthcFXn/E0lG/C+M1P8TLjJRdG1WOuyF
uPzcv16xKY8hssW0b8oOo+eUEdsYrnulodAnM32jlT3iPj6VeALRh5Ocev5qNQQx1TQ6zdFmLlSn
girWaCfRt9tEHXA7l+Sd1cL7TGgVVhByivX/e7Bv/E9gLVWADfpswsKjmLD/4gHn/M/o9iGWzTyz
0GnstT+01NTecKkwByWVWzylJtVNo9AHcoD0S7rpzZij5gOKxrWPq4QLTTmWZR0skz74VEaCfEwL
06jLpg1LGm6zBAsG+HiHILji4QtBoJuzn/cDbgWSu3EjGzU6XCfD7BdspbmVxkMk2ekXJI0uVYmR
6luHbifvykh3S/eATNRWr/UE6ULENZVdeHQT0XPWKruhiPKTab7riry5QfpT7+KBAXnwInT33a2Q
kc2AyqbmSZBQDK241rex9LSlrODW1fB9vmwKVVxg2hNmyPMEVCs8jJEZP6gx/S7HZWabUH+CW0CF
j+sOjpA52Akj8h9TiGI/VB0qfvs3C1YmuMMvzJMZ8zLg1PGrKDranv1sYpqHIgFAyDxGAzxNoTe1
9ELEvnfb60l05Z4XE0TLkK8JdzJZWJmDq/mge1RBE86OaSk+QQ9I1Ei4mIVk8btF6Iv4wJQP78y0
ehM1SmDCoL8LykhDjC3KdNHVRL2nE751HkHKSdEzIRUrj8dPJjpmBzKTi7FWPo3OcI65ETqrIPyd
B86bCPx9m6D3oEDsLyNtg4YJ9nu4HusAZge0lKZVvoYxdNC5rrYmuY9TMKqKY2aokzu+Q3u5MGX0
mDfoQp8wH7m61DqyUqAOIIzomM+yAqU1mXl/2QvDqehAMBfygihas70IUXkYw7EeWWgznNoYoX1v
wN/v5ga2Mja6nuMunP54Jv1sg/K3DNv+FnIAqiBbfZXdxWSVilOBsiCZ9kT6uyu6koCqmuM2Dw/z
ny6cgolT2T6H8pDV/A0wdhdDrdpkmqH5wTUwohjfsoJisBL6KWEGJq1MFGn0BxD/rfYEsQWUo9Pt
UXpy8k6EBFlivWF9ezdYqoAOSR7ByHhrTq8AMGAsbSPFni7xSVQnzYm9DTfQeU6sEMx6KD9GGJol
wA0e998BAGK6bhwNLf73bYgwIahRno3SpbpCExALNOJq068KDyzJ7PYqayMEwOe/BSNbdTSkKLRU
B/cSYTSIsrTwUowNgQ/eM+SHv4Ps/YmA1teWsiTCulzM1b9thuTPxe1GyVpUtQwDkFl8N6rzRTCP
OFWwsSuZNMFi3nWpDLhzM5rEetNf6DO1sQKSDaaJmakSOtb59cWveZT6dlYvYsW79UGEA9/p2l1l
pI9iROk6Zv6LGtAaVgkWgsr2z0GNVohdDp7qNj9mefWH0g+I6FwHE5kYGOi7WImXLVOh2xgy7zMK
VXl22uozLPv4WOELmGsBT8Uh2UCjuYRB9RZ5Q/RdtcvI3qu9pj8yK3sBsBkCKiq8lT3p9koD96RV
c/WGSYlsq2XWGaiYxCp0YmNq50QE5/XKKeAfp219DrJwn/ckhIIx2UgxDR+liYaU7eG/WjPPiI8/
V1vkNBmeaVmGaamW+hc21yj1DiYv12sNGAPnIuPbeDC1i6amBXHOdU9f4VWbdNpySDG+h0j4n+0p
6EwV3aEraKqCiMGVxakfYC161kBkKhVExTFNNfoboR5jw/xwlH5N/54fKlSy3KVIPjOTWF8TXkBM
8+CZkb+yMEqs3A5VuEKWxo6gOdRomfWiKO9BFFkrhgkOsJZQbDLGLFvpBOia00tLBsO11ilX4tE5
1DldizO42i6KgXtME684NE3oEk65lEFjrkXKFmaajMy/aE5azqCNy4Ns0kfXIcAMp+veMF5ItE++
3UA4AA+JwvSzChUxQSSTbSfyV3OkTZtnBE6KL0VJ+HQNZalF9vsMwkBWkK18guoq68G2eVzPOhWZ
WP66xLjs5MGwnZ8n3QROmIf4jU6Cte5dCZWylyKa4mx6tgSVs5y1VAUsSIwN1dIY4nI1j1nINvRp
PMntQ8Dlj9FFt5hlzs93I6vSo+V7hKHnzYsnZHt0/I9GeyG/Fres1RqwahYkzbZomMDbXrOpqDMn
xeisFcmhA0qdsUvNpK6sxtc+aIulVkqML0qwIc9kLiBnoCGU9eY4mOF9Xj/OG1RFtt1aV0g/N70/
JL7DZVYESHYTlU2Xn5ytgal+w7b8W4BD9m611KvZoFqjAWU/GVgYs5HkZHHabAOz5N6b9DrziC7o
8F66TbfXedRffFuS3xj6ybZU880YWjf2v4weIwa/DPYRl0QdiSKTQxIFHKNYwzgVqtEtnMlPWvXt
Z19GaDkC7dtOOOq9vTTGctK6kjsaR4wj/Lj4pNphE+EjpOmMhqDddDN2vbHzdScAUZRBGpZ2fJqr
tClILvid377vx+pv/8n7j1wOZRSE9V/e/u3fiLX73wLr/vmv/ds5+mD2k3/V//mnHLu//fkt//rf
P7vVr/rXn96s57Cse/O7HB6/qyap58+br2P6nf/uL/6f3/9O5JY+EYv+98ytJ/kri35n/5y4Nf+J
78gt8z8MMumIs9J1Aq5Uk4ysv2duKZr7H5oDLGuSXxFgh9v8H6FbhNoR0aXC5jan/5CU9I/QLd35
DxuFJ5IcKFUq6hz7/yd0yyQi4E+SGguFj4kbwER6hK7GpTL5c6dL4jXg66T9ioqs3Wh66G8j1tfL
dnLEZN6vpgu6p8jaDIxNXzBsA94u75h7LOQqsEIkKQFo8sxRW41R+sEhNxyGJs3QGGv9cp5yhzwX
IR+Jjdd0Bs6JJ3KXCcNRzzSJEbMcAEY49ZyzhUntRdMypjKK8dooGp5gg7Cc2MYvyZWv/tIpa6uy
y94SZlEkC/g87AtjXU6WCFOzmIQLK962JYJVrUF53hYO5Xpvxs+DYsIBMD/6shhuKHa1a5BfGnbl
t7ZOf8TutEEcR+9aEEG66hKJrEOg+EiK7FHS3J/I5I1PqSzjk6se3LwOqAOd+DaWLkAvbO+rb7BE
Q/DHoW7eHJj495YwlbPfW1gg88D/hAPjXW0t966QBj7UhpqrqlCp0JXWx5RhM7UfWt3aw4KUOV1N
I8DemKBsdpqiFVsOTkqv6c+7Wf7ph7LZz5+yFBQGlAc7pXZdhHup3DdoEi4EHeTYXaOrHJXhEjK5
2nkDYQ/R0Hh7PKg5NClJOchQQDmk3qAc5v+T09teN5E1GlXtL7LSFStyzsl9rhRCgd1suNhyGC61
4Q4XtbatYw80wawUHStmc4trG9l1NPzsxohA1XQ0tgRuqg8m20adqqArxsG4Bb4HrydqSPRqinpn
GU34lOKpPaeWd2OXrG2rRnJNmVpQ7pTJ+zO/1ALv0OCbeDHvajbSrUex+UplXG/zaiCkhvGMkton
/InmNpLWzy56M/2VPpTpR631VPbzpwnh7FS4JjJV1c5PKgSjDbV3tOaM4nDwaAgYHVR3PcIVgDgF
/XdKf4BXxWW4wU8RwI17/f5qXNLf94lWZbe6dPq1XYwVoDgYAQvH93de0SiTls8/zi9S4Fj6/hRY
X8AmEYp5EP0QrIaibR6duc/snNiiyTQVKXKDulX7YwJ05VZQX8PePMfCVA6+aau72NIQxerQlaPp
xcGGoDcJcBPXLLRlH4nhwOUkVjoKmUWeddrNKs7JEKLuqRxsG/3R7wC620UXbtOqMoBhghcAEvBh
Zgg4GUwzLgqPYwySx3M0ZG143fiGYwhbu2HFF6h9WmoRnQKjSZfYxZvD93dEyRp4/l55H3P67NIG
qktE8xuuY/fHvB6ZbPIwwlzyVZihKqbQdm7HBkTRcmVl+nZwzvIGc02kvWAHxgUbFpp1rAZvxA8q
wBPpZbRSrVF96roOfBT83OmNN324VbVopaRML8gjcAtPe9Zy67nR6LlzvQpvPKrlm9vYLMKy/O5G
yReUEGqP6Z0Vu4Qxi7jbfX+pbhL8wGpRXecXTzo31DZPmuGoB/K67Tvi9E9PKA42BAI6Pbam90TC
4xhXSqwYJHYWGZJygVehjVMInJ4AyUxxNP9OqKMWKhCo4HpcACXxbYjW5nJwnBq29FdImYVxzgwv
YdF270M3CoAwmv8gXTXe2LjmT50mX/kRTVG5jc9ChFxfHi0W4YVJmFvU8Vm5yu2p6Coz40Wpnc9Q
6MU6kgMZz5MQvkn8TxxlILKn0YhjFkddMb1LVGj5EYOhtU49q3tt6u7id+HNjrT83Gu99RQH3dcg
AuxIetseceV661YbnStASxwkDUw8PZDrHv8QLvAOiNt84dStF50qzoclqaYh8DtIx9NWzunKC9+1
8ciD8ofCbAE+q71X8l47lBWMVh+pLcu10n7K/eRnH8fxeo5fGDJXOdsNNdBClW4Kfcpm4wOfY2Ls
tUk3kCHP2jaKhIesBgvqKHFQjpl6lHVQHkjg/lKnm7y0XJ535oQF6siS3Jk9U4IuTW9NEWbPkQis
BUKldNCj7dAMEWUpDnCvhUylGThwdBxNGppHwld40QmcR9f9mqnIH+wLITZduDQsXxxyilweIHsz
kdVVeGOFIZBnqpNb5aaxm/4cS8beRWwxOw36nPCejCiVwWfBWAX2U1rKFyut24PsE23hkCCynD/7
oKZNKfDuMPWbPIsJK5u904/3zIV65Ob45tysDM81AfEGTKPrfPG52XrMeSRrAVKCpnkNCl0eTE+x
liOm5lM2lhW3NUAAD/UzWrMaJ6N6hIxs8GTk0biI8zx9F0l2RsNifjV1CV/xA3kWuzY9cleycobN
7MGIEX+ihe2VTdFJWhm35AtySX8UUXmrGcsiQJHDT5yCz340smVPmm6az0JL08B9G9y8poMPdRJN
XC0IJ3tFC956ec9V2I/G9HPtMbcsLN8mZgTbESiWvr8Lk5SXefUxTPsPtKXJaYBwVI+18aOH2KTJ
sfipmu1ROhiwDaUXh1g6GI8nxIvbx2IVjMXw1IVsFr1hxJMuhvKTWYk66YtC4nO3VWxZFzrLQ4Uw
wzHCVzRL4piC8cci7rvQQKqW9FHpr5zOM3b5mGU7306Lt75p9RNDxI8cC/GvP/1PEASMaGu93EIm
Y2gDv14vyS/1Qtx3DKOqazi9sIvuT5oeADQc9JUd+vZWGCG72F5g5Or17ldovzd5DjIjt39CVKQU
0ivjoQt+J7FgeJyx7Kwyp02WFK4hBVxvcJmXxZvl8S9N3FnVYDNeRMJ40ZISf4w97AcFMLCuuuIx
v0wfEoNb7BVJvDyR6BszsH+6zcT5wpdoRO1zk7btc+nanJi+d/F9spfKxGFYpYoj5qn6iaVKjdTZ
YFoYgS9wwgJmUSjHGyFQPJWj+oHF4xf3lmcfgjGvoN1lgCOtEukz+Kcd5iG5jikpNpXf6ZD/fHMV
Mqs7e4zpj50lnwM9B0k3Pe/CMshXYUzC2fRkRlrHmb0fq+YswjR7VdQpBgf38d3Th2hbt8SZxPE+
JBf3Jaor/JR++ctvCAtvDVU/jT62cF+v1n2QVzuKJiy4ozHeIlV5ZyOcItfw7c8SKY86zcSMrk/P
WFfsM6gbiTtRyleyTt9akxvC6gxt04uheBO9eoxcaR3tNJawQ+XvwmmN16hJra3W+dpatwvzVTPQ
WJGrnjAQsta5XbprNQixmEK5e0h2FZ3hxuzYAsIM4QOs+gHHP0q4fIUdK3waO+ziYJb2jZAXJxbW
Dzc3k0XRMFwzSr9+sNKLl2asx79809jLUN11lVP96vsCJAy2KR785cZEMtLXifbZ8uEcWuCdRpjm
dCzjQ5sN4SLu0+oe+QXIHFpgiFlHtn4Tdy8/qlE4nE3EaRveWPNHW+UwHycO6vS16PFU441HlpxN
qApZWqfCcbsTFz6OWUYYix778bmvyhyDUWVs+5xvYeH2b4mjTSeCHUeHLEChOyX1KJNvPiUsa4u3
hcqpqdsrx0JBuCWyEVsU+j6ZWdDonXap6Y1bojv7W+8VDrjY2LyYQ2NeHJtFe9uh+4hTzdoNHhqw
GpLRJq9GcXc4EbC7NjkyTI6MIiiBFYXqlANjWodwBL43Fc3zC0gfmGIDsSy9BXAWxsSi6TARMwJQ
CcTIzItnGXJTay4PnjwgJTzoqtPIafA5/U/fiOqnbSlPpWn8AAti75liVFcDmzbBwthHnSQDGNKK
+FTTaMVaLT7Hqv4iO6d+tjnbFmY4QbxSmDeuLtHx/uP/ph9sN2I3nz/+379D649mCQ8EgXvzCLEz
UVH28kLRJ1edmq9zHpYB2uZ0HWuTYcpQsRDNJbTeknZEcjo56IxzgYCh8WugElAytFBTIXwGVVSd
ppncd51QtEH+Tp3BULUYPlCzLb/LSmv0AMWJ8kURLaf21IWKniyjEQjXKjSoFBzSeguBtoJepn3W
UYaoNiJvE11PbesKnEd+lISAumuEbohVIUlGxLvML3Wrh6dyevmnj9W2ZHqX/gylVi5NLsVDp5QE
vhf5eZz6yMi0T22lxScQbcCOen6gM2FufnEDARUR1HOYFBNTjvPr+xCbzqwoRUyFaFPVVjwAl9Cj
AsICfePsV6pxhpVinue3ITfYusgr/LWevvWkSX0SegFQHO8jm0yYNv/qBpjie67R5ZaynoogADKE
o6SveKMORVBof6hu5Sz0zv8l4zBCrOpOE8QE4aSftU8o3MarpUPxoSOuI+1ZYan+SIMMDMRUOE7v
nDjfuJAnt7lEEWQ1TX1rGHifynQ4Yc21icPMSRYN5R6olTyKFjgMaLdd3vb5PfYnJ6dLUECjG9Ul
7q31d+U1/Qyzsv7+0DxNSFM/xygT28c6SLSV0RjBIwjS97av2X/wAFDqqHzyWTTBQwTgYfZN+TRq
dvnkwpsVTUQLE0f5Q1XhmLhVoWx6D+Gra/Jp1A6s0MrRngE8aLQE6irt2+bU2vwhu++qbUF+2SMU
kNwGStDl6PXyzUni4VpUI2zNAM9p44BGaVn7qn1UvKUwHn2cR0+tl3JYW3Ee3BQgtWvhgH+g0W3L
SwLqTa1168NPHO6E2Klfsizj2a58CagxP9ti3DYYnUg0Cvu962c/8lFFGaQ1XNakUsQLr4WcF0Zp
9tNU8osJ2zQzDGdlZii25wraSCK8g1LrNnPNHUKrWARNpXJEtMV2VGz1MOjK7yEIkq1qtdlm0Cqa
5qZcDU4nrqKt3QPbG+RnI2qYyhh7KLc9s12BJWBRgQc5sCFMto1RAMYNMfYH1V2LlfaqAIKMU1si
r4lXcnhkdvuLqfwdjBekf0yj2Mp8lqYJ+BjtyVXypyrQXlR9kIuaMnphfTlk6ogweA1NAX1DvEgL
NxVwIcOGMTKOyIzADi+jlHbfBBRqIoBmMq0jGxITfd/F0iPC8lGFwljY3bBGDSmU+FJHIw60VgU5
CLBfFpjz1S1Qd8ZLuKcio7ShjbjvAl2HJ9wXNbcebglMMqIk9/3yOUetcFT88eTjP5m8EsPSKXSA
uV7JAAhXmDohR6EQk9jXcxbznTl6EBDrNvffEsAHIBW+6CRwrCDoXJba8Ief2voqrXRzEUeecx7Z
MQe14bDFCQmkDFq0k8WHhiPjrJbE15vDO0Rsg5jyUV124tQQ+oPy8QIdaIregIM9WPqWiOdqgRvN
XMBvuBs9MeU2PGg0hmiNm02WMo7KsGErRt9dPUnWghfYYuXaUbbL6+JiC0w+NqjFnV4MyS5qpA32
RHswVuHq8O3XMJkkEVpV752sU7Apx+9s92IGe+OPwI14qmTxxke9c2gYxe9UbHesL69eILVrq6i/
KiuF5y7tDZEhwX4G+au5aM5ugIG7CLbEaIUnjwPlNBms+kKT+44bEBlrtUpjdREyHFubH8T1uWwf
kFfZnHb1UF0MMAiliypK19e5o2YvvV2tx8a7o73xPqv8OvGBnWawr1nKTWSV7nhSiF4D9LXtFWHu
k4xBShmQBKI1LmC1/p4IIFOCXRNNq7ogdVRxR/3halPISosHkj3v3rToLikCpxyv7tDi4V/7uUek
RkJUedS6d1J34fhhRtoNqbWxovFBmL2/SH1fgKLdW07ICg9z/gJ926uXptZzTFDzxizRRRYe0FmE
QNmCPBfvXKNFieQhwL6KJ8LQ1l6P3tBi87ljdkUZYmR3Zei/6DG+hIAYMnol4D2Jbdw1O3fh8wxC
ZrbxlEIewyA4FsJcyMhfExFBApgGX90rJJ3IkF+czDq0Ekh0wq5Tl/6Wcji6J/EByXy2V1XADqgg
82XICIQ4E8Ol6ezMbSlbKpxchQ8Dh53MEhA5cjy4Gt+RsdEWfq7DAHK6XalPuSNNDzHGA0s6iCHf
t365VV3nywiYHEZg27ZTas5a78Of0q2/9Bd/zG9lpOYPd5iAE5iMO+Alecy4QzDoc4wfTYdxT5Z5
vORRfuitcg2kD/eiw6hPVxEqaeYx6eqjV5PvoRY4JnyqfJ4LzJMz7akHy+5DeX/K9Og9D8Nk71UO
2Ch+7bUsg51XxQc9IO+jaeVVDdQbCpxPVVobpUgvw4C/2IihL2ZZ+mD132BwLLIDWm12MCwfVwzd
GCGjMHLAUh0gAV5A7GOI8q090XFbw9a7gxeEW/i0lEFu+8ERVRFtoV+tvnpyu0g7Ahclf8+pd5nz
HtUqHeSIYe4R5cNB1UJiHruK729MKR6WxYJoN6YVg+0cWrXDSprBaXKzN0V1iqO08DR6ycbQ0L8W
yCsoKsk+Jxm2GvVLDkCAFeALSQpf0/dg5TnxK5yqL5ZTWB1DJ94OSX0NBuXLSF1xzghuIeS2jc9t
oN8tWg/mIEqUowJNMu8ieSifYnLNGXYme6axeyMnwAIZh74djY5DvXaDh3kbKjYLRBOEQLsc4B+D
dXVjAB5dTlq2KYFEuxqQCnscrGVP6kGle4c+rJ5KCQ8w9H6Emn4pR/qE1AmXvYZnpEk/RYt6PRcV
WetcBmWlIVKVCVS5LtsyHHAWbsKl6VQR5SLSDsQ1r+E4vJb1ZArIvCN2PWAiIv0aG9acJTiXc12U
9IM6GOgmbkZmazC/CUaCF9slygHr1m5M/WYdd8NXbgdH5oHRGpbbLTGUixh8bdv3HaZU2P8UroeI
Z5YytpDrkQlsOohOAOJwnJUm6Jc2fSSCdEDd110eK3SnnZujyS6Gn0PaLthvokr3xmjfwycCWF/e
0kQM2zEz4XzZ10bFD65Ze72EvKc3WkFZXGaLGkcf4BLI27ZF6qUw4o0cXUomwL63KGsv1Lp/pFMq
j1GxKPau8LlQoiq4fYqqDeD+QiLGTyw3BjJhjnUU3mrCvBtzEMoW8zRE8TQWcValBm/dawrlioWn
Q6u/NhIdvHf0mkE03GuUObSGvbaWKrLNSNrM/KmcgZF30P0ttN2Rk/3BI+VXMRRbqi6kjQOyIYUH
yrJ229+jWfzusEvoRo4ttRZEn4T1Vq/0/L0YvRNJsmvd8eLrNSljpvlxsknI9QAIVt9HUGtWWlZc
+u47WzaUypH5O+jJqw4jxFbStm6Bm/ew/fU3m0OM2U5FinQAAVRJ3VeBjXlbyJdC5tYPVda/DWZj
mxK/hWGWzTWXuBz5nv0uRqY4uf9T7TRvz03yYmtFfpAjwZOGXbBdLuHg++y3Ynvi7ufpxmjw+TsG
BgGUBsTktmToWGOsbbx649ujWDhaHK8M3fp0C4bkhv4bvfJHo/cMIBjlwJSLXnzbIKlwBDUa+xOL
tH0Lc0mVG2C80LvyDPPqGaXE1UuNGiAtdiRW3fgc20/XCfA62vGjQvCxxhcuC/KdsTegWUelrUXN
+FIFJApK+95l2BySVGHiapMm47dBtCHcXOD/rTvyMdwEiJ0Lc5IzgwlmQ7SlgnlU8fL2EYW/QWLS
Obg7oH5I6UucOr771oZMDmTPwI/HckIRJ1vuDR8evx3uxxKCErBpxkEta/VWv2px5+3dSCcMIZwC
sghuaLPJ9SWHbsNnRcioU21Nxa62LLtWXmhT2flq/NIZNxmJ5pBJOFqhVrFAEz7Bir1YOk6zHGzD
fDfxTYGAMD6EE0vow0SnoJsCrs7uSPjrlJ3iQlPJGGnS4t2m8FyOWidWTsSXLK2JbQ5YboNZwUQ6
oG7NJt9HoTPSnDD0NlF2ocuFwjlA5GtrImm9vFmz52VeZHinqYOwckxMlY+Vd2x+xw4Rv3mY421u
rFM4cPDaLTqZKJYnWxb455M9WTQ5z43gLGz/D0MwwEyCOr2rUXIIsaITlDFwH6XtDgNSuGB7Is9Y
Ik3uve5tBKS4zjWJZQKYxMIpgl+OcHiUEFJKmkpyahEbqxMDOJFpSDiOwwQPM9dBTriWrPTeAM+1
V36aJ68s0LR1CRszCzRIWhzs3rcWkM72WC68/YDyeUkIAMjuZNOq+dWw+uJiOuqKlECDWxuQe9Jg
B8vEpyuq4hb10HzjwWVUUJacqCIhLXZA0sTRgW7mQw/UeN1kjNgSSh6yWZslMMq7ErrMMtEzLUVV
xqgecUwNlkWAhKXwC46HS6hjCFF3w8+pVkqrUJKwWUvaxOKWuUF+xCxbAw7AxqICw7P5WW6JT117
OkM54ixW1Knm3qGnLtvB3QUEMNvQwtgeMLGN/VUaGRfVZIWl9NZIddCq3FzizcBsCMiYO5YWMTUC
1Cv0lFB81fJg6h7T/lQc9HBiZ+jkNgPmI6BaV+EBYoCEpftaqsZXAvU8Ls0bVnFQ8b64hBH58xHz
CSkxt7Yk4NhW8SQma4qKYh2VzCsmu3hh+MJc7W1N+QqHPqNUaHkWumG40q3qU0OQgl/Zx21RmmvD
U4cTe2SGNr2vH3uj7U8dVJiFMh2Mo2Vw5vKSYdI/Bl6wG4l03uNIe50/3IvYxJvXvkTwsrHJw2NH
1k0PkrH3nT+Wo3mSNkjcENQfsOXaOkYe8TtojZeDLpwzu37qlTGkb+WdVLF38pfGK6UiCHN+GePm
Tc1Nd6sG0GNyF2Q/mir1kdpmBawbjej81tH78Waw4gIccBsTV3+1RyeDtkMbm6s+Th3XaQmxCGFx
ok3a11nE9jmlp6LKxBhJn53KljmdwhPHFMgPkrxLwcZ2rItC1Q2O6bThaWUfn1D7NXsSVWi/zLE8
SUtovHU3jTBxelghiZc1Us5xzI31f9MspQyAIU9/nUeGPZEXUbkexr59dcAcB0BLWw3aWStcfKxx
htpXMfSl27nBWQtaLNtRzzHt/8bKl92+XW7m+I4UiSAlj8hv9n8W+kUCNBh34xajbjsbVbrOAjN4
y7roEadeeyw6TDuFZ4kH4827XZbGyQHvhfgZ33HtdPhjzFYMN0wfb3KSBKIrLx66/3uSZ2BZQGPQ
DeU9UHY2qQYbznR/4xBs9FYOA15F578IO4/mxoEs6/6VidkjAi4TwGI2BL2RKFuSNgipqgRvE/7X
fwdUL7r7m5jeMKQylEgCmS/fu/dcRFPRbfDTzZR2ltqPkxleKao3kVEBT500oFbwDfuK89rtISKx
ISQKB24Az0t4xlG3nBbyXvsW6mH+NdiRr2em/RLA9CZzDpami7gK/8EStk7bFKgS25UKNxTPzuWG
pIaunp3qcPHOVc7JnKGNuqmw4Rug1SCaeo/DsjlPywTMC20gZGTUJUNcr29X4e0pzCzUt3gCplXI
BXmHFBhs9OzC8uip6YTXIBIOhDjpbk8mxiTcwQ+oWYIttDfjWKqwPt0e0nCuCHkfu2yNBcSkMU0r
YG3ToiZjAEUEIS14FA2kDHRdGKCXaQL4cWE+gj8P7qYaFE3N4Qv6HdqCaarRR8juj0XkwxZ4OAga
MzvfvByGnO07+He5mFjEIzFylFDIRROn8ta3Z7w9aLQ911XQUGjVRhYwNPT0s6flKZdMciIpPkF7
ebFbs9uWMrcA4hEHHiFWfUriluCW27O3BEfUQhnbMg2MpzAI6A3ozmwTQMN1JLFqnG6/r6cHMS6N
pbuUYZX0b++7vrzv0GgnawaYXp1KnZw0uehCZvqOsJPG480eyUGHrSsLtgNy2ftKJWj8nWJpTae8
brOKN5HYx9M0PNWFgfl5qO8Dz0Bxm4Y2sU4FGaaqz9N1Pgy/vYQp96RL7tZQeSd7pCfcuXV/rJvs
d9g16NeXxJARliBhPJPcgqJuHjqYmUFbiIvKoFb8vPQsJrQ64tx/qnT5drsb0hafa8s03b8hja3U
NlgtO+NUReO07Ty0xppyoktq/779FJsT9SV0DsWiMqoX0RGHGtK0+ubxZ7Vsdf2cL36nCn3/z0OI
1TYpjeSkTTN/maaUKiEeDkyd5UVBSrn8fJWEFq7YbHP7DG6Xy+2DKNFM+PAC8XjoKee4msYc9FYu
R0lnyuvdGXtX7G5vd2FLjA/7sdGa902Uf8vFXOouD31NESXdpGViZj2QGDXsc5l2J6ZjdLdN65c7
AE0arc6+5Mr+a+pi3DEhiPddkjsM9FLtQr0erWyLxtIcS1LUF/1Q0RTEIWrZU69cMD9JKdE9OPiV
MQAqlDO728VBN4/p/jHh+NJlSt5nyMfB55oH3iN9HbW63BtVPQLSz3esVMVn4eDjGBFurVCm4BHK
pnSLtK08upq2/2ncUo6e24EZzW3Z5UBHct+to+s2499Uiwh8zEPisBYY9oTQOAKPf1VsNCJRD30P
CQtRnMe9mZKlU+bduTJIZ0Fto++NvDA3LhfkynMImjR6Ll+YKdahN+PoULducdct4/+46DxfoWNv
W1XtNDt2X5BdPCKPyH9Xc7n5WeR60hYGQuc2gCrHg7rpLH42E2XX4dGovdHvbdMGnNyZK0+gNmuQ
qP1Jgidi59s9fiSFi80oMXNxwgYLFFJsLZ3naWl+j6IiStqW0UN5qCU8eQ2Y4Nmr4+lHx3bTQlU9
xtK+QaYN2or3lGHOTURQOTp5SCnLM9PIvyTVab9+bnl3LDYghf8MYTl96LIggxUmyfpnyuOZIWEv
y4zbWmZaYF+uadSfdT5QHALaL/MmISM8+4/mVFvh6Nmj6YVMKfguHCjNk14gvWHw9hKEzRauckm1
Po+00seLkBq0naJwMd4a697uzZdBOve33RIZCz4N/luVJyBXRhqDxNSNl9uOOSxf1fCp/VQzSdAb
YcnZxNd8eNLZzK61+3nTAarQdF+WiNsNA35zQqBcdzgDI5sCn93l9gBXLEfVzrYh437uVrVe7WYj
Ml5GM38M06r/HYryMRzpxJkQ80VEppnRLpEjkLpvzz9Df+LMGRkrQw0pfvJy+CnM8Plg8U3lBIRh
+LIVUw0daZWRJeLQNXbzOjjRLk4ZFi6rL5zvqxQh+7hq+BQa44n25c9LjkI57M1u+vxZywwxHdgs
8UIvG3KbdQTjYslJ7MAiwa3K3su4f5inbvjNsXlr2d34clMV4YFyoaMyRfvdxKgKXIg0PZ9IPx1Y
yrzDoOTCKw6+jTBrX4WjUajkDJ1FMyE9BHh0JUdcsQ33xDFqAg0nSN5u5al8YsnpJ7iMHI7HWouf
ScnYtRycN4Z7LBhYnztAbKsga54000CuNum8XXHP2tvaRbQb5kvCppRo0dZpreaoGQBlxciRjcWf
BVgMCJ3Cemssl1c8IiVKHO9gQODwu8jyjq09lLsgRRFTh7O2CS2BilK4xX06aLNPtD3MF6AdO6Uf
6LSXX7dxUjfgQxShtsGxydlKBdjtaadVe7dPnafGSr6U1tQw0eF3jI1FNg56KzFUn2ksrbNl9E9m
FjMj1vvmIZ2izEcO2GxzrX2r22zYF/SumUy9gXobKa1a0GnLt1k0PE10Xy633yGV8i2dIEQXrny/
Dbptw60uVg9PqS/jz9K2pze9K8ZNmgSft0mdpEZfA0DnFLGQoYZmcBD80GSIcSAxUsWHyayCeUNo
iLseqQHDTpee+cpwUEKIUvxDQ2cwiKSVZe61fPriJG6hQevaAww51slmvLj93KMi1L3tLCRk/rH7
klo47zVBv6upLXdTEdPHQ8gSFUA529xKghgc0pZwReIc60ghDIGD43h3P4tlhMR3yJ7pSNBFW6pU
ogoV03vWNxcI6Xao+vIu+OK3No6Tivr7m+IxWVhVKZMeWFFxdCHxDKGeHYwY4aLwXpb2bxyl4S96
JvahGVxSNFy4E6D5D7Gpvw62+2jMXfJHy8OXKpDZK9Ey3Ra2VbbSDSc7gzbc60lR/aMKss22uerT
r2BI4jfBnMhYNIE4r7UVfNSD02Nq4Ihqb29jb1YTb+04ebUZBvyOnPPvboO/20O8vI88/bEJsLIY
ZXaVbRcf7Ra8fRRPL9Gcz5862huMlDo0QUQOW5qPxaPshmc169W7UWV3KqGwxwJjb4xlBjziUB6K
VADxjeMnO5iZX0YtKE0rnk+Jiw/EdZzq2gzvt6MG4ufuWpi2juERg2KENuVMTIdxzjX993CT2nl5
iSE2dPFhKSBIrelcaodCUnYm3hpoV0cAyyTLjvdFw1nYChiwUykDE88XXWSYLE5e4z5wFih58A1i
DVWD5prXDqb9oOfkOJUtkxGkNzA1TUC80auyDVgxIS2UxuserGVc5TCjV43Wob3s/zJm1/S6uOvD
iqNIIPSNVh+s0MmuInyUhkdjltlO4A5XQ3bz05hthQaixsLGVzqacw9JBb2Nk2wHGnabXBG1FNJ+
SeKSMKkJYyJWcRI7gdnoTMuRembwi2Udr4fA+0QZPRJ7Kk95nrl7yUhUqy5FRFugdYj1A1toa+ml
iHFhyfGN+kOHQ+BduNKsXQiWgjoUHT36OlZDiTcZ9MTRi65ZnJA27CLg4owK/YNAwMg2MVQ033WJ
y0pPgnM4km6J0g5UC7oiJgdfctZ2fe84+0SR+BNH7jvhYvZhjNOTCV6wQC+6Qixb7QsQYlHo0JFs
qyW3tFNgqtB5MDhbx0H8VGfRker5fnLMY48WUQc/RUPvU+WxfUQ6vTNId9sFeoYgmc4zGSr5mVDZ
FeK/v3ZQuyjkZ+nXXkVoy4bX9tc1yCEKDePaetOdM3D2F7bW74bYi/0QrZxdX9STbZrjgc/qvRYG
APO+SQ5uNRy6XmiPlUYMoIp/5YKUIFEZe69ow3ukzxoJQj4znYMTdJ/5SKu9J6CPSnOAdo/anla3
uyzTdEGq+W+YAaHUTQxatKv2zF6adVPTuwYetJ1S3TgsqRZJbj1NexZ0fEyZCg6aBaeSeN590hAb
FiT0H0gSuyuHIUcywwEQ8NkwWPoWtSdVATaF7ehopMNFerZFas19LfFfcRdMg0lAq05CHAKTnn7N
qe/Gz7nWcU9hR6Y/oPxgMUvq7nRqoJqT/soHDKHfXrGO0m1E1pzwvq9GvevII6yuBOdmfDSYIcBY
rpKZtyjCn28m9XmKvCdZ2MT9daADOHZusmj+aGV+GQfinA2kSKYmdxaF7+jU10nf0cea8IxXLYPG
MEOL6THFuOPMEe3zvBY0G18GzA+k4fGzSqJlMJMwUnBbeXmrei6gJO0wRyMeUJgSVl4j1rom3UMR
RMfBN9w62IsqZoJm5w8c0zc2VK9VnxbTJvJoSQ/ZNh1SVDOEACIsFK/xVH3GsK8ZqISrVqk/WSjP
DCoClOdYI/W2Ho5xll+91tuMSfiW0nbzkcl/o4h+aAsGh2GI/Z/B7ZUtnrUHpFot6rfT3Mv3hL+J
3LhcWU5C0GcRT6dOPdhi02It3VdNsU0sYKW9REUM10UN3Us/6/VaR4phzKx3ZBbMdCyhhXW2+DtQ
MWGIyR6FI8Ld4BCMPuTdr1bYLx2Ac79dto2UMIoxlPUelamf1ZzdOjf0a1I3aDBZyJ6F/HSTek17
h2mLMawMS2EZH0Iyp8rPAfhTmtHZdWsXuyI8SxJypw13QLoPjGnN51/1+ppOME0MN2t2YYijtjB2
bdNox6kUEBLnrVkyV2bRmaOGGf08kSorYhIzUScwIs+ePXqDG7tKXzsupE2NVtwRmUUqhv1qVyxP
KRkY/EOChhLb2SEcI1kQeqMmgnHrRAjpG12sb98hx76vaybsZqnQSaWkg9pQsh3RkVehDoTnfOo6
s74CDx8DS3wtq3Kynmf1LOEh1EXtghQb2kVZW/rTLA/EBHtbTHXp1xC2lwARw8mQ7cUbmkdSCIoj
FS5YFsbYT1UUUFPV0ZlyhpTTOfjSO7qRhtf404DHGVlDh22d5mTj2mer4ARNcOW4GaT5GuHm7+Zx
QIfmMhvoiKCKCKBKPxhNc7HnQ71uoHV6efaB8JWlU0WkaCzcmrlpgPl6V7sx/lZNmG49L75yfZOx
WZVvUcTxCKnW0XUYKxSc7t6H0fPrOP/m2pn8tqHPmOCeER2O6rnANBrN19LI5Xau78uMCKyYA9mK
qejMlKk9acBWOKkwgmKUxR/a57mZUvyFhoQvCDU2ThAscLzx3TGcVzG9vKkMtA0Dv3deVk4aEJOc
0iueiB8oEcEJXw2es8G+PpKN3GgnWbwi0XQ2NYlD0HDDray1eV0krUPw8KnneVSHgJN0DzLxHscq
1nzLpJFDoN62wr66QvKDp4EYrVV7l6CeJU6cram2gokHsa9yjeiyqMesyrqJ2R1ig6SSXG6kF5QI
ZKeV4WPGvsQeqc9wSzJ+zcIvazX4tTGTI0tT3SG6ooJJvkUE1vnVjA5FaevcQ8DHIPPBCbNP8LGf
1tAY+GnPog4JdEByfHA87dgCKwYvtgH1QjPVYAihKeSuZBCTWpe3MZNkOKz99M5kcGUgCtypnl3Y
jbfVWPenxh2Ykn4DtcETZTD6T3qiVUc38oMxPXLIVH4az3+cKkzvVYnplvV6ZUxxfWq9GAddcFea
4XMqCAiLY/dON/etLr7VAABqsoeNV845WjDzSfUOULkZARTHysRCR1KEIJurfqrQGVlrq2HS4Zac
dyw4DY6LbqSaKYXs69z3xQauG79RGXG9tFgaAgIwqFUtLpNu0WXZLGSWQZ5aR5fGgGhQtNh89G2h
4IPZY3FQQ/8b9CNYYntj5+bWMpO/qWvGGKuQVrP23zm8RYXbr+bRy9cTtAts1sXgN21y4BigUTwR
19w+TpHxHOjDrzbHHahzBwNlM+mZQ9QHmk/bInkuLILYckchPDGfmPcYa0XSA5O1ciWHDjlQCSxi
yt8ww/2BCdX6DuKwjjwzn3YSTgJOKb4KEjQXvzKDdLJ50XrlFjMdw3F3eRcc2yp1thqYuxUTPKMZ
kKHkxxZdBkR2RRJ3wc3o0eyBthevQX1+liJ/bQhShSWMtABgiCtG55B3iJG9NvP1ErAyImplgfVt
ymg71Rc5ij2fMwKSJe9rLmdqWOgAuPZXVdwDrCjmPwEmLRSgL6m0WKTVuUzg51ilHNDZcZnI2gi2
2qLvLl5VgN4sSX+FjX3vBrlY00XfS0u8aBPtJlxxH7234Gqjd8MVD06EkZxUbb/ronUPSpGbJe7Z
h/k1XNzmo6vFe4g9m2gOkWxTPkXEf7CwN3SBXjzLwxwwDo+y5BzIVTOtJKQ0yjVOaGRhWo/MPdJJ
ezDIp6A2fXCczQITWpHplwPkzpj4jC9KwjVxST3r1L4dRfSKrcbPLMLm9Jj4RFJ8vO0UMg1T5Z/O
PA/Qfem78tdx3Q1rsk8mn+D6C2Y4lxVJbFmU4pMezmdlmttc18NNnYyfjlkyHHQl/0tDZlam9970
nnn2fWZ6CsW7HpPr28c7J64/WO2YimpDdmxS/YPJRbcuG8NPwppuyEQ6fBllG1XULzlGWFf07RnC
q+bT2bXX6A0l7yZNGTeXD1lPqjAzalO33y29cnchvBlZww4QSO5ZlKJ203hKrmJTbqpSXQIXfYbU
hk8zj060pGGLV667CEFJlLT7A4bGeyvUpiOc6IdBZ7qKvppSlPbGKliWotzW6k3NFF6vr1Vm8oNS
Y0Eu9Iwuwtk3xtq8xClnx8lwdL/U7LuqyIczXIKETQkoRboenfKP5vJ5FxnRjGlI0zlV8pj3XbJB
IQjKVzmlDyLp0xaB4m1jkhhW1uOoR7+DwAYxlLYwMskQpfUDmAdJ3SxiPlPstqRdkptS9uWHZ9Qd
FhVQ3HotdixZeG4hMeJq1PauCRAztium/IsuetbuCo40sHZQf5q/xmrk0h4I5VNezJHMmtZZHpub
OA6Ym3r7KCDAYq5/BWlibJze2XahTU299HiY3F2tyT3ZBliqWLPu3bFKthC5EKE636PXQ+jgTcMn
JWOiDigvk8jY9jNy50IHXp56JS5UkQx7D7gXuO+S/1kmFjcISRjZSPasharJDInSrBl3hhG3PxHU
e2+U0UlbHgbqJLj1OMEO8R+yxhlXGgS8KV2ekIvY28mDWo+ocfaRzSAHTIadRLngR3mAqoh81Zmh
Bgaxcd2y8tUdzkcbwUfc1uzQwG2qbp3RnkM0dOC8Fq80Rsaqs0kxAcOnw4TyzI4lkd0hZ8GJiuE3
UYjLonNMWpDYsAJJDdLis4vJT3IW6A3HhNg9ZmuLwLOghigdh973SHznMHKnutPgS8960S2SXqY2
fhZT+QyIBm6e3GcKDyUElRnOdt15p3EQCWKVedhqTP8tlBDxENyHkvDuJvyYOTF3VX4hvoRk93Ix
utQol4I3NoLUzyoIQpFWHQ0oEqMM+usCdojR0iHsYQvket7RusrWpenKffPaccZxC01nNESMG/Ek
iFeRJW+KwGA1os/J2LeTmESGLxDaVP/zJFdLgKO5COiDwmr5aU+OgY94GqME0NZV44y5mo1QP8qW
yrpVRBebgotdGtSzzqfB8WyFKV1C8zu6Vslin8i3xjNoPdZYs1EpMJ1ZWZNXbScLKzwnh3CTFKyE
xDoechkmS/DtR9G2L07uLP29odn2Vk8qcPvmxKAvsaXMWP0CpkufvSk7lGEMzBy/npgLJpPJCt7j
+q7oTW4LcGkrxxbuNrDQUptEwI7ut0nhsCoB6J6Wtfg05hElZvUULYfzFiN6bYbz1bDG7DzoJGJO
nX7qELH+PFSjCeQxR1aRm6Yf5J8BEUeUf/apkINYBRjpN31UuHsSGK54Pb5CULt+Fjb3zRAJwhsy
YH/sACRp7PqGvp3hPnr2fKHdGh1EG6ZrI7Nx6LoT2VZ9Pl2oaTbgSSJ2SUJ6PWJSKWJI0whWThRs
CUDIV1pEgzFbSNF141IiKDRdjVJ0O9VvL0UrUNPeWymz3zPl+d0vtXSjVW+BV2mn2Ckxqnp0l2yC
jkxRkK0Fj6yv6Xky7/QNpTraUxP8eVOjAFTzpXcZ5RJfvhGleo1JEPc96ymZ7AeVFC8gYZxVDinB
SU2xnafxBWQc7aaWDFRb5MqHMOYbrexwX0R/CenJN7TEhjvUCg+MqsjAKD36pI51YfBCnuww8yOK
7lkF4SYD7gI7ZfxK+8zZuaUa12Xd/2YuOrou8RtdrG9sQ9BDMEoUPnF+CHEswQGd60MU/zE0CCsR
FKM8L52NLPYpO8OmVOhqLC1NLwQQxxOtjcnLHuIeAZgOc2Ytm2fVEizsWSO7ECcar+kBnxmPBgN0
RAXbnIFuOsExc7nPaAkgGm/NER5MyLXJXYHtP0ZpECN5NGzOy9VzOjbMW7OFusu80HOgvgVyDO8z
VJSUcA0m3DT725mz2pVJMh960W9la5+9Kn5qgHGtSbF9hqxZtMODltwxLK8pVOtHouxfEnWtMFNe
q47PlKtko5FV+CY0Wku2Q3Wd48QAp+QXUdggCszqTRmwtrB1G0zPyxGs2vBLmxTE7BzMYI/tiQkP
eMi4sDZxJMJtNMlvET218UXX8r+2KdaIUmt8FK6gr9e8zGFGeqyLc6pLJFwX7F1U2+0hUO4blmx2
FKShpKZvO2Nojom+axNN4QQ1OpRGxSe8WSrryetgHJY7hdgHDjEgjGDuHjinxDWhhKrmaQqD8o/A
yO85w8GdxO7Z7Ms30BcIUEMNlSD/eKYZ6nX23mtLXHNDaLxWHFy3wSRmv7UJWc+DD82auUFTepcF
vfPgqR8K8zhYjL4tn2CyaT9GkfRlzXrpdY9BEJBUIYpiYyR1vWVHwJ30F6re3BgYsSFurYB6mJvO
Ru5F/O5+iMZy0x2y41TJa1xlryQS1fvUKz4Ibp1XmoXfMw3jDsgobHWaCHrH6YH2/FccdXvU8MW6
nBm7BoziJuISkAIiYSqBLSEZSf/MTYgIdMC5S0jNghcbm0d8oKHPmXY/j8X0kpcj/jt9/JaxZlxS
14YUFrghY5qSyICII9yYDN5aED24N1Lvc2Q2R2lCR1UPIAlPMVZfs9Hvs2NQ9s5DPwI1yFABJR0d
yG78q1XGkYCBytc11a1D5z0eu9/K+igZ/fbxsB5z2vxsojDUvffWqzBXEG7hTsexxXeee/cjG+Mq
VjbChdekGxhvG/uR4ZvB/uXM091cWJ8ZFBN4c5mvGHLBiNzlIx67cvSu4GkujEJXEslv56UclWe6
A1OOKrGNVw0NIcSQX2PxZABVvaI9XBq+SD2WTMg41gUBU9aBIXZ0X5kuWQr2N9djTbJj2+6Exdkr
seYLY9US2nLkiM9GpK9J4zfDPG6swsr2Q5JtMn4bTA1dsa+G1kEgRKyoqukd6g1nSt7aVw5vBlZr
Is9rdMC2QhhH/giG8NG+tiZeIcK+jrIoiMUaPSJysPu5FaCGnidydkSEPs9j9sgaTAZILaOtZ4X6
iTHj94hg1HSQCzSMwDVzYcvO9OoGpclNQr4Bi3h47my0wHmwbOhzvwMuFdbUskZXVvTVyWAIwuho
99qZw+/OlObKQGa9L+uZHIOYCCBPOC3IVl4ORe2htalhMrKLcnPcwJN2XvACBIgo11GA07rjLwLu
2kUMemfintuG10jzvINZSWs7ZWWyrZv5kIzKxceyotX0pRSnYJd5FsAwa1/UJXtLDtsw7s1tbWP3
a9SqE5PrK4EVQmQq2xOCNO0dOSlousQqkpWN4bDOfiHZ3HF8Ic85Qddqe4rSXBvI4xugFno0Aj2r
3ekaPUZtqh7iwrtkEbVEl73oE6+7J9Ql6Xc2kRPY6AigGF/MqcwWZgFWftAoQ0RHoSeK1ke8iyGn
+4WKf1Eu1x8xow+8n459ELJ+qrVn2Axvmh28gobACSJYB8v0KauJEtIAmgW5h1kYlyM8gFmuUPs8
2IH2CdlMQZRx70wrN5B1gIEv6rT1cbZhZq9d9v3a2qkq/ux5rzRHoYLOrqBaNyS4kwhdoNAN5g/n
UA3ufQUJD7cUN7NbhjS1pL0brEz5ZIckIHGLXU0h5Ttt/9mFBOuKcsBSYwFvHKzoJUynjwGRMdco
f9JyFFOa+93+bXLO9qPlvTEHfcclDRl58dbJDzTCG9ejBdGw2+6L9E4LeVcQ5630uP4jPagvoqye
MdO+Mg2idUHLloty9DnM7AI12ZzbXD65CrnEzR7q0IQqEs8m/7e0L2xDGt2wboz2aeK8KloFtAGD
JN1HgzwaraNOYRPkxx8kkcYenJdRSg4XNY0i/+VC4AkPDdMID1vbni2B0/kwyVMtOu2V9vmFVT55
QBbHyQDFOFoSslbAPRJrD2XBijxxnPAhaJwan4RI2C6IELaEJdg0Bn3Ty8DiQqN/Wg6UF2Fkp4e2
r13fXIQXt29tBkL0RVLtKUzEqjM1LBNKyy9GqY8nldvp1hFmyJrNpdSg9z4wkeTWQ1WeW5X9Uc5W
t45No78wAw53SYAtbzbV49yylsuiooXkwsoXOMLpvDjoLQM7WYZM26LpJoDF8ReyuvjaJW3je0Xu
nMdAZ2Lv+iR3TUcXpMP9z+jYJjkqoIY6xRbbSjIP00dntneKmLOUhL/HyMZtsqxb9W1Y3QJC3aVV
jJanmXA2LuPnMO5fwTIh8yZd14qwqbAeVRvWMngwYb2KC7FV6PjqrJ8+Sruy11acMIePwR7Wc863
VvpNby9/vtWmJYl4QKxgqIta9Hsdou5a5rONIJC2kcx/Q4pOCUdjzOcVXCyuOCxvElc30OgFkBQd
jYSs7GmxlxdBvWb/w22/fKWV89kZFc3ePH7HsTocGTkhGE7n+8ANpo8AgddaDt9C5uIsoLocom7M
yV4NnYvjEFtAD6JfmzWa1tlNWJNKQ3VQsBfoCvWsvpYWwyAj8uL7ejFg9Qkn21kLysep56ZoEKJ9
Zjr1oJ2403UOj/0yaadZLvqkuxiuxpRvkZt2BpeyUyF+/XlujdMkvcRzbJgfXT/Jq6f3kpjiFrhu
wQv4J+zbP/B4/1V0+bWMi1b9z3+b8n8hqQlbCEGkpmk4cknn/adwwrq0YVBY3l/Ds1khJ3ksI4Ox
bSFOQ2LLQz9n7wmwrsqMrOcEyc5GIKcCLhJSlvyobm5qoxwvPNbD8Zy4jM8cZSUHIsWjB+701QQp
Ze0GD/gdho0rF3xiJ/L/AHf/t/jMBQkHjtm0JEhhqRP8uLzQf3ohruzZnMsZrVwtARI0gE3z+jFq
tU0Fsm5DC6s+LHJ9vQyf3boLFwzY9ygom6cYgD0FIYdMBA+FoDwOeop8CAVsa9K812LtNBKh9B8Q
os4CiP4hFh7+/M9/8ytLx7bAR+uejdbA0f+NYjdgZw6jOi5WIlukt3Zu57u0zoudyujnp1iA3pvW
PLiTZuEoT8NDMRvppRwUfdK5MvHY0q7ZlbIakUxmoKQd+h2FMJ6UkxzzRRKD5A81pGuevEV9fXsg
OHUtg7AmICgIjmx9/R2uAbqiRCusUoeeAGyJZh3Ps1y7TvoU6bO58ZZwiZuqyk6YvegeqKHW1s9q
ebh9JVvrA2bmDHvHpukEOuxCK7rzCcsbSWACblVQOM/0p69MVHFFuI69C8WMfsF23LeiG/hKi+5r
R2t+LWtQpKryqVXaKchi9JpLGAWzX49OhbLv0mgY9+NILVtV6MGIIOFONF/pamsnBDvJYy/N9lpS
BqWW1fyHe8b7/+4Z13EtLjabMFqkhPa/3TNUjBFdLw2mCFt8XNaHtiJybmplc4mr6R6jxcqMNLKV
4GfHvtVwxKmIHee844knMBHiKXQD+tk2QQgxYWfDQm1qRYEWiJHg4fZtJyvcgdUCc9Dbx7rL0oMW
aRhj6Ic+En2S+oljujvbbdgabGPY9B5931phr6vH6ImkzCc5OemliQXK1pnz6yLRzEfMypbHEC/2
CkFCHABXrOz3t+V6csZ+LWcjO9kgcKCud/FJ2Ha4mQKPjq8LEBVRxj6FQfrqQs7bN27GZZv3+IKi
TKOrm8FAgnFC9OLte1Fb56TumAhge3tqZFzv5979Nebew02HentAXvwAfg3Vjh04myCn1AymCMy/
htbdkvr40jbGNagtju1jjmrDNunJTEGKQbpg2JHipjhD94ZxW4jqg2nOuio88dtdVHo9yUu+7LGh
ESTJloAzHdNE5l3muPiipE73//izMpSX/3tllf8a+8rd7S0kTOG5LqX0kun7rwuSFkkORAaQGryp
3lahsYbIKNVWE3R5iSbQ98SdAYpxdNoMg/IIcEq7J2tiMZq4wpa8BhdEY1/hvnUR/DmxsTY066Xv
4vah06bofhZvjhTqsU5oyoVBTPUFkzxPjAddtTngHC37robs26vmC8pM7SQ6jrJjw0SkmgftUCWk
aVYRGusbjGVWKDkHw9olMQklQ5hN9y5Worhxy6fbQ9l1IENQPz2bFTXLNI4uKlJd+Bbosk27rAWj
1aCbmpP8MAiDrO9YvRORgkK7bH8R1pzAYCAHtEj07BUs5ORD8rT/Q5Cy/a850bc33iVKXliex5bG
e/+vb7xlTZ3AWUV2hevhNpFVlYIlKvM9EY9kFX8kBF/A0ot0PylKeQ6qAIRGoT4bO23uGh1FV4LA
DgFXydgGrQU9Tie8KOFcw5QshSQxUtZqzrV2g9lzoQayuDpHJxjfb+Lr20PQ0VSPjfDLnUxcQ7L3
zBdIQFsG8Lqvq270A+iQNDLyBjUSYrPBHuazwSmXOph+TFTehWRUr//vi9KC3PpPW46DaJSQBUza
DgQyQ7juvwUuwCRwMlFmf0bzdbCcfn+DTHGVVmuLU+Q+zqLmPp/jNyJso1fHjPawUaYPo8eA1CZX
8wZrHBbUddL2+heUMbWy5UQchVW/1wH3U541iMkmp3pnhgiE8aHJnez/MXcmu61jWRb9lULOmeBl
z0FNRIrqJVvuPSHcvMe+7/n1tShXVUYkkJGoWQUCxrND4aeGvPfcc/Ze+4NG9ddsWMmDlPYJPLgl
SlcNnMBU5M8gGEYnUUd/eQtKp89daVaD0+2LRZr5CTrfX78Lir6s0P/YeZe3wYIhKVQm8AK4hPlP
xQJ7Y0QJwUY/1BnjJUHrJ+6V+UNPwRb6wXuey7OXxenLVGNYRDWpeaaCVBygWrllrEh2Q95NF5ms
41VE0+ijyjcwK06q1dRvephgPUw16D1h+VqGGNCmLJrubl8sRqZ7AtpxsPuvhCqjnuUPclN6TWsE
r8s38//8dJR4VGS8DHmd0IDGD47MuHK6Sg0fInLECO0iT3dZ1/H0ZRxlZ6YbbKzeHASbWuNsfaOG
5cwdaYvjOg/jjtEe+K3iYyLDDU1iUBMQRuDvct5p++i1G/UEhVT5NVR5dzFV6UpXKyEkxX/tZ/i5
KZ/vSYukjiBVenqoq5vVbRmPMrs4NIn6rSozbkADhwNjR4rWuNiiU9deKl8FKUEepFPXNThIv9Of
+lCDkBGDD0SKvVWMF+7M75tetFTbklC4HAtCVGM+ZgyHGA8VFShMu3RuG0rfqqSaLD/RplbZpsve
Rofs50E6xol90C3qyTi/a6f/5ojBYaXDD+BmK0a6rOPg/xrbbNukSLfrGl8a9oHmoC5fIJk1B6Rq
+iAnB2oUZftjaVH8wtxkuTE9RUbm+nHv/QjTgzoh42XZ3edRv9ijevajJD/1deCfwO2yYad0c35+
RzKaFzmLa+CRLyWikBcayyfmahK5E3yI2M3CT6xhpd1QjU0Vo4Mgv9RZ96hQ2DxlYYgHpbO2pYao
n5Tq/q4skM9PXHT70jC6naINHEjw3xXynG7yLgwcqTYf82Iq7lU1JSiARtY2K5SHbCqke7016cpX
7Wk5zIHJSuy9pMoccUa1PRcms7t5JsgPZo/m6hMgI+ywqdvWxB7mTVTsITALpzDgeEeL0l3SJflU
5pX8jI9r2Oq9mX4ZOVqL2xHSl7+A4zNSGslFzap5q6j6dPLnySeZGlCOpgeERzXavNdkiTzzvvhq
WbZQ8EzP+I2scwMEYEtfeJMHEyq9ylZfUqB/66qpaAAYWMum6QI592Wa/BoUCSZntZdi2B0s1ZVa
/84V3g4px0UXQKGBTOwxiP0M5vgML6o9NrrcEjeDSsLvgmHb6HG77SeZBnnV7AIjGU9DhImzFelV
BYWBj9281po5LMkE+V2sZ9P+BwumWTILgzWccl++BnFk/zcWDCS+g+66eCx8wCzJkK6DwZ6fiZaD
FD0DABEmKxMKnHRc0vfy7EHutfb+rxdBIf/zPgmxWmfUbOkIUDXDvgUc/OHE1AApLf0qAZdkhuFG
mgJ5G2Lh2oZh+bMvWFjHiZXeMvUxHT2X1Se2+Sbh+PFzVC1F5fiMYR8yNRpQq+n1Ye5Yx1VzeNGN
gDk795A4KIswvGuNX/TSBADrZq9konmScrndj/hVgV4SWLzkvImkIJ09GDKvQNXOIJGNKGKG1sVK
5zJtyk7KYDFK1YrsFHU+I6+Z0ag92eGuCXOyaHKLlBSOqs+0oGwX+Jw7yslw6lO1pT1qG/dzYyGs
ZHOloCaNuxpWHVYwjvg9ITM6y5B7g1WmOqBiXGM4eHIIdUkpGIL1gpwczouqXtuXaIbxkaTV4Inl
29vPLCQAW6mKoP3iwAuqGCy4bhBP2pJrIkbtE9T6msZlQWKH0NeIEALEa6OYDpUhYbq2wmFPXIvg
+Gpoj7Van6OyAajcme/IEn/nflzeyxINriLBFXLjVUuwUBA2MRE15jtM9cm1XCyxyOC/4fRGh9t3
QdlF/6bIEuqft1Dd4KKhptU5cZOApCnyP1USYKHn1A6rZIWZXdvcSNdV0fsH5Puzw/O2EBeYw6HQ
OybcWtHmH0mvfQVF+N7ren3P5B94bdICu8xm21VbZPOcIcZNXcvdYWx7cz/DYd6WLd4z0Wr3g9Em
q6KuguMtSGPhodOqtQoEFm+3n5gU/Ac9A0x4+5ZY3PoiFT5VStK5QxKzw2rlcIxGIfYWV+JGnfRm
OcYykhfwNSyDTNh4aHddGOZfzWBctdI8c3ibDzeoXC+bHHEInT7M1TBvbb+H4i4B5U0KUjeabo8e
ofyMNGYeBOMEz0AxyB+X5wuWO/+o9fbjz9ovIV//uegGgZrahk8DjzVPCPVj2rmXyc17kA3xGXZm
+DkDcIumcYN2ZHplap+v1UYYW+QexEuZiHBCeVDWJA3mTti1MmqsCdbu2MSQvgiedlIAlyhEJOv8
c1iLCEDbEPtdXWxMA8sOMSAOdqYK8tbtyr+dBIamaw70zhaC13jHyLohnLYjLH75tl8I9Gj27lUr
O95MH+pyg8tuAS72pOalzTuo4ViO7PaSNc3kQjconinHEHUAbQYqQYvXaKT1rQPZVIYzEcsEATF1
+5iahwwzJGic+F5i5psuEnV/AziZKrqL5WaDFGN25maY39J0vBjqoP0Gv+gIjjv/pkEjtOUi/ked
uFzkmskxTZNtk7aFcasj/7BEzsEoMrMSNITihNx0pUrdmFvqeYTpvPKJhf+GXwbromPBNqEGI6si
+8pXqnvFEJdRIfOdMrGF53op5Zj09RAeFXodppCBoW6SAsleC4aHXAB4VGh70MmTLZgzvCYFzUxl
5dDGhPnOMk5x0+wBikURTQfm1rHS6He9bnZPZVGsGuSlCP5s/dQOXHYqQtE4fyxR6VzNUfzcES1J
XHc/jaPaJvd+qSBpSmn7W0FpCFwAY17vxdD2LQVcnB3zN3MpwG9fbkhmveXAzC0lM0DB1iYTg5d3
5cvEeNXLTK4hzQzKl6Q1Hg0bZ3CogW7t0eitpMgIFxApWufFL8rzKl1dlXAiLqap25ch0IndM0me
uX0biDHBNYUKWwdlumeATxhgpdqnBvcCgk0r2dOQDlc3X5lN1tqqrXuQbDrym4UIb7YgR6a8N89S
NCEdgCSJNOf+p1Mtpv6USR+jRryWLicW5i7Fp8AyTCe1qhAYEtK4Qoh0Y0ErBnkTL+xr/Adm/hB1
gwyJTy02A40X2hrUwc2ifmJBrvf0bbQrvCoXjbLyxNEjONcGWuik/oEAoKJ+tUZSXH1SydfyJL9F
UEXP/SL9jyYBADsf7G5rZZwhWJCMe6w1yDz0atP5yiw2CnPcHrMTcusz3iBp+9dVgUJIxx+ueM5b
hoI8xdCWpV3WYJfx3/9wxYeDmCYtIR4GkqCXKvrWTBCgFfM1ZM8poXZvS8aEDLqgJYzWThCtvW2D
O1VFCENmcIiJJgatOYn8YA6d+uin+dkOrPXPVimQ3ooGUM8IbQBiDaTUkvYDcb7Dzmhz769fjP3n
mBBeDHetobM/qbah82YtL/YPL2ZGYMNEoYlXdiThHkCG+KKVaCRujkClZLkkHRngr0pknN12G20g
7evWP5PLCn17Q1A66h/MZjRbA8JL3fYGagDZEHE6URb30fTSm1SYaQh/QzW+Ma4hRIqr959HGn0r
ofWQSP4UnZcKvwZGVSlAbvt5fTOeTSN3TsdWEtGbucWcqVWKOvjmcDcRvh9qXWx02Y6PTQSMvfQR
9CoROOEA4csjzXVz3Y6JdrTGh3Rirh/nXDlSqz/gbBxO4nZkr9LfGPix9g5ZAXGmwozHrU7pMM17
BJXFWRo2fdjCOS/AGInAbRQ7OU0NMjFajwQJDbqyDskyZV3+DhMfjVA59FvJ1ndz1fMb41J9saGS
Ohh78v2Q5c6tPomfAt0ftqOFyOaWl1GlMvHwmX3ARxoBvE7ubp7pWmF4GteBvr19W4LS/DcXtvXn
pu2t86EKyxJohVQksbdw2D9cC3poEJNitN+3sMZpXuglP+2MUl1CB1heVqUcSHfxAgokof1kQty4
ajhOnLgnM/0WqCBNDPQWAGdujjiCOjx7oyqRKm5gdFNDchWGrt1UjIa8OKeUwK/mO2lc99ijtGkF
vqm/m7rFr4BAQVBc7Sj3IK35nbovEuTlt0sCHfE/HNl1ngabfsLCdjvqLpptnTVOGeSB3Hl13it2
xnCTH65bE7a3bBpo5hSlWvyoR3w1OV1fldC+sdmkY9bcxzNc/WSuQN7f2BlGeTFQGYGyrsgHiAaY
a7FPqGB67090dnxVXt3a9ti2pmOkZI8DRsi91BfIX5Y/BQMxjgbhUtfZYsvJj4rRWJD+AiBgwXxo
/dmxIrooqfgdNnpHWRczl0Xwa/sfUVo/3u75/1Pg078MavpTnNNjkfHvn8Ob/hwk9a8Tn/70i/5V
eNSfUqL+f8RCiaUL/RexUJCAPpJf0R9zoW7/y08ulKL8XV/WUYuWGbUQ0Ut/+4/hV9P+59+E8XdK
MVPDCKyqKkdJto28qNvwP/+m2WQ/Aea0Ncorzgr/GwqlmX9nQiFktJoMGDlCWv+XUChVWxKu/rh1
yRxiVQpjm2km97lyC5v9wx3ODMaEXgxgBuRVjuqkzncB3qAxjo1zKeTHuMC70CXKsK/K2jGzVDln
Bqd2kERh0tpnVYCcT4neduYiybZGqj1GSWwch65/rYlEhVo/j040zta2k7DpV0GzDM8JvRun9pBL
JeL+PFLAV6JnV/j9nCqFTZqfTvwSDgK5RUgsknlki7GXoh2TMMo/a8f2w6EFT/fOM6vZYgY9HNOU
Z1BPw4G5f+9weh5IgFPnNUCqZDUQw7FGa6itWjyL2ywZHkz5DL5M3kQaIk8sKXh8Gbpi98gm+xd+
E0imVcWASVxTjjYMASbE6FZymDBApnLwnPj5vZbGz0y9+SUpefYK1GyOWzK0ZAbbjAfdWhGIm3g0
6qfWR2xHnhZn5FVtkUi33OJBoFfuEMA7y6bRX42SeKATT0u7fQvi7juVp9+wEb86NVtXCUQ3OyRg
jnZxVpwUkru6LDuk4Xio7OLJ7NEfElD6HMTFU9mYO9vsvlSGZCtMNB6mDiA49Qh1N4HLNt0pU7Aw
pVDGxOOrH0VX7GQtnxCCyaD6Glvrmg1uSTpjXS2MyDFSHbmN8DT5/RqoYb8GsWCE8Mzy5Gpp3UXR
pqcuD3DaP7fSXKMl8i+9VTzWCH9RCLzFwAjQLOB7KhCxmhCq10jnaO/l0juzT2PbZ+VDGUX7SMUL
WkRhjhtL+6UXwjhVkrQXffiQhClzoWmMVvY4ZyvLkIRnZbBZO4NsFIj/AJAUzc38lJ3Dh0NH03FT
VyN6aT7XoSJQSckR4gScfJasSRKTkRliQ2Q2L3WP+jy1z1rdvs0yBkaO3FEAKyMo8exJGiK21DGh
EzIOmxinWQPgWxhbGrX1bM4ZkdmUGUFgLxlKo3ChvderWgBFjDBMumXZPGF8sJ1YbyOvD4YvP7Ib
em3sjSnckDDAHCR15WuRmO40wAq1AJ+DlsUHnTFriFAXGUjo7YopzAQpz9ejw2TZEUmpqO6ypl9M
Oye4lHhuKB09pBlHLUWEOsjQO6x8QC9eWPDVTcv1mYVhDVG9PG9tzyhGKkvFuIIGgQTgW4DBWzDY
SfKUTUG5iTJQt6MVXPIWXA1ROQRdBMjK9KwEbyhDJhz8fe6nv0LTuKcDJW3CJvy2aNqgCqwhM08y
8zlmdLOwKVnUcoPN/LXBD7eSKBd7vPGjjfwDYIyW9ie1HL1Y6yDy8ZC1jHad7IgeQzyOtVimHMaF
/lbFCuo7+rxpJEoaYJ1HNLTtSOhHuHZKVOHj0zAn37icaEHZqLd1i6Ysn9odD+QzSfwPi4TdVeKD
y5kU49fUdC0GoI88tIh4oInCSpNeZAU7jIpZxSsUc4uAXdmwlNOZBoNXtPR2gYQp2es4dtWq6xS4
vCmeLEVqEJFO4zZYuthG89mZcocQOBv2BI18iKEZ12aI4JjI8A3eYOJcTF5PF4dXBp7hmtob3BzN
2Y0osUknas9apqScrVK3jLxWSwfs4gmACRJOZnA0PZh2dR4hiqst2D0zbZF3EnFjtwYjBm2r2X6C
RsdYjyoli12fKgM188Qiqk3TXkEK6mZT/hAHVEQxpvRA4e2P6Lq1HZdsJRjbGTRWh4ZLKdIyDPMW
cj+69S4dvHRd5yBr+DzPdoIYrZyguxILgcGRM15lc9CUWEJiK7fOObBjaZiOoZ+fk+FdHhrdrWgp
l61NJIyZ3GciUnaZz0fkh7DiStW6Qj1F5dBYybYEE7OfVKlzfRWYMrP/Pa33ct/zl5HFETmDgBsA
2EyTo7cYNiqAkHtQfMx6Uag2ib0t9eRLxfmaldyTkRISj5M0j+HiGFSLmjQhhvF3/r0dkKITk3QK
DhryLVBvs0etU780mNhjTRzJRJHcpssJ100KnZELIczpdNYLaMAWyQFBB6renEuafWDSPGBFYpld
otplfw34qFzVEoPD+pnqcsWAJznH/kAAcqiADY2PCk3hcYbMUWsYb42Cs2uJHTZmV3WtUjCdl6p9
xT/HwYLKaBaVhx3jAqzwFGvDtxS5WRylrp+ENRGqdYIzi34IY9OLBamT2QTwwyBTNqZv7nQ5Nzcw
cb6LaSK0YVAnSEJcS4gZSWvGG0hWT6XQ8ccUIkdkqsBAJiAQj1SfsAtrqoMEAUAAgeJsc5gXamv8
XFD9tW/O7hgMnAeC3iPbQF4PevQFV2itNPXk0q1084k8NKHI67FtYGx3JWYZvMxbwrkfG2VeCxsh
GamoqOFRp69ag5leCM43D4m3i1tya7nrOBLXH/OcolfVok0SGB9BKwzPxBVStmB//VZKHXCzm17F
COSncrLJjLxwa0xOfdFLUDhJZPJNn6VkCs5U49WhHl40pdHuZ+uJpdbmJM/fhZEPmTOudIdTdAjR
FbXQbHAaEly+RsJq3ESQmmjxIIayyQpP/WwdIrhxI2CNju0PxMZlDBASSjM36VEyje38W5lSgJeE
z6e0bhEWrvSWRSgW6Fki+sVQh411gj+SARKoC2CS0wFrSuFyvAVea2uODggBiDbjWdrFhPOS9YDR
p6JpIB7ruPmOFBx6QYas3Ncw4WLkxoA7PvpGLPCWBepCWy0cw8BmqXsitr+70SrcPOuBStXRZ5vK
7wUDU8KjyuYOU90+xEqUNB0lWlN+cYDXMTEycUKv9kmCQEy2VBV7IXd+LY/fcqXb206I6ZLpYI/Z
Q5FuBebkzNju/bSEn5tmuA+QkerFfA5q/GRSqmTbmXbfSrMK/LpdCSmoLSL0PyRt58F58bGrpYKL
xq2LOgd9r19KnRHtzGWCkGo4lbH5ktpEMiO4YLxc2RISKf1xQhcjiQ6xcPyRSLypzxzKYt7ayZ2x
X5IJEW9L0b6bdv3d903u+CYw7j5giYiigi5VIzZZFH8qEbb3geAHT8ml1iWkARe+LZuuTjMYnxCT
KonQRBZTJF6MK1Z6SCBoWtJbUcwD0FzI4/E6iaTzbGhPY4BTA5AQvTj4POjjG7a0ybHtpNoQJTGu
VPtDKUC2kyJSrA3zvkrb2AnZb2ydrCTy8giQo8kHOkagIdAMKj2r+Wy4/d5ZgQioCp99+zrBAxPq
+2i9pMby1l4oc2MIQUr4XnWPrXYKpy+sd7oOQODuM9Y+4/TDCl+H+m7OZEdl2YjiDTPqnB0JW7Sj
o9/Vqg/ayUwa5lWsfJXBcwmmXRjrIf0G6DaIi2zhrmey7gmGlT1chwCZDifyfCblaDjIKRdOnPEL
yCMjkmWsTWLRrY2kkroUVND3rzXttVaed0WpntK0PjcWsvcBaWsCFcZ+lcqeUuscG5DXubeGglfb
cmcviTwJn3zBPoZ24tDkeBgnZU2Ggadz3m/xnprxBzZKRHK22yvxOloItchyDfGu9rQZNmaAL5CF
S7xLJnVnc28zi1Qi6q7i05JRU/fbSlyq66CW1PYj4xGCJquLzNirNgqSLiGRLaSq7Cnv8aMg/0o5
nthEOcsvvUYFmumOIYVXPimvBTGdB8mpSyUnQe3uzfa2Vs4Dwn90CNBSVtWyPdAMzJ5M8iwEyBfL
fM2RR2Gw4X71qvK3PMNuGJVrZMO6M+q1nYdbk42e8ibNmevUzQGMwrbQ433aKLu8nXfRTFFBkQfg
2EVAssplVAgwFwzpjpkQ56IHOLB4he603wWnuN71Ozf+KgFwKKShDBu04QEZO52ThmvITHPgMl0x
YGlhAqHXFiMScGewuf7S0WZlevJtdPpL1acSKGHgJgPi4rJ1HQG++u8oJ6MrECZKlbQjgW9PA78E
qNysixLe89G6z1+VaQ2hZZBIOb8E4mQk2ymikIP9P5MUB+T1A6U1uX6yxRBiH2tORYNpN+Cu1Unb
YrTNmt2srczyJHPHWGdVPAOsboJTT/VJtdJKG44fyxTDkcdrEV6G6aTOA8KmxwKp6HCseJ+0fA/f
H89YkPPmO7oEusnFxk3samQc+vElQx/j1J7VP+nlI0trnXph6uFsqpKtWm8RlvbsDC4pown0Dn8p
FQNs5OQ3qDDtj13DSc8lcs+aL3JK5sSGbJdA2dRs041XVd9B5JjarxiwkMJmiAxwVSpuKEHM4izh
BHiLr9SPbeZkswNhJpjXDElq4zoDyNDXI+BaPTnWx+pD2Vv1SnpI7/oLHJ/6jYWVriwt0xY5LB7k
cMUiEUxQAA8GijYdIgtaJE/iQEJksOwAW0iKNSuvjS3eIql97W9ihXfL1e47kBMV7AoM+uN6tE9m
tW1CxzQ3Rrw18kMzb+m/JmRPx7tiWk/JXvf3cQ/hB8aXIPxmL5ssVZxfUD5k1ddQfMdv5aWIsMgw
31jRH9RW2pNOvk7+yD2yluotfEBdw+JLFC6LzpGpamY/oIV1+MsgC7uJsueyqprPRGyGwZ2K75Id
m7XDuo/SBxWLUJL/Hvi8puVZzc1rihMrw102rZP2iKXH8WdknQ+K2KQKBMNVe2do3F6r7r1Z7Nic
jTyuP27RsH3lOiNXIot3o+czrApcPLd+fpfB/p00T+LZ5Idh3gGb6JAgMgrGyD8+ZGeyh/DcTMnD
3EGKv2sG19JhWnIg3CTTOuPffKOSyXnRv6LIgVpt7eEj6BQ4SOY9zrSt5FLC5/XaFK7Ru7V6tZav
LPBvgb/G/mvpOO+c4sMPTqAyUQIU8s5qr9IXSbZ29pYQyguynSu4ctW7dDwHz9js6i/b3mPniLnA
TNfEpeCvoYU0/jrARxoxDtoykkRKZaeA3j64z5ESWJAKm72aXwQg7HprAmqMdgaZH+M6V51kPkUT
4sNLD9akXkGfz7/a7Grp+zpeK+EFheTUuyQ51oFbIo/XVxV1zyutk+g3a0fxjLEXDqhM4So4yKwD
tPSDyxOEoi01YM9cHN4Wn360C5qjkZMc5U4fEzGX6SolLYm8GcHiPjb3ur1JWmAHHnGFqznzKDJs
fd1FTnHmpfHZ3uSoa6G4aOaHkbrkaHRHGJFFeTDIvSFTJ5aeVHtDU43Cta/3Ld4Wez3p9xEixcQj
YatV70AHIb7I8r1tUaN55IPihS7xDKxMD9faOoEL6nIfSRNmyA0kQ5/yaPYMCJTKJpAeSp4x6h8i
Bjn6ncxwDeNLyVyz2YYsFvnGUPaJup/tzVQ/29aO291oj1gErX6bbMiDsYnIJHUlPgzSFSkfFtgr
108VG/ACQaNTlY4PtvqsKI+4nMcI4FYApe0ZBp6kuGpy1JSNzH4QbpocjROGk5XfHdkhuEnpQyQo
1khcsvcLL+lNNs7Je6V66fSckEJA/Zc4wwb8g9ysVGIB5Ies8giEA5yEoAUhI+eHXSWt+UDMFyxX
NU5XzMz08Dis+S4DD5RmWDIfzPBCiIyRe3TWGvaYKHZRgmTYtsDtD/uE4oqY0MIlrorGSaoxt+Sk
j83JJa2QNaMznJbVnVStd+W3QfEEfwiGPHNOUrgvtnBqmlqUvI6QEJ2Q2gsiyuWcoHOyNb3M/m4h
TsQPdezYBB3iJIL7Ly2ImPYlMalwAW+RPa5uxey21mo69YpLqIY8g+BfXrskXQjHoCpqxI6dG4eg
ML6ZSWC8axqPtzcDsWGtPHbd8D4O72rZk4tNBleli5GHbFh4p3TX3iX4HUZHrDSSiHXXTpjVrQnX
5EXbG7yfhfRSzevSvyjy1hwPs7QPg0OMAqDZMULJ0u2kezbMHHGfh2RE3FOhU+y6ZfAVkYdAZgI0
Cym/8EETh9X4D+w9GNaYcNEI5gxO7yYke8M1270sb+XiwOYrsf2ZB9s/Df1H1fDW7+LQlZjGvRBW
CVIGGlYPgMK6JC++fO+2oHObdTfv8p0NWAxbFMdKYwbki2N5Qx3Q42FTN5J0wpZO7k09sXxu1Php
YvFGkskp6YtbseyHVQGPOfOM+AzvVSWd+sUA8sGM5pH3Yqx3zeyY8ZOYEEt5+Ph5QaIlbfyzyFYq
d5dBG23VJVtWa9VeBepjkex8+lu1x5KrkKhVb9m9h/5JSF4UnLSMctPrJY+X1IGRsDYUNCgtCImt
Ne4A+MdkIrCQnsiaoYFSesq8afWdXjIUXY3mCYtcQyNHe4LN8UnLT5059zvpF3uubDM3pK53WHpS
Vif6X5kzHtNHujCsTtw3bLTcIVQIQnyphs0Q/BxMuMWvVLGoRlHqHXX+RC+iQ88IXCj2xu7FCHaf
tcVh0yHOYxjXFa2/li53mFxSsrr0i2EdS21bvcvBQzOuGAQb1ZNWeqJ5CPnLk8usPik6Si0vYfGi
c7qe1L1lHGjHUK59ieo0mlvDPlNeUZtgQWaDBjHMjRP1l5J94FfASlz9Aq5SiB3udk97pzyRuMl6
R+uOfLz+vg6Y4B7j+aCim1RPOYdHZadJ54xTOU1NqPHaPmT0x6mypKUVHBn4C95lIhnFg1S6NDYR
QXCN6IyaqY3a/SShyyMhga405zFObaBoMNc6po3HGrADS/1SQtWTvWLByxBJCFejA4dqAaTLO3ie
nIexn4AfG112zuiDxFqwoHg4hHjW7ZMKGlt1uI57b6hJeWDj33f5Jku2TDGjZ00+UZBQx5J7azav
VLY8iieTXdmhAcwhf8BMziGeRgdKE54jzw6pi8L/gYn4rDxj2BmPvZsMGOG39RdFJzK43xVhflSQ
2mfOPTOIPaWjTdsspSc+NzJy67pz4W8J7SJrrk/DafD09DG/VSRWc40+GFiqOLeqq7/rrkRYRLk7
PIev/DKgce2ay8P4MCFFkbYLTR/f4JP8TON5bxUHenTsibF/qc7m1xzxWvwINBb4DCKH3NTFdM+4
haX2TMnIIaPYlKAv2UDGcmsUB2nxz5ojJ8GrYA2ZBeTJxPYQyoLCDVYFVKesgAcKoCChUvCjZqeu
sGAjDoyotWplN0qoJFZhCIeOSECVflcuwOJPTXrKU6j+8p0Soz/N/AV8turspS/czLtSR1MoaU/U
XwsKaddwBMZsfkKHW76qw4M/75IZZOHG1tbXcfTEd/qa26BO1spJDvgwJ7GfE4/iKbc2ClUtpByY
yTxCWlPgcwzH996/xtE1fvMtl4Mg6Bye3JAvV6aUcahZ8Y6ELg5DTyeOTu0g3nIv+pxMyFAjzB0r
NQAjWAwqlAcY0Ze+OtkPs7U8JTSmqeJO5d1AfAWaJs7zMUD0B7N/Keg36rOyNZXfXWJvFC06jDo4
hO4JBL33rKpf9thyrbHowZ6ft4MktlNtMGU/THCGQYVN1znahJKP7POtZjwhn2KuKMKl/QuhuAuy
AlSdlv+2EAOUdK+qlmA0rFk5Z7bYTPCnM8sI0mznyjBHOji1jdQfK6s+w/QkMSVFrxTgKARBtu7G
t1h2KeYKx5zEZ2efh8F8rOb+UHBW9WXKyEuNMZZCw1jj6HMiVdzLfXivGtw+cuQ+RGe/XOLCEgRZ
8+PoC5dc6IM+H2xIEnSmd90UH1GVXgS02V7vjuToXtUUhQYWYRbrMYPv4GfwaJyM1iUHfw8VarAS
fD7jVSbAmfw1QvLMdtdOUMwR14851N+KilLPaevUSQKmc5zESla630Qp1V46Xltbbr208q9gaZ4n
hU6YrkuvdvjWpn5OkWNLR9JNQI4Ep9pgvsC0o8XCDXssBiC9atNeBwth7BRyVs4Bvmi8R7DKNSqa
QZElx4gVLHBR/BtTkenBr/kwvm3W2jJWWmIvQA0LOGD40L9LKzv0dXdXAFWT4vCpnQykiwJyQz69
BxqbepLLhxhkI8pmbrmAFad6T1tGM6yFVLFKuYOyWNPmX8ofIzvARlksVXFUKts5nCWu+372GDut
afDph9mgVaniyCHEpWTGE/3q9YRFU4+h1qU6JOyQvUSJXE3JHgziYUjIrePqCbJWGaqHvOxObfeq
q7glMfygW4TGQ2dS7itl09nmnSgacUZbu6FOhNgT5hKZoyDUtDkG6RIwbW1ze19mOGxmXzBeNgjg
gDHMPMRkma8KiqgkL7AUG+m6Cu+wrdrAwSIy8vwGUQisn5A4BTLG862SfA2ZYbkG7wRDsu53WHyH
uAPvoW9ErpobDHQt2iNN8pSSKQrzBj5ANeTITZLtXJm/iOJWgQ0Dc+3SgHkpeKIBLG4vJOHARgMZ
loYk7KXWU1zSQUX4Hqwgrx1RxiP6smsNXEK0CTRXru2rSTYRQ4SJs3W265FeUnWFL3bYAM1ieMQ5
cZo4adUZ1Xi/75T4RZgEQk0SibJxVoKvMBgbKJkaM8GRH/WFNKJ25DkmqKZn+61U9a+slUHfYE92
1nUSH21C14gTXLK9S1qgeTw4JAG8i0T/Rb4CrSva7gxtyvc50hYIEKEOhV9we+F0rMr+XtWwCHe+
RjOXoauEhQlCCv5S5ROK9TZb4OsdJAw40AaJr2gZRUw/Ow/BkOZd7O97etV4KL00TJ7hMeAeIdTb
0pQVvfQRaiaZAEGI12nyabAWNt0+UExWktVOgcXXoVlatlm4r8hv46Llch6s58HitGDX3GZVp78N
VrhDrvMpR1QTk8SxspB2SYvGHRg9O2iXe3kKwjS0YhnBuHgK7gzSEsmGSKg1YHn7Ch3bMIZLLMfy
wdKlbNXjR/HgOTzqiU9vOJu+0zqN2UzJF7HM/2LvPJbkRtIt/S6zR5vDATiAxWxCR0ZkpBbMDSwF
E1o69NPPB1bPTLO6b5f1+t5NGVlVZIYA4O7/Oec7cpea7gQgJv+CzVtgCaxzarqiXQ+ac9fQK73K
O2YE2HcdUHl0dQ6Nx34RondpvrpEEzC6Bd3OhIPTjue8a+VGt1mxG4bx7Czv3R2bNwyyW7dJWItL
6nLgs0OwzZ/djjAt6CN8RMeuVDRDQKLfdG29kZErL4E3fXc1p3e8TazMqMpqKEAZuuPSNO38ABHA
goE5gQeKiuBnOnP+po0nSYiNhxxkHYofI2BuoiS/C2Zi6SLlBBZmC+4z2espfBwbtslNcgMUtEcs
V0cT6Xxr65JrjM4euGDVLhv6W48o5dgzZEpdBr0s3HHmegfrzoyzZ6OgAAYn/Z6iYQeKES+pb8DQ
+MlRUcRyas3pY0pizKb0BwCduDh9yChlSi+uHr+poos3LRldHNv3zpycQE9rMIgxBFIjf1UxgwIk
/WBSzxjp7RiXRDqy1a9SniQRgv4qHRg1cReuVJ/lpB+YFruut7O62yCz6y0Fs8yB3PhkLypmPgH8
t2HG1flrAO1l08xRzAK4WCyvMQYH7Md0s+lHLiHVyJipeXymuJ75jknTG2S/dd/oEhYHG4uoWQUb
0K9onjuCyOx9nOgVwAVPbVPXK1HBnZpA7gtvJcb0wbAmunxjBrtWh1nWcjyeqmQNkpo1UKrhZg4U
49iheCaoRgXxBDe0LBkLMqbp7HKXwEO3bBVuh4nBEbW9F08haFhmbG3sksm7k2xFPXNspv5tE0fy
wfCBorJ5hd2KdZDtQGxdpTV1EE5qP+N+uhks80fUdu+Om19hTT84I/uhnOozi0wsNNczFtPDYL00
DhPgJrKA8zvZAshNCJD9sFyq/qqxeOtShpJYNq4GSF/4/dZNWrcYzaunKHW+3j1RvJmQPDCb/gAt
A5ptYQ4lVfpCgmrBfKUAQ8kZ22zUspDxlEg5bKuy3oupdw4jPj7L35g1ZltcULEogODF7StLyLyF
of+R9/5TKGvjqmuuozZYiK6SwXWOj1zBgiQcGEL1JWODbxj0Vg6S1e+Lc2nF7tZfECIuHm2LIS65
jkM35C3skfymm42NVZrpcVT+R0EG4oB4W8aAs8qh+ZyCoeXJ3XOGTh7QIe+GKQQvt7CJM+Z7tWSw
O9jham5dtSqs+TOPQAsjam/yKOuwHYfPjZmaR7MPmAbZhQF9faTCd6Z0sacIFtJ2GrGShjNrwOQ5
Z9+pPkn7HZsS45OsmWPlYX9xc93tC24f246ao2uj8MVNfQuS43aWciMlP9SxpLEPS047XRe4XL+r
UE8gO0rzgHF4AzinpyXBwRHhjoc+iPBB55G3GgLcLtxfk31by0BwkldvQWHc9YCu2qZ6CcP5J5YK
icCCYIGvyqNHearTGiJ6M65nZB5l4vzJWlSPOnvAPcOIJMXQ1PsusH+b7uJwYKw37RqnFKCNOW4g
up+J539htMeFwDup172LHCjimdI708Fh7JKxbSMrOeQOVBnljTDPkaXaSn4MEakntyvea8xFW10y
qNYTyI5Zc2TCcb7WeYCEztNtDKCjVcXUI58UzxkpgoN0mkcbOCIAyvJCtJ51sv4URdpvWeaHNZ7B
F7uxTxHucM56SYwVre1ojvDPNUvawSkaikMGoMkUmbu/zq6FiH0oNS59dBFLohE8UbBXht53EGb3
cz2e3YaOs9iFDTy2FSkTfTJdSK3pjOnWbMhx97Sw2UyaofnvgVK+ZcVXrtY5NthjWD9F9Lgfjboe
tzKrcAYaz7SnSva+BQiBlmW7cRwalaTy9mnO+pVQrEJUAj/RAbtwsR6imJa7YcBXUiDOTVMU7rMP
uyMVOtBVH8bgc4Wp4eRa70RHIPGb8Xak8BxK9eKTCr0BCYX216Go1n706pu1sSrH8KuyaPFUxL8R
EO0OYq19MAwONWeSfOFmTtktWa1/G3jdresDi5f1q03sBzBQz8nSDl68Sl3qFpq1SKiX8p+8gnFr
07Yfzp3fdZxkYv08R8QyeiL+7sSMVBLnGCWauUh2gFMtx1kwZu2P1C54FYF7sBLkP12b8CYd7P0V
8yareepHfW7K4kcauzeDis5Yk75qo93SVVpmxYmOMgzkNpOS0Omf266Md7gPVmNYv1oeu8k5le06
U6+V0+PnQTStGd/iP6sYwwGDcHqWbgPwOtXGnG7JluCEIi7k8nFpbr2kAfvU2tZ1WXREZgSjAuA6
3O+GPFbRj2F+NRP6GsFM3vCQfAYJWsr8LpyAQISug/7fgl5oPetYO8sSX9JYATNyneOnXLexEuue
nWsKBpxdu8+Ic54f52Y8p6PfbkzM4tSk2G+jUlsnpg1eRNWpKJcaFssU+M2mveish27q9/msXNCF
zPq7uH6YRv1U5e7V0pMytjZiUS71zt5mVhouYVR4l0b14o0UIGOt4oLIYXeH010QCnWsvG7jCMSV
pvZOdZ0FCC3T1igZBlUjJ+hh4DDhx2SpR2sPjJVEVZJcesqxoX8129xAhnGs6epXp5c3UJXtukaw
mW3Y6iYGmXbpVNTN+NnWbrDHBlygO/moNEsY2gmJuuBtcmkUmn+qXBdXgesczYIYitFk73NPP6M1
1NvUCI5C9c5OmNR/BnlD0SzsonXdBFSkR+REp9HQu7lZknBRfaNUxrGC3kTGEFF3WgUYDTmfjclJ
jPUxFa57Stvi3i7no2PoamtPNWTCoTgocNacw6+1OTNhDft3jIfVGg/reIg62l2swYATRthox7F2
Vwypew4jBnQ4DG7tLinoounOdLpc0ljoK7+AWD6pgZlK6exbXLhGDUKYBIS/9tRn0cbhVQaN95BA
WzZNTiGR4ycHZ4LeT/j+wc8Hf0cLG3g2HunripQWzlt9AI7gr8PRbq/KjkGbhAR6H/mctRLIpVdY
0iDVhRWcRXtMONoRrDzQE7btyyQ6hIwyyoFMkQLiecB2nAJcwc7vFsa1FU7+zvMZS4DI4SVoHiie
cA7CwtdZwiHj6Zlm2InltvTdmwA0xDVC+N4FkHZTLdd3zWOpKZfMWsleT/dsFUWQcNiSRLCXH1GM
frNzYuRIDo/WjiJHw7Jnxq8J4JjUTHdaF+M+0+bbUMn0Uun6uw3GewyaDs81liXi0P3OBDnPnrdU
m2lGxzLrLOau5GElFTxFmz+5ACJXnmi2vdDTETgBLHDhHwu3OfKsrE+q8zdhR99f4eE9rNyKrU4G
S1j13nsdOBTKjBQ6xhVewCHU0KtjB/S927IyD/3Zlf0hBMQI2jNnIjjU1zizJUOZtjzS3fDu5Yxv
UzMPt3SuDcKI1oYYpmNZEkl3ZqTIFKgF5H1cGBlWqIinnptTjZ0M2bFczmP9YsGdWgsja/1mjBgf
piEp8CdO7EdkYB5yUIXlEIltqgUoAu2PO6cizWlMHgbeLKg2xYiMpmLbfXQYH0BKvHJcu33XRHfr
IdirzlDvymIcUUj73cKOkDd4xrSKhxuvSvITuaaWj6jY92Zqn/pM41izOvRrxktZPqEi+2xKXUa8
PX8DEOu83Ayzx7+LrcdpFP1DXIwHfPrsWjMsL9zH3wRMgQ673xJH+sFuD9BTaINP2g9l+C8+ZDvc
w1RLV7b12NfW54CNNgUhV9nCPTljeMUz0sZWHV/xIeIvqEtvVXvDY1OolkgLe0RMAkAf8ZO0w2tT
T8VWwoyAcuG266DjY2evgteIeCP1on1AfglqQ4EWNX8r2l63EcEn5o1snMqu/I5gMWAZ5RgaakAQ
xout7YS9dJ5sw9HbzhSewLG283Ug8f/3pOzaZgiPcXVlLQRvS5VXvmJP3KQMxOKRSUNhX1UVYl42
hPUhZuseKbdf57zgYJ6Hm8TGn+S6zaeO+G80RzPnSGBIeFERrdOkWw4yotjoAnpIiqYN6kaEAO98
g0lzOBj+3gjcEwdkGPXWybXjiV6VfDy0v7pfR5PzkRmh7ejaXrszKq+M6XCfsAq3pI1I8MAoL/sb
LxyRUBBWG5tLy4cWWhQBl6OTveggO3QFnqguAd0xlJvMQCHw++x2NnCexY3zophVYJFRB+jUGzNi
5VboYkGrg0Os3h2xfGgl1U5lGJxF3v1UsciOejvQisLLhxTfBPrGH4LpJtvnuQbSRU+Gy9x0ymJj
qxgeYlyhMKhkn8aw38P8EqTdGWTmru6se9/HMWkMQX2ojeoYeq2zs4lRWdQA4CTA061VdGwZ7bnI
g4Af6oNTU61S0xO+VbknVzNZLQx/Pj7jBXAcNnhQBio9xFDU27aea2TDbGExz1dF+LPTYf7MYrY3
65FELRQPvIeiODicU2VWOocsQo90KQEGcs416w53YOIfi3gO73yvv+OvxiVsyhABT7+w7oePtLXs
AvgZrMyFHwZ78gLFWmSIldmINupFI5RiroOTEEG2rzQPiVbEx2bqi4ex3BFDKG7dyuBqX7Dfbvfq
0+WIuA5ZordR8eqAmhjT1i9DxLycKKrJMQ6w4gzvcZuQIV8FjY3Dv8ICR3CAvaHE5GOAf7TDpZ2s
4zga/YhdhaOrMd6jjstU9BXAX8t+4nEwVTNxX8BBWyDp5tqjYHePEwSut8IuwioRUO+dOw0XRkxp
RO8O9yDDaF9yxX1Vc1Bv45E2Hr3HNo65NRv1LualZMSFDpRFrlpChjw88/sG9CfjR8yrzjS+uLk5
7ZEOxBNdK+raXsi+cUzJk7LyidwaOYQ4J+5hYAbO8lkfMw9VIYL8jBc1CP6Iiv5HsbH/joEwi0js
f50HQ9Loiq/f4mDLH/j5vmS+LPEr8yWZ8oHC88SCwfsjDSa9v/mgGG1fLZEs0pZQqP6eBjPk3yyT
0TnHPd9UynMF2DSNAkJSzLD/hs/YFeR0AVT50lf+f5IIM/GY/5YII+spaEXghfBXMbNynT9hnngB
TYIJ+7nw3r00+RDswxgm2NdOQ6Wm9lMAhOHr3OJ8mlKq1J2tG2rC2+FEuIXDU6DuKw0YK0ACdC0O
AENJW1a+7qoFBmAsvoux/PDLYePO4TX2XmPD+OCj9PJjzoJQ9+zhmzy9m3jesEe2UEGpIwWTsLjw
+72aFQT/yX0GNH0Tthji+4IpVk4Ef0rouwE5jlGwOPl+oHdZzFoIQ4GVwLOLrbamR9PHR+cVzsqq
uvREMyQb3Y0M+j3lJ/YG7OqphcDIozLcpem81xwFVm1lZruuJ9QKqAdPaldfFbH5LEdrlyq2HkG6
Ty3w4UAXCccU822hOD+Lztz26OJtNN/1wnwQgz7ZsGLW4zAeMhbrcYzoYWjrrzS1ns2BldWB3mfb
5BA04hK2YvRCFqYg6lGE8IgOCguxTj2X4zZht6gbQGDguFFwfDttvlimfU34GQksCqtrDTpk1w2F
c9PbDYbI6t6aEFU7rNkyK/x75bJBzUpW7Eyh4Fe5c6QJ5jtJRLXnEvlRYvTzmtCmMjN7mprwPFMu
vkulRJ52rGgf+VhvzAiF6aupAmc/4uxNlHfPzEkdOoFimBYQnqM8xWlbUXHTYZ8m1jtRxRMelY2u
VEkcSpESGxtPjTA4Kei6pXJdjNsM8NOGprmomhje8hAzeoNZWrxisR0IzWCOETnVS7Yj1lGxgMT0
o2u6X3SU3A4amnBmTd96YsifF+OrmWn+jwQPLdFC8FUqM678QwJKf2Ul+hyr7MmIo48oTC7DzDXF
8G9Lm6u7ymZ8nbrL3riSNO7LMrskM/vsrj1zPr2LxqTbU1rJiy8SlNml3hK+QxC0T01OP49/FcDu
h+lB0J0p3XeeVk9xlP4ATk3sAd0goO+UIXher72lokU2w36I7H4VYN936EafJJ1HYX/vd5M64vDf
zW58OyQmO2EdPsx+ciome9o5Rnsdx44+uvNlMHL2BJwRWBf9i917P5KguI+Ece1JuLyukjQfUoeB
bG3aw/PYaJyrM4yU0UU+UVZxCMbkw6d4tYmT2zhl2wljdFhhvfUNQhqBIQ7MtK5J4t014G7Xg55Z
ASv/E1Qa5CsbyywE/K+AhowoFfc185GVGxTfwM/YylfzY+bB0ixzav6cRr+lZYk10gPCmQUxWyaF
JyUnPQnNHFV41OnR75GJRoo41lI3wL2oB6d0hDu/aSk8AQZupO7WrQngGFS44/HI4YPxHBiZeyFV
XHRHrFT2zVuVGHfptzfaepNmCK7gHCwG+tBqcwaMU0dyhGwelVHWjxkPiud0T7CqTlGMdzblIOb4
HLNmHV8nRrO2k+/RYDBDqeAygHrRsU/a1XgIRs4UMkNlDVN7XygoGG3P+IVxpZ/Y1s6TzamtnODB
HC5xbgGI6Jot3K9VIUEb1dZrqxV7L/ycjvK7XQVHcUvUZlFITp5wm6dRXbtxc6o9casmJjsMK3gV
zIj9jkGK7fkUqQ6peaWclN0LDawk+0qeAIzG+wAYMWoeHU/dYrZxkblrNiAz3I3VQEh/HVIZaC7e
EzOiSKSxrnQW7IMlXyoc/JdiseSFOCyTXhzsDNyBDK/FCMTEtL3vJDBWPhbQ2hmLm6zAtW2ZF3+O
h31XEs0D4LMB5/rsYw4FlXab4mZm3/ZTJeXPoKALhgThS2enb/GERbPRt5FZcD9igHHtRRAcUUgl
BTQrkikRt8TCsAONZzH+OISNSwGFHV2T3X/VnkF5Cds7PoIVhQAqv3HMWT1WhARbUX9HuVE9mKqh
2eIqyjtvX5Jqwunk3ZGWaXdg6H8U9jvdgMi7MgEY26mL3bIvtU4BGEPJLg51Jdu7Vn0uLPwFunzs
etUe4O9uzdH/TjXFE0ZNWXvlUFE0YBQKnKvMEJekYUHp8/g177FbjxG2aoswhjLveNIcWwn6H/va
jCq3qh0MT11O50afZzdGBi2Djeu71V2pWrxaonmOaoQnK2mu6hEsAKNUgkF4GMzcSjEDh6Bg7XPc
929jRP1EMvXTBnT1Omo6yZn1WzY1WV7BuH1U1Z5ujMJj8MTsmCnAEiGc8nsXI/lU4/Cf2iHn832W
BufsRJG/rilgXo2ZflGcvmUmw4Pj+GtZVVd5kHIxmYiUAnQ+dy3T4HUR2PnB9o6VYfpPwr8xgTtz
7c2Q7mYMmT2ossFx9vNg7gzBvTOTPQJDuTb6TvAULjCLyRtgXlRDkZKVxCu5b9CdGGBuGdj2DxxI
FtdLP2+wmEy7OUhHFA+cKu6GgVx2ixayNYdC3YWtt+tTqpDNyW2xCxUv82TRmeKkxoFsDHzG2X7o
S0AlNUeoc1kS7pOLWdr2sleVvQ+g9AtXK3rK8bGQeb4YwNdXKET7LIkyXFPdXSkKKnvGaeunnJp8
gsxtwddnDsFBUJJoUWC4mdLw0Z9zhf31qR0ZhTgznfIKoBNtvJ7wbsqpXzPOiJcKC0Rrb8Y5izvc
m1+dOn4tnPgLrCDWBmP6hhQERR67KR23FIbRVko9sWeF3kHM0XcvMa11HlMjztc99MdC7sfw1chQ
J5z0p2C3IXnawsN2Xqfaafa0Dh/Shu3FHHposaPa8+mc/I5TSJLV1F9StAnOw8rOGqbuyqyDOzat
1xhQjqVPlYAfv7SjWezDItxbAgAjtL7J6AIQGwJhwRGbysEwTUE97XMjX6c50EzFdbbqoLIVOihv
gYUkWCnkE2MwVgfAHGbyMHKZToU+5/H4TDsAB/JD35lYk9A0HkybF6489pWGgDVJ/tXAA3Ld5Sya
8zIRYG4VSTSUscnEKfoISyuCmtQ0xy6kA3XENhFEQLSSEey+ncTH1I9Ycw2kppG4SrwcsGFTQqyZ
To2FU7JxkK3T/N2butuE6CMp+rpl+e7YFs0jTtm6WHszWae4EAYqKl0avhW9dVFzikNzYVgBr4GF
/wM1OB/RDKEyLpA7GEmkVieT2aZPkROVW81+gTbRCS5WEQOxvZwlJZUzk/GRVlAdP2QxXQ1DQeac
bBx2BzZQjo0m7AJAxYsifoo0PpZZc+cxH2HfRiKKz2SDXJKyN2WxbVkGNolLko4zqwFYgCGNh2ir
SuvOwUGnG9tflxVVZ0K2D0bpf7QWlXCwlPbCbu5xC5G58E6AM1l8KtaRtGWiuCRggzGseFPLMMTU
n71FRiAEGGTKJ+Xpn6FkQGsm3SPyzclJmwd4iA+JLp9MKwDpZ/MMg83ygAsQAyr7GnNUiJbKpUFb
h8uab62rfN92iuiiRKGuBY1/MiA/sg6gOP8AJkb4u/IYlzSYykDMEEuU52RCUBLI9ntDdV88hoxd
X7efUR+f+FvouEz0JbTJsnhZRS1hwUadNifKisZtKEIovTaZGCooJb0qRGrz5kD5YLPuvOaWzHKx
Y6NNrTTtNFrgGzB8RmdN+UK+0KZ5HpdtSn64sr0Hag6uB9DWGwgX+9TFjl4C/YPgRfrK6D54RFwm
pUKSI8RAhG9/FqmxMYfxNfcdb69dyoagXLGnh6dq8+jzFKJwmb2FjJUDk4KXWKGiqCC6CbKPzol3
svHxO1Lldi1x9q073ydwUZ/YafwwekQ9O27vpZcTJw3aHjcyVg6OSTHbKYzyeA/svruB2NmBqYgm
ug8AiMXjQ+HV715nVhslL1HZP4Yg/Kl2QRRXxa3V2Es2gPKeqdNfPjyP1aQirLiy/9nRx2mUg3Vi
cnUqeylvG9ACGPzQcdqSeETubpUmFulk4UkqKB3mIDn+gCFgofIeU9HxPSp/WM3fptURuga0Tykp
fhqX3h4DfoX2gHCwfmzIHJNgtgBkdHAtGgk++Wdp4OcrO5giqolxsXBXFm65D5IIOZyvpncRjBmg
+9wwWppbZsIxnu7hIAxE2zrA8V7xyO/L+3iMJK3eTM3CubiYI63LlrSYXLdbt5jGddHMwEdIj8Ff
ZZMGNrUhLbmeqrEldbM2R3oH5xkb9tjnx6kx7mgfucpMVukqZlSn7r2G8BuNF2TIuMeYvZJyrLlL
jRQ8Qk995joiB9ZAm135ZEW9OOrOLg0CSfI0IF2uC8d+Jk5JztIl8gIY5DRXTXwxeIg5XYaVIOA2
pR1sVUvM7wVFaTjL13lK4Yed1EfKpNwNJi/m99QiTYs1z+jMU4br1AHcZff6YRzmm8ha3FS0yaFE
tHh5yo3pEPkTfXCcWyUB8zVH+IH5WkWoxtKMXz19snpK2Pl2h+1YereRhx9kTsQtit2VbSvJNJoZ
rT9dqQ5pmTmot23cElvs5N9G8cWtB71x8aTGeslOkXETCr6p3506q30FPct4F0Ma4ABmcUslJ1a/
wyRArgzHKIPKiNfIjQhvePIpxw2SJPI7l9upKx8UN3ZLg5ZBKIDhLmbngiukoZJkrMMdkHI+Tae9
cST34QT+QHGem96ymMwuP71iL9eJ+KlK4i8jJHgN/AHdold0PQlqrty7EMdmafTHqu6vDVGRDckZ
pgIS7HshySO4sK1c+Zku3r5EXKVVuSinOKmpp2J7mAOKS0MCrv0TCl4LSLG+Ftp7j2n+3an8lcxz
tEmeasuttn0S35hZt0scxjkyzQBWUVhzW4/zuKpxnwchEULPoMW2Vp/sew6mWfwofd3vSmcSa1iK
AnIoIYSMgDOxopyMJ35srqZxHdkdpna1Nxlgyy7eiYiCaXVvuubZpBZ+tVCBldmcaGZHxm9osRqs
You6z6muaoodPMxXoBN3Se7ueBlM6ZtLLTW20+SStOmdTtgY2vqr6fNuTevewS/NG90kd3aSUswY
Z29123w57LPFuxJkFqpQ3YczZotgfMwL6xxOX9aSaM8rrB8jvq+x/gjAxxtS7UU/f0PivwmHGd9H
Vp1sb7gBXI3umj7mGYz5VmOoR35us9dB1Zhp07usEd9NS6je4kCNTbmnqxoeMX9D9KZT+eohtlix
wsxnMZ5uwN4TIqXCczd3Bk8AP9yIGv+1xnQaz+TcSO8kTnQphLNbXoJBXAz46qUvsjdz4pxsF3Ww
rh+0kZBJX2KSJuOHca1TRlVViS6oktsQzSoPSs40Zv7q5PxgxFjEu4trjI+x8tl+Svuh6J273sku
lQNTNsWYikCHh7FafNP6yQyrUz9kd4nDD7VU2G6sTrEd2acw2PIZKko6PRo8fKPm2/ZBPw88e6qR
UASTlKp/c2TAo4kiTBqi7mXdPy7vwggKrlY2d5o0w9z017rN73IM/J4egcYwX1Hecz1/2hy3W3R+
v/XwY2P9Wll8FTIlcSLLY1hgPmBn+GaHNXd2gNob3XUoi9IM34OU1P7Mx2po5355v40GEhPElzxN
3zgCWyueC2yeKv89i+OdCs+hMzL5DyTfEfTmvGJ37rKnWE19csU0ixtu6f01xE3Xkp5ynqesPtlK
L7MdlrMh5KFWO++Bg7YE8uiSILSxXStvRu6sKIouUUQI2KbwuNHmcygNMglC6vVEHkKP1h3QRDLC
Q/VMgWC+cgk1ak0wWeQfMoq2+Yit3dUAWMI+XfnlWcjxrKf+Q484S7yB9P08NUtqfgNocNqULkyF
Noi2oUENSX6pKe7sff2VY4LHU1dZ5CWz9TzydHdHHj0eO9OoohIKus441Jguq3TcBzm8wZQ7whq/
OZ7t0rF/tAsNHiK+mt8nxcosu5nUrXnuhfgey+IzLdHRZxqiNwMW0FU4xJfC5oOureQBM9Clhg3g
L63WfRVxOORZXA9M+gIGxeCAb8poMNfdFF3ZpbFjXXv3VfFz+fpcv/gYqIpaVWl4ZWPbbTQ7AYyy
by0zyCAmhuyG7XOXNPT2VeLFSjiuMh2YKYTmUhzZ48r7QUJv6edzW80mYLKU9ioQuY5zPa2aV55N
8GgRBQmgllN+NYn8VHee++ZvgpDYtW/KG241MLLL6+y6fS4arrWcH1hb3QVjGkrV8F1lSJdipGzL
KB48Z3qt7eQeQ45aOQiAe6kxfBvkkQxGMPhhEZpgdsG0qdRz3VvlylAQ152k+qNt53+Umcep+vm/
/9dn2RVslu9/0p5d/CN3zweh918rM5ufXas/o+y9+PrzH/pDnTGdv0E99SihoYDGQ2v5v+KM8zdP
OWpRRCwB4BUB9/+JMw5/RoE7/kXPcxzPQbf5uzYDrE+6IPpcCycnCE3p/CfSjPwTjFMgzCxs5UUD
cvk5Fq/hNzCrG+Q0POCR6ex25weZxDGuXE4UVdeTzvJ8qiuAA2TdVF3Pfjfvk8yj2DQtitvQFEcL
2zfMLB3vaNwlrBbEB9tMojNRBHzDfoXTefmtGyNndM3wxXRO38wY0ZjMqJbGcev4Dx/+7R9E6H+s
UbN+Z+mjYiFhC1j6eFwdpVCcfn9DLjimxAg5/RaV+/4Lhu7PNuEdDFGe3716ksHwTB/TaWLcs/Fb
2tyDsBzOwZzCu3KTfutl8SFu/TOHwf5RlOV0E9T63EYFin8W2PvKhPHUzsAKZRl5ZytsvLOyhXeu
P3Ng25EqSdyGw3VOIRUOh3wf9cg3//5tuv/8Ni0pLUtIaZvKZhDy+9ssEfLsviHG7FeDc6qr2mjY
6OZfDeLSPo4ZDmfgxJqQriHmwfbeqdlOmn5oPWGdbRgeZ4uANl639D2alT9dCG9ED2GXn8HJ42OR
5qFb8OKJmzebP3Dp0Vjkx4xaR9qXIf7XNUMOD3uDiEX0UTm4d49K4vDrc8c4pGXgnIDkEKkvxc+q
D80fbaK6DQf84jAwKHNwAV30JXGVhbvPpyc7M5JD51rjtpdtf9K4FquhSQ9UOTgbu7MVbBtASBza
KGfpFaWxOuE0v/yWIl6YsUHmXChSRmAaWBCzuVtLqyJ2YakXuquXk0EbWEdux4tBtwedjNBQAhDL
xBv6v/8jNvX+339Rf8Y4cz1aUtkOLE7p4rGw/vRFtbaudMUwmk7PNt81lkjPWYVZ3qDa6eAZB9Fl
uCnzRJLZAsCMn2s+CcOGFBEn1iGaxnc4d+6K67a80IHLCYEGjHtWO+u61+raWOqdveUaiA0Db1tW
xseC/fJ28vAte7E2T4C8yfRmMN7+4q39Luout5rFdY2mi1hsW+qfMJ9DNcy9QbwpE0SYbSusIEOp
/DLEOBajmtgWmRF3P/5qaqTp0aP8KSfnFVnqytAsklh65jUNQLWPDFRuRsnNojz5mk903YrBsc6j
1NnZN6bzv3/p5r946YCIkaQFX43yFi39Hx97vSixvYD7h3KV02w70q9oJ9kzjRDWqhi8U9US2UXk
hdwxVeFioWIkFKXrf/8yeFb/DkrlEwTeunR/AGy1mLv+/jI0qm3bCbbxQ1OTqs8wueMfbk/mYD8l
bVicA1/m52j51UQdAViE6iVicMJX7j74zl1k9D45Sdu/+vUr4EfBH78KldttqJQinmh0zRnYFjli
xffTgesn8kBB6V+8lX/1iWKC4aJgruNb1p+6vnSh3ElCkFt3RkUF2Zj2p9a613AUr379pltu6l+/
msuyOTSlng7xco38/3/MM8+MKWH6Vcext/u1VmRNSFFHcyrsymOIm/7Fc/RfXQjc8ax7GNJ53c6f
LoSqay3sVhaR7cXLaeDTyR3ybJiX023YL/HpMPnKG9MHHmjYe2V/CyP9izXLXJ4BfyxlS/3krxuJ
3YFcHuRcAySFfr8MAPJ1KrNwPo+cEnZzHX46XmpuZIEhjOe8OPsh9lANVxAGS8xgoe7/4uszl/f5
+0uwBUVtkj0KTyn7n26IKc67MQVFmmaZc4rM1uLYk5XXMQAMMxPBySv1x/+h7DyaXDfSLPqLMgJI
+C09WSxDlq8NotyD98iE+fVzoNl0qydaMYtWaNGS+Egg8zP3nuumVrbHZhrdJB2AHGu42M3iXU3q
x7GMx1uXCalsIlLWB1TXqyJQ2T9k+f0fXxWSRcszHM+l9HG95TH8F7RwaXXSlxA0aaMUT7iwvNvW
lLC3u+UZUc0ZomKwsXtln+Pisa3M+PTfH/S/vol//6Z4TvhPOw4UZdP/+4GObhMJgqTyhjeD+yV5
HOOaaYUBhYSYUDctJcOToWEC2D0zk5RbhFby6KCMFX5hnr0uI+TXB5EZloFx7n1gdraFy8b4a9vK
KbuaHQdRQe9ejY4FpA1a/yidrsftu3ProHrzNGG2IVO+7V8XOrGPYJmy6lVmi9rOJepJth5Jz6y5
t38dw6Pbdzf//WswqUD/9sB4JreaG5gm34Lh/O3o6kNzJOkWD+2QYKHuPnFWAnhlsQx+66+Ne2uc
25Luz56Cba5gIEe2m94kkGP9Noa+VnTFKSN1czN2FjYHy3nsEMu27T8c9fI/Xy6PKgksISIky5fm
3z5o5htR1S9rfz89xY0Hs8YIBuMu7gA1W15/G0yxPjKtPCndddvJNZ7MtrSewQrezDgsT57GA8IW
Xe+4rdhL91jPktE79tALF9Bq8A8Vw//xxRqWSblgUJV79t8/7zwZyJq5x/+3sutZIu/dQUbn1moU
f4bgbehdIraz6i5v9Z///qv+HdyNocfgKKRY5UKyraXt+Ne3yy1CO01ttfyoKgCFMoD1I/iGcaCl
iic+Mm89MU7/cPj8LTF4Of9Q0fAI0U1wG0MN//f/bF92Uc+6H1MhSRJfAyjDiLUAdl/3OSX+nGlh
fM3+IuYzJloPFgaGVug9q/90WhltxQa/cLDGJ/NX7TYZO8cWSXPGuKZDNfNozAg/R7AH/+8vy5O2
jUDOxR/7H0dRYzKiKEN0UlaBX4U8bqAmSc4gChJQK4uYjN3B/6ea6z8qBpeV8CLJW45rxH7LL/gv
55/y0jmF67hAxE0Oa/NdNao/ZXK8BJC5EhbgKNYrFBiQnfw8yjZ2Qma7jwPJwl/ENj5/6I30ceoi
0phg6KAH3ODqfcPywsKuEYSbABhMQXThMmYRwPr8v39rLs/S348OV5pGYFE0OjYvpfe3pyzl5+mD
FmceypX2MPn2pR1ZafsJpnv0YFvho0YPSULLrUTeapEBvRbpVe9saJabaG4kRtutYRXl1saiQcYG
g8UZ0dOWiZC/aabwDLzDXcdmAUKANX3d4053XNing68ZDUct9F7aWEcHO5yRwS119VGbJaA+W/zC
0dElBjHhQucGQH+TBf21lI5/7bAlcsTgTfTRrZTHKhWnzEycYxeyveon2WNgC0G36pdWQFYvWRwp
h80IA2Ry3UgrtUR6VzDivjHVG4H2fOLKlttEw3QdaqAEzLjgUfULuxvLXzA8ly2+dKuOf7vaAi80
sEui5t4YkYemWqg/7kBV4qUoY8j26gLEAYG4GWpxLptnP+y6xwut3F/GFUwQQdIjrMrdjY/axgB1
foT0PK18OvNNHnxGBgR0yg13gw7YORkhCXT2YG2qUjBnHdw3meRi20Gbh8mxLcy0PALHB1YRjTf2
bD6Mwq4fy3V+O1hWevHC1FtHFtgRIbtXy9ARUzm322at2MVjscOD9lClMNkSk9gkM4RgIGyR7DsT
8HJVMLxWl84dFLga1It5G6p9WOIVAVWBEy/VQNHrWnEFFnSN7BVFML6mxfSF/AWAY4EwAPncwE/L
4eV9tojvSJVEpkZS5mbS8wlvwCIMd6wdGryAfSX6j7uRMDrkSuPKtXwc6WXFzqaEW4cJPiQ/GyRk
Pt36FQyvZvoC+5mAfIV+gwMGuyabGRfgPt0dysoMB/yCHSBurQ8p3Cbi4jZ1obajDAnJG5N75RuL
oYXKnJqQYQtlzaprSeyo1XFuDXuXNcAQ5ji+SUg/AP/0lsXWuOsESwe3Ke5HKAQrq6hR/3cEq6U+
5kUloRyZJxVmUJkD6zfI/Su5A+DogAGqG6ypEHiy6VK12ryNAv4FfTleCBio2CE1X3HtrJwRyNls
/Lok9oCyxviXZwDmopFHvMjt14ah+Qq+/cJrYfzKs0fCsLNGRUKYUg8Vzel2OPiJo7acpVnFUYrs
LLI1PBiLVr4o6+8o5bsPeJNJqs41ViLU9akBWNTk2z4lDnRAFbVbm0xe3EoqWONSGzBuld8FbPYg
StmLmWCmHaVOteQtl9wxO/EXojfX8z7sZ8icJGIuCxd72/fFwDL9MrTJTddxngSY4LdQpbtYHpqO
nJjZnPe1lz2qYjZw2hfWJj8WkjGVyGp3D/P+2GYsVScW+YdkRN1r1IuHI7aSJTGyXGmlSaK1oW6Y
ww++bHMFMDyNq61J8w8Q3dvqjCdtlPFLrkL8Di4Gauq84sRhD+7NcMiiSAGDpgNM+VZD/HEXy3Jg
PFoscLj3YXvMJv53XNfmnh30U2x/E62Ia8z9YVZo4us1nhpOpHXu+PDniwwjCYnJIjFDVlD8MmHV
PmYcMPs08+Axzu8GwgciU8svlz+arDFfE549QnlG8tyG09q3gS9SbD7F5RTfZGm/cRPT4Bk1M5Cg
R1KZw3Mqmh0DdozIljXtBqODAGAzeobcgWrICGMAxv1PwASiLgoWEsjByBt4aAPYOkn+xA4miaP3
wgpZYmuv4jHDf1GSeNoK3EZBvQHKvUS9eUg0/0pLbyeconb+EmawbeLaemst/kbw4BaBPhuBnxyQ
O3z3y0lBiKSYo/6YjSA4MYNlG6oQZ5tM9edUo0UlOkmd7d79cDpVLAq9jzj+AymlgZKbTKBdgTFA
PUkepk48FO3grxqDLQf+fcHOQ7z7QXPwq9p+cMF8omLiApGBMZ3bGNurnNMTzf246p0UMHmeXDvT
OIelH2zd1nnr08m75/flHATwPKJwWLFwecMsY+7S4T1HsHmp8yrfWHES7EQFMXDEKKR8Hw6PNl5n
OXmsqUCUodEgtQFrSp5fhRtDiiTScTWL7NHoWcL6Rv5RJOW08xlnNvF9/ESR91t4fncZO+fch+2h
I4Rx5+FB3EoFKAQNAY9Tjr54CeteV2XbYnuhF01GtER55eFWnyO5wkjJereXgBTt/JUdoBWMJGWQ
lW3n7PRjr8PkjyFQ1WRTB4CEE4K/1q2T4bZBboDQBtQ6ur5toaLv2CIyRLCM3VfehyNQOcWdZkoI
igQaUCxle+oqB6FPem845b3tZpKpYP5jw5C5MN9jqChwNU7JJ64mAkcUSGZzIfIow3mPI4sNi0yO
ganOKk3J/nKiO67KYxsuIQFA0JwheotNiOp5ZQ1g2eJ7xy5viaWBWOD5n3QBzkaprN3gwDvlbecu
6bR3HFPFtcOq1Ug+V1uzOZbtuS7Ea+yHTzTbrOHZGPbk81poRyED2IdsNA8Z/pp1SzZwnw3QGawR
M9aSrFBp+1DWNQzTtLo1c3CvrleWm0y450zhfzNbZqgzscdWZHyXJHqvcJkxWozx6oGRQMmVvoKd
FmuSYBCAsbYwK+NemmiMYt3tYweQQ1t+lvakj30FyzdfOBvmamhrOBdljbYEdGBowh0sCtPf2jP0
S2l4cGHG7j6KAbKmOYBTuxF6i4zie1LguYcxkATNeB5uZ467UstnzKb6wCq9OeM2DdCM8Ywakzxg
D/yUYpFt+2siKbmYJtI7B0HQGhI6MHfSv1Kg3s7mQpWDWGiPc4yIjU+ZK6e4CBVvLeuMfsV658bL
oTWnlBGwowcP2rKNHTOiFNz0VSFYovLPMulD+zScolwUO7oP7+ZpSIvyq9UVi+scqY+vyPBUHlPm
pom20amqAbNZ5mOWGaAfq30U7ShHotmC4OgeHZn+JrbEqCY+o+55NJxoF1uHqZ443iYfGTPmsAKm
wNrh1F5J5yFJwk0fA7jUSDE2DWNiuKcc86RZuwZ5djolMkCMayfywivBg4A+WBVPSH+bkSd4KoP4
QTbZU5ny/LMH1ISSDfu+Q3yiqEmCOKvWCv3VQbZ2S9UbffeWa26stDggi7svc4NFsR+eqdM+0qGw
UD/VWJaHdxBeJrOl/Bi1KPVwOd8VrQMPUPObdv2wMxKXurPfkA39quzpMGBVXplj/0fZM2L+GC89
1aaDoX01fIasxfcjdoIt/uot15i7VdbwUILEO4s63hLidh80BrKrIX5slXHwa0C+qRFuCgfTnVjS
o+kSnyS8pEyN1k2NVmAzGUgF5m3q5e8FYKo1ygucaEN6iyeH9amnbr0ufHeWVyKXZBqTfArXngzf
2omA1cr+QZMNt+2AU+MJJPTDr57tRDbHkrpDSgPfw+xvFPijtvVxBtYzdRLiFQrtoca9P3kChaw1
XXEaavAHSE2n6gFnQXBMJQzs2YYqjaRGBFW8T00LTLCFlnEsgQKT1hLl+GGUjUPESsV7lo3GPbQS
V0GGi/ScI0h3kbZymBRMIdepUfxRjFTGnNgCGsiquUu7XGNu10hC4G49mh0k8h6g0wNDX4lOTkQk
PPa7gf+NBmpTT8xPg21/jaa4twCpLxKZplfopzCpdkNBfccxb3b9H1AjMCZ+0TfZRndXZg5tDfWg
VPY+Jyi4ksY5M4cDXcmD7UMbaJ6cFHOJaw+rvEv2pYENMZ1uhsL8YCa2VGifgYloJ3uxtHeZwHab
ujxKyZRELZaqnAh7ElduLcSDPqFHm8mtZ2idM7IRGeyDUuuVnUFGRU5NpZNcGuoqZZTmqQv7V5qS
TFfZTtBKAezASgtD5qStYL7RhXkqg5R+DVIuBT1S17j7gP6GcllNSA4sMmmpYgbE8k5uba0cLojV
peKpK4ebsHN4qrCuAj6eYezySfGFRceAd1pL3FIqM9a+AzR8CqvXpA137iSvsTTPmHNIGXvIbYnd
gu1a1Rs/MdJWUHKwt32IKLY5RwfUXRt0/Io7+p1l65InhWRCO/HzoDfSRRtuR3W4UY1XYRRFVOt8
GcYIIpt8JVzMoAsqgZgmAJEg8dv6TdBsASBcCic5p0ait7ONprYrX/MsfObNIO3EJcvU8wGgOBDJ
5ZvNN1tQieFQ6NYkij67UYijZyFIJw8dpT/z7+oQl/aA4GEdRa/0llPbfKh5ek/q+tL3eEcUCTV+
bzenzEfBQ2OElhmb7JzML3lgvxaZvG1qD2i5bKHwNQ4kH+vktY15O4UeOQg2iCCDBhiHHOFO9MSl
2XXclvcJhtgVMYwxw82k3SNXRA1XEsdSSBShVW6cBKmfEFFNphXihQyP2tkRuhodlTaeQpzhlQl4
1Y0KJIEy/lOiOt+Ian6ZZAAPqEj3vgyutVXsJzNaXMD1GYCCf+LO3dmyk3eyJFvGFehNSoo+F9Ku
oYOA8VsOZVi8m3OYboseHL6wtoXFs8M5F1b2K1Lub5Ad8Yb7+m7yGgpfhTF9gX80Ia2AyKAGjySN
KEEIyxQkQJYfpSe7Ay34o5WlR1VAlXZj+CXK4qfxooSQiLyGVTdT6BSdcYyT5Dp1/WeigWoABhsI
LQ7D6FhX44dMTcZA8B/WcRWcoPacs7bczCL+EKJoDjGYRwzHuGeGDHGV6tpjZbvXpoBzBzbQqQ+B
7flbuk6+vGw4eBE+lI6lXEQo1dR769kzzXVeJlc/Y6AUSe+RTB1ADwnbB3K3OCW7ZEnqQC0zET2D
NyJ+te023hdNHu2WUczWDUsoJ/l86ysbgMCE0JhT06BTckiO9gAFJv5+SgtwZ8TQETmmL5krBxCJ
GQGeJSDQWCJJ71C8ozaip81LFKV1uMzMhX6w9QFSmbEZi2S+CY+JZ8OC1zC1O731LK7HOEBzJ6Q+
dto+Caa27IuTj0b2v2FLtWSHSLEGm8c0fm1HfNVU/DUSdf4S2GjInNz7rTJU6NeZYem+DtFMNkw1
lO8YKyiGw8oFOdUjk0Q/RRbGmKtLVulTXLlq32ANGADWZsRkUyqZ+Y3RgNHLah4jUUKZFCmCMzVX
f3KzHU8xKTmRvzCyutjbjrH9bqdsgWcsd8BlXhom27gduWmGrEpXcX5rmzwobgRblxru0BsEBSiN
GNMve+8Ugv32gKDAZBhuM9V9jwNpSXUKjXw0B753RIpN0j3YJAdEwjMxSmBXSIR8TTLANaJOYdsP
Ytq6P37b4KAdbHTnGYZ1W6f9sS3EbhJefGal+CbGNtiA/Kk3vhNd/cb2n5oaHunCQS7ar8nhbC2T
Kl2HaVJswZRsAu1xuY0j7QxoOujmx2aZIZHycxvD/NkLX2HjY8oytPDvUn3Ok3SnbXHtSmPTcLID
f7GZSyxtJ2k6QcSwT3nhB9nHe52jiNO5+1NiMlsNJX8slUaXJo1eCJ8CkWcvh9nIRVV4mYFqU32I
EBKKNI+TO+3nUXAMhMQn97eqIhlNoyHPmCrZfbROYBfVJe6IIufXUfyEVvzqm2wmY4fErA8WyrS/
TlntY1Ft6zaD4egC4cbDDBmLQ8oLKpSJnn9M/fqLmcEx6gFUsB+Hyl9NXKKCKK+mFdm2baDfWg5f
SDioXYIen9/Wp97jUJzIEFuFFWNyNA80erUqqE6R0+TZcwf20MrohIGaHKdm6R1aRqQyWawOuE2S
YT6NLqj5ecC1kc2d3DX0HOQL7UuTAyseAUrFNskyVYgQn7CJwmL6l0OgPBiTBfGYilTDlMW7wLOf
OWQ4LNo4w4KsXxJrGJjRKZHQiiKtoHgaFHyjnl8GL/7Tu/Yr8xFY5fIjkIOiKXTxS2peH22KNcvR
YEEN/OSR3vsugztvgFc2NHHJ9JFxqIzRcNm/nKkNo0R+NNQ6kgCTpYnAIIvxkpaneVFDdSlL9rU8
HkGAhbqYlU3hiHg04U9CKNuxxJvdxPY1KcNfMQ0VcUelt8L9s2vFEq4h+1NJph+FBlWOwdwCQSX5
Y7DeGERinYx7pl3L79HYij3pEoA3qutgNvE+MJsnSyTliVYvutETKXa1s0zT4YNOtrohmyvdMMLG
UZfjoAJNdu+Ot4n0GCLlsKDTEFajKslkA18BPJQCZpiI7hIWD2Y/dEe03eRDdfhrELNmIriCDt40
U3UVvlcfx+S9LeP4HMHidvtmL0dIcXmDpHY2p1OByzXIXt3mSU2onfLZvnjmwJAFCXPlVMdiGF8R
+JBN1U7EvzXY6EfrmFgw1sKofaOnJBhBA5ftm/a5weqYDDHVetzfzqH4sgiEX7VDCuDFIHWPkMZV
iriWdHEP7NRYYVBHndjFB2bicF2t/rmhG8O11Z28ShMNovUO4AcHnjSYnzQSPsprYCMNRxAKGw8S
lcfkL1XGsegDmsog3BPMiF3FRs/gh+kt65hsXS3QlxzwaF/3r1Yb/0hH6rVrCYenw3KPSe5sHOyT
Zwuh82zGWO26xyrEFhigb0rnZ8upbgNJ4GUeWvPdXJFLEFVjDAqVWNDOvus8EyxoEZJLNbiEqnko
FgDDfpfTFB/8Vbbz0Pqua7jEK3xsGsIxWXzEFTR2eVYjpR4wPsofnO453oO51MkuN+Zub2pSP+T7
iNgVmPLcg/CY7V1ezvd9uUwkA/HdUys0eM7Z2VQ+RNd8WNd6KZiIAF3lC6y5aPSbcRsSxbZysJrS
lTEVwDhPDsiogBenANKzeyjB6KkHDiKachb8ASCE1DYAKqqryBj1OE2O0h0Bc1CAdLQTVo4ZIniD
SgEpMnrk3NbPzLIA8LQOgDXD9FZ6Lr5FzH+qKfuLsFm/VbKmkyjAArmZTZrPPa8idRIJUBbPL5pj
HKFuuoBazWCdfE3F/FPxC6wbE5d+gwV7k9hJsLKd8SjnYV8N85NXCcZBuj/aoXTIvOKpwEgJjA/Q
ZAtEg2ShMN1XxqcMSQYuAjPkdUpvGGNSI5VcwLUJLH4q2UZYzFvHWl+jetoZg1kdcHD626kKaiaw
JgSpeOCV7fI9RF0SVIY536cufFrBxh0BTnfL2KLae8bwJYIu2ifxfLJwQRFKSjbEWNlia7r+D40V
pzVsPGi9Yp8G4w/b3+JxipxNFHNXdXXKFWBzNLWZI18wZk0ayFefw+rLQjx3fuwDUaivqun5/+T5
qQ3cR6f3vrlEmCToeLrxZPQTDO2z9n3nmEhxQhmIIZjcn6H+hf3BWLJ6tQFEiTh8weTw0wnxYU1D
txZhWO3cDgycp/aw9ZYvEtWT3TvzLvaRw3DPNRzNtN41Jp9N5RCkEpoMuqKJEq7epZolo4rg9EDt
Y6NGCJFJyugoR3eLAOSzbOgS8HOPC1kO0xAQm8p+sqaQ93cq7pSJDMivIVjbV5deBFz3KtP905zq
XRxnwYlTbQ9G4U80xNe8WVbTJF/u/FCabDy631aYt2AFm90APTxp+lMzG+e65AfKZTOsfWRQYTz/
kKHpteQY41bh6iuwnERGsY3c+pUXiXog/42Whm2UDXVBxMUXIzskJmXR5OxyB26i9lhZtMHkbszW
xlKgqDKJeqy5qnsdEiZR/s4dXLJQuT8T04iwTpdhqHU7q+yhtlrAd7HYl7OPniZl6NhCAYTI45xr
ogCMNgrOti4XOCwfvRxfdd+wQOxjzMAKfVjBqwJtl/wW7W2h4v7kon4pwhr3YBo9uRC+LDJlocr/
eA3xeWP4xGjnEU1GBYnUvIbKflMhJ3PNd8C08QTN13P4vdIJtmVaGnI9DdadMX54mKDWrilIrwnC
jdbbIHf45ONnyaLYbDHGw2tguooL0Jy+7amnH2Z2jxnypSfAQ5K4fGKRcQx5G9YYDDFtpofRS6Nz
0hYLVpVStcXXUbg9B0bR3Wfx8Me3OKQqAaETGO0VnncuypB9iMbdyPvtgiEY4vgp9kElT/x1TR4D
/rsJ39SAy8XwyGlNsFduijGDrmoVAYiCAcgtCcOboIMv4TLq9OP7wG2cNb9qylZigC6QA2ByOnvT
pP5j7RLs5gTDNvZasO1mnm+SEF8T6NLF12VdjamX54H7rI65LwGyG1vQTK/AGTsMOqYY9hgdqf8y
PRD1Fk9EVxWPzWhhHmfcBbaPMcSYEcbm1C9WBhcjcAuugEqg/hfesMq+MFJSFNUcNgQpLyF1455W
kZyPpmiODQZbG+UTz6erdk4wmtuQ2RUFTftQSrhcvWWEa7AEr0xc7b30IoajjpdtTRrwdVj9AJMH
ssHQeDXQoK1w1e/mniWLwGhFHN8uJYpz1Qt977nCg7PD8LJA9EzbYPD4l/LTo6QjZKzlwg0oVzjc
GoYh+s0ZOPO1J5yNIdIfd2Z74NQDcI+6wIYH3GEmkiP3aI7niG0pa7mj28ubumBPhXGBjzLotY4U
ZhjUKawbM6j2gU8OamNorCb2iR/9m/iNI0puiAIprRAYNcAqICWsfuvkxDhWM8PifkB6kZcPbKOB
nxTEc4ad/WewJSHtecM/5R5kFRzVOLTbNmZqBR4QpxtpOI1eyVMxDMQYaAiB4ZCzxAhX0BI8zFAE
b8pu2jWZOEVhy+yCnOspT0++yTDLs7J7joNNFjgexOa54LvjqeyQBpBH5jIKOKR42JwIx4kjXu2u
/3aYNjMkCGZWnOItoi0pCFhXIrwn5FchLTLIm+qqLTJIKioZmATqkGCZ14p9UYDaofL6c8x1m4i6
OtBX3mDUv2OYiN+bCn/Ndzq7hKIkk/oe2SaXzLCG6cfsOUVaSeMwjhCIS1rblkRAdtmYsyPCHo0c
+urcvOHFfwlTC1RP8icN5Ks3TcziZPXiBs1wbKoMJ3EDv3E0i00zO49D2IJVIRodW48HvzU+GloQ
WrQ8QoqwizC4HW2nXEvXOPHSgRzWKa9LlXd487pXRtAXq5X3I7NxcHEvIeieTchhTDg6OkKC1v19
QbYjY9Bg73eAesfq2yVoEkEAr7rnnWEkrBk8wTHz+0dN4Vnm3OKzzoItg4/3T8MX64mubw/brcKZ
pNHyG+lTUoWXyW0+k5YkL4g2pNLg41jo/6j1bHlhdUfud+zTN5XjyN9lcOdjWAkTwaNx5X/rkmbc
ifRx1MFPo3G6m91r24W4ehP7reYU2cqeMylsiLOB8pzSRkfmhaxRf6NpxFOzoj3UB+riKMlfw66o
icD509L7A55+MooZ6WBaPhNUgaAPerZhuuCmxBvqs1OtAde2Dgdz2TFg16NL+VmMl6nqbmULSBC0
fL/R+Xi7YHF086RzqhN2vGjnM8wKfJ3rinF6Zl8YcrmnMALrMkUd8FtylkI5xYxs5lXmq99+AnrV
p8FVpkzNLIJYTIWLDMT4fo54wwdRPKay/fWjyNiwIdi2nk1cMUOHrjOaXZHxuFWMe5GRHbButfto
dFwGkkQ/+BDqg3m+eAtIiifV3crh08kkKViiujFzs1uBWYfjO6XvVdZfwM3AP+a32onQPgyVn687
wsZpbSIw50RVdsxYPQziyyoO0cDUPpoAg7L8A7L1ARfqc1dAe2drwXEc3kwopwlu4PvzE2oPGKzU
/eykVsr0gmNd6BePnQCjomLkohw4DmkHRpSABI/rIz6Y5KkyjL1RgIVvyguAIjyRZvPp1gwSqxKB
GjD2JV0YHk9Fjsgg528Z/2hWHYeMNWeELx5C7mPq6m2dIvMoaATCJfrSJJ7WO6TMeqk0XMq+kXWh
b5w1bR6hEstcMfnJSqkx8+FNQXHCcHCCX9Fd6pEOyPVunZLAkwwGFCSexm6J8RzVPlbePoiNZqt6
9zAb7EomCi6gYG8p1Nj9grQAOsX8zfNI4bOOZeN9KJP+rDVnAPs7co++/YBJVW326Qa76Bl5DCmx
McUKOHEm/WJ6jtrJ2MELZroQnFXY19zUSyy8gPA7ejdWVD2mHcSmgKHDqidF3mFccrDd5FTYCe1C
beWE9Fqr1KoRQ7X71OKjVZoUwC5D2cN/ry6jG1tH+8xmvuZ0zYtO4LPHguvMIPmRCwJ8K5Fz2jt1
9U9i42ikwmJ34bxQFcbgVsh1jCfnOCqCFbqaRNcMEUmWgV53QqA1JicN8WIaJUfX7jNk/LsqbC+u
PeJ2DOVOIMPnS77vqpbRrGJq11WfU5+abH04x+C2PCtXC+ixHAAt5hhouyvN5BvfoXU7ERFNuTy/
1LmPrt9/ksl3l5lXc6gI+QLYQIoA488KejTb498YpiokquENkjf/Fu72jn5y5xI2fS0Kn1LNs671
RIgPNHAmY92bNtQzyB9kEC/INqsioInQ+G0EGYBQf6sO6K2qaYdVeF5ivLXF9qj1AdIGEzWOJQgM
hR8Q+5O7TQKDjlN9FFYNao/tzKrp+69oQI6ELIzH9cfTjITa3rPvZtqdpEvPbjycKMQN7q/e2cZ5
8pKlxmcUEOroCPN3yAyW8wPBdFg9//SiJpM9RRBnByWHGNdpOk0hMSbV22Smv4ZCFeNB5oqaEo1i
3v5h1uPq/NoY6Skbqf9sn3s8MNwdBFLOkaBkwML2c2Wo8l155cU29c7FsL5V5OUmWc7r6NjhVpvP
s+9vXPyXN26d7x29hL5FAesaiQRP0anLYshxUMhfI5z6NyK83AlmMpjnSNiPycT5k0CV0I7COpq/
NRnlA3uDpzqbBRokhMcjNjjmMUxsKS8A10Z7JyVzYsp3vpt9YEAt1wkTPWYML4aPr5ZzyyDjmGOz
aMW6S8sK0ILZ8u9grFCxiafYyrN1LfMDwdzfTvnwW6HeVGnTbHoHKZyy0ldt5dOD2qIRHm/C3sS9
GnvpRgfNazuDRGS8nW+EW6AnREggMTNTtVubmjZqeUX+1En9Zi4QfjDRD5FmSu8tNBGYSGMDhmm0
tIaZwhtQio7fsbvA69pNxXKAiSwn10n9hoHH/hFBz7HzCXRPOk5IpGQbOU3vwWwsTuOzz4e5Bc4q
N1HqvSuLACpVTyfDd/bm+ONXtnODyuirmW3SIYKKYN7ZuosKi8Ae7fkr0VHX67a4yolk0H76DrD7
MFPnh9MMJUfforbWPXmCHojEGHrvUMP7qFyC9EbIQywixy8zJk+nmqbPwXBdCDiakGwR7Lg34fZI
6ivsLluRYlafNBAmAhit0MP0HJNL2DcvRv5FuHe3tlytOPEmJAwDYQUme6miQmOXIhmoCMpNFPnZ
ywaPQVxCPgIIWhw5EGwaKHEOP2rqVOWyQHe3gQVsL5BfwiTcpzP8Bf5YGg/QYy/QRF7gOMXnKR+g
1jrzk4JwyQqMHD5tDKeia8URHiWRkgP5ZIHTMQlGoROlrHmKojs1LRPbMbRAPg+PmZHurXIW7+Sa
X0iN2s/OXG+sOWPThdspdOLmbs5a6Dfc39oJ3v3QjTH8Af1OaGp2rUml1zZgMlCnFo2jjpL5E3Nd
lMVEsWxGaHdspnSzjwwCCMahcO9H2wJBbl5MwWzUjiZiE+ume6n4YbEddhAhpzv0yhAaqmjHwvrG
YK18Ewddu06MlPp1fhUNIzMjXhKwJiRaIIXBA47zr0dZPqbiMa6AVPcx9TpYS8cnLMZwUkQ9nndb
zoMg/AQJRuY413xMIRAhdoY9gp98itrj7HVkSiUENzK4wXHtQM7w7fF+9IBwKPN2lBgWVTq/dkPQ
nJfgmvVALnCfyK/WI66iDSUUAXFTNUxYrTQnvLGNPh0Dm5yHsA3rd3RVDIVbAZkkKZADlkTRgaHm
AI1v7OxbA2hYNV6OU9ywOYNTgpfl1G9aBr7yAeVnuGVAeJwtAkpbwoym4ATCsj85NfnvrJ3vUfAv
M1fCdFKHGScAtQoiuzeE96ZI0YE3fs8cBAr6nCuw8v0tSm/0LjaoPC/YV/FUIbgvsfJBDc70LWDT
jAwZcM+Dd+khrrJPtLKT8T9cnddy68qyZb+oIuAK5lX0nvLSekFIy8D7AgrA198B7Y6+Hf1wGKSk
vY5EAlVZmXOOSZSAqeZbK1rjlExFD7MCOVHWhMeiHr11mDBXr5uNvYRUuSZ8EtSOwXMa/hqnTB2L
PVkEByOJXhoVPNlsSQ8VtO2tz9ij7ed9M0eoBSZ5L22I6pY6mOivpnS6+c6wDcNu2uHJaw6BoG+m
Mvle0Px/yFwy1JXIs31Datc4sPcVfr8p6sR+NS2wQ9or43+EHDlu/0HbEkoploSTHinVBl3800EC
RCPFOGmhO3lwCgEgSzX3dmysvSmSLUQc0jZ1gy6F0mpdOJz4Ynq0tSBaq9cIkwMZ/h7n+dhPRXyv
4jHjtojdfQ/rn3f2r9+aQHegd4Vz92Qy9H2CJ5NygVn28eelzR6/Gguk4jKsxMmKDMTe1RKPneEO
rYvQuDue211qI97prjbv/fLw39dt7157/QIS83G7OFB0p6Duz2mV7qOZrJiiGeNnUC3xc6AEnlPX
gmjveXJPBRXD9bKK6lqDJcChSZyBXF5Cdoi2YqD7xwIkAPVzwhz9ILuwbtvXnwfl0SzyHRiZHoOg
c92/ljqk7I3i7jYmyYhW0K6f0KDXDiEh9uhHJxH68xtWtK/KKkNQHrzKEe8RmRg9amUsARTFSxbq
Gxu4c03olbz4mnAlxqru7uebiQPYMJUXq3TgOYytfFbuXD33DgMLXkQ1W3PRZNeMILISX+mTDfrr
yajzkxPJ6mqYxGOGHfm5cdHB00SfgVhVjvf2GZi/udVwNWPlUVlPcflJG/xl0A1cjDoMtr1gbsm0
NV5ZLP9k2y7U+x+XO3K1dDtLUExlU4+nbplp/jyQ8sB0s6nlIe2s1Y8j09BOe56Wh5+XPw9F71wM
b2bktRCoFCm9biGDY6DwMj/8mMeaRjCG9sLftZ7aR+sTYnz22IdB+yh9gBapxvZlfU6WcZsVrVT0
/B9j7QjWq4ZMqzhLPmDGbzpfAWOia3WfqBw3/N3d1pU6P0mbeaEd19+6dLJrg7PjtTPb73555U1z
sB7dAMInsNvHyYvfCuYKp4GYTuTkvvuIXnv5zs9D03XOibCfd9S5fwxUbC9TT5PG9F37jcyJcq0Y
/d3zWnc7twOEF5FaOPjI7TCAVVuHpsDStHir/AiNGSY6uMZDA2Jjo+c5uJU0FG50D5ybc/PMKrhh
llMbDkElvQzDPmGask+kmtmnERKbH9u0kCWNC89qXpIprq6m11YQXFOyrPvgVLRw7SPUmVMcb8F7
dk8/D11WHcuxpkcNQ/5p7EJcPT5pVaGSWKOE85lDCG6s6RcmQbEFS/x/vpxR33koxqQwHlszt+4J
ISl+MAKjH1BEr2Edkc1kkodiA/bYkouFG5ym46tfeQR7Z1K91VmMeCFDLjNnK9Tj0bkpi+wjCI9k
maUHo2ryt7Qu28OAceZJzMkJk6CmsS0YqHhjfchdvW0gjTwJLyQfvrdHRoQ11SNDUvYEpDRoQjVE
x+7dlGXwjz5tqzEwaaNgCzC94bSUBQ+Yh0CkZkS6ZY37l2YFsX1O1z1osxQoCbjTqLfk808Mutk/
ewRC3qp6JAkQjJdADtQ8/Dz9ebAB1J2oejE9pKTIjuG7iH3rmVN+/GqNPjZvI7xVFakRhdLDJvdx
L2vd2genvMWx/uNAxT/5w9iTdKyKY12p3wYZKWCEqA7BDNjWeepfisDtF48Kpbynmq3VVtPR0WRp
WKPaFZ5z79hR79no2jv+vW7v9Lp/Rhn4IOBb5U4QXX4esqmM/3tWVvpPZWA7cLsl/RQ+2jfeLHSl
rK1PxF6axwHAEMU55CuSHaiTwi+NfuaPEQCKNmnrPLvIEneuaQw7HLHkfS3rsOX5xTHCNfbQGrmz
JZcNC0sSXYlNkE+4PaM7Cv6/I+KVq44JE42CeCsQ8J28jhXaCAaX84S3o1ItdoLcm1UyDiheKyPc
/SwOelkVZs2HyOh9a6LIkUsEFu6M9tGTpM8PY9AdwQWgL01hsIL+vE4BBX1VJclHaMD6bOJGwzIc
kg8v8T9lXhVb2Vkc3+qpOxHdAGRteRY3hEnhCbhHHPeZVdefnherHXJ7Zxt4aA9hqnG29pkj9kob
6BXt4unnwfacd4E69vTzCh8Rt3MEXYyl778fwMUw73zxuwthYiFB76+ChFrldTcnzLubmwh/H2bO
37opj6Kofhd13DO2TpJXFY8LA2F4akU0Plj8JwCwkGf6bTpSHdAY0rVhfxsk26FlMv/ICAF9mWSI
2BtnvDsgpa/DxGTGCKpfMp7adZCPw6Yh4T63gnwdDwwUV3JE3REq4hpHr3VXeMHiS1uHdNgZ2sEF
FB29XPtaG4NxKZcHK6NX9fDz2tFlvMWiZ//3MigIBWWu6SLKgJEyzHXMSLvMj4NcTFde/YQpLUWD
04Q7YXO6LeGTUoVD7RhxYjxbCKEffDtg/LaYkofJSk4/PzL0Xg6MHJUKl0PlvtM7fa98q4OOX71U
5illCHBxiXx6tp3G3BNMk68CL3TJRqsY5Uu6Oj+rHJoJ9BQtucDomOv4yYI+u7eR0+yTNlhwDXb2
4HV3HefTiUa5VrRNdHf+76keBwJKRxtPZIz+rM/MtwIaKVG/3bg2K2pyMzTFpizQFNe5NKkHfFZa
1s3MpsQqjWwXdN4Tg4kUFxizw7KgXdoFHrMiMqHAlKcb6j33eaJNc0X9dwnCFlSSnzgruJX9XY7p
URvsCIPS0PBktSEkIN7YxqeRtv31rrgxri57ztqv2+9UwSAVc7ck9vr9OdZ45qQ0CGzliOMF45sd
NOU+yzFYm1b+iiBEaHFPBSjOspxmWrGEBRUcOAkJwqYdcPvd+958gyRGf1cxwZ68HolMFzdHwPWs
p5TElbb+OniCN7FrG6cfoGzOuKMzneI6iHGhKFOZZMAOrRG9nStcc1dFfXL+ebBEeRriZCQZL0sZ
7pBUAHYMSH3LLocWju4tfX/qR5M0ZBrrBrNKERN2hvVpxdL0t8VZAyo5uaUgvg+5lLfZbpg+W+JU
DyR/dnkebloDdboFkeRx8sudbegL9eq4s129SdEmXzLP4aNjnbNR5+reTF/bTO3J+TQ/80jCUjc8
dHiMeb0RLaJOVLikP9YXPALGoRpruffnurs2g64Z60zZS6yXVlpuymvZo7MVYnwvaY18l47135Pl
K6KiCZpEWDUw9pnbGQ3gHnVX8JLH41OP/QyxOlpJNescOArOPG8gErkrLOs1cPkbmix8RiS/nT4g
hdYfBJCbp47T9Mqt6+ljdIzDgF00RoU0Y+r09aVNvfc+ojXAKWC8UN+OuzlpwYc2GaAIc7mJydl8
Hs2RHdI8OrITT1nnvTnYxjhBes+2C/i7T5lFFGZT37HpfXYpvc9kiF6Ua6lbTQB6wlX4/POAW+VR
Z8I5zV7ooy+MEGT/f8XjTwX58zUkkx6Cg7/NYNaPuDlxIyZZ8Tsb/L2bJdlWtVpt7ZFzqyuTt3hR
Fgcm7zKbSHhOlOmReG0BnXCXA8DAcnHNDPVtmSSzBguy4OchnJizgxOF0mfr20ja+zZ1OAQFsJ7v
AgLPJqisk2l68amdvCX0KyUcnL4e86VC7adlyTJF2V9Y/yQGhmNsqLMmg86E9AzHJ4rNS4BGJ4Qb
8yudOzJL+Vg2zFy6fd6V0xr+cfirMc0DELbgtejS+VD2yXcpq4uVsgsbw2DeLF8wvI5pYKRquuq6
DHbTEu88lpYBObWfVqGfsAN6TXT4qSxrEY+3FJYAN5vm/7inB+iij78DeVCQCbvwITKpBAtkRwdl
0Gq1+klxEMLkM7U1JdgCQ8q4/gbAlftCoJztKqO6qLapLpKoJcNppuPPKwKBjoGx4O6bZ1o03j3t
rfBReOJ5RLxtJYHHDGBmkChT894WcbQJst5dN8vLn68FA1uGHhZT8rTwtvK6MU99qnjKceWrtqZy
5zDQOv88VC6xWprfII795typm4gbijvUGKepVyaqJwk+OvDHUwAgb9PAzlr7YW8f0Axx7YO9XOjo
U/nO28M8vJp+JWksuUvz8hAOmmHokg+m3cUd5lYSEazyXlJXnys6er84+FjoKQZ6KzlSIcBf0SUx
slQTlxrHFw8CWdHp5LNscVcQVohY04DBDMN731pu91wDViampLfWkmzZlSDa5ZzUznHEc8dM0j+r
2c2A+M52vE26ETNNqYvb3J1CnJNvdoO1Ox+mX52NuSuq3ekQy9F5dOvgNcG2CnlgDjAz9+71vQgC
RBNkrU8Ps3T1hZ7xdVIJdvWekMN9Fnp/USSSY2BH1glD2wdCJCQb+ZBuEbFxXB0ITpPdbBA4GzaH
rscq3vo5TlbThgxZyGvQkzjr5JLp9xglV94Vsje9xthjgb2XnhNdgJ+X0OZB3lboMrYxqSGnBocJ
rZpgpvvPm28rpvXBZPe3jInUjSDsJ0f3/VdVh1dzyupf0hzYyH3feRqJXt9m+TSdS9LSoAFIaxdN
CFhiVRu7CG7JttIBDOblGXSe4RYH8ws2NH2sGtqdngvgvF3WvW629LloP8Ikc64NLcC9dId/Ucqr
n17Az9cHbchdHJPZxdS4YSaHnMmomEtzDQHQQOVTEoz9f78l9BBsDJApONs96+ggxPsho4hlhfl5
Ri4egHnHeevqaDr978M81P/vyy6DRzn00Hv++5EEdVQdNN3D//5qP7+pu4xJ4hixzc83+oRi0CTo
56Sb8NRU8/DLtFmnMgxWDHuyZBe5c3wKWzWde7dlxI+bBwXU9Djn4fi4AEyrpgeGrYY6Wc1fVaOa
x8ji+6MteSsX8PDygzLWkivYguPiWdnRB0JH3Pe9YVB/rpaHpPQQxf3v6wIFYOAS0oAZ/gt2Jt6F
pu0eVUB3cxxIAi5sFFhzPG/A8f0xTOclTrDfDmyj28TSB99xPtHJYNZ30Kb4huGtUgdrvJ1uuZxZ
pQOCLBoLdCnNg4Nw7eeU3zKKHuHlDy+dGInMyNktQlSCzTZiQ7t4Mvhg3C528bhRtedcAjeNdkCN
/JVjrXvG1avaIfKAYF/zZbIGfG8MkJvCQRk35u5W19WZ881SiqUcy7JyPpiad953ql+Q5uFGce7Y
R0ohKHdbk3xa9V2FuX4q056oojQ/GFbub1ZEbXBNyS7BxyP6k1FRLQY+YmjilcOzDVfsHIwkCyIm
h/zHK4RUZIV6b6GH1AR+iCQYmMJV6/qYtdG9JlR5VZuxWFv0/eKmn09AP4PCSLZ9g6jSGKEwtF7c
bZzavzXuDESmIpbEm999yThQ2swHicygzfbPNhhoOzkAXKmitxraL2v+SCZlj4bSU9najkYiO9H8
c6Rwt8oZAww4nr0GoUQ4AQAPjK+EKKHFabdUN0jRiQfpBAPtND/mcUIQ+2Lmisvq3pvFKe7oUhZW
AcjbavZllH17fXcvcEmLNLhFdvNOuvf8aHTFRQXDxZcN0dkuPSu2MPwQogKJ7IFQXrRKfUjeM459
ZOkDqi1DE/TMCMXpkAFZ1FHrLtf1OZ3lkekp2b0IBJfD+spoJv3CwfEOh3xeumcLmVY/Q2ANmBEk
mHlEYKj9SPURjWe5RDNiQfVPycyOJUn5tNpcbWZiE5EI5vYlS97bqoDf69OXMFCnNYbcdIlxLt0o
emoaBrsl0xvaSSf60Lc+xC9QmT6h8wXbOS4Z6I4T6e9pslyd5AXEaliHrir2nGKMTVOZfxu5cyVS
srFT9rkqysPclIy04V1tPKO+dwWSaBGpS9i1v6su+RLYG1d9pEkojCXJHLQMECyPyapr3e8xTTAr
DC2pqZNu8Z+l1joDCZzLhoNN8TuaA9DdCYp+dJFL8Ae2hhhZQJFxNc6Wv/f9f+4w/WWDp2Vgyb/1
V1P4HyNdMrxQ9N7byb3khk7WWYiMCvMru5EzY9ZqQCHXLr+l8RlF0DNwCtzhzKKA0MUv0J8TCk+9
GUnlZRxKmjmCovCAYGUjGgKie6N+ZHjKPzhNJ5QfK8okHzNAw5yombvjcgWVIj2KpvUOfY56E9Tz
qeX2R20bSbIM9FSQcOsT5YRw3iW1A5JmZk5oxhGFLE7lV19bj2NmlLspaT6HktBMUO5YXFXYk5GG
hDLst6Xl+1fYicweexdPlxVsrdr4HShaGoyGOV/pHKpmNuyx3pNkE2WbvjWvMR/kRhRxuvKBiuC2
gKfQy+4ra8ARImNH8zK/t1a1A/ZP6+RtKGW+R2cYIDKqHaKNymepCbgq0uiaDQ1EFbjT685hRO5l
jALpp67r3GFdHJ5NKySqTbvrKhw/HNWfgqHY6ZbIjq5g+1eFiQZkIH0nxZgaoiFIA9Rfhq8neARC
PEYHR8XFLhEpi+4wzsDS4n8hdikiubxyTRwmwB5dbobYsA+ZgbyDQ9uGBh0x55pI3l5h683tF0Is
BfNRlyDHFgVNbPUbdxwwvxoc8hO5rZ3gMgxi544FkzpSpGkMhfemJp0S149E9sbEhNPqdfJfREhV
/AxpA8d60OH8C94m3RcPUYnXy9fuiqyoX4HB8awLAFU7ah91GIArZuDc2WziiVDoRN1VnUfz0Yzi
Q66RFpgm3InRo/wYW9DSeQUxvpxQeMtAnvxQfyGayVDvOo+1TUa0jojfdhQuBIuZHa4ScjSVf8vb
JXCt6Di5YgvokV9No4VMym7SfW7ZZFcSGrSovBAA4ltOkQ2wjLFiUF26CcjaggvC40zCTTLhH5gi
YvgUoGYgrherH7bpZG4iq38jLpZ+oOCvdWowEU11DTPtrE1PjlurtMgzL4ji/mnpDxWzIQJ9cXpr
JrlurjghM7hbsVzg8aCeQFuJV65HoURq2DEe6ubM8O5DTcNpIgt2K1T95TOLaUrWumVPXGe0uAVu
U+bYbYTET3N4/iyy9DGL8aH1sy+oCb6V4zLAqf1q7dX9d6hRXhdTeWJqTrBO92z7ydERUbEepNNs
J3XEaYqidKLzDCMkOAVt/5IV3kc1xaBEh5e6a2KkLhIlUe4xJlL1oz/P1mYWTKOGov6Xh/kmTUW4
yczBYqFbN0RW8BditKAltC9KiAMMi6nppmU4wjGnSryb0t6Ae7Ixtn626ChSF6iDZZp3iTwW4PxM
2oNmaJqOW4ICcTE4BNxVJj5YlmUO94JdCadnFHEYIJ3MasL8ZCZ/JhsljsDRMZTCJwLAYgKP7YP4
Rl6594KVl6hZ0yZNCMtc1GDqx5e5neSEEI6CuQw447SIWgvFSNVBUY88v7U3tRu95zEa2sh/TQRV
6UjvjNskHA9lxIdCOdaNTEurWPxqc8rJNMAZ7JDxkUj6Ttc6HsNLeqLUdQmdjxF/Q71l+3vqmpYT
LZENGP43wMMQgcFqNWjIMAhAb574TYMgOO6XXLRDVumIe9GkMZ6D8BH6vZJN+95Z5UveO89xLxhn
DwB+S2HjGY1ucWHO7GTTqS9RMMuUGbo/qUvpFPWFelTiYwy6g8BOJbAtotVdhqXftk4pOSDsAO4g
1aTS1XdtzPVjY2LQU+kA8yNKGAGUNDLzstgMy/nYDhV8BdffKBN9vLTG7yAxnzKlroPszENkj79a
WMd9Fth7LzZ/uc8WWLS7NwaoHlxYRpxJ2XlIIkNuvvYa+SgI8hqLWTKWBVFB2G89Z8cm4prq2mRj
0zpb5aFcHPXYK+PeuMNm2ddfym3Fjc0Y96WEBRDPD0z0OBbULUFSC0Z2uoN0tdbIllkpwrda6dNE
yPQRTjQZBsQEcSv9GbKPzCetNxcAjiMNQAHm9TVHxIlVbpWGQ8/N0OEAtmj2FlXL1DrbzIGXr020
zWvH7w3uwpGkT5qhWgf/rJLcwA7vf+t002okHgDsE+OgQdKixesYrHurx07TEQjZE9rbuj3Bjvbw
b2A1OOVomWp7ACCwZFzrCD276FBY9faxUtZuLo1nLVmm3DD0FxgQcXSY4vHzU6/ZPqnUrbmyM2Rl
KLPtnUCYF7gjimQIYyjSym2Vlc6pdtIvU7B9gu2ZJ44ojvFBJtyxSp0boTRvOKLTrVzgPAYZhnGX
7Vn6EZK5DIUczGpCYvSatk4RgJOs/CNNTBNjoF45edRuEzINUELFxylgX1UYI1Ycfn/Xs4/0omXC
nPjWF3JBkzyZ/mZMsYcBC4SgCwE81xs/ZRYpDLTB4/Ckc+5Mt5hMUlmlD7sgCV7JSmenqimOEQXG
XwNBXxwEhjdNoHZZVOMhr4ZffqdWLTTfiJHOiuMVUcgKzXlYOAekPwQ/jMDxkIl/1v0npMjFOMnf
7M0hHZHBOpUdfKLWqhGmIe4EmzazDlf2juzC8DAk8zP6F0R3SfCR+uKfKudqmyY++Bmo12GK4KNO
/c/JzThyFU8EIy0q2gTzV5YfWju/kZrwj+bua8zqiRmRyOTm1NaVODcu6Im8/gSWvR/kvA+GAH6H
7M1VUVN5GOPTUM9q2xXVMU+KCdNjsoMlbW6xABTY9xCKZOiBvNj9SlAZrnMyFVdyeO1n8KR1ZLdo
Euht9FEszzMi1qhuscC0OYzjqfrKbQycGru/hoGyJA7VryQ2kv2JMHESR788iMY3iRCvLHwi1fvk
mY+kfWPzwk+l5uwD9p7JyYNBZjDN7YPVSD5Ks8Ijh3eOLv28tn7NkPvYCxEl+xmfUexfuqG8NcLF
yuLWr9Qw21AoJm+ez23LJ7cpx1fIWXrh9X2hDLCenGT4jgQOXoLIW4dwLkeyQh7ywW0BJoTd2lhq
YkvW9qNX+p9+V6BM7G5JoWjfFyrcVYJMPSgov9zxj0FfOTXd99TE/moH/ndb1Wuwuz9sqxfd9ItW
NnrxTa0OuA0ZHmgsYbO73Ardphs4oorCPvjG9AxA4QHY7T1kr12li+pQK3uVuNGzxEGMnAuQoJkh
ouakUiskilNYpGtta7mtKJpzD+qJE6FzbYd21+fcgPOE3wHpKZ7CFCcJIb9/hihGuq28f+bsH6c+
f+5rCytLJ6896gKTriIWaGLikGyxzw3u2T3xfm17pk0PKZscCAxOh0JS4wcofa2qxzpfOdvB5BDT
Z1WziWS9wUv+LHwcdtjLmL6j6GvpzVK5GfAJiCim3oJaUiVIsOgduumgyZdC8o/htwigjogQK6se
T1hX1nz6n0kAf2bs0y/RN7swgi7oYUhjsPDKUHDjFRzohgQFdT1/c8JV5J/M/PdtfnRp9BJRxwdC
/PmDIXDfyuRLK3wnWXKMu/aXajiveKJDlJpnvyH8+A81xLm6ia+BOnNz77y++rR6nFtMUe+JTwBI
bnJWVKhl+3k7t4jcmVV8F2NzjLL+3DmEto7dcIGCQY1sNc+zcDYOCWKryBzeI9woBCWF/5J53Gcx
a5NvcbHgM4Yu/uB59bsOnEtoUbDHJgll03juByfaOpqoFTv77cXJZqjPs3g2WlpFlkWMVYyofMye
ah2cczs8zgOwTtlXL5303ooOsc9MgidTSXRguXp1ASIUtJOS37THXaRJFtQnUb3VI8eahuT4XuE5
rGiXWIYmGHLomHQMO9AhjIwiReYlDLKR+YdvEdk7TXrN/nCEHL5pnENAnRTx6a4NRAz7Sc1vZkF6
ksE+iXfPLh4n5nXc+RvipAoS6llAIMOklArOg90aJew+NAw1znqYdjDYDNKK0am+ihjnJy20h0BZ
8LxZsc89WEu7hGvoGVRpU0Nnslg8YTnWzosjlCIsB8u4imoaz159HwO0qE3Tf9WxeKcr0GzDaiR4
b7T/EJCNYh/gQM+nhPHC3CyrRQl7DHR4RGYe3rnFRlWi0o2dbk879Yae6M+it4kgSmxLW4LGE0gc
vSHaUG9YiCcwMraj+zb3/Qv6DoBpXkn8c0EodniLGvYjz/i2439Ek6frvqV5HhfxNWMMDITkg+m1
XhVEPVv9GY7Fq22Ih5mUy5XlcTthOFr6M8Fv0WLiTFv8bi3uYri1FgNKH/ocMznPdLnszeTRxgNE
b0Hv/Mn4dlz1MuJ2mDmbkOeEL6V6iiPYKVkco9otIWwYbfHtiy7Y61IScyDNb5EwmsmYOK/lxF8a
aOcPbRgyqG1cRGHaPvQFB0ePOQ2XUsDbQHR6jbeEtspTXLIJotGpiOrjfGeaMyjvBDPisCqUSNAI
hx+WgUMhajHM1J7chMitb9SNx7wcLkPj7EVB6kUeHHyP3nmtP4vWuFnIJNfIJa/gLO52P63pLL04
Ac44Iqt4TwIiCuWA1dEV1IYmHEAyA1n7QIesOpchpVsi1VK2tf1jwWLc+DZUmCZHudxPstlRZloz
8hPPbK+JC1LMi0hky6neqSEnvMx1sDKnXwtixnbpTbsjSkaKxxcicv9gVKE5mg6Yz3KTAof5vgLQ
5cD6ohjL/8pZfpm5euFQB4tBp6RaWuew7TAYk1C5djn8LaG0EEK46gVt2oeClEDPALc0daG8Elo4
VMwvAKzVps277wl6Zt4Od16At+OeG+LfXD5lECx32kFc7OuEfqrilFcLMsyQEEy+okngDiRETc66
K+27V5e/GRbUaznEzxHyxQgwOYtQslEzqb2BH9mHDs5K2nnvbZ/9qtHvTQw014VnXcyJYXOPykZf
Eiy7WgMSgq8UbNoK9I2PTMkY0QMn2LFBzEGEnOqQiid+6QLCh42SG7EaPKoZ98myZLxpeygNsZ+8
JWGZnVQl622QwAc1tEc3sbklQTg82FExbbKZCzInzkOHODomACRlI34zAa355/cilvuSaPNLIws+
kpD9OAn1GpoeE5spXzk63Iwz9xwFw4FwLuZJwmdmmPXvRlGRJ48vxeqpXiANmgvvR46W89AwKm89
cXdRHhyRWS9oyo5VvE+ClR28kShdbsCZLJnb8Hoa0lNbZLccHGhlj/IvKv75wWN3XXO3b1EYrYzZ
qLeiJoHeJTQLuwHG8oFpEsAJkx9tgy/HQB2RVHfY6w1mcRTTwG0hWmLf27DGw8tBdJqHRQIHjb0e
H9beMod9gwtplXkhJmvjPPvWUwk04SFyg12MpoJf2yPeNbKHJY7goYTOAEGCohmxD0uf6zsX2en3
wqaQ7ws075hBMGVn9AKmhNZW4wd/ED2BhWnaE6fR8lhU0wuNv5qeqHUGvftZlxPj7fZQm9Nwr1px
1Oal4d7JO1+u1GzAtltu164nStLo7Y00e/abPn6LjGPoqFc9cvW3ebNcvdfYKt5kDCZNdV6LHNmA
XZkl/gWPz/Bg4kzaUHy9VUobcGinrXTnj8ix6Cy44Xbo5ZNnRmj7SL8YClCgvjEcZ2GchN9eSzGQ
AmYwP04njlwGXepEY8mYKLEnrM0E9MT3wjW+Q7LvVixXR24BtKBOfzH76skyrOpcDNGes3nxQAvg
Zjbpl7QbJmNCLVicR+wJ9fLbKhqdxwypwkYFEYHq6EArBnJX+Mcx5mbx3ZbUNoG/QYwUsOEmD2Nr
AsaCZSqnV+356oAfIUSltkqhwaw7iyKvzyMWajd11rKXFxd3AXDNij6y+9K+irRc/Dz+CLy6OBs9
SiDRD1xq0bhpA8l0dwR5HnmAT4os36e52i7/a7vsmja+dckw6a/nLEN7jEwFc7v1iDjMR+g+/iIm
QTJ/3IIA25SxM1JKcm9bkkHlSNOSlgnraSbzjVYtLRcBuavpOJyE2Zaz2w497V3O4l+ZVpvKAunJ
ZkMo7eQtQ4T4VPifqhTJoe1AfoHyebBEBB3UQ2Fvx8EFNXzMYJlPmpbo1nLxSRDmiuWzMHjnfKN8
nJ0hXhnEUlPB4ueuY5oRXtRw6O7Rs2OosLcD+UrhrK4TPilZGjVose69gi2/CZNFWiSOSnknayRV
t10Stg0sCKkp5mPT2ehLrZ3vqejR9zkuNgklVspe/+VI+zYS5O4UwyM46vYQ2/5JLFUvYPR5O2Ax
fxBK34MxyTdz5+zxIvXXhEsrbeisDwqSNxG2B9Mx/00kNhqmHFajMBS7an2ODEWTyIUmHNBpsNQq
q6I/brcEVbsgUxzu93Wl2m/kIDTnUgZY88lxfHnssVL7UXk3A/t9AUoT8OSY7Dq2s2TnXmMiplaS
h92szP3QZW+dHxkfVIAkeAfhvXWt/soxXp9LoufWeZu9MdQ1Lpk/+sdgAQg5+tmW9VehsX+O7R9I
NRJpQHeDIcy0wwB7mURxdHb6Dys3xdmJmwvAaHeXdjFThbpm8SbI3chYgoMJF4Y3YxnLEqQzKdz1
6aMaGN7EHfFMKcretVkzZS/t6lI+GUplhzIb1oqZDidbsEOoZmeyuK1qYxDUxbqyiiOCd7oRKAMU
zxNZ03/tciixleh4YSnhmITot/GN4CWBddI1BXuQI9q9QTZzgqpkE2gqu8FxnuvE2SWOF2ybMdkF
tB3rqZK3HFLHM/cW4NjuoxUomXMapubGQikZVH9Hln3LoHUhTZNJoOZ80AuySJkUsb6GjJGbSDIJ
BTUAcvc765u3eggu9vDt1ca1w+wcTU3x4YJu4zimOb861cCcu5m/7IjOgpNsQSpNK0sNI+2Q4WjB
ED5l8i1WbnqUUUXuNdiV1ZJaPKZ0RMC75jhEAXlMMKL+h7EzXZIUybL0q7TUf6pBAQVauktk3Pbd
zZcId/+D+Mq+bwpPPx9RNTMZkSlRk5KLRPpiBgbK1XvP+c6INaal1eSWxipq6pUaWUb0MXCWRhhe
7Ti+B0MuN7VE6KkwRKQtDU0nwFtd1fV3OTThktNJ3ZmUB43c1Pm/TRxa90MAF2F21lh6vCLk7Euj
lpNs6lZiOjZMhzaFcC5F7Z2HgIaw0Y/mIeqtaQfQhP4waBuoCwGosrZ+UK1F/dkm8Wa4eJOZ7/qi
eB5SfWWQunzGwiyW+g/UpU1tR2Au2AxvyXIFChZP06ZscJYEWXWbeF3xDUrlS7A0yIiXbIMQwNJk
DkoiqvE6hiQrrkKuKPbZbzKAO9XOm+uQpTI0SNORIjwZAM4XrTMsxJ48LDYXI4gwiYmjZcaPCi+6
RDaFg10bAbnsxSeh4C9+Fd8mRkH+NsMIOKrVg0HnDZFDuoB7sAt0ZmzUAGx7TAHexVtpVOz0ZdSe
AYmsHxx/hgqM2BQgAECXaZDkj0u7HS1c64AtNJGslVU/yPTTrQbrQl+tQ2YZTYTNIxwoToPu3iKc
PdpmVK2b/KPUSWttullKw1KSUeZh5GM1s4uCaUpa0gf2b+OhfVGB8ZjbkhYkW980cY4afrQAoGnV
MC9VAa1q6iEQkcwoWBuXdvOCZAWHOGr85TD0Hx0wn5XI0m8IbRXYH24v0SePEylQUPIWforLU5Xp
tiqGHi8rFXMwptu2Sy+xJNq3LmepFbISEM8EzicLs+EMRehWqI7LtZ7HuwG8VGY3Pu4Y+VAO3ZL5
/gsbkfego4SdGtmudTFu6qYCfaPgTZjMLZzWPquGVOxJfbdmfWNTee++LD6tWWzhWNBra3ogeq33
tHZgU1D/fBVTfd9POcZ02itlCn8aHk4EIfALnT5Wwc6dbgyejo6urQsmjtKybolMK/Qq2tgWJbpb
vmRoqxaQnEpumjErX9HJvyNZXdcjKFKdg9Vrw70R+YBGUnMflGU8Z732YVTWPvLs9tSrTV4Gd46j
tnz3RWPXscz9GAaaiNQKne6phP/OVWNrcCMYXASG9gByxltMmlq7NSaVoSfLrdTXWHSOaFAwOjPg
QuOe0QqDyNyjRDDb/Csb5rZPi1TANb/83vzo9cca3lzP8GMta9DeYeNZy3zA7F1rxoeXIKDVXbT5
lTmpZTrpwy5GDOB9xtkdvoSXxEwb2juHYmBI66ZjvK0wCtJFAgWm2BxY1HhKlyfAtz1i16qeSOGF
VuHY5HDkyZOfSlpNLNmktssvpSHhNbMhWSBpf3Ai/cli9ILgwbrINObhzZQ8DkGZYksJyY8Y1QYk
zE0RLNDPkAeeEL39VThbuNjR2qiTd/IaGSlXHVKKyalXXmsTK5yxwXah6NMcDxdjYwJFT9gDd4BC
NGmhr8jHRz3RDz0a5onG/Cb0sKQJoCwB8m5EdURsj4RhARCiIapri0Fz3yvyqQBo4jMLWv4PpSbY
l3sDTgep67gru7mlaznrOBuoT8PvtXTviIdYT6Mb7kRbXnIUJj3ft3B8pqQBwAJZVNyBcfjCc19x
EU7IQ9ijQwMcWAxiwGiu9w2IcHP0Q1Zwozb8te9Zt0ZFkSHq/iA8QhjcqLpMWEXW0YAQzsNaL8mI
Jfae5ZdEGjN1XnX7iqp1nznq+xgh5yuwXtxEjFaYm1c1iGy0H5vQqZZBEAMdlFApkFMDo0wg/c2D
sM6ZvXGkJQo3PmA5bvP4i+W0Zxy8sluugbgbzE1oYTXNyWJWTcrG3sT93IXT0h4gV/tshKDxzzq4
/q0BXJvjkOEx7r8kOR4LB42wIGFo3wdLtv/eqm15i7LHCuObX6kekAVQjd+0jpNYIR0HMPToGQp/
a1HnzIAKfqE7btshuXVSysYexYkaRiSJAUNbFN3LAFvKcVTp1um2peElzAbMm6ZMwCslnb5ipxcg
hzCe0ZBiIYzadpmkhFqFRPEcCt+6lSiFogFXUGuaH35Jhws/78k0fG07TPjPTCfTl86YD1faWG1d
HFw0hDIWHwlz3C4ItnRt1I1DB3I3mpALme/svcCwF6YT2uwLCo7JuPfj9NyVKGZL3ntujIiJOvPF
tKrr2A1ileMpvZ2I/YOZsQtzc9qnk62vrBHqHO7r1tAfSj/oKNfDYT2q6rUKmmwbIS+UFdc5ZfWb
6ZNToM9a/Sa/MLKt9lNUvHqAjHGn5xs39D6xzT9N4E7j2HwfdXPcOiMsJYPrYOgTlxHAtDTkeK1F
DzqMFkFR2cmhsbOdf2701L2KYToMtR2cbKxdK4yu6bIu0+5QlvYdfOjmzpohP6NT8zicetrkg5y3
zIgLKDqPhe3B+jEsa+0auVjphp4f6oKsNQ3jYJ6zkuA9yDaFbdkbRZlSZtpiCtCwTODg1mU4e+Up
njaqwvHtucO0HJreXpZC89hPNwdb5M6mx8W80rjcb0xtrpis/Yy0I9dBHAD5ApvA7LhoIzT5rV5u
gOp7NwiP8/PQ4ANs9pw3b6Fpgq/TC1tQ1CGxN/ttltn3rPpM4Jlx2Fat73LUyzeuNKDngfNKfOZU
RR7tK5MtmI7g68aCAdqF4qXmTa56nSauZkTGwdDQWYkpsc8lWmY/KvvlRN3IZ3IOk8Y/yCj5FhN5
HmcJDacMJCxgB6I1oofUZXCo4uwNktla9cStj9ldhGTdDbWtl9KL6GxVXNwKupIXLgbJrQ1jCie1
N4xrIGtggRU97NyC7yLVV5Nap7iGs90jG6z9PNr4fnodChB2OvfB0ojcT6Lej4MVmjCp051tFq8F
ePCFS6cadx7Dbwf1g2iNd8cXA8gsYsi7dh0ZpYM0vBcr1TngG8vgy03y+3RiSlbPQ3WTUsdW3jcv
jN58mygc00Bd5ynuilyPyffpIpQurDfENwAsi/k0Ia4zE2dpTDQDAyV7FQ19DUbCLYEFwKZ6MsRz
Vz81JksbxTZIl1qnKS0JdcKBeRyC8X6wIlxC4asXoNmdkgymZrgKCUzaOBTwBNnJpY/qtpUGYvzR
lfshwTXeGOqkF9UBUiLqHPSpHSPj30doWX+KiCOi0XFcac5BhISAzaHOfwgBoyvTaz8G5TnV1IPH
dTxaHmnqKK1vsMUfCpKOznosvQOzqnplTPKVMqHfjtz8V7Yh921pFE+thlIpES5D6VlmRfLNwYIv
w9MEM4rW0r7XSp27PLq3a02/A0srWZPr4mTqFkAqokQw++fISDPaxmNi3eYB/dq8gBgEveWbHZsF
kxyk2SUCxpswVxfN6vJFoRvVlolWcymd1T+zYaMWU1QgcsZV1phcBx9FXOWNzsnHG7n6/ckz/5Rx
5+jUvA6Ib1NY0vw1INrkwkaNo6Gdsyo5B+s4K7/ovH3jMqwH9QPuX4eYM9XLsWyQPJSmt86R0lJg
jvs6AVFiMtBDCxesEy1kJ0ZW3kJU0bauEwIzAohGemTt4pJwjljRNDUbhGqLrijLZQUw6Wp3FYZp
Q228zLIOZpESAjw4zFWzwHtwR22Jpte9Vp2q1i6A7H+Tv2Z4f4r8dmig6LopxBxkKa1frh40iyBa
TKS6pHnhqCmkcVv44SFutfC7zdibfmHAXC9jJl9imXmq0/BzaBTioIjtup5GFa2rnG2SBhh5hZp6
ZG3Kx3MCugUXUICrqrPRptI7/BEhPcEXQ6m6D4mc2WKUb66h5F+iAf9mFSBGEtJtjlQWr2advzX1
8ASUeQYDNmKp6qHCu8skpxPx4+AZaPpactyyVi49vek201gYD61myPUsT1wFaNhvLJOHq1mK4j6N
g3t27Wz+aPIczVAHKMXSdxM5ZbCHbZWyhwHGr0FUPMvhxqkI6TDmH+wGWGZlnOo7RP9zgg0mnjJp
YN6Bp8laIEej3+oX+snTTvU2xUiRD4uKffIczdwzfYAcOHUBPeqS4i9zxRvcX+9iI3P1yEQ4+eG4
zwh/2FYG2c22qTyUwMFLYYVfou/dtXKhZTUpIrtgJrzngvzyH4GsaWIlEJd7UC+aZmC7M4xzrVOL
1RCa4KvMfqXtj/jGygSQOjpEEPhdFwH8d2+VD8wH5EFxDm0GOMBc30Yiwca1nBn0IQwc/AbG8ce/
VC6NY+bpd2PqhM+8ORDlHauqOTz6TSmXQwoL6EfAelX0/qFoX4nkOQsUUFtCv6INYxzvFdgqJfmI
XLWskSNMzVqU3JyrwBH6Wwe6ZGFVzskkpvXMFAg9vGguTMjd5RDae+R09sEoJxTZsslvw16g8ems
N6cYHAp7ZjHjPNCjrf5hjsrYtL2ulj10sutUv0NMPXJ9ZoQW5NNJiKBceRViAXCCoN6KKrxmvf49
KqIEtgt4o3AWLdRz6cx8D7olpMyTK9G96YoBZmPWD8lUzdDJsqEPCX0cbEj1rLOEJLE6V7MXehqR
QicaIYq0XG5EqItH2cCcH9FcL6cQ5qJtTs0Ooll+2/RAo0scxcvaiXU2ub2Nch/DoG8NjFaCIcEP
UCXrH4vff76r/wo+i9t/xtQ2//hv/vxelGNNndT+8sd/PBQZf//3/DP/93t+/ol/nKL3GrzgV/vb
79p8FufX7LP59Zt++s28+r/e3fK1ff3pD3NKRTteu896vPtsurT98S44jvk7/3+/+B+fP37Lw1h+
/s/f3osub+ffFkRF/rd/fWmOWCZF8z//+Nv/9aX57f/P3/5X81m/vUYfzXv4+utPfb42LT+u/92E
+2fqgicGyZUOv2/4nL9iWX93EGfhiTMRi1g/vsJjqg35kvF3jyeN6UnrX19oim7+gun+3fSYcbue
rQPggfb7t//z3n76BP/fJ/ofeZfdkqbbNvz0L/m2At+pwRMXJJKNCYT393MxQD2jHNH02cpNKA59
grNJYru15pwHMILuuqbtD4Vatjx5feLBm+Fg2vGFSX65GwdSL7QxSkmgUxku1oSGdslWoD2C0qMk
t8q7qsoIHKqcbWvD/klHgCod+VK9Ft/qmOH3foqSgybaXgRodP/wQfzrYP94cMYczvvPq/hHMjYH
J1xDd/EJWjzIhPglnntC35jUBSNNV3OenWo8hw7WC885t658FVZ377nxN78g+kPUzrtbGUdTkYpg
dhCmvM/fv5kfEeZ/eDOmTWopVwADTl2C0xC/JAnHYCBKL0kYFVYxNpjmuXGLK4+SIx4viLGQ0xjT
iTECBKeGcB8CSS7i/sSEg9EsgvnQ8d/0GfsbNpKB0QT1WNQwDuYgpUjirmu97IY8WT1yP4zQ/W66
brzqJA9kxkTFlKwKXXRLWTM1iuz2qs0s4TjSNoNMv//+UH9JAwcCoXM5c6w6xyqk+CWhNaONpGuM
Eojwsf0Dk3trY+nfCLJmdolD9EZLfPPAI+P3r8pd9McP+5+v6tncR5Zpg0P4Jds7hqiK0wSsbmO4
1zikExnLbM045d+F1f9SAs4vxD0rJc6RuYrWf7mqnCIVkW23oAj6fkvmXEUXNlL7nuadHhjxYXKV
v/r9sf3FS9oUXDqvRmQ2R/jzXSopp1oGj9TNcIoP2ghJOWudq5dFhH56xHmpmACR37/mr2Hp83Ha
HvJiy2B14qT+UukZlK4DU1G1Mi2L8CN/Xwj52CMbHwDhTKa6FHLaBOAYlkXHZPL3r/4X15BESUGI
KZU2Z/qXdclJ2QwPfq5WOgwmmmOKpF+mfDm0ehoKj4XEE+Hk/3zA/fR8++OC8VcvSiAAS6JFtDAF
7s+nWfMVZkxiqVY2eIhAPNg2B4taLe+tZ2LNYsSvkKh+f6CG+PN1K7lcHanbtMMM65fLyQMLaCZw
MOkZVy8zw6MOxLmIfLCvRFItm2x4t7rw6BopW8KbXiIqyJPo36RR/8XN4+hSd3lKIc/g/vn5yEsB
6KWRKZ91pLZ5jGzDTbm+iujfrIK/7D3na8rhhVxTGo5nsjz8/DqI32J9GiuUu1gvyhQ9B3Nfi5YH
VzOcADT/YlmJ19+fYvvHruyntdfiL1ZgwcJgmlxYP79s0MXA3awqJljUIeOmCK8BKUeHxLi0iKNv
DJsYq95wdkaYXBKVf3BFhouGeSW+hPZNy66ccbUM2JluVB5vkaM84hmBZBOYq6zPP6CGPYosPOVJ
MqHuZOTdaccQcjZNZ9p0yA4e5Ssia5zXDCZG5X2wT7j1MfNEibZRycMQ5u9AUJ7NKPtOqNnTkAUv
Kk4uLrGRTvIQVBD0SOQhAxfr4jzvI4gYpgIcAvpf9Yw4eHUK52QBa4EkM/d0vooIPxE+OCbu/dJN
3jECLBRtDDJOn4SWXrwkulbKP5dDvSVcRjNg66aQ0gYd4YT94OsYzQGXFQpZbhCvKrs+W9F01lE7
OPyOxSSae/hMCGz0rVWN6zQ8dm6wMwSbUSM4WzXpsnhqTiUCIQZtI61AGYmHAS86hg3PWUv46qvU
qt7Qxdt7S2kP4E+RzGMZUFXofoRDHayhFdYHziEJTsaBfbJBQ30iW5mla5f6lL1V+QhSrTuSTX5V
MisOkenSBNaYlNMT3lgQAPgQ4FxUuh5tIBh9gaqX5B5jry9fhiZgFE55AG492BVhn96XFgRpHqxE
eg7HVpqH2DObEx/mV6JAPnomQyIPiDDQ4xnlCMpHSKLGUCehGDfIWxsn81Bry9YJLYbHMMV1k01D
cQon3zkHce8umd0/JgOhFHSUW13ApdK1e6vFHV34xTLuQ8wEMUxEzdJ9yHzaE2q0jd166Z6gpBSV
kEmE2FAe0JeQHplCeo2Q6CZB7W8D74LotzhMibxz9Gg8am0xbQU5gWDgGbPZfXc7Ya/gkFFE+Pqw
qlJ1gBEWfTf96smTwTUh4k9XDLo7HKuTsopdE+vLqEBy6jHwF49Kae29RsAkJOIAWejC9HR/pQn1
bE3WuLdzE6Kxl7MhM1P9gOWU2eC57wp3mXtoRateflW5sxj1gCQ7peL3kmFV59JwJ/+jv5Am6+nC
31pRd4bY8q3TaOdPHsRnQzPZvPvORgQCNU5UPube+MHA81tSg4OZw0rSqE+4USmEuFfTqCVJcZaz
NZbTbjtOFFi2YS9c9ue+aZPIoRuvjHuCtc4sYMPyfqG7TnzV1WXLikQRTlUo7U1VNvk6pdJZl0UI
0bHRp20B4fOm09l0GQCB2NplG0qc+KY1g5Fe+hmaDphPUx+J50HL20XqOS/Fnc+sckmndJoTlek8
emzXoYJoXLMW9VrGNepU5TaSVrcvXXjZhNJeUUjIQ+4nt2PZWxumMNbCZJTGlVvmR8Mu6aCROFVH
qEPpPpO8GxjPZbGgytwJAEx6w1a5Lmqx0az6ecwBBhTWNe01HRv0JDbtiVl7tO/7/pOdvb+UTfNi
DION87PstiQnERMYe9VacX8s7dC48xIFtJhC01PFK/6HC/YCk3d8U8coqJAnPZ9dhLko3rUTEcp0
y2x6DClyIsC976FGKDl5zqvCy+8aRKELXbRn8Lc2KTUEPySEKFW++hL+iI+oAbQp63ADSSbA4L3Q
25Q2epw3jI1aVOBBsZHs3LOW4XyjC3yCvfbilOmtO2AkFMjYedEMRWDd7tAgoH98Ull6GvMS5fhT
HqJCiX0AJgVM8oWG6KQ0EAxNrbtvGg95W3RpG4s7WTNGOr+dj6gf7mqrCKEvLZcgC3AyKv7CUh/f
1rRPxdS8hC+EBlyD4Mx1BwYwKR/aGJ6iYoflHeh71qvWZTCNS53R9YC9QPGuQgvVII5Y/xSwat3J
TM/XAWt+kKek++ml2uGiw9Fcti+8oXyXYPknikjOSZyYRcORtraocIfbJjRpAIqIdV1ZXMaQgHXN
n9S6J7KlmlSKClWKbeQbmyQJyS8ZJ+3OE5q2jVE/Bx1Yh55ghYMY2aDNSU9VQ3wRE1T0gDgIf2S1
fc+rkOj10ghWHUSrbcyc7CZF5IUb3f0mAkJFXeO7T1oGQ1pWH4eMooVT1/0qEc5nN4Om/PxxbBBF
eCZNv6gmUZUkcOgJOVcAk3WYXXj3sTzM6EoWKtryXmQehBC4+YrcukEX1753UQMS5wPIQ3uenTWi
tN8dJqFrPNuYHLLbAATO0s+mOwhG34fe3xhaeJ+k2gdSkQUguvScD/cVwDYM5GSfNGNJHzt21i4U
gxGJ9pYO3HemFxN5BPJgSPOVzp/FZ1p8r/PEWyIbwkyKWnJXof4xoti6ndO4JhP2TqiOqkJjhp05
XTaOPzJ8Z/1mPlMAzJs7SRAeGr47sJoXC5es0TaPpmGUXCYYiWV4P8Ty2ucJQH4oeXCgPkoXXpvY
jBU99cwXzw7yEFk48cXCZna1fZ6yVVyvZJq6i5ynJINw8N6yGfbk/3xFsHQss2G84L0lKeiHY6YR
JttF8duczbA3A2+XR9FicOkQNqnkktHHzxChx6LrEIoiCGZEmogHTQT29vdVmvmn6ttGTUfdDa2U
7QZt5p+LNM/xIlaOsOXh0xUbPIHXVGLenXqkBoGPXDHp+mxf19QXzGPUXiupg2BazBrr8TiM+muR
swtKueaAAs28g77dtkBndg45DJQp+dGdw/pE8zR1eXPfZeEbjoOV55d3bZovqxBTJtzwz1ncve9y
/xg4zuvUZeY6TaEFkx1FrgTQzsiptXP19PvDtxz7L04ADQsPcIAwpSfcuUj/w2CmaxGrJ7VbrpT+
aUSQ6OHFcXs0zmuRxW+aGavdJKCoxkW2dXpCiJFLmBYbaXS1xmZIUMIFbMoXJaFOZKf1z4GfpAyF
42OAuHRRZy65Qu4XLOJuTrq4uANy+KIFOOeaarg4ibHndKHF86Z83RRNeFQWwXZDJuZUhqInJoSU
S2ZK8H0UozwGtu7NBWu7gwsdwyJjYJvcFAhwoomq+8EZV1OBtHAQ7n6yEuzFsaLxjP0U/CIEVRLD
94Ncu6x0C1KpuKMthEKeIy7QKcxdrCHALC+aQbeiiEyiOGR2R7/quZwKdwbPZDd10KBXt/B7dYyi
VorsHszgcMv0gqZIJ5LDnPeISoZCW1Li5HkABAe4TtOTZGinfYHwIfiSTvtcJpQUQBCjBQpVda9/
ksvQ81wzuk2doFWPtXqZ8DmssmmuXWr9mI0YBCtlHbqh+VaVolwJRAU8Wsnq8xHlrXVEDUgDqePo
/Bxd9WqFol8HeWytYuFVm9gALlCChlhKpNE3A+XjYYq0aoesg3kHn2mZUbBT3KebutAJ2Dx3qlTb
Ihxeii5Iz1pKtaDD000mdhl+JJkuOALxfTJMGz3yXuqV7TfdNh8SlNIBu2mv7vWFl3KT0ehGHTUG
u9zs0sc6fq8cdx1OItkxGb0VYdPRvI4/cg3tFCCGdj1iVAdee/F7VJXRFJEx3YYv3WDR0LHST7OE
Gz13B0QSmhtjwAWS2+VTMdSMq/oI30DGxyRV3C/7rCaarc/h50aE+gapqtdOpAD77pvJQEzNiVhI
OLMruxnttZ94b7mIrD2YWB7xaLcX/sCTGHMXYd8yjHkEZU5I7iKRtQP4ykWFSOccUYsPKyF6WvtB
t3PjCdmtH+zx3L4auZ0f9dKa3QN2tGh1TR1jq3tJGzqaZViQfmiKfYVraS3wut8UeaAeXfJm3Dzv
9wxqDkNIfUhnNToXpgu4u/T2ZT9o34YwWvZekp5kKjlxKXqvRDFdiHPvm9+9wGFYdritD4VAb67c
cFMUiHGLdBgOhkndP7pqQOKSB9faqlpSzEFIEey7DEmX2MnWMRZUTu3O1BCaVJmTIamyrkSidHy+
IWaLLJ+Y+1nvOIYiLFb+cMhTv2WiPfoHreYJbwy7npjN21oC00cObmxAM1/NMsHlz+gaOJWAA4r9
VgfAuNVG6OtivJgo0W9j0BY/sG6101/ywaPfpdVA8J1mE/to/ZzMkGeybT78AvFFIbJux6gbULJ7
MEPrEAOx3yWxuLCexl22qzOgBJhk7sp0Ck8Y4Ps1Ujz06QERcqo0TsFIsEeMskgNX4ZK8lvfzKh+
fR5EFnM1Hxcp3rHsrTL9D6/DZ9g22rYkWg/pFHQTLD5qFcWmu0Y9wQU3B+CJDA2QIb5VvQX+f/gU
RB/w4B/FIuvaT3gQPdkyUbkrAn/ZlGtYDck30meYjRWIV9p2tlkJj5A8iCh1XJLVET5E/MPezFoW
SQjH3IRH05IsT9qFj+6GjCNN1kuInM+aThynJ9QTCTEuADkE2+QVz+p+Qr7hTRMpHOcvWus9kp7E
K4H8ClFfod6O4omnYt+fCG1x0e6zmrsyRRVuFTDPdqlApmrCPWF+PnxA/P9sAo5zsKsOIwcfAnyo
tEkvSTBTw+LhNTO0x8HIEAA1ybHD2k8mTWds0xh7CVbXVTVi3o/HBmxO485JlrAZq0Xtaojw6+Sh
daeLlHZ1Tr5lTKxNKfJTyGWAjUm5G4eCqWTtWNdVnKI3IThOKta4Ris2esi8WlhqC+aUpzoC4JUg
9+HGKTKuJqg7pJ7juqGDjBtA5txXwGh8TRfbyXZ3te4TsZLhHvoBtMhnA08Y6O4a5gsXbJ6T0Ylr
Z0GGWrWKzmnsF0dCmvI1FeZnnviHiCAQOTnqGowvfh2YpxgpYk9mw5aYvE8bASEook1T44aMxuTT
pYxYlibMA7gjN07LntjSsqc8paVhTvXVT5KPNkWpVTn1tJVpdZZ97e0q174WIQXY1FDxh1ZU3IqA
DFUHZt4Ov3cO8P2ua4D0D+rd8KNNOOjJsyT42GOfxnQwXxt+EYG8CZCCkqy+spFLluk3NdgTRQm9
kyRLn+LQOFYNbkpOJRFr2vDO9Im0OsUmCbn1Ds2sSyAiNu20Q0cZpMJeiBr5opfPlpLefCYwDjJ8
CA0R0kFrpNaKnhBDlXtolFioUYe7pJhN/uBv7Ly5aEAoV2WLHLKJweLq1r0l6/MEUwsnANaESRYv
WGScm7Ynpt0m/GZNmx57rO6otYy7fU3vpJ+wskyYwJlatgfV59Ham30YXYDSpapndxvL4GCTSeDG
F4VSa+X4BPbIhqq78UcY10I6yNjltC4JimBgn8IQGBhrTABdjui/Y97wOrGoZEBdOguIzIthVrw7
KcMHP26y1ZB2Kzviaz2Wd3Oyj3QFkq1erB2LjK50yvd9a3A7Vsmn8lS8xltJu2p8zzw6QEn7NHSy
XlszHYFwjhN5GA+D8M2VM7Ehxb5F1k6HrszJ2OQHPcFzQK9NJIAYv5BXpb7PMIdkU0gHKxpSOWnn
423gAJsns+/LRTywZIC8J0ya6oxOFHxIuE7cCpBG9JpjSUEBZ8BZVEPG6TRTL0l4omOFNwfMYHKj
z8LvjOHiwonQt9Ps/ug6WugTD7Qzjs9aBFGHxx5AnI6GhGnNIY2rL1xGxSbxEvx8jrGxJxfIqDTz
g4UzdsntgvIZNPoxMM8/OtOltx5Sg9NVs/ahdvhM5wzUNNpy1pMFPYdgVWclxuGajal0k2INoME+
FbNs0g9zgOoG1Sn8oDWGRvyDkamv2IDe+X4fPlhusdaS7KpVgCwNpXcLEtzxXUDIZBua9rAo24TE
ntbezlCBoAZ4jV0F2jkaupQ09DwYVr5ibbAVAjHS4N+EnlUHf1DlpYqKc2Y5tzLysysB1fjc7UCS
CTL0R+lxcwxRgb9PQ0Lsj762HKYkPGHJQ6zBsydEHHhNzfSxAfu+GCBNbn1CBC6EJD315jaXrv1Y
2xrdrrg9+IhLTpOHHxN+DX7bMnqqPWOjQbrYBgGZOQPIkY03EHdfcuw51qcNOqqGQq4KEMJViMvJ
Uz/p3TIrQvssVLVJm4ZEh0KS3grQOp16GtcKcYNRZosxlNTGJo+3MDGh30zhGqSfRwYw5s+808mt
FKlEHllHhy5EpeTQ5MZY1O9tyRAxzWKsoYjLRzsjMCUfD97UBGtzwihbOsHArV2L+9TuoKtNT2Sd
xqeJtMaFJyZiysoMrq0XHg0NVIFIzlNr52fDQtMZVBkQTvK4s/jdb7HLyoowpbgLDrSk4fNzgZug
Z84FVlLUetMzgQ36W5JgSkail3lFc8vGCfWwwj2hA1J9y/C9FXvab8kCKlZ3SgXtGyi170nlIf+h
+QW9aubslQ+RiecZgzOOxxFodmLKZd3AKIGGUkARHjq81dOKQV9+iVnjAHGnFYZPA2pJYb5lZaW9
NaV3Ao+YfeF8BhKDGjeyPOtKwudT6aOG8yY1G1i929aI8oPSMvWEfs3STe27PYIoLywTwyU3fZon
8tgSpXPTIORnsQOS5zvZLnTvVUS9FeXmWh+Uv4HNvyo4lLUko550NJa4soSJJQ/sVsLl5AtAHbVz
hymWyOSUkilkF7Guw7h4dOoeSkjOlLC0okMFVgl/lS52QWpTV4/+EXzkohLuSasabZlo6tXOpgdI
EBqaROed7No0FcxOS73dxNVHOnsF/SGcbluSr8C30aGVU2CCWEmiGXXMo35AsVSX/cGq3HDfaNWt
avtmq/c0DAcvAKnR7lzBYZEFxr1pTeZN8hFjG95ronjMQqC+eku1wyKDa0l3yKSO0G1CGUoRJWf0
uWLKcMVugzF2f/XG3tnU7ExC/AYLVLZ4fHX16PT8b5mrDiNBTKkJU7lJm/AGOvhltDGQ2xYhfTSa
t9kg1KbuPIHcCw/9NJLlp+fNZyizvZdb2pl6c9ad40GECYzFMztKuuU3toFfAWH6HbP3WUtcRzdu
2DwYuYVltaKgI+ixvvFC+02OQ4ZPcqSrFbUlu3j9Xljlqq2dYiGEqhnJ9DzAGmM1EhjJJjZ57QFU
8FirZlM9zJRs2kbjeM8dfXYpk/mtUNZKcgyWhUY/k0143BfYZGiem3RTb5IMei1iOG0ZoGWC6ZRd
LdiGJKS5mACmXWvrcu/BqiCPHKQZKyWiaby75E2iLcqzh//N0Xk1t4qlUfQPDVXAAQ68SihaWbZs
64VyuCbnzK+fRT9N9XTfYAnO+cLeawdFrgNvYhYqhf2n8qS3qaM8sL8oguevk1dLUk34GbEOEVcF
NL50N1QjCZ1Kt5jQRS7sFLW7U92xAkLRqhgtOGaGvy37bfWkcSeLzLeS3F6oQbhSIsDtmk4daP74
bL156hTP7T1so31a/zq5RR9Gxta8ZqNZmhi7ao6cs9pLf6HFMKibRP+Jur1qJdi/894D7D4UzCsN
fK/1MpPFg3xOZ2uXuOQ0yJFLVIPSjUKYHaYD5AI738LzNX3TN8OxsXGTK9WUwRbgxwT2ZWz1ZhKu
RRe20gwm2NrgEASmkFossiulsHWkTsEFW1TGKnPKV7o0m66urcjU5LrHMMb+gJzZyEn/EgwVm4Zg
pwPaApgBRFVCEzkJhz1Kz97AbpYSfxil5sCoM813dNVf0jxmfvUVovdYWKREQ38cDjbj04UfmQxM
MrLUcTNsUREviUoCgqNkq/8CaQAIYvj29J9i6F5llx0Ai7+zUvvC7ZOR5N6M1GVxSZRbsK7H4Kcz
je3U0awD7vwdJmidICqw0pLBWYD7dCoO7xBjOGb0p97jxO3y1HK50HlpJaxufArUJU+Uhr/I7Dso
UpAUo/gzRlyEuW3AgMy2QzH5DmFlL1MV6s4kilfoB0Q0Qj1Y6El1iUA/GwkJR60JakP+pKaFW26Y
5eYQZPmhN63JeFTLtD9f9+6B2h0lEB+YiAZX+gAZQBjnGBjt7HSHK/HezGiqqu1wugedq9jZDX3t
OgLMsyhHi5haFEwNl6xKFiv7qnmN5gT/9HYLgxXCrkZsdxao6VUjm2ZQ+hJUz+z9ZvhPi/UspvJi
kU5Abm72Z4FmSwJUfknXU2k7+roNlRfHQyM+RFydaix/S89gWdc2+EpCbeNPCmFA1ei7uOM9i/uA
ntRCSimRFmOC5Vx0IZK8OpxGh0SCk0hIOVUj1QSzAyQj0rI9DJBPpUJoT40yy4RbtyB0mAQyitnK
4Q4qOmJUMAyytfT/JEZ6eN4vWd4yZrDJH2eUZre4Dzi72Ktr2xhZt5LhWXLs8q8Q8i3KcRyF+l8I
UWXhRB/4BjhDe0d3hW+8jgky2MnnZAtMphVjfxkp99d+a/YukCTQrbVYhV5erNHxb/LY/2G5DL+P
Zxw+CGAAbl68UBMMgsZcgNgHEsq7QGG29yaeux7z5EKIdEMI+bhQzL0Zs/VIRj4LmiLG23GNhdcY
TpWsJVa6neUoPoM4Bd2tQJOPD3JY4+p6B5H5kVV3y2PIn0zRIZAKEI5ukaKHWPcChy2Zwz8mdCIc
oIa2nCS+QxFrV9+eCIkrO3VLEClGZM+8Z3if86rda4Ot3yFRFi/4okk0nM6M6Nsl3h82cuWfxZYj
A4aeVT5+JJEq0MuJI5P9dIvy4dppyj9YbHIGtgnoT2b9kAUXt2fZB+A4LKFk9T0pGWyVMWePp32h
ASoXBaXZSRK+tLQsLnbQh+PS6BCVm3KUp8Ab2AGzlY7JSsdXRi0L6jTjFy5lKR/8jqTh7lvV/hid
5G2YZLHU0hawlbUUULoy8nxgbiPCiLJDHGNwdXJ6t0zwQzTveY2HWVo2TVTDOvTTA25EDcici6mW
445q+TprjrGrYobQ+5/IxJnkWMU21wvWjjaBrLl6VcvgTQ7ZW5o0F3uofxTUy0TN3zVHe5g0tlx0
9kUPGXBNFQxLcoOecTc92Ii/QQbZh7l8qY1+42N9Ksbs5KXxwzFumU4dO0/xKWe4POPtpNgWM4wn
sJEF6tnXqgBRMTg/DWNkVpFY26vwFhA05ThtyX/dv/hGeLS7gCr4xCSHG63E6Wg05Y3ATOalhgG8
zAD+QKmE5sEDvwlrAxNRHdRU/Utg1uc+/TCm4NoalPmkLawwGLKvOMikB/GX7rMu2bCmVHqo+2YZ
IPIuiEIqESvryKs0GsfJmXT2ZCQuW+m1rb0bIVZXn9ON6Vp9UFPmh1PfC2y38/CoxsAfFGI5ZvzS
WLdMNxPRvEbX9loHOWQQ7MoVf2m3dLNYEwmH67U3ySiodZrv0aQWiIF0JeN0EmjQSbVEyuCR/iSi
RTDQLKeS5aw/EHQ+GrAtNBrWrPskMGtHpBS8ARmT5D5OlBf+WegTa5aQVOgJiIlqyJU1QoQMZQoF
BBi753OlTI85cMlNcTw7frO1/Fui2pANoM2m7UYXvJFJ4HyF7SCYIBgXZUofYdN+Kjgt65nyilUA
n+M3+mXO4+6eTQxsVYJCnOpEMYXnUwyHFLHVUgp5n/+h0iNk/8m4EWG9KnUJ9lbM0GkrxHYl9+C/
3jPVPJrFGyZONuO1+gH54d4GEcQ0BUNdzjC9xAgTDQU8C8JIq6E72fQuM4UaFugECjTDlVcZLAAD
A4J8GXAJgTZ3Ru+jsZwfQQyTWbKpCxG/sA+Vn3kAbaIDYe4GSv4to2AvoNpShTEJdHJ+M+htS6vx
UIeaHLJR+GUFNO6Nyl0X8V1HNao4+pdrPuDTUpo4nZvdV54zXKVTEZ5Er2A8yDeaWpaXjmvUpWtW
3NJmjcv6SnmXA3u+lliMbcf2k7Tk7GT6yfhaw7SCVkecG8HE71V8DuGE8W/1Y14km9Eiklhaw812
og5tUPXuOXq8CZkBEJeTv3tyxQWZfgWOekiomN5GUyQbpbbhfdT1Jiaw8+JZ018i+LgVka/Zb8uq
vNmCf2s16iUVGQxGx1+pOLiINxmYFcgWEWshAPNGdwSgE2oO/ZrEzC9CzQF94hHFBqUvhK2Je6A6
pKbJUWC9eIbzOk7mJ+qUbdQOJ6WF3GQrnVuWvTsGd0KKs1x+BD2fRL7zLBzog1M9ERRT6lhxyyDf
5ROFQAGf2wGYtal6au1cgY6YHsecwR86X9/FYkGeqyl34GNukWMXBOvUD0OKellJNpKNXjEidDqH
LTjswzRSFoWTQ6XATlV22W1I45+68LJNVMxdNznQiLqyY4eIq+pAbfbda/EOnNFzBwRb6C6IHqpY
mCzGBuhQoA/RNjbngTPotUyzkArb/boizk4B0XUUsG9YRc+mWI/bwKh5NdJFETfpBfvBMCJQohoH
1WH08a7Cm+LgkkcAUS9tZNu14DOrHR+bITsNI+K6IGdkASx4zYCBUyxTtmWqnIKEHL4c1bhhef/6
sLqnXvc04TwkkAqQKb3GNWof+oljayufVUvV3HrVo5i/To+TbxdBClj4m0EbvaURVMZaE7a1UzI2
DNpY73z7IbR2NQWaR1/GWac6O00UVy+B6I6KnbRZaLOzkUUov4NXrHsjUdet/uErHGnzX0IVlbIi
B0AK1GmaQfgSznBjwU7OBS8NXV84mcsr9eYrpKU7g7OPOgyXXeG89K33RqPScoRSC4QdPEGkBqWN
fCO2a2OpJ+KDPT6Qlx4CewRpYIHx46XX7B2PMXLzgPE0GdzQZkYClu0OdKwK7PWk4WfukxrVpZeC
rkTyPQRniJmIkBjyk6dy0gJmiz03KLAiUoEINTCsaFZsuI3tbzJzAhHnGHJTGpAKeh4mY4Iehx1+
1/ntb8SeX/3QOniHplQeue5AWQr+YMFyXkCAJLrmaiUex2pQnBwdzIQ1RU9G1+WqTHtWrlPvu778
iUPs4aY10zM97xJYuk1oVoZIAtQsLEyemdg7RCVjv651zjTtFsMjK9vUU7QN6kHdR/CSq6LcAk7/
qyzEQ0rdASjIWuGmIZxc21J/wsiKV2n/l6UIlQKL9pj1ABUgRCfFDP/ptrEDX/rwGvT6grZz5Uhq
QzWKvFVPHbFua3Fx+h7rNgkzDv45Cc2+AmFAzjVBaKJoCTOmLswz6PKO08BJk9C6daK41M4AIM98
2eovbdf8OiUZMLVfrpMKqHqgKfrTQOqY5GBGY1MIjhv7j6a85vGIjY0clL84hXhhPrGd4f4TzcMI
hn9cQ+s8ogmpi38kpzpECrAPGLBCA+pCPo4Ez8rGBhFG46rZDAYp6AqqwfhFe3jr7eTTsSzqyYnl
iF77R4WyoHXijTCKdzbfPBm1flcFbLiiGGlolBpupoWqlMSXVyVmhCprVE5mygDKJ8VU017DQJnX
jRixMlgxISR1MqHot+Je4bNHPQmDHVsAWddhrWxmaEzZXdJKebYDgH4lYemZkF5v5DH9wvjRtMPD
MLcNf80Xg5o8TVpAcw3e3BBKEcxu66xW9PTZ/G3DCcdUzX8VeozC6UQKwnyXPiPdg1m+GdXwUUAw
YXoTl8pXZVicBwPz+fwlyioojEnwIYS/CCRttFahRn8iHgeOnBu8vINOFVEcY6P/MMIKfJTSoVmZ
UfJRRqIRE0Pp+jb9mzpBR/P1GgN8eqpyJk0er7Y7xntRFdktHWKovwPbdnWcwcU+HOSytFRGUcoH
Q+tDkOr7xsqHhTlp6VqfIj4ptjaTlWgHxHWe1X1jQ3jqXnExBMWTk91lZ6c7Jg/WvDnepJPDuOHP
seco1eTaVYh4kWcgNU4SPNTDvwkQESxipqpZ/hWU3IdxmZ6GEvVcjqZ1KZOgWnlp5co2QIKpX8UQ
WFudNKnSbLb4VxeY20DdlxpBXRcOIdZrodMgXSEgNKy7GfhgLiNzeIcENsO4mZ8TRNgicACYsY0L
HMEwgBHxDkBMaeWbEE2gWQEERc2RuyP5cZs0vJks/G0WaK+m7SQQTepqY6eEPENRfdcjqPvQQuFt
zUMvFlwHGSGgjytwlsgLKS/jclgPoDbx0FmERlk3zR5uXTD9DInBLr/vXgKl+BrgQTpWd8yUAGhT
26nnkLxBohVjZVThUERXynDeClu5IvFkGldxeYU109gyMyuOgPhUcZQtrLI8+UmGB9P09hSNr8XY
ZSvdo/3K5ajCraDSyB3ugVFFauUZosR5KHexV8hTQXT9pF/H+A3RBJYlZ6WpHTrNiGPV8+er47N0
dmqrAB9ndMJ6DFEOiNGjZ6q/WBX4gLOxunQGmAhtwgE5T3jyUFslUJrYtgfTjr39tkaZv4i9dMdR
oLo8fn8TwlMEeWw/QKhlW4ejcRlxtlFI6sWpsXg27KTJV8yC0tWsKGi8ujyKYFb9pNral5AJB8sA
v8mIakUTiEmxbEiwi+1vx2ZwLOkQzp5ayzPsO/7OQTzs9UEjA4AlQBRUJv2FWlMohwettFJ3Ljuz
fiqBYDk3hzGZG1WesbBwYHs+wyO6wBYdMOxE4FSTgPLZsUk2nPgivY6DsecmYJlnBOOS/xVfE0uR
KCKNqKNJBofp3/9LF4WOhAJzPtwVb6uzPOFow6SlBw+DfcGCWe+4WLKPcBY1bwTYUQJnmDtguu2S
QwWPc808/puaTOCLRv6HhXyVBOjf8IBJXf4RXlRRCKhuDNLJ1eUtRNAGO9yp+Afks2xtVqrCowpV
blXpKMDYZh2Ljn13hXI3aLhcmgirsmJ8ddVIiAaIeBqXI3OeDyhdSC8YNOclAocs1NnK1NY+C+Sr
pqJkiMkf0WNNOSK6piPKDwq3tMmtUKvxuQ7NmzLn6zgJoASsKJOXdBvDYNLraNdhvvHoOSHI+4CI
rUp9eIzJqzw8VR0bwKINVLcLLS73HJGEWgsiqbCchfnAoAnFPpIQljUMxngJK8TCY/yRG0geh7gm
2k3zyJrxqw0JSu+JEjyHxJzW4aBvY+EQQWsFX30WkdJeC1e0Avxe1r8B1rhzEeZLg2xuflBlHRFH
uZiC4c2a9bmhGkZbPdd2tUbsSSGzSzf0ZNt1vwb1/Jnou2hjJsxVNStudqMkwV1HazAZ/SMnK2Gt
OOHFaeqKQKFVTXu0w0TfLP34HI2ZsQmEsY8nQAt15h1RKweXpOmvPvz2XVjtvRIji49o3Yy7fe4r
JL9JK1tZulROmQxWsDj/pZqpbGpUz1fmAOMxspK9CF8mBeEsGCP/4pgSNHZO6IanV+de5iDewNuy
yFGfg2CTwJPEKPAcMpmDcf1saq6qJrxMlbg7EfUCQZfEbuNB3upq/bzrIEpLvX56sGdMQ/nsrfbW
Z/4Ls/Sj2Wasck3ttSEec0xjcHbIuMBJ82sQgc1m5E3dAnaMld1EyIgzjtsylGsDU3ebKzjT0/Lt
FzLBe6kn8zznZqf1vYijW64Zl9ieuGfdciSEaMoeeDNYtmfy36i3b2PYXgmCcf1sTBfgDnldg5Vf
im4pe++tVhs3N3kxkgCykcyz7zjkTxuQcrAGtaiM4rbnDIewpETjDzoX1ATBpZgwR0NySuyXNjFg
EMlbkg/nIgpJ+tQ3qreYrd9J2e36+S/fifhJfo3ri6djwpHRolfNz/9YzRyarH7v7PzZ1dGtCvpz
pVsLi3IycvqXVB/OIoQYyTF5m6zg24koFrP4U6tg+aZMLYx9nzcPP7OLRcpxuRh5vXRnfPfYoywN
n2uJ+d9OC8W1h5jjwu3O3WGNXE2ymIQaNkhihEN+NbJh2KVx8yjb7qMUwdUZ/A3BBGwoZA9JE1sF
aEm26NupfcWvRTQoseZ8RCEfXded2AmQJRmtvc7fx7gt/JPdeF8eeMso+HQA4hVmstYbkMimdlU9
8bBngQuzpj59ox5ylagwGNcVkFT6uzavT9+MtsXaPt0d76Ga6YuXWzjT288Bpph6qsLwkIRvWZjs
U6HsTTN1pRZtyebeNp5ytwz/0efGBpbXpXRwL9U7VmlkNwU3gEQ+7YcG5mo4BU7bunY7BMuQFcrU
a3BUpvcmMj6aDlOIvpbgi6SvnVPTK2nA9BNr6/lhPU++cyRpnQqK6QszpiFxqPedP47qo+x3dd9u
7CKAm9EfxgqPT9UyH0XxMcXhttUaAmpYy7XRkYnLi13g1MqnNWvdbWCjWKDTGPVHwjUMtoSOw6wT
1n3maxprxxaS+9j0ZwvUTmgYuz4myorVXaihw2EsXy8B9fhF4dM5R+RYvOY1k5NKuSVt/g6E4mjE
8X1KHaZ801aNWFhN4x27wqac5TrKeAs9+4Pe4lVW9gNRZMvahfxydEXxyeCXV0CVxNTtDGEeiqK6
jx925fMQsGOmiewAyUwkhZU4U9rkqZvRs+jlaX6d9VheaToOnVaBUJEYZkmuJNMm3gp6yEb4r4We
XItRvSRGfp3ifhOqOXTC6Eh9eAIZfUyl5iYiXU1mdTct8Q5o9tUQ/AlpslVbzlGoTZLLsWBz04Xl
R8xN43a5/loNdJyleqls41+P96xGttE4+ruiEGprvqsaIVV1SmnP9J3SXG32hkUR4pl/Zc5V2irD
pUF4t1DYtOBXGH5EW//axia39kELApQY2IqOycvUf8GMKsthNdFvz9KWEWhEgTGi/6fMWt2KhX0K
AbKTKOwa/2X+InSm62NNrZpyxqkl4RW5Xx0CR8NOF+wEUIz5I2y66RhbzV1gzS1q/bU5+o55x8n+
ZQYTYxWVWXq8LVLzaecYIMRblxlXTbYfk6/dylhl/hu7WNRuUmfHGKT1g7XE0VaKFzsYNiD95bFH
lMFUWPwp83h4/k8sxqcOdyJRVStPiU/Clj+ZGXz2Nnhmo0W+4qxCNIRV9WYi9lXU4DQUjw5KkW+2
B9WXZEHC4ZMewA2bqMAY8CPZX+VPIZWXShtfpZF/Q6NiVwe+N4uZyUa1+RXDiQfuoQXNhc3ubtbf
FmgTtT5cJ75/8Kth22jdC6mL21bw1qfpEUQ2QUbPKPQ+VS9yBWkUCxyfwaII5BezyVXCwFTEyncj
nItdA9+BfuGwZ68s62D3ircsC3iyDAbxbu3JTzvGGbpS5+L30ZpxHoW4OfySyUpEpql9lKX4GiMe
lrgYjhU4xKoF0RUzNWtAbImjHrQvseqckMitDKPflbmxakDIOGlHTTF9emHyKRrxQzoyYXckSsNC
Yf6jRj1iiGqBMpK0vfQTu97OYZTCFwfTbaILZBrB+uoaCl7kPNyKhAyjRu4zf69JZde1xkvN21Lg
OIDNgTROZjtLHBhyMMtvYY3lL40R7gzvpZiSM2ka70Hj3HQ9PE612DTM9dLkywZjiXhnOx9gFhf0
BPYyj8prnNsnJHRkhzOOHffEwu58so7wap4IOf+E1naenydN+Jso2PE3jjPlPrbDsQjGW0asIYEk
m1Ec0BavA7izBGLj6ayUGRnCbKg6cLs4zsnPMZdU43H+YbAcbtIWkiM5QFHa7dpeudpVfW5z9Ub6
lAqTObizZIL76n1iL6UocVBgpDk+MymwVCR/ctJvfG8vad66EbVKmEbb6o1U6auPLDCHtUyfumOH
/EGdf9Wq/MfmzIky10ifEQTb+b7X2vE8Vj5cXByhrCSLNnp0AXWwKnc0YQy3aHhd5MAEgQQLr05P
ASF2U/bEVvQW9PXFGrtrpO5lg9R5KhFROS0uv0nsYxOoiu0RforBaxVCoX22SNfrpEVJkHTPrDqq
EKcJB7VvVY6cL6y9ZZRDbA5L2a/ygmEad8oDrxiZRY1bDaa5J5ZlXeowafDSFoy8uR4cL03WlgyQ
92SWeZ3kN588g/ZQ+/C0ckQLOpPXWLmcrdjZGPG2Roe9KXO729Y0rI6xGgvhX0amu6Cds/e0SHdF
6CubRhJKmlOywNAvGf/aOoHT1bCXk4FcCMnIaPvVtu1bjuR2H0QtTQazyniayhUweYJwovzikcuj
9O8BS8B29NRbFdVfAovjDhfevrcL5FFoLUbfkq7GvhI1YZRs24EcPL8rdqDjYUrWaD2wBRVuUuIq
aHrz0Qx1vqcLZrYUVRmxmfFIJZuOn0HkmTzZYba2VPYH47zeCI0Ak4lj9VtIOQRdGYm5GXEwLEjr
Mo5EiVrhiMsgmP0HFXLxftp6OfoEbahsVw0JpahRXAP+8z+9tEzYG03TG4LhqzHkv9IJ0q3WwLOA
aAtXfE4VrLTcPDKzPFmNMrmW1207Sx1f+AakT/pVIc+1iZugGQKkK4DIWDlx+bSs94loI4lxcLJD
LYezih/uJSrC9wqKzjKwVMxPGkOYGq5YFPXbsRsJXEPQAy65B3sixNnv0vgjoX21U4vSJ+0JOhRM
YHPNMlZhE0GnxZsv0no8BKpKRHSn5Uz44E43mr6pPfq+1su6e5nyExepRp/Axh0zWKS864LNDx1U
NQ3VdyGslUql2krGkL2ffiS1plxSqlSiPuI9qj3kyQ17XVr/fTNd6iJI1oqvvgEmfo/KORGuNawd
supdYwK4mfroaEDPXTYWYSV9KQ4825sRAtuiV1i8RWb7khBQ1YfxIeiMf43yp7bTJ4UwqBcp/Fl9
y3YCeyAIKbbTwT5SCdCid/P52fwbkljm7Mm3SX/E9CL5V81BoSiSG0spITtJzNrOOihrdr7VlggC
VD5luNAMpALoXgDWIm/FKpq8dF4CSjnGRcLUxifwGpo5/tooB67O/ybSpH+bxl3NvOC/f8i7+FMq
Dmh77ctwEFVopGbC/0a2UZrvdc7mB/OEG9XN65QwKPcnecSSJ5ZMs29DTlOMWfGLaLBT2LykFp4j
Plh7gQ9QrBoJzM6MXL7GekX0/GwG1J+JiKINKcLxkijTlUP5sIxj2GNRkJrsRxEthykG7sRaZUjU
XfBYqMQcnsQRHUIxQ9/86UT/sQJoYSziniV4aLMNZVwHCpJZlaNCr4uJyNUgO9RIUfiWD4mjgzKd
sdozrxLTQrSog8801O45FaTKgmQJIoAAQEG+eJP067CtiWs3uQB42tedocCMw++ttBkdyEB0Kj8H
yZ7JrdSrT+6Li9JG30VTErYygSQWLPXtmdbpecrBK8lpaOoShpH6GTzSDGJs7XUPPU4OOkxv33P+
sozn38+B0Jee8mPCpsCqHexIcNbYiQYyQgdler85SzEQCjxy5oc012PnPYK6fHqq1btNgF09Hut9
P5n3fjB2Y6l7y7iJf6rc380L5yIHYTlHE9uk4xkmNLuWV9Mo2vvErDzTGeb3mKHcHAwaygzRrslR
vyvlW8tuym0aciWFOYsulYyxNd0Bm2RXjUhcRUfeIF8s34XiETHS+QcrI/YgMDGMtzm2wnDt2f09
6LLyAJdIUoVtFT5TwwQcHirFb1CVzMltiv7ZbF5Yv8Oo/rW+d4kBOXeZjuanDnjZVXQqCq9JOjCU
bh18ZGF9qoR2y/34aEzVb58goggvQ1rsjDw/NCqyPA+10aZLIm3fttFJ7+aRXkzmC3I3l5rl12bZ
FhtI8w0eGMZiSC8HEiEItUNVk8rXqRxfWdqT5IicE5HYie3pIW5Y/ULuwSjRR1t/FiI5JCC5qRm4
vsFfgipLLETMzhZdTQzP1tV0bsI2U7mhnsSJTks/kL+FSHdp361zp6ZKNdrr6BjIXf4G8u7QD2tP
33ikI9soKLZvFn84s+ddbrDrO01pcRJqeu7JMm6U7k9GM5sTRjG6wUNltt+tNc3Ugl+iSs9zoN44
vZbW8M75e87RlPqV9c4jhyFFpE/Ro0s2rE0QStDCKhDUkWFqx/sDPGaREHwMNibCCDln4PkDqbrx
7wT+jiFkyzBn0mGzb/QGJW58trr8TnTNF/nENlt9wlkJ0X4GTs6zY/gnnvVqZ6n9MeJ7wFfEpp7F
LplVDlt/5j0eoR8lDrzBUFfW5HzabferhNEOxOErcGWQFQ0fM+d5MI1IG/DQBlnmjqZ6UOblepYd
CktcdCv+R+AbQwgW/fCnggrlStZzBDoq5I//ZkN8EJ6avKGw8BG9T3fiFc4MxR5Ijm5G1Mw9EHzS
BI0quUSdHrwEQfRQtGKrFt519AouTsMdkk0mPkqfb6dbqda0oh9wQX7B9ohe5v/PbxhWN8mFHftq
JIPXUu0jCndS27Kb3lRbOYHrkmcCvtaAz1esu852qp1aM301DTw0sr+XBuMiDzhwZjuuoRJAUw+v
BCkSkGdpn4xW32uVIoI0Dqkxwsurryav1vA04RQ2NxF5txBXPY/j+E54yws110YJ1Wdggi+uc8Fr
gGlJD+t13OMDNUmU5evnRDOVtc8N6jjkzdaiBDPZMRvhvB7qJsf5IrYKQ+s8yO4Z4g6Wi5kLgYeH
RlgXxEQkarxKvbqUGR+wGfOgkOQJZOzCkiYt1R8PTw4tOyG5dXgNfMn6xD8SYlBoxXq0bKpx+UnX
8S7S4c3g/SCvcZerA1qI6qRnO6BuFwm5flE1/redmz/8iHoln1aaPZMR0EHl/cvLvepZv3VXvskQ
YmU4dq+i53gWOWvv9DYnTg2C3jwhahCtVH4dM2uVShblhm9dmjq+lCoaqNiTI6O8cAOK7IzEgHj7
SPnuO7yykfEgXRJ2f5ztmnQeknv6e6Top94jnDQxWCSwxIZoP1y5h78w4fyL/F3F5eoNxiflI6db
G/3JIgZKr25MBo3mXH8ZrJo0voalPYtPmcY71Y+ILCZJEafw/+w5G0wnExnBCrlwviSzLmQKoYZy
OVVKsTT7htsR3jEj9W6hW+OvXkKKpjzuvOxv0i3aP/BE+pZEE5TZDmHT0mdgydmw9jdo6RgQtfpB
yTgHjTg/yRYq+VAwxe/WRDmj9c1C1LHZB4uUVy0FYgN7YM1wMcSXwB3hR9YH5cjoyt56R1L9LIZ+
CwXh2gL6XAz8hh3lnBbfcBPkqwwqNrEuML5ZYSW824aJ8+ZTD+1t7AV/cR6cHRqhAN70wIyvY+vl
BgxmeaSOtFsHUvX2ip8jtm9DJrHMkZP41HXIHDNUiFwqsxGluFYIKTCTc9JQIto2tZWglIxohtIk
2WNet1e+pRO4F6GMDiekL1Oxy5rpDejBiWwNMnlr/FVmNHlLx6FwCDpca2L4MIv4ztMMRvJ1mhDI
yqD+V8bed6ip17YzLuYQOUujIdJKbf0r+exIkZlhBVX/nQa4ZtkDWgv/qXQ8506SnnzTQs8Zo5hV
HHKA+FYJeQhqxqaD965inV4iCh/n55KxmB9Cn+G8HvPAWY4JGUgCu1FX0bdp3BuymlPHp5+qD9aq
jYqsxte0HPTpK2+SVRYJc20G/EkymlwiVh5aPm86jLvM7F3ZBpdWn7imKdtHnSYCjgPnWUxKn46J
UG41ZmOHNJx+kzI6lZW1scT4Q31xM1KD3lilBIZEy+oMpSpLOxtE9YQKZjQ+zHzLyVK5aRc8p9i5
cfQBsE6/a5o8Mrem38Gvt0CoPrLoSv4FUQFqgDzPtDAzBdrGtrZhq35i/WtdFuGffJO6W6l0p4na
vDFbW8Z+t6n8nmmJoW3BhfLt6Xz3RN6Te9cW/XelNXJdtEwHx47Z0jAeEhWHDoJYZHnGG7EJyCpK
w+VPi9JC7vSxQqHt5BfOXlTzImrcxsK/Arv6i+ar283PM/5YajTVOtc2sgpWLsvYNlCUBhO3ue6a
Mi42BvdX3MblqvWg8PB07lWqTc0iHVWgVNcjEj07Dq30KhUSLAlbXOumdwBkvAZ09Y9cW05ZlWrO
K9RnIhEACa186M0syWlP0lJ+q7HEbFC/GnHywu9/aEaQQU55D4v6oUntvfdbQMskr3HKM7TTI3Z6
2I5pUVHg6MWsw3qzokiiYPRN10yFy1W7rcycNWQxim1imr91xfHkqIIb3iBKujZOXlHAUkU4zqrp
OqWIwOy0zOe0rf+TdybLrStZlv2VtBqHh8HRY8q+EUlRVD+Bqbvoezi6r88FvYiMyDCrQY1r8GSi
ROk+kYC7n3P2XhsIdnIY2PQWdW2+IdqExjYF932tONQ6AIyhYmox8TnIWIhzKR58YXwYqcG80SqW
DifhTS3ISoEL/lzFBF4gAV6bZSs3Un6OZvGIlIFGg4K3gV+KPG/89aBhdE/SGWMmGuYBQoahfrwE
rveqG3iC7TlgprT0XRl0V5bbpe3q/toSI05PRuRLYzAfY1oVizL3X7VwSJeesn6S2ti1GGBILpHL
2re35TxclDF5JIaIXlV6bjJiwvQSbFWXoevs8xDETRcBEcPutuhwy4DaBXpkD+M8GF00k74hl3vj
JJHJWagEilI9m7QeyNU2ztimS65C56OHDYCsg8yuikInfdB6/2M03lIAzTZnsaOu+PHeZQyTyXls
PewRCVw5Fawqrb0EGqu8LEhaHNCNltgHbHHABPczJGy5cV2+DyS9OhGXIcZ4ylb2A1cD1WvR91zI
12H2e44EA4DHolppvZZxOWijRlNPhcF1m0GyWoAX2TuYdY0JR12p+48OaxC5w/vW5xeHwNQX+aSO
uIa/M525UxZFj5h7TvWr7Qbp2oCkRZklLiAwwO/Q3dRdxmVsfY+8sy2OFJLhU/erHzxvpZXJB1q8
9xiEx6ILk3d//L0sGMfOuDSLGFdWE+u7ah5kj8K7qHFwpy0TwDaIL5aeXel5DsdjbXFTT9qYrsdR
nxZaR4pP7/dyq1koVaDdYSSL7wdh3tEBEIe8x2yBqLU4Fm50SzuNhhp696BKtlnTUJPgsTHpfD7W
zqcQm7Dk7B+mc9VChe0l5mFMQn3vCdGvQQIxdMcwGmc4AAZT/6ncquekiwgj1sLH3Iz3kV39xE7+
xF/DK0Jwe4n7K6QM9tLyHBrx3mP1augIkixqbOMBtPNof2fFfNJtnHbXJM0G/cWHrMqnsimQS1QP
Tkg1m3Tqx2iQ7OAjwA9H+KAb6mRgakArCiLlNKbjTYKCH6citkAn3w2GjdAdLa2LFn5DAirHjszs
T+lw68YtKHxCyWoYmkXxR280vIx4THKLyXoBnstaMRr5YMk8GMX4pmrx0slOMgS1sezqUFhxyYBi
R9KcJsgZA8RsvivOg8fUt5XjQbSElvXoZ2T4oCbsSllHm0OldB0QJ0ZIN+hxuDEaN6b/3rKzok+0
XIdRL98GFuWpx/BoZjmxopALkSSARqCTvbQd+jRu2KCisN7qcZhz8rKTLOBjtkaNBC+f0AdZgp2q
xNQaER/he/dRQHOCBIx1br9m43Dqm6ibtV/9KtIEWVL2KVAKkH/dWsvBLO8ww74ZJt6RpMueffQu
CzmnhYxhuFEBZEFHDM81orf7cORgqsoEouyEAkm7OEavDnpZ+iem5Pp4NAeUhODU8E22b1STHBSF
KshiGlnt210/0Fx2Quyg7aQumuw6fGBUQcGdPmkveOPuw4bjkEkybutZI85RIg87/CwK6TonursI
c5id9Z9Fc6gF+li6IO02pUzFPJIYM3uADtGk3enDZ+oOa5yYZO4+hC26iNHy3uBUNuvRwe8OL387
DdYFrk58qCsQE0mKfI5iN0D/7mwznsRx7rVzW4ZENFGXsFBOXvmFF7DHPkjTturI8BABxnKQpovG
Gj+tgsxPJDGWmhST5+Qtmi1QFaawErN1O12NkZI8r8vXoBJ7C7aKMPMzB5y3AOMkUL8Q8jLSu8hK
30VNqm5S7dzYeUBT/aOC6SJY9dOiWfmhOJsxL2Aor22u4+7quYFtNQsO3QX6H3gpivZjEKX3sXBq
rLTZtgI3T/MHGISO7ZLW4yrl6ucENh5jwatLEjxy8YS3RoXU191YbL002em4Cm2W1ao0n02B1zBi
ODUY2LmjjrACvLV4sIpkGes5SLJBBwYwsI7p+XPaAYmva7HQ0ckvwyT/opmyKTpX0luQ7x6qf8bX
+ap2EFtTjeY+kq2etivpG3CRKjxCWcLlqnEfMEd99JBrENx4h7rolBYZlBoTt10xfqYYRkkliZYD
602K3gxfBzMArkJmbhHXKY2T0RnfO60S5KK+FIH5nhHSmZnNfgx73Fp9v5cmL1indzstKxEzjlm0
pEvx0wG7hshMk6TNQS53hIAFL9U8S2NCRrEDoYzzarw1dN5l/pPrRBsBWPhvzmhDOpxFVGWAztJJ
yD1wze9C25PkQ/PTYWEMbDItBcTFRJZHzJP+slAZOCBx8wk7rsJXEdZ3UUAeqBu9935H4yR7QKZw
CzHXczilV4wQT4WvteWj8G9cSu6YqGV3REpKzOQ2071dkeDGQ2HC1mUiQPKcL7usKXbduTa17m2H
eG+fk2yVP/RWYu5I7Fwkwr06HrO3YTAPmNXdrQZUQRNSP+N2xxe6keRoocW4d1BMHFjh8E1NwR9q
t3NeVTfOWfZSuX1wCRnOEhqxtBJKHM0zk8fRsfeNEfdbHwW8cHr4P6BHiz659D7vaGOVwyx3IyQH
X9GaEpgzyiSdNccEirgwwsoa8q6UnEqbqf9p0bwtpwrYgWwwCiMM38gk117HsfqJMnHX8T7tjIEi
OvJR48cAaJZ5FXRrFSBw7AkyLllVVsiEqsKpgW36nC6Sxt7AzH+irzyLtQmCYLHisMm8e9UF5i0x
sjeFbtdtCXntS/1m5arfKAN4T4iIPgKgxP1IE66v4lPQ06ZGg6zWqKVWIl2ZNfbn3BbPceu9MUld
yqk4Q8B6nTLtk2r8aaRyRjYNjILjHLPP/C6eDfxxH6oNJ7Bpm0wvea8/+CbH0spocCslBrIKQrYV
Y3q3OVNv0b0KrTsx0mZGo7fpxR4aFQVbXzLWqQwIHKb2OFikH485XiIHxXR0P6b1Pi+g50iXiMNK
v6kayi0F+8IUiQlmzoH7kFDnhWQPeeCnmDaEJIQ4TUwyPfbPISXWBawOHVDlfHGSIvMt5jhaT+FR
O48duuAhC+YEeut+Mh46fvVdMbSfA+d02vIx63ROS6/jllGaMRt1afQR9t2O7UugV+dCjNeYd5M7
ThyrqiVlSJbRErFJkisPJwGWeIWAzvEZvDOaM4CC0SAQX3GbjgQ3iqtvDB81cJgKylBeah3IIfvd
hynE8gAR5xMxeuRwlC8Tzjmjn6zJubdnzsItcornkV0UV2bComicai1NscI9Wti9WSHtjzkAY7C1
k7CbP61f7zISq5oJaaBMxMZQ6i6fUqpv56chjr73289StQwg5dXCraqke2wa9YE95M7h0h8j3VkZ
o7utrdWQtxfN9W5ADm5uqj9V1AMtfkB4lhq1Wlue6H7f0rTbw+b5EEaHC7qcrsAE9noGS5QoWB38
Skm0bK4FkNAIQdXrcWP16sUth1dXK6J1hy4TILUbyrcxnHEJkhhriFtcPe3oviG6WarauQq/udOV
uDKhIy3J2kbeBDu1QaTY6+VJ6OnWmFPutFABEBQ9mD7cpGh4fwDGPFC5H1VCJLXf2uTF7Y1oNBdG
275ENYuSon2IMujSDLA/aCApugo4zIAoHHExJuFnhTw2k5zEx+fASQ+toX3bVC255h1DvbnVU7/t
9eDk9pz/y7q6G9tHMtGqda5RHYazMgi6RSaLHelehLUPV6MJT16o14smlqxP6UuJzWpVV+ASW+fq
uxarflPtre7DiymUvLz9ajNMBUYbnYnSrKNeh5/NRsrU6eKSaK73iOHl0NBI8g4e+49ToTbKtRc2
mkQv38kxpz5JqjvLHjcI3dHSYWccjWYDmaenQxyf/5aZgaa6UBG2Lbl4rFI7dWg5Bi3emXnxjenk
Gcr/xmjYmHzZUrWgcIQdhsDeXYZTtaurZYZ6I8OCssn86LHp5epvsvGogkjMWgPbkIvJCGibd3QM
JGMppdM4Cg16ZQLIykBG5yIZoXLQeNGY25Qm9yBAsGUHAZapNJUFd2gywKOtPY+Z9qQDRZIvf3MH
vFVGiEZZNPqFYjpdhpwWF63V96ffD64S1oIo2q1v/0bM2zHo02hRCn+WWkNPttvrCLx2xZi5OzQa
hTQ1L6ipPjp69gYFDydGMy+JYnUgCw1QsPCfPDcTfDJv2v2iGv+RNHL/Fzj8P4JP/uPh/5c5KNKC
m/5/T0I5faQfffTvwSm/P/BXCIph/R3xvMsKrttSN3B//jMExdD/bjvGP9NMdKCX/4hAEd7fDdux
gIFqEDH1+bP/81//SEER0vk7NPf/p+iT/82id2cQvGSuibvDA5+s2f/BGw1GRzlBwn4cjrgyDZje
j8JNu52Rcwodezd/rJTVXYreOv5+M4ITZCC5WZE/L+YQ+n98yP1GnCDqcgtZAqHS/3wjmT8L3dQ+
0OmCPtiw18WBscPnJA5TUJxVNUGEsPpXtBL2rqkwgf0+TCtB4yCR1VlWjf0I4nCjZqRMmGDRc9Qk
VnNa+7+9V/+4pv/r35JgwIvOFPx/UfJ5QVx0HJolHaxO0gQi97/5o4XQKwOwIKODSjyFQxwd446+
d92k/ipt7PYQzx8Aqhgb6GjXyqxRFrEirXqj6A99i5o7sXz45dG+j7uXwig5dTrxD5ntM8A1W4N9
ZVxJDVy3XrRncvPOJvwEFxDbbq7dxra5KxwPD0f+p2oCaAd1wWhv9K4KBEGa6Cu9ZFhBcuTei1OY
64EECyWta2wYr1Ac0juOMYsavs8mTQDHZMMa/Ocaf1nK0QKTspBbT4P9MXT0fVRJ5vtcLlDOzl56
w4e0qWD3TOnOspp86ZU0K2PMPNgn1X7Qw+00MdzPEjAhY0WzJCAVsolOHgD3CTfF0kqN5A5gNk1r
lnWTRrVP1nYcQVgI8eP5/OHEWa9lIT6RODULR6HugyZBIK6LapKLDuPmOlPmvPtzbIoLhzo2j+GX
9g5GhmVjDfU6bN0EEnrwrWqTZxcExowlc3nz1aQaKWtMMHWsyLMVRb2wIv9iM6CPMgPwXfGBrJP5
9yGOU4LoOH4vh/RSFFyJ1niO/ZFOUbaOMUeN5LQjMx+1VSFXCiFNnqTPxuxkyXxcRwUyxFx6Kxv3
B43+/ABggjivmZYxKrV3Mv8GNhlmC3pTV7nJndZxdgIjuIxKTy4lucMLjGrTqnOnjRM7X5Kei5jg
d9odqqDAd8ErSusJChRwo5rTY0f5tM57OI7wYY7g4WFmlMseGsMCD6lcuzruB6PtiN6Cn90QxBeL
zlvis511v5DIAL8w8DfWoo+GvfT593Ls10u/1R+cke4dAqGFjFK1jPxy3I0ojoxsXEcIrlWLN6mi
wzrF8tkhvYBp0F3c4wLUuRIGVTq73CCbo6wfvMA39l6be4s0sE66o2l0y71hS1Ad8xKdrnCoB0ig
AccpTDrOjPNQNJWWdVW/RSF2o6RhODJuWsu4CFdLrk5fnZoCfGvJUGXtz8KyEqBibpvdW4VrYkI4
b44AfuJEneIero9KYmvFLp5LSEuWpOGbE8gUTRe60gSfldO4kuzX5iQHGC7pd2o02cqMGb81hX8/
RXLfB94DwmVkCS1kJBcJj85EPcmrbyfD3Vj1Ecd/o3rsRjjDpnf0co80aQpqXGzoK1ouo1kja+gm
JI+mJ7LXO1UhGzQnh8VkRU/p4Bxdb7ZFzcR+i5QTrSivNqnejbsKo/bVIRRRhulxJIdnSULebmAl
nqUhT0GGD4xzCTZMfrHFUG9dtByR0ko7kJHor9GNNkt9awa4TnUBMddIPoWDZ9sPVUfNXODSa2B8
OZO7E0p7liEYHf6nTu7Y39QQXzDelhsL8jT/28CWHXEIzPExEXq9EmZCznvpp6ukRbkwAglhkORT
xA0JveKh0r8yhY7Z1/70Ge1gS2lA+dWth/HP7woO6WCZO1IZiG0aCsTofnhskoBGp+GBgOi/ujLz
tpFhXfOe2VgNtW5ZuNIpFqRBZFhy8TcbVukTCxogjPfMfCe7/JTGhndk3mLML8g/vwuzQ19NQri0
Iniyl+cmb0SEPjubin6FcM+nogpKHO4VQBs9KO6s+TM83uY6sFADakbzVlhjvq/7hOowir0NZjgI
p+ZnXQ3Txou8TScey6BlnwrK+jLCxLz8fhagu2hY5xam1OX690v/+uAwR3FbYW+Lfpw5Trggoqg9
gZlcMsjUHzVmfQuVVcPh96E+6gUuqFDb/D6s6uCpSA2ByT03lmVR6Wj3s/qkovLz91EdO+LBJOoB
XQxOmo4qp4XXsSIiO9h0kfZpdxyIe2BK67Ho8gOKt/zw+9m/HkqZ5Yeo0U3gaIi8OT8wKLHrY5lS
yDBtvtUNl6Bm+KhIwWYERWP9uGHwTj/UfHZQxq6HJmtPhuPaK0ACGNlSr96lw6zuikw2zHA6jyEQ
mbiwl5ntYu9vvVfXToo/cJetlJzmKPvWkUAsQppjt0GzQNtHlX1k1g+5uLDEOuxlvzW4U1aVUzYL
UyXet6XOQyuzP22vfTVh0T/DDAzXdC/KA2Gi9MFSdYDFU26VPyYPeYg0o0Re3dTOnWszeE5cjYl1
Zuy7kXWld4LyQUbBT0BtdmfRLSkV872x0x9DHwiFH5fFTSCoZDxhTqcgF4SaOvrZpmm5d1MRnb28
Umtv1J1b68Hfi2SEqoZ/daA/SYX5xGpYvQ+feKyYTIKhGZ34hQjYhyEoE6zztK7CWHz1XfNVD156
zSMAum2PKj5tR/OgOwGjW2aASDI1tR0cEg/MFPARu8O0ziP7PmnVumri4qODsbNM/UluhoSLGbWU
f7Dh1q7F4FivolJbJwqaL95Mbb5mm2sZwfdwaiVo0rh4SOjeD21gQmI7FxYgDCPfx04/8vbzQkmM
boSNWuJgGg1RWRNekrKg5FODJk+ZsMpNC8n7vqf7BZ0UY1cLdJIZahLR+tGnh0zG7ip4h3g73U8A
/TaWHurnaT6r9FH5B/EX6lmvrFbhSxqU/UofUL+QP6JniwlLxkGMs+PTgTQa28aB4s48pAWAOmxZ
L1kj3mitZekCKmR5YHK/S5IZpYlhueFA+IByA6G+fcLS/dTjgHoMiJoYWchhL5zLsj1XA2S1ePhj
uemT4BDJhEmIJUZ0JhosZY5u98fwK2haQSRYFG6NviRC3vHNnd2V9Pij9q5Ar5gEwUHUZk0yqZ+c
Q9BlyzCLOCTAKD0OXjHt4YmgMD7omh5vbfJwGf5V07qvwNtSxF96LRUATVbk/kwnZi/ROTeLW2RZ
yU6l3+7kNtvObF5TO3A5VNAY1Ht9ukm3BqY4x1xYECEafYISmiUvblc1+J2rS15Rc/uww7nez1M/
Gpc6dT/a0q7pkgoKAeyaqWeTO9bWA6IPwC0CwOO6ug40PFYSOeJj0I/mrvGSB48tFBF5eZ9mKWtD
FtwksfOXbPDGTWNwpcKjc8/9yVWgu6fUv+FOi9ltrHlJ7O/lwOGscM3XBDPeAdlSRC/ff9FnIfzv
4TkADHX5/dCl5smry2Cfmp+lnPWQ5qg/thpSpyBmRodqoqSL5b+UGbNGrC7Ywiu3vsPZnWIQiNED
8n6Vrtttwob8I8PG5gHJSEE21rtbZ6Vy1fTuWzAyDJ9KH83l/CFywLm70bHvWu8k4HGf017HbmO/
xLow7gMrc1fDlLVbc4rWZTK095lj0hkAj7LWhhQ1u5n1D9N4hN3eXsNRLrKuIKAgGzmQsVif7bj8
NPGPeCk/62uatQ4zXMVJ3HNsFXqyyIzKuRbzBwOV1iYmsmiF/zhAbSbiHRd0fwJHiBzbLZkyqrha
BynRBUF4Tk2nfXLxNNZxFL4GvEJHy57FAYMWvIayA40Wadb+97tCQV/EJHhzh3S4lwyxf59llxDI
leDMHTDgQWtfWJuu7MBICPRGUbVJgtzk3+eB6WtrJ+dy7nwrPWlRn55ERvBMtsbwHZ/0+Qu/X63h
n8AZmZ9VmdLa0CdDq/U/z7clPJq/Hv/1nAJxjddLQprm5/z17d/f/K+fIdplAXxQO/5+ieAR/egC
JQliDl51C/+tnD/8PsSeyDQvyRlVus2ULH+/8/ucMJ5U/dfP4B9z/3p6rbhtcT6RhDH/kaSBLbB8
jHcg70NQCvPXMtQPZ5fgiN9vtDdL+gHyyC6/TzsY3GSg38W4tu9/PxCNMI+OinDfk9YVBy4ymNyK
b1GEBGN+1CW6Qa71trLRLC297GRMpJZXVqGeUA4uQ7QqMnRwcEe2ews0LMiWa15/H8msoLfX+f3u
9yEzdHNv56bHDIznknY03lABJxHlE65y5ObkK5+4U4iWcn33E/KOW03dgzMB1I7zfSA1iFoOtFqu
hqIUqLm9FsGbl73XI4p1DL+FMq+A7PFnBSZea31KF6VUmyHQPjsd5Q1BPtLSzo5s3jUrOFHw78pQ
fx0m21x1bXjGSUMYDOJTtWpd+2c06aeF5MqsnCZnxSWAtYVWWhQxGvPaa/au7zCX0gDy2SaXEIeG
g8JIgxxCB7CR+Nspifdd4XXMkFI0P2O1r4SEwyNIcpZttm8HndmsJIwPOaSzgRtjoU09+4YYt2Tg
XfLosSPCbh37zRy1xgQjnrRXL27+qBTiN2Ccg6OqO+QELUsu4imnCY4OZ4ZZxX5LSdpDAMGSELT9
3u8rd8ca3dcw/5yWVm8dyHsw4XT+eu3W5getbR7YdfbAA1+cDHSC0D/NqMLoGiES0yXj6SFg1A8r
WanNaGj+nVaBlyK8ChjaNK5DMB6hAXI/aqO7kQpwE/jqWFlZwUTRXvpTH2Ki1f1jbbSkhDENRqD9
8Xv0QROGAkZrnpI0fXcr9FAdoy6GRYpfDZ46xR6x8Fobt6L1MiFAWAqOvAqsKU3+RK39ZDojEUkH
8dr51Dsj3SF/evcHba1Z4bo3ArQ48s3Ite+pGxdMVSSz5dgtD2jy3qUzNtsaxZKeTD96XPyIqPtm
JPckmwF7R3GxpPrRHbFpmeqhZEEUEdVvQRkeJ2hhqL/QS1oVCSu2erBAju8w+oCtrY2zHZIvlLnc
sOaY7DMXW6Of97RWh2peVdeIAynV1PDuJ9F3EPSCy9bZxZq5TUhdlxV3SBuO8aarqx9O/AupOXf8
hwyVzopFCh+261eC7F7Rtx0rWtSLgBCsNkFbNFqhuyDMwdpbnOg1zPRVbt57Imq3nRY9wKNHPwV/
Z1nPVuG4WAGC/wza4n2yweBoFU0CCYxuPdnBSwwhZGk5iKwjRfv6sTMpNUtRwfeetly73bGnrDkq
ug0bohxcPFs+OYQFZmqsHH8yAfKgIKMmwkmzKpWLIL/6odvFsCQuOJm2ebUuY+dNs6OT79EdILlr
ZAoGah4l/MZTD46YMHQRJiONaFtL/ztIk9doVPc1po0VK/s+nVNIrOAxpGsFj2eWc9Upf2rlb6wa
74sSzTEZoRKGSXjRldPiXpwZEy53UtZon3rL8RYSV9nM2pHCvtfGaVeZOu+TRiZZmOgnrtI/sqoP
omSiq9tFDUIEJmOEeGdVmABxDf2HTL9+hrk0hPuWdfJVagB1x2pjd860gThH/N+4Tolm6Cbtkib3
GiD+TZi9cc79U3kQApAsPKQ+JmvdvJYqXWN1wpIecjQe61wcKj99CqvpBtDeXUeKYy7l4BIHAZYt
IaBxJqreqrF+JGo4PQrE4RPBd3QAIF60zCOEr1cvDq+3McVPKGv8FTaZ+eSO4s7cuYB96evY3yO3
n80qyEzObFfWFO50RrRHcOdLaOQ7leX4gal+RqcMtuiP7qxCHKMqyxZa3cpV5MKAcZR2z1Da2cLW
+uMGMIFDj/NW2ugc3OHpOIHx3PN3SZOokCzVYTESOMHu6l1Yo3taSzV/WWYtyyhDNec4zyjVwxvx
e1FhQinQ5aHP3fCKCu7itAgMssilcaijCTWxZ9cZpd8kmockhyoMtQZEJYZJ3OdaDT+pJFt+mfaH
0qdtPOgp6Y8BaKW8TjZ5XIeboX/LmO2nMi9evK65UwPbhtvbz1pq3TqP7qPK3LXXTjpwsYEMj7yv
oXPjvq6gogeQrckxAWKle/cWjezOgX1MvBquOxOvfVqXf6oYdkY6GRuQW+4NLTuYZOsRShYFclw8
jD2ZSBCdUtBQUKyQHRlVwm1aOP5ynNTBsfXyWYfDl0Sufyi1tWFPr1Cdj3mGi9u1KqyAMLuXbR6d
aT28g9kAcQvybkXFj3RKNOa2rdXaAIDBVZ+yeTp01hpu+a7HtdEyXm969kiktjuwiLy0DctoloG6
tcOUQeNz7MBS6GfoHeq0i2ZVjwmWbGQz4JWVPz33zQ2iLbgWxyNVoyTVnHgUpndsH5Xc54FrnUyb
moE5IsP/AvirBlCxTTh+2Jzwp9AEKxXpe4VCM+5hb6NPQuYtaW1x8qdFLZqDX3Z010rtIbbtJwZd
q4xLeTMQpILVkh6J6dnoXaBhDJp9GuBonLWyeZwi84UOLvIERU1TN4ykAwPbDF1CdneFEn6SLaVx
dZm85qnw0nol3cJkxQRPFGZLt1U7AahsF+YMVoWj4Z+KdaaI9btIpk9jyvp52L8XCnru6AEDkyhw
tZ6eXeC6GstaKBbMH9tepveNPd5apCprAmmu2CS5mGKpHZ1+ZSsCrKDBmpQP2PCF7TxmoOHjtru2
hX4clHbTejcgO4aYNaR3ItSSTSGbDQQ3OnWmSfukDs9Zz7zX1BH7Q8ZZE5Fd3LVT8OJl4rmNozlb
D66KNrw4Djw9AEMvufDeabLNtufocUjJ34yUbe61+gXFkYktmNikhGSPMbE/6bguRCeqo2nz4huo
dv2uf3CGvtqFnrXYWQoUSDr/YrqHC/ofOmmynGrgaQDEsMKN0WIETLlpbCqhrorIL4VIu/Rz90nG
5DNmo/lmaRQC3Hh+ZRExovwMNb2+gV6yi0vtmiIWWGcGlovRLT+VbtFL1KnRmV2S6cZzU/vVrvTv
jpCNmZ2w1zIz3NpzlV9U4UnVzQOW3TU9UACew7HLAw/UWPzda6yoZS2v9qg9eWBNFqJIxbJjTYYJ
pZyNFD2w/BnNZ6Nt9wb7Cn8cpvzcVcGrnHrPuAaxwLLGF2q8JxQMNCY+P2QpPQJy+MFRuowTyRaE
HRrS/4o9/L5Dea1p9EzyKM7o9TPNFVw6OzJFnqB50V1e0JJKOY+1356LagkMKO27cHhL8gYdZeJ8
gAv6MgAIJ/JIUPi7yOW1GbH12lH8QnpdsSwnuS1UeNEmTv9E0kNba+pL3iLnU6H9RWUQLe1jMcMB
hCfGFbzFmVf1XQqBkaJAeACdhU0dVk5bY372TZT1vUerRb7XHVl9Bs4b8m2cfVxr6mAq2ybFYBYz
dfHJGB1t4wfGIy1t+tAs9SlS0sz1vhK7/Ojc+mowgPKwMCSQZjlYAwQXCWZ/jgZp9ZQPnKoEimFc
5vQW4Qr/oXecbSKJ4LFdstWCW8mL5GDm76Bp5dKvbLFqgjK+jIG/LTv2Co0KFZAkhYczhOiZWhx5
ekLms4ClAbsMqeRlJH2CDXtlVIPxwoiRadI8KEcJj5vcYRqz0ZuWaYMt/kyBTbIwLcKEHtBqclmj
pQ5F2kkMYx00HXWqb7GtzXZ2L9nobGBN3W1YwFpuU7Ii0DyfpBzyY9lF+PdbQPI6adkV3ozo27Zh
DVRd+NO7RXvVgmPZm+66aUClBtH8DkXEYIrqroInv66A5azMz8F7RgpB60gH3yRQdtQ1h9xEYmXR
1WdYaNmqNFBJmJQC7VxPhfOAoMj1syPoFLggY5kWHqDUwy1GhGj4dbxSHZTMkN5h3noftCsAAKa0
8E3toZl9vnnaG/uITiTRH/U6oR5gdlbBbxsZPYztdAQzc4q7Gh1hBbg6iVS4yYR/VwQkC9llmCCu
Ye3SyMCI9AKFFI68pVdbNgYykr082ehLLPoMNoyBiKz8bgQoAA0NtWGiondfqn1WGNGhSMNDzmou
/FYdoOyCrHSzbKVNLB6ItcgsUVz8BZOzAsFrSDTIus49/qX0nLrd6ff6dXSNiSG93kUVjnQx2GBK
+Ucr39zIehoBMS/QQGCmMjQyYaz2qaXlg1cw2Oue86n3/mMJZ3KNaxy/IPeqm2fIRAfzIQp6eZJZ
Bsxe36M47tb1xCCmTFEwjaH2MFnJlcBTf1dD8F1lufMZjN5TGgta07MQK9makdFuc4SYo8a5diSv
aNbwJaTTNX7j4H+IX+OeGR6vESIYN6ABVaKFl+QnkflnfWR+/ZNF1lmU7WdjFXgfC9ugrq601VAM
DGLpopLwZ0OzJAo1eozc3l0zU7aXtU0kjPVsaEZ6JvcbE331x8vZd2JfX4UduCd4YwjV2HHRSAJD
qa6OdldV6bQrXVy9FvRuFGLcDUkAdTz4FpZdnUPywgbP+Cpr7DxUcuVefvZx/FG20+fU2SbItArt
Zxe/UVTCe0UWjZhRbbq05gUyBNEBlMCXnF7GJNoXauxPo5JrBtvjysa/s4S4Cje66D4QC9DQtLOF
WdnwXymXLFJi9rqU0QrmCLlcFsFOZkRDF9hwgXw1PYHAIElOgwo9aJ13+P3QsYcBigfHGYw7c6oO
hue2myl+ZsvHQ9lTDsaZvPU57emciSfednvbF5AEExVcylB7nWyYWXqdbB1z+lT+orLj0xhoySFK
/5u989iOHEmz9Lv0elDHIAyALXrjWlI4yaDY4ISEMGgNPP18YE5PVUZOZ53ez6J4GJkVSbo7APvF
vd9tP3w7PFeDL07ZgKt8MnZNGb4nvd55RkkynuYFsHb9nk/NFTu1caxn9Ep2goemax6BiKW7SEIk
LXhuAguAFuvZ8zFmfTeTfYlI+1CY46Yjjge/CJdIEkJiSVT4NkWjvRdNufCkDjBcrRUndry3Or4M
mHQVCBgfJy9GcAFudTggioLDbbUvoTlyGgvWwt4o16JdPqYW4DVaZJ/ujpOd8YE056swEW4bBjyb
pnYxO+4916R59P2DmkkGw3NzFFA2NOso5fAahsz5sM0gXftJ/qLZ7zjsHfYRSuFjULtINZsaQnNP
JAhZpH65jL4dxLfji8FY577Jk+ghjtjmqRQYB+0fHWIGiMEebr3DdnbMAzgax8ztb/MM/JalW0dP
voUA+4Ocxbs4TkiiIfJ0pWhPchCV7C7B3xc1fV8WF8O2s9yH3KXW8HhSDJmbwjZPpg2BW+zgqnzX
RUXJOkKxb+TKCnCBhD1KT09yjBuZRy5PwGzXxBZl9gcYet9dOYuD7lW0nu1hE0YGnYH1E4MKAPeK
1PjJlYfMBH8TkiK1GfHzdzbOHzlClvR5zbOZ3lcqNbZDi1pGeaxivHrHYNFadVVwTEaD37Mjq0wr
Hinav0Pgj0h2dNB9432ak4zGv5/1FvAAJVGAhZ3n98oCFfN1EbXH98NQ1G/2okPhMHUZKFDI+niZ
jQ5hcRJu7DkX27QCksasNNVHZML6XBsLiaLyUJX5vJt9bS5IVEQloWKSlUM36f173VflqiRdvbO2
Mk++xppD5cmE5x3TmR7Zk06bDqgrjMhIXIghgVgXbWWBcZQ4lCnqX6J+UTbit4FzfKtCTmdEpVvs
FwyMOs4/Ob8hDnDWbWQmp5blgjsim/CldRZm990dcBeG1rfBCYdDWuGO9WMnhO4zczIOzdeqqeID
fJAzD5MPGciXuRT5GpXIGetuBdXF7VBGA2LSGa06R+KL72dnr/1ALs3gc6DJcLNxzXhqkyBwQAjv
6x2qlIuOQoE4IgK67jI9VDTqZQRDV42ef8kYvuCVaskwwXFlEZ1TePh6Ym1S5hPxNPWpuyvF1IGo
sgFJK0gQEhh+WtysPEwvTdG+qxFrgA1y8SRCylgR1tsRouc2zTS0YGS5sPUPgGiLs6H7Zs2MC5Vl
GUZvRcPzUF/Q4iMaSKM9UBA4uT3sIu2EJ5TpC2IBHm/MqrOh3lh7eXeis03WDGH8lS0IwWDI+wBW
LQZS3R9oLSAeiwEYlabmTybyyCynf248TbpCakD1Bjaz9Xx66mrIr1YIaCJKkqcJhuVW+XLrsk87
THX8RTdJtnfL9Fuctcm6RxMyThPb9S6+0gs/hvEMVlktgY426wLRVWzYdoUR5JtemgZ7FbJ7lXdx
UGb0BBFUtCLEObiFx5jGchdwKJ67onqx1bbIMvjQNmNMm0UccqAM9nYxvggfQIXsKf4mX+Fp6hAV
937PtIlSFe/TvjaSX4mhboahpyeCXiEbtjhgPLvfuKzxs7SKcRepmWc8KNlGr5Ga2YveiZqUid+6
zzpsiFkPS63MPzK6MDSx9MezW0FicHrY8IoQIas9+wQXA9MQ127qX7u8WvLRgj1GkmbbkK46kNwz
oSF1ceQgxrq5mqS8mcXkSBNH2LtJtqKVn+VgtmtIxw7FhIsbFdujTBwiH3sm26R73xex+60naQdY
S+bvgGpA8s4bIgHoG9lXhM3WgQ9okS9zqL3qnJbGNhUV0FzpPoMgdHb+uIh+cSuHpN/BCsf2KGWy
G9zFCYD3NDEx4sxQf10iXHFvrduhYxkwUxwYLHxiI42+NWF3mYCQNfTGdyhrzhH+OBA9Hq0zUpwJ
0sRzMTpoRFjUb6zBZemuk7ODdcd2yZMSInlKSh6JYMY7aGnNzpSec8+d9kFo40DIIfrjMswbEjOZ
8gmEdaXD4vmLH7gprF/SD0u61TP/cD6TTu9ZHb5zz99bJeN+6WV8cMp396SZeSu7eC8LeWySnC1c
av0aDLEuKEM3jE/0uu5kRQvhqB1mlOzKiMU+6MG87+M83U3aZpDcVckOax/qRlZ0RCr9IDmGaHbt
HyAKkUQ8FjFSifA1Mh3CWpDhJJSrm9hgkWxZm6xs4IzHS6Rj6/zKAYPs5slxV5hcmQCb01lbfbbt
Uxi6EL1/4GsnHokpEgtFYc3xIdOPtd/YF4SQW/IF2r2dmajhZk3Cp630HXfZjw7iYgLja2WOpDLm
paQM1R39n2cG+4BHCLteyjBXnwPgsUPCTHTMJGQ1Cc15MJjLGeZPm4koE8Rkw0MPXvLoBDwyH0wX
gHjXFjs/xuVgOXgnx4xnoW9Pi36CLN65Lc+duCF/QvfnQCWoUUcDLF3VYDMWzdXD6Bb9zozwAgXE
gFWDXOWYlDnAa04C1F5ElTIDRa+Dar5gtpBVrnuShvGQ2rtpiSWJtFi1U+A+9I44eKOA+Fox10yE
saHcJ957mHBU1/q1APHqYOefBT/alogJmT80h6GpH4d+3cTYHTUp1itkDCgLeY6v6PTShNG13Sdf
ikFcc38LArbfxuns7/mgyIQ1yoNp9Oywg4qcxykqnwJj2LEv288By6gpIPtN9BZwuOI2oh2yA4zi
qeU9dzO574H6wDiNzTFWTFC6+cQEqXCqY6v7cZ+SMb/2XM9ZhzL8moyCZ7P1ol3cFp5wiZoomqMx
khLLQus090A+tYNVoLKo/p3OgNir+s00w20sAKsUIxkwsMzghHaCIBZCEhCYvc3jMR2TX1U1f3FV
PuxblARlhn0pDumM3HxJ+sT1g5GooCNKnqKgAvDQjcYRNv+5yRC6gvc6zDnSeDY5NyPpQTt3QbO3
W5xUUeS8h7ZP8WlZu0x/Izdq3lAYPtg2dXHnpdgZhKLdHYq1KeTZqKvnoSMqLG++QhR6d7o3t0i4
uFsEgTY7a/p3/Iv0aLeK4MZ1aLEnMBLqxqCvrmr+aCivgBDAVTFRzZnMviCVwuaxxseJcAbTjbtd
YadPvV1+xe9BZw4ATickKQizwi7U0YObAkbSpB+IG2P7iDhi6/U54w8yJ2vqPg1GZpO0HhrDvhiO
EMt2tgfVOkzNL7Zx8coY9iiBgGtftr9MSk9VWcmxGeW+RhQytXh0ZMnkoTa/B7PoDzE9wbKE9hs8
qIxgDh5N3NrsxddsTJ+IE8dXODKsFszisiH1t1Q245p17ZFbeahMA6M/F3At9qTpNU9RZaAEGUER
wKcCR2oVwYlQuQN1YMUhePKZo3N99CxR0JB0sd+z0HxoABRtmoCBiu8GwIoxMvj9j9pBysIbg4L7
PijSeF/M415Deh5aRo2RvsusudxYPKNhln6MHudT7Ty1nFwpcopNLikzPETkG2MBP6kMfpCBC3VD
QqvXvKJkoZaSebxvco4yP9W7jqVwSuGDwZqUvXSeIaAxDZl4hRuoX+iLJSHJXe7jggD9gFTlEbbh
mkC0GOuydengCtd2V5ymBK2AT4g9dzBZW3i0+IkveujZSur+RprXi0XU6ooUb7CKF7tH0RJXOj35
dvtGRHx6V3nuU2LVwL8p6LCcFjsnYmHxHRtds/No4ldFNgwH2tKLST74yrwaEpzRzGYcCinPduHZ
h8DNbmKMuGHD/bSAjnqFbjjwrI8qhyteJpiKxqSlooyuRJdkjNqsitKm5PhZNSdD2tzsEbEfkyqP
k8JEqUaZnZXkfGSCe2kMYZxUCfeERmhDQvpmys2fOVRimNWu73X70sgfY6Sfe6Oc5dFCL5UFCFyj
tLxFcUU3w4DL7lEvkqN09PSARL2dAdKrDnYVXu2iiBeBoTy0MMiQ/z0l5J5HiB1O6Ch+IX/ACtYU
7s5DprOfRupN2Lv5zc2NS9czYDd947XyWfBE7PnJ0aIHiWsC6/TQbtmzrdmizNsmRUrmlkt2Hcdl
Y8hti0aeBQz/U4iXghqoasvhWYcFdnsKsLwuEDtbH5NGBj5ht1vrEXHZoGCTlc2DMVdPlhmywLKd
7w27Bitr4g2QurNZjLcMIw62JHb7fsdRoLqPDjjgTFA1fTnisFZ+r4Pm2bPBAak+3bKY20qL9KeM
loseHilguZlpvSkBLUCzrBoMUR2LmlPQB+2+mHLmiERycyqQpKXtNhP4FlijHFPb/xYw9nSXLhGe
GHMnRg9uEF+dkROPbLF2Tf72KoEotp542vSTetZmjVXWqPatrY9T6ntrtppUPigNGaoA6OTcQzZl
lCZE7AjcrVmDVxtVBW7ehkbg5tZSmpdHt0QFlcRFv4l7XzEuHYE92zrBNZmQOtINz0n3RsodyRqm
bLHxFT9H22+2RhcTNEQYnK5hWNfrua7bLWtlcg8WAOHEKImPKoPpu7EhbxPamI7xIXEgGdQJ/WwX
PrDM6HmUUOB77YysVjbnLEl/QPEDyB4uvaUZfToIVyHB16iKvzX9MWxxQKxEwIGsQW3ss1Fupqr+
htf1FQFnd17mvTFr7CCQ3ant2+8TUrhVHXTt1klcHhdtvORZWm+22+9Ti+hrXdDjECBG0Jlp1rvl
WTN+bgWXgGMV2Rp/rnXpSUXxwUVurMwm2cnIZ+pFVgFWPe6NSP6opXpkJvqYLlSVRpr7Kk92vtWx
SsL7gT7Z2Px/a1Xexu30PJU///M/vhddzszj9jOMi/xPTikT99F/b606tl/T+Odf/8Yf3irT/weA
Z8iSrO2EgEdk/5e3yv2Hi0ddKapm2ySQ2nT+r7vK8f4hWFALzzLR8kvH/ae5Cq+W49tKKExRyqYA
dv4nPqvllfyLrcgTJj/d5bhzHNR6lueYv9mKJJP2VvnWCqmKQrf/jqCbtVA4sI0MiQzsc+B/nv3s
iJ2Xk46M7YaD1XX3Xue8+gIOZjc81c68n4fwJ+1WtP6Xt/L/4Xz6/Re0hA8CzXcwpynLdVyHN6n8
/hXoUdj853+Y/4sFn6VEbCNJdlH1J+QYHeBIlYhgzPTENxbdqOE7y7R92wfNKSqS702eIoassukI
/KuCgB+FnDiIkjMG54DEHHbvZfPr739TyQf5r28lv6DwFJAZadoen93vljVIT0XXSkqGWY3lexF6
73MEy6NwSc+L8C8fk7B+nEpIuQXKidc5oNZsJgb9DmFSOz8sQKdFIt7OnXPkY8kfJUNJZ4BFX3Tl
9FEzc7LK96AZrUdCRpobxxNqYFuezc7vSR3kdNnj8f9WYXaN0i44NlVkuXvYTqSGGg005uZNOK77
PFYkhHpCk84L0TroXGNXEVkSEfxYr9ExyW2cW+NG4C87NSOBLK3fPci0Z8SR+2BPDGcenoh1x0Gd
UsoHqn5su6Tb/v37uVz+v7+fyrddbhlCiTAl/vbJz4ZVmu3AOV2Wxv3QJf4KHzsjy8IgYAjrGrpZ
kumYWbbUG5e4ls9TlCeHxAR1QXQwB4Lfvf2b3+mvnzHORGFTgDL4X26dP1+NREaYNN4TQYOVMwKb
MkYM4uCPRqIlhlYY13zchOns3npdEhCkPYKf++kjK4BYoCRY/f2vY/1293LJMYWG1ycxzNqmcPBn
/uvNUedx0/VZgky7FeWW6PnomrnJsBuQA6xEW7y3ozM/2G0m+lU8uLCtHdS/8Zg7xIJX5bvl9+aZ
s9c8ZVoeCyne/WFQb/CsqRK74ntQOi6IP2GuWROlm2xGw2BaOjqCoCuw2U8ejpsmPWOxind//9rc
xXT6p8/f5BVJxpmO5OG0PCr//OLwacejttsSMYxWR8Py9kNr12TINMa5jQGNVpP3HGRW/tQYRXjx
wUYgiy9/iimzHpd/N5Zx8UQ4pnEuvCIiuiRm6k29u23qtnoQAcNickKedOH+7EC0Xbx+9kCzBYzd
6v6EyM9/BPyHiMco3jB35axJE6AeQNB630O9OZ6DVIwvSpj5LrmQ0NBAepzUwemYGbvWHJKbLOSp
8rycxEX7LphSMhsBhe9si5VZL7U+RKJ6/3xe4NtHqKaRIQcFC8+Ql+doExx+bj8THGGq0H5JBwZO
wo6uRdZxwi9XVh14AOhmQt/Z9hKe0Az9yXcHngfL0FZZUXmsMD88NZP/TLyoYgsD8lFBqnoVotr2
5BWsyqpoyVfw5vskKI+jCd2DQb1C7lgVd2UnQCta0wXwG9dZ3wvGQw0S62SsD4kcmZENUYi/hDnI
VC/Zifzwo+XYDOfi+47n5dFAgnItrZsyW/vaCS7DuNSAZchEZ8ccOEcfOcKW0WUCYTGutz6pGbtP
4fa4qLclMijl6+a5tTxyfwNXXCa2NMzkHKM8tbVhHRxjmeVRUJ1L6iwDu+jZyiLyvXNC/th6YzFF
knv/+aVCYkc1zTEyVnm0SdS4IdtR/CwkEcDyR6jDj8Jqi8dMCR8KNXDISlcDsh5rUZ/4+RdrwR10
oWA3Ewf8hy37GgUBjqOyxXrm/Cx6u3rvfFB2ePvCSyE4tqBAnMOSPWe0fFdMeNzyrnhsk0UUkT03
1tBt897hCStN/M6Kncwj6I7qIHEvrQZpIZmrzLeQoAsGIvX82Dp04myQgAGWuXVqY2Ufvd4adl7L
ihLLyY8aT9kjNkxV5ukeznj0lCJCvFdGfQgwQlpz1b87pOCtCLk3UL001Tlhf3+p4gmvlg3zCxVg
qo3r543gSz+8NeEhKgp9bgjO3I9cwq1ZIkX5PH4cL/bugSvJHeRneSh68yXBcEDrEeZrAPTZViZi
FwFhpsmB0xHqeAAtG8izJqiBlqXgvlTlEnIS793cBxsknJa5Zq6PVo3PUfns4igRUCktJ+fnX608
G7qFH9gHYmGIPU4892y45ZdY9cmlKyE7FhVEvULMb2FUzyCoMKGiV/KQFsfhaa4k+jYVSv5v3jsr
Enl2F1neoC/A1fRlohTfjXXiXkICYJvWkU+fP1u0rkv70Fdcw228N1LUiHFBLkhnT/Mu0ONP03fK
d+2HTA1tr103fo5aePlOSOI+P/9WbtbynNgEsAyq/RlbuI+C0CgII0FsWxSIXxFzBIfP57RtYZlr
Zs956ucMGgYEf0e6+gqthaw25h87h3irtZnFPFE+VRB1BGqjy541/e/TGN+HDnlstu4lCRa8e+DE
nhQ6uzr3BzxQZKLFrvAeOs1+HjNv9CUP4CgnLIK3ttV9T2aAwQ0A0L024+haVvO5y3FXzlYOktvR
DOvD1D8GzgQP3MQbZESPzKOY1eTZN2wYzitt73sVxke4u9ND1yT6Mhtlv+mjmkEznMiqIH7Ox3mn
QCgju8rFDopqsonRgN/CJSa+UwWJDmQWgO/FMtmq7kAiWjoSrhKTNDC7hNKXlTgjhfhIeki6o8mi
ph+S8Z6swHg3MFELoGnsvHCIMFcFxLqPEnlkaA7vn981pEp9kVP/ZsbHVHjztSLq686ZomDtI8Bm
25c37qElMITREWwWdwZyRc4dG0lbv6C/x47QTu+eJFqxslpJrBIglsSzqp0jibRBau4CFiNWi/1g
gBK/gFsSC0hl0s12Pb3JyvI4mOzxWyydcR8iu3kiWXjroFI8cttIJLQmwIMSQmab80nwy5M5kJH6
LC1CyXJZbY20Y/mQ4Oq1Y3xVDfvLvdmWe0uXw1HE+leVzeUJDyiKDyx/d6IImo0O25s2+i+CjuSI
JsU6hTrj+eKP4c2pMBsPnV1/CTz9LSDptGyxiTGhBrRn5+Ux6gaQ3SXSW9NYfETjqdFF/+yOIJnk
qQbbd1bMe3YR3umP2CBDdLgLikWanXGTWw1LQwfGYW/P47nAyO98VpqRYTaXzzoXDxGyqFCsdewN
DAmdrZmYzZ2FfWYT9mw5+hZ5QN3pd03W8YAGxUnsfIHVxUye7Dsp+hocdDhsvMkrdl06KXZ6i305
2JYzAcwqWCzAJSiJYMBKiBF93KgMU1hy4oboHmKZTw+zi+gV6M4h8XO1x9hDPKDMo1MZN+kO6NEp
9Fr7hqXd2KSElG2npBgQQiAsb8tDhB6SmDt9+fwy2IhO8pZoxiJiZTpb2XiwVRldyEzWay8pzkgw
k2sqEAJLHastMXbDlWVq1FzK5Ytk2r72vXHcmYPf4ClQ3q5oD3GCWqqOGKH29kuWlP4hs4P7BLMd
Ms/K3GuH5TIZwOELE9VZDeFdwvySy1Cxcml61uvaQ9dbYsuL4vvaIM5jIeMQTPxtoHhiVcJb1Iwu
2D5vJp2iUvrC+JTpTTSfqzDTN9kRvuGI6EkOoDvmShVHxKMdqB2DUCE/uw6yZAvDif7sVwEDsJpt
UmKWxiae7BqsoZsctbCOo5z40+KIq0P5Pcrr7K5FITLbnfPUgOthVj/Vj7MRvlS5B3NVZeatbAmT
0WB6D5kLiSDIO6fZTV4NE7IaqfIkhg5bF2dr+c+CNjHXSde2+2FsWMVL/kaZBRUvL7bWxB/jKI1w
p2g86a/c0DsXztstiMUzA63svg5Kc1XYzfK0ScLHLLa5DhL7xWczt2WqOY6ufpyF99SFEdg+U3mP
fQpL1wrRmkxDOTwMDT+CKgaZeNkl225k+ZGRTJLgv4jvTUyUP3qfaqrwTtQ2FLzhNK+zvMw3GLPR
P+bhbVrazB61+HX2A8qfyiX4XuWgBPpnM+rjbYSp+iCVah4s+55Vys6gub9z3YbzTk4A2QI0IXPP
SJU+lQjRYNjRY2BAYmZymxtsxZ47xPvEmd/8pPrhe0a+s2rF1dQXbbLv3dqh8ocTUZGSXWtuXbN3
rZc5HRtYffHLODLIG9XNH/L8uVlOoyaKaH7ZMqjpVosoPMeIx8B/LJR4J0DIzULi3/VI4vc2YrEK
CwdSpO9JF77Nn9sIloq6tE3wbGYcn7DEWeg1xvbWz0m0SY3xw27GijRbf4nWI1/EJ3ucgrG5//wS
pt62lU742HRM/JY3PIot+wQ5jDk2gn5W0v+mxfwz+IaBD8s0ul2PwYzFU/v3KQKLM5EC/rRY26aM
NclRubJlDQ5N5jXXIg7unN7tAROW4ZZw0PHh77su868N7oKaQbzoKY+xj/dbg5tXNVU/42BW5+UX
x4eAXZooR/oo/FYwKR/tEYlG1k0vfvDVGQx9HizPYlHbemsYsfXm73+d31tAgXnfEXjybXZzDIF+
GwEoVqpF0aCK7VWWB6uoN7cWk5GHCaLDg2MmD2rENvj3P/MvEycT9Idneaa1zB0U7fWfL5iJKyOh
ViuWLM0XQ2pGOHYVrv8oz9upm+mdHZi5mJgW9H3/1M212mWWHe/i9E2mYXb5vOPxi75ZZhQcI5PY
EUACzr+ZjVl/uVZ4bxlDWDYTQQdM0/L2/ctsLJ9MonYcySNF2q8U1CYXjWmjE+7fSWPlPhWl0bDP
LhmIF3ozhiq4cYwFp6Tr3g2RzOu8cfBlzdbrHwUOUTHzFs6AcW0QsHRL9yWy+ub33chgDYRrq/T9
WI5f1Cg+pQZMy1uzeJ3IlPw39635lxenJDNOQheUzT3he7+9OL/0ImV5+Cl0iUZxQKW7i1XYI5Rj
X1IKUUPvJ+bFK/zwjKe6IVBgV/l79HR4agp16T1zPgDGR5bST8hPAeTdCa/GDbxAf/7+mnE88/fH
DL53vKsO/axip+X//pixnEzXzkJ265H9If8n8GkzD059aXXjHI3P06ivu3lvmNN0dtkHuv5kH9sy
nM5XFrPdN4Py9csMixiv+4DvLsO/PUSjuAzem0gc3O7kHH9tCT2OCBodzfky9nWP561kwRm67o60
BWQ+mYiPFLH+qvbdllQQ/pha/f/5Fw5cuZ0w2y/QrYg57czs6EaBdXG6CvuiynBKZRxHcWtp+oOs
WqHkfy4RXBwIgcqfB3Y0Bwy3xpJUYxu2dzWXLxRg03b0PL1VJIGtcrw4dxPG1gcrQ/o/OEH55GbR
R+x1PwOpl1EY6a1OalfwdSO07WR6ocwtrv/8QsIdU+gJ7XS/HEYkHA9oBpTRHhVzrvzodJP3HZ81
ep6p29nAZ46BcsS68XznpVrUCTqd9mGPeuFzxgMDVR1w7CG9A6IDX3M8swLU+PN5vua8ojjsAMyr
uWdd2sBr9zrzuTB9f28E04MZFTYelqF6VwML/7rnvMvd7Gumm+Du84thRw2ZBghSBXZX4BjW/p9v
D/3mVzjc9cG1MsYZVXQBXDocM3hACDmnD+knLul9FAluOK1t4rBliwdJkff94ABP/S5rAdPZCorH
opfj2cpZ9RodOK2Ced7h89Clf6QmH6/o0OJz2do/p7KbH8CYfNcDTqjOsdJ7EnGiPxo4Ktc7enK6
tnj8UsAhQd4BBL5P/McZH9RdlHSPRYYDd4CzRV4dFVPg1fXJI7ZS2hfwBsZH03vO1iOFBu8qTuig
ap+BRakvMIrfJFlqR1EwxmH4wONJ9XCwk2Bcu0n12tWjd40Gj+smA00suPWPBoEPh0QB9vr8uNIf
xNjlf5zDme6mnYigXTUmQv6I6unaLFMvHDPhDqOCQ5QzgmtRIzbyO7H/7GndgOBVB/xy0E3M2yJh
veSyIGQiCbojRf+3cWyxI1tDcz8LFNyK7VrhGDDF+k4/UifPE5WY0VvTa1l3e5UU1das+vGOb9a5
mUlwQDb6cPKEPltDNOQdSwVF6ung2CjWHGGtitSL75PlZ8Rpb5zQ815tUq3hIg+veFnhturjH8eK
Hhipl777Nscjw+7I/JXWtri4Yc3kU2QHQyjiqXLhiX07kqusQ4F+bvmOdtQ4zA14UCowSEAi88+w
n/odBam+U7VPVm9FprkxN2chUQlJo5VPyKTBuuopnsj9lI9TvDhY2volbePpIAZT7qURPGkjMF7F
GLx52nhSUGM/ammfx1jHL3h1zFOMx3hTa3GoaIqeCyeh5k+c+D5oRP5gTHJDChUaQi1/CgZRfY6E
AqQQDOE29n+argHxNLjiLogfxrFRz9hilbfYMOoGsEgbdiBwEzqsCEpQXCTRrUuEf5DY3ZAUqSNL
MipKNhpbQ4ZyCxxVrZStzJOr0uKAWg5gK3J0Lrqp3dhen21s7Ao7rXuXGh1xIq6+fMs+ZV6ZKcrj
FK0AR/3hc16aIc5ZGVhVDo5DPnzReu5eOjEB28s9nLK0zb+lmYQ0YUxvOiNlJXeHL4letmf1MKLg
TvRD55P2/ln4dl6FQCmj5QvIcgilnh7ULMcHYah2rxQxrTGGhrFub67Im8ucy1ut027f6M4Dq2v4
4LFnVrvYWD1721QNxu+6KqCPiYKII76LLVy8jmOe7KV4tcFd3RX2EdOXWM86VNsWCcxDN3vhQzrO
NAAWlqDPP8Y27KkSw8rR1OSL6hZ0ZzS0z85ynZBVhJo6c4IN+7V+U/sqOgDEqx6mkk0a5OxjVHvt
c2HLb1PV4Qn2m+BRNO22kka1FS1Jim1e1scabHZfNAxJRVSdAyZDUo0HkavkLu46tlo1WfcucU0M
32K6E8xtZZOZX9pha2O8eLUixEe688nbDJCkZ7G3gdY1PmOQYz2UvCTay54/v/gTw6jKu/JLRNfe
a/rnKMw6CH4ZzZ2lXm3TSI/TUOgJOSPsmqBmRumE8X7qWH/oYdwig4++jGZUbVuP7K2OgNGL9Htj
g7IfVZNt2hUsDZ6GVo8PRCm4edJkrGiMzWOXYgvhIM93n3PzsHiyGqO8Oqa1HuxoIkI2TE4RQeWt
Gn0wQHDtoNkB7VBheDOn1zqwHKaUQ7ixfMbnbhJeWHVM21z4eLdHDbowxqDha6JvzQjATdPbp9rV
zgZYCre6X8LNQfC6a+BCwtMtNNZ4UNwFcRKbghYdW8Bk3PVhir/aoQBMQFzcpXPXXpxA4adDOwNB
f/7a2MOq7lXzTrgwp7Pr/xoLiddBivKcMJTGOFa4P0zLlhx7XrcVdls8U47CfruKqIzfOITzjUk4
6KnJdfLmSMzTSfaUiTo46+XTGhd11UyJvxYCcV7nkANUDYjaEzgCxtjB8nWz6t1qU+6yCgzxmG0i
kfjcEy0GJPCAnx1al032Nk5cXgqEzskw/RddpkD4tDGv3az51pgzk1nLJYbKblBCDsu+0tHil5XG
1akdh5OSerjjVCIojfFwpUIXJnL3Jcl5a9q4QUwN0OU+w+G3EpCuSAEZs2kzwBDejmJiTMZiF+gm
9WWV0mBLpMgbZ0Dz0stBkRgRPfWfd/BAPYNgq4s3nLv1vsg0XK7lO0p3bsG6lSTCtWcX6fzrmDU7
spKmHYEn4HaDTF2jGXUtIaJyCb237Qcm7vvSCvurZSr3jrDWNUHV1t2k9BvBuTaOs2k+ejl5Z3nw
WCaWS2Ar0jQzdpLHePkEPAOdMhHcL/2wmHGUTG6fXxokXrYjTHLn+Udt5To885u3SmBRL8w62kIy
hLWhKKQhMElz98efEfvP943VfRQDypxBNa8cBoiVEA0qhjkICJweCJWN6efzu4pwSjDZqOo6hof7
AM0WEY62fBp8yoIhU/gBl9XVlM7NJh+MN4BwuH3b2AjICtDT1R0X70CMwp1Xa4Gdv4UKjf5y1nMf
pWR4oYNaKG9lOfhc3//V1H+eyO6EPQu7/DKK+PwrVcACYhynm5k22YM1pYz/i4eByJyL7qzg0QsC
78Gsnrrciw/hSHzUtDxdalOrlddE2Sn930Sdx5KkSBZFvwgzlCO2RBA6UusNlqrQysFRXz+H7MVs
yjq7e3qqIsD9iXvP5do66DEKs56H5EQOQ4mmiU+wGh00aI0z01qFs1FHvyhcsVTxNk+zNj+4oKFv
gIbu/ltr9fgZl2LOHjtHMZxcCAu2O+wXBo6bjdVhjY1lKu5dvxdQrooGhyopOVVi+Md8aOIdY9Wg
hOC/n9IWuRSj5Bu7hN6IQDAcQbIgvNTyq9UTt+LjBUQt2933kys28K2zQHcr8biqF/WIUJZmGZr3
Kps/8GHIy98vSWWds151Yb5YSajHYN4600LP7rZQnkEYIp22r8OrYdTNi+GRQdpX423cFXvHUuAZ
ShClYsbErpbFv21t38OPpCEy8fyN2ZGK8Dd1F+s1i1y7pszr013sK+P894vZ1PJgmfPJKZb5pKab
uotb6qGlQY4AqI+2p2CNpkwix9Nnts79SXgo0Zym5RggFMIOJf8sMCtxY7vafFC9rV8mW+mXoUeF
mfybOtivasqHs9NqZEyU4kuxIz5LQ9jnEjpJY5b6/WAUh1h7MNMZKKThn1qD4ejfL11mfiI6bTgt
zRLxIhCcvyfu7wG0Sgag5kyCUeJ4nCQ1DxODmCQ0OuiT9OWYnTXRPpB/Zx5wYovQyp1NmvXzzWKk
883fX3mNvkupm0KQDSv1iMPg7xfDUUbYuV29NdzhM/OS9jqqYbwZOvUOiaJ4JJhgQ3nTP7ik+LSt
m98WEtlkk0enOU5//tuI5lMF7H2tTphME6YxlZB0ezgsXefOu9xs4tXTrgJZrShFUBdh1sXDE1O2
5KxMQIR69YkQw35bS6uNQiSxgb1ubMcMZ7Lpkdg7S9iMQzW9Wb3ubQunWW5dDTNjYpUjy0X+YTpH
YrO6t7ifXRrepRleCdnBGOEt5unvR5YT57iDxFE0UB1Q/EwPfJXnbDGt1wV09DE1FwzD7WrZwkt/
bov+tUqK+WlIogmJotVgViqtF4QsBLuS0psVFfXHpgUiAaU359QFlfjrjNkz/jz3wx8YJfRk+p59
aIR/9+i5F2A32nXyu16r/Mg08+/HHN32AR7HvrWod+1Uue8+5uqgdFPjZiqq4X4Zh68IeXpY0uvt
/nBbjSwTYDZ42v5+9CzrMbVFcyUIptvOimbYoB5+GrKYp2owQGfmFZs/C2tVuY64TaDQMRRUWkw/
eWxau0InjRkpA60SQe1/mIrSfjBK902bp+ry97eQ/ovtwJYVdA/Ovr/fvBQjxhx0y//9WHuiRUGh
hbNPkKedCtpgm4S4YdHQTCzsGhJ9CmOSQN/5E9CbsdGpGZZgOZ3Kp6jvnXsu183fT2m55E/dpvUn
APau3e8Tf2HUWjTdbVyl35jTcI+tD2gHz47sYQgM83J2O9P5QWAfOn36C8h4eHC8qcOG0UXnupSn
GUTZYwtrvwMnX07z75xjRl/+irzUGB3IZLrkXOyNvalzLvwd3PHC9VNx2BA1w83+d2WmrRAXipoK
kmuP3mIZxGXKmKavx7VK57e2aJuwRt96GItxfpvwes6ikQSDx0+CmIyrQwOODF5q76Uz9QCXZyDl
cpY08tgOu4yWtR7pKsiKKcNidZD1upm+xfF0W8wwDIyRwCUKOqC9iLegWOTdpyOGS4vU/Fl1ZJ7C
beqOgwmzcS1kIBjLeyrv6hbzz6btyF5pvLmHn8lZy8iRrlWg/VU4oQE/3/z/F0t6FIjGp1A9SfCz
y5dnsYsy9PJZFmq8TL4L90akpEa4/EeNzN79qQJiyjFutl06VsY7yC68oY47rnQw58nG2Vy4Rih5
tNCbY8REfoRAO5FPeuZ0j2be3TkqWaOZmuQ+xQlzaMoW5joCv7s2nR7kUiVhh1PovzegWEl0eLna
q42+CB/rvgdVd10cAnmdpLTv2K8mKClcIqOT8mhzx77V+CcxhB//u0tT9IF5NNdXNdIKwViL2o1p
dd/kihMjqRKdGDeD4YRmJNMxil/Tdafl9G1+mfBDhHXdQmciJuFSzkZ8bK3obaJNJu2zKoCjjfWO
SJDbPiZ9FDs5BKUO3UjjYFvzivukbPq9q7XyLFpi6P5GTcW8xlVxKGNeZPXdZ050hlmVbCmhrOPf
2NhVEDSg07GIr5r56OL9QyNXBa2Y/N9rT9Dl1hskxKjMdS86iV6jmT1oEumzMoYnam/9IZH1IY49
8/p3MM9uhCi9KsqDxSoOfZd++StWm65yD9Ho3TN8HIPZTMurvfZafF4bu8W4ifzOv+NRVFunnPPz
f5MKvfPy+3E9fSbuoyMxb5SRgkcNhq4cYcjMWXmOS2yT9txead2jezM2qjsLmk3FBomphYbjYpUc
WcCcD1HT35c11hU+TvlZZOkRGh52AZUhjbeH5zlv1D3s4kBpCrqDAyudaaB9R6rbAe/jyovwrTvL
7HZiWKYb1u5vlfLGMwZv976NKve+Iok3EgQmORWbBH/9+wPewStSMLxL/PT3t7IZfHQek0rKtUV0
pzHR/U6G/dD7t2Sqi8fOFgAki5aAcK58NAQx8G4kNn/1U+qglDKyCjUO5AFTVtbzqFNvgYPUNv81
7e6ILofSHkGBItiSYzGg+OSYcrGvwJXVX11TvENaI5DLyOWNiBW5R4usrzAruhAhOIq7ddqqMlRB
UX0lhhXJh6+cXcTQv1tFkKjIpwuxVGcx6BlRtdx+G/4nAzSZHPARVemfuCUBZ3jIxuwj6ixJmDtJ
XH1iReAHB3MTFQxeRA9rxnbSb2wN2UNUad4F3eNdzzr1NMl2vILRZ1KD4Z9P9rMqDAisXbFs/6Rs
fdMQzDDz0eiY+EfDrtlCUgyz65lvdEQK3EZlfKLsQbLkqHu6Iyi6tb+PWLfuTbP5xjxo3MZJ8SU1
BjOEdSZfdjXfkwNmbfJEf6moPTdV5KLYylFcVgXvhyEk10nKiJfJnb+sWA7tylQ7chi8fNZqIHCK
hcKmhElVihWNK74GZxY7+DoP9pgy2UtSHB7OrdfMyYUJ0S6ao+Hg+wnjH4B9ladPezWg5qjiJduC
T3xjbZn7Njk/NvQrNqGLpWdognKJOae68y2+SmbwDqd205EdWo8uAUPaiJ24EeGiQWH18aOnNjdF
NMIzHeYxof5D1CPMptoTyZ6GadTz3y73k8gLZEkpEyniH0Fhmcuu0gqatPQzaRqB2U/cS0cu6PZc
hzw4N+e2Q9VbJ+Y7Jekw0O5PIpHnaJiRrHgPHvnSfR6Cmn1jn7GzEWEfUrSixzhafcYKtAMQza1O
6+742lbH0b2xNI2PlppyGgeWvlZ/ghFYh2OanTqgZRATih+job5a8mepMxy2GACHXmQCyza+QXmw
qDbNgyCvhoeyjcIc+ymrEBWq0du2ejPdMW7amEv/bI/2m5yqj3TalHDLwsLCb+vFBuPD4buLfit/
uo9S9R1beEBoMlqaSZw7+INOcXfr6FG9iwroH5HySdIGWgaSSINAJMRvQlimw3fYzslByvbEnKS6
AQ8XFMVbP07RDs8Hc690NVZMuWDIigp70eZ/uWY3Zx/v1JahPSPtnDZG6tPZ0R6WzEU0a6C+q1pY
hjAP2kBqBCtjBwTklebAQGP1wM5VXd2ETlDP0dNPkiXLtIbX+Yhkzp3w6z27ijFw2/R5nbNfnJKA
AcWWIGYM5FkOztuE5YtX8qT4zHkHnzCgJQWAqcal3JN3wWAjCp3WZ0Y4cMroo+nvEWsbVk5OqHyY
vNLfWlZyP6S23E/6d2173+CkyU6xqJWGhGCpnDqM/GEXlzD9gb4ypFyU1haM5VJzzgaSYx4g2WXd
VpPaZ6YDzi0V3XnkftZOCZctLc2N19IgKgqusZt//M4RIfpIPEcLl8sExeoAW6LfZiDnQaXm+zjV
1z2d556c6QCL5yx7nziSxc2PsTs9F0XVHyaHKhZkRoWvvPGRe1Vm5AcL87u4HC/aYhj7oph/ozwi
z5F5I2onDJqC4SbQAGaWNmp5LmNH2OMVaqwGwNPXqmTHY0OepxjUHS6eo5es+o4S5e2AsNRNSMwl
y4GI2MzAY6nl/o7p1yPas+LiZxCuNNVSOrGZMZEDqpXwkILL3BiUMlvo46gFyEjMm2tujtu5r5CE
zB3gi0pwdOJuNVrtcW6aC47+Y9p2py7meGpaHGKo/x96/sAsPDkZTPj6AfPIg2aTJVn76mSVx2ax
GaKzYM7wGXS9g9IIpLn3UxtxyWxu4gzSyzZcWj6x0bHnncFkatHFjyCmdIfOscMhDONQOBYjRmfA
S+eAHtVwrZIG/kgFiG9Ob75rx8m3xYh52nTknaFeIh3zfZIT8tFrxU3u+B+ePq6it/ROwUxHgbNS
f+AozDDslpvawPTku3HBPonZ61L++C0BI7b3UOFiCuwlKQ9qJDhNcbOyKOlUe0bCuVmBaHOVtEfA
B4hISzpyXNaob4jSYmL8SAwfIr4se5m7HvpWbBdH6QATkqw4QtLPXtGwuLeC73xpo/OoRH7hG6/2
TpP9ayacda6TehQ8046qzD/6XozwsR3aMGn3iL2zvZ1hGW3AIJ8t5V6c3MKAXDOqMqob0WAMJXEQ
EofoyHdTqbW1EmUhsf9i6HNdyE7fuYmDxiVW8VmnxOBiaA6ah85FRNSgVdLtq5nXdfEfkoSBnT6e
5lSXV1bxEID64pYzS9/bfEGmuRiBvow/JvIoejZs+/Zk/hYspQkYScjh0sBhCL2HNIeQdkqMfhdj
JgycaILh1X5FblOvvQ9TPIVgvGbvGtje3AbGDPoJ9iAfflGV7EXIqsFusicYAdgD26BtiaQ6aCB/
BebQATeKB6y0BinN5AyB143GdE/KJYGaOtPYuFosOFr9TdHzEkR2xVGKP3+rFrYHjlYOXCU09fPY
GSD6VpBCdpAwqbcgtNlH5+G8ugMjGFh7L9K9DaHOzhU5ahv/07pxukYzZXvMgbRtR8yxVsM+PIk8
YBlLaLfwHOPsTU+5jaUJqZbo7mCu2Gensn9HSEsErvNGNskLfNzm1gfA0s08ONTLWyPBGeRM97qW
vOssfgN2gV8WqI5NF1O+2iInKdkh0mj4JLsNLmQtP0uD+JUyiQNS3ATJlMN3NZoNtsmJO1ataw9j
eYKEIzaZn4ZramA5K/Ll0OgzsSbHoSMjJsJKP6WSRDbZvbggdSwLh9MU3S6FDaSqYKdsO5iZHWJs
A0bwKd5vwACZ/WMNFBjUyNE2WfqzYaVsueDxkEbkkymgjGSvYnLzpIf2OjJuai+tdrF2I2mDD8gK
i6CK15SVs23q067JaF3w8CK15suihRsrWfEVpeaWsZ2P9fbd4RXdmRhCTITNHEisTKg5kGTDdYrZ
nfLVskZA3k/OnQUIs2253+aOSUg89ccSw9AGOuKXVid52GjpZYr8T9WZ03V2Rj4hX57avLuUAwdq
V8Qbe/kUKUWc57iSZv3bc+UrT/4j2/0iNAqqiioi/VqNun0ni35rptRpZDgGCdbLfT33HyMV1p4A
xpy5JNcoGiZrAENTR+md4w3DhoR54JY4uUNW8RbOWouvMiqNm2wBe5W2Tw1hYBtSssLJEndGPp5J
OS2eqqqrQWzwOczeZ2f2YUI6jqX3PwnooF1BF6MBluQRe0TA7pL8iEh3aqCzkM93MZzCpBIHrdPl
CftWpcAOd0VPAHpJQnFGuS/gUhAdDASknPKLVrGk7LN1sE0YR9E0R292fwZZv+vjNIRRw4ZYqjEk
SIucW0+Zh5HJIhrh/oIZI5oZ8kW+89orLnKScset56vritC2ilZ7FcOLaZNS7Fv6/Ui0ALFB/FYc
ngeXoiCpqSHQJb8gfXLQKzdVMJDiyUNi0acmw0hqR/JmcOGmGZ53Iml6GzMD1Xto5tlDMxQrvF1n
VY+EFJouT6Qmmarq5I1r8zHtAIvYdYEJJOJcpPbDEl6HyiQjzOm9y4JH7ZCyMl1fBJvbvExtnvHO
v7fjVZNfmHu2xB/rTKiIxu/G9YIIpfc0mDFT44WFq8gwx4zU4rqGKLUFfouysr3KMga0UxR5OBXZ
d6HDb6gNzUBJ7O3GkXgm9l1mkDnJvW1N8UWZN6wk0t1SMfLrsWnPRtmd6Jh86q4Bf0bjfpKHLBhm
cJjCiaMy0vnNVvJemvFLUTktzvdvgpK1YduCUwl1iANBMvVb17EP/TC8Nq3M9ozBKb1IPp077A9I
Dhq8ZvJx9s0CoFa6SSXXt+0nUAys9WHxnJMzrhU1JvUzNbBGdjPvLbd6FtPW803Nm1JvsbtEYB+z
/mmuBn1vuMbBtnRtV/jKJVkYf7RPa75M0x7pAm+AtOAsZvnR6fdiSX96QY5sa7h7ux2MbWIOiKwW
3iUj151D2/dHtOHQnjOOgnpxsMIZ2Nh9KqQMWuopi+Bd9qhR2U22N90Uo53PxM7vTQsSL/703gaw
FYOGyQhdKQWDKKCgG0Wu2WFC7bVE/Y+e+A96TRpIAXlym8vxaEXtG5YfBmGWSxwwir4NiCVrwarh
Zt3J01yxNXwvyBhGkLcaB3Mp+8ceLFpgQZbZlFb/UfiVRqDNcE1RuDnuFxRG/113ETH1aZkGSvT0
Lj2hpqUUCNPJDjeFxKEExy1ymamlrF/iKHJYEkSSLsgwtxEGhGCqpjHoKj3f59rZ6bPolFvQmioN
uRb0IqgyOMScBWqm0wfpZMSBR1BAWJBbbM4VE2YkSnY57Ee+YgsPcViRkbZzFLnMKFRPqsaTTmB8
t8HUd1e7yEza0Tmlvr1QotXltkYwOkwEtNs5yItkgHMlTwnCwLBspk+/A3zSZr4kCfaXQivB1O7e
MfIPevImtmkNWS9LS1xtnnHXcSjvPTbpTIO1sBHDiY/7muRrKLuK7oEFv6aF1LdoIsU2wZKP+iTw
ojHBnQuni3wEz8BV4ingsB6zi9mzjQ0rr82EhInh2h++nEIdF2sgYtntBhNh/gLVk6rDG/hWCF7T
X2SRHiTOxSCrcmvTOziFhuYBNCI4SiLVfAYcKanlqT1ayD50nilYy1biQ95Cs2ibhreHIdKebAP1
BuN70+N9HHCntN1rhSR7R6OCwiZj4IdlJuzmDktxnx5s4tSHnkZVeSUbQ/4Che70mYhtbzDBkWHn
FCULjvpoAxvdTKNxwze4HIYZcmXpPwsqv6O0yu3oRl9up44NqlkITFJsRp0esosJJG8KshisQgNe
7fGjxzzh3LMVRJfxA7fM3jIBj3em2ptjZe6lAxfPQOwDCYVmfxYBjpuZ0e+1I+ChJUM21Mmpv2vn
S6tp/qazE7rNHn5aLbAKxXplXfquqkJLNr91X93XsH44H1ieuBW6UIv8oXR5rzlb+MycwIFZu4nW
r83suDNigs5S+aAJcwEtagRchZyBtj4z+oS26gr6fbAVITHGQGnsg4Kkeu1J+dmtFuVNWhrneRk5
0s/oD72DQ94FvCtv2UpS5TbdJJljf+am0XD+M5rlgOiZmjiApHpo5U01nuNl2GX6+BiZHiDmdH6x
FjGHUrs3tORjdq17txoWhpBJvos6uFjOwmeUwqXaLra5gQfY700PzVdrf+emGO8bzXlG3medASs9
6vINqN8NUjYIGDPh9lIOrNC1aOdRh23bNOGKVX6ASGuAbFuSH5bZgiPBZmE/30xKK28EgZnIO9uT
MjKX6D4ohL5tMSPLXqVM7JDKN9nDigF6gSxkJ20KQWwTB0zqN8WUjMjn6X7d2MSi9GcESsXeMPkq
VcEadMSCXerdHZo4BF8lCGBhgtJNBjcEvkOUZjd9yAoeJ79zIqpQOg1Wd5RCEB/yVqQkJ8aHetN1
qcleoH/S8QHd4AA4sK1Mkfclz2mDBEPYvbUjpxCLJJrR1rZC1QAbx007N0QKoLt6qJlGh+34tSCJ
JQmonIOyqs5dC+hHqeXWxLItfEEtbMsH1j/BilgJCMHjFZNeyiM1PqeycUJXm/oQNhQY8Ya4QaPk
YnEJAZlzVA+tGQGmiwkgLS2ixT6zJifkQgZGFcndEk1QjdY80MonM9qMbpZEN7aNiE+OMlFaVd1W
B1R4AoOMwGuZgzFr3xvVvdgSfFph8naUmdqBG711YzLx2mg+cqY2+y5Vb9GQGIday79Y5MYnZswW
fClklsNoI5sztXARKn1UrnNCZosH2wcJvLiYtN4VqImTsodvUWS/qrB4Y3yQV3KC6V3gMEm7J7+q
AQNNdhH6hQ5/z3xgzFtt6eYmeikX1nb25Qyl2pVwKjeQuJgnLTFpFj3mbBkny6YdmWQsdjachMqf
64yJUF1AGDNy5vyZ1KJtuiheAWRVelrsGyftz25LfqZBfBqFEzydyr/LknGj1rGV4w7TzoyFCIlr
FxvXRZcExG9vrBz8BArQ1qQmtG21XPUSPKMnrED5zMKjgVETDSjrHl1lW9m49T6aZsnmkUFP26i9
HJb6aPbmG7I6MkiWVg8N6zsdUu1gpY+zS5Com00vyPt+GpvovVagWbKZk6Q91hDHfMDSfG2Q7Aft
UpJd0i/IP2d/vpnlU9beWB1frELJAtSS70ikJlNqC8uHNX5NS3fTs1kL8hHDR69R/sHK27Qul+eA
ASZwivnQs9wNpNHDRCy2lM8e9MKCBNP0pqkEQU1u9WnKAqxWYSPiNa5qEP+6pMhRPeS3jmrBcJkB
KK9hV0UFoauzYFzHJg4f1cdUXtoOFSI95SDpb5OOwZdL05HkbcU0KNoxeoNzs7DRFGl1EW5xHYen
pkq17TjCdoMDM55ECTCSK+HdkVlyFSWCD0MVFBS8n7h+imAMGy8jLqhEQKak9jtb5suQaOaO/vtg
OPCfvIYFr2HSSVj8vyOvudJDgnBTPCM81h9JJA/QBeGWozSvj5nJcK9tNXUCxM9gNmAvxGzI64uL
bsyfSm/0k/KqT4YxOhYrpsWgmjDaEVAky2cBU/lQy+zDhNi2pbr6GkRVbpj/8hZ06kVVK+Q321u8
hhlOz7CalMf0eDn7XW+iO0lemTQCmCowMRKZh6qS8fwea8q/ZG7vFtawrTHBC9RRI6jcbfgetbOr
t8OrVsiD3tjRZtSGKnRsUuxkaYHANR/QWWkbTcWfoz7aRJbEdtCsXNAKsxvbPZ2BNpE6baHf52KI
dh3gbdefi48UP5yJf2uY6VwGK6PmA7CQuTyLbWXcZaoqEGVWKiQV/koo5a3S6m8bUT59HFWkJ9AI
lvPPGOkQjkqu0JmV1mvikspMWC/LmNiErxUJH3LzlI2bHMfhVolhJ7spsOQwHEs44gFKlcfCLeed
NlqvkE1mzIXjxLWzIV9S29PoMCRR46vUunetgONqLdYQzDMjwLEoibPjNR2M6VoZp6bDEbuIfmcP
Jlo+x/rpFoAFxPDdexGqIUnQ1iR9zF2Wma8BL3RNPtUpYgtna5CdAhG9wh+pp6+DlZ7nnGxuYaYU
fJlG1FixTrvzIb0DkAv1DEVSz3b8HElx05P7wqemBvp5mTPzaRNW9TKm+TXUZqmjzySLBlIgeX9h
CaYnSM0PY51pu9J2sck29U2XGcuDWad3stS3PPDZfe6Nj73LHE7NL/OgmsfGwRI5q3ecDPUFTemL
I7f9ZERXkM7XUk6PcY22yGmjR9YbNH7mZzoxf88F9fbw2XYJ86nIqC7qbTB0mnmTZ5zw2xC0lh52
3jwFbtrll3ogmK8f8myLWZPrlW6X83r+bSNjq5uZdVGos8VEhpQ/Mzvv+BfLDOTCQERRJdPuPGZ8
Uv6CbzKXawKSXhWg3KL8v1/4iANSeeIwnqNlr8r4u/agMUPg+LEqv9jbaUIeg+nvNPJ+SPCkRoZi
l6NYp51jlQmv+LA0Hd98Xu5zi54fKSDQnC9pod2T4PmZYgZupN9hoas2VW1+ZOp3YggQjDHpmJ2a
uUzdRARIjL8ma/gHmwy/54zotPqZY8CHxsjgs7Cdt8yn4c4NaJwW7cNQWB9VYnmQJKKj0bJmAk7P
VJE5bEMy0IaMy1rrjL2nE9mIvFFckWyE6WiTJITYwl5c4qZzW4HvdJ7kQEiMgj8bxJW+HWJGwPGQ
7Swyd5gDj/qB6FfW5Qb8D1QBwTIyQuQlHW3uOfQ0INfJKoAQvYqy4bAiF2qW3g47af32bBt8w/qa
aC2hcnYhBXxxq5iRsq4YqPGX+Dg0OqMuxEC0XMQMMKliSj9xYUhLBN4kEKFXL5YVv9gruTxrX+Gn
LBvNHFSgD+VzpC1c+JpFt6dM9PaeQXPfqJOrZ799EhWnsq4+6exevMVNSb+2hwAtx0Pne+1eMshO
daL0rMljPmkzGBo+Zxsw30r0E8X0PM5olMzfRPQ/fObG1s0Yh2dp3H40aJnNKQK5DOxyWzfd3p8y
QXhAtdWShcQWzFRwdFkp4a/rvBj46fIhXJYXlvBffY4rma7tNhItU/uXTWhw+uaEc0dxDqwrBaeT
R6Zv7x4BTJyu9MWqncNh4sEDHjnqTAMToewdEEO1HpUFfvy8ta+WoCywC6fAfFr0O3rcj2juITr0
H2CfphB1ICMQAR4gmuivKe9AYMSZt2P/y02DXbcb5xAnYr0ln4CrY4hYJmr2JSdjmzAtcpHI3Nra
HkOSYaaz8hP7cQGid/KM6VUR3BnGeX1inlZs2xIRB9EZ5Hw4AFRn5ypZbp0Z9WwHxFqhYZCW03Z7
XR+bK555tmNquySoqd0CBRmcRLkZDM4akRTPKYDQBGPzCbFF4OgFu7epwsxLxtocJQBKpbfRqXfN
SdGtZqQQ+gORVPkCRQFbxlGTPPVdzYWkpQwJfMthEMYid+OO9Y1hMSqgJpo2vZlcc3w+oTV8mZZv
rwo6sLa5kW/jmiG8QygKk6zkoXXMPZvdaEdqzkBSHMkWemnQ1XeEnhOclZvAL3vx2iQj2At03hbU
cbhPBnGAGb6JBcSf7zxW0q5XNOYRB3rQUyhivCMVQPwqNPH++B7RXfi6Wx6N0nmETO0jxYBm31N8
dBEoHJYFzVdLiz+nb70ux7D1ZskWlwcx5jjRCbnZDx5yDm2c4ecjiUtsLgCfNj0y0PdHHgxswXwe
vqPYqJrJ+gjGHqJRPdN8UXyWAGp79PfrJm0IcvZyGwzIjAVIx9vkHh1bN1sgqGuUdk5M46xeS+ST
tYjyB1kXh1GQRaxJ0L5z4x0nBgA08j6lGrZ1jjQSDYqPZuGpJMjiPRZWefLX2eA6RiF6BWfH2MLz
h0PJhhT7VWPqDPTqq48yKkCCam09Nw9odsmKxLG/5XM/eoQ/ACge0k2ylJehE+aGTXigJIyfnlZq
U5dM2pgDJlNOvIGK10Rs/kuuy2eAgURw3okHTVU/vuSO9aYbmMVIg3QG5T3KljRbHMrn6buMiom0
BtVs7Jptfme/IrxAs+mq/MrwJttIq+YlKwn96VnMlT1z8tGR1dYX1XdmLasPXz8OIwGgNppWlfLl
e+vWCIVAdUVHvm2tueXfziumdmQ80EjH/ENxr/z0dVz1yTa2MlOrMcHtUUfd+7Ed3TuFxSa7WK6A
xi/dRJQUmUVnR2irdb/9V5CgthH8kagelvJcugs41oqRsK99xiCJ9i026MD3hwOuSEbPQ7qcRRw9
6CYQDQO0wDS3pCWObso0KFqhJgYFBHz8WfoUEbp7Yq9J0EAMi9nP1XGcYS0kzNBkDE10WIjUcsuv
yel9wiNjRl2Z3uGDTQPyaJhrYjkpkbrvZ2pgQZ08G7ArvTLnLRtM76Kiht2Fy1Mk5BMCnLPhxM6W
CAk/AE3iHmrM/Dw33mlWXUdXNwd+Vt83beJAqaXUjnvzwzEL5qEPntK0HSUOUbbREMgBVpWySGKZ
mmW3SuC82XvmPq6P2KQCabVExbi+PC+cCBbRAUSQiOmYpvl+mOdfWrkiWCBmO3QnmtZNF7+azzB6
nbAd5tCW9CADrPuw5A7ucUWd5sG48buG7NyherJa52pZ3nIjx9LFOTCCJwcAXWYJyDhtLjcUJqC3
mXvEvfWgEiLmWATBtFd0sMI9tzb5ZigMQ6ey7BPeRV6FKY9Cb5wO9jB+6eQGBgi8SbuvnFtGjtSb
zAy25WRsQ/bZy2Vh0Qa02tpRBqOd6HnPncw6LM9FpX+MOIIeo9UiMuVfiV+UtyAKbghZnIrxjlHF
cGkcRkhAADFJTQUWG4Y6iG9ONRb3XStccsaINMjkgnCzeh+B1yCx7Wb2KA3zDdP5x0JNMPBIbm0x
kW3RW/GW/KhnLfOveVZeDSsCxT1C/UbXfB9j/EmzVJ7tkllpoRsvw6hvvDlf4R/Dr0q7coc0ROOS
4A/VvSciQpFioace5EeVs+npOKMXh0c4LWjSfYzWMe/SoV1Vjc4C+t1mWK26Gl7v/NR5ukMvQV1C
oGGOz4w0H0wMZilQ4wD2b2oMXHEsaqggy1MUJ2C0gJ9Aikp6HTBVw0TSw7Jjx4xnUOztRh0qKlgh
2ucYB0Hxa1e+u0HJ9aHVdU+OkLETpDXQEMdPOGdRlhcFQGaxbVJ9CHF5SSCCI/HZuxh5qpewaDDc
Tt8LWMtm5J1YvO2KVbw/s+jok/HeqDX8gbqFcCT23ZNVP0jIXW6/z11EaGgvPvx80AJvaW28i/q2
GlCm65axKoGzy/9IO6/dSJrsWr+KoGvlnDQRaQ6kuSjvWUXPvkmw2WR67/Ppz5fJX5r5W9CMgAM0
CrTNchmxY++1vhVSUdmmsTH6rzii/6s3D1OMhSh4O/dFyaFKNbxbZKr0H+5iJRy2tOJOJNrSSnKU
fBUgiN0k1X1upwPdPyIQyTc9YGV2N5gmFm6jpbuMBGg8KSahPt6aAY1YGYlKA8AY1nLau80maU+2
ymm/N5V1FmKkt+AXoifsSH4YEpLJdcWKiFOxFhmHXiZnSDzan9BIJoMsCQ/OgK+FgnOLC440lVwM
wZT5c+T9xsvTjvHGOliKWpGbqz5rtBlh0BCn1VENtnjHTjjZnh2TyoglZOOQ205bg35z2Wa3vm7P
XakjZ6d8yGlCIQH2ycH1HWJk0kuo57Qx+rs6BW2kTCYSGvrFQvSWslNa7Uc7LrXgoaP57vHLdL7p
6WeJBhaKw0pFlUW6bnvx6DkeejW/Byi5bXGSsuCVzrHP6qumQcAuDIJ1ldZ6o5wuUJ+cCPN1OLtH
2ckEJkaKWYlsamhJn2rkwROEeXpmfc7xvpFhfNWVqyZh7kYqfTajsneEyWA6zRWPA6OtYnED2yX7
fOD/sJ0NoQXpNVO7CZrre1dMvnKBJAOVH8E31WTsCwaqJh9VHNIk8gN73nBGPwLV8nXUm9Kr76qi
rO7SCHB5QpLLgg4eWTsD7fnQPFqKodCIUTgA4SM3Csvc2UbiLVJptVsOT6gsLaScCcN+mi6Psy5U
I05sqYWK2AIqRJfiO0cfJT2RoGHEAJ+W3vxjVIfRERWwTdqOqT9NvauJjFaHHW/DscJRFyB9Rqv2
hDwJVBQgpgrzFE1BaA88i1RmQbjGVBWyPjveY1YSFy+pGPs0XArF3qrUuTf2reqGBlunyUbiJC3y
cjk/EYbsaLmOSAGRvkJ0QbAeIWs2m/5Mnuh6RCC1L1G8PlXEpJpjLha9VEzG6tgsPR+6gY+U98nv
Qs4Do3rftum903jJna5MBGb+qCYzXBZl1Z7cLLTZOSJsma2fPrbOO2pmCs8+q+DW8RXqZij+FR5f
n1/R8P9QNTOeKRzjpcy8Eq2jjuU6hAI7v2JmkEEG162rJHfhNEtSfS8WS6pE79whgQByangbvI4J
UZM1jW90voTvFYLEXbdcuQOd/gXmaJSOGnpK0sH1pV7IDxj9gb9IRC0eTUrmqZVLpUM1j7MYcxnN
0mb5reGmqQGjdDN7fOeblIhcz6+NrdaU15FZykPvbKt+CpsKU2UHH2+vAmm9zxgCLwF5MsNUsAWb
qUWiAFacJkYi4BjWs+zxLHrokAwl3lrUOC0t9vVMr7IGMrW7rIeqaLvb+dG2cnS3CDT5M3qP+XBo
wyfMnGSW+KSsyJm0pbYYMV066Tvauh41aSxXIe2vHfXUZ5pRQ6Qu2jU0OcPWU+B+kssanqDYP3ZV
3mFidSocdhhxIguTHxePwQZWYZojR4E18k1UqkpkCyIqZCDOY5Xuy8lmR4bnambHEkGXrQk+cymQ
gCbSpAHEnVgD4unorKkV4diYH44iswBJDQTQBTXrY4ceTmkz+auPDZxu9Hcb038cEnalGKPwStPS
zzEdvWM+WfAw4MCNGAfCQ1K/P4MA3JJvElxQKaI+9SFnmmMc3XfCJj1Vcwkyth602URZJcVdymdV
iSo3c1P1hg5raamyJJeNHjFqBf+War2BzIqXLjQZt/RBPb72IRVf0l1Tv82fBsDrPEm9d47SV9rC
3bmb4CqxnrrIYJtr35FubQhOME2fJ8vmmyFSackpd4fhGhaU2eXoYbpJhiN29+pWCorFmUik+WaD
VC9DWRsnHhHFiK1YesxjMv5S+Pp6wC2JQZd3FxKOB6KyKzIxnOxZz7KV67bZVdeJI/PUhA2JVN9j
jgidISk+VTR2jLFFbu8UBW65OU269ckZ03bdcIWaOUWUkpwR4IAKWuRUhMCctThstWXih8AF2H2D
I3K18qQzWVgGbaKsylp9p9uUHAbf6IHT5k8zCtEaArFnVCIupVuM7F3WVZGkCICHiY9DVRL4SvNm
GHzkj0RnYQzrNFqmrUo3/K1ses6PYfMWTwiGDmXiIhiijhwHkGn44A6RBYA1c5x4IzTQbZ7wy6Xw
nJAgUErimgX4ajAvnjzQ85OKNGGd5+HIA7SQfOJrmG2JpQ/jwKDfvCQTUdnZQ9fuUOImHJMnpaBI
hlNFr8qfzMCee5SaYd11kz8PiKC/cYlcXXaWopPz43PQnl4S168wrEd05fk5vCEMbi+K4jubVG/4
KFxpvZmfU5zim6Z0mSQP3SETkjimiapFYecs0o6wAyUsrU1aocv72297qvoT3IF1VzaMPTg8x7vY
8N+Rmu+JnVkFfVZuBV3IdU8m8JrjZ3bhC5vIKY4zWK6YXBppQMMmSfeBKp8zv97AacrfSoHCPp53
zCRBGVGP07rhP/QpwUgOFJx5QcRQCfqCnCKzInAuzzn+AJDlkJzZ9KwweHa9t5pBnlmyLpJWPc2b
bRaID9n4LSSPsDvV002j4oGCm6ftwuqO0ciJTXpa3//zJrHfLD1T78hwue/oJVAv8S3iiD7yTsSH
+bPRCFOK967ZNDtOBMOr4dolbusaOULOm0AOwrhX0mpd1GX7I62pcRETGmcvS4ITGga+0dLQkIjW
qHueaw0Jgt0Pr1I/mq3v7FOrcZejl4SvcUMwC1htThalqU3ZzMCU4vajdW3jLbCKU6u+9oUbfEK0
Qceh0aL+pgZVmcz2vvvpEXF6rU0cAHConskGowEg6zd6vK1V4Kopem+jRagABFLDmSFTIxBYaHTW
DbNoTvrkgZaD9hwRRHYug+d5oXVdJz4i+n21ylBdsqY4d33ucidS7xpWubwnCnZBBu+6NXw2/a5I
z4jKbtAjCWAyPB6cVomLork/OiwgBxyP7i6NvXE9oxNar7v2k8ktDId8PyiW/5QOzj0hqM5lKLTg
qQk0umxWCHpx+qYx+eEkO3rdF5TqIwt3LZXwaKM2P2d9lNN7w9U/VmDWlFYdwNVpKGotAMd1TARC
F3bRrcpZjCtBR5dQFtILB3nfV5QKi7CDAOB5E14l3iIRgZvn0iIIivYuKLHKK2QAlZN9hzDC4/eG
X9itg7KdYRVGP6XmrvSGiita23y/OPilMg7FvNbLCMhEnFq4tjPENGnzFNJ0ROXWK0eC9IBiAx44
eWIsT0F0ntcTxUv7nRJaAseKo+4VqpBFwoWym1GK4+CMe/oUHBwaRoxWVAQ/wRncLFasU4FpEJh3
ae9V0nbXXWdBR8F2vvaysj8X8ddc4STsaxxf4T7pXW1toliLjt/7exZZwzWz8+dWSIf+LauRLzAG
Ivgo1kao3edwsi+2Hor7kNnraOZAg1UxUJZ6Os2aZm86JdOa2nDxMgwWvcfB3fOmLJeNQ/RmgMFk
xfD4oKKouiNaiLn4RMpjlmTfvu8CokIFvU+b7wzLy18GxIGT2A6sS5XnByWc6MeoXA+mL55dxY23
GhG8B7QB5IzCFcpR2u+cqgx3bLE0noAZ8VxOvwQUmXhNSos6zW6mghEtiVyEJSz/+IjRUpXJh4BG
UFdN9uiV6hkJoEkPyOQzCvilgjP+Me04WymhwOaWV6fQTIs7XG+cGbgcWEuGVzze2fe2YOGqalqF
wxp29w3dAu2UZ+aq09XyNHNjGpn/gfRJ5w3Q0EN1ITovWcYdKmYm/IxvZEFnLwci7RMMw0iAy2rd
TibCiImQURvi1no52IJE7pH5XMLYz5czRkZrQ3H1iLlKXZR+aN3Ja/O4Ovigk/4W1zSYilLezXeF
qBCRb1t8ayyrrrL2G4y5tJNQn1Xq8Nb4zG6TqrrDhSMfnO4J0sF2jEP/3Yuzlvh2Qm9FYDqbSGWe
Ar9mO6OImzZINk1kXOdQAmsChGr4IwsM2IsR0x5KuD+OLNhnyGJD2nmyiIbZh5mD7H9a9aVPrVx4
1l5DiYSXMgDFMx2yKhSCa1lRTs7ntrzV9SViCYTj00kNMZVHSE+QbTsQr5gfgi/Vo5WG/n/TJ5S0
aPyMHS5klO2T+ax1O7EPuxY/lEWcVF3U/bolyGvVztwBLYz3XcRKgeYsWFfCCTmXUCKbk9cY0gAD
jaL/WamIWtJIX4I3B1qdulBOvj9UcIbQfylXWlbIZ8MG3+yEAdmrrSGfW9tn7qqnP1JiK08pCCtW
oyYjNZz0bw3Z173EsHR0g+KjF3ifZrLqUKJjUYe6XeiZbT0MFUlKZflFbgWWVD3mJtcZE/qCFU9v
OoY4LVpajH4bOxHhXnHdRwlx6K5k7SkmrjNyVH60pe+SdarzzYvn+aFERwwylWyhJcVmoEJErkWl
002pYPORILctda8FF2WskZh2vXafuoJOalT8zEknZQwPl0OSxLso2XLmtXJeNVk987TRGQkfwahl
Sw6CcBo7CkE7o3Ew36tY84+Ier1VnctmJy1YSZ1iOLCu9J2qeV8tbeNNPCQMV2cGd3dCiEJSMXIe
EqjMU5DXwWNSn6jo89daJNQ/pRk8AgSxvtcd8hbn36wnq0dAtN3GJm9nyWVrbUgqTA/EUXE5mcaD
AIdS1BDsibf6wJV50lRm5QFG7rvOtb8wnek04syvNHLHa2W2L2MgiNfpfVoDrnAfM2JQWt/cjghZ
liijm7usVnY9GL3d2DMJZXaE0zMOxEUnCjdJfBepdgNKbirglRpw8Lw3eKrNbiHrFZfuePH0kUEi
K1ln8e5u/WGbFhRVg4npWfp0fNPU3LcIZE7C6X94oCmPlhztI2tkBAGGmVfMGvuQs565ydg9VjqH
VDsWzyxb4a8gbm4iSWy0Id6BydowBVdGuyHXyovN23YRlYzO+qyxVvNuPw25abMNp/k+D/VDavf5
VSsLetMadcHMIzaUPtyPtbqfNzM52adLoXIZky+gA1SeaMHzV4fCe4Pr3J79wOl4QiybjL/yPtM6
nVfZdg4y7m4i1nfFBKAvcv1WEaglRrM9BDpecHs8gSxp1qhPk0dyDUdAEVRQMcc/ORneIRwZTBZb
ACAQF++1Jg8PXDDoosaGGt2AkCzVtrz97RtR7Mod2Qe0JQv/SiSq8TLE7hdyMbnBcP1Be9XYlF0m
YwjEgXeWOHWXVmLbB46U7y1yG0bjrF2KEQGVz13UflNV4af2wQzALnSadTPS8AE/XA1vxrMnsxjL
SWX6q7SBFUC9P9BAbstlqsZ7v69If2hi99w4yIsKO8qvtcdIVmfTILosr4wV7s9XtJXGS4RleynJ
WCdfMdzHaAPZtzybk5y/msHFiaMw/YUqvx9DrJHsj95WilKc85T0LVbyBZYE7Sxy10cu12/UrB92
SkEYw8Rqu/PL5C53R+8MmsQhqToiDmHc4cWiB1TSGoTzg5JpiqKBtuNPbgUO1qCumKqE0M6L4smM
hpAmnGPdFPKUeWKgUTR4WecvDW7zJKHTLGVC7CGne29VOcGPok23cRK/NIw4L0olfxD0ap/zkHU/
1R7QBnZPsgUQlzU6lL55IaFlfUlqusJqJs3HKFTPga/huUxlCKy2S/b/lvPfB/QuySR1ioJ6PzHW
Bgbrzb+pup9a9H8k2724yyTWcyU+aCpWjVx4zz05oDlt5oIyqMdcSBYyjsGk+AL9E4zBHrXLjg70
D9WZVKyl2BXVAAGzsBc+Ke15B6O8MKpnUK0MJ30cfSjGryQJPCCmXGOZYjsI9Yeud37murlOM2A/
Y5Yry8iTVwJYTzp0Dxrr3AsR7mIMnF7WwquzJAGUdvGBbOiJaA+e8gknbqdyb1jhRL8RiGij7t5v
6oWjsg+HbvnASQ8gEaNcLMskODMxwJKeo8Epg5pOyLBW8E+jQe7cCKu5D+YbfKlGkJpXGIyVxnHh
iURbexpKc+SUiqEC6bd5ToHw7tLynwTAGL8TVaFWWY7QNEfa4FZ16zcALKIQ0dZhVqJrYdrURkSp
hZSnfdYeDctsj2iS7hGHGkw5vfapB8MUj7BfpgyDU5RilbBoliwKi4gIlxMNIiMG7lw4/d6phbO1
FYntDyXBgVbMr45pzAPVEGklrRts/EqVb6UF88YuFRIKRixIviP+WcTRf3+IQElNQTXtSF3X7N/S
tzrWzT6JbF7Q6VA99oJQzUEhrAcHMKP/LK2X80FasaoCPSQCYKm64fFf/5ZWds3iwcvSf2EtuWZB
Wk+hWb8HLWmOI3Aimbbkz1goa/+MEfaZLbMoMGH1S3z8DYsRQ7ySEnrigX7jlOYCBUeUviDf0V65
BqZpybDQt83i14ghCrpfkP4Tqu5/g1FPd8w0Kc+E4QCjnr//d3xj4HC6krLmIHdNwHkl2imbmiJY
VosJXfqQafFHo9GoV9IAb2oZ0kBCyj7JAZC8Wjg2//EzZYopUOn7Gdz/+o9/tXRd1YXJ1WVjjuFV
M35/T/pZalYuawviSHuRZdsZV0r+hT7U+YohTQcIiiB5j6bnW23nH6pjtQ8V3ug9eq2UwGbQXB5t
M5Wdqdbj+KD4FZ4+h1Jo7BF8StgXNDy0s1OQO0keb4lqGoHaqDrPfhqD7GWk4ynVeIVw+hlUZnQo
evthrp/rhAb7HCtm/piPE3PJ/d20lgpLEx0gfC2aeQn9KNzNV8bcfQFuWBEyw+UxeoRnz+job6xp
QN9jGwRKebNq543n9j6uibrKNLcjSeZopzUPJQjEI/bfuxnqwfA0vun2q7r+LiUhutQgDXLt0es4
xMd11+3nCJJekz/pqTIYmRqKQRpds3ys9m4Kn8S1yUgNio06FVD6dJPpQ7VUv5NmWt/YI5CUC4sc
kXXe14SClT3Q5bLCCNQEmCmR//UfIv2qDKv+7EAfLGBNMhF3kuCI8a6+a/G3LUxO4rAPs/0QyuSF
J11gnwsitb6fHwpwTiYNrn4wddYLTZIYEviYTQJD5ke7dhhyte5X7Fb1htlttk8V9gbwKsW9GqtE
p7XSBGFrQagSGqPFPnwrCD35rA1tiQGWid2A202Eerbu7S45l055b8bF8C4IjgVs1zgvbs+E2yuT
/rFDDUMrMK1vA+63nsQbg0g09rByePUGFnhmGNFGHdFece5ObwMmK5ZrY/ih2SltcYKNjLHYEVQt
Hyqub53OLHkADZOAKeKgsdB1ZVZ3MganPovKPhpkuB8t775JlP5q1XE/NZXqb8RtXTdixSUH1EnL
ls7UiJyRjiBBv982TCg32gRBmbLFToWJCEQ1e4TKvvMjygLyFrQPEmOJPUbSSjutSxYj8IEDBh+2
XV68vaCfkk61h2oO3V6U4SWVVXkLmM+VDoooY5BihYibt4pvbBy9puzI7FLHyF1+FLhonlqa/5f/
+qxOcLWNdLlAbTrOFTEA8S9tbz3bVcOFodv0izWqhemPqJPaM+yymjfqcIsqtVt3cfZpIuQAJhR4
NBeN+/kw3BFpc+BARqAEEHhUhUx5S5UQe8B1744+pquASd/WNVqUEL7a7f1ihOTayJFTGnLF78V1
pBm0tlQKOgPfz2D7qG0U74RmmeLS72IuQMbDXJ9I6OQoKc7c9kXmMDgiUV7dkIFeF+q/El21H3wM
fbu8FhykPWc7d2iT1mX3crRfRSgfifURFy/kRs2CF1B98GLwDQzaoN67SgtZSmtghmilh6IjD05j
FJ9p2vfXsoN6gLIEqLrGoMU26upopfUAV8LSq2PgTsO/aDzMJL1RWH9wka3Cai6Ib5xl5hc2j4QM
Wj2yj3Nd6UJ3MHJ5ypyu2auKeq5DO7my6yQQ/vFxaRCaNjQYPQB6Y7Vs1Li+972qXSomOqNRdLee
PNvzfFNNEFyPMBz0PLG+V80keDDTZZKY7UM/hBbxM0jaNAsAvJIgSjNoeG6ZynwljYX7OFf0vWZv
JNEyzLfJ3bGJq9/M2zIaIHXf9fbWbJmvqUpYbeZ7n4wq5oMs2c2fpfYlcp1lOO2ZbrsPURNsoSz3
z7buHmA06N+N7rFzISeWwKRGUrgOrdXF0FVJVrPNS2z0NN0IAd+UEszCXFknUBvqxqaam+oY3MKM
5cH6XP2a0SHG6e13gW7bytbh1Wa+jmLLUJMtjI1jMDNJfftGTK84mAJrWenU4S4fEG8qhDqCdBlZ
tkA4pEZ5Rotb4kzEdt8TWLhyBnPYsjnCeBTRReAnJCRXvoM3ZRyNofkyjNb7iE3kWKq4BgY9tM46
18jZ0ICG6Cpgi2EAuRAzWzzKEjRh2NOojd2cHrco010tibs1SEBa6ZWXn/xIVtCCm2EXx2Tslrjw
0SHQO+B9DUQzs+DN2DFHu/nQnJDVFMSGcg1rY8TORf2UW6xpY9lgy+v7lE63t41kz5VQ1Lj5cIBO
6X/Gg6oZB7i0xbawZIof0DgOTTb8SAVJTEPf0Fns1TUGdfjPbfROk8Nec1BWtnEePcuOGGY7cgAO
oiXeFh4i1nRU9CMHR7hBHQTXLtR2gV7ouwoPrsAlewJkE21hn1YbL8/tm8GpdOEV3YdBqwOmkVav
Ab6heY4RfLkQD246AV+bNk6KkwMe5HukjNAkWjkMnsAvxx/KUGIyznr6o9MfrYBOrLBAqScnb151
s4MzIeGu1KHRvrTqK7ahy3dfHMejzbvoM+4fh7Z9RE5avyvheEFHmOajulSLtFzPmCo6C4SKiiCt
3uphoBiZtBSlVW1lSqNB5ioxF2NvLg0kqK9mY9wPu7Do3Xs9J74696Av7obCvJvvVcPjprVOALpH
wHrpKeWJ4jY7ojnhIXfqhyVi+1AZnXOkCbjKMNRv7KZtjm0AM9JqGbO6DYoNs5x8YDIBu9yOcEm9
R0TZ2DqTmxiMdkuiYLu0HXdSivqY4dpdI4PgZzJ0eOwr/TbMp1OU0AiPpjmhHrf1Nim6BpHKmxvJ
4EU1qv2AAHaddpp2VAQNxo6UCgwZTBSTULQHLYOCpBbd+8hSCCAAI5+ORyhejjDdqgGxWKGhbphm
xyL197ENU4qp3E6daYQG0bnLuoR1pTkFcY+d+Irb6FzrI/s8YSKTRBFDCyadJYBBNDFTv7SCMLIP
dJUjKJdD8k34xkZIOhCV8IZuB0pPD/UF2k/Gjiq9ar9Jn4goT4Eu9f4dcd0lfjLBZHcanI84dpkn
njouzMl/ivXUHCK8tM5LH0ftG703n6aL5T/qE7TMyPonqZJ+BVuDFgv2vVthbhXlyyOVnl2agpQo
FIsBoNEcRjXrdlod5N9D4TB+Bq6ISGECDEJ5hEybaumhnjHmSZKtCjn4V/QFyNvKSTTPerdvJ0Rs
qh07+A7LcXomk6zHcNHEENimxaSZ7lrj1FtTi18ULHSHRsIF8enPlJaSPeqS2PopriGBsTfPIjSD
hqM5mlDTSDNAuth2EHOnCXVkecY2gu+wEWr0NikGNlRpTKVK+FkzUTxveGepTXH6x4cJ/feoHV2V
hqZqKHKFZmra71myaVnkTt2HBVKqbNXxHFyG6Sayr1HFjKkQQ45ikhtLy7kxrT8+nb/m1QSjqg7e
ixLz9RnJ0MHwCsh6ShpzJDBUeBdSGrfvm5yRStYxa5sfwv/56P+v95n9cXSs/vrvfP6R5UMZoFD5
7dO/bj+zy3vyWf379Fv/9VN//p2/PmYJ//7hj5yDD7Si2Vf9+0/96f/lr/9x71bv9fufPlnPUd63
5nOK8K6auJ7vA49j+sn/7Tf/5fN/EwiuT+kv/3Mg+MNn+um9x38fIT7/xncguKJpfzGktG3H0FXD
MhBl/WciOCT2v0i6JhaRxxZRBWLKmE5Jg/Q5tRMX7mimTsPAsRxVNcjLmQKlp2/pfyEwSrdolNAx
4dCs/39EgkvLMIUpDUuzdWmpqj1lj/99qlClFaOmtMpNall+0Rjc9gW6xbIriXLB/LgG+WEsCvxz
NY3DXaRxmi20eMQ7L7UThTQ+zPgMt6A3hMCfR5cxrCztn3WHyDr/01mc+2nx/NikZPF0WJpwfmtb
KJ1Lh0vxT36vnAO9utZu0G+iInwD1KacmyL86cQYlMjAhTCk2HyA3NVmNIAbpWK6HNjuOvGMRxRZ
5s6v419xY3Lxx0BWRPIU1AUTQJsFrknWCp7NJcFxX2YZX9uYlpjjDPYBOTPcHhm+hgNZYmFUPYq4
fsOZsRsiQiLpKdEoSMJjB9wsEJYCUcA4GmoMqAKB+RpSBAi/J9YiXKh6eZcxXd1mI/RZrbc2dZfC
8wLablKzH0MQLwYqcjpvJBdAgoqXbay2O+YUD5l79TqjPqp2to9kzL3BWSFYfVbpuTW6e0C4E8FI
0K30QS7U0HJQqua/mDXpp6Qsy4U98W/qDK5AbI8330hvHNzSXZp2v2IwticjALcD+BfRHUqhgNhp
zuImguderJspd7nrSOYO/PKH63Q33PaQWs1gawhqQIYvJW1CDWqc+lXG7/SGPVRN0WqAU7huqUWX
4MfITdI9vMp6f4caK9kiFO4P842JOpIJkUO4YUaSKtktW4gc7bJyHetS+85rZMlDRDcPqkcQLxPp
rXVCyoOkKaDXtcduHAAIYiBkKmS+kkGEUK0IPzC2rmGq9RySI4xFwcVUfcZfeYXAGFZIIpSDjax4
IRSkIYS+/CrY4jxQiOE0EGDYQA4vqmpf5F8IBX8YU+QI08qqxdtX000hZpL3vf/TzFNjzXQthQmL
KSq+ai5JhiH4pSIIsCc2X5psPz3RbJ3RfVWQ4TG/sS5Q9ThM1OndXu2rnWkW5roJh5+QLU9dqggS
PsXS7uQPQgSoOIIBXTnqEBp8p17Pmk3VOVcYiluAAttaD8pD2RdPDke5AvOx6iq8tTN61GHI0Fbq
W85TUOgmYSoVBAfjqiYgsvTLS501W6vp4LzglI+9rF8IIZ59Olbk5z76iUX5puNTn/TgzDEQ6tWb
nhq6BRGz4LT4guxrTdqpggyPdaBMX3r0MLJM9yloN6GXzrK2RbiWPjLOLK63qNh7PPQd5Cit3OvB
oW7HAh8rgkzSdd6JnkNApnQPrAebYAh95qq4RmXzUhC4wKR2tLfWCCLT4+wXaf5rBJpeDDHZkfC5
0eZchJJeSqv7zIb+Xvd6kERaRWRMfU/0SHDR1A4vKwmQEeq6eCh+WjjHk8lKkjcuirEqA6/IxMWP
+42JUHxtB5Pv0iJ+aMg3WpAlC0DkG9vTD04ange0u9Ck4s+khkOMhvNsWD/Vuth5mvajd9SfSU1H
MBxiwjkcVB5tTWKRMmT6uoragx7/NHHgKTYxJfBLoYylF9st7+VTYKQKraX6y4S5yBzuRcfYJovg
kQ4d0ilOhpS/NeF5S3rP90E5HKysJI/FaY+p9DqMjv2pk9VTPRH/m4rGlIc2e3SDl1jXNqBF4YK1
XGNuX+5N2LY4xcC3VhO0O1fBScAths5TwC43T7JribEFILNAmMfkgAkPYV0IxB6KQny2MsB+FnH+
r/wM21bLBAOVfxFCTRsKTki57h/YiKJzG5u//PiGqSRew859TnPLAxwQBlB563LFXMUGMuAu3Ch9
EwixkU1+qXqac0StTtA+J4QAtrEC6LLTYFSITUZ+GIahekUkEtWnrHD2OBEWY92uOepmVPZDvOrZ
mipSMkDWCCazMLEd+Cc6ey3kqz14KA1nnZ0BMizu+65ivteJBckdeNBcRi5CWC+piA6QiG+Ohbw8
yxwucyFpbVF+rgL612sK8Ts3CftD745HiBXMqiDsW+h4kkR9FR7QwRSdZcU83VR+6I7ZXL0JRpo7
1r5wbc4DDeou08irdWxrnw2tTui2GxHBeWW6kGxUi5TwVO0Fjt/4AwZgvhl6eSq8a1CFOktw+i6F
DA+Z6v1iClIwFXMXWdDd5Qlr08j8d7LSBYCGl0xVIDa+MygoGBRVNp4QrkjHRnzLBwjjE+8zScOt
m8L283wO/p4e73N93fCePo9ajUhcFQCacIgX3RGhvVwNk3hgrJA30mWJSufexQ8TRg+xTSipGZCn
g3dvy/jDX5UDqbZ2A4QID8jSJyRgifXsSilB2l3QslC4xEK15dn1DGPbOlI7WPqTozQ+wa7Yd8cI
OV8DCl03HeaII7IlQQyHibB49MBrRSmorrUdxuoavZ61d8bB3TSSfdAnDN7UqnoSNaF3yzn/y7TC
2IpKlKnhpA8ZMXEabBo0a+g1ezZdISO60m1zV5XPIDP0+oc2R18UDuGWiVsLMBpjhFuhssmddpro
uL9cg/0S9DWJqY77ZCALUztEJIrYFmErNgydhoWHMp0kwBz2Vh+twmqErERX6w66PBdv8oPhwJXG
y4sbdujcZPrSdE6/zh0NcW1Kd9mW+dpoPGMTpYBJGkOGq2xEl2MJ5ZUMZGcR6BaO0YDFjrBv8uok
ITchhInQblArYdU0lfB5zIrnCMGR6AZjF+noraqiv4/tLt7Z+F2XeqdrK/ST3gLTZoUIMogvzKF+
lkUt8HHShldF+BzV0HrSOP1UBiILh0o/tvWIeZuAkkBJ5SkhQ68r5aZRwYXifa0WtELvB3b2+7Eo
vF3oFx1DdYMTcCiI9bJ35CyGa62+UsVVt/kmzGS7bjhRF0F/13Z9uJAoqFYewynbxrQbN9fCPkmn
+1kLC2J/u0ib6Q4RIZ7S2ncx+8zXZOOAjAUfSDVSC2LilIXVlkzss61d9z9L1624ylDY9F9D6qBd
OTRhT7eNYUUXPeuSiITI2GaOnR3xvAyh8uVIt+coiuutGR8DN3lXcvPO7AF7pcx3DIWWFAghuBL6
a4kKBLNndkhUGC12affgFbmkBhuhik5WRQM0JXAfQhV04gS8rgqNYnIRIp9cu0APcM7JaxPGwdVZ
yLKPodd37Ne1seh79eAZ/sUTAHaLxD54mn8eR36ZHGTJEdi/hnFfbHKn6xZqNlprXU/u8JytUOqK
hUz6d7wSzkI08VWWxq03kXGbSbdLMnzF6MpeI49RoP1lWV5ygCCQkVS8UCXvAJqxggraJ5bKsB7N
g531d9IsXozAeq776tBx3e3d0fxwAveELUAsath+i7GMTnodbVJz5MDR/T+ezmM5bqRdok9UEQAK
dtveNz1FbhAkJcKjYAvm6f+DiRt3w3EaiexuVH0m82T724iN1vo+lJqVDJcqoU7Rtircv9IfTrMS
V+VnHWqzYcR4Tvk7FdHDEHHJjFAHZwTojN3a5yRJLRw6yEpxIhyMxhd3f3TNXTEQJW4iNu+GRQY4
wDVXXUByND6reJwuVuN/d0zGdqkoqk0RxNi2QhuRTZWBG+gWJBZCaTJyfVLjqlT2qAJrjWArPSX8
tuspgSGplyzxmjQPpB/O5IgNg7Rt3iL/TqLgKzFwJAb255SXFpNYb6CmZmuggzleO0BSay0mQhZz
LrTaVSS5h3KnVHgLF0FjOJaIyAEFbWfm+xSlRnjC2KUOceIsBxr4EQ3ANR0wUy7rMeXiwk9QpbD6
RYvif5hGsG/CWe1ZEu8ZBQBYzpluGbGfb3LAPYw7w26vwXlDZ2cYYx9U4k87H+FNxZ6ADIaSF6gd
kDWeoNgu43W3oDQkIw7bJqg+HNkxQ9Q1wusvHWcCEEk389n94dBfTP1Y8UcdwcPTKKOR2Pz3rz3H
+BsLVcATJd6CM5V+wzv4g/+dlvD+lS5eynD8jVrCaCR+JM599BUnFTiYKqsEaHPq4eNPyWQ32qDb
OvZTGZH03VeK479NH0UeUiaKWW27/GVSNtFWSVkz9ocCQ12DgorV/zYdwEvDP/XXDEZ/zA5xIMZX
m/ge381PVe347wXu9IT5sVRzt9WWmUAyhLwAtBA7V0VO8Ny6ez872nECFrPEugWj44y4iutTJf+a
oD0MPsU4nh8f3ivh2gaAsgZ8944+dG27vA+A2Z60M/GLQBk7Z9OtT3R/gJ7aT88VydmvAAgGhtrm
c4QbyvzMK34VTcJJz5DZeybWR0iMr0hoINuCZNx748UGxfbaUO+ZbXhsRYSRe+jbdZoaO1w29zFt
p2tB2xdXNf6VxIa9RFRM7PESlOXBCr23MvY5zeyNHo1rlIY3I43dqzGVxWu8UEuNuDOPbQsFzE7c
t2JYIg2IGPcsMnJr9YEap7g1wJpWFgvLmuCsnUnIAn1mlz5P8W/LWA9V8Cmw2zsbIgxe4GVGln2Z
pz99MD57OfmXSifvXNNIZkshWaueFiNZxQO3HlVdrnWNtSV0y/HKBZiRHBW6+wJI30PEgnU1dPLH
NLHUVtS/IGxeSvEFW4ceUNW/FZABouBJQQFrB8Ak2saenwIPZURYxxRpRWICYGCdsfJTpbZN0wVr
t/7tqro8gXJ6tWeKXNhGRMMug96KBHeTtLCNBFpSTqigJYaz0M/WSJtRf0s8BMGo5d6O4CciRMfq
/4RGjIAktwUyO+Z7h8OWF9Q/NSiMIo9lAlUQP3VqvSpoUoGZToxdwsULiR0dBtPKqJ107eI+RrtD
zxK9cqqOjw1W83Xk6R7nxzMUsc8mFZt2hBlB0OqvBSQ3EKqG3kByuo9tYdxMlTPcaVku1pQhkO3K
HY/MR08I2SrPkHu6nUl4jWEdIVCAhm6dExAG7+Jz5CvH2EIGhXZgO4cwB+3hNDuVuZRcirA7k/Cn
qrwrCz9+4oTT1bIsYLz/0dJBzUfiM4PAWxZIGRvLn/aBSGk0Qpr+dCqxLMrm4He+3oJd3dtBNvEu
iY4NFmENc5tsFLIX5h7dTylzvKj1P+FC6505WgeJ0MVtcUoa/NEh9wfLNwP9i0mBNGn73DdM0cs0
6R7T5XMZ2Dmt3sAqon1LqXVE77xlNcC6yJ8NvnVEBrFVsbfNHEqj7DFaoFkcTvthTh/TApIepP4N
9dm89Rs8uEVYK5CdX9QX/trtGQ0MqYi33TjYdBpKcA5DmnIpeejwvb8MQx4Qp/z1cq/b2vEMTtKx
7llvn8YFSkcJd1MZF2EXY5VwQu7BsHxj7iUxPw6rPqToUF7cr5SHJEILBh1ekX12XfBblNDBHIpX
JMpvqtGvACruGYUspRCqEjzEwVz94LcABp4TB1pG9RrT06FNGDULO/lUskTmtmTWFzwMZpChYeiT
I7luNZ1ZzW+svWKb+NlZKaj7QPzxdheJdWGvsaDJ1+ibNOoNgESWO/3rDBDSozu6Oyy0hwU+o9J2
3AcZgBOHIJN+WwebjOk4xrwZEUN4DpiXaVRygizcUmYnO0sJZeU6NHN3O3c8B3GnfzqHZm7uKSGk
Bo9IQ8+2Xkd7T/q7kHMY1VNIdrZwwOLj8LI4Ox/ajGhaw87vMLhxi8Kdo48in1tsU25if8ggHIld
phgF2ZgnZqqWvTbx5weD/K1qZNWRCVxTetYajhMf3MFhgohgrWvK9TwvI6ektlmMA5NycKiU9XfX
dX9tH1q2RUXJSqeh/RuIHeV165w7AaqX1MLIGjfP3E76pSshk/fJSmX+S6ytb5GT3mUX7JkcOTz7
dnxmXJohUIR/0PgmitslvYVHDPTvt1qyKZhHF+s4jqKNPwHqar1dIqxb3ZA40A2MvrjduadJK1+X
pe2j1KwqUNIq3xBkDCPTHB8eSMIitspxOrgbfA7SHlcuK/w9ZKlmxo1RxAmkoTG4oWzmzajHjJQB
/VKA0znYnnVJR2Tc8SFmPAOKikV8HnofA0asw5Rj8ei7poMbpdAjQs+fprxZFzlyhNFr9nK4JJH7
hpYZK6kJA0R4yJt7u97EPliKZP4tRwIeysl+d9Uo9kldvpsd4BazP6baOdsuLYCRkY0CopwfuOso
R5p4PfvW2Ur7I1jDUIw7L5zJUKwY5BXu9Cucc5+kj91ozGus8Bh0k4Igv77ZNXUvtknO5LBfPBDa
PcYorKkZixFYD6vEpmcaHFhc7Wj6MaW2u6nN786y9xR1FwEkL4klM+91Xl8aYNud6bzHFvHq1MYO
r/8aDNhXhw6MbtBC1Evq7Gy58m7YTJTz/AUUwGeA0mzRnL4vGTruEH1HmY43oYXBw7YpQzG3kCW9
svKB+xkzA/g+Po3uMZDIwDs3eHXd7Cn1eVwitvFOS3dS23ve891sx1DuBnbtYf4n8amuunAd8dz9
dTWEC66dnnu7kniRLN6LwuKdLia8C7N8MBKDQs3HCchueV9qayNFkSM/FXLDTpjWOvny5fBem0x+
OqckWS5EzJqK6STKTe0j1BflItEhKb2Tv1i/7lbdfnGRIzSaatzGwRMC1w1d3AjbU1tbglgyjip8
L75mglV0c7z6hzIDUXU2Ek8t+HVJdcdqzgWDeFa2zMIi1wHq3KJtiCoHJTQ4IvHJIk49RJ7XrlyO
gLx5bYDur9AommvJqHQGWGqeC0mQj62eWBUQGII0YjPOHGWamC6GyfaR0v5czkTCzFZODpyn/rjk
IqCCY6qYRaCBW/urxlxOlNArutUlhdr/IUn8kwiyf2GxzKOc8tvLtlA8NJBcY34PBOqtgXxzbNx8
eHo5My0N4eNMRu1vmuiDqQhs/Go6oWaN4FVxh6V4pKcZNUXr9KBYm+YNwtOS2VHsoxypbyMD67Er
foFL3qZFbmzhemTZ0WfM0YPDHJp7G8A1zG8+5UipaT8dmGsmEar7wLo34BgRfDt8e/qVcACSMuV6
RGq2UthetzZb6Z6VBuN2hmJ2u1Nj8g701l2nRm3tFm87T+QpcUAx294WiIwGilPv+0STH1OM8Ubb
wdmGN0pDHrjHoon+hK51G2vZbzyL8QmICjFm3sZMMEBO9k8xWbSVnUvE+AxUupfYx6W6Ylt6wsxM
5gFUlbVrGd+jT7GEKf+oZb6f1HQz2UJTW/KkRhjOgGN08/SCfu5xhgl3wNfOCVn5L22bJpsCOdlK
tdkVI8KeWou7QAYHjxLF6rz2DIRs73kjz7fl7u2x+O7hde3Bw94zb0+OxSPD7nmtdQ49i+KQfB4b
mkKeXIugfjNzcQt6BjQ64AAHmbHSRXHLQ+XhIze3o0OCwpR4NFJ9/ZXm7Ema5KUpEaG5Q4tkguiL
1Fhs8O4EP2WGTpCDbcDOnW59duL9LM9NEsf7VKsOB3P7q2FRrqaZmaqldq0gRqzvbVSvHuGDanSg
bQzyLrtc3sI+SrkzjQfdx8mlieafybOTbWnnX9aAgZ5KiLVgCBtf/3La+oWDTqNiWuoWdnJQqFd3
fT0wGgz3Ccyu1XjWmfgBXhAzzWd4MsGI53qrjkNTftsNuBpbOPt6zjcIes6mBpyTVuE7O/oodWB2
KvsSzb6D2GC6AuPqNrkj2g07EGsTBPPzPHc/qULJPsYdoXvWa9cHZAE0B7MnvW3qkPKkcG1pup5j
QYxEILzDXI9wRtufeB6uuU5ppuslNq2Ljkmud9LnLUu79kac1XvG7sFknUShSKIOY7yV04+PmS2J
xzIkYt8W2CaPPAGaw77psmydtUz2C5SBORip2LEWU6XVUzGEGyiBPKO1wdBZpjuhIvBzPq1SYFKJ
IrwOiW8lznac+r8cEAgq1MAYg84vLJvLVJZPaE9hXKUQ5fHJ6jthQqgZUFoRahAcBDLZGkcP570z
HeRo/7idME/GgEWdDHYyyJNnIFtYmSJzF6i/JMK0fCMEFzPcX2cuds0DBm+o9www+YwPP9EDUyek
M6XqV57gbgsKzd0NKmHr+ultcIcX9DBr3fSgLYVe0l+MdC1y+YZV7qTx+5xkPhHjCmc1fopxC22Y
UD/JpgzXoflXERewmrUP4jllQp4NrP/ko9VS5SZE1oFC8Hb6rXb13XvLoKNxQdppcklqtyeOAoYq
ar/oXHCvrIMWHJOZxvLcetI6J4bQpwahZRm53ilaQmvWtbSCO3wKIgCjcqODoiF0OlQHbV3dhGED
eaPjC5if4CEzgh1n7/QS2En0EMb5ZWBe04p+eJ1Jf7yr1P5M42Z+RxnOLcvrsWLiI3Ze0aqPEYX3
UDnTV417dVMQe3suy8h8Mv3uh6Bx4Zns+Qi9Ul5pXKHv6Z3TkYpG6s4AKnJqvsv+O5jqe6xt/ajG
dnowwvwnjF3vj8QAvY1dozpUjL5B9xn1ZTSg2hfeh6MR+DGkw1kj6xg3IBnWFjpn3/0WPgMZryqL
K2QizDWFYawrr8DVIxp3byRPhG62v5YTfmA2Vu+hmWGzlKF9hF30DM86PCyw/SPWv+Aa8D5s7ayK
X+rYQ4BeO4QnEb99YZMC/36crTeCbHdeZL8zOrXvg6oMKl0wSTV7NQ1hcJf2wHc7ZReHTDeg3BPg
VqE1tBuU6+W7bEgegBXOkNvK/1pDVL9a8J02IgdcLVVXvxpjZ2zTdNj7VVpsMmcInlCjod8u9p3t
B/w0eEA5HMXWg+K/LVg97XzHUc8FF+O+6Yn365v8h1CT5mAX4h60zMrZpsF6gu/gZ3oDluLUT74+
RSAYQSVfvQ53UGSCz581KUQk+hzNAvEyqzf6Xv+zz/grG+sjzJH8sQWKFHO1ll1eHtpnx/81hZPB
CYvdnXbSRyX9Dmi4+eVT/TASggTkFGxo4oCb2edNXemaFVLhvsuZNKRMZL/M9AErqWVxSt+97Zpq
P7ti7fpIB2rff4bwQHxk7R1h+Io1i0/AxxEJCnzQwR0nDy1z4sISxmLsI7amS9wt2SJguzx/qWb7
5z6gkAUBtME0aR4z1Npb4RRfEelhqw7bL7le2c2IP5rOtaGdB+6ul/5LFtE2xVHq3VvHWzWEPa8d
ctpvQaxe+dSqfaYd5tt8yFdR3kIF7Tu9yXrjOjb2gPEvvlp0TpdsBqDRh/MJ+WcF8pdJSEcie9zY
R6uiT/ex/D+Msv1bE4nQVtwfQwZwqq4Fo6PSO3r2nF766WKTZ0SY0qD3Dodqjh8RcQE5bfwwUeO/
Nn77NKRJfRW2viQLKj2txtcliWuHkcblmLf/OFm4c+no9oDlXgMYH3tznl49utn1ECTBvsvykkw+
UmG8nG4KM336QZ+tmgKQsS9+Jv/TNhgnTehCj9lUv8q+LA4I6cn68CZksijhxrCnR6QkyIYyeB70
jnlKs4M2Ha78vNWbxpueZ0baTeXG+3jJ7jJt96VqRmPfWOGnHMz2xnHA2ip3y028pNzmKJEXhlK/
zSP8um6Nrjk1TnQcH22MHtuurXJfpMmDNdQXFOjBlp1HspaFi587Z/tCZmsQQ7Ns+87ctN58YlNh
8kqQakbaSLodGIrSIgAinFzmNk4n5alA/Ic9IdxkUAMOViswOOmSUE8p2MtQ6dA+rYoZkz/7eZ/e
0gi2qPZa4tHNkxnDoLF43baAf5kAqJCCLd0S5xBdSysB+s32H6jhvTSpZN3eeErJ3zlOFD5JGWcH
fDWs+PJlyahRUFBhseJ9crKCkeAIOmasUCcXxgNHsrVl6XuXrFlOPQNHp+3B7pkLxZPK8VqUXP2y
8nE9wT8gSIFftXwB6O2DOPPLkfSW9okdIm8hSR+rqlPVptWROtE6Ebcc4NBe/gn3HOk4yxeT7W9G
CcXTJ6zh1YgAY/oRi6XOHJqTCj2c3IK2J4A5b5Z42+LY4unt6mOzKHIi4580i4QpBqvFLDzaQVKd
5rGpTlHSSJLhmqUs9AlWn2fn5KVMKTq5gP9rpzk5LI9Y+E/xm5W5CO5Fi5C8Wf7c//7wAc7EyfD1
3me/zWOiiQSQ4dl2lHdiT/4V1KraVc5350pK/xK3xhwcWqspDujukT+IlM+CKGoQ6EMM4tkzz3nh
nQvYZKuGO+YUzF11MPB+c+OEtC86v9WmpY4hO9eoX2h13tzsK6O+9h1hArkYkkdLDgWfka3A7Lxr
J7KvcKK/4dmqTvBKAjTfG0xSrE0YK64i1F4wK7b5UMbrxrOGA2EuxivQ6ZrihekeYI+YtS+n3PTC
t4rS1bSPiZNWlwQh+Ap2NxGopvnbhRyFTKvtxyAI36vCwnHciDsePf0WsKLXyatjiuLQusFXU/gs
dvLkAoxw3Qjid1RKcoJD4iALrScsj0R64aW8GsVSzkavkEiAwXtuTdvqvXk+gVdiIiEDq9M6VEyL
vICgighNWTPn/s512d80GWbeupz2RkNgi4bbbZh1fWQ90rHDQw2dp1a1tRyi6Sz7GCXMcAZTJ/ve
drJNZzk+nFj/CTBLdWbCxwrv21HZTss6uXXkKIU+CEe3hGik60Zfvcr4JVmQGs6/SOETt56xxKQL
4Pu7TUXabTM7pcqHM5/PZXgKPLowxwgiRv3DSy8JDLOzzD4OcfxgNxZXOnP13CN7EhvQKoDcsaPu
WGM3R1RdMyObGersnQmzbu+REmpB7iy1jC4CLHwRwklG7zOszKZtzpqtB7BquOvdBOo1jWBqpJUP
yKKPDtrx5qNbkD1hhgh2oOxpxgKlfyht8jLdxAxPrqRH6ym4y4mVb2gG+ykMOPye7FDx0VfOP1Ji
nHXrpYyC4jZ+qCPb2ZRAWjdpFDBm7gllDDR9UN2ZxKP3ib213bMbV/8mWTh73QB2iChBCCqpH4Wa
LlFOmDShcxD+U3EIYoMxp5s8piOMw4yUvchKzXvuw39Jiewwo5PRM7BOWxAWfZq9JmjITiRv1ous
CvsSDxYiP2SHlggN5m4+SN2FJT62iNYltxNBfU8Jc8b1VMRHn1d8Z3UIoocaPT15EsbEjVrpXj5M
iJwWz8Taib3xoagELiDQUyYsFCBOHgDqkQ+Vt6wbjZEYncRhR5bJnTciKav7bD1CPNMO6U86Cg9D
5IRHZMiMdoh4O5n04kyxbjWiGqayIV28Ldb8fOsmg1ED2OLFz1V+bZPXsHrUpltskVDfQkTi21o5
N2t0SapbBl5+09ymPF6kjinzy4gi0FdAIrpCFZRI3huJevaqjXFep5Pl7LrIJ2+qI6TbztPPESb+
CkspONCIZXUV37s4onc1nWSDKwf1j5g92NRQdYXtHj2zwYw9+cnOGAPSbSVhFR6770X8KMsaCAVY
jNi0zjbOI+zDN9QKzamM50MShvOBda19dtWjlxvfNgDBSzJG+8Dw0drFo7FjCb1FFuzsUzk95YLO
rgBOvkuxXFxLjOLCzd8VL/3GCP/ahIkciJbWNM+DuqqOdOlIdXdNF7wbkBwCWE2m7YK0xVNr3aqe
IqENrB3p17+Qwpt1UobikNX+3qrgQFXQ+awMPGI5wCoFgdMfCtaSgQc8RJFGfrHEIYzn6igb5okG
a7x1wDtPwYiOpo2TTUvgDm6PngG4C6dmiXmtrahA2tndTJvfM10A35H0vFcm3AyAvPK11VocoOYs
/b4bbPshJ5M0atceyNRLC9ga+jVc1oKuBLQKwAz1qGswnj1WiB2ZbV9+uOiKeRmOtRmtraC8ZuMY
vz0FDomsaevwkTKYHSU6xyY6g4gN459Mt8V2DnveacY8LTIw1PUsE8foHnoElFivPsCEleMbDre+
aLf0GXSfVvwDDDT9jmxkpVx27aWp7ZeBFQLHhIEyP25ekoYD1odv1oxtuMlVbR9ZbLJanEKC0YB8
E9ps4q4t3CtlO6skMgQTp3+TJDTOUb93HQC1vZ1+egIKazCgn4qY0dbJbzXCNaGIxfOWsNmnNDmF
VflaBOGvmkFCpBEXIbEmy5SHHsE3iJBlTb7Xif2eSHZLlkkmoUpYkGX+H8gD5vPYM+AEJLdPLc1U
ILQxnTe0dWmgHoPeuUP3dfZGUPr3CVczR0X6x+m6dGc0y8yJ698OSvkSVB1i2/apt2MOamj4pJqY
YINy5h4xb6wjoo1VILNzE67XoX9MZGsedSu+7JmwSc9tiAADUFQCG6GGorUj0+gAJuTQpOzK5lC9
1Xqurqkf38qCdZU7emCaBNGwSWKgsmAezaVhtM45SjT/9+zdonb+4wGCOyWZfM7bwtjZHbKq1MTG
bqhDNyV/R3Ex4nm8CZeTpVu+CY7g+WyWKVsY0zp6eYGkbPmClWUeD//9rSvjbVi7JbLgEEkzSW3r
nmrmkEf8WS7f6qlMGiL5ONpxL1lsJkzxR5d0E4gbpjz6gfQQru1G1FR7bojCErhhDD0yrd51g5LU
/U7G5iNs5XRyjP7/vqA6wdcbdgPnvU9yZ8970PgDFKysIrbYggMVm//l+vFF1cRRQvZjGuuGFqNt
omRIDfSILZPwqif1Ajkl3td1tfYJmjuEwmhO/3357/dgCrCsvoaRPQf/QdRtc/L//5f8949KzQxs
k2gnSURlgxI8oTpjj8WsSQTvZog2U0VgSvkpeHvG4rMXCK08JArVNF+cVn+RTcH+MSxegwJDnsbb
bIcOcURpzWrZoqRIfiTzzxz2BruNtTXiFK7tN7+npfC7M1Hy+lSgebTiAuxq/GeS2EndpO+Ovn6Q
tpzhPZIHGQJRRd6BqbItSW3CVAsT0UNnJ/2r7FnsQcvl2prmb3YnJoGEaCoYV3Q7b+C+9FsC6wEc
sMBq6xcR4LN08tHjQbNvWgz63Gf1sJNYBjdKeehs5Ii4ifN800hjhxm6x1ZKJsJAxU9ittdp5j2e
lDyfgsondK5sSR9aWIJu8VvJkV0xUbIjStd9NJjcBTo9xkXf/MM+vliDyGG3Y7KV9GNsOKR/I4ZQ
NshZBR4QZQ9OMivMaWtkdqs88zfwiugA2PBSSVgxkxOIU1M96AXUFlpOuud0W2LFOSpMiBR0BpO9
Y8/mwtx2bk5D8zpQUI99sEmLaIYAig6wDZCDszXYgs8H7Ol/1JWrXlOztlAkcAOYgJYIO6pfQ0VW
oVtnDmOGkQxNswqfuhGtALmgZdCd23gC1pBVf8qEgs8oh/HoJ9V+Sir76lSPzkjcGEKd1zJheJnh
Jcl1MGAaNCSTT+81zK0/k37wS6JcnCqFZBSk4Y7wmP86/y+zMNunLGf+0VcnNVTRvlkQKLIjXrtY
qj78r7kQH6CJp9VocThaiPOPRVH8LgMTlnfLJTj1m5KngY4z64k0LrtNP8wPvelRe3kcPFmp60tJ
VJwJDGptLDoaYhPTVRJ0AplV9dDw/dxqYWyc4FC5DspnfJVs2PDWmiDfowYVPfbmm7C4T52KYNpI
GIeI5w/Z8J+oMnn9bcDZ7jC9db2QkIZIOUztDD7ytirPFS5pxr/JvYZ3UXtAyKtS1VudMkDu2jTa
pH7Fj1AIDKLtvItGmjssn2D0NTk0i4N+gi6zkgk37KAiKhYPg0u4rEC8TVNpRtsaMTuaRN6rqqJ7
7DG/Tv68r5rpoQA0h34MPft/P3DpMhAu7dpYOTwqKz97shu691SjRzW8zn0Yo+JjRkvRZtM7XgWV
ESmM4TztmEkhRU1P2i1R+yIHIVpcXBl5x/tAjn/Za4LkDP8aRjttqMSJEU26g6qsU26OsJkE/7qw
7v0wzie8Vo9Iib/des7ugJhwEhAfW8biwar8D0SFREn0xZcKquy05Fwso4VMlRZ4rRzJmtu/F+gS
aFKjb9CdivMKlgL5UM66crNHg4oODqAur148B2sxfGqNf8joufdQvbsiUNuWmyJmyrFBO5zzS5YO
lsjtTgLwJQLraM7iuUD+IHSKDmasWT4F3oM0GOBmeVufFf7IVUJCILXmx8xKBiwe3trKdDxG1MUf
OTCjC8x7MaqMJVN9iR0sF5MAfsXzkp7Yv13ckQ8WEYeHyQtH1LB5BX8ayIU1do9JLa4BIyj6y87f
DHkwMjUcNnjPYE7RriUBCrEuAdtQWjCk2QSC4SY5jgeiR4SSDDTPTY5ibJZfgYd1KQPg3+jgn93z
RGtjPJtULsyiBvvmU5th1sh/RwBJe7YMchMBlQLzROOZOMxEVNrfl1YoLtMCT4WtNk26S4iv23GU
cc+F5AyGmVneiDr+7/+yYn6inOw1z7cSnMi0Ul7iMU/kU92aAxVfOt9lWX6KGTeTsqjHqVhsNnwM
ijsQFgwa+mnDVAHP7QzLquMBQG1tMoodGTCF6HDdP5igAAU7LTxYrYBREX9DxKo8ujVxZ7gs5Aqc
6nsdQULNRfFp2h0R7qh818I4KUH+0H6UXFjo9QHz52ujg9sKTq1ZNQyeoHKhtM7CMbqo+MnRDS8N
r/x6tLpqV/byGYrjUzkk/1yWZeRgIpRgBIRW9NAjG4B2xVCDyJatrPDbDhbS5DHlCipm6xiyeYPg
YCc7jxgbpeSjQvC+ycwp3C9JskihAD1DNd0OZLab059YZBgL2PJuHYXWOUxQ0kT859Qqs61tKW6+
ioDT+tQIIY8DOQQ+GRBP1WK+7kkU4X4P5z5/YsZVQWE9exfyfhq4ZfCJTetdypIuHBUuo6R/KsfG
PwIioKNg59oaBqZolrgangTx3ZIRTYOnMwzDPQu1H78xePQ6WpkeMyobovSxmgeDXTMJdLJGvOkz
K49j+ZxM8ioN64E/S7rZeKn6BrXhAK2zncsVSjV1DkyCZ0TWHPtIsKTtoicLzz/h5yg1ybmKN/Wi
xEyiyDzGyZJhk/ZnZ9ZLeE761warRF8aEiPHcRHHHZSXVj4aUKlWY856N6xMaryk3PpT+SMb96Fn
PnoOsnTbAxSA7uY8D1bMvrQp9gzzx2trtVersN9txMkHZVhrUVkT/gfzvpi9XNcUmxEPoRGytvan
7DWKe5P2bEklFUhnI4Jl1EAfbaY4JorMqLYFebQ2q+l8Ag7Ab/sQIcHZiSAmPslCm1oL50XaXrKx
wsBYz0inDNeZH2Iziffovy+15I7je4xOdUx2R+DccoPPZCcNwqxjxoynlpScc1AlhxCcy4NtGNQ7
FoTQ0UXUi0ZtDIKrCjXjc6hZFqaLDZ9ZxQi6uZte8Oxbk3OY9bzjEfI2bcZnaxLxa4OV48QQl5kA
FI11dBx5SXs+xBU6FA5MeUZzPq6Ey5GZpUxsPBpxPkCsVjyXlCRwwOYxsL1fBIozqWzkfA02v4cC
AhDrX0Bb6tL1CelscfKMquQD5kR/MEGhgwTbcDIz4nO9dI/EAyglRno4OrB0qMkWWAVcfyxg5nLx
TLW+AdDjgEwqhpGE9V2wb+EJpdpi881cseJeTivBWSRx5E0AdCW0jhnxFwQGagBjCGjtyTHyA9Rc
hPGxO0XQSm9bE8rcmpgkFAyBFqbO2gkRXdrLhGLmgiXH3v80m0FfK/dx4gbY2QkHnz2aHdW7jCDK
zh+dsD1SsvIHKx2szZAoeytvjuMVF/gG9BXpkhN6LLuo3VfB+Dpht9zgqE9OaZO9uROb29b15Dbw
m+qlM66gIKHTq6uBtILhtsx2dZvd9AiPonKYt1HdqjN54xyaqQ0sVUVAdh1rfBSClexIWFdNtIQj
SGLokvmqSnJRE1IMd8B/92JwPw2/LtYgRj4aJCnnEr8K1NmIKuLoDKYLae7TawkDnj3nXx507koV
eb/B6glgDrUhJSNMBG0wkcdGjdozI32qJvLWTeHlIqTrFkHrXUWCoZHVvLhIInTPNq45ZzmJ7GrU
6BjxmAYNxMTasOqt6Z5yiXukqrrgpCfq10xOf7D1NY9aOPcZcPy6t+ZFw5ieu6XaQJTETi/iqexn
9CXcqmtm5xX+ewdoJuMYlvcU1bFNWmosm70CcUP6dM/xuwSu46U2HfiLs+Eva3sIrI4tO15jexvN
ZIeEliacgCUzitLngqXQvpXFsWA9fTSIaT0NpTowuImYleSI90Oy0qPuj+jxOLoQD5ng8DoRIIHV
hOjyxN5ntLEX0kTsrQdUISLhCFc6BJI5QC/ZeRgrKHC44osc6rvOz//9nSRxtefmIXiQz1XdUtQk
083l7N+UEZPKKin0FcnyuuJfJ04SP9kxWcId+LNk2Ift5X/Mnddy5EiWbb8IbVDuAF5DS6qgfoGl
KmitHPj6WQDLuip77u22sXmZl7AIJpNkBADH8XP2XhvTE3dH2Z6RW8kXnJHuOiQUS1i1dxgmD5hh
ToRPkP9KUkwJk0QW6QXOW+A7MMDa4WDrUwKOB8T9Hw2j6z2ksJeRe+iGBJtxIzvvRxFVKZP4xr6U
0YPsxXeR0RosGCzTBAkfYUw90LX2z5Pmh4+ircGTatZHCe5hqoxhJ0OHvkI5nInc1CmVEReGWW+c
UsDOU+tqRwCO/kVP0tfKKh+HAQvjRJTkQF9kgxjuey4IDCwZLUjCBEkpatLriIIavQF9J+w+NKvC
qMV/BujT1z2oOBfQhNED7t1XKlgy/lL3PaKngtwQdW8cgLJRVr3zdOte+vZ0jwafRpkfBNi9OyJj
wIOF08hWp/Xf62S+EBqIbQxDXxIY0npDvJ/uNNSMdnSntfUrtzFOv+Pk6M8iGFnepH03DHMPFC3k
XiOqCz5vJBGXsOZWUbELle2tq3h609PUuNLRRSONjcgBBXlqoCtve4auRPjWqFgTfW9Omf7EjPY8
0Dw5uYF/nVvQGneFj7w1nE1Vc3M3Kzb0YWtqN2WaER1xlnB0/Dv+C6neznOPLmprZnIPcCU74R/I
Tm0i7pjkITtXIdwW600HmzlhPiB/GfmA4D+kmfhoLIXX2BWvWe6wKWhH89Rn9EXYMiYrNVkK9gob
H2map0xmN1lagFQeg7H+oxjcG16Tlqu+z0PzAHjPI4AtAAc5cutYT3X53neNYHn+towAI0FcZB/5
AEqIHSFebJoYbKY0SJd/WR58E9tU3Kq3ZO4JqaYt2He79ISWp3Dxs40dYrwwh5YOEoQj3EoNi2zs
fBNV9jIgLT11MQU30k/CjOb/v/yk5SGaf2auYYEfXab7UftR5yEeo8w/KXN8JM6EaGUrppmp1fWh
nMyDF9tP1aBAdg0cQ5BJBIhY0vKwfFc3S+oDVvu8Y8g9f+IugXHoCrI9YpKSQL1vo7DozYNbwQb3
kqNF1reYQzlHe0nALI2m5WFwOn708pQwGcZ2xTnjlGT43gfTeXmY/HlFRidQpDadMFm/hxJhU2O0
3XmscdCwErHGoGA661aJ4y0GMUfOM5ddTLQIcsEKUZVNpiEO3201EHjfGh1xqF09W9uqhpQ9yGC0
CzaZU56q0nnp+vFg5yoE49If/AlmQVE55g4o7j7xJqI/Pf9SJrjctRmcphc5hhpcg5xF7ygEHhQ7
XhhxMG1HieWlsXeNHu2alPqjHwiP5Z66gg4L1djVTVpyvbt2MBbSdCJdjzuODiMISeVqrPFFurh/
mIFt2ig/jBFiPZFtlEnjdOxMbiIGxkCKUfZcISUgobeztbQuo61ZMYgixpffWZUYFQbn7FUrVT1F
HuE4NvPupteOsUrTdclVuI4MGDVg0F7qlNlNjP+N/dzL5Lho6JLnLEo/kpLWXpTDrYjizdCH2EOG
+Mzf9szigwMtfS9aXK1jSEkJ1gmVQsr3GWxmPbSuDvre0PB1xteTuy17dgTWVG47AXxCAbNzKuvd
NnCitFF/Edxqd5Uu9INm66+hBmkvJRx+W9FiLkP8ZcyJyAVwUNva78qtv9UOAKMBXCf6N/1hmvwX
xeyRlL/ywI6sps4h1SSLEX4hdXhnBN4zbYMJNzA5iZwJmQCiPbvKiKRjJmGDc/KK7DUmxA4kYPni
hTN6Jv9pixZnLXf8Gh8BKWLkaYMvaJAkbGug83QFGX6bbkFWUf4sBrJXCzeQJ+JiSA6AIs6EH4lM
mbbIUddjwvysKIvgmCHNMPBIIH6hv90pJvsMlQjZuRiMgnezrGdfB8HJl9Cqk17yYYTcb1Y0uXF5
yual9ZrgoJmkedcergVLe80m7pRjyvf2gfVTC+FQEvmLT8VvL3pX10flN/vKBPQ/DatqCvO1TOVj
Hrj+Uc+qB+ngKcRqnx5EjVgD1TU8LjTnkST/L75T5sCnOzCVXiA3/yMa0P8G9PMbP+j/hxX6v0gD
MsH2/hsa0I9w+PXzV/4bDmj+L184INP+B1pQgD4QoDwpHQ+k7PCracH6GP/QIR+zp3ItyzA91/0n
DEh6/9ClCTeoKRYCkBD/sCz4j67Dj4Hc44j/CQHINn8j6wD9MaWwXWFJKEWW9Dz5OwGIGIQCx6GJ
DSnQiUBHIf/gsT+7gLW+5vpDF4b5jwzjEZtMKle+YqBz2iwoXCy3+dM0nieBwNVgHkukhKtf3BjT
HzQMuGJzUlrfzAkis0RsRnyGjaBN2ZOHKwNw2kFLtR+VuHi0AgdYbuJdGayjCQZubxPMgdNt4DY2
R7EFDgK/cQK8xj++Fsxjk1gQEJ6JQxhW/e1vx+1P2tXfQclyft8ADtnoL/RfXReOK9AcGa41HzA5
04H/xiNGCAFYsK3U5guRWxRaeagYhpJO3Y13duhqr9OIw0AxTW1t5FMIDWiROEDatJGs49rfJTFF
CKkkGAr6SuwDfK7YeN2A1WdSn3FCn0I1On119i9r9krh1R8kBlAH54hhk9cUc0tls42tvx1z9GtO
i62lMayLhcDqZcJA/vUSoi0AVecNTs/Zbk3QjPMDtKaKIJCkXLM4wZ3GTvNUMLV6FjoxRqpwqpUP
jO65rnwg9o65XV6xv9efQbOhoE2rR8+P9Oe+wZKUtbVxduaXgJAA00+qwbwISyOZQdyDib8qnKzp
urxs3lK7ag///pDY//2QcESgJej2zKxCp/v7IQmxFDgFmOSNrHdmOf3Ee+u/Ybip9xkMNJBBsfZG
K5D7B6zpa1jL+K0jK8Oswtc0fNFQlp9tKygrJv3leG4SWuR8jtBsLuBZzLuuqzAVzM/6+QExqQYK
HrN1BVGKbnRTYsiiSglM37+GZdu+BdOdoTnla8IFfI9E5VMfTfkahAAcAuuKDvR+tIrw1pnpB7D/
71PG+V1KR7H7adsXWEYB6Kr/ANK2fkdlcUFLYdom6P15kdA9m5Xk7yeuQkriAK2sN3i//K9AydYc
+2MrUZHpdHZeuN8Xh4rQTv5QO9t02Aj4RzKv3NrftIW+aobSeoGrQpuFvTF55fFg3ydidjZmeHzM
vpvbNK6P+NxwJw68V490XdNzqab+VXR4XRBPDXvd/smUzbjqTdYdpjEFs5C16upG0K///bmxHPvf
LldaZjQvHCl4z47U/+VybZpE0eJF+K/XCJ2HSI+5rBgsTU1jXdsaXETt5c7OwmIOKTN0aEGQ35DG
7Cmw1VYY4NS4i4hmJLDR96lLU7hHuIqDgyiduySJTmJmoZp1nT4GiXb0R1LqerZnd8IEqapk3twG
u8iJ6qJ6yyNTnWzCHk9d3RAqmSnv6wbMfRGK3f9jfTL/28UgHRMimvQEOHddyhk3/7f1KS51p7SQ
fm0IvgQbIlLr4lgpxZEbwzGJ/eo4BOVLxCzos3HUMeld96UyLP3gJdFTOsyOzclsLxC720vTx+2l
jmoTYO/8enmIMPsdhly6b5Vn/MrD0UBR1Jgnza5QmZVZ8h/e0fIX/34IHRIAhI13zTFdYzmx//aO
cigYyiayYqNH6QGWN16kNjLJEiqRi+JfpK0dxussT+mb2dl4YAVDCFNstMn2z389lL37SZNOO1du
Ye9Lu8K9TGnrYl7tVkGITT4ewyvXY//kVnRLhyB4qCeEJYYHVyNs7BGdDf0sUUfAo6b6ADWchsc4
7Re4rQYMZ4/y/T2hsXrNHejzHpDL5Too2sG6K0uCCGTsfnqO5s+DLHEYiKG1RjbNGd4mnMoGSCyt
LhAtoSVq6Q9hDQL+QWvl4g4dzGAofG8E714nDVWz5Skm7uo/rKa0YzlDfv+8XQcIiGU5YAQpJP5l
odBKlcJCwhwKHo08C1K2kXgNLZ7WfgC5FrnA2/NCPUXKPVdOb72RpqsdK1I08QZZ3nNnMyVui1nG
bbbppfBrq1srpatjkHVveIn0CwHT0a30GvvYTqmBx0kPb65mPttieCndxCGRD/Y3Kcu0z4l8tSFR
M020HhzExquhxnJs4FfVSGuPTgm8npVdl+Nhycz1EhNxc2lgDHVxHfe0WW5GGONvJGJ7DfRZz2lR
7zEREjOahNHWm9t8Raq2MqYDGbEpOcLUjA5ss6uHIe7WcNGQoLMTvuVDo7ZN8TOemuQYeLaJPCK2
jgreUj+m03FJAAbyma1dqz+YSPrWWNu9++VhiZziJK7hMtl59wk/fxY8eQZwo+A7qnlgWYNXQbgG
U0rmC+un7uDP1DXET1lqv1tNhlaVyCYymghbi0tvr+lwX5pITvjRCCem40LI57yU06Cv9oFHQFzb
GjPPyobhWqr6D61pbmE2EC+xwMvx2WP2qsVLFzvtEYCQfcfa97NpQ+1oa6jToQztMhm++2Xjb02E
RmstzMeT1Wb8iBIxxpUmIEIDn4Sl7NYA+X0zba8g7AijQ8c+/J6EY9LEJyE/mBcyV6VZAUuPdg70
5gY8oFVvg7aUDxQa0k248LoUMBVmrOaUJtNjCpJ2VfQuxkoGlE/Iy94L5Waf8QRFISj75hxgQXqu
aeIRgpB95jBSt5hahp0KHL9jCoG3KsLKv+YG0J2wlZavNkxf7vZELWF38PHkugS8SfGmZIktpZHd
QbMqZARk2lkDFrwZoZ1VEk7d1+Vs4JaEEnj2K1//nLBvriPLCp7q4qy3YJrqvpremHE+Gim/W5aw
JlaqjDZxTuMRAItlnqi57Ho3JP2DWfX2y9SHuC3Bgz1HYeNsCdbcicSieee5wV0FS3ODzWb4Rg00
J7m0W1JOoxOtrX4/JWDezV6aL8tLc3rwCRKF3c5JkP/zG7rc6u6FPj6D6ta2AaLIfTlfuV1uHusU
DME45p+2kHDWpiwCE2FzyaY1aT9JHqYnxAY3ZgXVUZoMV7hZ3LsC8cJAReojuqRxkNppAe3Xiu9b
W9sXCbPiIvJZtnSCERoKitF2knPpjOQiFjSe8yGBdTUHlEHlvdVdOTHBy/PmBK4he8B1riOVtzFE
KD3+sYj7tckKrnLH1dmGhGItl5ryABC4s1l0WUFUiD3KHtWDy8Stsj33vptj3iZU7IivLQymWe3C
geA7wnLmCrvkE/+CAOUjBWmA3PB2yBBS/t3yrIuwPYO2ImKzNo7/vi4RhviX3Be2Di7cV88U0jBJ
E7H/5Ubd4TFxtNCcB83zpx0m0rqYQ+3t9YqFgRZs/5xOsro6EEP7F+wQ44Or64iWAhYx3LR+zbX9
roOnZOeR/OFZGX3vamtOfX+dALM8lGl5C8h3JRICvMlmoSarGcbe6p51hp0xEbx0t3C+ybXouYbZ
Nvle/WgMena1Svs0UtsdCnvOwG4xupd2/lK3TRshS2akLuqW3gP5FPOfApKB49xppMe7zi2tiC+C
dSKAAsy6aMX664uU4Ni8l+/TAN1vMvvvYdQ/VF77k0g9+zIKzFhmq32CUN8pJyZYk5zzZ8R2zCmS
jggyxiSE0aEonHHQSHeseZhPQ9dialIz9G2mEiWjJ/eY9Pic/BYu+8D3yzkWLIsn2FIBgY2eR3+R
hv/hax1sY93ltNOKYxuREjaNEwgxAiK2S/5HVmVyV8cVqvUUbEKUYXtzR/MYuegB9LTD1tp3aKP5
vH3dcVY5fbOmb9KfI/eq69cyiYFnXWbkdMV6Mn2KHi4urblwO5WFjaCyosnU9eFjQHd5lRnYgpoC
TeYSY26D/D3N+iswldm9q/k/lvDMoiMvXOXuI5Qm1z7iz3+s4LIR58JFHWf5WzIW2WYoOYYxC/em
bxEB15ZN51bSOpIOwjZPjw4V4IHb6KofITsr0u2mnxaalWPWYfRHAEJGSKrN0o3lLGLu875cZ33K
lgf72x3uzNvoK+Zr82mz5Mu2OABXX2+btMNorZvDKPCgJ6ALkHVmc12EQB0JTVygGZ5k0p+/ruUB
S30VuB5Ut55fXNfj55Lmkw82Da6AaGukIgTMwFe5j2UJxdIw7vK8p58g0ynekj4Sr+ZoY3La1ByV
VburMRoiVKFX9L3iRnY2SuyajppTlfadmB/qyii3AKVYx0bmH7sU2uhyoSwPks3z7utfQXkR7hJL
k3PAjHbx2DRbqKcGJX1Hqrvev2kxtLa8aPN3CALAJ6A3kQRRV4dqYsWmzKQgzFpGJsl4b2CT2gZm
G35gOdiF8ZT9yKgAazwV/Rxw8fVgjqSA46vpom5el6yK0bEK70zThtFfTmtpF/YfgQA7EHNTm9Bf
WQ5qNyaye4fEDQcx8Hk5iRUl76U9oqCOkF535hP2YuclCYWxpeu0CVss0HrjtA9NqzBi2L90o82/
VRUWZUdeS8Ppd0H7PRVu8xmEERnWWctISFXQElmxgPVpKHJi2Tff8RNttAE/N4x6xvZz4LZX4Lox
CVBeQynx6M5AF6VLsLIItbyWHFd4plASirbhRFERPhLJaJhxxLz6L0dmCJqjKbjeaqLfD0mDESgv
jHFHpffqke55EGP5nObWgK6ajq1mdUcSORKvpLD3jNrZ5MK1NloWRRtVtc6hmrex9Ri9xGP9swfe
5K9soB6bMsWqhOyxuc9Cpo9gwMTWU9bG0ZT1RFmmtiOOwnXuesVBVKa2TdKk+kh753Fy8qcu6w+h
U4yvfcIQec4c0LTuB7czGjtodkLpDt+1vq83hFh8x77OYCH/VFkDDbNCNaeHEXx+IbRjhmoJ5Zrh
8gHYjWbyfCjHx8KoYRuV7aPhknPxdYkJ0FwPYq5yAH58yxFdruLmfbl3TI2DFbBB1/11K4HTCEWH
3u+KP8gFkNfdlnU0Q8vI3MQKdzMcZlkqjf4Vh6o6qth3H5uIfSPceOuu6jgDVdLI08BVvp3C7dcC
2ukObpzZdaHJgIOECVxXUfUxivCqlZp+mzwrOsSl/Rz3pCqwotmvgQ/zGt5BWrKCD/Pq0fXPxVh8
s83M+TkyE7PxtjPq8qZzExBc3nHK3DdWNTxZrnhw7MJ795Co70I2hfvKl+77GGDIngOgmPStSuJ0
jpaqnB3queq+Lyz+Cu4afiD08xg6tIG8iVzygoFXXNvxs3KwYsGONi+V6LRXTdcPeR/W2GVFv0Gu
uQ4mWX94XjHsEkJRyCCwtrVtejC9uYIAKFBzVz2GoYlRT10L7MTcF1rzV9ewjyRVfC999SNpcS9q
rW29FSEdvZTlgom45kB9yuXT18c5OITO4K4ZnrK2vDfs6Zmi69aovHzTYASsEzJe8BtM4M2XmJ42
06q9O1GEFplVHMtGgDRnAXD9H9hCoeVkpsUJnU6HXGPy5XK3rAki+dQZHsMofqRmp/hyYvnqM0V4
8MZanIg0eob7umpde54/jIzDErJNV4iOGbRZJNKDVMzPXi2zVwvTGMYn/UNNBUKPqpf+mVyjh2Wr
YgX0uoruXaBYAITbTM3WC1ug0+bQ3Nue7x2CuP1V185nY1TR2lV4TYOJ6+6vZzBNJNAb5xelv7qa
NhCC2kj7cxhGf8BryZ81yeUZCGMmjWrPZmt1VwNkw2o5SUzwBag5enkyjch4T16coBE36BwPE92s
bSAa/5SnEe0a+BIrklyrs+ha9r5LG0yLK3NlaNK+D6H6USbDwi01EcM5HqGl4+X4wZ3fPRuYOtYZ
7HWkkh07z7mGLP5ZSBpZjJ8vBDr+dTcMXgsbvCu1cOGGydvybMI7o+pCHNx+FqZHE2krVkKKteL3
fN3R5kWzKsckeizTWZJXGRNnpZ17uzEGCaRSVxJLE9Yvrgh/IoNiJDWvFOSRPuLcKLG8+srfloMm
N7Zotpon+oB8y3rboO9ZJ25v38UTF2+ckY4pfbTrXvQKo7N9xgSBnKv1vAOxO6RG+dovl3jaQ6u5
F9tFKmPDmRGVfIPdZq9gDqQnPRrP3YQFp4uMTZa77hlo70kP2gleu2hu8B5qhJqbUheX1DIQsw3w
4c/LQxE91gJECGYQ4yIcQii/VrsGFv02nH3LS5os4C8IOUo9uUm2kw5vJnMAe1edXtzR3pa4A7Wn
jJnCNcEXu4lKr/tWBMF6aBP/CU4GHsqKBPbejLRXlznwRvq9/SBjg1ldQrEHa8O568kX2ChyMU7E
iNVPhvQf5gjqUU9fCvJb73za2XaSoZcTbkC0l5U9t0SsHkpCdtBuEd9qx+FpmComy9XabGLjMk58
ua3t+ix1ZGKpkPlr2dwvuyE06OxjpdipQmSPoEAwOM1FY28C0AIuOR5au/8AuRlfW5p5mwYG3L6E
obzhTuEcSoFFpM7g1id9ct9QWl4r9L9kiY3nv2KySvfOAudRtkO7wckruXgQaBhskGohqsNS4zm+
2d5JWzvzKTP1D7qMI4HqlHFMeaw9ohbbZX8G5h/1SzmOd7GQ32s18Bda7nhXTF52N+kNXQgaZtcC
FRipT7BkQIq7O30cf0wDyaJTHcOqjNkWf1V9mZOw5xqqftuCPuVBeFTI7GWr0seXN1wpel+kTx1Y
lYV4rcoX7Cczp65MnzpPHDuQ2HWdBHeBDJpHZCgM1INLhdZ1X83dJDbawZkUaLKBgZXA1A2r69el
XsKQf/Jxxj/XHZiLzni2G8d4HqLyQW+1k1vU2kOUlAXC1AaHH7R8nC4htbFbDwc2ZtGFMPtu49fC
uY90r91QWbG7SrGtNFVIx8l1pKQj3tpIhHDgzvc8V4qXNpnIJ5hf2cpTF2DRp6gsOzqu7ohxv0Ym
HvPT0f8Z70tDbEkmE/O7KgAoBRFeGGsA3f/VfCo85OSCH/LVkAIZZDtpfEuaeW8BOuypGSRkrwaP
jgwB1i1nV9hghi4vowmGWbfC6VYGFMSQO4ej5rXTbWhTymLU+HDseYnD1kJk3oY7g15AvovT7BBo
Fyk/AlhOuyHUQrIqggLH1/wUYBxPlcSsN4TgQzqpjjAHrLcoTEHWoTxXisH3cpgBcRSEmNVbozDl
3MEJ0SWlIbJyAttI2vZwYIQipuYfEzAtXul8ax0nO/phdhyK0QPJkLj2fDFQNtWdyLdsH4OTScgd
BWfDTsCvyo++sV+laAlrslrxNhhKP+OZwrdjJauoLRyyndihLJo5A9vToYlVv0oUxzD0vSe3cDPY
JElx5xsY0DLFWC6s0xFlFoPJiTOUSb1QT7qjgscE6pFi95KtkzLr1nbYEjQUVncFpKjt6OXdCwIE
4ECDFf3sQIzlzYCRNcy7S1XZ2UNV9Z+ul6TnNsLkO1ihuFEgzVTIAEbQ/DmUKT87ha+a55RD6MYh
qCj/RW8GiOyDd9PRvyebpAWL3YhrSgz3XjkJiuvULO5akfyy+3h8+CoCrMpWD0kGrqWR35C7jJ8m
hq+10dClMGzM11bZuTeU06i8cuOD/Ddsmwk4RG6RySrNMuvqBvhGa8EJWyQV+6tQ+x544X0TaOUz
/e3s7AfqfpQ0hbcpcuBVZ0jehIdack07+kahWW6ixMmeZU/7vPKwO8VDjSfcRVNNJyx+svHWrWq3
qvhXXlYe+ks5YazRdGoAEbkOCz8ef7KzxndHsTTWKHFPE7i/dWOSOWIHAOGExflFRNXKscjfGhnR
8hN1YJfkO8ZhRm3l044J7GlbKp/o+skf7izaK05ld+Ha526z6UZls2UrttmyCV2+ZX6ZzJZjM48I
ep8nEBCk/DPwY4gpQX5sG60/RsiJd0OtFd9cFkS3nb5pY/bMcPFbQIfPLVNcAvMzivT81Uny5JiN
vP3JaZq16oR1NVVsX7u6t65R7hhAxspvlTGIs/CFOC/PsGSkaEl1wp2HsX5cPuA21fwdwb7uFp0t
btglZXV+KBz34EfVdPKq8GQMaQrGdSgUO8F9LjFXL411QNnZAbZlvxG5zrDQNIo/NxS5rRieOStV
J+PVciVQZ5wgK8uyom3fmPRqRk6yddogyALZrjOeekC9ojD3ebSZY2bQyFTVnRdNxRP5yy/KIcFn
KV6IF1TvFfRWKHDha0KXF1b8WKwbT9fe2YNtJQKt0CQgMcndmrCalLLaz6PLZFbZVWEY27l5HULi
Cf98SAywWGkR3KPD+dRi4f/ilkvugj89fE0GcGdESPyG7dAH+g/kVTkjTat+ZTDE7FTMF5k3tiuM
cQWEMsEptDxF0/ekDrE1Gisr9OPvjtMeOopNZvmq37RekqD29SHPNnG3y9FwItGT458d5SAgHShQ
j4U7zrmA6jE2aTlR0j0SQRqedEGeBMcG+rRDB+/szQ/jVxmYVMjLUAtqU4AA3IzTc4OPeNvC9jtN
HDh8A0l88huQaMvyIeo9XWmMTuxzsF3OWY3Ba/7mT0I9dJO2Ld1muoYiGR8IOfj5tSUJDOsVl+Gc
yUv+sjA7fOfwS07tSAuuH9ihmNwgCsN4dXJU4svK4ZjfPDTY7zKZcuB3fDnxa7ka/X7wdxaexLNF
tzVScffLNrJzaDjDRzrIbFMD5zzas9sS58Ja5053Z9mdfW5GdvouzchjFhgG4qWoekpr7n5Cr4Kf
hvYUue7O6ELsO3M+3Fe7M3T1bVZBNAoHx7lGE3lAYaPHm+WlMRaXuEPQBSucmrtPw2kjtbHZmIgV
6WrX50FwYtlecC1KefvqKg4T3WnQiemhqMQ6nPcxIyeMGuhl5ybk7qx3651Do/Zag2lkvWVsOsYb
kuz7NYbZ5OIGzjMk0GmjxXh2vlKGxyC9xl17Y/qMucYJCwY6tK6XwRG+Z6ityxSNIHhrJVOMXFki
ADLN/YfGpR1Us9kdmseg7sOtC57l61mbuGJtMbq7ZMmBut9+yTCtPLk4P0yVq9e2znUYH/KH8gmD
pQdoHJbB5fIAkRILp4FaUYs8a5+bBeCbuZOKA6dHaWK8e+aoPQXbVK+za2+yuRz7sHwrs+olng9r
zPGIBtkelntuSTrvdrlrjtWlbOvkJnv3gwqKElXV3VNYzaGrpvGM5+63Z0q5OIZIqPcb3boaoBaR
rGRgr3s+peVrmneK1LypzLvhwVIxDU6sJwTNpfdmT4qS2z12ltaBPpmb4WJ0zozsC+gM2BrHuIIp
7eekqozoHSbLLw8OGvzVsvkgDM+45BrZlB6OsCXfuCI1gmiCwTyHOomyttNBsrTt9ljju1nVpKg/
Zrhf4IjMYyx30PiFGWJVirUjuJCG4jnXHofAHklOkeUeYaf/yGA9vn51Z0ozAQzBps+gtN5ARWzu
lwfdGf1DOmKi1eq5t+flD8Y89rGz4U6iy7zPhql5iSPzMSE+9H7p7cyvxi6ZLl+nrmvfpOzOCXD2
pzAsDwNt8u2ymKNoyjaMfx6XLzmW4Z1EkpALNfe1vdRGCFunJ6e9xpkAF6qQNbCyI8FSox8dM6Gd
dWHtWwXTZWm1kmoybQKbtODA98SN+B2u6zY8R4BU4AmTkfs1SVtqj5GQKfoJNcFxDe4Rq2v1XWCx
oUwaIqtq+ctOnlUTspJyJO7d1BKI0LHLLJOLxkSwGas8WWdd/MvQgv4Ow4d2zBU0/hL55wcCzY/S
za0zHZf3Jsj9S+51cj2gpf8GCeHSJ7l6CVKrOqaMk3cF+vVQkp0b1SX+OC95o+jbmHjp1xVAjoOD
vlzf+x6McLM+LI1aPcEtM/n9vcl+ctsPgJhd6PwYyOOGZOUGfNsykIgafK8TWEmSfsnE+PPu+bUi
5p427sfUTy44yJNL0LqE3lSs08shcEI7x1EGB7HCMuKubAAGyxg71mxO3JIvTbV7n0mtubkD/VGu
+ezQY9BD94E0Lk5EeCkiTZA4NIhXIbEUis4IUd1byc2Y3DmlyLtL5w6/G2nnrFPtU6H3lNMtDOSt
VYiG2qjwHzFnqQepgm8RsPK9mNcD2tThPQ0dXLCkA495ugnoufRCo/saU4aPpq3ufTzmtKeD8q1x
yx2JphA4A8FocdlFfp36QN2JE5jbdFTu6UobWuixGfpsyuzHbEytHRFhaheF+pH55/iuB01zcOcE
rlBxZ0VxVW4cIFxw6HoUdZ6nHoCStzswlOmV/Z6+12IpLlNGcIGojFU8KzWEb/RHJxpBDrgJUUpa
S4mtjWqPv4Y6Zmx/aWR0/NSUB5BOPTch3TfJTH8IgRjJOZo1m9MrkqSATDurJEGU/NKD0oFwXEss
AqF3HBDswHGD9yN0RSqqx92QJeeDKSpp4hKb118KgUzVu7x0vUtcmt/8wWQNA8rCHI0gpURz/Uck
dTsy6i9abge/5if4BIw3kIM3H2rBdXlwyv7PZ+rDqE5YGaNTXTTN4+gmT6Fs8gTIErmhHFHzKLse
dq4Ux8zoD8vZR+bdr8Gpp93yyiu9P9thjP/Vjnhng+L+tJz6eJRmIvlAvMNQ4shuyLhzBgw3fl/+
QPb0LsYAoUo73HyEHAyvC6Z+5JYhCbh8HfQxDM0v4YRvzQ6jQJY7FDnkqWgEIGaVX2G75Th1fQRd
ZizRxOeGf7UH8qf+embHDS3KhPj4qnxddu/LQ5QhWmLgfp8ZttwmblgCKyAMS1gyvVkDV2br9y8C
OOI2rWr7KZ7aP3JKwedMACxl3L4Vra6+1jSiZkcPn5fdRdqpmtux6VBdaSYZ9/h+iR0P5Rpf3oSb
WXPfRMnIBXtAcNQGvvQ1ctCJpI+yJtoHmKg2otZfizx0aCEjf8GGF98PER43urD0EWNisReRxdRn
rIBAIYrKHD9ZzFDKhx+BWYJiF/YfIOA7bnoZc+TMrW9dHOyKWVDbM3temwYkI1lop8GE3xZbWQWN
Hf/jPkAuQmNXFXf1JKxd7A/apjMa5CkVk8gyRJwQpW1zdcbGoXLoshNWNnnuItCzdWful+pkUbSE
0Ao3kJbw1KEC3cDWwkHoPcoCXVilDzAOG+eWu1p3cOeTUpvPUTedgIgbBCEo00hPMqmsbTP4wa3s
qxcxX4H0t6v7QhmnAfifnMbh6s/CAOAO+YPpkxoQkytzGEX9X3SdV4/bTLRlfxEB5vAqUTl0drf7
hXA7MOcii8Vffxfpb8YXA8yLIFFS20qsOufsvXZ9mDjhkYdeAhvXjG7XQn1k2Z2NizPltBXboP8d
VNgK+zoY6Y2N03PVJ+Y+QsZySbOYenBtFtRS/K5Ts7iQB9ic1muz0S7XRHqcErwNJe5jbUyxV6lu
k5A4x9g2MoiT07swC0z9LDp5jUt0IaIe23I/ICtDZvYdI+BvAa6VpeqXW9CowSd5Hk2LJX6ddP5t
i/WwNwFvT9e57cwdkcDWU2GyuQ3a5sEEqecx0xwblUCnV3qY67F3pACtaKL7Q9j4bXYIpoDWs5F1
txIa6kEO4Mpm0d16cEV0jueEQnFpCBeRXW9WBVblN+3WkxUhaksDij7TREOYE7xMFlnSMom0Z3yt
mlQaDDXnY215DgXLGsy0frPsGNZetJ6b6qZlOkNWGdyxF7NLXWUva0dBuCXZfRT9W6ciONOPmGkH
md+elDEVd82LwXsUufoYsYizhxy7TTz4l07Hw2bnNAuX0z8M++gcM0QlTYoFopa/pD+Ur8Z/N4Ix
LV/NZQrDPTbD+SPYJc4hSxdw4jSxrwnrY0cYnCvJlGJdZKQ1T5f1ZlPRDB5GjBRrpZvzsnVILJV0
fvkiuubUt1fHL+tLGwOPkmJ+m2fU1ulEYnehrPi7CVZkC3tm2LB8Eg2aTObF66G0pjO7UVFgxumS
Mb7pLY3Ivz/rduwJj9XTJgIEbspTTTRcugqEGK3057+ikHV/VHTzRxb9aZZuhzsX+XM329NJVMm4
iQbccHEqyCqJGu0myjHYJjHG5jjI3xzJVwo0CJY0km0RN8cOHFEm+xMkmkc7XVLdOlk9xKKPr+SV
FFTJGBjXa/py8++1oNPDpIA3nPfxxCAnCQnr1H8Mgz6HILO8Xe/ExcHOuzHMaCZvRzpDpQeqbi0W
SxAfladaojCX+lHN+tVbPHlrIrd0CW0yl8xF288w43V0tVbpTT02N9mSBJBpMUR8ivR6eiqh+SO9
g8GtzcoASS2I+p1QqVg4H9fvCGIP9PJzt0uUl5HQRsPXdNTWqJf2W+tNxFLRHY1tS31W/XSM3GR4
L9zZ3sJNOyZprs5GGyjQW/Dl84w09sSC7ginQjkZ+V+0oR29+vPfPn30kyea4V8UzmAzyCIjNUDv
npoALADP2+XlXD711Wy/oMzYrF/UEcwnUzpGyrn1TUVF9TFYugFEYHKBobZwQhRqSGVr2fM0sPcD
wzPs1psNKVMbLCTdjcp8CAkJB85qT9MhNxpwDwxJICB6PR0PvFnrrzy4rMWmK1q2lAUMcKdJCqT4
lUsOqJpuFfxEmneKjqfmNqE2BM8kBGWXNNfEY8psFfErAVtmRt7j35t0rREXZ2+DkzLIEN1bYWqE
dCzbrCmFfGcs3yi5fLeSVBlh1KhypwTdJi8llNByLOdlSqYTvAN51sr8JgosbgzXja2s+dpIz/9A
WM1Wp5rUY5oS8tqqvDu4haoeSRuOD1rDu/Nfm5tPel3hKFDKrU6ttVPMcTa50sEcR918cQzP28W8
ZZtSa5hvJkD8jELUnHQ4nfiJaMPaB3lf61j542RsP2NJBnOtVPP32nrs772SfWbd2H2YDWb0NAjG
B3FuGHCLUg2PcRs9ub4fTtmuMjctKLN36QAj1SDnkYWoaPVhNn5gSBcD+TCMB9TZXujCSvn+d4Jr
NlAIl7W4bKqOYpSUJS0etKeJuARe97iQ5cZXbS6uCp/kuikozF+DExShta4gMoMPjzjFxfUvXnCY
tq+cvIdNgeJRbCDvGCFpb8Ext99W9dvfbm8HaBWdLiB3Pszi6HYGCDQ3+5NP6WMK/OkBcUJ17kdq
srgMQNe5qd/c4hzfLP9XtzfVDsO2PznpoXAYR5P0QEBZ4R5TowAUj/pnV6PCebVToqxiLQt2FUKv
52ZAOaq00UO3TROklV+G5eJLBFYDBsE6NbxQ4IGj2Btu8C6kIonXJa2PuEqUkahKdb44nKjBvfUL
6RMlCOPkifnKkisB1Ba+4VPD6CrUBBk8WBpUVqJAiWzm2WX9ApmWfvgS8YY++CWY4UihNY23Lrj1
jWXg1Lb6eROVBiQRN/1KcisUEgCkh5ezR9J7g1C1tPSjnZZm4E+JZIla41kDr3jm9SQVNIq6o5Rg
8U8gPfFZGzHxPkgsYA0HEGGnVJwciK2MgxtaPJN79C1CmQKxaXpi+kjRAixlOD/NovT3Y+KEjfCj
rdkQGhXAeF2M8rTXiSNehOkxbJ193bUj7//NygZeW0+edOHE8HcYkfnOKr9R+0Sj+iyWb9KkaMTG
VC5ijCWKehDgrmfsoMNcoTb0YHxsxHxYal0MhA/ukH5nzQy7ppIXK2kJO0E7Q0ie88Ofmx92QiMq
9gBf5sWvaJzvc5XquwnRJCeuC3a3TQ6a82A7vCOd7p2UpUU7mADDTY9/9w6O83GiSsXeBXX8nRq3
3MOYl7uhRQM3gE1EiE0fJEUzj8IcD4ppwR5spn1poza0LaDHc/dtjJCqKd89T475mylT+Uj33yFU
iwtNMD6yJq04mnNwmicrgX4PI4rInl0Uz1/MC9O7r5yHTu37kcJtLsc59MxySQiF+D3X8jzYGpvH
WPZ720qgNHU/DDHd25o9hqP632NE7wfL0B9ZeYSX+aPcTjadPN0AgTXm8nmaSb5RARUzETBbkbFT
mx3OB+nofE4L0STPoX9mjJO0/n2KY/RjtfkDoAxnGj04Imosd04P5KLX3ofJOI5Vn+4Su6EUNPTH
ROgKsh3R5fyFV+Uiu9RJK24if+8IghimXN+qOi1pFcjx3iQEKiFOm0CGPNdTQWyG5jGRG9nM6P43
Enu1bSuIhgnK2aYg9n/F5ezdJ2OHnqQ/SFLkL/u80V6TiY+0iIPQ0MefEPojVSI/96oD3FBjGxWG
sVMyfw1QNBxOHi31Uyf6FwQM3lNGJSZh2DaVuZ8cNJqcr5qtapj8DVnqbGtIOzxX39Mog2KssX/t
8kch5m98Q9QxRdy0NS1E3Ivh9WEIoAnIAfgyzr0ZerwhToRRWDtWNDLCdO8lpvCnRk6to5i0HxF9
VE7UGXiyaiYTpOwlQ9re2nQCa3LjJWgiMsW40jTrk3Q575CnkY4jXmTlQe+1XOpdcw8bygyz3Kt3
Y5QfVKn/oBH4U9r1gR5jQd+we411hrhTiwPMyJ/kRIoT+cFya7Z6TBpvC/2oSp5VpZOjkndW2MAA
Sp22P9Xx9Gl6jb9vu+JPKcl4EnI6j2WdbyXEV9YaD/Kmmf8x0pgFzxsOU2BiHBe8JqNhv8EgotwB
32e0qCw99Og+85NPf/kD34XC8YywMNDCxiRjJTOgBnOErmklbN20ydz1cYtpkAjnOml3gJITeFxA
EkBZ5+cg8W5EZpJWYTNVdPj1hB0MG8jeVnPzxp/YGc0Lo3FeqgPRF8GxeTKrK2pLsJboYkxosMLv
8nvcRodiRKvou/65Kquz1qE0zgpqNaszN6Vrzvc6YZYxBMOwBRKBURthLOTs5tbDgtolAcOPzgUe
Y6AagBLcHvtav6MPNLaJzU/MteBLW+QfEJXFf1iL4YrlWEkty330AJUttkjzlbUgCnFTjTsjyrFJ
p1CSmFWxeh6N0UM4FEWfhhiMI1tVcz+ayC6kPfxWWsrvFl5wCOBIbDL1XmRDtmtSQDfdkOE1q/Y+
Ue4SrOQlkt9rhuu0XqZwSIyWOKVrWn7pUa+dCKUtwxGk0T5Vpr5t5/iRSZG9S+sRLmRtXif+p/wj
9c+8Nh79HgGGaHEv+UOQHptcwIHS2mk/RFNzjuLjkEXPg0k6Cl7jBJPFRz100723s8PsGfVj0VTv
WpFtK8j0byKzftdt9CumnAkn37/7bRCc+SWFddOVD3Wie5tWBeLoa9N33QHS4rIfgKJ1Duqk2iFQ
E6dS5vsCdvmmb+A86WQf2bBKDqbT5BgECwRTvTo5WZzevOXCTvu3WU8/BcT57wWt0EGPD53T68+5
XlzRiZWnoSiCSw3dYuv0GYxnlMgbs7fc50VPYy2VidPnFP6p+ZF48Q+fyLUbi5NDAq14L/LAv6Vs
pEMnePWi5uQ2CDArUMVP7VsjZrlz2uC7qvufVRc9mSnFNFYsgPos77JEUxATGrTDrfSYyRaRTN8Z
O1F58irc4FYYQ3epDcmb1ZeEeGbJY4xc/2jMJr8jipIx8aPH3hT1YfaZN+ddpT12tJx2FnviTYRE
iOTs6AjMXtsLrHJxLxayAu8SjcLmEJPPcrEjlu6BvLW4COQhbp35OmukOAuUjGdyRv56UfO8dQDo
koCcWgGjLabwmITKSzEVyU6zD7Xd69uxZ5PfF8SXCpV/VS42ba/ybrN4xC9kHSaT2kfnjBqKrn2r
nRy9a8Jm1qyqW9qniFK9xEfWHwGDOhVDAQxO4FoZdW0fRAOtMFlcXctvj6M3YlwaqETY4W1JAudr
YwOIMhj9LCvCXZPEIzB83wPBZoxEbLqlBvRmhZODMtP1fdeYLFZA3NjeTd3jaIMqwuiBE9cF+O1n
7NQNw092o0fuN1OblCjc3ntwaR9uZlLn9rlAShXNBjW1+YiTns2QTxFP5mtoVIW9M1ryP0oWL9Sc
sqEPnivSHCS0DIitXhZk+0qOH8NQgMxKoYaAgb/MBVHWuXYYU53UB4n6LHYmdaikdbOmZiap21ug
FcEetjr96gyLlIBAP/PfQ9Gpa1trNgfaoz752vGA68d69qRo9zV9/s1gsal1zPxnYBNLpwGT2DBa
CELs9qRDxu0XBccpNgfnLal9bzshzTrI8rnuiHRJJDqSGfcOunIHFs3EF8Pwt1T9OYMbU7+Pju5v
nM4gxH7BOVXxuCgdjHFXusKHNMmHZFX2ucK3BbQFkuxA82ab+QFvFDtMVG2EyLAXLrSpx2DW/fEo
9aIeAHNGgoLhfIM1M1YIn0a7xBZWoq7N9HMD7CakWKKD2/ugzctiO5IoAnyU8QzmtJNnMhW1rPqS
NC8a1ey5I4+4UcjGfXWsY2/j8CW80HQ3r4XJhIQoig6g8kLzpgxiHvILVHqCtCoynv1FnY0mKZxN
K6arOXMGMtUPbwyKY0rTLJGufpTju9/2DQinyglTD5pdR50QNrQUdkVOuLOTErtW58e4Fb9lVDyg
PbK3tcWGNSEROnLkd2La0nMQIZlhiA28SpjdoafhtaF8jS+aLcmWLAF+FR2VcuMCLhs0w2Fi1NHA
C6YzPCh2S0ZxbPXqieodG3pc+GfmWUe3L/JbQPINiBdKpqm3D1GV+3yWycMs4K96xE9sIhfhS+Ve
mgTEU6wTbox/Ar68r38mk/galvWt8hr9oLTfMnvs09a7WUWGR1vm4gpMi0IXcQPWdVmpbyQOEzip
uuqADIZf+DywcWtgho3IsbZd74LQAyAS1phvdl2XkJKjzVChzeJIlnC1a3LfDRlxq9Ar8OQZpqC2
g3yiB861BG5FBPKIZzKFngcnPbvZjvMm6lI80M0fltzO1tNPfTIRuMjChwSka87rhWGJ/Tw37QlM
EsNDgWopGijVPAPZja2BLUJBXe/LcXgh/ZhfdTm+M+xZkMasn77jN2dSyPlNrVetQm9IoeeU9e/m
eq1EYVds1qv/63a9HqXybnZ+JH//vUl7Iz+L1NdfabJrrznCz5YQhKdkuVW21Qe/xey+3pcVlDea
Xttnv23iN8J44UH3cXBY7234qjEGZu9SWGp8LqIWOZU57N2e0VoDnYhvTbQAvsEExzVk0lGFGchz
A6nLTRgt+Lh8Pvl1Ls5kLpIw7N+Br2MQ0N+npAc2Udf2twHOnRn3r6DI3HttIFweEwJXnFQ8EcTk
3cYMZmuHw4Fgp+LBKhmY6GPaAbipnXO5cIMbEUoCiU8+HfZdVM6EXDBFPZP9ln507gW1erm3qkke
HF+4/EoJkdKH+iFQo/GYFXp8NJLksyFhuSv6m+NlCCLSZlhEGt9atgvX1teHZ41qzkE50bck9Vl+
dV/RbOvFoHTzoYh+I9FROwaVdO4c8mxGHbKyigxeuWWAA6cNcW+HcbzLBvJzWjhEjdppAAwj0N5N
zf0KosfYjs035mbGK60Kza2/DbGi4sz08aWaAevAjtvQEKsPlMD6U5So/IxvICFIEpqVonF6mqsG
4a9kbGRPZXasTNrXMwplfpbl/V00pjw3pXZP6LEcwEzbN2Mogn1vg4GatHJxLFUmsld1U3QhToY1
O2rjBb5xW+/oo0G/WHJhSPCwfxdeOpm39WHaxLwL9aWEcsuxfw9Zr63HSAaNqHoHY/fv3vUOXWkw
NE1EH4I+5/n/+QPrTaMzOF/bxuHvn1v+Y//rqaK0rd1UoCr/99x///n1GCHreHiMuduvf4Gt03Q0
Vfs0xDppO91CTUqadAnesRv3vN6GDSBsTsDcFVkctJOBZkakEGIvx9YHrndMeprsYDFmW2bXdWLT
vmUqQC8HQNqWIGRafrir/pCQUl5WqSUeiIRW23ypJnyKQVC+wKqFDma5Iacb/6qbSw+2ccb29vdq
adsmUs3c27mBaItDpqnd6MjPiG0dI9T/czE2srqVktRKx+5vxDjaoQw8kh2ThlAHzv/dbhKOjR6w
niNanI5/qiPsBd1g3E1xbiqE9SjI2i9FiIQYkTCwfIAccYbfDRls9zrrfhZW6oRRWmdPnQpMZB99
+yBN19rr02jc8qTyD91QZVdnzPNTW3v6WfouUnpzaE65SINLjMDtaGNjvWUGAdaDzCA20zo4iaUz
2QhOgRPSz2BpVrqVYeGeA/hKR+GsOu2PKP3xoVsuZjJHdx5IsHA95jL5f0j5Kj8w4Ca2Nq/fObMT
TYkkgJ8UFxHV5n29mUzaM7R3I8xowQNwU/19siugbf/3mkx+SiGrk03jdyza5J4WfUE3p9eTu9sN
HwAg1TGxsKmjjZsQftcH/N7R69ICy0z6ORMmarLKvX0ikVaAQ/BIWFT3Ym4Q9jQG1q4JG1LvRy8p
oD5qgoAmLxcOaOxQmcAe/x0DxP5HJqN5zkwRoJDJPn27rC5t8ACjN3jOHbIBtaQ5wQKKdik2O3wX
qUJyzsWseQwtUNwc3Lpj51dC+SjJlX5YLyABNQ/OAADfEy8ppvnvton00YnRd2miLV/Z/57X42ib
5z29P3Uo/UJ8t+di5+p59Fako3vBbEgQPcmhUtXBT80DF+HQJh8JPqkzsR9UWr7xCz7EHtK5FuTI
ocSZkvgo9tJgIeqqIHrLTciuWObihTOLJS7yIJFFOaPU5rXx6vgqPbvZOvTwDCvIXnx09HNCSKSV
sVmEtxbsEiLZN5WtMijOrinwDGt2Q95N+r3AtLJXkSYu64VWMcClMn4LGnB0XjbXTyXM/aMrBwto
Kwh4PZ0J/1ps7S3lv6rin2SPHTWU4R9Dp6q9hnTnTCKm/5TCQ9vIyYx/eiiRJ4a639D8xIfJ1ZJT
Iuv6BXFd8vdvQA5+07O0eJvo9jMLkfmxHT3zVXjNx/qPWIH/S7db/5IRqBnCppwvTe9rbFCXq7ll
JvsyKE9FM5E/4pXW1iDlbm8XY/XUa0X9lPYCoH1XP9h2Me+hzPTPbTL0z3Dw9jpeyIf1EK3C5qIP
8td6Sxsg7pvZqFPUQ4LSmGyTD1KOrznWz52ReQWG4nlk/S4EG5GCiNFhrCl+POezMb+DU0hRLlXO
g1/rz1ESGy9RN/2YNSb2FdD+RzewtCvJcZRuqV3/KIfhHk8U850+uCEdEhSnZqXTHTTyHwHBMG5b
lN8bPObL1H8+aGYQfKTGtJn77DuTvBFyAPFw4MTTZ7N322NOkXxM4YUfO8NjrwjLYhNFTvqz7vVL
qrxfg8q1K4NReBMkHBQJ4TKpIy6D4w0vlPWY6Sn59u3oP9OSaV9SvR7OtT+RALHcbFqzfYncYg+u
iP0+ycFEDUUvdhSRy2wh8qF3H7xEkU4lPLFVcw3jy56dlvz4vDpmPgmpY2/dNcf6JfCdhFpDvHbE
W3vvGih3tcDgYQXB2/IpWwMpIrnXfgzT+KtIY7qS8fiGJYYxcunIU4G3iKQr3AWIGB9hgmwLmuoh
n86LbOf6sV3qkykz4LguN9djXl3XjwnZFy2/wDNqkfpxPUS8RHzkY2eZXx7x7wkTEB13KqPL+vT1
OFp8vtAxq9sgmI5t1nviJtl7HSOW9fkMSSFT17CKRyH183qhl45+VsvFv5vrtQZRJHv5/9/dAREc
SWlO+/XB3frg9c+sz1gPrhd26f2YR1FdShSmepEm1xScSsRHMGUhecfOTut643G9CFTRn3p26Rsi
4slJcluCDUTxOBuMbelP2edYn9TZ9lh4ydWxnzx+YtKcrAewZkxq8sj43nWut3V0zeTnGRPJlWc+
eZYAaGPNHd6sYEH4TyTEtE7rUeSWaMxiU4ePmPrLwLm4rRdTbPx3bb1J+vh4gZtDM7xPL+jm/7vo
Rj4WYi+4PRVucvEaoz2hCP0UdVZt9KmsX0sLmzgD4/WGFymO2LgxgIgPV/nRTgQ8zH1tPePDsoiL
6hAr+ObzeuEPHW8Au2OSBAI8t56t9lbGuVdEErW033ePnqWKW6FwOKu6ET/mpsCYFg9vQ6u1p0l4
2AOX4wZEqb76kc9Aowhbyk+5HOw3ryZhR87BN8CeRzcoGc50uf4QxXWELtNCqNRB3Y97daUR4v4M
cv5pv7Q0sDqWd9BBax0xagTPgY1gfX3I8oeGVAYfnc/EvOMkzfCTTrDKx+6mAeFZfBP9hyqqO7uR
+LcXqwetk+lH7CEWSgh6v6UuOCVPt43daAH46nzrfX1ox58WMog/AwbPhK1H033wWG5ZPtS+1VmW
hkwQV4d9814tWNGYH+uu9Jd4ldTLcXd7ECyRVz1OEAgvNX0TFdC2w9bLHaVJO0IggVgfsT42HoBF
A35lD/nZ5ol1xX3v3hDkEgewXgVv0+zUxAiI3gGUFmJ7iX0Bmhojza6zIh7oO3Ewqd2xCtervP/i
Oh7W6w5eqbDyc21LIzR0qY/CTI3dvQ+KXx1F5lfCKIVi3vzllIRlQUPBw4NDv0lSGwdfBR5Dp79e
yR9DQqTEZhxxD49u8W0U5YVeo4YFo/rvYl5ursco2w7SoKUTZ1lAcODg/e/H/X2a6bzFOLGOUpUj
db5PGy4fY6Q5AlHuehETSXLl9B1fZ2U5x9pymC4w6qvz+SOe0+wwCSu9ajqdy6f1Dil9I7TLUcPg
xuMqpwH/axD/wkqzQcMPUW/qPHWvcN2r2K85+UdNcmh2tTlaD673JjmXP+a9oT02aas9lu10yBxt
uv07XtYLA4M3SVezOHQqW6io/ZOpJ+WT/4JGZd7bjs7IzOys29yif7S82vhCV0NB0olPj5z7neZL
54zwqn3yJXC/9RFe0fA7S/23Ukn7kCXTY6WIaJQ4a99G10Ak3YuvbCTOVclaPsZJbV1oOnpLZ1B8
QXrTmDmbRY3ItMZ+Phr+QbeGYFu1hKcZPpo7iVTzGysUE6PSWMxQ7QBM39Gf7A7bbKu5e5ISjFfU
LuU+ahOSXhYv4WQTO6PxyWJZ414rxTVq9p/U9i+VaOqPalTOQRYIDtHrVB+413B7JcFwF25nPhjN
YG7qdkqfEuqYPS09pgeNLk+V5OtG+c2eus+7vWA0eKA0SZgwGkM4oT19GdD4bJNs6r6VLjZLDIgO
RadQ11I5d8ustD++cJhuZ+2vOCmbjd6K/pp3PiL6Os136ZDJR49Nyp4aB4WwVmo0hEtxSyeb5U5j
YMWE2mIfw9rJN++c+9g0ej63+5zWS1SJL161aaS5CZjoRzKrG0TyIN6gDUfuk8aQPLtX2aQzujQI
1o1HqyTRux6LBuierClftbQuLlE0yEW6qH+auXGDK2+8GjJ1eU8Zm63Hh2y6YHystgS0yhsigoPf
u9YjRAzxijzQ30RtUZ11V4pXbyZvBW+H2NlUDjQJxylkoQp2JNQOh2G053efjt0GAOm4cPwKoGvw
oAv93ewb51bHxL4rLZoPmEpI+gqcQ2TG3idW45luqt4/BiaTxqIFImBYuXbrS/opKHq2lZ7VX7rW
XEoZzd/yUdiHWQh2rnY5fGP/cF0fMGUobAaEzQ9O0ac3BlsJ/z29+soZbKGRK680OiULp9ftjbkQ
pyLNapjcy+7HJHasplltAKS/eLwEK56fiLhUT3nmufdWD8J/h3D/8D1w64f1AevxLHbkGRENdSHP
WS+8fjLI7QQVLybmNQkfKzIrLc+vSPoeJPGbT8NyAXvDIXb589+RrHbjpwpev4fU5r4ed700ufRm
mYUFcQj7eG7GdwNF60Z57nhFgD6+d/3SHRL2K4No75FkpJdqOSxwYZ8sv2vC9UlZUEpkAU11Wp/E
0PRbOcz9o+zc5s0i4zZ1az9Eg6NwHhC/AO+MagVQDL5QQurJ8WiwQixVDXLF347HZrTDyLpnWZ0+
1fDYTq7zA9k9X+Gcdi3GGfVcOvGf9bhMiKryZz15SvMyvbbInMJ+eULbkQQkDesD61d6iDKjO2rB
2H7jS3R2/M75oXmEzTo9MdiAxpH+Ro3zBiKpxImVxjeRBPbbGEA8Mse6vTnwf9/oLPwxutL4e2cz
LnjJetcpjHHeYJt7hu7pQSw30XG9ukba39jWpXtYIgDSgmTaBb0gWgz6iasP+MfVUdNUgBG7+5Qe
tK/GIAqSiGMKd6P4WcD4WPznXlbuJig7SZl9ldL6TGryB4D4lxsTC+ly2g2Fob7sSPSbzpqJcWiy
Xebo5IigQ5vLpLrQ8Y0pzi5DTOGPnYSeXodYK0+87WCLm+qFeTSZh8EDtudQx0Uc8R09kvsxnsaR
7r7dBpiotAt48eS83hqtNg51K5NhhH79Hhtc6CwEWytQ2W4hqJ3HufKfFwyPmbOnMNMhLGxD247k
aG3w1XxnpaWeRlN+j4LXpkoCfppZffXL6aNUIBcbFPoispko5dMLPNYdqVFfbIUdUzFhMqM7ts9m
00aZGRaW3AWOBRkHyLdTt59krcyEpjVAMjTv2nGKfDfy+Ckm/3qfKLrkC9vi03FHzCOYxgw/qs5V
Xp5HN3ZDz8y0N8gVhG8U5g+TcEEEOLZ1cqL45gxxwTCofPZSdIk9YYBWkVaHojdfvWp6hti4tUXy
5mbTzdbKC7KDa6r6V7Dh26KIvmZX/4OrEx+/Pl+iWf/CmHHz+ry5Bci/Cpe33jfy/rhMsx2EPJfO
1GGzpPVJ02HRqMg+yqFBmjci0Ch1PnJRI9fys4xxtqQzwcsFv1Ee25oxp8wYLRHY4G163yL3euqI
eYgd7KQEENYaCspauwMRCXbkRW8Z/JGpSWJhKKgQuiFHFkJGIBpdBTUDG+22zJKL70T+RtdoxYCe
9EOffCNiSXJ63+wEYQ9ZB73Da4IkZGaxjgVpBzqBmK4TYgl0Gb823WYonTAx6nTbDyLb+mAGwlzJ
310g1Y1i+WcZwRkSzniQcHQalr8tQYukHjjyNYM2+JbP2Wv1HDEHIDSTJcPTgS9Moq7Qo/jjgfbe
O1M88xZ7NA0yXgwswuKA5mE+dCbdziJUMcYbL7NAouXWa43mkRA8nGBk6zob09cZ81kzoTQgODbJ
j6Fes5LZ9BCSa+yc9ifRO9omtlK5rRUwfad8ExHE/sLlVwHaedfZZHC7VYOG0vS31iivFE0+AQdk
dkykYQD0x01aM/txnpPKQkQVOxkDWmpzQ8712ZTZsxXgPNAjdZqqWIQNKbUpWK6QtWYYE+YJuk54
qhyvKF5hZCD+Qw1zngLx6pvEvjqJOR9ogL/kwLoI/CW9alqAyl7g/mGzVW0qd/xdLi8ZpXpoJXkX
snNIJkaFbhJ89G32x3a0o55k33Cd5uw3mbQ1qbZn2ukiuyMwqShePIN4uVKvXn29TY5Ji+3MtItd
4zXoLZpy77fZu9XmX/R1kBqTqlkCT03jO/M/qtWfsJ4vPTIwMiTNna1PCVHl8joSA6iAjVrgbnHH
VBgtQRakQfmNtU5ses+tiJ6VJ70Bsc+KlSTaQYj0tz5LFCOjfNPlTH4sg/4daFZiQD2zO4/RdCmp
/reECG2ZOad7v+mjbZWLO5ObcNKSl8AgQGlsrVugxUyZhf6dhZ0zmPmolPShfCHHaFyUgmXDqDEb
YmIDortN29wetxVZwOgX8DlEOs4+nZgJ+0tQqmyLUrylKYFVUz6hPCiSbU+TjRP9ZR6aZkPqqbk1
VfyTKM6n5UWqIv3hkt+iEqogtTFm2bHZNqtjPahPw7TVAR8iCWtZw0k7yzEOkpoxm4BTbYeId2qT
rC9Ru3WbWbq0+UmVAVdUbpiLiG1Ebjp94SjaJANnq7Puy/dOzr+iYWZP2wCbxpLnyuCPb+hEyBpQ
M8BpD5ve5kfq8e3OZ+MHJ1aUgKadnLR4qg5ja/wPZeexGzuzZtlXadScFzRBBglU1SCZ3sikdOQm
hCy9J4Pm6WtRZ3Bxq4DuLvyAcPyfyiQZEfvbe+2TmWXNOutgDtAzWF8k7TZ2Pq32VsnrmCLvsSuH
s0MgHO9h8dDdZAKQYMmU3XSzZlEuPmuabGmIgQqneAZz6Fu2CwdAUHsLty0BqU0Gcyts83dXYiYe
OwFvqsiIjUT5OxVM7mNsdTe2az4H5XTfyuoyZz0zoFqLVmMheYvxluLo56YS6b4ySsb/KnoSA08W
tP2E4hF5dfT6a9S88xBRBpNlz45n7lXX6hSrkOjASx0FZBMqmu9aMvyEgYNVZb1aQAUBDgIPo0oX
G4TA6GI5io4351ub64i6JsZHJIX9dAhOdZeNawJnrxomCbNLD1E6gdyiM5IY9Kj4pyoazwmuHBAN
z9mc386Mizvmu6Lr7yZUQR+Ui4+6so4diiiqUCPEBhM0IridhedRlpcoHe8d0akr95xiHqcDzM6/
IF0mOy6gEHeJn8fTQ4JRA3OtHnM4d/ilqAjXwrGOcp55bsN7rbVg3M4FnLcqzrZtDYTVAErQegGR
xVbHwdZ84cJAD/XwXU5ttYuH/mbI7SfZc87GEcxNSkGAtdgeuuCd7fbJdXaYIflgrhC0/KiZjtT1
GLAqSP2OCsoyfs8+HjMkuck3i+Sx7wV2o5KzitDqj8GkDIhX+xg16hQk0F+89DDqHLeA7YTpXb2M
harhW+bapdHqd2O+hrW4tQlC2PGwz2OTAsDwrmneZyoAQY5921V+S6Xde4aLl8KiaEs1Hlbrb0zw
HmmNmvtbBE8aEhlm5gMvjUbwtoGsW54ag2cvcIhwhzU/Ltf6BEBHs7AjtzR623wOeEQUQReK9iTQ
O5wcXojR2VqqNWcL/zodyfF2zmmSwZdhIP9gQaLzhKA4Skesj/S+t/1mblLWm56Sm5ZVcNUQ29Kp
DibT/w22AjSLQ5tR5iUCVAFAXa15VSlbe0+rfiqRraWaR1939cb39F1Z1xgv0JU2Fd2vCk3tAJ51
XbEn27eSaVLGU1642kc7K9xsXnFO8xCvNLJPlqg1FeHZCeIbG3mVT76AtHTr6HT+eEXvPQcif4ra
pv1Jh3pl92X/9jdY2suJpsNdRKY4o/K1CXw+wj3vhbblteWH2cVso+VQzawlQSbyvFo7RHxJvHLM
VNCMQtdlfuSN1WsxcCiPBY40TbjyT7j8qDDp/fzNsuSa9RYb5s5xhPUzF93exAD1zh5rFbUlw0Y9
wF87aSctGZ3XwcQvhAI78Wlm3+aSW6L0Oj8XOdeeNrgfRWw18PyQzF3GEbY2XKbK1A9tC7fCTIu7
3y9DqHzTuP6NUoeVTam9E0xHmra1dTPKdm/gWHkKXYBN8JPfS0VPESOaNszW0WTLj/EnCZP8M9A8
xshg+d4qEbxMhmutE8shSrbQtFSYX/8CksyYhoQ8hSud5qrku4KX9psm+Bsfht1QnD2teErmYXpL
bJt6IgHBsFFTc6bDTe3EiFgsnHm8gJcst21Tulw2Wn6ngQq+5E0iDrk+bnC4TC8uz+hVRiIBDOmQ
eOsCxN/OaSTY6hb12DB656uiTSr21JNbSzYzIKH++aVR97MFOsbJZHkqHLhxanqNmDYts32CdNWo
81FO6cBcayIi4WLl1LTi1NPHjGFkoUFUHVifCcm6C+xt3LfTa8Hm082M+T3sgLcqJpPrqp/D+44x
NiGaXrsAeqMZl63BmFTWM7EnFg8AZcRC49u8atIzBylz21be52+wVuRfI9lFreW8B3h0OjMSdh7H
fnZ4hEPkL4fWfsSQ1G5loWxWRYz11E8LXq5s7m0T55Wt5+vJXRpMwcs5d5YNkga4eLtlXwdXpy3l
penGR1pL8j+NPb8MYTHdjfVMSqTtD7E1tU8kIaBkugizQzwf9aCpTpY9aKuMzEoXOkAtFwhCRnud
XaANdC741S5j8oEr7UBb2TXlmzn//qEGP+mKXBS9UhM8q9w1j5WutrqsbpqFJsR2QscY77S7aUqw
oHKd1raUd22U6Pe9AFLtKwvb4W9XyFjjI1LCYxoBaGDGGbMdoT/s9SadSIuQGbTKhqVbx7AHyP6t
LQj2/o3NgR6ifywizbO8DhWP9E3FVNPHQzNcwBY/tXqpHwu7pd/EJcv9y5kNBvONiG1/Z3hVAx0W
7IRzAcWpn8FvMn1KKA+ObU6Z8SSucJptAgyN7g9BF33MrbGTDDbt4PrLFaMQ3Xog2MdmnhsfYYlJ
AHqcZbbrMFkakAWvkMNMwUMlWi69n3JG32l4yaLU5q9Qv06JeCr6bvhgnP+kKfFCNq+5gltwfKgF
GePW5e4q0mqEdOTq+66uhnsT+SppVb9Jyxyr1e81kIa0VLEi2X5B4dxtwPD/N4zmBd8F1ciPf/OU
6hv9Ah8AZ/d6yc31NU+3sIgOWedol9BZ3Il570JupTZGd5Pr7xfGwNGBWvTvDCa8PmjDw9Q6JmDl
qkMWi8ubEsscu5PuqCi3fp0jz8FrmdUEUTWgq7/B2zz1tIsI7XfMctSOu4jPTvdjlpOLhcKuMFHo
6aYftLOspX3uZVCQjsqpXx/2AzUBj3/fiHDIBUmnwn7IM3YTzDzjnZbPFCWSG/3lo+PEf5VZN94J
Cjg2f+FZDfZqeIU5w5FJAlxMBt5TYqjhsYJnxGBjepgNhqMWp+MTleornkDWM70F+b6b6XQdxunB
biBfBDWjD9N5zyvBHG5p/KmbGbmtnCGI0qZeBEl1P3V0u2mifykcZ7xih4hWbF2mJ4sClrZa4JxO
MW0JFOSPQIKsI9G9G+hT7uNYxQMEXjc9OLigNkEcegirOryjhYrxS75VJZGYvofl2sWEenpHafto
Ko3z39VhIpAYlIWggt3qNnU3wttuUTdX0izEWf/94ejIARW9phJluVkhWKJyvRk1ra2mJ/0iHMN9
EfbJSdP2AF68u4oaDJ+sTb4tss85rV0OmYkz7sKea2AGkgkn2nmv2j7wPbsxb1oXv84AcZMSv8F5
0nr7qkpYrRFXWN/F3dXlsUla9sZT3hKuwwfw+1ZCzuvJ3rME60acMSQum4dhsba5+My1SLjHvmyN
/cSu1O8Jmd/UNf0/YoE6h3meXsnYUi3ewrCcslSs+cZ1Xy61St0cO3vTKCBtDXMFRHWAlKSX3Ta3
9rQLwz1UdDBvSpi6f2N3Ljwwa6yje62dHDARLpJ7Tzt7mUOO0CE6IocxS4NrZupCvswGzr02+hjQ
I33XVUSssunAUD18UvqI5Xup7gu0Z5BrgjQqIWtUJaixUFgeK4PNYJQrHNZRyqLP8hIivMACFujr
vze/w+xrt+T3b3BXYPF/IUnxJ3GNnQsf82iPNKhXzDX2gAyZ4E99/wh30dhoSVJtQyafKbl/8NJh
jAGpMUquiyymTFFY5aYPR/LdbkvFlBbYT8pkMYH+QBzgd5F1Q/FoHVyuo/0v0fufX8DZ2Ds9cd6j
BGd7YVkQ6gqAtuADoHVSJJSv/u8kfdP47403hmQkLE1LuMt/xn/vh/G48tLJlBrVyV51nDQkl4ms
xW98XSf2eWLg/cUSgSd/nDQyGfVMFMFAqIvMFrRQ0uw9HSUm9yiOwcBiQI3HXwNrB67AEDTvbtrs
dPHY1xadTcsXy0afakyH+sUmiR8muLzndppe//kn9DIYV8powuNATQfLrzqnyjPPUnKTtIGo3sZA
D1eOWV0n/AU3nqDClzrvG62g96PLZmj79vcv3ylITbFvgmreAOqrXw2ZPzW0uoM0sopbs106IZdf
dwNZrGdwxcdaa49WsliQr7Q+Zogeen3D42LrKkNtHX00GeMQ3ZIB6lNlwl9fvqRi1MgC9ts47dQy
E1uHdnyqSgWCn1t7iyOnOg7pYh1l+uXXbR6+e5ralHgFvtxx/oLw2/yxvQq6i93HJyfRixuDoM9a
h5TymprhAeRe8JUP/bM9RsNTGEN9SGc5EMnKtkFmm3cVo6+eOMKR8E58E+ohEZ+xvundGOz7tMmp
Y/8mvP7WAyXshOPtgdPidV4YZhFlLX3IRky1BVvrycm/yX/Ywi6JpOjzXko86NaCj1FUzrXLsl4K
SfHv+IzfqtNV/h7woN64IbBxzyHqDcuKbyLI33s3iKF+PBRxngGd0tOTIHn098vvrzkeLfWSUOYN
M+XrX6u61SS4kAz+z9RrmE4WP+UDZttQOPFFeUF+kojw3Hq0X6goY+fQh93XaD12NgonHtmvYeT0
4NnuUz/qDh2kZoZe3UYcJhNjRyFBfz/D9PA5/aPb02C76QFPKzVxnqaqGzbibD+PMsdlHUwfqUef
eJX1+b0mQpg5s+vsPSMuT3E5ntJe05gWZPZ+FLp6nE35lKRO/zFKTs+1ljv3U1zrx7HX8OVR/7ds
YKlaZe2lV9I2znGAhjxH3U06Qz4aS8vY26OKiTixVkGMsK9WaXU+7c4CjnOtoXCEVDn0Ev2szXog
rChRICvWHM/VLbkhc1+13wPc3BNR3OhULV80yBm8M8sPdWHxw9/fhyUfnSxv+Pl9pvyvWix33+XN
e/7d/vu/tE3+57/+tP378/C7XL937//yk03BijXd99/NdP1u0bj+89//lngtf/L/9zf/z/fvv/I4
Vd//8W+ftDp0y78WgiX/1yZJut7+H+WT8fw//sbf7klD/4fwoN94MIhMkkKCx+vf7kn7H54the15
pkNvmmkuv8M93EX/8W9C/sOF6IV7zuAvmcKkcq8tf2sohf0P17Qdmipt07ZoILP+NzWUpjD+Z08K
VcQQDnlphsu/9996UpDOQvrETey6ikAZWD5SjrDE7ZkfZXjfZu2j68gLkpGmuNtV1gq/KieogJ4h
pd/E4hE20nxDDBElu2CCSheEuaJI/iLNKycZWtEK6GS2ITf1YnRNdffLTcanWSJyCZ7uAM33Y/kZ
UbCwKZTVU29hvrRqLg9N1e+GpETDG0HCtJgqd5mObV7PhmLVu5hKzMbxdsJlQG7k/d4W/XzpQ3yf
tpuu7UzIHUU9O3qWgH2Vk02JmWZvsHsvlCWzRqsYWD0XG0Vg72cD5detp31NJ82prfNdn8X4wo10
q7RUW5Pz7v2yhmswMMxbGZz4CtWqY90m7qqgnorZOvFiYtXrKAqb1ck0086Pk67fwjH/oCfsdggD
dm/OWKzJK1/HwPyu6KKhK7K3wVA89k5uAiXHzlQRWDVHp+OAnXwroWivANYVi1ctPRtOBz6xlfrK
7ODcOE78MLDd31Rq4Gwazr7sUO4iM2eTraUffV0ZxIiGF/yd1a5h7uCGZNu9tmEqDSpzJkTj2022
rfv2CSzOaxRa08rhTW9r9ulEXNbTwEOvq+KjHlEpUjKiG9Ok2dA0WPiqmw8jJDli5ivMVhKK9XuM
T+UEqP8hrM1gPabeRZfUPUJz0H2nXSqPs2LraCR5oqaCPe8Of/rGZQ2oAkSuJYw74313hhQfqHB8
02b/WNKAnJrExpzyxKZzQsd03M0UfYgmnzapQRM3tSR+HQHHT8ytl1ubGP5RbmBLpS7V2kaVla0I
l/8JAOHvs3zgA4+Nm67rHps2NjfY47bYiKdN+FLbtk18rD0AvXG3bkPFZl2UD247vrk5tYJepCAl
mBhOGPmtwonCbLpC2zsN2YaT+0k3cW0gutg7NYpxV8sQfS/3TtVIwi0LphtLj/a1CBZFmF6IdDQT
iAYuM8ehEPDtnqteQtsPbMphsbOyD1/4Lq35YFgV/PWKCG7kbI1E2BuY/bwCtqz4xzl/ZymnI8id
a3wnAdlm9RxPVubH0mNjKcKb1n6RYnyYhW0BUfL+pHk23tuh/MyZrHR9xDFAmH5kAbSoO5OJglU0
MPDBmeH0nBk4W/e6Fr3V2r1J3mKDgv5kqjw4x/rwQIsSKxcMg2juBgRkZ4lDdXu7Uzh8Wxguzoue
Fa2vBg+jhqRwjCKIyXdV5+6Hw0itNGcd47Twu3xCsBFb/7K4mFLsjTzdSjapGzp5yYxFISmuarrP
C/ITuHBXgW3ChWiuGlcOA2sk+RG8kmMHJHBqh+UeabrEABMw2AZyUr+qmWBy2qq96Kp7mbTfY053
dliP1rnCr71lYM+8T0QuZRt8lM10NjRR3HGldXzP4Qn/YHnJ3JWVUqlCp+y6B4DtFzY+WQd4V2Ds
LMsNt03hibVhfVUwJ/k4o/LUtg5Lucbops54hnQhjsuR0z40zAbb0EDVg4tuNMrgA4La2lNwL73l
0MHcEQrkBF9ovrGDhIpfhih4+7EMAC6AO8gRY6z18b0Cl2m6dehLk44wqkv4+ABsoeGvcA1umoY4
s7scvufYqoAb9M95Un1E/JVDFFDjHt5GGKG57WEpODYzCp3W4cjo3srQgRzfGbgrwchFnuIB69Jo
RQdRNDVXu0XwK4h31/FYMHZI9npvPtXpkaJecDQu5mNmOcHGm8Z264yTu+pNfTU6ib0x8gl+xPJs
GPjYjM5M9rK3viS8G55/9Tp3540MhujIFcYksdgAzbYpPMuI3Y/ls+gDmkEl4Sy0FaMej3EebmnG
4Rv2vGYXuwawm7zYMnQbVqBzUbQZBsO/ZVYA5TLyvitwEbvRYMhnyvnd06XaZGQngTaqjQZlc9Wo
8bmAYITDYA0on1heTKJeyvhWOdqdhPznw0xjEtr1R2eIY978ON6yIw42wuCUqXVqZ7M8Bll1svkF
j4thM7WCSWMDWIOt7cbil0t7GQtoNb6H2OMxngTHTDt16DO7iVgYJuoEz6CuTLhQ1EpEOLqXShXc
1bJbe07mW3bTbPCSSV/LG46JLfpqLvtNFFY0z0nccUnteK9O/Tlp03EK1SUHlnoNiuGt0aTtV1bP
QLaxuoe0XHCgnnu2Z2/l8Xs4OtqjmOmMD6ada0o8CQHj67GiCDJpuxfXHg88FumBBfkBoVi7KmP4
Wu53k8WFYZvyA4suRBpd11rM0Ww0xGPuttkWuu9Fwohei8kT4LOZtIWUhWHsBGPTGnIVlNZTSW4T
MyPJ19AYEoh1UDBby6WkdA0k+aLypV6uxvPaM/vGPDEZhDi5m8tJ983UXZsJnhHOBurFIuckG1yc
8tlsZuTSBHdOUzV+3VjuzWQQIRqXb6zVPV9MfXHQZjLUWWG/z82wLUQx76JB5+iYM252cLK4A2yJ
DKyQAQvCdc2dHodrgtJqFZvDE9li8ziZY7pyzeYbnzWqGt7MILZ/kqa7t+W0/+0rqzDyLr9R2t28
NgTCTzdaOQE9eNseixQe3r5a80c/koTjajlrezyAaEhueNJp5VoZi3OHse39CKFuTdbBo/KB7gqt
6B8nATJcn7V6KyfcQJLrtR+PXZUHF5MdmWsQMk6H0Nn1Xo7ncCBMCaYZWzrMyhJ5CuH6YQrHV8Xb
RZfJxpoEbg+nPPN/hjs+mHx4AQLoOEDbMiP2RCmex0S+Dzx71ha7A/RumWnH3B2azezqf1ole78b
YmK6Zo9iUmase47lO8kQ7fLMuJuRfzVKxwxR0xhkKN+tzIubu/TnRDa0r5PVui6sFA84kSwDHlEk
6hBB9/0cISwvC2TeeZuYJ1OSU/nhxe+GNoMNjpIIJ9DezvWPzA1GUg+sw1lTskOQ73aBnDpUab6s
/8Cz9fEINPXsmOO4Bx2ObWKqD9aQczfHvpLW1jQreD4DgN08HA1/zjU/Kcbx4mjludb2s6LGIqgc
kL7zyL+seN5LwUrv5jhqUUWAkYcVQ5cz/+c77kUesRUDVrZWgoTyuGvzDpZSC7qFQNkqw9fLJENS
MNfF1ybTH5XSPvpADPS84o2ccjp67YJRoVDtHWkNjweew5tf/yS9dK+yQlEjyG2uCwxqgoPxPXs8
ZkjMKYDqcStF5KXTMwmC6BCXJVtxa/iK4vkukwaNeyCLptF9JkZU7PQCXGg1PGARxNVTUgcYZs+i
movnWFMPothZEdx87lLaJY66muhncmj0MrpPw6aITuZHgHuvtQt7QiXWmkLVG8A0JHRdjQXcsdQm
LaxVCD+KNpoab7mF58dkHumgqe2kcyyBGIFoBcNXlOvB4W8xm4fWUFj7KosZPLNUiuDNEWBWDMjH
a44+m0kHKZiOIMnqyExAF/WWP5AN8xWkhtSZ0pOLVZR9m33QUSqgYfCJMpOoUDp2bEbzXVmUWMUD
970tqcM0DJ2aJgNQQGkIsa1sr8RNE0ZnEaOhhPng7J0Zx4Akz2178BVmnqzXurKvLXIBHGDeIUcB
UWcmEF6sYUYqIaOl0RyRH6qasL6YlgLbEgCNPdxHBgn1TMrTWHUssrkOA3me9rQqfALL5oosXlxH
+/awRcGRrngUle+GquFKtMVtq2cTAup0ptTpQ9Zovonu3TVYL/bzWL+7aNpbQ9hYrvoJnURLac+F
6z7rG0TY+VjH2h6b73HOKdyqa7oB2JXcGx4NrSnMkrKaWJeGmpUwuUHke1A0lgoZ2USCDE5egz0d
Z7bgOAMRgNBOV1UfhntWtFiKr+W42NPvWos1kOLhHnFZ55DUc6IxAuxKBvjLClscotxXXWjZjWOw
BwogUXSzPCVZLNdDjEk0HsAFRCaYnYVXAOdd37iK/i9GZSs6R3gKU4hOTIHGE3kO9XYtQ+AGExA0
/j7QXjzFq35I75qS8aBH9V4EJ8UPjJFBejb/abiMQqXjZdH1JzIJ2ToAahYPLE49h2bmGDR2zJhS
PKmOwL984K0UFGbBW4NAz0wJBqmtPibMO1sNx5wzFIrjH1x8onLsCDL+HRVw2aMAMoIDvKPmCKEQ
NlWrfFKqPyhhlpucLEVfp6xL9jFut+pUobC32XC/gFRFIce6WELin6aWhhvoWuzkjtMLw2g8MzHC
cybH514fMITcmxmPvUas9dHzQCFoFefmdWyEcmWVxtI5SvKSif0hsLqTLXVeBe+63ffBtjdjahoK
pzmDg4S0y18bAD0p1hm/WnwCic11Yc7Bay3AEXe9g2DAg6Kvmx75gKc4/WtQwqLDyAgY8fLq6tFz
TLYboKfcVg2IrHLs8DKBCuYwSRCOZPy4OC6To+OiKCvN/Rw1OCDdkM2rueBKqLIvGOUKv3wNB6zp
DlPDhd5kLtUGxomV+09IdGilWFFV02J2QL9jOoGlP+XNga/BIAG7FxE14kcljTcodADxGYp+tk2U
EA89TDYcdNjOZndLL0SqFSukkHFnL+hOS9Pw1IUzOYosOfWNuC1r+G1urL80ef/YxASWjUiyp+qd
H83lUeJhLtyQl3phDoCtsNS3jj0ehyy8o9V00SYvTuFF675mzK2w2OLP9rIp2VeDbnFJnzIra08o
629pfm29b0x8UdMOB6fteeLFnDRg8gBOLOevBDTwIaOfDkdgB3FK2OCvenXo9T+esr7wkv4w29uZ
kHJwc6U/Ip2sXWKxPEdYk1u2RjwNRr9qhrOL2g3OZd56DON1bQRN5niM8r1H3u4Z3xdGOMOt27WS
RMfMeNyUQQIudrSA9c3JrSvHfVmF14Hkimd3F5M4W6G0r0kYr5bmPvb2jCOpMZaKFka87RQcmzhk
2tJ9Tnr+7pk4MLmVks7gzq7e4DTflUYS79xwXaNzl5W2riJta7bNaeqpP3E0yLux98NJOoauFDp+
EcR0CcHwEn31wH35Q6orWumxUmvNBWkOQB3qHk3jQYyIqTuf4KaYqKfPWcMnrCbrBkfttgjNeqs1
y96Uxdqy5w4WJXbyYPps8+StBmvmls4jk/CAE6h5gLdyYJ9YbdXQMOFAaYb2DaWIkuzNfNNWfK8p
UOsNmJzbaMr2WcwjmDndAnSMCFcNEbBcX2UEBvDc/fHcmPKUGHqblZN1irxoMw7qywlnPFfw8dgH
vVmthe/SrHGqwi6cQnvbtD0+EUPXNol2rnvHOaOHlUiO/K7xR2n1WyPcu7ArMEwmlZ9YhFTNToJi
A2bTFtw0hJXtbSo+MwDHzPL6s9CdO1Xq5WUqeCaE3oJQX6UqE7e1+QU//3HUzHQLxn/jdBOj0QpO
f9kitDBopatoVeQG9WtR/9hu9Hw+NhmnIivUNtDpsDKgvwi6Q/ywSQ4DVVy+6WKCdOvHOctbyPCq
2EL2ucsc+cay+w0oBgAFBDN/sMPbqjPhRVJ/4hODD2jRy1b5IcLhO9LmSZ5IO7PtglEFOqUPrWwr
VXsYQwhwuq85geEnevbUiyXC2s/vlISvVG4ZZ/SonYb3yKqktyttsneZp8h1BNUxtTWcsmFyknbd
HbtBaHgIc2JK3RvY7wmnxIyxzuLzlxa8xdHEPh4Fd/20E3PVPzSMJHFeixw9oQRKlYJJS6k/h/TD
TikwBp9C9JVmipIjQfgzsvwzNzlSanmN2h5WEa6dzOV4IJr5ELHmr6N0sbQAdmJo2lzrMbgLjD7Y
SPLkq9oufzApGLvkg8Kq+YjsV9Jlrac9HHhjKlZmXXrnkMdUoXm3+azOXta/ykkAU9Mkz1zakah0
S+qOciMe9hKyVZqcnI5cR5QGS4jGeqGyq1kNcBp8FlPpT8Pw02nyDVTuNdKxV5vMftBb1+g6Rjw/
57QzpRWkGwHkG29Lxktyr15Q7wSjiLtFG1o1o8X8zR13Rq6rC5DabD3orVxj5MDsTM/XZDLnY1hz
qGwXi3Q24XEa6w0PumZVeRpk1yx8zDQSUUjwIdRq/SFyXVRLduiBGwe/xAgOm1TYa4lp7DsStvHw
HFkVTbpVtkUCV/4rp374aTAdfq8ro00JbaRwDnXL8cOM7IecoMzQmXQuavqmQOWzuvQ0iVp0HwCG
OfXkR27DlMO26IRNJA2gRz7rJTH2ouJMJ2mDChinZ1LDWGj25D5109yoRSA0xbBphjDegv3IVn21
aasg21a6HWy9kda3EvCoHbTXuYrgeMcns+4KNBoaKA360qBSxmt4aHeGpVoenDS7egnkpSFlqxNW
T25Qf+aR8zxDdhinwV61EWf0ieJfRgkXSQp0ZcaCm12JC9yauHFfkH8YGdTXPihWRgFBsqZOE+2P
FmYENSI38zU2Gk6Oy2bHvWWvErOhE9toMN4wXrApKEzCs4sjecbYGIIJxbtqUex4zwn3UsxW+kh2
BTGY7c6gLJZL+TOOXgWXx32hUQx3jLQWpla8mnVadeFzNg1+SOxoa6132XHq25lepcKgI9sxb3Eo
ngnu8OmpPDzlNG4HiKJVZ5T7LpE/KeA26MWo8ITxOZNpz3PYbgObPmOOqYBTm5d8dt8EaeJqUoRO
a4axmnqte29rejmcQkgiK2iEHadDeRwL5xuDZb+qGtxmCpP/No7/yGpmf9aD/6QxPqCMCsWTmJ49
ADybF57l3B5no243M+vxStgRjCAdZXsYKnii5YBiy5OHIOXos0+qQKGD1fZMX8sYw470uIZwAtJS
NuuhZ6vymxHtR16bIFNEUPrBCOHqVtGL0cnzgpNfeeXRAtZRKi7YwT1pkzW96E6HIy/5qsF7PeiS
6pG+GDCsoh6loees+WyRvxJwcliiPxDQeuICkjUjyJL6rAThpwD85NoqknQnB/kUQ1vAX8va5/JI
K+Y3EpQEuqbhNqwr00+N/snB2cpKO8YsHNzyVohnkih56+taT0FBzERAVU91Vg27wYyeWnrZOUu0
6RV81Z+2aPBf6pGEfJeFez3+U3kWBlDZcG0YEIqm3C23Ew9EY+FVNx41N7bOQDb0uhM8zOeG1O5R
4zC4MedkmzuD9jzFI+0FHREG4BDbQouIyGCgv1T4TIj9qjU4s3wvR/gpRDLQXzQkdBH2BJ9sh1FX
/F5SKz+I7HtuYalydbS3KtDWOOvf8tJYI32BKG+NbQwJtSJktquNoLtkNwanz3Vat+o+AE66ycJA
u2Rhh3matyRJA9dPrQFWLDIWbp8ZXmBmPTVq2E52fWnn4BDl5XeK/YuDGdcVvB1qtBpD5+TSWhty
2fFBJjeBhC2j1YNzLJoOpYd0ahbVoDv7TBxIGhD8eZf6KG6rIUYCeh/LYNjin/2wE4tHl9LgNeKV
b2tshlhGDL9pRgyVTrt34PqmnLAEak1lLDMkY/pBu9FWg10eSfGSlEjQhXWdnkqZoTHHGFC3jqnt
EU/qS6+6B1ASFyXZOFhTNPro5U+ibD7TqhDrviwtaAQILLUL4bRO2aekY3VDMy8OWCd9CrLpwYL4
ASYTidEZeAYRDJRMbe4roW5lRSkpt+PKC0qOmGVRHa27Mr4VOnaxyjTYgnXmnzTbN0oF6ymfDd+u
JB8Xa3ARWXi/q+BVaSjxmgoKv1R5TXrDF/T2cdz648XGYoMRX7gSp5WVMM3vLWL7bjKve8rTeLgf
oj7Id3ViPZr5RNPxOD9bElNk/ZNaFW3y9U2R5yWPRjv0jVR+DNVXsgh/QJOxQsJw04urVA56f3FD
8+9Ym2cTGwbe72/ltNuiK5n/9MGrUQpAspLRJxluEgIDOW2reuy9bCDg0Xc+U2zII6gnXqiesBZs
sN1fnFcOIKaOScb97g1UBQ7KU3FVtf1ZOyWb9WCre4SfnOkgHZhYEd6cohGfVg47k1xKt7GwcJM1
yd/jXrxwSdMFzRsL0N+ybzrd6Df/Rd6ZLEeOnF32VWRay2UYHIBjoV7EHMEIDsEhSW5gzCSJeXDM
wNP3QervNlUtJNOyrc1KNGVVZjIYATjcv3vvuXFffgSKVte6VLdmtZW+2HC/33bt/NOcok1lJLdl
YXaYJIfvbMZiPLn341zcNy6lEBWItJVNjaMSoXk7eByXUWealJairK/iQ+rU4j5YfshWdXsbtAmU
LN9hNarmFy84jX21QHx6hxE2qvdYGdMpTNu3vtKbOemTUwsXa2JUeel4oXsjT44IiMcp96KLVM0b
pMXsFHHEaIbJ3wmCVpsWbYiTfVzuACFR1UXYR5ZYQ/CmsI1vHEYjvEsG87KbulbFTYONlJF/gPl9
QXfZ+A03XtMAhRdec3IT6GjSkTWFZVow/XqMQsotTTXvtK2fEi/aAmaWlGwbELRlvMT4K7bGVtrg
rHK58IMOzIO8sF11V0lii/289WM2RJFjwDhX4NkmekMz+4HKDKIP7MWP2u/uB7d/myEftW5C9KwB
YbHEN8mZTbvGOfQUx1CSY3KkIsxHsxfRIkWNqeUMCPXhrRxn8C9i3ka2idLn2OQyDY6eNWz0Avfn
uUx0yATU67CVLVilht0W84NDVRru2oh4zDfutTTJ5bRma27DENHbT9pTYrfPRhSc2EzBCRK0kzWj
EpQD45frF6daCMK+HqOULG93g/FhYjHifpp4NEAnwVk/AvfcZIa9Tgau8LRC/yQE5K28xHruqCOp
SoCUbGDDjW9xgNQjBH1lpefQAkDTpiN/FtFV01WyLlW6zTlXc4opDfRrqDPQg8Jbv2PVHy2xK1UO
pIc8FCxlRJbaDLemqwLczsbP0SnKrV2gkSLbewcuioOdCR55IrgEwgpPgoWEXfZBTrkJ82dkbwTb
m5hTsGo6/UKr3mMUt08z2Cwgy9HP+IfOsTH2tuoZ1o4Yog3O3Fn6U1qIQ16F/duPrDe82ceZdSow
MGEs9lgq/ujPMcV3WhrElOp44ib/tBz/B3oBCH8xv3eNCree7XarqSLyQTqCXOWOxCexp955kGO7
tzvCqFabCK6GcRvHoX7H44VZgw5y5Mzhc8q/S51+udn4bPJQn2VPN0PwUbG/mFOkRleTbeu7ZMd2
kybNvrmCauYyMJPkiAYEZKH6cOY8P9lN/uW6/ansAP9ZnQX7X9gA5w1+GlDtz4HVM75OmMLG+gdj
GU65dvhCSu0ldbwnCqtZQlLTXQXjePRqbJRWmFAFzeRphVUlPBqJ4IFeq00LpPausFo+Mx5fgWn/
7JR3gif/5cuFOt/KjYgadQCJy+gHUycs+41cxv0T71sxZluiunLFqWXjp07CQUgah9kxEFtnHKKl
4GjJsBP3MSPK3uISnN0nJyUWbM9esjVxTE+Q1Rdf/lZGI7qIpii6EFjik2RfTsjlmPxpaIK+DVwC
O20ZHNk2qwNv+ntvc4uKxESd9ZFFJSL8QDGZXiImtoULzrNPCViKdpy+ha9/lkxsV/WCLAbcaF6G
gSBN3H3lpfWuA/aWxTJz9SU5UyZjNhxe5i8/uyJ4YFB0gX6W70lnM6tD+K8ChmoWTJO5WydmFh88
I0Sg8wOs1mkDxYnfHLjJJ4yNcZN78a/Qo/lvNIuQyXKyiowiO//+wr4rOzd9DetvgZaUAZY8r6ub
m6SNvqwI/Wauq4SDksRAF3fvlhMeTSuhQMinJiE2v3yC9zsjAMLqdPxG2S+BfMgvsHxQZY2BOTo6
WbsdyHHTyWgdg/eYzfJZ5wWSefDBbmY1qT64CUvnw+jslaeDx4giTR5zIzuT8LaidQFkx2Zw0peE
8kuaZro37Xq7uWe+1E8vnZd3NOANj4Ulkwd8vxtOP/dgRObrUNF0nUMzlxmF4ZmtrrIveeZYIEbB
GZG998KfynXIidPUzPxVR5tZDynVHnO/Ic5iMBn2bp2+D6nZ5g+ljADK1I3vrZDpdL+kR31ZzttY
YXmodXpjifQHrqLkNGpCaDBdEec9DmNYfdNVIj3mRLUPMaC24w3n7kPvZA80kjHsdO3PoXOZmOZh
t2uHBIfziQH7eCHouELbZ6HTUG5jDNF1zrvWdxyH3ImUPhaIYE5h8hL+i0lGa7NjUfadH9jxeZhI
4xFQNAo8e6yjhg5PTnyXOAWVGuhJ69xy8xX1Yxbjk/DwAWOX/qH8hxgfSubFfUBFWJRPn4HBHAmm
B1ke9i6dzn8lk7iF/3Qx6qjb9maUgX2f7/sipgPVIz07o7l2E+Mds6NtFuAcN3n2XqdAgFUZ7Oii
fNA2FbaVTdFtTbd02TOL4RrljjYGXOVd+JHEUCmkddW5TaEYAHYG05B8Z+JetDTUB9Kn/Q9nkfJT
eH++EZrsgsf0ZtLVNpz0PcfTbwCu8d6nv3PFnJsRVU4JbjlHP1TTWruhmG/ysVO4yWCqWJi1PMjb
BWsan99Lr2Gsd5jsyCiNP3ObQ+PgZe944OxDMJfPkCRhjdQPqe7ifScNQK6q+CCFSbLOnD5m1Wbn
JJgg8xM9jKlP1KI7xVbSIIIzMF6L5VgPJPjg9cM7kkq661oCXIU/02Cl14Y1ziuvQjKNgi5aBW1+
SCq4GXFrvHST+hrrVp4gIFrbYQMHnJ8NFtImJ7a8lrk8OnUSXZpyfpNk3VcdWNpTP4jqUBaxwG/7
JJcJclycqYzEZVFPCxGAFSTVBVKpBvBestDVqGUBYwaP+fTCtjej+J1DGgNe5x0ofoAzw4X2Oq20
keHniZK7xufs2fbOt2OZF0Gj+MGsszMBF85ojnGDvVYmNGZAbVIbX2cbbbYPjd/z+WbToQtavFuL
jP630slJe/nIS63GliOk/wlriOfg8Ii8i8/J/RGlipacnundIEqi/zvt2U8J+cs5nJme91zs4yKg
pvUb1nl/9bcOwGMyu8yDQhcXxwjHs+c8y2UOtobtXzIwSxdG+NYxwnEGRCVXxD8x2j+Cury3FAUQ
vuKzJOp18jIa+GA7rDtUddI/HqeeiBYwa4QGlbWntHgzUkK5/73B96nM+eePft7fHt1fSIFM66P2
f13iX3hjyu/23/6u/5ecwua/dwrHX+SP/3L+KouvP9iFlz/2T7uwwC9sKbk4hV2F/de35f/xCwvT
/rttSKYehuFL4i7S/7+G4cXV+z8GYffvvmUZJPIcJX36t2z13xiE/5T+wKDMpWLYjsnrwcbsS/XX
v1S/Pq5xETb/+Kv5N40LsbZMdSQJkT/2JaXF9lg8kYOlOhdTF7IOEkAw25smEMe0yw9j+9NDRuV4
bBp76V2ZGOWnw78YrO/LbIIj9ZeiyzllF+3yfXh/qn/+6+PnP/76+1VZvA38H89yUdadP74qx2TW
WnME8+iJIPfAcBG6+laJ9i6D67zmj3KgXYC5bYDiY5klKn6o1SYNplcvINv071+PZf7p9Ti8FACi
hgWDWPK/JUPzL+8S/lvKgLPq2IlhRa90TW0FwNjQKR7dMdzJvBXreRBHK/LoC2vMYCesc+vZPqMk
kDJlL68S2ZnzibbWDPtsSuqK79RnwhUa43Nsmf/pBf/R9c2LNVxpS8NiL+uYFp/uH19wgC/WVrM8
pIag6MZ1LnHWcRpo9cRhIbxoGpE3STZ+tAv93soX2ZY6wCbmvNXWs89O0j75/XyJcx+Tc0rMKa7S
X3HhoKt64v7fv71c13/4tJcX6zumchwufJN3+Y8vti1FWXuBdQAQmK1hXaL5+IpD1upkmxY1gjG4
+nF8/fff1Fz+1n+9xn5/V5c8FB2BDqrbn64xAB3cng7m6c5zbsKs3BN709QLVrirjThdUWnwURkB
/CcnAZw6qDvP2iEX+Zv/8EJ+J6z++EqWD8m3YPz7rNDmnz4suIKWoC0QI4Hn7fp4Bkznh0Tt+/To
iMjfW41zXxSuOP/+0jMsNJqEdq2kizZNaPT7Jqpu+Yu36QjALnb8cU+5OmleXx0R1F225xDH8C94
ruvuqVKCcyuW5GOI+6WUBcJqi513gvVOlRO+SlxxkwkhkDw00VF2ZbNgEOxYZ/gI6sUX9ktjmi9l
T5mTxD50y/glR/Fe5yWVh1S0bZWZn8DZxGdDRZ+9Zdbw9hgdVkQ5cwzCazW76R5Q4nvg2DWElPB2
kHVHxUnR7jF+vSuUkb3pc85c1FqDzg+T7+X1xq8+ZUJTt+ExgzuzTmdhrSfjxrcoxgxjwF5G1xRw
Uhn4lIa1p8eSinZ7OTPGJiQkHEhA8xkLKLdnb2krXKdW+5l6v0BRDlc3N+KdabkcgRL8e/rONqur
iDsQOiVK+oiGElN1OoQDGCOGkkqG+Zrm4nQjbOu1hRp6sHGL3VFiaq/Ruai4ZfW9dKKktCINgPN3
fGnNelWOsjy41dysYtObKdzoJIyQ0N5PllIkflV9j6vGT4PyCvRV7tAKQHRTxMcJOmp2fZjOD11a
byu7q9eV2bsnqxY5kxlNZxGRgHNldqTihxELK5UyEpbIikitf/oP1y4v98+3kWkY3EMeDw9mA777
p9tIBq6Uss325oTSLYLixhnS7sYK8hab7NKom7X3Og0JRpjIRgEoitb6FDULKaVvHGTo1wJc7t8k
dX8NRFzRLKxhyanqMXDmyxCme2euGZUWyWeTyZlwpiAh4DOG/QgaWqathB4snc+INvaGSEd3GiMs
Yh4um+yGZf0UzM0AGrZ/TKr524s2w8CcsR+x4s3WS9ppOtOBBTJOrIGVV8PrkK5moAG3fUln/GCc
LYH62FfNa0Hx/dpvxlt6GInPj9Fdy2zSo6epMtqbQnDUgHen176vvi6JS90FZAHAUI67VnYOuQ2n
yOQ3vyxjChBcgae4FZwAanqBdMzIpNkzrWu/ctd47Oz3FtUgrp9GnsucN+K7bhwAz6GTmO2NAT5/
NWRy72qMt0k3dvvsiReCW52RryrSZ6dhPjhAI0Epcx85bVy4fWc0iWle5aP4gvCMddj/LCW+ZuW0
hPuke2OVoBQAFJ6daej2BiNLd4DXkBmPytAH4qMdovmlGQoOPgJOsa8pVOsxTgBwP1jp8BqBw9ba
AIvuQtXrTc25iUPDPFXbWmACRUpdKIDHmIHjWVHctI6VfyTuaxXGbmpxZTldfTLrS12LeB1M5uuc
GgN+4GW032xVymNrjKNDMlv7YSGgRVSN7VQlfzqzuaktvJ9t9Ba3TFDSIrjYs51jpp5vW7Fs1qOt
XYP+jKzBPVpOs4Uc8aR19t57rF1+Ob2mZlBsba/4hgqmuDTBP7GweGSaqpPuyoPjKdqTmHhb6SM5
fBpm4/Az6YantrCOcZpoNk+crmNSPxvdhzaknwnXbf8RcTRgHuWBByaqv5LMxFdzmK2aUL2Q7StS
1FFKX+NdYqphVemE/pJFzbP4nEscANg4MUqIr2Y2Hu0I5kVpsGYnNOXZxotjUyzU+hU0f4kXqtE7
jXRVBa5+Zgt3ElH91iyHejfkGyjlEjs5K7S3BiAeZ724JPb105lwTwxebe0sALAof3CrywW4GrLq
HmtDSeRqUowOey5Y+nQ0vtqDPYOjAH42LNfN4HgjpUWWIqeyONe6vsnuGnoPTn5t87NSLLyOZeEd
g47AmHbp/KulwJJofjY94yoNhswRpLzzXLJSQ+LBNO28NnSz1lq6L6qu9VmFzJLiNF13DIhW0QQQ
OZg1F0aGXBLW6pz5F8AW3xDYDA5gB0IPd0np55iOc7G30ukFKNyw6UxWjpyqBx5HOxIJP6ISddGh
AId6vPHDNNj0DGbJyIZNLlXNj6an34J4Gh8jsikY6c8xtug93A/ovUQWajN+n6fPZYdNKxE7mLEA
FAofCeQMhI0Vj0amo/QtPY50sdICNd3ZMotvjMRJNpjp3tJ2sI5J0PXbcQbyaM/leG5CMZwzL/5O
pAz3s+Mdc88FdiqGO5tn62W0ef2pCl6ocOHOU/629Rh2pgOr3NKJMTlMncEQOxCkaeNGmU49pKqi
sC9ubWxJexEYAxNCSZ7Zb6QJcX+c3UvSzbRyLspwSsdNhyq0NefuhxEKGkRsu9lmZsTp2X4wBwws
yOYgXBfE8NAVN7HZPg7Ix7AjWvbHBUjBWVI6kQYI99II3hLknNwp4nfoVUvfTgRfn9C8G7IvpmLN
5+CdgLBF+hxfibkae2HElzCWfOjExMwEKP1s2NEpozwn07VzF/P8HX9gfWvWwOardZ73TAAEWtDk
8fMNjXgISuuxS5IA/hVTTVkwTW3tC+Ymf+uX+VWiedBnxuoIMxzigeWdGXSS25/9e7stzz7hoVXP
AxrYg0UBZLhjbwfmDKcvMbtI7rUa7yrNedz0W0pOR+TNOeGhwD1QT6+iIKIQUwydqW+Xx8COOiyn
MInDRd8IVOsMMNPWg6u9IiZerZWR3XoWQAEdWtusqU8EP35aBnV9AdLWgBfLnLDXB5DGqrs81M+d
Nu+dcLbwFHy4RoeLnIbWPTnVEZCcQvKz+hfXBM5cO69Vkx96Yua5KQdY38jh3fxurO2MqaJ2s6tX
1vZObscu/hb47EJXY35kOzf1abUxe2rPJAobxUjzfUBOm24PiIRLdyu54k09+c+ZXFKj4ezvc/1r
NKyImlba/vwR5UTQmZB5NbaK6qcd6K+kprV6Zk3O+7Mj6oMywgxOTkGKp3KI5em3wq4gjPOmSEIh
xwLQDmlOgD10hC/ZDQu0FiO4qPlh9YBxho45jmN5l75ykCyU5mMETO/0t1nltBtz1OPWm8aKEChl
f31BJwZg4WSNwXReAytdEzVcpwkMNcbx0colG5JO82s9QzH0id6tqtF6DEJnmdCFm9GyX6k4ivd0
VDA9jhIihrArFqLaVndjsSYWQwSihwiK5gurcsLnVDIf1G2JZBxPtOKVVxPFy4kw4466KxYmkg2Q
AyPYON0gei4/32PuZ1fBeGtb1SjZ0c8pZulCF5+o0nH2suhPLjrvFQITUBFEedQdIk4eVgow8bSL
bGw2F7vaqx4gxFbbtlY3rjXJywIMXrlT0u+AdjVY3vniosXil89f00JlN3mFncnIsN+mxGaKOIXQ
5vVvhdG6+9q+D6txuA2pWWfnRPiMe6gd6aj2rNfSoG7CSsjC9UP2FoeMg1s0wL7BBo8TMqeMHusk
XIQAyH/hbl2EgwP2LUx7kLQgkGALsFklY9mcedI/xE3/HSdUchIV07s6AMbWsBYNMuUGXuqrXDQr
FqqLGHa4QCqCv4naTyMpJpFbrz0uqi3g7X7TYzd2mJWuuiikX2G6eAMAKF0HBmYOMCy4krj2L0kb
fhcG88lW4jTLWEI7KLMbpiObZvDufQnkrrszNZdXGKXf2hQDlW6EK6v86BX1p+zYI9SVYpcXDh/u
gI1Khl9+D0whrpPv2sBMR7hu7ZBe5sFtc7yY88+W1ME2ZFGxbOORVRcIQftZwKZXPZe6FSkJeyPf
5RaGqJHvV9y5rXxtF9NjpPNLiGdXOqGmzCTcW77JfNmfo6Nt6pdiA0HNYuMgd3CtZ7y15KhLehc7
Ub8AciGsRveRNs8j9aVYJxSutPlXAdCtHt2bzpst6CwW0Np+kCt7ZneOHkoEVKjNZKSXqIUVKRev
c9hh4oOtvaqMrKFfPN2VU+1hpZmf+how5dRgd+CVY17TLCOi+hy9njSJB6G78ePq6M80z0+hRK72
aCoTlNixZYxWcSiqp3lob59mlR282ZPXGB/6BWvur6whqduYTKcA/mzKUtyQ3TXW6JacQJLuwIYH
/wsbMaLNcbp2HYEiK8pyA7LanCdsskEj9xaIf4CS5mOww4vbnHA/wL9F1vd8gyajIZpOQsf+ARPD
OqG+hLBxhfWIC7/SJ9cZqqPTfLWV3Z+MqcOw5Sa/Mqx12RyGm84ojFOzfAmonFPl1K8bo36CqniP
QVDsvLZC3J2IEWvLhGzduMWKfRUuA9ccTvXyRVMmhr5Yc4LAJN7UnT6ZOAGxgiDR+TYZgSaGzu4Q
BOj9Cu9eZ+EZWH6ZaewMMsYfUICwDieH5mcc7BdZx8YqAgi9JxW5bzPStGKkihmW6YoUPnYNLImZ
qsYDLdAmz4JA3jAhv2uWX+WDAnOolWT+gAwkTGc8EJPgdtPfUul44/ny3u/bPVqZvGcRodEnGz5z
3m0hhgEkkJo2qs9nbB18Eo0PkWtMGkYEZjfcOAWJicQEXd9E1hK/4KmLF9I24jWI/Numw4DhO426
/f0lnPynCFZ3BUBMtPi0R1Hmt7+/zFZMToX0FttdjAgJgGfpXbDDkCUikpTbNzkYEexUFSKtzbXd
BCZDsKsnWbJSIJmdiRNbxOOpSg9pIMQDR/fUzC/RqN7weB9bYd9XVXq1E0kKdboob27Xs5g+i5mn
qSRhFWMwxP9G52PuNLvZi26DcUopCybuJ8ZjkKDLzGFEs2BEJw9MRg46mxzWMWraGn49L9W0D7D2
zJUdjvW+dogJGts6LM4mA4qMnK7N5dKOzbs5hDdV5U3rjqh2lWbTbobxwhOLfjW6sPwAa7Uqagur
WrZ3jX7b5HoXut5Rsg0xfPMHUCN7HfSkZtzf/nzmHwWLmMu22otMQjPmTvQmQpN1PyIFzkrdyZon
mGvTtjpF75HR2Ju2/WWIkhzJ0GxIV82QR9Vt6DOn8UcPny0SrLJaDDp1wrzIQkKd2M47FinMKQ+J
ikKNq6oztvNd4aq7sdBPPq0cFbG/vB5+ZiO9pQwzKbckgmcaz55GH53bW3dUPpmWjrujKwnu2a92
O3OdsLTi/pbNXTu5z771qrwCGOjQrgZ7Tf/sBWsgpitMdYxqId/QQbOCV3fsAuHx4Y2PwJNe/Wh4
NRLzheYdjtxEh+d+N1SK0SCClGOMGJP43R4gegqjbbwcPCmYuDwy98RAY5g7juTgAlOuHhDvw4bA
7huehCfpJj7KTdmuoNKgblKEYosvIY1X06dwu2jpc4t9hjkVMLCxeZCau7eeKGkwJUr2BAML/4OT
XKY5p69WG2d8ohk5DEKQeayO0Uz1kirNS99XV0W1xMYM6vfKfS3FYo9qves4wWHrOzgZqbefVDWt
HV8TUBTtRVGx3Jvblr/j2OXC5XgdXJvAe6CLamfI6qBUQCnTVHMbYsuLU7b2ZgPkxor7c8AMaKKI
6SFOUBRkKg6+5TAIgFtxDmpsrV2uPhCDd9WSxpVJChl3MCXPPtqXE4/W+AJrq8doAW1TbthVoXRz
NFvRXKcueeusODGlPEbqnwyB1Iqh6LQuZ/nei5oLLEhq9oPxKc/n97GJTYxflb0NwfmKQMKTt+ud
34Yt+4CSOs1yZPMiJI51+t5JkcrnUj+bOjNO3mDV24DsfiBLG7QX0Rldh7/I48jnBhuwl9Ii5kbI
fJGQlK56j+Fg3bYN2rfNubgr3pIsKi+mJZ7blIVV1ASEkhm8dIDVhioTti2usdFzcc1qKqsB0rP1
56k91NXWr/DnQa48BHZdH9KIkz6cwE1TCR+tWpasUCBFGTlhEGHnV0JP2Mw+94lRT7ijXX2tPZHc
Ezh9ngsuHltwVTCV3QJgGc75Te7reO8kNZtluJZAOTxmV0XRHJrO+aqNpjg2qXMT0XGw90Pcu0kI
6A94X7y2BrwRTjCFB4gVpwgfwY7x42JSmXuU3fqhCUi52W13p+Pa35Zh+tk0t03yDC6QIiKa4kmF
bEk9YnfSLsSrQF8h/C08fnuPmdzfR0lvEs5jSc8jMjLI89A6G79G23bTI/Ok8X4uUQtMCRBXsj1t
K/qpWdSWwZzzywtD4sL4qzah0LTvcXSwJeCCMZ7pdpq3idlkJ3/uy82WMEuzTQYG5ylK6c4mngGp
FkbneM2gOFNGX51D3XMYoArDgld2iRt322GJu1HDfcdu9VZwXBgHoc/5ph06b1/6UAzbgbAjzWwD
CUX8+wmHy50O8H+Zs1etB9c7JG1Z4iIg793XHXadNEwufrI4ec2t7ZTtxhpYOmqvg/Gn06vfclYY
hn6va1AN3sQNXNoPACInQk4duNS+WYeBzwPMDUiK987GabOYJF7/FJoqp8bCes2znibLrL3kuvlV
tfysYYDAV3AgZzTDPL1Ii03U0tgjW1wmhR6dgxqCg6jM60TY5LEN8p8pZTnbcZo0tk2KX2GYg3BT
IyHU8QcGyxozgY2Z1gr3ZjId08UJIVEj5twkEOGqdyurX6xBUQaFg3ab0oW0xRgBFrkxJvI54w/a
K6ct2Iwe8iTx5c5Q95FR0qsZZG9hGpd7T2CP63k470RD2qrQOHVFqfYmc/fTYJUPoYVrrOHG3k4Z
iVHRpR/CpofPTlPvYAsLn4fnEaoP8+2kvO7WkcUL9erFQ4T12p7rsxpm5wCu1Y+y/pYirJ3hnJyW
v53HzQR7iwSAjRPBdULO0CryqbaHlDcV/m2dzhhLx7NcKloqYz+4Tnln1wUhQ+y7q94ey6NlIajZ
POUJcbC5xjNM2jWhaNRt60OG8xGLFnQNiT1N9TGNEG60ISFtw1y1wov/3evbMVb8krqG08KS75ar
RVBOzF9fwDOivq2XVFNN5gGkpr5n6kwQzduSG7lTIVOBhlTyrjfqihiS9yLYY+/9JGCzUVjWAWT+
CCCm7vdp7dLTOPqnCpvHVfdMDQlvQQMi61mn+SIm+jynGLAnkUW/opq/QniVe/gt7SoYOIImHDj2
Y8UBrafhhEEvubQoR0YcPQPbYRzp3aikS/SZg6YIqoc6AeFBG1+ki/HOxLIuDZvqyAiCCQZqa+16
0SctEeH7nGTFCpz6jtIf4htBney8hpNIQlM8M8Wu18XNV6AbtfG60L1Je8EwqoOTRhnMPfzroysD
fwcFHHQRSo1d83xSBHd2Y98zqUzKdJ+nbxO2w2NBUmq0e4+HscgRBTDaLPEz3xW8a4O7izKbBaCz
ECVqCri78jGeCuPGqUuKBWZ1209kun6LP3F7S6xxBscQgLFSnFP6kKjYmIz28ZBLWjrrajdGiLYQ
wxHuxoyDXZBvk6irdhX0J4Zni4GGL7F9iy2bQAJuN27U9lmK+ykrsRljjL4adUlyaASuOZRi6wm7
WbeqAtUoxUUDAtg0H31R2udOQyucouGuaa7xEFx1UrwrN7Y3NZU8IYS8Jqcdwu7I6Eke8k2KTqrc
IwTZkVSI6R7GcHizKVvZlJFBi8jEzsoHBBCY6cEtRvKFJhxio5BQ+MNwfMSXu/S65SelDXVtquwr
ZHU4GmwathrO3c5t8Nn5InIPXUSyJjUMDhId3IXqOxnm9sp2PlzVooEnU/nIgHQndoqmRKU8uHdQ
SjjF3FQGRPQ289M9ix34AJl9uGSA7iMnhGe2wAJqYN4ggVmJl8iE1jMBoQJTjTHzAWTj2Xei+ejZ
06/BRTIRLUKQJgIxscwfR7di0tTG0MitwV+eUBRZA6fgEOZ/5KBuHvtnfuhIwW5pc5udmu+Z+06x
Bc6be1nFzVvLt1KoDUxpC5DpQ9UxAgrBW1BZ/Qi4/cYRwX5UXnMnm/HsjfCLegcQshvPCn9yMnMz
PnM4Kvv9h6EZ+IVyGs5Gry+OaWyodyNS3LufgaUwoznd7z764eikI7Kq1CsDtYMpSmufG2srSlAJ
qetldzyoz1nmHwqh8TT1iBJEG8PbHLqxlTfPoYP5N0/wUenZ2XXAZMCHfAJ1jS/lCPt6wFY3uk58
61IY4gZn0yg9tv+1fuh8+TnWtLJ05kDP4+wxuSHKuqZPCiN3YiRPwtsjJF3Z94hVg9F3sEJwJr39
WDfBsW3GiVhszZ7CCFuIKj9C377h+ti4SZ3s8c8l9FNNJDGzWWwLozi1naq2DMjEkWEli2fXeyed
u+2GmMCKZivk/abhCR5weu0KmwbNQzF7/KQWEcuaWtQiByvDjRno/JQEUNI8o4WtbpS0+PbxDj98
kE5YNnPVnsFEZTcNH/e9rr3wNNGkRmuQ2ks2IPtpJvCTU9OHW/MHcYmExHaRIpkbWxkveYAgpZ5P
G+8NfeTPNbNDtlH6m2IsRGtl47ZnDDdjilv1RYX61dcBO67mV9zIfgcbhB3VLPYyMPxjpNJq17lQ
9MVYoHZIiiY9ucxJrd5dM0WD/hPP+X0bFRZhvM66CDoWVmwx9dlph59JYH7GjtfsphRMX0O/YF+3
PEUqMnKAxo6iq4C0VQUtuQ513RGij04NfR5QLzk4iWNMpqlKcveqS+NFVWF6lwanbvHuOWJv1+U1
m632TJgMoHdQnt160HfTMKtNY4L4CrLQxT4p1T51Uue+TIV9a0EcyMk8bcymLnZYNvsrELvhOkG/
qvyhvqtqSqSw5JVbB0D9aZDeMlxKzatevoh0tLFfxzw7ll8ikll3XDJbxydAyB58mrdNxPIasdu5
RHN9Gzc5zJPD3DXM4FRqPpqLFuTHgEh//7vOwn03TYQg0P95ta49PsE8Ku6NYTpKXY9P0kkEIXAi
7D5kOrv/YTtuf9t7IIJ+F6+Zju/ux5lX/fu/5oulhoZkNkmxS81WEFuH0KfAV5jJd8M5rtHGDznk
uECW4agu8wegwsm0RIkXrtaUyQe8E5wcZMLKVlLdIuLHhNa3rqCs6rfc/1+BPf9/9P1hzvkXX8RC
IP0fsuiCOP3HX2++ivjjXw1/v3//Pw1/0vy78l24xOb/pu7MkttWui09lZoATiATQAJ4FXtRfWdJ
Lwh3Qt8j0Q2sJlATqw/0uXUs+Vw7/oj7Ui8MUrIFEgSy2Xutb5kKxZ/tIHX7wQe1rL98rh7f9Bzu
Y9N0kd79zQd1/jItRCkmv4LYiboUkeDf8j/D/suVtuua/FxQxYDY8h/p/96roKDqObYnpYKOwVFQ
HS7arJ+UbUYX9wQguF/8oBhF9SkhNxl6jiL1M7sFm1lm9w54sO4ABjBAE+3OLc4HC1hyvTJq4B/B
Lmfr49FgbFhE/0FesmhH/hFGLW8OQZRy0e+TmuFY/iIT/OnNCVLWI/i730z89iPkmMbH9N25zSJy
xSV59tOXdvPj7/6sOqSW+u54nhAIoCQqNNNXnAmCvN8fLxzzUeYzyCyhZN9vOnKaIBn0SfqMdWsQ
68iiXULGkf3ZqNAq00FGc73GtZDrJ6IHfZqrnQtGxrZpMyGmW4CXusJ+5Z41fNoa53hahyZS4SyP
JMasYppowhkQEOOtDbjEqWl+Lbry0a9tKCKtGbrrarSy6bofan86aP6YWlIbprJ/m5yitQgNCfCy
YKppAQ16rsWaKzdgu6xw4Sn1TPdpEpe27U2s6Uo//jR51iChuIcqp8A9f/ZKcmP0tOjLcxfnVKib
Q1pJ4hr63nfJpOsXMk/hZ5g3R090JMQ5bjheTgHW062NvZxAnzSt6tWQYjFlL+4pZm+qXEPfGDd9
bgdMz30STurVwaLQP/e2kej6Mx0WEI9fWxinNVURUNxxjhVT2BnNYHRW+ovpkLUjWZugOAdEluDa
3mZVMrk30MxwleghR9aP6RPwJpytsVlZudtTs8BSCRwsCPNk32SuHa1GIhXqG1EVM2XJoQXpu6kB
fIXnrDlb51NelbFt7yzWZ825tojbVMwOKL8pq5QOqvSzRjRudzCZBquz3i/taF2PnJ3zyQOqBu4x
CalBkEJBHkIi6dI7eYVaoMXx371CPyjJYhsLuaDhc7v4Zgcpf2AITImLB7/7GoOEcS2An91bKQBZ
XCmN0FiMnd5lBzxqVG1XuveLUsM9iyLoTL2iOVOtpR+hDYkIQExAwxmQzS+KBhjTc0dSHLpZ1qWv
aIlxdNft0Ix0aQhw7BMfcymAi2sH4TnoFCzD0XZIG+q34TTkwzk5M/Z0WTsVbHDZeSbOIK5LH3hN
gZRjZJOFb6ifTG+TtLoarhsaCQScmiqhpGWDtbkupcmCV/Ug0Ldmb1GzTptikJturGvcSl6tRQ4J
UIGkMewW0V7m271LlcpxjU2LGhdfMVEs/dYzA6/dNBPhS3s2h2l4oxE8lCsol9wuUk662aYqx4/Z
ECoLmNJpVfwNqVrnPFm43nC7SASg+wy3AoI8NBuljaJ+pubkjxarjRkevQvOgtL6V4QI3PiMv9V8
2QekrF/ENI0E/M2pp0kINC2+lI3ohgds84N3UGNPAm4qEtwbYu4ygAmxP72pui3rKza7jAMIAiVr
A60y40wq7qsV2B7M9zpEmQMPQTta3lpZr9xj6s1t/hV4Ee/oLDNKK/wc+qw2gHIGnnypKOy7O1YM
lM4dkSU0GUvIpfGTDSE/QVKUsNDU7Vf2D7ENds7FX0cKSFqZ1NFwRMTd1hZJOF/HDaVoYruygv28
H9P5iNKeVfOcdiq46xGp1nKd16YzG9+TQjo57r2AG/nl9wPuopr+Z3j/e7h1UZcT8mkKIT9IB32z
GM3CTbGe1i79Gc26l1a7lVH0JZjocvRi7/73R1yUtB+PSL/EBokuFLb6Ref904QyOdQV/bxA5Oa7
LUmoxvAqWwRlLOlm68p1pf6KciUsV78/LNP1r4dFjo2C3PEFmvv3h+3Lvha1w2Fr1DAbMSn3bjBM
eff7o/zb6bQc7L4SlRXS5Q8y4rBlwayoUCJwABWB5adbDeb0fSoDlwjLwv3DdPl+cubb8wRTMnYT
4ZhoQJeFzc/nkrYOOQsTMJe5tVyyeslQG2LX3Q9wzTe//2S/nD8OZbNGUYik+dI+nr/GFC01SQbC
rq4GBKLym1sn/h8+z+J0eHdtcBDHNhVLDeiZyKXff56R9y1qhcJSCjqZY1lCX51Dwhbmo0r7W6HF
Uw3c6Pef7JcLEo05f9d2uf591xIfDlpQvi7JV8FX1YxkXA3lyqR1ire5AryBd9YIgujw+0P+y/fG
Ib1lfalc+5fvLXSHuKwzPiewEf2UzwnjSGAZgLp7KJR/OKn/ejAlWP/i95bcd+9PKulb+TBh0UKc
0oU7Z6zEg6Fi8zxsod7+/nP9y0XiW3TUbGc5mfKjnj/FnEqgcEy9GMT4HgT9SimoC//pQVg1WpbC
pKBsiP/L5/1pAKk9bapgJmfKI4b9qbIG83JwiSf9/VF+vSrQe9nLjeVbqMbcD7cWSdsytHOPq0Ln
6FHFQRdi1Urk9NQczorIePj98X79liSXA+QZ/C2uYmfx/lNZndFBEfKjMxRNL46lX4D6PhVt8Yfx
/tf1tcdxLE4cq2zpc0u/P05XMffSKeMWq1F+wicNQe6zYUYDCV0PNkcANxA7Ww2Sz7UH/Wo0Q1bu
EXd6Pl3gkUUg4nByRVk89Je/PwfyvZCd8cwXCrsR/VyPc/7L/U/f3egqFymt2apL10y2c4OU0MqK
RzRoCGIHyNho/3GgJuP13NzU3htForUblGfSojEF11VqVKRTkWysYVjDcbz9/Vv8t6/JURa3ExYy
3u2Hy6IUNQbyiMvCmhqLVECsMvGKpBTqrV3WgoX/zw8HhGc5lm0z6ny41sHIJR0NDtDS7AqT84xY
WbZf40QBKGdxIv4wLv16/0pLeRZpVKzNJHPl+4sjTCQKKY9byx/szdRwnVvlf3r3+sIR7PIYi0jl
+GUeMfF1tibIIjA4yloRcn7XpOmX35818cvnWK4jfFcW8R5s/T/eTNQIaz2MTMPIi7+U7XA1WCM+
YQ+ya4A31ablxoYBhsPSAIH2/6R8fZGg4zOj+Md9/T9dr/n/yYFpy5++jl8qMU/fm+9xEYfd9/Z/
Hf/P/+YZr79GP9dmmIT+y4wp/lquaqwOXOKsjNylvvCjNmN4f2ELI35FKEYEZVEm/3/FGWX+RU4W
FRiU6WqxjvG//i7O2D4lHYmTkolckfjBmui/Ymtufiw1SLz5EWPz9+uf6xGnyf+fFQnQJ4dJxgVg
x3vDM/oxuoVdU6xUFZG2oMs3J7JwAo8dO6R0I5dUBIBe8h5cfXh5ehhNoqUrrNJX0CyGVYRc4ryq
SufJSGIEt7P+w80kT67H9+9PeSyWfAvPGhOWxYn9eTKEkeFlBUylVVT13UH1fUEOkQmgx7JupkrZ
LCsAY55enh5KaVHBLIznerHgxNjqbxqslau6Qq5e1dj1ZUNyFEk65pmPCAiR7VytEzOdX3M/va0y
Z4eKs7nge8sfGhonqyjDq9b17nXojF/DoSUwWbXOeaJMEygWZEyrAyB4ZhnUV2qoNdqJcVIHqCW8
ol3k/faX0gnpiSJf76VBnCzotlwSFdzRDj+EFCp27dzlT9I3blTTQmzoWqF27jTh6tYK1m5TpdOh
ytNjuThAvVR3Kycicq6OkbASGfaaJir+klQeNRSc4Ud34H37ofMk7DBeHN1rQ9j9MQYDu85Ahjzl
Pnw7GQ0UfmAnba16BNrIou2iXXLthil2Vo5mP/X3Z2soB7nO4HvATfTrQni7oeozwWY5tzU8ykor
/9bvQyQKvb+lxmJ8MWgaOFB6v9tKvJl2px89URGgNnSHCPPHtvLQ+7nITBcbPo1YK3/IzTB9mFgi
BlBip9Q+ozITrXtVxodZNfk2HMK7si4GvoTwLvK7aS8iGe1Vpx7IFJpva/glq0Kg8Kb1XWzLofB2
rQ90zg+jnYatdNPlxniDWbFYmzVMYsqBKx+BzAMVoOw8k7SFTi+pfuXX9OP8a3oaEkFfHVyrxvjx
SpvGBFMEWzzRNtTISSCcSn8gw10bu3pdsOLim42r6JjK4gANY628eX5M2rnZ2ew+CV49+mzCieIK
2+vTA4qWYUWs5eXYhgOuGkYSwi3Lap9rFw68jvHyZsP0nM2dXKNXhcnoYKnC5Plgj0N7e4r4TRPY
BA72oHIevUs7yNpr1hJYFGPDIYy9+t6Belpy61hkuGnO6rIN4m8COXHQmd4zEQY5FSFg65Pv3rPM
vk8TO72G6TOxDJjMur3g65nPjcHCIganqCYpmCdDgScMYdbK6M3yrBcamW0vHUAVgfWg4ZPtG/es
gD9Rq9vCTqavE08MuqwvxqTBqMRkj7adedfYDCWx7aAYrFAW/Z196MKiGtPYva36DUnw9S24SPdW
0R+8rJziMqyN7kaiYrxEDhehRyDwRITyjv1Uezx9d1mYfFPxI52YgM4lX2bBDxI/LQ6+bq88RG9H
1OGXbWebF3p58Av8SCSY2mtL5MYxiKZ5FxctrWfqNZtON9nnpKejSxP+wRwTEkdDKNmGaT6O8G/O
PJIbP5dlfQO6M/rDrC/fb76XsRq0FlOGxabYwgiyrC5/2hgEaT+pyR2aVSeC/mJKhvIipD9rLeF6
9nidunFyHUjpPIb9ndFYxhNmj08VO7GduCXH27+m3utdh7Y/nNl5IWH/oOKdjDn7OrnhfdqVzqOX
LYxUNz0EI6T5GgLTpUv81k/z5b9NOubJsfnzsL5stGkH+NiR2bUhP3//UUwxYmHSFE1tP3yFJpcT
uzQlt+3ywFpxOgwwK4D158mt1frJbTPFgLOEuD79i9OPqMWCpEiWTIOl7DVa5OcVY6J3XiGKG0oK
1sEf3K+nV5MILqg+5ztfB9Vunhvrqrbv9XwIif64sZrnofQCCI6FcTv5pXfuXDu0/WaoXga2Ghfd
x9FZHk7PTg+V28cYIQD226bXPMQI65DlH0Jp7MiZ7o+untInI8V7lMdETyTpOO+tkVK/B7f2yZfu
twQn3Buqki4OcGgm+D7d0XW2ANzVU4Jhs+i1t+HftHtJ1uHOKT21zvRNQ6nvgHXhs1Hw1uPet27y
llotvoX4UFBO5jonYGyaEf/GfeLdhkV1ZcukePBB9p5xXfmHWeBAqRi61+Hs1jdG3Hu3CXqMOCXX
tuhxv/JLtLJB2KNrsoNDk8UHpizrU5rWD9QB32Id34SNH3wt2vSm0CiXk44SVwgpIW/T4M4yS2vn
O+bGyNpoa2R+9RKoZuVGhT5GAnWFN3jh5Uwk4cbwl/y1JfwnoTrwpUrYr0nlPCfUUtYFeSF4kMMH
tH/IdKCVbPLUsUFJROnGrOiRWtrtVyyXXshrG26Gqbs2Bp1umq65MAQjLJNAzqV4zFJTHWc65feR
6X43e/uWAW7F2iC+S5XKdrGPg3uctSCjx60OXeWkh9pwWFrUwHB1DD1Vzf6nwV1SkXvkwn3vdOei
S/LrBMPeyhyJYWdhkKzCcqzO+0yVl0bSOmC2XP1Ixgc4ILY4q05Ft9U0jIehBec02Gb6qPwkvJC5
h2dkeekF3zuqyQfqiwnWtTEg0XvR558eLFObhwrGsgmx+AY+IUxFt0RTsryclodAJkj+cmmta/IX
GKia69CwCL+G+b0ODMe+6KvBxsl+SyQt8qjCbtBOd80VYPP2x7MCGiGM+bTfnH7rLv+kUUWx7XQ/
r2uA8mlg28+oFDCJmFZ6FU6W2Bv+FB970jG3rZmDOjYUDQ4ZpZ+aRYUmk8p5moV/A+ciI8JAQvYg
AuAy6IkJSdsnbBQXvqWrL8rtQyKgfH0Nw01dRNxDa4Leyy8M0meCRNQDaLAScX40H8EHRysVecZT
UcEPGxsEzoinVBo+UPlO71rbO8phaI55qNAPVH58xQrqTlf1TgH03yIhpQGCQG4zpOVF1zfuQ1MH
yYOqvOhOwHy8yzjXe2QlJdBMXgZ+2t7BKCXImuwEGishpOP5Ti9t/NND0mRPzN/V5emVz7pkKwzl
YGSo7yk9ZOcmCtdVbIp6Y3fVcJWQlfXjYUKHu5ppip37le3uI9KQd3li1w/9WJ/HqLWKKg9J+LEq
ffHjqZa6PFJjJqSiqg5lTdatBX+a8ebRbBzzUPcERjTd8OaY5bhOjco82vRZjh146CNJchM5XobD
YwBBf03OK/gq2m1l1aI1opu8Leu8XTH/epenh2C8QhhBh8TLPvtLvptO6jcr0TdmUYcvAT4H0EQw
uuJxb9BgXlNrFFezysSVnsf5Sp3lAyUP0cl+0xMg8mCD/rxoFvN20McuwNVs26OxvbeXtbcaiLyp
tF0dy8yPL/wI5WCTSWPd2KrbxVU4PVoFslojI0eCBKbpcdZQcxPyUbcg1d/q2f1s0yJZ+9QY6Jli
swGop1Y2t6SMuENTI3qcppvaEsaNgN0o5vCAuyd5cVg7o1Nc50F6rQdMZWPqZSugHBs4lISV+eYK
gZl5hh2pRTlDNVCAWoDlQZXGrIAsAc5clCvTGXTMc98LqACQmNg+MZ2565bU8CRUCEpGBwedbLCG
mPdVrL+afoJe12v3voX00SqreNsCUsWInaOUsT7PYbpB/DOvc1stPJrF63vIp+KzNZM9biQ0zWgA
r0n5wKR6WWTWvGPL8tmZhKSrXKgD6132dHNg72jv4CCVM3p2jCuZZpyucaiOPeh7CjJru8KIh//m
k5/IbKPb6Noux89mFkOUBn/ZI2gE/CDeMnZVPDHuxiZ7tIDv7QLfvS34W8d4oi8LaGQr6vJbN44m
ziGbgkuKu3fSbrjt0Mr6du2zioPi61sIxX10sdDmvdSKNyxn0d4bWqwrATrVumN7whTZom8VEwLz
APoe/lerusoY4+mXAiUDePRIubNd+bSVtgN1+LVsCQyC+xKWtTpbmmcs1I+j3X/Oa2jLynU+qQlg
Dvuj2yTqvnMPfnGIiLSvB0vdQj7c2kD+QV5nNoaFRpwNAQ1HhaYvN8Gf2mAbsJIhVUa5vVoAgJTk
0E5184UO6+SSRJMl6RhWNX5tB24fqsKsXbdOf6lpoKGBUP0Fcq/MdFa9hQS4K9oNhLlj1bBTQIWP
BWxwEK2ODvGexZHW2T3wf+/Qz8yP03fVjscUh0PgePGui5o3EQ7BaqobzBEJAHoXfxWl0k0V+Pb5
7LMJjTAB9531NHQ5vSlb33LimdoEwu+FLGkGw5FdFdQFdzgTcgRGIXp37fKNruuq3cVjp9FtW/Pa
GmCApX3ySprhpvZhAwo/qFZGdB3EQYJM+RGi9nROzkN31I5MKMLOfDYlV4NoOqw7GGyRkr/63Rvl
unxVZuZd4UGDzEgm77RXQ8CPJLaig1UlKFH3ShHo0LAzIIfB68b41iq/x/VcIfXDrlbjpV/NHg6f
wMP4DH66w7EXsYIwje9jUj2UYfGZXuC60ulb41torYIbTyM97+Jin4USYnnqHpRZPlvw6FeJkluH
hQHjBVs4RKP7TllXOrpL5hqDd6X551g9pr7/gjLFJOR5PtBlnXaz4+ySmibj1DXhNuwra9tlsFl1
OZYoNAj1yloLbTgxSx52gnSp0BWwMO4RsRMmr419GJASvV3AWHNRrNqKpFIyRKnMQPpO3wa/wvPa
dKhux/igJnaDLUuHlatrE1xozfpc7lkBcZXpadgs1IsVb3mjyLjzXExfNtbQoYEaUrYkHjbUUbxG
HLIImbAmFm8szE3nes+RBEWTyEXSGF7TKpjPmqHqES4Pu3wqp22u/GA1t+CMphS5qiPYFAXmuV1X
qKZ3Ra7kRsia4V7ep758c7StydmunitzWekJgrmyxDyG5rJ2qRqBITyhxe7jd2qDRxQya5+pah2T
0cYAc15PWX3eV326mbolK7ekjp9vI3aK0nV3FixBVPesrXV5RcjkigLIQntnveuab4mxnW27Ois5
m9h31N7SGawnezpm5fTJS2DK1P6wxaMf7mW9mHHS59bGFZfOjNdBe7QLMezwVcNkxwqxsvxW7XtL
HkTTELjSqpWBgGgVZ3ODVUlCcTbuM5Qcq7kJAmTXtFPKFN1IjcVjTegDiWpV/Ra4tb/TbJFWxeR9
G+uhJ3lSoT+PtlMi7ingEg1iQfAKSX4og11Mip+JkOKgKw9RSrAPbe9paDG9E3VOSlRUG5tgJpOo
C7N7N8ANKJxSbXJZfy4dAlzTmGCtxZ+C8ISstBZYDKT/gLHIxPrms2iT7VMsiGtw0CADcSFXDlrQ
LhszsDdReavhhZIQtQtzVbMOi7/PI0kTYwMAN8kRShUwI/yoeuvK5DppaWNEejuJJN0i338qlgid
LihQgpasKYxIbpGnM6bkFuJ8AyFQo9OVP/jnrN1I9CnDL/GUXeZFhl1iukk9+4Y1xAPaH2tjDM6j
wxioO9INVYsgczFV6yH8FBT+Z0GiCwzyZxEu4Ntw33vBp6rlM9I4fjTK8GtpMfEIKrbckj3WQUd9
dQpP7SFgf4vrbuPU+OgkdpqubrOD5wfnhXKAZeOR8EYXW3YoGWYZBkEj8pXeqdK6l8IwL6IguYip
vKRHjSN1XQictAMD2tR2t9rtYC6+kXR3rhBCXTLeO3cKc85Zbi4MFnAoqnb0gQwAXAvxJxPP7BQm
lCmqXd5HRPS0yWUT44XDayC6HUs1qZIQlWw+rGrC6V1BkGuei9eIMiJE4k1sErQFGwCrjJWjdhha
HOJ1TSgY8e7ajL+zvnQWk/K1ZCHczbztzn5zXVanWrf1zdSHKLg8cWzyhovNmb5I2N061SOamQhV
8mIAgXVD6CFbQX491dl2lqAtGbB2NdxRXAn2ymhdf52UzrYMUtKSSqyL9EzOyAJw8YfarLiYeeTI
5rNa10o+NW324o6o3AbkxSTnUF5N2pd88XM7uoMQkTKPetYqtAZ9TAbNcEEWTlpETNQ5oZUBXKbR
J/kjmaB2Vf6La/fGuafJf/UmagO5+GxkIljjUFmx0CV2WcXMCXmwkVNL3ibiGxgK4Rt83zsw+IS5
zKu+buwNYzTtHBGkrARBl4+ZumI1al2EdnjB1nNdk2oErVpB+fWzFdyxo1QMabpwKJIFTF+WI/dI
NGoMYpINUD78OC8AVxOMfH17pFX7NpfhK7dstGmdhkTeBSpLHffMhsqFcQT9eu25W5CxsapXjWTE
T5H3rQrrKOLvlnNsY/x1ymvOfc2SNYSpCB4ZJxk5edAXiuh8sOpPzoIySBT/OZIwZvXsA/KZKKMs
CbvmkqKOXMtlGwbZ5T42TJBTjnOUZv+96QmjIihlM1FX7INkEy6obbt2nn0YScjXx09zYKCGlm58
qFLkdE1u3i/YpN4T5SoJPHxSdX4WAyVZIzCDmA8Ld0MhdGWn7NFDPApgnA0B5fX19F8Qh8iN3kBE
R+soSioAfbOd89ndou6+CfvS2w4w7kH5V4eiBSCLJ/tr4BKd03KNiiXV1Exgzahc7OcWtwu3SUic
UfemDVhhClk7TQFxZnsPXVWEABeUe6bU61I5tbzOJe0Rb1edZt19ZzYmqDv4raeXBLZ29wEOlbo4
lLEZ3RLQIR8IXMd0Majr31fM3EXD8K5e5qMGgIqEkpa+oul+6GobtImzICSNp0PYGJ/1lUdeh2RV
0Q3F+UQL4Y5U4vSOVj7ogWhTtV1ykSbFhIGWPo4tygN5gfF5U3jDpeGqteGLq0Wxu2UMLO+ztkNS
h950E4y+tfUipz1H856vpB9aj6eXNVEDCZZHGEz+RZClpGwb40OFyfcqmhHkoXmLz8B/hRaoDNyE
xeAK7o2zsqpn+iiA8omzvnfGgBK0WaXnkW1G9wgbb8sZqa2RmcmBdEZ1g4Vq7ekcOHyDbSAb8/b2
imYA6ZZLBXxq7JdGV1xQSVVBFtKRfRi7BEZJ2sh95RgvtdDjldbVS1Q7zkVtD89u1ZeXAfSeHw9u
MV3GnaX2v/+GxEn69PNX5CDnpfdrLuVMGnTuh5KmyKQd46wqVg3wjQ2glPh4eqiH9u9n//zM6YmE
ZGno2PvIJwC8c8Z1orVz1VBquW1FaG+bfmJATwwks3FnbhQAzStZN1AjkuJmFKNzT46lUnVzd3oB
G2QmzTJo96eXbCyac6uJIPLBmDrUVkhdnqryMYwJOOBsiGsPUSh+68q7npXC/x2NV67Xhhc5piNK
XIERkRr/0lNW3MPh6R+KqAt2xhyTBkZf5m4EJaTO04RY3srVT5kxYJ+G1dRGFCTyTD22rKefNTb/
lSXj6ZaZxt8S7wcnvamxjVV+c2GTsjaE0jrvFwrbPCyD3Cj3uOiai268rnU4HYuw83aGb38el6uc
Qcy4jQ9xbCZ3Vk2qnLAMvRHE4NxhYGAOSqYjymC8y9A1ey+djqcHyDPYmAOIxfVomheMvXoLDzTb
tJbOH4SEDTm6O4Nykr/XaclmDPAGrnvmZ2qXuISpL1wlhpGR1qzanUE15keHwqPXHkn2auZspuYu
jxajHKvNM3L85GM+NPEhNLG6nnoP/UiJFgUodIxTX8ks290SCCBbo93iyDduS64G4gLr9rlW06tF
S24Pso/TkkTxdJ6LpLk8PQwDAOsxZzuO7Bf48xSRPFgGJXs2XU/HOSM5Bd11vkJ51a+KBHI1NN6V
C3TQQnIdKa6i/MBkMh5yh9302naxk+aEVqLANI+NP7mXsVVHW2IA+3WTUOD1M1bipWsthBwmMdMy
2juJaDMYRn2dE+3+hyaB9V6JQrcDUCh3Eno51/UFip73LYKZq1K7JstU1ikO0AmJr1Aba1TX0b1T
ZTz4t83obWyDGIANYSfFUaZ1Caq9wTA8tkDZSCv9avcK3hRwPApHxFv3qCHwnXoFiUjiSLn30Rtn
766v1VPa+9MrsSFklUAtBxNl7qoqye5KM9jKLsbmi/zsTNjgFtCGbYHAx0fRO9MPA8x/25KXy0Dx
fiBRNCfsZQixMAp8HOsDskhS+IcLKGqpqbeAvMg78bKcze93fyio5FNAvi5nfaSuN7LDDbgFAnFM
c1V+mpKiOIZzyfyZjDd1gQRU05wQOd5BP5bVzrFL9zKKfSAlSr79YRQ8sZzfvXkHpS2SP4QpiFCl
+DAKzrFKNYrQhs3PQsTTBARY4E+sWFAYC3BvEhc4XzQOgBcrcQiWdut2VfcmzQBV+ldhBCciUuAE
wsojvi+FeRW1wU1qTeFlk1PaCTpSXIiPYCLqsuSQdL5HqFJJ6jOBXyTwFtbd6ZlI2GvAOemwO+6A
NcpH8r3FOk9DAfp+AvoaTK/FMlxLM75vT5NK471m9NZdhPi3pwfTUMSE14F/FrU5a/te+7eDMX1l
XyKfG7rkppm8FFEsXkTFwtyqKuPArit5HuPPjY7dFUT34bpPRUZiSuE/6RKXqSUoZEeLLnqmQ44x
a9ZPQ0UNI4/z+sJ0sy+0bfIbtzDzA/lQnAXx1LiSXYVyPmVDS6qCN3mXVMMUxQ1J1Y4dr8wpZyWS
Cu7QQQYpg+g89gJ334cEuHD1dITxBhGGMJu8GXztRnsZpFuGh2BPVWwgcoSet+fBS6ykfTDiALh0
Dt7Fn3R+i5MsXit6TavezSmJmHo6J6denJlu4W7IUmYKi/qNIY41jj/wYaTzJi60CrwEZBILNm2A
gfKbYXlm0L5HzRFml7VNNyH0vHAP27G9roFtEcI+0p1URnoT6dw9dwvWu2FDC8tsBc/Y+MMaw53p
k2ZpAl60soouenZtGmnz1Ln+YVKxcWe5JOgMtsvIGeeQbTtLPGCA91ZeEA57CpviocpwZkvDMSgQ
l0cjcGEIORBHhkJ3JDZ569/fGSfZ9/sbAw2LtSwPEHe63kehjUb2W1ktZYCOMloUwE1sIRpcIABs
YMXMAyQ9mxmxQsRFgNXBNCl1EwzV7yl5RiTCU/WixZ4+R5bzohz2i7jRX1Sc2p+IsTtLdDg+Esw9
XqvWJkUDTEosz13pjK+y6MjE8Vvcvbl97/Rk4gyVIjy6ZUWeKv1FC+4eb+ryA6KSWynD+SK0JOli
vSKdUl07vRftiyqM/+S8eq9iY4RngKDdSAQlgmj0fx9G+MIHe6sExKCwdwg0MwoQZ7OKL8qh+x5G
hHSUAGVpcfMMXF61xriKsUZxXaEl9V+6JcSCnSP9S4KR6nnOdzOOqfVpiNROdK9LUxzBUh1Q0tHw
Ykd7yTJ6x6lillimAFmDmCLmpYJMOUmWBXN15hjw6Xy11BytZnGdU+NnQ7RmoFFXcz51a9pN4YG5
6L4PO+c5yrms8IMcIGGXT2Sj0aOcXu1GABVWdBeWhReoshFPTUalt+diOz3LlmcGNdTfX2cfMfKn
k+rjaUM770sUgh8GYFPVTBQmxHUxexxaeHb1AqjUOcKoxYes7C+1a/oX0aK4KRrjk+VM7r41AgKt
vGa0zp1sk3GdHUtTeauKn1zamqEGE1l5k6EjprpPNZP+i/zDHodQgY/znknZBV0DiFsfw+IHecPI
W7cwqFNaJ/qnpMP7Ugz1dqqwxc9zYO1I0DPZgdO4TES6xlJvHU0222tdz4pKU5FcmLqut5bp7N1Y
eoeBDvIxdTLrwBzr3xpDSjHcGQoyh4ddHZVwKfK6xoxuTlQo7P04Os1ljH19A59KbT2qyesUItiF
LNDjOB3ZPb6hDy6cmrNSYNhJK8M67yLl/UGwj4rv11OB65KJVOKX5Ob4cCowxTmDSopytdiXrO5Y
J3P/UOekdqHvggvFjXFF1v2Ll4JA7XIguKZnweX1p5sxJnDspHEretffn156kkVhbBlAD9BQsD8t
qkNVlx1tm/BSYupYjZ0wnlSAt6iBlH95esmaeWvb8klN9IyHMiapcK78NR7NvjuL6DFRycipoqgm
2pLY849KMDSjz3kH2Ui6wdatbU2PNrfvwtSwrywIJ482kq+86bZoJtEFiOm7FqpHC+JONdRHF1Qh
ET+jDqMLwJeSYOzAvvIWAzqipq4xvlk6mPanCbqG57UdB59Ceh98r8mdaf4vYee5HDeSddsnQgRc
wvwt7x2dpD8IWXib8E//LYC6d7qpidF0dEUVqeaIVUBmnnP2XpsZQxHuFcvwjvNDpvTjpkX1Rbp7
04PJAqZBjHT+Fjtr3Que0tQ3f01zy8GS2o+isO45iUZRFiWfe4Y/i7wZtNMY0L3vQWztYX6QG9CG
2TFViUPJ8PM9UjNclE7nPkbtMJcmBWX3uu6YnMxVS4SVbSKmqAufWJljW9KgQEeG8Xqu5ge/8U9I
QtJF1wUmeWzct4ndJ/c0oU9qpnYGv43haGgbt7kUG2zZPjdo3MMhlVe1bXa+jJJdYmnG2q6B9Vce
dm3SxlGwhYEKMZkKfX6pEacXF6p2VfNB2dagVzSjK0/ulLtoK/69r3/lSqSu3yv5NMA/9/53tFMS
SgunLW65AxJ4aIQKt4TRPDCq6Kim5KyneQc1xfXPKIq80/vuayGIM/3z/EDJ/t0D/AMGz63ppKTt
RUPPhBbPQUiRefZ6OiPd2sb7RPLhqwo26lX1Aywrkf9ZxMqlFe0J/fy1gm/6HAo+Aqb2/qKQkGeE
6D4RFXcH8GphS4dUF9hg+QNo9vV8cc2vW+lc2ZprLH1Tp8IRvbKeV0itMB/YN2NAdLl9twdJzMfo
HcPpYX7G0YgIqZEJIJmjNohru9y7UBW0AWygYsn8TfQkkhmVP5xxDvrwPcqW9TPUQYI56m6WwCgE
FIDglLBA4upNgLZSFf9nNNoHvfTu7lCoVyBv8bXKado0ePH7+QjTcB3vofPp8G2IXs57mawVdn7G
USHg8mRSrOHT5XLKR6JtfUYXZl3HOzI1lC0Dlj2B9tc0JnA7d3P19v7JxGFJeObUrY58E3JMUdEm
rX2XUSjUOkUvi1ugK8TMheHrYJePid9D0q7aYdogAH3k4rIOGoLUY+Vl9j2MuZ2ywaORP720aA7c
W8j3SyWkhKM/Hq60PFIOdRxrJxkRW2JlWrTB7MpyCzPkrNU9y7Pyon322tFmxDMZ9aLl/94d/zyF
4TxBT81+j3Ya68uH3dH3g5Z/g2I5tloP89ZZwpZ2LiMttxX9gG+RMNS9peUuU0wEVDpS1rVmFOna
ljRhYumhVIQE9TA9wjgZ5/8QVCELrUoveZ+WZ8lPti0hH56BAxuwR/GZiJA9joDmTvLqbq77QbeT
wa3U5TIJrS+JCAMgaKpJJFzSbdqRLntysKYSJOoBXRG8l6znmk1OVfkA9OZvb8ofukLeFE0zKdgw
wtv2x0pbxmXt6RVFhCwYpGi1LY/j9BCOTI1ps879xd4L2r3m0mLgbEhYJgmQexLSgnsi+0MZ1eZT
RXppkyTh3SRTUWSq8TJ/n/dw16VMY2vD2eJyi08Du7Et5K3DqE76S50uAKMpVgvwyGbOLu1KuTSr
uMYnIz0juFWq6p2LMV+X6DMWc1UfetZNRGr6amhOsIoM41KnojhavZYedVgeW6k68V/MI8Z/2ZVt
ziZiOrVySvl4tCLvhvCe6X0KbF39NgR6wTo4Hao4hT4SUriWlk8p5/bmJR20gr2XnL+hS/pbEYLa
47C7cLU0Pxr8nBd6hRY8e8PZlzrlPZ29a9tqv3onwkbMQrPucKtv2Ij9DezM6JgojXUxS47qjcmt
6nO42wF17AygOePUplVoPHNEWENgHjfU0e1TEve0bDCK7JmwLv73naTjQPjQpYAmYeioN7lqsCJ8
OLwThRzFmo0uSkwNlrwm8NSr4ZYg9+ED5gHywmpsSuWtdYofquMhCTYcZq7TGfK9m+G4Ww+egHB8
jIENFBUEhYwmLVGffSM8B13hAWlM5Yl0wPov52Tz3/63qb3EEXmiP4AlEPzvQ0e9U7pAKSTjnK4f
vw5mrZB1CzeoJZyIqv8QDKqYYiDIe4o9755llPB10GU7wKboaUPp0c2wsWW3ag1cNwjOgyyf51YV
Yw5Bu61TDxNd/jA/0zNz2AZu0nsw/tBV90M7XMGuP0w5hHejQiva2QDfJfNXx085Wla3QLrF68AI
OZr7QAoDSHUsCeBou0HsYOj+0uVIrmj/acDCseailUfbqOVRnZ7pddxt/vdnbvy5UFCsaQbXPkZq
LHwfVs/W7EJr0GPohWnpx4cw8MYDluS3WCGWGF8++OMq9e7zM+hJYhOlurfRkmHt2Z14NdiCLjZT
DDwL3S9H6z5nNYHiKWX6ZShqHRola25SJ+IpUSBNS2k9W3jPVmwS9UZJB8kss9qQFECKPOS9RTHh
pvXA4kZyG9JsrLQ6F3m26RCluchXjfhvJ/M/r3q8+/CBLIfC1RLax6vGL2yflMyYUy9TozzWl1GL
zAQDg7aMcgS7Y2bEm74Rxhn9hHkmYy3Zug47sttH7mkIo09zx6INbPNc5ywBAVE2WxHGlw8C41l5
rAze6//+DK0/qiywLnhKMfsg9obK8OE3iBxO76nZJYB/WzqKVeh86gPUNL0mPmNg/GJ0Kh0SlAcP
mbX5IypUgon6+la1Uf7ITR0BAcEZO8PM1ladpSdHqtZW2EwLEfHFD+wU1soaWnPtuaqyG4IkX87C
+i4u4m2kechlUu3U2DWRIEgwIuFGT33pfRWoQgluNR5Bb8iTnQWENJGs0nVSOwS6JR+Dqz5LP1la
6HV0V9qfLYcputfI6pq2NRYds3j08G62AAoYjs79Usm27seqeKqRiADSKovVe1O1Hq3vlHbxaX6w
E2bmvazqtQSjupvv4sHti89hn32CI9KhZ0mDI14pDVa7Qz0a93+7ubQ/dhc+GMdQubBo3+B1/3Bz
hT1KV9Mq0qVIgbRTfZovseHv+6H73lYj/R7NqpjFGd/trv/SYeTbJKGG/BSAGcIHhNpesMoLAbjF
Zu0fotIgS4ZhhR7Wf+lQi4/TSNzP+GsJqXLxIwj7411A6stYZDQ1maZy12GfXc4Fpz9qxWF+aTpu
vu0arAoyDLUTzs8fQpqkbLXFcJwfakLvF5AZXgzhcioswvI4xqW25fAkr2MJWaZlkrnMZRXdupak
+d5Edmlnyjki7AMJf/xrfuUomrtACg92ItDlVe+ke7GNRLt3vrbv4Lfi31pQkHZXEXXm1cpzgkkD
C3FPV1Ww5wd43xqUuGp6G4ucpluSZBqaal52lvkCIVE9q05d7xVFX//ve/FPQwesBs3ER0WznH8+
rqcZo9q0K9Nk+d4m6mrlWGXoLceA/gu2HFipSRstmW/sE2LI1vHYDV94Y5ZJeg/CJFxXxsTxJHn8
YPSq+CxycHNqXa+E3QTr+bAZANFDEPT7ZmfACCnnTY5/w2z8t1/FdBzORBwiVROGAseFf3hTdMk0
U1dILXifkiSjOYlTihX3UnBucj3dKb4FQajyOjCWoAeiKY3PVQvGbpl8zmFhL+fptO2WO5maoPan
UjISR3Nep0ZwEwbu8kfUIQn8vSP6NG0zSGzLLCfh6y8fzvQ3/lfD1ganZZpTT8qAoPWxYRtUowso
jd6IXkefzZ7eS9K2zhFIfX9RRWqTnOajJsq2bQvrqIyRK/tuox2VwgZTShrNvuuPehOK18yHCGoP
uX2lndqsdAWprdIlJ8N3Mz4vLfrL/amb//aZT53VyWrOp2GyTwv9o1OIEUvnc4rGi5A6DT18Mz7N
J2/rlfc/eWuRkjZ9uVPqNNimvYskJjQxnGTWqvNkDyHOre6dHT3RmADBg4kkUZLkRqGdw4sSZPC4
oYVWO6wfRUZukJcIxpaT7cZLtH6lsY4t+bXkfbAHsPZGdrainUEUNrNSDzJd5KIIqdtwTzUgl/MM
1kDJcOvJ/J3O9INMTy0q1m0/qle9Kq2zzmjj3IPq3blp7Z2UaJRnW+O4mTPWEv1gHT0tTJ+rhsB1
+goRHPtTFrfWOiNsZYkasD9nZXrqQs24pJkV3xvf27RSEc/19ODGQFTDCBtr9Q3NmrxLKxmWfhXk
WyenwECHr2/mMkgEUFl7R09W5GpzHleDhzF2yTYV+jApdMdIbZ/66UFMkkrinPPl2BG/RyIYE8np
gdgrZxX05tlJPUjy08l/SA1lkymgGjsjaK+cELfVj9YnjtEmUmGJp5MKuy13ZLfFZw6t+rrospx0
h3xEZofd0qE6ijoEemM9ZdK07sGjl/L+UBBLtVOG9IQGPF/VpVndiqKTW9sMaUh7qopZaCiuREQm
K90rXEDm484szeQaRv5r7WbNiU6FQA4iszj6NMS5vgoFWuYgJlaYXK5V6QdkAPdDstNxkm2EC5Qc
zdQjdOAAJWO4ItO4XMaV83OebBHYgYK1pbuoVeVuJEFm4YyIP5kBiTxyn8Zp63U83XptEq9akkSX
X7rNbN6ss8HakoHO/zmzx91cYYNrQMZLJHoSN8GRNR+AZRmvC84kO81KxJvS1q8qNkrwp3a5nk8j
FHlYsbyYyaqr+Mm6GoVx8c3IOoZVC7nHyPfaFHYxbfau7qyy0rrMI+/fc2+Efe218x3zAWqxvdSF
ido/JE8qIgm7lgnaNEt7zhMnXymRU9HZakriZywSpBJoWfnU4PSd0djDmg6XtGHrvSnqCXudX/M0
QF5VZhkiNRnv5gukydB1JwSYaU22CSftjOKH3d1Ast253T3LZRGvazP/1mf4JKQxRM9KgxADL9eX
FnbrE8Cx8uxjXhG8G2spHdtYh06YrYTaVnTN/PLA7odThFd45+hkqb2g255oRzF5RkZXVgsnIDaF
czv61sClAnGHTznyub8svH8uXjbxhbPrm7VLnauQf2wlhYI03CgGJKsZ/LqiUfNL622NMqPhNTmH
G4R2RbAc9Ahu2OR9RBvh/h6QZ7Jud9IVnz1bGnsUbwDVXelnezKGNhwDkM6kf7Uz/mmin/c8zbbZ
JRzLVD/UwlVtoJKT7OPElZoEQLAV0BzS7/MzHa0oo10CAstKfQu9TsWdFY5EnxXw6m24PFUUh0fJ
dPBSTg+DUTPUrW19+YhU0b4y8sBZpqq7oYovUcnOowGFWA5ViXtFTT4rhV6QNJQgemM8iuxUHJta
ReKnx9lN9Gm2mb8GaK5FLkMYuTmABguDelh2dfzMX6E6yZIz9nZu+BX4PvsOD5pVXvAVOfdJ3k4m
3vgIveKgmEH9NrikU+Wukx2KpoVdHgIwpzNCUyflip5ezV8HfhdtiePC0pxESIO02DnMwzm77Wh9
lsjOQ/QTzDvD8g2f2rKbAhgxZwVsEcxuCmGW+Fpy7Ou+yJfMz1zcbQXBhXNBHPoPgx77whdetDEZ
pq7cNOlOsreuPb7GAw0XFH62UnxOvLZbuGl0o+knniTWrVXdE0k7n/H1Szmp4mICZtZoXl06tPN8
kDe7OxArU+MMmiZpQBpo8EwyLD91MRtbHG83gy7VndpGYLSns5mdJZ8ajvn8ShHt2rREux/6WXsV
VrmK6dg/1DAPHkk0/GWWanw8klvUZpB9tSnS2zZZdP59/sqYFvVpByUoTpqr0nblZ9qcAJ/H0LvY
+muh+cDzNWnvICowFPXFTS9aE5eBNW4SDlYvtu+9DpF09paOyt6b2stqpVtH0wN4Kzfvh0mS4B/T
q4SgvABW8OexrDamUHj7YiVbmaKp1oYVu2uaiOFf2pR0JD+cyPgdjQkixNjYMi3bmUrbfywMKCMG
jzsnAZxV4FEyVEJOBIucqFN+rTb9xt0Jrn2WcihknXVDCm4OSyTMRGfqhAU+ao8g3SYCheu7mlHt
2oCZPyLXxiuNN6RNDIvUR+HZRA5qjv0w6aErWbSZdUcQydEdSZTJQWJWW1dHjdxMnIQAoum2QhN7
9EbTO46m6HZmrb2ROIFiXOu8U6UV6rNroF0gVo47DF2rWXYd3RxxtGyfShk0wnzm7VOXas/U6l0T
9ukN7l+wMdDZhYuCu0gfx+acNkRnEg5afhYmghWnINJLafOvDHsyJjL8sdKI4otV29+SviP81bKq
i5DRj1o21wHN+CMGe7GmgSUOVpmPpMyyk5vJ3VHGp5SolH03GfTQQjnbLNHC1ciJhJCT8ElMDlAj
wA+jOdmz3YTlFagTyXvSSu+e6WaLREfkvTBCYtQY2ocLr7TjTRiI6BMhRPsor5yviabqG19mUI9X
xLp6P9tcQTNYgYUfyhfPfJl7JJwikLMF/MqTWi5s7IA+pukuoaVTJE/3NWzUB6btdeckjCQH4nL/
UqE5023zzyJguuQshtKcpu3/ImfycySquc10s3OT50bkn6d4jb3sG5QnaBGXDj0B3kF/4zLJ/ZX1
/UE10vrolhrZX2Msljjl5DVvfWD6fu+QHhDLZ0EGUWdMNmyteMsJB1rWwBLvyiQDTALHQrZKK621
7a9Wn6Ijj9QMonpIIzyeALFS2M9eQPybWZViUyJN2+WmBkRVq45ej2TyfQhX4HisMnc4NCz0cUrU
VUCT7EnL8No4jXjtYQRuKx0TX8ncK0ly5XVEtLpHlFSvumkebPb9GUU/S+cYdMciioJHV7kkGCTa
+DVVG665Ln6pBCFfoxNN3blmqPaTv+TM5mbvmcMAMp2c9ZESe/emYoSiatqlkiEBtkBTXvKIC8St
+vI8L8U8yAP9cx400Hh12rbPSaQQDnBToXYdK055yyQoKk6svIw8c/hLj/8P8R0fOGc/S0eBAPzq
j9aGS46fD8EPVqxS1edSD+XWl2q0jvvavGOM+FFbbbI2yGCciwZpp8reMEcu1THHpaPSPkN8BY/c
N/gbWrH+JR2TGHQ+gR+jkn1Ni9K+0aqNl5rnZX/B5WgfNZOUfSbzSmRGFhg0GF7/XiEHv67QsKrm
oqCFXngGgxmXyABOEajlhLMFmkF7y6guiq4kq47Vc2pTIpccS8FITEnwgVk7Koe/9E21j31Tmlo0
cjAN6K5Nr/1jcytGT+MmXHX4P8Nm19CnyLDrvwm7ohQANHzwe4+hn5U2hykr/r1dEUnyC1sVI21M
Y+wvx8xZifjPW5u/EtwxKntcr/SzPx4zWe2J+WAoxzmJgzWLsnlp53hND3GJPXbPaie/q5p9IKTt
BpTYOBMOZyzHpPurNgws7Yd1xjYRlMNAsyxTs1hoPmxtLQhGf+iBN8cKW7ha9ZeWz6EjZayuJzRJ
NbaHyvcvfqsSAVPF5tHXEmvjJoF5dxKoLyqOigTeB5lcKhnjjSvPZYawZ1qp9NSSe93Uvoi6o8Qb
7GAtciGv78uYyTCP402ckbKWE25znEMC7BHD1vwyUbRXx+5Ie/IYayOlQTwwTlMpryDexbDefqtu
kU0Ji94+DF20fC3xzEqWU74w/1g48UThc1AmqEnApam1E3+Xjs70ZzEzdjjCMmctu7YgxBupmkn6
us+K/81tWpg0TLm2Y+Kmm1wo2ToSzdSuTYd1UU6Q5IGy5h3ChPbdOQ9x417V6SFtYoNeGbN5Ud5F
qtz1KGWKXZPrxhRhOtT5uvNk4f2ZmFCoCiLgC+u8KgZ0G7N4UI8ZpzA5PQ5OEuxUGRLnOQKTQIAg
RqOmEaFpz47VPEwUXxdo2Noz/isaekNK8MPgrJjheKtAddSN8NhDU4+93evEsFbUOl94+BExxg4k
TWnkR5V9JZ5CTAF1UplXGPxZ41cvWo4KA0ene4riSNsVagXjzajZfYVydmQQXCtQEpt3Z8joGFCW
E8W+Ba67mlJWjvDgjG2LVSqz659JFZl7T9ecG7iy8EBTnWsOx88ydgfwQLLGCW8anTyPPrSnmghA
6RTZyajG38+CU60Ep9GAsbQYvZT6meLx5FnFeO5zJiGhEQJPacSe24c5ua9lj838SEcwf7gxNKIu
YthWZ1G3s4M+3RZu/WVgQno120FZNYEwD8BnxKHMghJhhLE3fa6ssT9T1opdSw4jK5orcJaG+mLW
QZDpU20cN3P2xuCgUpBmslWGroagKfx1pDsoYoAQvlT16K/Voky3tPrj6fjURc0DKer44BRUgU9B
TTY1rN9vuumZYg73oVTz3fwlTanRHtrda+9Gn8YiNzeFC8sZF2Z+rqsyP7vkbmAZRqCRhEBZRAnV
ekg9qgoF8f4yDEZmpYOob+X00KXO4R325XnkwPtd3EEkTut7kojXsHwS8eDjfyvRoZFcqjNLNobL
ONj9ykrZQeLCPc6ZE3MYxaCYxopEthi5q6mibeChAd5IWTDc5ldkdeo7b6pJAmBS09QNFo13mZ+x
c1j73FOfHGnRJffc55i9Ge58E+xGYX3W55l19TRITIiogO21qqYKsNDSOHaZlRyRphCOa0hzqdu5
9g37AhGU7dABNzfiW4qq9iGNDAx8b45XRzaENSW4I7wzm608IplxCbKpW+hRaZLxFqbhHnbItpxE
D7pjIVpOBzgAOabblUm6kGQs6kPK1wiNdUfR34TeqoDU2O8wkvhXr/1i++NwCAU9SFzN2M7m14jl
80U3ND/mIXXqFlTKRizOVW4g7DdbcWF/RSaWYEO17MpaS1O94ZoZDjPFrVU27wWGKEEet5SHj0Fg
Nq2Se2aYL+/fo6nzxZ9bfWk/rqxKH1YJnpMFV6zYdCa0gum/q3ozvffDLZka3TaS8k3I6Ju/Ay/j
IQvOaEgTMsAHbR2nan1OQDCgkNCe20okT2X2k/B1FqaJtVL3Pyqi4+Ek53LTSKl8J0L+Vz207rWg
f37BF1RuvB6CVTQhfqqwH05GYf7UnAbuBre84u0oDstbTtbiPbeT4qo4XLnD4z9fVRw9OBcsxSRI
WgBQrAzxWCS1fTZbeWJJnqgZFNsC0wYJIT0pkl73GRJ284lR8MJmQPGF82eAQeApFmm4giXYP9Sh
D9ehVjcbTx2iNclmBZvZNCaSdb7Ws1TZZmYH23KkqBib3kGQ0nbexvLc5v2+83r0mEbRA0CY7sC8
RXoH7cElZn0q02usiQcku6e0tJH9lg4zRQ8a/lz0mx2gV+Eo8DrmKOKs6POtJngj+6H5QsBqRVqh
O1HBeLD//zPXNEBsyhbcG/nz5yhx/S28p2whMBfTlK4r2oF9GOunoXjyPN3f9Up0S7m/T/n0EOs4
M3Sn2ERVDQSDnfy5IGLhajFfgM/HMA9dpRUBNwJS8gtr0rJvHec2KNYvtwb95fl5d6Jt06wp3dXF
/HL+hvTqZ4cZ5i6xgWaQZqnFJwcZaRUMyhnNdEX+AgniYqaldZ0TbBU6r8lATxs4b/MiweAvC82Q
1/f9D9WCuvvnL1XGZUBIEKBHIkW0c8+iMyzmp3rziqtzTdqScVIT4b+GufvDaX1j/15o10z4SW1Q
Xvym0L5NT9TYSK4e+R+rKQG28q3mpa4aalFRbBtlwJtMb68rRUOCLyiGpdJZnMwyf8TPkDIIVov8
Gx4cdMuqCgAgiqrimv+qzB9BR/ujDlttF1XcPO3oYgrGZrhGD3ZuM3d8Jq7BxMgeFfHGLJPxjKhH
X6sQkdeyKdE8qRXe6engFTSEgvSRxL1vI6hrvORNJ+N2RRyTc0zNxqE/MLx4erlqCIE8WNzl6IH+
83RwseWXqv3pfSo0D4i61BQHn9M/K7WUzY56i9VMqi5J9tJx174iqu1AibKY6/+5ZS4VY7iaxdcy
SrXXXK/G/UAM5Lo/Sl+RN6EhqETYH60TYWKO1HK9Y+lWzXGVkW7HNAJ4VnKZaAdWsJEmfBBtOh/N
ktCYcfmmpQ29TqyhqRcqLcNFGTDRUYoqeMJ1Fy0o+N2TNR/FOchrRBoj6S1c70j7a+EUfndIJqUk
4ak6a2LJaRLP0rvq8z/6z9r+7DlvQxs79J+IJy1VlvL5ZWLVlLmxyaRlTDRlESOY2FoeDBeaD/Yq
Sgik87X45+zlQ9D/29VHsm9/VMME55aunTQbA6zpoiqeDnNyMOIH+Qwb6fbXYcBfZFst9j+SA/eF
xDg3vwwru7+72tjuCkbMWpKkn0pN/RX2jLfeLw/M81iERdIThJCAatKcC8KtJ1gttncs47xfjBzU
tbASh6rAld86ytkLlYhWYj58qROFDdclIz7onM0sH8xJUVqRyxi/v+zMrtqFuol7evSLJyJXvrl9
5bxpmD5SznGH+SGeng1h+9ZUgXHGtBHdXM//WQbG8MlnA+UqbvStKIrhkx3iVFRDHaoZfwpZ57dc
PwcRmRKlFq/f3X4tc5wvVA0oDT02Lry75t5FobNR6Sy/+EP9EozwKxguAzKz/PIald0+R5eANj+N
Xyl6l6aOFapGibYbydraFjlgYQ+PCIuBdapQmFx8zQ2YOAT3MkmKfTVUaxpL2rmwau2cMLY8zy+j
jM+iS8qvNP6yaxY2GVRTYuaFgfBpfjl/Q5H3chZ3D067GzrLWxr+kH4fm6XUUv3b2Pc/Kzx7sxWL
dvKrQ+n0iNK+vHBAMxZQmqLN73XIAL1VSsvA9ppXu8IiZpbYZhVHAEE3VU1cVxl3BvQ1HDXKJc+s
bMMpDjhSBQgzI9FTjrl+4EZ9r584Fci1ag7a0lPi/EInxtx6ts4pX+bt3u9IQ/F9vzvnTVFvc1/t
zpyr6i0RgvYm1vrvI3fZmWPxuIxrvfqau8FV4456acNEA6uiw2hIqAxgZz4HhZKuUlC1TOMmFX1q
paspgWs3Cwrn74pajjurSpVNw8xijaimnU72oDWFp70qofUjg+x1IaJZf4XXszLTqn+q8r7ZVUxL
F5NIlMhZKhz6U+A9ib2fX81ft/vYmDJu+SNonf/fUweInL+a/1StfvUtVz1YQ+2sMMcMCzex/eP8
YE/P8ojZ63J+Gqri48+ff0bpyp9K12HQmAw6s1WniBVv1ecmgQmTa7WMcc3CqXzvtA4wFqTlWNfU
jp2bhhtgpofVI2gSpfbXTmhXd296EGmfLSm9Fmmal48oiCCByOCbl4tikTTGesAdu1En3aufFr8f
5pccHbtlnes9bQHPuFR6cq9TVdmbllIto7pQjkga/TXJDu2W3dl4YUDqU8HmRGK66ZljWX6JTKtb
RngF1tlI9nUQNWKN/d5f+6YxfIlta8+9M7yItNihAGkQ8mgGzJG0YMjqWT+cGnqgXddvAj2ynw7l
rjcddUm5K55IhnqJ1dIlIMm9QzcKTrOJnLtgCyqIa1/ThktFJMuFZLDhYqY16JTSvU3/Zol1s2Kj
P+S+p7w2mnw1iR+9Onijz5WffvUgOMLYsn6YZvSriuPgJfYtRrGlpR2MduPadv9itzfTDIu3DGMM
EZXhM2/tWqXr+7OQlAuTHXx0iMQTsbrxCqxTROqQ1hmrEl9O5z4L0onWaRKDbZu6aobmJrtB61XM
hT0sDyrioCwomHzAD3GRYpic6EqdXnwywRZv68nBnUiJ8yEOHNLS8ceOGIqPQwdZBSpQ+mykhG+T
g4VTJMXKFPYi/V53FBBoh19qRXwvguotSGKKIqQSFJIdMRJJWj75uPAebAj0vstO3TKzDL9gV52N
wvOXmeCq1K+otD3RvpCu/KnrO+UK38J8eTeIa/SZ9pKteO/k4YMsKmSfynaeRDIiWmkk3d7wVJoH
wAcYZH2kW4AavIcVuPkrrfuWvdakpgqz4DO3hUd2uJ2zntfuwspBq1RdT54m2DmQDrH8GgwdYcql
+qrWtAp0jh9Lvyh++UJRrxhZAFJNz3Di+JuRyf+VYpuvFSpVeIwfEHE5Kyvazq9ScUHeJvYP6DCA
N91S3xIQXe+iXDlrRh5cjagH0me3FAKDXLZuwwGTufchbvhhTuorwK5Kfyem4VBUY8wgf/pBHGGw
ZcDT7RqhRUT/gkcTk26r1lYNacKnOkmSrZkXX7lWQdxqQUurIdmQ7HGY9HGvcRrTF+7H9sjyHLzq
NriN0MCBNX+3qNVvXS6ykw9UxpmO69704PdaAZwEwFDsUh+5QV9vY340XYVQW8/QU2V4wBkKnwi5
xwxm5emeKdHkB88Yem4Do2i3TkduNYQ3bz0UQ0SQvWh2GUbwl55unUbJ9w1/JqPObEivqjqce5iw
G4Cj4z7PO+vgFxzackffZAOjJX00i3Nh9+a6Zyt88qZI9UIon6I4KC7OdD0k0/WgTNcDczwkJSG6
Kez2rmNSCU4UZD22lVuNzGUI64gaTvaQt/lvLDfd/ed0Nx/xMr04tjOaWcZQRsuoZ/7b+WG21JuY
xBsfC0/YtuZD9xSmD3n8TNYgQIHQrQjOAoyzSLJcB2wh8l3Z118rUtKfXbdJdiZr2pYqfxeA6Lk2
bsp5SMuKnwEfWdT8rJS4Xeip52/NQmabPg9AsShR8iMVKycF8Bua6VcyQ+2V67rpaYQKcYlxGS2F
G6dvvzds1TnDX1WuFtHXNtYZ6v0wtp6y0fCefFd7TtmuzyRdtec8N5WF45yQY/dvSlalJ8vCkVF6
lfqKkgEnUPM6k7Sll3YrAq1Wg5FqT0NQPxopnGc7ak9haievntRYAaT2CMrmLibiQJL29dIzhnWJ
6um5tZul47b5cUp6AuFbofzNawXDUKYnR9+ks6+ISJw1K6iXYayik5rsdqri7vKq23aAZUpaRfS5
cCLXIhzQKWWEMk8vjdmT3Hbm6ltOAN2ZIaMPnd+wQLbm+ZTj6XCtju4anXZ57su6WbG2wrmYZmB8
Jt1WqRrsxBmdMAGHfjMbnNo4/m7jHhYRRrtoMLgzMfkukEWgvWmGd2A44TY/UqdtaZ6N6qnQ6nY/
htVz31yiAtgnk/YLTVy593u1PPAimL86Nhc//j+uzmy7USTatl/EGEDQvqpvbcltOl8Ymeks+p4g
gK+/E1T31Ln3RUPIrixbRhGx915rrsp5pyGQIFx3K3RwVnSFkF19TCy/Wsa64VQyxnkWwowaW/vT
8JFJW7XX4/8emLAkE9HHub6RZmpsMiv1dwXoNRuEUQ+yfjLFJ2M1hGmFq+0Sp4HP1fPbGgpmb2LG
3zAYIaym11DS9Foe+BToyI6scheQaPbiPwHRDJilOttlS+idqri3jQ7m3tI2scVOPg7gQmCZ8K8r
kuubEV5J2zjdAcnjwLSsP7bAUEgUxH7cExK052SIlZKz0vJQ9sTvdaN0tsslcrTT0AIokUIhDFtU
YYMZ3vLM3Enkma+G/e8Qs9VBey3z9lJPSIelY10IdZ0aICNjHfmbRb0WO7l96haEu6369ArkosZI
FwXH2rfhoqgiOz1+LCB6Fh/xEtCH18TraJ48VdyWG6+pEGAuPAAqtpTW5vzJzsc8vbRQAHQFInJC
csvRVDEdl+n18dTS0pTseewEgWK5rUklOoRxbj5m6yy1clONlWcd7wZ9vWgtpoZ+itmQGDPrCHW7
lVdU8Uc50/eXBz8xtK3ND7/+77XO8cdrVkW7RqeFSnOdIUCP829jx4O1MfOx2dnsqxsW9I6DTVKf
88FsNnTKf1ediC5L1EFvtdWJqQPJD7NGqjAkEZFDVO9LD/7fXC2JRIBti5N6I0RUXBrfT2g7UukP
ogGCY0X/MAcJOFUEkBUmI3izWs2U63QkE2LREkwmCX/4tsvNctkZU3oA+h+snChodkKqHuWZNN7S
pmpO4OpY18e+uFcqCU5lYo7QJcL+N1X1dkpN5wdCg3ZH3GhD5JLNZjgXt4ob8X89tGZ/yw1QY1Or
/8k6K/irJ39UPLy07FAn2aSbikX5HBucYPDxrSb0IezkyAh20zCyPw9lfEBwHt2JC33YKzwY2q9d
i1oig5qLDBO2YKrpEOYcIII0U5cHjLF3vZ0V/9n4nrb8yI/2ppNa8W05ZEr7h5252a2zm+5ZwaNi
9wvP3nzWdx2V4NCYr/99WmHlTTETX0OvvLbTqD/J0pCrdGz9Uyx1RgfIlhB3hHgFmVnTXcRW8lzU
7d7AKHFqifteLyVuPerAJpWWXhh2vUbN6PPBvuDUb5/RU5PFMfXWP4wfwHMWMroMso4vaRP89oqG
ilS2pDi6hrVKD6QfmH9r33t1NX16x0CwL3X5d/nzkTuqvxBnu3Lmjut8X9/9ilU22oghAS5Zac7Z
9dvutwFZYdWGSfaJ9c3kRnHTkyIVYpO4jF7mqUNKrMENOdi5b02KA2Cca78fsYp4XQ/YlHDIgNRy
QJfleen9ksTAIEbjt82Af1/aAimNnYbR14TQYp3XwjoHWF1fO5/60gnbu0642yXvw0+D3+OD4zpD
XbQcy5U+rYehzD+yQJfAn7DredmfyPOT7yDD2T6m2mcskmlrDQ6h1ppdP8HucJw2fls856q2fsfu
MMLgALaY4i84TzX2Os/ogqci8MixHO3+pcgqG7bG1H8kOh3NriiYZmQi24IKrc+uiyJ9Pgcu+1lj
v9edod7J+yMI0Z9PDTHFbH9FakZSx/gN0Gtgaa/NV7DSdOJrVexbq9iTE+5frKxjDub6c5TFAL2l
nxRSoPnF5cuhYXuXktbHypo6tIL/k1yzPCvBBLqehJFV21r2DeMh1yrtpEw2bCqK+RHBBD2X+VXy
7b3d1MqP1Azqa2HpiBQGNhWnaSHuzZfLF0bdrIdV69S4P2vbP5Vetl2++t+3pIphbjNo7wpA123E
J3nUCki1RVxrt+U1Twzyyp9xjw+CEBgdrWqih9WeiFB5UTPxe3mWd19MfzpCJ3wGBaXnyUubIaXR
xgo1iK5y+JGAYUOG8e8ZQIRjG9GGrwbtm/kKCNG4chF2piHAWSc6a76ZX/57QDDU7PmO76XhGOb6
7GsGtFCr81iSXq9c8qzs0ZHppxkJ+aw4Nmw6D4v/sprYZYubpgS8rQ/y2Ldxu85CbpIoSr4XcUmB
6/cYp9AJLB2v4ohWbL/sQ3DP0ovKTGC/8ko+Q7Z1hCSkNo+OBcyGy+KNjMZuQF1hKqisrAo+pML2
s4sG79Cbp84iyN5mUf8aNOtWDsXEL/HJmnIiiZCxLPXKa+yzUKuR3vqgy19haXeHtAzMoyv7o7JN
d91QOZzIt5TbyGdEoY9dthZt13x5YYaEWHc2kzNbmLSpunsSpfyskEJdRbiDwnzvDslVGX7zC9sK
n4XaCK8Je+/N1njPMyWCoyAOaLt4HCaqnxUJZZIB4dL7pYbfSsGcL44dl87RMIFTqNtz4iOZkYEC
PdHifCUL8Jn0XWvvuxB3lr1zaYCbygP5L8o/Wq/558rxzhKa3IoOqn1muvw7a+uRicmM0SIQCGK9
VT8b8a8gbgYyA3x/jcLlpM9t02YMqi1JE4wNJUMBIjPL31rJr1ir8i/d7X8kQuZ31sZkV9uIgmj/
y6tmbeuwWMUm3LsHX2hyaPKiBuD0M++jYxcxD47+VOPz4DfHBxKi1UscknC1REZ+2dzJWJx/xDqv
pMDeFdqF3PQlqv1Go/gwRmtY22X8PgxK7h/Dbpn18bkUJ5k3zkc3QnqBJuiT8GSegcbYR7C2zMDp
jp1Z2eiu53jUWxO8xfx/C0o26DGngZ3OjsPltcT+wz45rPF3RE8tupS1GntQdmU0GzrqbcM/uwsT
236bu81H+IPIuOfLeAzSq51w5hPtbuwQPaAYqzDwz/BUOp7WiyIm+Xn+qudm4Vm0nFGYvRuvJSp1
v/PjH35bm8dkALHJCMI8xQjNNjamvNRx03dfqXxv1Xl1ZDjp3EnymVZFgGTTCa0DthtjnfXK28aN
p6Vb4aFN7zV7q6T41GY9oj8/LM96TySQl830whDvA+nGdG9dJ73VtgiREAbhl1ZExbbI7EtA4+ha
GAEubJy+Xz7qvrXSNfPc9X78rsMLQsJknBaZw0OfqLvmeGBbExzdkvHWR9qNaY/2YTbj15CnwXsT
JIwjQrkyHaI+fIcPT1YV/xZ65PHG6/8O1EvPUSviYQ+U/731RoZ5ODbUsXCGO94Lr9HjFeNehd0y
5EAxD/+WZ71T/5Qeg6ulXTe5Rvjk6OfB0Z4WuwCTlVUyRdOKY4F9qdLhCGC+2cg5titCGB25RnHv
DN04dvPsmf4wrvupeJcO6H1kAj9VTRxWExjTfpGgJ24HLM+YkMcXBULZQSd+xUoGA/9IXM7AsZs0
mokPAetlqNUlbodwqi9xoZ+9OgBRZQPfI3baZ12umvRSdNzUVWcenD4PTi2FeD07FZev5UiWLlXd
PpENLyT1UDCxIugopBC1nLwWNknnyWifaRYwLlW8eUYAmWNh/MWemNbuY1bmIjEv3Tzcal7/I4kM
VkTvtzZmLwQeAEAQ9pGIKOJsWogsuRn+FUjsd8gjhpVdjeOTXnfIEZK0SkANh9ZR1ESCEYG96rU8
OvlFig2w5DTaaIZ5TPXo3+rU9Sa1f9wqD6oIQJaY3gLlzpgN7U5MItx0SeWCGGsaxqQmn1DJ4Bxo
/m5hkYZk6LzMVwIC5O3xe0n6F3cn1O/tANjEjsBpLnUSTfhhvzBjlBMSbmXq0WZx4Qj6epdANO7G
wrOyDgLOJwzk4wsCSbx189wkqN60ciw+U79tETkQGt+oSmyjKdSOgUzeMsVtbbdqF3aGOC9DdS+k
DROiTz5WVfpWZM3PEX/IMxnatEAqvbxpjAspHdv2AB09PzuVA1m7EXetMKMfraNR2lMtTBlDxRlm
vsiwgsaP11XXQd6P6t+VSfvUohJ8Y370mhlRefQ5U+1FHqCKojm6X7CTekYc3SIY7g7VPNCvJnxU
/Bwbi5vjh4rVy+PLE2asTPPIoqhcbSUmtz3irHpE/XWu9gEzPNhHUJctHBROazrf2btAqXMM/SDb
19Bb6C6SVQIAoQZm105bze38DzUAKyJUy+tMqN1Geyv1C2Hvw1WUy0KKk/EB+0SW4D/qcUfZ0b7m
ndhMxP1sklQPD0aRfmRRrD3R7rHXWjkFW80Ciqx6xkyKRGFNgyfem8iwPMROT/QxPvSszW+Vp928
Qo0nmjqIRVRVf5mQE1bLQ1RKd/tAwvjx00hb7CF6QJMFOI2zzyqaIbVjbRvHBeWhfCZEAbNJGGgB
/YvGK42rpe3ZAcqn1jGPNg3A4+IqYvbb2GG51wJpEXehn5bpw+KpYbyahmhnl7FGn/cD+UveuE8R
Zmzjrq43zTCQJVWiCBJxtFVhAIGKgfqjFVMjITpGjfvUIf75EbhjhgOm/xcfhCkuSayIEJRKfEYl
HdlK82Ac4Uh7BVmxt5oJTFVGjMEyitDbjMSdEMiZonmp5fan0vLkO8pQovTEwbkVc8IFzREgN911
3POgp8EKEB3Vnlu7sjdhzSnCbp3usjxEuv7TZCTCkRzBK4tr2h1jgfQuDuBJl+pKSDxD/DEnjG+R
T+qJM4LwbVj6DAqUerb42GO1Y/qW8WnLrWff13HqNM59+WgFrcXOWKjnNti4NpY7VwZzZTbfkH89
majvsADIYBuawibnTbDcgcQ97rFQ15JVLnqxY/cUazm3JEIzzw5tBna6ZrleddCQz5OoxCFuMKCo
YQItTE12tHW3vWsR6pXl0qhI8ViIYFEYGZe4Q/GOzXzVNsr5QBtwpBlPF7geN4uauaUO2WqMB+/0
r8z18t5UDb9Tmss9b03b+M+ukTNEX1SJmdO/yNr3/9clfwDtYVJReZnRJOKsqzLQl2XvJOepqf9Z
7tAS6RVTDUVrrEhA2zShAlDkocIu73XjMdNXoguOyahvs1mrs4iR6XnJQx6/sAGQj8c6zMRa0Ojz
EOl7Jgggf4j8G4iMPzRl9ipE1+L6kXtOKvnbdAKU6vOpSYXsX1kGuoK0vPKS9Fn4wnB1p9Xiu7MB
6SeW+L/CtTS1LjJmoFk0JqPmDNcmPzWY5LgWGJeSGKW5ledkDDZGsur77K0qaMgCTrSPg1P0uzww
5Gc/5FtGjulb1BbZK+lu2MRQP0S0+R7SqSSV4fmxvSC2nt6kIvxNeNCyonmn/veASkb0qs40cRSK
DE1jBsc2Br67sBoSevXZqwq66LcWzhDqXszJCV5/ioVNOtNkfrgNh7PC90mTdEneXUQM/z0scobl
slDWuzaDUI2wJnxptkMAWwzfJNSPfVz37PiWdHaRyTbrJuSg4WQXt8ksV20LjxPiprj5HZqQxmPF
gOAGhjMrzKexIdlJoUHs6DAcElnGu94ESzAvSX6U2+siTqJtBLQRGHtTQf4lWw7dZ1XPGM+J0mAe
KrNWnKs0KPctFtGvtH5rgrLcleWQMWyJXw231P4KctZaKu2VUVgIKxBa0cufm1RaIBKNCWSCiMAC
9671oUcWjuBTM8sQIlC9XmWwbVSEhIXY8g9x0RV7M7O0977370lnGWgnipICP/LByLUhCAC3sPaU
Ec9Q1pB99xb2dghbEyCvvtz7TmS91cFX1fb6X8yx3wN/9CcN6TAn17ZeF5jk3pdnxNE2dDMQXB9t
s1arBYcjHdagxhrvWe70r27HEmFn6Y1bVUMQyZA2HJwfTeWbh8UBFpn5HZHDeHzoyGpUFnziwzPp
gTb2THP8OaVITPVB88HGS/dJOoVNF3BtYq5kP4j0I0w3bZOWyVfUS6JOA6/+4bmNd3FJWmickZAg
p8K3y3lktzSdLHdyD0qHJeKEfCAtjM07BOzVDaQQemvqBrdvTOCpRoanD5VWCP4s7JNuu2i2yMvO
dsuzULjZTjE8XYf19LN35HCtvSzeB1FKsFsSMRLtm9egQm82tth76Ia4J6Bx5n7MBEySgkEFbmTj
XuaJcU/NDy1lsRNBZ+5bknbWLbvFMfYJqF0WoHhwf8nGwebKfP8l962rO5V/dNCrzwkkMQS/KR+X
AtF3arnBoZPWazcl2jmL+pyYKf5BPfPLH0Dc/5QW426IaesodaOXmKyGPQN6mE6ufgC6VVPhxTcz
s3viYLPvxbbbO9Yv7Jf2YaCMRQQItVbjXEywYpr/SXvvAPw//REEEsnN0JSnitjfVWvbIdMfGgOd
Pf2SehCjucMsmg4DOIs6slZmSlLAw5biwfkqkuaGV+jaW735nmlpsmmF5h4ZnufwtnNrPZB2B4VY
VozCEYBsJuHbB0c24ysd6F2aoqoysYhclJ11t7jCQ6ZDVtqiTBHvWkx2cB798OjejKWqnpbangWe
Ikq9asVfNauJcmP+0dycPq10aSkLbQ+K9DXM2vQNiiUfzBaO/2Ppc6T5vrTE6ywBchagqFha4iTm
rokO2xt6LY8y7rwPJx23KMTHn06IxBJxm3bUpICoV3hMgHXr5oReszGh0545REVvFm8EeOCbHprp
Z57FH1WeDF9T1yRExSXTq+Vl7bYf413Qy5Pb2xbEFvHTRplCE7qLnlgxoycZGB0FrFPuC73E4E6i
yJOGc/8tShE4kK35Y5CIvnQ2u43uT0/sEy/1UNNKgDNxz0MPdbDr9nsp7Pg108mAEuHVhDO/Hn2I
5WGhfS2y+kefYKwqfc1yizRY5vnOG4cnGor5DgU42bXSw06QtND3p6FeD37n3hx4D+tshEZU5yS9
5Kj/r0JrrHvWTN/L36L8n9cVozpyOWImACEBzAueDD3iOU4UrlZDXYQT/LI63MtZ4Ikn3STcQDfa
mqoMEWPh9HT4uDs2nDrRtQJS72nvoleB0yGYFcZodH8kRC2vk5yoBshEwXaAv7C1IvNTiwxGOHHj
RBdi/bxh/GFDAOz7Uh36rkv2lWnCV0J39iTpBCVV/lQPcbdVFpCHcd4sRE6rFF02aP7YNI9Db/6K
MrgrZs3HE2Vg8QNUwwSD59OwOwsaAShsZXfFR+hPoLpoX+HcKcoXA/nyKs3M4dSX2PpEVbSXJMjv
SdA2t7EFs+rKvN1oCHE3Wp1529Qf7JOg8F4PcQAig+b5vnEtd1v5LfoGx/k0aq+50CxpL4NZZTum
8+QW+38X54qY7Ss5hsQVt09whoYckDSyB/yZbUtb4ItOxAca2OquZ2AOTdP/YwtoqEGI7nDpg/zX
FulNbVfp2mWyK/qTg9hnRm3Qj6RhpPVYd8lMmucYGUp1N6w+fZAYCY0uAHPinaoVR61nUa2NLuK4
Mp8OS0s+TBDdJni3Q8qBeD4tZmVjHcdgUGuvdIZdOfUsozXsB/hVcm16Ja6dOLtpkRt9kYpqqZQE
A63990labLFPhx+J1snnqNMbgkkk1R+iN4KUVwYNpHsydl++N7e3fCSbYZB4l8epHLXrTDBzy1Vc
W2Ld6LbaOYwxdkNUZq8tp1RfhE/VnOMOOKq6NNNkrpZLA6zbYWK6vXGPwLnrAsLxDNweAhNBJCHC
cg8KqXljjs/wM7fKv0J7Gdns1w8/zmMtsmLWuUQE+qXP8nxTwch4E0H55qaMGpCW/HS9iENdSpem
rhFN9Gn1urw1SOC2CPKOrJ3tvacnB1Qu+2B6J94nMedF9ZIbTotnHU0n9yxWaJ6Btr21/HW2ruZ4
OwhOhAzBAbrEBLBbPgSAxTJBSRIc0olMolTEaIuTokdwVNivWmcfs7YfnsGg2q8OwETmzzoi6RaA
fYd54VYWFhobusM68/zjmMfjjWM9lvLe9rEqdQRfst/tXddj0u8QKtYoOd4fo7OAcKBNWDbDtcto
fqF6aPacPZwd5+5xu5gsyKz891J2k3yfbgv30chQziUT84doRvcnYZHO8VZ4hXJ0EHjYVPtM3vwF
PEGOZxtbVViF1JF8YZ0vul6kTfXai2MOo3OnF7GVWMUY7c6JgJRPmvSDwNHSDnxSi/tJNxW/dwDe
NzBd1DgZA7A2dMESWclP4UWATkfxzaZ7BYq3sdxSXJbAlqAGUdxM3pNo8BwWxUhyG/7UEcLsDti6
96LplG+Vzeoow2P+qKpDlEceDnf+h+XJUlFy1/HfILDX+22RWwifGD59PJ4lyJeW5d0wm3RVhSXi
yaxxXlIO/A+gxfJzZDCgNvS4Jmi9qF4MZZ+ZrTXHLqzfylLfKrSqZJU404bVLv6upp6oo7pXJ5do
bZqePgtGX/4wIR1s847B7tKl5gS5ebw/0rPIApl3HiMJkQ2xm5wGI9g1Rt1+TAhBj14ztBzDbXMd
K5KZE7PeOnYY/G1q86XS3bewGus3y8++SQtJf2GJ+lZDvcPlq740Jz+xu1mfyQjUmlEjM/khStaA
lzfEv2X3XkQ0sUcfk0436PuidOxX6cGlnOkpQTpkzz1qQCJ/CMkz2LN2gNf+UTMz348a6+C3PgGi
SX4zhwkhPxX2o2umh4XkZo+tlasH/WdINY488uWRuuPJWyW8bBU5U/ZBOc07VxTNs8R6fDCTjqBH
2Ww0Dt6vtR80p5Bw8VU9S/iW18L+r1sSVYGB+UOvMwu6ZfIRYjnDkVeLT98kQV43teRiyDnzpE5z
ZKAxAYoxsr2NPQ+FcPiPh8faQvhBcl0YRB719x4Q/DksvWE1b9Z/lPoKZMjBbpxgM62pUCby1yq0
L7nZ06k1UvN1cOnep5lyQY3ShI9JKQZdg8dAnwlAVDYIF+f3krzjZw+tyrmv2mirl8r82SfuSsqs
3FMNo7Sf8UKuQ4jlEIj+IJZtAjuZKEPxMualvhZBnx5DzNd+KN6DMLaZYvXWBguSu2/ChKo+HtOL
5fG7GoUr71ajmCFZ1XXKCm0TVEDCVoaXjafH04Bh8ZZ2Hc5/qNlN3HyjRiNDtS72HWACgq+Y1c5r
pm6OEtvIkysr/almlL9X0M0ujzdQuYj63QThZYlO+OEMsuv20jjC2lbzw8KqUYRo6uLg04k5/n8C
/NTUi+1D5zhF41OupcjmfUBI/82SOiYeZLwwyZktT7kcgI5zSEXsz+BOti+5SKicKk+uMjCJ58dP
BiZhFcwSpMV300YTaIlI7zfe0rzOdOJDyVk4qChzVyGI+otlZeEhZZb5eLYUQrhdWk7EVXuPvMg4
mxwuIbCBxFjWNr9AohVF49y2rE4LtSnQycgNQ6J8EyNHbVH3tHIdIoOnKAgBt0z5iorJ/h0g5PPZ
Td/7Sv0g05tMgiJ0t0ubb1l3+sBsN/Xg/p5srCK9Le0XUWbZ2ktL9jpLPMWJrq91hwlSKTAtGMiE
WlwY4BCm6kXkgrACY87HC0YtXBe++NaHpDvlYdptkryN95loWvqHaXvJYIdTZwMOiE0jWPOPa08t
1mDO1lT5NBfOWunkf+cnBeCuv2PandmTiuWV//dLmmoe37N8M+0vxr6kY5SGwxsyFc4tjDI6mkzF
t8g4W5aHxN6LUhsueFuQZtGE+uKWwvZLEvSz7yXuMz2xipmGq30RcsRh7L8UruWZW5HMlbhbr3z2
NAJ6EtqMz/YMdiBorL0ICBPvqAEjqMJ9dMUrFZy7ovwZUC+fl4ckNuGpogeCimwd+6jCvFUH1hEn
DL3IjpN7g2ThPXXJse0c1noNBOt1uUxd/UcwwNzcNg7HN9jbxZeVBOizkE+OuhYcs1k2gkNTrkbS
n94tpcSlMhF7JI2l9pkkj9OfFf9t3n9kMvdfGhU3m1xvvYPby89kqoZTangJ7RJdf4E5Q2wQTXNz
2C5wZzqw2YkbMiU4ugHnZKO/oFG7lR0QqqWb7LqE30g849yPJLNDkBGgUgU3cLWGiMow3uytnH50
8HMUPUFIaJbFuqa5se+b6h8fh9zPUVNYtgGWP2ym0jFChr001FCruRsSZOsvdFf/BBk/i8rUi97A
K4kUJg9smPCMsI/Vcf4+zBdaz8vLN4TKTh7P/vtWvZLDs2iLYYPdqv7ETLxZkDh+ZzrbrBmyo6yy
hvad2oQGfVycAopsI+LODMFkNXYIH8wLsqlgFP1/19Kqtq9tToSPTJ816cuNKzpxa9wRZkE0/SlH
nfWi0vSbm5btSSMWdpcYiHTgMDSHQVfZCkpozAIs4XcatKVldc30aJox2+G2lBxyjWlKPvXarVeg
DMdrXOfJZxSDVBeMgjyzq9HGlqfaD9PPigwyUpdJsVy+K6iL3zLwin2liIu1fJLdjHkDWR66IHyr
uHPOYdr/+1IluhdIwsE58yeqzMgK7zgx0svy/amL6+HhDesibkdineQriPA1uhrgbOaEuD9VT45j
9wh1YC/lHlNJzj3pxppf40D4UzUZeYrNQOo51l7m47TtUpo+jDjRHaq6UevewXVEHGv/WrZoeEy7
5aMyNLtF+rE8dAkRRJ7AMZjk6bgr5K/HxFFFfbQaq877Jg7XopP8t07QefFWqbcaDe5K6WZ80Ab0
Jf78oCkBBtoOacfgnEoLjgzVaDzHuXCPJj1JGMloOZTs3Z/pBFbWiPKPxhwGGrq9sc1xY5/0GkYW
0rVZI+cmLro/xznDm6dr1Cl/vVxi3YNPlo8mWa5+syuTbDoPGU1B1MclQwynBZMlJ/4MyYYz8L30
EnXzk4Ipd0wnhhxcAgZYiRqzwJQJfnQ5XraWGW2TCJag1ZnqsjyLlkuHrcHs8zvdc/vFALJmhdm+
81/aWhcUMTz0oprOTn3yGPasa1FS24g5CwbH9D3F77pvolAh/SqNr7G/mZPj/UzsicmLc+9IVb26
TPcx0GD8WakmjXbLi1rURPtRQ9SbVjXhCIjO6yaZVrqfFTtTZMNKdW15yq0RS3LmU+1b17jqjQ36
faY6lpjTTWenmBoYFbUrExHYV6p57qEkCmMdV04KzFFa07bHyl9bLJldnjsvJRkDu6ipxakNgvHq
mA1uwURMH0Qc/zItTfvbWvyNXBq/UIb+mHRBx7LAWozj/tMvAU6o3H8epDNnUc3D7NCH/TG4xw67
7sqY+T4DOMdjNaMQks5m2sokZWwqqmXG/E8aGEV6vLCsTJf4PKGS9jS6Ok1Atx/XTt9lp7h1oRCp
bJvSqHgVVlvswwq0DtXabyNO8SNIGmxdPorTVFnt7dEZqkxn1U8TqAjiPLG/Qazt5kvo4P7GzUqx
70JCG0yzr8+4m3n3OjTwWEj1Q9XCqG5Lg6yOmF514FjFTWZhvK1amHhW2je/4sI+2gq/n2SCtS9J
G9uPKhyOaLOcmz628bo3nPqbpDK7KVCW+Zl/IYAWwNIQl0e8e95eL0b7bHQvs0H+VzPqwWZCM3Ae
dMRUozkdWxKAznrKeA5QbiwrzBbu0L2aYfgsCjF8sUuNjYeueS6aERY2J7yEeOm90H+uhckvPj/r
XOtP3oN6mpzLbAT8gOF0jmTkEf1l2u+0qMISxxJOsoaeXGCuMwXnu5B9sQsNJ76mhjkeTbgcK+yw
496QfflIQEQfJS4KIc0D4gRRc6eGsHwegBnG0cuSjsKcjNN30G80O64xHfTh2/KgI5jFefm6XLg4
4fDwGNYurOfpYk6ItVv2xi5MzXFlLYZmWt+MFFCRbv+329akXpMU1WD2xJfTxOKzqYzyoDHXZifm
UtCEX6e2r5+TOrjAxXJR1iKdZW+E/lQfQ22kLWP9XjbldtYK1/pYrEZtlA+BoexnSyF25ZUze2IX
K+w41sG5YAnQZ0yeMYUfae1bz0M/1Yfe7QjwCN1gvUzvtdS1z26CImWZ3psONECrjTa+NcAhm8Ir
LvX60ozPS7QM/h1xLYf6vFxRGMW7R5flca51RWPBDua/GokgwNCXlrvFuO70iHIhGn/lmvlzmUpG
s3Y00zBfJGGGUbIS1l4Wkm7svCtn2AqdLH9tiE9uJx0Wtl/Ai8v9Jzla/mXsk+Qwel57LAyt3tRm
z6iaLlJdV+Fn7xC8FVtkpQNs9l5IUtwujqdYhDvZd9W1zeKbNg3uIdF0YguCtttYSyJLZDhsAk75
z+MSxss8cAefVhAOSNo88lYpkGVG0t4/jjSl0b8ujW7C2r01AMH+0egmP5JfZIrpstPVUYKIDiZB
+8SK7xU+GepifknahHD2i0uCwuuiaXVO/3Z+6tH/vQTzA5N1by+y9qP3AyYXboJz2LdCop7J9mgN
Rd1ZpM+d2VJrZE14ps2GH0tM2gY6wzrzABkPc5mRZxBkyzEXdJPoaXtJpD2Tglgfxk6T+9Yt1/GM
a4w7q1hV7mgdMA69O948mNa6CN4XIEQDIXKDGa2IGc+OMqusleggSqAOmCfUcgo2kIyqhqlX3nqf
DzHYGEfZNqoHZxWq8LjMAIwOVSHOLQRExlQa20eAn7KucwmglXr1J/a0l9Dpgl9G8EEhc0XWk3zb
ZvcLf3DynrlxuGewFG8eW5o/5UiRWo5ZLYXqHz5UtwiX5gf/7qmbVLnua7d5z0YFp0FvnL8WjkkX
P93EfHNTsBfi4erG5rw89Mr99xmA6FdajNO+pE6wr14Utxe/tGmc+/FMGJwdIJXqPyQ3yGEpd+20
ssh2chi2x/Y/eA6Mm1XKBO+X555HR3wmZmhfLBPkgDWZRIVNKrgDkNMAlCH8dzmCPt4WVA608w1i
YJYHhD7BHrOgWuVD8O9ryxdGN8M0izBjLSP1k5UH/bpbF+e0GMKnpdgtXRSsho3JlgjFZXY0mKl9
jzMMx7M4vM7URxsZFjpqn7ai74jz8kyX9tsIh+X/MHdmy20j6bZ+lY66Rx0kgMQQsbsvCIIiKZGi
BkuybhCSLWOeZzz9+UDV2W3LFfbu2DcnoswiSEqkQCCR+f9rfav2IL3Zl0lBmCS+WvGopeFbS479
G6tXF0fJOpfziHsRa1IsUTSi3B/WyTmp2Y9k4p7fU++gEDYpGCDe3et62id5HlloC3J79V7a6SYo
fmGaPReLK5a1APaavNEuq2yEbRFmgEbm7BJ/EbkL57uMZHS+1H0+MiD1sGKoxTRXZ3lYZecT6yJj
9EDZZ65jJSY57uFkuTS4MHc1ozeylDFIthzC6/NNo4WXDV7+SxqMISjSts032ICoD3a6wjeVEmeB
5XHKrM2gqv3RCrt2X1szdfWqP07LQ2GIPz9g1Fy3sw6PugYkotRXVdRPV81y03fpciPJXyLdzhvl
VHO1o8GQG/LFEEqxKlSutkFEiLwKWvKyaGYuOgon1TlaNVIR/LKsO2mZ0V/SgqPXuxR0oqTzXbVG
m5VQzriDmbOKllEEQ1hwhUziJQDqtzlv/ftxRYwEFwprhUQHN1xpL8utSY9cSL42el+aDgp18y8j
Ka6kgVhfeu6EMY/gKJdcyjLi1k+tlmW3ihXcnIVBNcF1ZCwwk0GbkIH6q5/U+iaibPxlBFTi2lTJ
j2o+A7XhbNd7o9BWSPxKb3QCZDjLt9bGsHTB9UF8LjJ5bZopTdOlJaqhknSbnsji8IwfjomgA/bT
TQPkyHxgRVmBGQ4tfUKxIR4LNEKr0iwx+eL/8vKxsmlSIy8IOhYc5kw1pqJfdzk4LAMdka/HTC8O
5yDnWNDY5PjfUbaVMLUF7X/qo58Kh7HOj0pUZh0DHsQX5Zhb/YE2gv8wsvaFHe6PSPajzVkjbk/1
bZBSZDkLDM0h3+Xplv7++NRI018LWXwNbKXaJwtwp60SSnpTDrzKBtrsCCU7mIpyVdKguKus8KUS
wn7fEiqCDBtrOkUynkzCaDwg7Xo4b51veiRyciZu4LxlZcKbiMpYmTKCq5Wm4005Vt8Epes4JnaO
MghEXQqNaka9u7ecQ6ggCKuY8T8zH3ZLYUe3mTJwA4IROYIiVpWPFt0lwgacfE7d0kh8Gr9ptDPE
TMCBJbuNBu1Mmy+YlaUc19K4rKzPg44ZZh07vFErB5O65MJfi+k/MGDR2ctyFF2qvJlnW90ZhvOI
tTTFHtegdVX94dDa2RO6dXuP/yrbLLneq3HsgwtzCdIhfag+ze1Yn7pe/V06pPUT2tCwNfLVDcsw
VI0Qlg+EvGgUGoUMDhatmiC6hiXZuOhGa3Sbp9T6FC09FULy6kutT4lLTZ4iS4HBNtnmIc98fZUJ
ZzssLMrzoF/alrnFrKfDL+exTkkvAlkfC5+gmUBSMT3fK4yR/go62HdH1ghD+92hhYhoBtWHvLcb
rQwTFQZFY1DiC03pT+919NQf1qVBmlWlla99kdGZnkb6vUTiUsNHiBQvN9MCsbbsxNoDyPpOT+yb
VHFkTPoAlhxaWXYcc+1G/tTBfKBcWzJDXHxpbUAbi6qbfspawFWNha4/Nk5zTnuIhYTxji9KRt9c
mSitvRINWAM94rNmVuWqK/zpHnXEuh0y3WvCUr1oIcWced7/54dA6+Zf/8X2l6KcarqZ7YfNf90X
Gf/91/Iz//2aH3/iX4foS100xbf2l6+6eCuOL9lb8/FFP/xm3v2vT7d+aV9+2PAQT7fTDc7j6fat
6dL2/CmCt2J55f/0yX+8nX/L/VS+/fOPL0UHFZLfhvs2/+Ovp3Zf//kHTeXvwOfL7//ryeUP+Ocf
9xjzGuUfXf71H+5L9KVolF3evKU//4q3l6b95x+KJf5UYZMaJIZIdCbWkh8zvL0/pf3JyWFKW7dN
TSeciKfwx7chH0L86ZjCIUjdkqZQ9QW82RSIj85PCVujxk9P1xaa/OP/7YrTOyXz/Ttk1/y1/Y+8
y04FIq3mn398BI+SN2tJ8kolLVaLz/ARPDqqdUy1Bb4A6zRCCDoW3ynsOU2v7iiUmrh9kmdrHh8Q
VuxmB78cFgiJmBZ9As1k/Qbb8G9Irh/IvedPJFWou5qh6Q5jMsTN72DR0E+mlq4lZN5IXphtb69t
pX+wJqiTFePGd1/d3/z9xoewkL/eTdpEogG9YB/8+G6VoywUS6iYViBaL+7qEOoL9urcuYibZp03
pU7zGGtcaM8goyLI1QZSVSNd2cP4YAyZuWql8akKw/uJpjLxYuu5xsSYKCOlmGThkWXf5kasFydP
Nfl78l1KRX9sZLytTMWmGl83bkb/dGWRBo/T8YvSde4giVAqJyzWqYz3Wj98ISWc4sJ1EKIji/Xi
9Ov98Pc73SG7FnSutD8mOjP09lFfzXRns6pHCrOoylXIIe21X7S/4YF/CHB73+VCQ+9LipuhiQ+s
2yr026ofOeTQvrdNTcdrQshHdkLptpThVsP45dd/HKfEP8rviLHLO6IgtEhnIs+KbuSHQ6oGra5L
lXdUo/LgNMo2jPMT1eKEfql/r2YhiNNgHZeogEJFbg1jJnU3TK/LjHxYPekPkC4OmVqdYhlddslw
W9UHjMSbMRi3uAabbaTQol/OjV9/cPEBnP7TB2d8+P5cQI+BGjXia6EVdQzt4SGj3R3PXY/3gTL5
YjjxA21XDPo2rsDwhhivV3Y2tl4PYRorx/sl4Ycrwg/Dxd9+oGVQssnYQZPyYU/6FU3Rvk6DDZSs
ewYKcAU91XSCoPLsa57LbWrZLEym8YFS8CbrpivK/hdppdCHVu5/vXfMv/tadcowjsnBJJne/bh3
CgiEgdFJxeOS+MnSlGtlDuk8isNUoSyzjP5xjLAAVH6DKgb1xUXXIudzulUbt0+FORw6y7/12yuD
OnNX1S6dk1fak0+tzQDYcuL7aeUh9xh28H/we03F2gLXv9Jd4cTf4mp60OEVUgUhdaPLOY3ntLGp
CH4dG/NIXMArs+J7VWmfhMbU38+SZxtnLfPoY2cl39BnXAx5e0tZ91nJzQfwsytFPaatgHbkwEOS
TraKJ2ByQeh7Ol7FFROox9JU6Z3G4bfO6h/MWtI4lk/YGkn+ZdwWfhr+hre87MWPJ48udB0qhUH/
9mPuXOUTcq+muuKRWfzcKRRF23h+IGpwxMLB4TZCMm5VZfrNKCE+pImcj31d00nlEBZaWXMJTvj+
OtBhJoR3oXhxQ0Oq/tR1aARUod/oEVpbMmzh8UNFzNcTe+bXR9YZIf3hb7YYBzVotJbBof7hvfto
LqmlReFmGmV62dC+7WJb8aaqX8t6roBhdweZdimk9G5rNfeWaZOiOb5M4Jtd3xDJBsouzpq4uCqb
OqW0g6dKN8pjFmvreNAYyq9TlIPzTHZmzDUErSda6CZD6JOo1Avpf4RiaEkUI+W3SViG1Kxt+ulB
ClJgmNj87k8W+s9nE114zWLS4ZgmA+by/Hf7O2zqQZtyCYdL6OmqarJ71Th0BlkTmSNIbLR2Zls/
WZRv0JKT8Ir09rVXLiqba4U2SxYw+bNido4b1eglmD/o1iutJ2fTjWW/MpLsVBuS2kkKXxa/Nkiz
zczWKq3idW7VW10PXlnLHbOhHXe6bVFJGLdt6DA3zxdm/hBtw8I8Oi2SS6sg1YkwVcVQH6BOtyvC
SEwLJ/YMVNaMkhsFzkk1RF9rC59SCpGubtFPW93a/+LUFgxhGAprHZ0ZlV/aqU70WYY1w6eVXsjc
+pYa0l8NCRYTRwLCGeiHlbiRVn0cmKtRtVg9pfpt3+rHlDABkraQRVHVuweO4Pmov4HQyZYqZpF4
oz3vY1V5QbZnepW2gU3kuzPOTaTr/Gim6VtNmW0adeFeFTX6Zjj9WX+ymvS5w0aoBv5JG5iVgLqN
O22/IKvKYqMTFoedc3bzW/B3yXosU0JnEbSQgbSO7JxcnZHzpTat+7rsybzSseaHXOCIdfbinkta
tdAJFGNrGSOx0z3kGanHdHLltovB/JtReKGb5hdyny8nBK9ek6ivCcvvpbHvBirh6W3yyrixlUDN
aVB4TNVYwJn6za9PxuUa9+O5yCRXQ65n2DrlZ+fDDM1QEcWlQvc9KDW0dQM4UmYFHEgvkleGiKfU
/+bHI6hR5iv/6Tsz7KAuVS3BZEUYH66+tmPxpU2N78kGYUad3+hdh6md46CB5CwNdddZxoXAX/ib
8ecc8/bj37xk3DItB7ArhW0tU6jvzkUeHVpFw2OnDECzSfNW16Srf4PsfET8a2ykCOFopMw51O5g
yOqmayvaZEC9zXDsXWO2gYA2n7QCPVA700SqyGwOvhKe/vDrXfQxsI5P6OgEBBCEaCDENT8mKPn6
KHpOGwukLwOTkxRXTemTL2lSxOOTBL4kOy4zgbyV6wApkGsFSk5/XzmmUt4zW4uYezG191UT9YWJ
gjO/W66xluCoVDNGPZwmtKCVN22obqC7uBqaLdUp7vqiPzAXiVdaF7iJSXVTzK7dJP4a/OGnZsDi
MMHlp3+5V2LKCIjyiRJKn3+9A36ezPL3E0mus16xmGd+mMw2HAGV6ktUREZ5B1h81cRcJzRQ8cMO
e/dv4hh+Phc4LsxlrSYM5jvaMj377rgoo8AuHLC4Xj1qrwxkl1ZBOyXK7+B1ebU0bsgpm8mA+s3x
+POl4ce3/XBpUBGzsaMnB8CCr6zSZkoBy6YnWxC59uvdiRHvp9Od92JxKxx1Ofg/TjcEyuWmrgU0
3XD0hrr9rMhbiVbeyKcNeuZdRM5Ch0x6DGfBwBt/dhIkhgPlQ81OvBCSEcE1+EwraI2jgjuE3uPn
KM02fV08wrRY4au9m4lFxHhP5UyVXH1NutYrmV71GiPyBEPlQg/EQ9Al2QoP4WcQbf2qL8fSDRz6
PWjOMs+p52sC0meXRvYB7txEQqZAPGmPzBgpVGOu3iYXxQD+nJjwb7htb/AyLXD+jdXptJYKdDVt
fgr6ivZAdaPhHl4XCioah/K+1X1LTA1kS84HcoyLGJ0HkyDns1o56jo3iaiyUdbXy5QxOflTgtKr
waXjWFwTJYF/RSgIKDKyr238GkFodllSD24koIpI4erSU+Eol4Gz6emYASmlfF11TB3lkF+rE2Z0
O4Rbocpacf25MdcQT3apOtDpSXMv6SZ1taxK0JqGTX8/5pyFNSFA6Mgx4C6i/iB/BGr0QPWYWWtQ
Ev4SUNzhFEl8FQzcEL/2YfLVwGbZmsLrBuYzEQ4/B2QfZl93RgpJoIa/d1jtFjGF7iqdkOkHFTOT
2sg8UI+3fQiTxeeS2ZclxCS5LFwbY4HKl5eQUVfdkJ/MASGbncUbXYEkPY44H4LXJpigkdDMCyvl
socr59KM/QZigjbGU9SZC7WVdqEZF6eWjFuJxIPz2TiELX9ajRhs1YzTFgVGuh5tde80+ilN8iub
Hv6gZc8ZOic7au6qDu1DPmvXJRnyxa3iP0SNJGtU+qcYSJxdOvdhxp4rCSZlvoVNDbEtPsN+01XM
PCwy3rw4rU65Uxo7I3tthmK6II+Q789+1hSRraDBq6tGK0+RkVEuGS+cdgw8R2p3SUEfsCxPNr92
Tcb2a2cGcDaTCxCMhttTCHStbDelDJRq8pwRAIGlnj2jH5PWMY+NQ09cGZGmakYHf59oV0WpAw8u
F/h/sstbCHJ8jdaxsrXtMp1oY0b9WnbaCjzCdQPvNieBxRDB4JacFKvO6j6ZDf9HUEbTMMSrFjJ6
UHruV4igdmUCo34UN006o1IW2XOsGA8pWB4fcOkKMsQTxZt75sUHDfcp5y/2AaAGorXv4Y1QZsl1
6RJz+TUwo2+lFTsXZTbtsS+uGtu4cULkYhNiopURM3U1+7ccgi/10DUT7y0ArtIdJUWIOmzfKs1a
WU2ruVbDfMOo5E6buGT11Nrt0vamwVZXMtHWKNpDt54VSheBxjR2qF7M9hAOFaYfpu/dzLxYgSq6
KiblVsMR4EqDHQFsrHVl91kmw2roNYGgWKGXEPsHPx4OvhJ/bfT7RoA9m4L4tciJggwnsgEGwtiz
VL20kup6HG1a//JrCzZ+y4rt2KMGcMeUebYy8N4Deh2O2K8EjTG1K1VKeROZCMM61fuH0iifMANc
ssjJqB/72DrAIDWLh1c1N2qFB6RmfazN7aFzTqY+32UdrSIhT5C3A9dE3+5iD8wpNxhSTZZkdwqH
Wl1uQis4hQu3LBpXaX2vSvIVUr4bK2yhouQ7nGl3SoN4Hr9KaxUHXUuptFmHubhqGxU4G/gqRJUo
jRQcn7GjE485RxfJLMHVLEWaCkuawRyCpcohswEx6eHgpcTZuWlM0b7LTxkm7gs7mXW8OwGA+es2
Hr6x2iHiKtIeWs1/8S1CUUCfudELFRM+tApsmArtSUelzX7cVon9uRDQ11XxyYxgsQ2Q8tZKG93J
qvDMjlNHzvHRgumD6cCp9l0lOcfyaq2WDp664NBbw2OGzYQ+PNrhliJglnHJbCSDOYPsqzGnnpj9
YB34ATNaTUoMMV6fGzfTTNRjZ9KbBn8brcL6WgbBysIITLd4bdmGvSIZKdmYU3Q3OgBqEDivhzE9
TgUfYUovx4LssW7m64rCS3pk1aot0puGXMZUCfgjWERRUZFuJs0NsbF8MgWOJ9iJRcqMOsxeo9Zj
tSY4CxVJZ5GlTq0HxmrsEMDdWSn4c8f4Yir6TAYMhJKkFbiQHbcq521RFHdqMZMmuKySIkoCnOzP
Ibzs0sn2ZVYeVZBWqyUePBjASAayeiI5/q4JADKqafcZ7O1dNxjfnFJ5i9KG8ymGSiiJQk+KPegl
PMWoy/J6eA06zW3mbtuP81cnjb7qGmUnE6EDv73eoZTiL+tSjxxPltz+vcRRzTjE0IN4dRu3n6oe
oMVS18ZxdeuE2kuXsNPsNn2VJdjxBpQhk2zE0rlNFXQS1crHEfHruY75IVtrmTsLjdq/pWrSpMCy
PP/dbC739VkqonaARoxeQCjTmKu3aYJUJmERNqcvxCvJL6kWtYR+oioXLwk+tF1mWY+UnDMt/cba
e1pql/B0Apz8y6Q7tvk2CaN7oRb6EFZh5p5Pq2GkSDX0tkveIndQCqQZZmc1xBpwmntOTCRzhcIa
QdYkYTZPc2W+wfBnrzGJ7gl1pCbOMJeVPWQdHpI6Owy9zJWR95+jMHRW1nK4izi/yx2T31zhrlfW
VtQexwn2szU+y6UrPCsMTTaiuqG4C+08Zjl7a03lb6bl2s8FbYfuAQBhx1ZpoDgfVlBGoWf0fwrH
A5NprppvxcgaKtc5QEDOrVWy6laoWI8Zcwd3JCbQD+qTFWOVM2IGu57sJ0O1nuKAq4qqExsEky2i
4b4ahHFE7X1CWA9DIrzR6NWt+i6yVgodul8fIPrPJTBH420MXYfus1RlfjxA4jmGNJiFjoeThXDn
4or4jIJTlnC+OT41cf1U1tUpbdFTZ6K51OqTFgCGWdysrJqYDiXxFvrGi68y8sxtelrKMskwE9AT
XCxNBKviK+twQ+PguZNFdYcadB9l1brXgelh1//NIb/0uj4s5lku6cKiemzq/PtQWAMYoEc+5Vxv
npzJwwl0VxGcW8i6WSdUSbaduEia8Gm2k1U1jxpEM4AlqhY+TLKCYywYWJKswAoZ3NOCFxemHn3T
o1r9Tc3zbz+mjUKSghiVR3v5Yr47My3odYVDSoUXBeWpAsKzmqnoIY5VteyFYQuzd+1M7nKu/Por
/7s35hvXVZoUTGjkx8OWJIEI4B2gGybMK3hMBqT/+CHukz0gi09Brq/nDMWpBr/jNwXXv1l46ZJO
oy14d2l9PGNmGSsxRALL60eHcd2UN3Vn7mAFPsixcQvgWr85vMXyZX+octDXorpjk9EpzY9h90UY
k1WuN5aXVozXucO9HiZORKIl5T6wmUChUak278NPlzr3Jra38w7/j5rc/7MO9v+mFf7/YZcbCtt3
h+ZPXe4rVNpvP/S0zz/w3tPW5J8ocilwaZR9GFyXvtV7S9v583w5U4WgcavzLM/81dHW9T8FIRIU
0+kzSw41huy/OtrC+VOqtqo7i0jE5uj/j3raVAWXOsi/jyyLz3auIRD/yvtJk9/3w/lrG0kS+2Yb
rRJnborBC8SMSo76jNaScjuuzOQtKdp2Dz+IqanuHLTScoiF3zWV7Le2PwIEc2QGe5Kb3u53LRh3
XDc2yuPOSR4JtllNhpBHEK13E8yPGxTQx0wfuLRga9ukQSr3thjpHcvrKZlS1B3mstCRAxgJ+5VL
in7nYNIxmr5GF1e+abzo3kwynIFq8jDKPt8Cbp33TxgQWY1r6TFUwYnbGebDsVXdGVDlvaTmcKjN
7nNR++p9rMWmm/kw23uqpUWbiC1hZNVaZKF9QoQKyivPr7Ske3FQKewbwEtFGYKsCeeZJochtibz
FUJAnGlT6mnMpd+A/zpEttd1c38zO367yxScNmVtSlczKcIrjt/fqG01QIvGuxjNGFrVRR+cEKyy
VmrWUm2sFU8z0QNMGcz5OTDSayvXsmPc46oycRIzb6GkL/2g2XVgu9Hi9eYaywWCcSV4yJ0e6zTC
J7eysPnKZugIcaL60demecqMAYBobW/TupdHjLIYaOJafW0z1ROieJ7irHoywBOqlp+up9JKsco5
yW5s85dk8L8OiZqfEg0oY9toHlol/0sxmlTbTQFEdFJIyyji6hqwuRtIAwNIrV61tO2hnPvb3BgB
f1ZJ6ZoOVb8h6+QauM7FBLDqFoFhvm/tGcl+GgzQ0dJhXQmSMUSiv+SplmyRGL9Jv+jvhxJQV6o4
t61RXBP406GToy7g9H51g4+t3hAgp7jEZL0VUTntQ2xFGyNjwqsoADCw2IFtnBoDGamCqHVAFT2Y
/YsZ7KoieLYHOV+h46fVgOZwG0OV2k1R8qimdUkVSExeUZj6baOq8bEe7GN+3cIfewRx1uVzeD1K
zMmCsyBrFier1YL0N0CxGlq0bo3AWpc1pYI40eUV2lXzChtBREHAP9lDbezjQe88K5MwGwek+YVf
mp422hdh2mlro7MdlFalvUV/cj9irdohZNoSGYqC1fTFVmikYxqKJrZdT+dTwY9W25n1HNwmQRmu
la7ITzP/CpGrSLRBu54DxBotY800pt0pDi1x8rPyjUDTaj2jOVyNMlRZ0Tl3ZPIxeW53Jt6aQ6Mc
e3Uk/wc2yrpm5sR64rZFPrcthOFfkJGxLjMVylcS3hLc+dzbZbgnqQg5qzn1RxF2MQeKIPbG+Grq
TXQ7szrEFulbUFOaZpeUfbVVraw6Jaly4fTDy9n/rBlCPRXJm5aFFKIK597QR1C+RdXsk0C96a06
3sdN0N/j1c6ABYvRixrjUviZtcVy2VyebxD1NJd5C1O5y+Z+sfW21539EBJC+Y4DVwzu0YHESp9M
xUYdTC/o8/jyfON33FOzQnGbsYvduvejS2JnCdvrpO7CKmmuz6LMiHLNfi74w9QV+Y7RxlzYzWUK
BpmpUdBeCjCf58ekn54K3RmvzMX4nftEi6uTI/fnzVqStldkVCfr2BLE62G+USRL5CJiV1CVvIfQ
pLqsJyLXIcJra1elgTM2d9xJheUZoj0axmJZCso8udRpU3bnTd/Ae2U4CPvom29gw3ztzrK/fnBg
Rzu1mLd9NFzqpZYe7LYBC7PcE8vN+V4DtZ/p9hUVB4vB1pp8UM6NH7WXRdFvEcjkV47as6Aek5RI
KvLsX1D9fi1wKro6UqkLxdQJUrO4aab5Li6N5loEgtpin2VYYgm+h1lZrMYFV1+1c7rrjQ7Fy5I7
FFQFVZP4oZAj8Z2glqnsqeZrY/SbWu8+WYFO1FjlABAVkbPTrepI07xdJ+CIbwMIaES6tfqVaqHY
H4jFc//tMiTAKtvNmFjOnkNID92WblOwOh8cSosnn+4RLCzGxGWpBrS7L+q7FBKdW/T8qJjV+s4Z
wvmy1knQskmbp0TRH5spC0/dcqNPziPojHSfjrl90FrfbZNC3vTQgdajSdaQOlKAO98MPcXatB0X
AhXhG00Orz8LCUPJ6pxvtaPK2IkxuDk/RmZAtx7HdvKEHrTITKZsP9B5vVv8kaMzBLfnLVWi5Uxm
rSSdJsOiiMK43c2ats9sVocrizO0FvWNJUtzg1IZ1e1As7X1W2SvfhKFqyHSnyrb9iiAlbcOB+q6
6gh+GO0YnWlpfGsX1Mv5DMAb0O2GMLm3Uyu8MkZyRzd2TEgjr0092yRVftJS3yNZlRIChDPrqDTk
PEzk50xZTGv//IbGDGaaYn25enfNEsqueIWqE8Ip8g1lcesUjAnEWhAZ907Et2vg2HuMcpKxktGY
XgD6idoEJW07p/NNkRb+KSxOak8U5fkRrTxMPcG/egC0rAJNfAE662UY5cgkZPB7lN5m2JyGmTpp
z+rzSJCntp1D40uXtdaRpXWnI3ATr9iTw3XOIbnGwqA8BAtzikT74eK82TmBhWLeia7Om6k2XTqT
9ALddq5g1Dp3U5wSX5GRM3feLDiS91bXDKsQc2ftdtpVZBrKrcHF0pVA8/eEet3jxkAd0SvJg6M5
22BOzZvzVj11K1mZ+T0u//5TDHBkeU2aATxSoulWHeLblgz41wgNGx3aQqGYnGX4C0E/07tMPqNx
87p4NF6NtKpQ+OjBtdDK+YrhvVuff7S6Us1geu17dV7HvVNdKaSMU327CmJFIdF7TE+g+bQ1sKvx
Xu1hKgHaGj6Tivc0M9d6M21EHVXEmRIFlOejeKSp2Qw7XBm3xuA0963tO7ui7lScPXP/ItJ9oM79
M+QwiLR1a247fx6u8NTp2BfGtRHUGELtst2REWGu3zXwrN9Wth3Qj6hE+6l0Jiq4WETbYt5H1Zhd
FcZAvfN893yTFTQnaqEwc8AsAGNdizwTqBGdIDl779uzoKTToh8AbKoO10WSof0c0gDcQA2Fsijg
n/hZ8DQP9k0roeJgpBhvgQsgO5fKY91jE88cVqvhqAZPtKvYv9aoXSJHTx+s8NsS2a2ojnLCuj/e
aU2xBAcp/SYGUXinY4okHTk56XzZ5F6N6RvcC0Y7MmXdDLo0RiJaDZGD/wNv/Ol8U2OPPVU9lshg
1NFSLk/omaRXpoSzq6jGF5146Gvpd90nzmrsxIn+aGp+dBXYGfquZbMTFNVzvUGhpuGrncv5i2r2
f/tDlozwcttPVlz6n81A3Fu5qnwxSrIkOyf9pk6GF0ZGi8XaAoFJk4ZG4zrGJBQvDUVEGRNLXKHV
G8Kx/TcL9IUCtW2tpL11gP192ftJ+4Daxb6A3ysulKqXOObGvaD/8pqQweTSPEL9MiXDwWxT0z0/
4fT4jo2qfiyDg2wtfR9O5OdSHKg+kfbZX2Gaw8C5bAL5r4/+ABRn2XIG7HNlEl+dtyLiq28T4NcE
MtFGnnGsh3CxW8zhy63ph9yW9IE4cpLLTvObKysRf928v+a7bZGPexNhyvl1Stp+iidS01WRfyra
iYyARC2hV5N9tQ4yTV7DBjSvz/fSLPmaVXGzq6PQvC6XGzHB209m9Ed8XzljdD89OxpmkKEKHtSp
C/YyqHJPWMH0bIf5dhgdIJW4FfcEKGW0BggCS5pkq0cxf1Nlaltp6dFurnFdl1ZVvYxbQH/pi9Lm
9aaVurOlVFE8QHXbnZ9mJUhkrDbjBCuFuMlj+nP18nP1lOEcnvPwZBntfBCOPFU0+OIuwkidTvjY
Sqe85LSfnpJP1HT6u1IPrmwdYAFKnWibEFt6N5YSmzaCvy8iUA6GIO++gcGxwX3kzUMdbDiPWR2Y
YrqYoqJdN13IaUiF1TNIAD4VtjFswiGs3fNmPOTR6XxP7clr930bGhMvO9/UNbmHknTrfz8UquGF
WQ/hHupRyYVSyAdT45Jfh0WxrhamWIQWwSuGOL44P6tygYYvF1p7FssnDcISEVclhpmUFjJkkyRx
G6o56ywUwiPeN7wFr9NcV4tEr0DXq+KH3Lb0jRy0YyozD4ifS1xRUXtqJV2Tq0FDOXyftZGCYMtJ
9ZU+iHD7vq0IpdxEojPcYU6XrlPOiEN6ES705DBFGREyKoyw841IKFYlytSsYX/h6839nTLYKJw6
ILGHPrHiA/m0eNyd9PL80L8fP99TWGgOQV0enRgOgaqUR90oKgt7VYZ52zSeIyO0rs3lyMWc6xFL
WTSfBz7SRuV6cun0Afbh5R4gegR8PixaB8wRAr4fnji/5HwjRSVoTVqj9x5mFSV1sy3D+eGcOgHx
cDyc75nLvfNm2sXNVqvF+yvOr6+riLDgSB/vgkav3QaT2jZfNjUSYC9ZSxGVYvhIDMdp2GdIUK8b
uxrv1Kg4Bck4QXAKym1pFekjAQ+oacjQAhQWZ489sDV6es69IsLpJjJAzi2v0mkaXlbTMrGRrpFj
XE2qAS6GH2n32rwcr7WV3FhTDX81H/wD7ZTINWdm9xZdQW9KuvxpdDqLdl/jX9VStI9DuB2Wh0F7
mpejLiv3vGliw1+DGzR31EzzpwroJgMk8UlMWS9wpCG8a5+buM8eInVObpvZvjhviSTUrgG53Z+3
epv+bD3BOxwD4SC/i1DjQQeNiewj6HecCSc/rxOafvC0AIwj3rxyPUS+fcQYsKpJDXZzk8kWHU0/
vl5gx7HMJwLsi+Bk5rc9ktV1qRnpa40LoEzN1whQ6VqyHiXYR47HyVQG9ChM7Sv6fMoQU82FGrPW
Cd3UvbywvVgbOJCXmzMKTtebaZv4IlqdN8NypiPVF7rXBj6u04WFt1fTwJ3pSJ6yDKmMYgIl+L/U
ndeO60CWZb+INTRBBvkq75VGUmbeF+Ja2qD3X9+Lul2o6h5ggEY/zUsilVaOESfO2Xtt6F01E3XA
alnQd5eJVIrnrSKqIP0HseRUTTQYwTnJubC678A+oWxJgsP+9fWwTWElZrDbg2Rhd9EYwWuLKVTH
7nerhe+96xbfLSDRFCrAmoUeLH1ztNZVqEvonmPwqSbzgzA2/SXreROWhj4T77SPJDPlHoJyuSrS
NPiEu0dGSE7IVtvmBge/aNrQW5fnnCnvBgcd3bo5yeGZ6fD8xr+lO1SSyKZCHQzpkKk8FAdeI+Ot
E0m8bMJmJEdTj09w4l6fj+v5CG3OFDuZ1+/PR/+vrz8/U6j5zQCeGOgDY9iRBI+kGnTM7m9WI4kk
72ZGXkOihmWvhvFtbIroopzhKDp7eHt+KEjfXPewptZBWZpb0aIy8sZA6TNQCWxsiS6grXVQqvOH
1KygU4UgwBVv9/PzA+lw9qoKYR+lRlydU89uwQFjykUcqctF569HI2BhFZ4Lhxyvc5u32rZOUeZO
z5+QXp0uEfNiTubMcrbPSTgW56TwmnOTZ+3ZnUrU289P8VXvwU0Eh+dPFoY5y4GabSDpLkiknkdM
KvLvh+dNXcU9UZV+9r2fQmvz337k+cN1GyBB7NkJngbhSAzRweQM9Lz1b/ZhdMGAk8TIzoeZmBYC
Jn/TLJY0tdArzaIB2+2mj9ApjrI1+zfT7I03JzdovETTBziT/jD1ILOfN80YGFRrjPAIEu+zsVp1
k8Pgb6IOWvTzJpl43dmNgs9nbugzTBD1A5anNn4za2snlMRBoMM+UCUmSj0zgpumDUzQAgCUblfM
nVfHWzEeAdzZVrQbuvEH6990arDnePzHIazJA64GfWn6fvzoUrPcVVU4coFXyWOsSXfW2wR+YY3l
OIsqbWOa1cJucgO5iAVGXx2Qm+qXzE2oEwfvU8pPdwhJZysYZoNo/uL5gik41jBb8cEfA8celpYy
nUXrolNOoQ24XTOsOLM6pO7R20UP4a4qB6yWArf4oiTqdWOICazBGr9PTNziEy6viVWxGTVr1egg
UWyvqF7djCMMlL3+4HMntTF3zvGuSWpxJst+MfW6QyKI+VDCjhZKFnJnWkwZkZJlay8FSQNe+zSN
gIXUhOSsFeMnSt4/TqXPYXDpN4CYtKLrJZJGY1d2GQi5UNmLjDF04dAnMIEgronCxG7ht9XsmKW8
SK34OCR5N2dPENnMST5x0nsUF+lecvgwqtg/eY31VZi2+sQnPC0m35vOvfeD0NHwbhe/y6hWnwMC
HVKXgQ7LmvN1iSbt0Ai3J0VaGFvQ/oy9lRqOir5fnHw0FvVvZSYVyD9kFjmcr9C9JFkrLxSif2ox
sQu1ZbeeQo6wdW/xS+2HY4i7tMdon9IDtdu6uYT5r8iF6xt6TQN2AQoODdT0hRdYvQQNLPEJ+AJn
e7ISsN1jHCj/kkNij7TMwTEfvWF666aqVrLAMe8BdDwguiYFG1l4Bk+H7kC1hgjFFdcQgA5VyAuo
XYBjGCUk3yIX73aBtVhFnC+jVCZrsyHFvcwKdDnNw7PneEB0UOTRwvariQ0KfBXv6OQiHEv8c5ZM
dGEH5zQVNV3A1gBzUw7fjSC2X20Rx0tZpK8Rl2SqvI8ypfnVJ92pckvxEmveD/JLHnqS6zTH/PGQ
NOg1K30g5GhM/hTlkJ7I4aMVZeYIPGW59BWpKgH4EN0TMeGcycCb3nkhnmmWE/22ejPak0a98huU
W5psx6U7cbLL5zRBqQcbVfOnPX1vdFaz7/WUFRY4pQDxBMMXd3aZt4u8/BLS+aWsojjkabwjznPY
9kPrIhP1VoR3kJ1ZT2ixYOz3vJ0iR1eXPoVkXcNjnXRUM2nVPBIUy44ZlxvTmUn/tUwXE9XGnu1h
ETaeddXy3+UwA+ZE/qCLuOgLIZFjMFZAPMmA05NfCrjHCwkpULdyQgqcvEwvnFUslO5FaGwBFDBj
WbbeZFxrkSbXTj9EjlJk5kz9qhqjY0z9gf4LUzlDLub9naWoYLJs5zThmmNkvTJTB0CBG9DIGzd1
zVLQJfG1yQIIjSpHOVlE+b0X/Q+/h3zixdORMUPARAjaM+jDXe3BQp3CDJp35HwFI6dSohcwVmRw
ydvaWA8hvgZgd/myBgtYWX2GOoW6h6bvme7LLiFeUGQB6jjsBWQ/YrzK7GOE+rA3PbWPspmcRbQk
VOlyT1OBmU8AETvkGfPK5JVZn7bJqMKITg02BW2JJXzPg+ETndLH5Y+6oyissnq65f10pxueXBLM
fDcNhQD6fdJI9SjZJUY/XPTYfBHKQ+nR5sBvX2mebq26XQu/jl6Bq6A7yhigiSTbUx0eIOiXZ9cu
9Rdb2TZhaKecIMjWbnhnMdak39BoexlDRRzqL22C+yYLpGMDTWzwxeQd5eghC23bEoQcOY6GsNV4
w+eiF/FOtU2+qaqJakpMG2Nw/sDd6YiipqSSQq/2LmM41Mso3R0uNqD7flIaWxyytY4WdeiDgLLJ
SJZkHNWoNiQa0nI2ok3WhvmYtY6BXoSt073ZMYzjRsl27yqdzEwYmMRYi/ehTobr5M1+qsRz97mn
VqWDBMNvDZPGb/Aq5D0NA2dN0/BWhfQtGBKiVvWNTVqMwVcTaIjH6ElQL34PB40i1SrHd2WWS7Jq
kk2TD3ILRKazrY4wgt5YxJQXBdGbXoSoWHMCawW+d+9Es5iaIeiGA40PnfZLh5izcKbSeh/ErRQE
/dmZoeN8CYyPXMQ7ogFrCwmpTMxk5aa9sSME/d4HoUZSt2OseqMEM5YV+iHBS7lu3WnTaqb/RVm0
8P3yF4RIrtcxejWrSjv2jWRwOlY73Wlf80mR656qaa+NAfCuwKYM1hXWJOPIs3rVhT5siewiqE7L
0g1bChLOxiPKpfqWTvOO0ZKPKorC2BZ1OS37TZtkzrWXCMdtfOlFSmkaRT7gR8PctnoLk3cAYmvY
+qszVMjDPSdfJzc9Uz8M9t1FgyhnE5fUmw2adBoaxOwwtwxIn5z3nADPY0qU1A5piLZIkN8u5VSQ
kGEkOj7C5I9Ac48q1Pzd9wB4Ks91CDoLcByRHef5dbUa2m6XVUO0j2Ljh0+i+MLN+3s3igBs5Z/O
aYqN5c3k1hTMSieck2l0q8gO1NF20z1CSoRKfiF2NcPwM9PDftMNw/gyCksHtWtkN8Fko6q1B0MV
NxjRsSYJ8jU7OEWakfyJBzY3KdpjUkIWrNNw2DjwohXKRezm2Wc1iOCjaa0fVeqj2ftdTzZytmJ4
rwvnUJqW+5LBXFibPjQEmLfmY9TMZGkOv/tE5nsgD+Zt7Exodz3hG4bTV9sgDqKHpXFU1SbI+9F8
k7QJg+UerxbbOm+E7Jr6kXoBWhetxzoxEa7J7tbFLc9JeQhr0toQNaHzzo0VSQMYTcPkAaisXETj
w2N4fqxDPX7Y9M4Yv8X62VeYNvMyoPhI2uJCfJiZusMmoE3GiLY1LkUSWKywU1qsZWgRHDt/sQe7
xmXtRbt8vkm4n3GZufd6p2NJZrXUhP2a1VW7AY/G5pobJxqs7oVTUXlSebb2+0G3Fqlmn6NgGNnO
adMFhNMcnp/5ks8iBvHrQVgKfeCQ7aD/HWC7mPsUShQiy3d3VO2BGAt3OSrmPGYbv7pNodBCMeCV
EwrBpIYt2doPwDUYNqAb2sE+JY4y8eJjmr8zRjF3fZ27W0SWD0bv0bF0iQgwg1whLzTkNXebPxX6
3XWJ5Q+DZnEkn5VU4byjKAiigIz7TjvqAU7ewZh+jiYyevdTtOWLmUDytHS/YtiotUtdsDQGuUl2
7vzBrrUWXjrAy3wo6p0X4muINec6nkzLnBBgprzoXuofssAjCrbm5bXqQa0iX45ntxLFwk+SK1UC
vX9L66/PLvnzs4bGKW+yKdv46PxRMFtXUaThOwlGl7Jl966Igl3V0m+uufVDS8ApJiOkwCmZR++m
e6cjN56C9BrNrYSc1hWDFyvcEU1mZq35ylfqVWTY8XYn3XGEE5+/05H9EKLrNiM22KodfbQC+khX
phDbTLkkGIROf/ACn6xAPCIrd6CEoVxrN6MdB5vEkr+DmkyXoI8vpdwO5vQ7p+fJrLWWS5wFM0Da
JAdkrLdNZ3yra3ubRNhfuKqGXdqebBXEO1sXK7gVPhPqitUfZaWjyvJdpckRp/QrM/l0338WJEzh
AsFDWZBf2YQMxnDw0Itlzx+K15aMpWNM0GNsWy8I4fEGmOHeBbG30sgDWOIxhVfUEpci1bIklGJN
kLy+ki3QXdP5GUdKEZDD8LoLq2HZaM1Pq9ex4AaE/AbyPZ/7Nj72E+xkdB2DyV367BfHhqiR3h/N
lzGSVP6AGwKzeoSYtpZYzgqEopO+GQaNL4lPpbeI0qQGgIYwtDaMP2qjOVuRdQJmM6KR7ou1keTn
UrXvltLlZUq0xxjVGsnghru2nXRvVVZ6LGTy1lWsLD5wULaZfmkM0oClzmkuSCOFGFXbRfYQk/OK
9joIi+olGZxNB+EYUi6g78662TY8PCt1tl0rIXJ04yrUxowdRe6CrGD0Joc77GD7FEcyWYLk97bA
gSD0lvCjbbDQsSnijerl78Hs/asxKPQA3aqz82EpknK69hosSFAgrc8iJPKAuBwzuo+Jrl4YbL6g
4XH2dU5xsujDkDjtnM4lWvUcZbU7LoDq7xzdrTe1yQaV+3LY6M6+V/2Hp7XvejrGuAAZ9g2Bqa+I
e5c7opIeveq6NxaRXxzgTrx/raPTUx9LI0LmY8c/vNQ82rkw3rz2jTvQL2iuk7TdCc5VeXHm6GvR
p4aYoQFugI5ondGfbRwV5m+pJFdFumSqElF31N1t7tvjfTL9YZ1a9m9puiaBARwbbAbPOV3zZaQc
48WKxU8DN/SiZ7leGXFqXfx5a6XzvQsCgpibKmJ4g5lLgYfTol5yEpLyXZrmgyyWia6k+Fn7Qtt7
TZ2sAGvT8s8Pga3rb/OIbAsg8GS0JIr3qv5IDM3A3soK6sKb2jZOcIAY4FEqax85b7zIdiGWtmSh
NkawitIEDfs4d4KsVpLHptH3CtFMJQ61oee3+DMizvVIoL3F0EyXMcjSC2uzxvgMpUUMS3sRZ2W1
6pK835d9MBc27sb16uFmy/G711btz7ZszkP4WzcH7erk7j3qLppgzliKrJ8tbfnaEoS3S9fe+m1X
rVJUgvchz77qKGqo1Ac0pGly0mhwfY6SYQxtzApWsl6dJXikheXGH0Zjl0cVhieTMxwuvGapQh2X
YZF1e03v1SoxggiymeOhdHHqdUPM2SdF1FGlRGEpaX4rm0ynwYCSzS3kxdTIjvTHSt9oTm7dxhgE
eZCN9cMrzXMD80qk7atO7u2bSUNzbQfD3R4Suexd4/dUF/1rWtv6gjJD/2la05qMSevmwCs1u2Zp
BiayOKCu28QajXdeJzomYZL+6qZuC1fEONWSciOMtIQclAQTQkAoUagCa29IcUUDq58cH/GL1Jvf
hOe9T17srvrJL7ZRRxs7YvEmk8Sn9Uw6GtbF4jMSGR4QZh156X6VbU1ThVN/lbG7WeQGRcOhGPC3
d1Hw6CRqaiu1jvDylqU2lLTGmn6BnLhd4X5ZVT0nJJYePemB6owQsan8OPqnmpEfsvkDrMoyzRZ2
VlxA2qqVl0UgL84y3FmObPY+OLelqyko5E5XHFCLKSzROPr+81N6mxFFbLJwdSJFCdFu3nqGPXpx
LOjWgGpnDKn/irsxPk8YZzwRepvS3podkTqW7MebNnbVFjfmwiBJZ5UWxrgLDSpKf/SvbLETBIK2
3+aC8MwR296/PjQyqFZotfVlLWIP98yWhTtf21oQ7I2odKn3su51buB9kUU4vJDBBrezgrs2qZIh
HjHp5Zg270HZa8u8wslJdxgLIoGdjyaX66Foy28kIXjr2sm8XR6Vj6LFGthrwMY41NiM6/aCw1Fl
UBS5WcQAtk1WHOvTkzHJjmaNM1NSzeLE8YJ2JvDfWGKdMWZ6Msr9BOMmY6pijaTPfCWTnVKJmkkL
1k7vNCxxXr4XOQcK/FfDq6uBSOTaMBceyUzMIFngbS/eNL31yyM7WVa2fPXiUZxCXvKUptferwz3
ZXQtxV4DbzyOs37HUZMnoCSU12Wc9sZK4ywTJkBbAjrLZTe43ibMYu8aVhi4SERxl60KetSFynl5
fsgBASIGRelgey9CG9/qUCPBKhreSPQlZ0E5p9pmDBclZyWjXaeXR8RLFDecNYmhQ42q9+1iNiYA
rgI1SRIDjedq46N5ONa0CQQdc4qO/pyCvifv+m63Wv+adSkyPQ5UwGJ55MlQXt0yAd244uHG6DaI
EG2RKTBKiGiAroxM0w+xm3zzM726CFxKnPjLb6Fl9etYB2VqFem283T8NAZTsboIvyODZ9iTNddw
zMxjZOgmUkD7W57Pki9h4XEJiVpym2PgaT0ynB9xDMk4NDxYewV51D1DmSygXe/m8o+VeJeOJB56
NaFYFQWJbC5HrXCmIYZNeezGalhkgcHWXVeEnEgVM5WNf2SykVtD87V3fTK+Qxt3T7kxau8TTYI1
6lVrHVkuSdnQDJd25munAIMN+RUuGJvf4RQvVTF8Jk5iHYm8I6tvqL9FSBNWJUQ9J+GYKwRPfzWb
Qw28moUckYkBoXFLa5cNis5YYYA57Md4S9ALoRUq+GaCaF5qwsc+pspXPJLZR1NaP+tOYZYp+3Mw
ZqdCWsVbdY71+WI1M06EBUq+vrWqdfrNSHX+Z0ochBUCXB0sSpFw4ieFZpE4azjWrhPid2R34TGI
DVIbzOSupYIN1l0NNbaAwew4jwStt45MZBXNaHPq4KCObob9QdftZO1gJ8Wu1splJpL2rLespqIs
fzDXZuJZaz+LyRkuHNMWxvDqB5xfaOh/MQNvd6bqjwQ7hAxv3Y0zFc1xsvLqAoDe2WZ4whYZHQ4u
/JKeDUtkBbJYy5wbYRTONa56Uty1e+oqc+NYRXnJIr28GFpabvJjR+tqoVdB49BddD5DCz5qNgXG
JYFvvJB2Bw7ER3ITmtl4ZS1gYG3be08zqEskDioHSiBDp+aiqeoMsJdSIjIrKnhQUJkRC06VOzqW
VPnhnFoTsRaU7XiWalx5bawvHbciRDplPzEG7SuypFxGhNZcIofsFSSNOLvAujmbtn0MbJ/1MLUk
IhreMiNzYMx+RAVTs6EQoJ0s85Syhl0cQ1WbFl3/YpbYc9Lw9e9RUvASmpWOhGz61rHC/b1VEaR1
1ov3Ui/EMsesup6nwD3o2CmR6+RjNKPxYjqTuABJFxc5az6HliOCnoS4VrnwF72LslrZ8TvHKTrc
fcU1avfFQfPla6M5lHMKzix9Q3oCTlOvu0bWV8LP271uiQ8jV8lF1kNxylhszDTXt1aH6JAx6Aay
fI7eDzSAX7ZfQVj/0XG5bUMLlkxSNe0e+R3rcmW0axQ5PTD+faYxOCfHpVpzBAjYtopjPLGYJPU9
RU+5Q/3ZPNyADBV8S5+2j/q1GrlnZc3Il95Yc2iLZg63KLNXzUytQ52TVKuiBMmKGJkqD+hsyrTC
+sm4laJU1MrYukEyLUMtwrvaRN8SLSnfLVZEGVZbsC3dAQzHcKa2ytYcy9174RK/gK2n+AN7E70h
f4RRvGcyeW0i54+syurRNppLhDphag2GIgCu4ToVmbvOlQnUyWq2lGkto6DhUhva99Fu1bfUMOkB
IxcTDZIYlr7voUUJSa7ZCER8KFbSi9tzHuO5r3SxDSF77MkWmC4Q98dVY2riQ/Mh+1Cm6sKNGVq1
8ui4I8PLQl8l2jLp82jNSysOmhv+0kY6YVYFytPDCjtVEDRD9olZANLXy5XI/PhmRWYGdZ0FGCVx
veASzI6aHOLbYHvDJiRCmPxkk2avR0sP1qi2Uq1BeFBHYHuZvkwsToKT0pXw2WAf+83sM7VWKFDF
ayFb4yb6FBRrP2ZrWzTf/JkO53vDxRnGXVC0Ao9hTHXQWs17mx1JjDf2vs1Eyba+GeWr3hbju93E
xmuoGyszSocbQhgC2Gt6qCCD5zTNF5PujlU18aURkXw3qKhXli3JgQy06BDxXDB8hzBNEgJrG49T
Ks1/KeCJvwYBUiYT3guSlEtOY3hVBmpb6v0Lq41gyrjoRhgyRU/QvBWpo1ab2jvFCe9a5G9LO0CT
M+H7VWUabMmBCNZDB/LWpSAf9QpjaUz3MI3TtyDPmxtKBifMu/fBTZIdoQXfxqxGdOIwERNRcpIO
oVFdewGEnL8wcjgVevo1RPK1n588K8LC37hWgrXAdVdYX+TNk1p/MImPhDb8ORr1YS7Br7amo+tG
m9fX9m30NHGz2/A0pLqH4CbdyEqMG98j8yEHobWs6rDcpvDyC6Sl75Y7eluugd7H8J33LKy8596V
qNSxRlW1YOz3VcamtYIy4P2NCEKWp7vEOtIA1XfPH6dtC+VrfrMpl6NmynZy8OxI20xmYmBw/mQ+
iHhDd+oVRerKIXrroiJ5lz2gKFohbhH7OyrD/EwWFPpozqwTuWZH0JbVrakZ4yk/pM2iFdXNKRRU
2IoCL5/oL7P2cnRiIk90eLOvBGlmebyX6K8bsEsaZyzCxCMj29nKJfcyqCGR2afJHDmj5PKWmJzh
crSio9hINKwbTYwdeP1iuo1tnF2mIkYbyC2kkMy24dCv/LXnR/rt+WGihcMxpb9AqWpqz2BgCBox
7ZBqm5rNFgslfZG0ZUizTyT7BNL2yrQ9PL9jfzaz3jyOabJlETondjiuYWAMG0kh9N5ov5C5129G
DlPEkVa8H7uSK5wkktG7QFFOb3QcIGpM7Z80d2HsZd9revY30wNdIUpc5OF8t6NEOLuB09SyTvLV
KHN7Z873ye8eAWe0zaSLQ8UML5MQHDKKux6qx8qD4fk+RT/NPuPZkGWz6e2ifq1dU79EWn0WITQX
pA993JSbcEBkTXrSjbOcTe3Bk1j6Rnpzg1n+noB9MMoEdaRHs5VdIwocggTbgqmHH9p7pU8aClBS
hWcHxa7xMvM8ph1gijJ6tfVoD9pzetE0tWuMPFh1JG0gPp4uiBvVrZPazkin0+T07YX97Yu9Q57D
qDtgq4XG0E/jHShnUfEg0eNe+yZrb0lJFYDemfOOO7W3jAQ8FmEMW8IzV9HsH7FJ9p1fzRVYIV5H
oa2c2JjeMuLOcNNqO3uk/YMDq3vxs2mn+ry+jJHxjqVhuBkoLZZhXvwJMwJ/LbQuNbzoK73dg2hD
pu9jwqqN+8SUtdoVUPHu4HZeUCa0V0cynsdySvA9Yau4RfhmVYtF29j0b9zR38Nyt29QxBp0N9gd
XKXsmyPccTeGqC4cGOsrljl2Y6McSHdATjvNv+EH01vaZz9yrWJUOiFgZIvRbvZQO9eafRdB6CY2
Xe2mBYn2HuIgQWJze35A2L/WssJ4DewZqoOmZisFNVGUu2efEIx7yubJgGrOu8oHiCWqme4mc8El
8xhQz8W0fX5psmrqqoGxldFMn8Ls3RP5MQ5rVroXDUNwFOHqLpyww27Oampn2AGfX0sym95KHv0O
HVKsw5DmaGayF5CZywm/jdjN3QvCf/0FQvnerAP9XbhfGGGC+/MOOhnJUZh13p6PUDjpa5q1C5Ib
WK1VovPAu3ZdtQbBvAAflsmEdYJSMrgPJDitXDA42ymF6aAHU7TQjcAHV+NSPw7UWnbLUaiq+2Cn
t661yLP+mIWufhPUZPTiOQIC9zRI1guIHlIdWXN6cQ5mWaDiymmKge5HlHuvsVUyETdxsRXCPKFn
d65g46/mcBrbZLzBNRnuuWUtvAhtbEmlucp4724h+K9lV0VvcTfV9zpsT5YGl9zPguaOH+6eJoZ1
kUHT3MMCsXXo6er8/NFWuf2iKwdxRLfS3PF0I9cWsjk8v5vYgViWKcyl5+8G8yP1XVvbPv8wkZfl
mvacBwSYv0xDHb7eyIH/+btdnxfblpBv4Lz8ZcAnNdkfRYZBgLuYjuW0Vyl5R88/FQGkOdRDCjBo
/mEXD+JJc0ALPn+4ZJsAGm7+/HunDFlcHaP8+1i9ovVfSOjZ/71LilPn4IWr5y2cl/2NAY2WxvoA
nQVJR1Hfnt9quISJ/h7fnrdCGjthSEbR8x8oP34Xg0yvz1tWaf3y21D/+3xhjYAF2Dbp6fmLoiKJ
zVSxfXg+BZh3EUgUWb9//qpvKHri9Bl3z6egi9J4DbJYbZ/fRTsUbDAUkM89P+Y+Ji3Wb0W+fv7l
0p+inV6QA/r8y3BV6WaQX7BEQ/JAXtJce88KdhVZKCtWxh63QGHMcoVkO/R19xgYly0zd7T36D8z
OgdadUArALEhqUrkUiTtuh3npNR193S/zU2D/PtRDZT5TjRNh+fNgRP2Aj2Ne/R99J6hjqPd5+XD
9Rmokw7f626wiy5aeAjH502r9KhP7Tg7FMMIOsgb3/Je+97I4RjWcXz4u5QZHsoFmQe7Yb7WG8oa
DCa3LK4ZYBXdLS8UEGENHaNv6ZKWfybufRq3m2zi3VURdv6GL3Q1WfQ9VC5Ab4ogfx1SZ+e5VUhS
SnXsc07GIc2DVTgliA0axIWhqvMt2GjO1alJsiOtrXXWALFPCHC4I/StGSyF24lOO51a78Oad4Uw
5EVD8lEsKHVMulZj+rAdWm1BUGnb501+XizZcuf+VPya0Qq7xinXs0vn1JuQhv99M/RcPAZisW04
XwB5FbG36CmhGTQxSmMQa6Mbf2sOTydiXY411cBETVjyKGT3Wx/YMNE8L/UuVIdnbrJB82CZUjYc
prSnUd3g2way/DvTIf/ls+TVNhRNkiJTx6AnVwj9dricGlEeSfMEwm0h4HdJrXC9pN72sl3IqNb3
KiPKuy/5+a785qoKFaGc4gX9E+84anQvG4HPjoY0akaRb+i+2PeygRQMEW0f9eBeWt7Ai6gbCWE/
GibpvSoBJla4t8y2xDrpBEttXyH6lnS1UrZgYDh7c5I7sicRZZa0E9nUHp7S7cs42T9ddzC3Y0AA
9wBraBJ+dI5q/r8y9XHRFKI8jZnX7L2Ud3xTFv49cjinjinHmso+I3A6Q8oOgK1k62HOM6Kvp1PO
ItcP87HYF5NpLkeCJZN2Ru6Q47GW8wVF5QiLPPcRTaeMWet+Vw8S1acBm4rsBB+eHJEUxRj/cbPW
Wg4N59F2qD1AI6z5iWZFD0M4TEB9triwi/94HW/7qXPQNGhPmrLVcog2DyOx3U1u959uFSDLqPwT
eTO3gv81otV4LShp+Vd3LijvUpvjtR7oixrNQhDi/SaRyO5nchbiMWR7Udgc48SdFlkrxJJKt9sO
pI1ZDObuDrqVV5it2yKTaxILu/c0qsDHOWXP7LTfGd4YvWj5MK4mx2OmgKQq9Ow/OE2SB2iCfI8J
hAgvXyQP1ynjdZgYx8RqtFWppenDKfRqMyY4RKz5GqnGPl63uTNtE8rS2TAaLCzo5SuXDuU+DBv1
YBLdLszqY+IdTfaHv5ONFr4qu9mBpEI71qr8rGy931ZTRAqoO/zCcisj3V1qhvvdrwaGiPN/5pR7
LqvReXn+Y0ACKxVjJQnRo26Bi6tH3ix8UMhQnlFPZtKOF2HWA0N2fF4K5t3uBXJi8ciVG2MOi04x
bzPgbOWjrMV4Qa/7wxHGWve8D9iz0blRtBnseG5ck0Qop/7RD2JJTKU+i2filTl/qSHQCzw2+3qN
UPEwWXOIbzpO66oZqNcytB3RvIAjfCOO3nUJEmaw/9Air0HylEy7LA3zB3mUX26PF6Kmfev2wGMn
1d+tYfgJG985V9EUYggmviNhGOnX4cHx3e7qBVp/G3mHMDFwkOI+oLUyI2/8azdvDQTpROe4BEgQ
NVr78PEpsqtwvEDQadG6sbvb1BOqgYZqO9p1/Rdm8z9Ch/xvoCD/JVPj/6N8DMOGWvN//hk68X+R
Q87fK8QC+b8najx/4z/jMPR/eCCZhOdJIQQKDig7/4SHaIb8h8G3bA8IiIfOyeIf/ZMeYv/DM01L
uDoYcgc0KPSSf+Zh6P+QEjqvB0ML85AOZ+ufd+7lLxTk/5WIYTr/DXjucOYT81/RBdRhl7/4X+Eh
3LkysaPmZxlYjSm2QZCyOZFml9I5sq9+y2WBCjxFh8DbSpHpIiAAdl0lVggIcdgjNnBrg05mYXnf
dR06039Qd2bLbStdmn0iVGBO4LI5DyJFzbRvEJZlJ8bEPD59rdSpP6q6Ojo6OqJv+oZHso9tiiSQ
mXt/a+2jP4eRfeqNwehOGSX79q2Xjpze87EX4wGMCWfBim075aLRSfPyKzdlZ+/SgOLgyWNHR9rI
E2pIVmEe9OU1o7ye7WcKbcPBd9N8V8u2nFjDKoZoTfmoQW7E+Qlz4v2EkK6ZRO5G2iWNeRZm7Ebb
yCMUXZddaR6WMpsJxnRZ0QofqSM4ZYOwMgvg6FViJy4FnqqwzEf2uoyX3+iXblwbVPhSgpit8848
iwIU2ofcOeLjyu5MivT8A56q1iRPBGdL3X4h/iNSLz4IaTtPY7UgGfcRDTDvmdolWxmnGZdtxAGY
KQs9kb4sU93DsHjq1aYpgq2jyj9rXoli5RWW1eyZj9Q0bFIZa7mSfRU9xJVRsuPurJR/NG0viVlS
Y2V2j09XSwAcYi8Tgz2FL1XF7N8D6mL64rin6GpjX0nkIeBuYdCYowML4i+dhLRVDZeMX3jwbOsl
NxTR2q0TZfTrw8FOJp6911rLVS0WLahmGZnkxAfEZcbl1Nbi5EYhAznh7KdhW4ZYQr4IKdbB77Tr
/Bp5iB9OQ7gC5uW4Yplpggm+mNpq2zgG+tspwWKDaVBE1qM3kgQ4dQiHyzssvJ416jR9Dcnd++R/
/KljGGlsE/Wd6hB8v4+9vjnFosmJ8uJjbdxnMZpDs12apDdubMgkavCgQ/hU04dJLksr8T4R50/1
qdBlMNWzGofU/zC4JxuElcc82iC498ybUOluBMdYYUCv05M7dPSKgiBX9oH0PbIJbImLfahVxofY
cfLMfeAzOZModQhA+JdoxBRCKIBtj2GNy4dX9NFwCkw1MewTPvXD0BN7+XG+I3dbLCJN+MF06sRD
hNfKbl+yCruPoicwT0m4IQfnzRWXkKcak7m7Npr26YN2+KCY5tIu7SZQxsAlLA25EAiqPdfib2eP
9ztjhlYOluZD3ryW0uzt36C4FLbrJZ/P3IhOHhEw1o657RaadBa80aYI07Lf+VnKdL4QeWhGIJQA
1mYA3MgOo2qselcZdB7PyzwnNDuQWWPJoASdrSO/AWfglG+LTQfe362FsRQBJUNF32RaTRhhwo6k
e8B6uKrQ5bnLirvLyEgqSXmEsG8fpSBKIIUOdT5Kc12zrEtkWT1/jPrc0K4cg+TPOQ0mdCId6Oyb
Z0wD0f0ki2kR5YsVnX1J//hXa3kG8oPAnJbxUXlu4W3pIebzza9sfD7cZSS2BVXA0JrtwJQbYnGl
YOdXmk1TjmslGEyP7LGC1z6S5qzNDduE2tl5kKX+Pubsmx6aKkmWR2YJmuU+ThlSvJCrswIKgkrV
wz4M41w0cHFyCA7G7Hq0Gx3EIH+pL3f9NqyduHt1XN2IJsmvSMI6tNvVOQhmM3lk6L2TPjMKtqIV
XVegLivFEL0Yq2hZL/U6lXLpra2tlGvLtTu0k3mJzTom/AASrzISA1RmfLorEJXTa06LFgtq4IuS
AdIxzdaME878Kl1J5zQ08spPGN416rJ34mPhn+D4hhixx6xIfR6ztgqsZeeZvVliZLRGe7iWVb5Q
Ze8t6W7KKSbIz6mEaEqAwZDV4P/k2DP/m1dSUBG1XEePiPJ5no733yR74+xBX9nyV0r+deUW6CvP
RZOP8oFz1Nz/QuLS1r8iP0MZWXAZuyWuy1iGS3mL/KJtguM0W5n47IMoYY5ZP6ZVdiiVVPZXG3Ql
9Fe/2AUAieq4XglDRXjibGOyOHpM5H40UTJTbUgITxmp63NfrAiFII+eyMJ3OLVJzzbTD5PgtjT3
RYWifXj3MpPUfcCkAkXrLls3gdePO9H6wIvk0Rw1bzydbfoZYLb6xWDt8pNqSG1s3MkuddrJoMH/
YDiWkU4MMGonEDgGT5cARBzSZnSu/kSFlLLaEJ9mUxIeb9JscQ90kxf/oFj76jNRN/o53CdCCzy4
WPLm006CEqdtUy4pVEePmbD/snjmFNuEH3vyNAzOPDz74zD/yOsIHyezrL36D43BcHgOikCpp8TA
MEFSZOITEtHfogbyJyPEYPwlLz3DcNhyhJdInLm7mgt9jY+2KaM8XWWE9d5a/GbOyhp7aooB84n0
51zRf2vD0SeUOdB4sV/GOWIOYg4lVR0DFQnz0jLMV76KqrSqX3nG4Jp1Ygq72uIUr8JLONK923ah
N2bW2gTVNF/HsWd8e1rOMr4tdu8wuySmkL9lFMpivI8YcZBZZT5G3kGFPYNv3BobuJ42MbspIpUu
beTnHNhBcA+7sPwyRsPt/3EG/r/ec/9/tJtGXfe/30v/DwwbTfLnf/Lw8Qf+2Upb1r+FAiYrdE3+
w8aK3/nHwmcE/8Z1HyANDXysoaGtPZz/2kgLxtF5wmadZUaPF+jN/L80fAEz55gBw4NteqYIrP+b
jbTv2ezk/6uGz9ZPy2M7zX6axkLwv9g+K2ZlLJiyHCm/HI+jYK+eC0EUzaBGRREEwqljravtfnqw
6CCt1Nh0O6Lt5Q5jNbfbANf0Mqcc5GcLtVEePcjsxbeL8trJqbzKytmxz0FeJxihbPa5ueZje9Wr
7TFIZ3VFVie2c8+yhSk7uQatvSb7gsqY0yeUXL1NAy8l8mF9Ic7w94FbhxcTFewhbsqfKT36S9oc
uDaWbTFmFOd7M79adpQz157BUoI1aQ9jnl3hzhjUln9GncmgAasazwWbZwTx1VXODoGV0DrJtM4w
an/kaXMSSPVPqTcvO+wUM0uHV1/jhvaiNdA8jIlaXc0RlJQCrGMTWnW6arzGhWuty8oXm++ZmXX/
JqcUjdRkXW24HhR99aopahsMcZk47fNAHYo2tS+XlQ+2sotsG2/2YBxd2DebVL0HWMnInG3hD3+p
6MvDoF/Wohbl9fsradftjmnPyIAYLI8okBcp7WzKTt8vRawahvgkcMdsQqJVXJWEykMjuzbijWZS
cnEYEXb9fumjnl2tVePnyzMwK3QRau11g495Mf+Ph+9vq47MKr6hB7PIxAPMZsEk8kttu5SCkNWR
jaaXtfn+xUz/jhtpC3diPaC/KTANz9UefyB1w7Z1T4OVHROCVBfHcMTl+ytLf1VJrZYql21osnAD
6BqXWQXG5fur7wdyacsqYCCzW7USKmWGcEAVHGG/y78AB5iya/bNkbaBJZ++f0CR8crzoUuAtsPo
Ql8pIrnGw8RnI1OOPH8/X/JbJbk7euBRY+cmCj9JStTP2u0/30t+vkNjeNgHc/WLeHx+Nxrl6GDd
9ATY4O5Cj6G+c+SQ4mgi69T1SbSnk9I9cvTxyHLE1jGYSiL5VcLYJnbiv1IMVgMlNI5hzQapWhsz
wCo+x7Qzt2ZqMXfI93E8jx32baR324l44cVP8BeSEYr2TjyMpypy3+poLhgQ5BYfXeb88St/+GO4
X4jo2QvhV9orKEhrFOoznmi711EyMiZjivZ+GYLL47R8hvYUW1/V7kX5DDYvcvTDOcZlIrLFcMH+
I7auH8oXzl/0E5mL8EMlzwaBgthyKfAuJVEE/XPEpB9SfEM/Laq8JLbDaodci1p2koXbvNdGkDSL
T8vcM0xhoH089PNjMtWAGNRFn0bDvkgfSyDunvJ3yGEznF7YBtJqRx/2nCgjfa1FeyIkSSqyjsSj
0xru3iGsUcoM7TrpxktDFHI7pzR025BBCQ4ydyDJuvwMTaKcfav+AtjfaIl8xN4UPZFuQr4kzOqJ
9G29b12zWo/61wKrDR7MGmKTRM/fyimJYk2DeIgWQEiTjdhhLhj4ZFfqRVI6eRl6qK9s+Rl4Kvir
5PzCZPDoNWRoySRLitCObdzMgPZ4rdS2nsPlmiCaozYx/k7saD7OsYivFTcxdralenNIlJH2mKOX
1mPLFtPdZjhY89fO41cmQtZ3mYADUiH4BL4ecQW40zqYUWR6d+VbjBgvvFOe+HID74gbLE/+xuTN
kpnPApu93wk5xNMQRbcmFPFRxU18MFR07o15udMvkVu6nv6DOs6ZwgFC/mLTz/b8cyZH1KRd/j6k
7atXsPGgFe1T9O3Ko+xi9NsSorJS05swi3eVYsyJa9k9zBSDnXIubs4kHmfPZCAhXd5tbpFwQZXT
H43qtVuiH6EqmnMUd7ehT+OnwBsuAF5rUSDzWuonNYIVl3HGWIop9+5p+raIz8QwvbeWs+ND4YHx
W/6qjB2gdlpym3C5kSuA1AwK69r03BBJdkvnXpIe3XVz+bOcyNrkXDRdwZigxd0tDH2G86jSs4Lc
fjdDvht4T0JHJEfu6/HRXNIYDkf29zHlRhFOo4++QDVv1ujxbrb5sa5sY4O+pT3mueHzhHk6odtD
kxBVnGcnuEwDtY8gKQJyV+lB5GG7rXKX0xv7XKIvVYV0pphh8KW1jWMzYF5D81WM0IqmYUMzh4xY
Lgr18v3D9F6JC65KbyqLgh1TkKc7Ysl3pLclO1zmaJCHZC2jCJNNlXU3ReXtxnqI90PlWPchM5/D
nPQkB86HsmigCpB4ssPlMkxKh0RtwuQEu0M8OfjQV5x41xDcxoePObZKCnqCOBj31tyitQrcCr9U
IN8CjzGXWUd5TDXhefHF/GGG1xKL4b4eQmvH6JPoqFLf3Ixt0+6kSMa9ZC+PwaX0Lovt05Ju42cO
s5QAzPEaZHXDchxOR07KMSNQgj9eVc13TyKfKxmvvnc1rx37RvnaGYSJs9i/N0G0sj3gzA7L5Db3
su7uhizGUV5SGTLFsB8JEW0Se94zvse4hwWh7cXES+wPTI7V71o5/g5qC9d4V9GoTIPxKJvlUiZy
eCIy+ErNwN4PfLW120/XCvJ71Rd/nCbuCRBPl0Da7nNiegTYlHG3KXKtHVO9Tk5k7Bz99CeneFNz
MzxxxRzivnEuQgH1iK6/O2Or9pVX0qNkuBCJcUte+sT7BfY+3lSHFNGK5hvyyb9YY/H6pvFPyktf
JkatbYzBZWPa/R/AwPHJXQ52a/zsxFgcDBuMKMvr5SkbhnPOOfz7WUdT2yFRELsQGxN369y+N1H8
q/GVcwvTYZcFCVmgpLn5rWzuizFGe6vwqlW3+JwmQ1t8BPnirKq6kZc6L+7lFFCRLb/MjifLNu9n
PPM/Wl6rtlJPYmSE8spJg/LeWWa8LY3cAed3dpW+enAKE8impZPBbK0Y+CAOuIryp3rs3kv/bCZh
/WE3S6Nf93rXJ0V5EJ7st4vDGICKAzX7TNZT0sb5MYxOM//CfbFj9YCQCCtAmST32uB8ygBgmthZ
uRVFCTkZaIi3Dd8cMpeOKt9xNsJVzyUhbGW/uMVIbrnP3JMTGBFXzswIev03x0OEcSFOv2ILWhiR
rvEGsgzEKKd7bmbhcaqWI5Fld+X6tftRjOyBnGQ6d5PnAXjYg76LKXPIPzCinBa/r49l3wSsgHF+
j1L8IBbP02wZw5aULhJB5j+txRw8TH6lnhs2zevMZfcxRfPfZfT6h6jVVykDKDbOQmOOQRP7JMzT
V3xqL4F0hqfQKGxCtiwXBYVcOML+YwQb2xisvBS7zBGTRjusLTl756jlY083OjwXLUf5bqF6hwnP
jb13gwAKkqRLiwtsxYGfrqBVnCmK0cpsSBEW8K+5GxcMV+7qN/qDGymcPZoTn/hSguMydX6kzhIc
PTRd1K65AWR49XdWVRf3xp7ZKsaskSyK4VlMbAXcQayNeOBVoc5xcsMioiXaiPVQtdbJMzy5iYyi
PpnEtalBs11ibSR3GkUvk2H1BKbFQAit+5mabnrHRdfug7wscA5bO9C05BWd2EBaiWswdvzug8zP
yDEfCQbbuqUokguyIGfVc+v5qFnFtiSkaQKHL1EYz+8x92d3Shfi5thwQzWsBy98F0Xk3EY2jWfH
Iwnq6HfLSmSyRRIzrQhvpBsrcWi3D61YUWqeH4aiPNEddJ5Zp7kv45KQCTed2mJb6bkKWW/PIuDb
4fDBFc/LydEj7Occ+li/N4b9x/Wb7JERv5ldv7c2obPJ/OAuuWVaSXgMTVP9s4SEMeXnWfsoinQi
Zhll4Y5296uq5hBxloeCws2SK5ZCWvgf86zH444PbY1fBGuAdc1jqi4lqvBrmHMj0ALivcmIwW3W
IGkLVY1vjh0kndLQp5jcbJOBCbWhx6YmTNLsoRG2s4pZMWlef2RO5bLTN/8YOvZvT08UNJkzAQ7Q
wQW0GhDwIAUsjQyUGh6YNUYgNFBAfj/bDhoysL5xAw0epBpBKDSMMGssYdaAggTqktxYCDtlbzEM
Q6phBoq3f5DpOQdPgw6JRh5mDT+4GoNA3BSdOQv0q+LnRNR522hkotLwhO7z7NtLraEKaJQHz6zH
Swdv0cNdBBrAUJAYTBTz1o6GM2oojVjjGpkGNyqNcJQa5nACsA4TvqPUoMekkQ+oRMqEZCU0DBLi
H041HjLBiRQaGMk1OqJgSBJYkvGPbArj5fshhjPxNXBSaPQk1RAKLJyzJWXPsEmNqJgaVrGgVmyN
r5QaZJld+WkLI9nHxCzWpcZd0gQPP4qec2gky9Yc6g0x+2ZDgsfZ9BqYSQH6zN79mxrTBAXGMLi6
5X9qgSsV5zxivayELtaOksknEDmVRnMqDemwfP1MNbaTaIAnz4bHxQcXYJZ7/EtB+Ywa9zE1+JNB
ACUaBRo1FORBB+kqIvHl7Kf9DQ55IEQQ3oxc69p7pvGiBL2at8FG8jJp+CiFQqLPVe9LDSb5GlFy
YJUKmKVUw0uU1Pkkp2AzYE11CQsyu2Aeqizo4oPbaQiqg4ZKQhKYVYfuMo2rs4KYSrOLvwi1jUf3
QWikaoSt6jRkRVjnOYW6Uhq/quCwbI4iDInlYdCQlqdxrUTXyxONcI0a5mJCLckKE8DL06hXqKEv
U+NfngbB8NeMOtSWbRaNiRkaGGu41tM3ftxIw2SBxsoqA6OgZ34Rq093BpuYSNCOC3y0PW2/cOOp
s+nJxUC16mqrPNaz2W0bsYkDGNx2dM5FPdlPzeByPvIpFfgrb+nsN/Lvwaob++Xo9cHHWHRAGuTo
NiRphk2pMToHni6oQeYAr2EhQoLTUsXHCvpugsKrNY5XweV1GtCj6MUFqd/PHnrPnEkIBRroqzTa
F2vIr9G4n0FB2tQAYKdRwFpDgTRYp1sIJ7jrNDJoJ8CDGCjkcdZA4eCzIKXhOkpwMsRM7tt0GkT8
z4cKNpET+bg3fRIsBtwiPwVBby4KRvyStLK8YiUXMEdXADw6A9FoVBCRRiFNEg6ZhiPB179yjUui
k+o1PjkdmHrTYaYGqxzgK5cySfec7wgwDUnMlGPNYH4/tPqrDKXH2i5aaz2XbX/stNHxEsFyDpVX
bMjJXBOHj133Sjm3RMvWkSMqNP85FwqWc3S8/QQn2lKki+BGp4hxC4Yxkr9Y/JownT5ggpk2HsM5
4U6JZYdbCxI1aNOHSKOp6cABCFTV1tBqAkKmIdYZmtXRWOuiAddUgLqmGnrFucjtXIOwM0RsABkr
NCJLrcp8oIv6mGh8Ntcg7aiR2kTDtZ3GbC0N3I6Qt71GcBcN4+Yay601oAu9BR5gw33D7i4a4mVb
sOUeZP4uoAuIQFXjExHyP76Gf5ne8eZoHNjSYDBTvZ968m4RxHCs0WFmMAERC3BiQ4PFyB/mU6Vh
45zrptP4MUnzn0oDyTlkcq8RZczjLUFAsGV208mVpiEmCQ01K403CzhnfEI4QzT5rBFoMJiPgFL7
ispac8k1KL1oZFoWwNM5FLVNW2XVabCaQQ4/mMftvhkaug6gr12NYTcayG40mi092tm8Ca7hvWU0
2R7n+M9Qd5eoB+rmfPQrDGlz+QPAN61WhlyDgGcaBs80Ft5oQBzjhKEHijFWDnp81McCtwdPoI1V
rFuKkiBhpr+hAAFmPFti53TQ+knYjIewphJgJva5HpE7lWGMpT2+Q6CFTNlKaPGaas8dPlghPbe2
aTR+VBWgu2k6D5iQ5Z6B3uazVzenwpTHitTRJuhieiwBg6g13zOwIwwWFbzQExZ7J7eSjWjxLKl0
4+qCDnK26BCZ6hCjvwKHAbUkJeARGvd/Y82zbyVjjtbhlDxx7SfroWOrFY/BH4Ou9VZSaHijgTvl
6oz3FFejgsP1o7Z87iKfM0vtXNLSPI9zUGyCynK2jMKtLi3K867hzG8pipGe/9zlmf1cgesQiP8c
UgQncxuIFSNenDMxzIdhtL9kLIbnPDDf4fjEgS48Q060GAEjdcoGs3+ZcCaI6FhphQKH924jtFZh
kd7Bbbx5FWjlQh52ePNDmi+ZV1KUDbNUoJTybnNuoGuIsjeJ1GwzAFasPHqBE4cy71vyoHUPFlEr
G//DrEUQbFv/6G7TjvOCsVHYIqZvbYQWSGRaJcFhzHuItV4ixjMBnHRgwJ96DLtlI/JlOro4KZix
WFyVTSO98XFg4q3I8VfEWmRRS8Nbw7WRogzApUF+r90w5CtbKzAqXBiGlmKMDfeeGk+Gq4UZvp8f
l0pAo6XsrMzMeGcxxQPejC8MBLw0WrzRz928Tlvqv1Z3sdv8w9WSjoQPXpTaaDvwd3D3fi+10INE
a7UhH4KDVfbvrMHRkWEP+Esq51alI1CYVOeeSjk1OXQhsFYgcxNCmTx8oUxLcpuPAyv2bzGhJpvd
zliraCguUfWlBH2Mpsyhr+Ks25qFVGtVS8wA3W9kOPGaOrF2b1DW0ZKTDNsJv0Kl3SzOeXSjK9kC
miBG6WMMKZWZrkzidavcLTfy11SjVxqoSxUuwt3arl+SFP+Jk7GqWgkusYUNiaNQsmAVZ3d/aEkB
rjMbEl66P3vR7eG5k12fBy4V6kms3aCZDjPWF59thpbAuMjEcqwwSVYjXEqCfpd5dkWxMwUHc3hK
jss9XvSyWhPFdffMnpwZbmBHjFINTm5rDzuBkwZA4oWu/PxwTLWwhu1nu3G0xKadjuGI1IZfYYOj
RTdxTqIF8Q3o2pupVTi5luJIxIGPlfMJKN89thXinEYrdGpcOjgj4xcsT85jUOKe0MKdPkO9k2gd
T66l9d9fAW7ZG6jOx1BLe1KyGxfew2JTaaVPqeU+i9b8TFr4U/gBOe0rQKTA6EZaV03tYcCEt7KA
rM6udgZ9PwS+S7hSZix+EXwhTsRy7/X1LXOjO2Ry3ti/W458u9p0jbPdNvKBKRMlyw/qIpsXknHE
TGOOapSw9viXOU7Bo53C/Sb1mO+osyRnRsEzXGEI9llf2odZvvJHzwUfN8zi8gi/57Asjp545yX1
tgGE2KKlS77KC0a20GFO4LUaUQTrUEuaImxNRcFh1EHfVDTyZFEvPeS001apljwZApoAHdl0irUC
6vsrKgnzHoXwJdLeqGmow6vCG4WHtn74/qUcp1TSIZcqWzRT1NqeBrxTlhZQ+SRwbK2kqrScytaa
qkkLq5T+NojZMDFiqtpGwuVb/fD9G7FWXjlafiWMNX316lppLRYFaW/faFWWr6VZndZnRVqklc7v
1AmwS2jFlms08HJItxqt3yJHzW/Xp5F3ueIE/rpoVddCQBTQDn2Xhcer0UIv6gJbQyu+Ui37khTh
Dq4WgMX6W1tLwTqtB1u0KGzSyrCoTKtjkfxZtEwM7aj97mjBWKlVYw0r2a3DPpZjIeu0jixCS4ad
DBH0Z4tH5MPBWwY4wTwiTGadVprlWm7G1Hg0Z/jOUi0+QwOPGIXdaU1f/zHtzlDq5CFGCpGWel20
Pm3UIrVBK9U6D7kahLh7SLRwzefWkGoFm4OLzRqQspHhRTNZoZf0Ebal89+Rnc+6neY3jmM+P7f1
WWrJW+ePTDpjgWTr9kOaKY5XK9YulBm1UuX9GYUHMduov1ZZsslZOmPFoFaBuge9nKzd4hBjnBuY
eUV/KMIbERLWjnu4GvEjwVIXd1QfY7zg5PXLz/bddmW1JRCeH0sVU+OupLWvK9NfOWUXX9vC3yDt
MXcMkAqQiS3seNPuZKaTPCKBlyv33eYHfpxE9pu0es/sJoy2Fv2sbikf/TQqHzsREOeTH1Kl+yk1
i5PZ+2996jqP3w+WSDgQlojC5mNBLmsD42s/liXOxZYjzop4tvY7JooBxFPpgxWGRXENDUp8WseY
hwQianfALN5O+yZ0el6OebyWZUXnxRgo7wfFamDWylEKwGyBepw6mPXPQ0xtfGc3Nn64HPG14XEI
tPT/MhQ1zh5f7fzU/pF2JLy9ccke6Wqo3RjF1HcM3zyrUDyT/xKUzpkDlJyjmvtkmof0SJi/LWKH
oKF97dj4bNqmEchHmV0kgsfUztTt+6GOIzgSkIWN61jBmUPPgwlBtW99H6Gf05iPZZ59yLo3oGj4
7vuhmmzzcXEywGnTeEgK5lRbk3mGE3nkdp4RAmvj3dQuFCT5F7tsxv9bWdNjOtbTY0B28FIqseL4
V2yZZEmwuzebW6AfDLMyriPjdwzE+mvcTs4uxma6tnGNrQURLQ8v0r5y1S2fpitTOOc9dSWG7o1U
Kpo+8Dg5zcg5DMZZGbN3c5iotPFQkm8HFXk3MDQS8ZOwsSrFzdUaJRORmSbKKL51NYj7XNrducm6
//rw/WsZg+5XMmEMnt2l7Brm/CkLrJipvNEtMtmN9wxAocuLYrns8ZnJNtrQCQk4kPrq3jdk0Weh
OqZ+EW+H9Fq7QCx3eL2CFORJBCncgLAo3xP5XDOTLzpZ7DTvAUyk7FPjLTH7+pAa1acMsQ9M/pTe
peMaWy+EBGHDwbdi+nD91L2xr01fqPzo7ttZmI3/7M9JDbrjWDgfRHw3AuibntvB+fvbxfvpac16
3UE2QdzFV3Qz7ap3ULWHLfRWVi31/tvJ3pje7yJ2PCYiclzCVe+f+GQweyyOPvoJPGQwBvhGeisf
ZE2rDSJRcSTVPd5mh/kqDOY6Bf1wAuRDCaZInFzQHtsXkzr0RqKWWzPsln7c3Db0jVGhtYk6ZfR/
aEzpL3OjVqeoWM6C9spLM1gW1CWcetyO4s2w1WNVGPnOsn336NSYJ0gHDDePcbFnxMJiU03x8Nno
h5qawbqYinXAPPszn8/6VkWcrXGsTp9FGl+MUA7vSVXOe+JQxcEj6r2dPHZfVjr2J+m7/akQUwf+
CpwVqMa+gvB8TEFhvtEtQw/SuUc0dW+DZkQjDUyRIH76/o64JCK7hkk8Yc2uA3NUfLTcnM0yepgq
8ogtjG6/XnyKFE0XGuwFGdNtz352YdpGc0j7sDt3NgMITHe2GQ9thgvNTNc9TalyTxEL5KooObwF
+fT4fQpuRX8XTclTSyLucqW/htNJTwP4/425HKh4ydMKos/vhMuYjU4o75EtQ/2EFuBXXDaHASTp
ldYnSTSUt2goh3XjMbaQc5jgLi26nbJZFh06hkHov+ZBPDFhxnupmtwF/Gn/+hUhERaQCbNDaVLk
8S+G51N5Gd6zea8M7G5sKShczNVv8m3eA412WOmlfWmaE6XEisUjf6Utyei1hcnomXXjVMp0rCSm
0jMVX1W6jLxB3BrbVO7n2cw2jp3CqknGq/PXrymLk6cn2oSvsbEgI/23Zgj1SJwmZ+JE9xVSCKe4
rYJzTAwdKwS2Pom4oGFV9r2AzlRjHH0dovAx4PLhYdB5hH1tpnWDtObJjbuOu2DzEka5vZloqG8J
5+YPk42NIkmwsysstHTICSNzPzpwDK5I7dHnJ8CAPEE/zPDTR7MviARV/bkvy8+lG2pU5tyUJtd9
p9E+bEc6noZpfQpsmKDVMYRR3p0w0ZHat61TYxvOTY3qQ4bOcfEH96ELFi5Yck0Z0uBDZcjfBT0n
BtRfSsSMiKkM3LJhtnDmIZ1RuAuuCQOvMklfGnkJ5wkd1ul1vrXIx4lxjh5IOJWDZtIt/3z8CfNQ
rIcI4tZCnxuUnlhH5JFos2373Et/RQ6ux7RyXmTc/Sg9YzkxVvVdfghmzwQsfpsydL1NZwiq0ind
hVlVB7+T2oXCjR2xlzbgOea0cwdef2l3X8qWy224C7nJRgNM3hh+u/M47kquz21hKWRLEYL5Vp1E
Q0GucOKWOZ0EIc1ifDF9GrthRpWRE/4qppc1xs7rxOgD3I+c77qIKYfSHMWG/gQLc9lzyHbn7MR5
YRsyhTOBR2XqB/t8K1OoYL2JYsvSw19m965xk0ON6XmbRzgzkjzj3FYrcxtmDWfcMOX0FMNZ2iMB
/pSiLa775BlL2ZbyJfcoLNw7oAPJFrm4MdUzJBKO6tj0xVWYDPSs6/xvthWtgREdJQ3GN5fyUJ5s
ClRgTBcag3Vp0avjwoyni1TBRJpm5iPYcWBtrflHOufOWhb0F2q2f/lAoQohwwuxpzv7tuBlSgBk
raeEfNNzKe183VkxbaHmd5fI+khuiBZSCma2uDG1V1+S3t2MMOW7bHjGdNnvaAZR+GcJGhhe5CuT
QtGyokSPtJPa80MQW09tq9HI0e+PbdXdvAHhe5rOMA5Tq88L4lVk6o2skH02me2SoP9+8p3XWdC7
ZNwN7eC6LqETaOjQtzOuEXoIo2OsLKUxAfixKbvgoYMJ2U0yooI+m0zomux1Tf81NAVYiNeYILPh
gwFL8ug71SFnSbRrdD6WszRXzyue6Y5tI6DYSt7quM6RrXgCOSvFZsksgpOj6h85bf1dUDXeuW7W
k+FZhACchVoZ4zYm+ZbNIJVWEv3FsWIeqSajIbKC4ujH+bQtQBB6VfT7uiFwYtQ7l67rGs8lmypG
be4TMjQ7K24/K2O+52W/HBqUmwT1JR3o3jyGoXPOKub5VorD9xI2JWQJH1SPd526ab7t5Ys/MmWm
sGwijf/O1Xktt620TfeKUIUcThlAEkyioqUTlLdsI4cZAINw9d+C3v/oP2GR3q5tiQQxM/10r7ZM
SDFdM7+PSm2Yw5R8Z/L4CbiLXA0yNPRKDlJgp8OZlooAQ12ow8TYyI6LtlaYbig5H7I8DT1LJRvX
oJC1BBVri5oNcZXdLBaJCBDYpxwCPSzH7jCP8yftVNW9dIxdl2Oo0NG52vy3YdvphfG/3KYdbsPY
TdQOLKqMDPdvNjv2hat2Z+ILOoiu45yX42nqHOaGUrdCg9veztHcIPQz06ILwHtLlq6j58B5xy3J
EYXjb5X3h3gOGF+hNhDg3Cqhffp+hldU1d/QaFlq0uXZ6Z2XlN8YMtgrt/crxS1kec17n2bNM+nk
zdw+gdHxthVXQThZFsS7qag2UE69TTOMNyHJBZOdMMJaFS9D8pGRjmA4SIbYsP+1ZKzXPiXshLgJ
jRK8PqVZ7I4XRBqaVA+4WoCu6TqQTIuMRsqM6oAjlYaPs7/g2euhxPgZx1kja06Z2b13hc6dUXjQ
0QQlEWI8cBaB0llDvnI8zQhVEvT7zqRdQHN+l2jlYt7NM27RSQedBy1uY8ZVfFbJeHP8NtsSCwVI
SOUMd3zEPbkhC4YA6Dl/pK5fUqqbSuI4KD+42uMRVl2Azh703Efzcb7kqc/PPxBybcSXVNpOs8Af
uEn3gKlZ7SvfRlOfbbb9hgVSLqiO8cSxqXaMU97n/B/pE90rcyaZsdyCdEi58bT5ITaRbHhj9aIQ
+3ZId3ltydAyhxkdqJ/fqBJw/HE6NtZ0KlkGYmy15KXugkj/VmdOdciJUo9dfwwMFy9fotlfDSOQ
RoOiw1ZLbCyrwL9nsh5YrLD8jN57Dx2f3gJvK3yN4wYtjNDSLkaelWfPqkGuAEbKAvCDgfCjqimP
cT3tW1X9yQPvIpc6Cubh2OKV3OVJjhuye9YWlYXCzT8pIXvuChHBrqWVmX4y7iBsJSuum6sT6N8u
GF5CdXfLFZc0WVmb5aEW4wVTMbPcptxWc3mZ/XcrUdbWdfK/S7g+JmpQ6ENGChHSK8IS3lhuajrN
k1m6t4JoGKppb1eUUbmNc9dyrAP6JRHVDZzxafR4g32bg5ZT5l9ubK6KmnxegJdQ1+TsHcOoLwiS
Y0NFoq3pxZ7WgS/E84kaRnLTesNwny6NxNCHnZNb8Yls7XZo6UXTxUqHMonEgwuKN9gPSKBz07X0
brhONRd7Z5HiG3ADcxLEQIx1GDkkpC6Odg2/1M5eVbJ7ja9g95COHT52DRRyYE/gimeCSqSc3oEV
VIzo/dCwmPlODYa02ST2pGUkmYegpuRzfZiGtsZ/XGZRkBlflFfqGLNtukvtVoTQhelFpaT5uFC+
va07NdVAMUvzojWwD8ZOU4cEZWfjW5Nzxmu9UCUQVwfPke0rnHw4y5WO5lDb7avRdsuTwUgLpPMm
6QVHT91wqG/hmR24YeO08/XnFaQh75473MZ9+1ivwLzWdS9pPnEl5iVGHXdyDAACP619Hu8w61S6
vqoyGHxNGo3+lB+MUWYhpXZ/S4tOAyPVk03X9fJCodJnYTrzsZyxg5aQGyB1Dc7R8saVkmraj8RC
0VyUfuimiVrKGcHTz+OWkWB21NaRWlJzglU4EF5b34zUQqNhXoFFM8EZHp2uuoBwCBNqd8wgsd70
EYIS87ftwl6h8lArlGcXuwZuHqEmeFtQkzgFpKZ5l5OYNjFU5SPZFnZtOYN5Tzk+DHqOQ7KdtE3s
2zDXdJDIuA2xF/r3tqicJ0Zj9PuJOD3YQ1XuabU3ceQWAZcHMrw7nicOOWe8aztbTfpOYordUspa
3ufeeB+dnNirL5/pY6D+xHuQvQkOHNMZ+7I7v88gHkMk4xn3dDo+FgPxoDCT4EACdP6c8nPmApLN
5/zXGBu/euFdcleOF4mMN2Z0fdTNa22IEn5qxhaI+8eumdda8bgtIuTeHZwM3DJmJS8DVcgEOSGM
TfXVGy92XHDW6ZONGnCgjUimGyHp6u3Wh7GbNYDN+NOE1jN777hdeWvEQfR+fTP64a/uQ5htLJd6
KjN9ZCUl37R7dsds1NkoqmIkF8/usE4ZHeENooxlaofg4ONZOOOn6M7G+jBb3cc4wDsckpihgAZG
PgcPYHqUIbaUTSJFPiiZDS4Z0z/J8H2HpWE5kqy1wq5p3mas8NtScOHksyGOVo6qX/sXB8sbM3G6
dhDRcj/CpmodnM5O+PQUgX/IkfQMcNnCFfgSFjcU2v7MMx6VxRHDIQ7UZ9y7HwTPgldN2b9GMzau
2Zw9yzrGVj4kDMaMZm3riD/wpCT3Ih2GVxPIZulKa5sufnrgKJbc/fWBY5i/A3wN5bbF+pSMrEHm
bI+v1PkdXS6ep59XfJXzTUtGubHSJnSsZLhZ68PPs5+Hsc1v8LTLqJX4znq9wXHkwbStmf3iETOH
C8EFLd9COAiXAtyHQev3yWowJREur157i9xAjN+bfASngMCIP5qRcjmHZWlqNZ1ps2VcrfkYTLH4
NObkZE2p/eatPmAaVDcmyGmKbByaLPqHwqZgabb8aJDLYI1oO4+m6YeBJP1ajVityLC2J1xZxass
yyd8AA1jjuaJss3xRJ40vaVgMgB/db9Kx6MHGLUsmtHIIlmY/j6FRMIGeORNCMrh1gb1vDVxiGF1
9LpT4vu/g7GuX/mHAKmVHvxdzj20kIiXtqyrvZjYeHSu1K/KBs2g9zU+4nCuFkyYDiwuYoLxbfTz
/pKWyw64k7v3FgANfIPaHabt7Jp6ubtleAJ3cM7PfR24Lyjcj1NPxvh36+CQSQZxrgdgI2z5D91q
1nDtRX9yk/6OIzg+6ALLs732yAWQmo6O5GaWcuJ+0fFVNOrmzeMlqaR+li5eFG0ufJSvWYPkFuv5
2QcKBCc3+3/PPBwGp6meECASaGfrA36q6ZxmXbmDuQjlHn4Rg/v4AUJwAmBkbxcj7x6108lHMeRf
OQngY+3ZyTXYVugSZ5FJojFMTzkQ9sRmBXeUVAzLWRHo2zexCYVmGPqnxF8O6KXaSVS0mbvO6G41
YZarAegi9a67klmlbkeWZ/jd5fnn2c8D50+1zp94CzlXv7GQNtcm4LYTNHtKILEQoFp27GvbeaM2
e5AkY+j6ucZxQU/Gs585l7Ecv9kAi8voFJSG9gW3mUztXI5UISml/r1P+kcSJIB7cfucOqqhH1Wu
/M2UB7QY1UrBL15fJzBvN0WXorUWfUleSw633sGhtb4a/PS9FHPbbMuPmg4q4kHpcrN7ZES9Z7Uo
1z/7+Q8qSGYQIou/I+lchCQoy103ieVsFtpD9c14mQx1c6UhH7ZF8YUwYLNzA3vUovnW9XJ40o3h
KWknK+ImZEVO4wzhYMIA0kxpPRuuFx9EggbHRz1viYRzVlRYAJkyODWYrAANQeOWs51MC+v4WJdX
R07lVWP1OBRJ8o0YUMBZoSVA6/Cw+d4hy5zkHuj3TKnp7Nq4iXHJUtGE73njl5Z/ga9pHlIKcznW
CONkYO7ceDSzRM4AYtT3vPF5vdyI2ltP3nz/WVIwolvwfaejaVh3izbkd8Vx+8hGx9j1KUZ6zLB0
f4jmTnvyLa58N/rfq7ELbhblYv2oR14WTBVbByuAsFiymYkD+dBzr2JjtBWFS9IhsJ+Z0ViwDniL
ulQl18LI0mu7LHQjtwtr1lo4+fNgFNLa/TwMqN9bBx8t1T96cB1l0R5cEMd869fdl1WBDQZ0itFt
lgdan7tbEXfdzcM3ls9oYdLtJhzv/Y/IkJ1+flYdWA5UKwMK7JyDe1ppwyt2McrT8TYosQ5rqBbG
yclDb6YUUOQvgU4E0ERZhFVdM4JsWfH6opk5XMNynmR1Qit3ztWgdadC2pCqRvZ6Xn/nuMnY1W8B
A4xBsO1qGj2TRmQ4J4cX8AzZbklW9z5rGlKlqJjAT0hzPnrfItv2j0O6+JA1ZVT2NGIQo3pLqOJj
VKZfdc21iQ4JM+R6B/MA2JrBo7/oF5u27YlZ9S+nTTN4QUR9rKG5wgszo3p9+HnWzkdt8KZHYNbT
M2gyHM8Nc4j1KiH1y/lm1uib4vQb4u38brTB2BWxFHuu3Gmz6KTfjNIbN1kZrDwmr4k055dnBOLV
IFL2tsQfY7cv3LXmR2sxhddwCZRXvCGRy+PstT2jWAKWPekMqsD9ZZtzdN3NZu5d+dS9q2m6HLC1
+dvrSizKWp5/Ud/eNs744uPYzjI9f3ZJUc1CPASmr2PcpljnIKLu+sUAFN0L8gugGDcu1WloDKPa
V1UxPvMtKjB8i+TmzwVTRWa1J42I9LNOyHiP4HDDIqRdYz+/+SUDeRJy9RspUiZcjdsevKn93cKQ
xIylLw8qGPAB6BYk8OlArVj/DFci5Uv9UJ47f3peei0zMREQj3+7U3MntWR8TLCFNlOKllZ7qCK9
GF+ypTYxIWvdQRV+GkLU8D7i+cXO5dOYNPNXi9gG8jPdL+5s3sxszJ6mQbs5xRHW5/ipexonlKQe
P5Xp15tJvHf53L7oKcG3nBFQPjXV68/WweN8ZIAhIAOLIjixM6JsrgA1XMpr4A53hESSh5NMYLRq
yW2JKXpgB7ccBG3poeqAqyUEyI40Jelb3M39sdcAMU54mI54F8FdDlCsy/GPwNZ9gCrShGnPqRJL
Fu1ywQR1P2fE6NOzJwOAp17tvHBUuLRQY7I0fUIxCfCJ2nKXVWN592P2YiYoqR1FV9sc3xzE1Y7y
IFqTSctH/igjLOXYopRxYNfTPrNz5L1Y+udeV9VvbDIBgaR+X7eUsqRI+XdfT6HP0h54ppTHdo2P
xW/e+qF3tp2TxgwSxulF5COa0lrI6tr0VBDfxQ8Fejqyythb54RIzlSzBqk0bgjiIJllhkc4OMjJ
dX5bkiOKi/3xnDHb2ZtWhu16lHTSM5mLOA2byHMdpQdrHvZnI47bhQiAOT5XckEBwe175DDABqOw
HkE/65+yQe5RhquDn9MhXLhVTqZINldQiJi/ptJ/SqfgjtG3OdBE5MA/JptJIStu00Z79ysKnbEM
g+lBTxaL1d9KOfwdehuBJo83LGD/+yQgCZ5JVf2Fh51uht4sIz/zJGRZJR//35/xdR2vttIeYD1G
PfYR9HRxJaOnnmeijxt6PR+6pfJLVjjlDvZtGhWoMUz9Ubm7FdaT8CZcNfuXMaduhLp4QlAXbDvY
jg2KEi7HpqXYKMwmNGhjPcqUm2he1h8T8nEzWOM9ze1tXmU0Q8yth+8rro9x3EIM6dJnu2u9D4Bi
ztF3+O7iyM1wIbZ1ZJIG3bQAvW/aNE6/i7q+dWORPzUmn9WSGioayO34fNkvoFTdjfR8uuGtxtr+
bOLsYfrAoORRS2dzQIYAywrFfKPP2DE6U7Uuc59F39lnLuXqOdbMX/08pYd1IsYaqUBD6DaU18kb
zwI8BXUzpIq8YqI9aD2F5QIspD55v43RrI+lv3CMz7wdwxLAswW/DpRX1HiZPGWDkR/tcaKmDDGv
GpiG2x5Gj6AfiORVFlhbzOeJYUyXMch2HaYmlqwRAy+4yDKt9hNgHzrH9SN4CzRem++xxOHFQu64
ETXIjI1DSmCWh21D1E0sPCqcl/8DwBec2GTnUVVaLtvnPwB6DVgxoOTJGmEXQodExEJTyr7ymoRk
7O508+gO3pH17EztYR2BbUFDRsXb8bf3lnIqxhxS7h3KBLedZxy0YM6ecjm6L2bcvud6eoZNf8Yd
cw1EU91xG2AYgO8OaKJbbeUJivEASLAOcn1PCu2qpYHaWGipWCeZMdv9mrH16ETCR1fH058pTTJM
MYXx3HhLyr6OSrmWWXswm7ul8/bZWmVKYNpHDm9PurLQPktf7AevzUOG7YLf3P1LCfx0mH1HPnAN
kxSs3P4rKNqzIpz4j8UsNOPhoGuUaMln7p4Wp7UWW20WZrPv7i2m9L8MSz+AH2i/ZUxpQNHk5k4s
phtqSUbYErkw1f4RaacvcLKSHXYGDMTSu+o4iC/CT+NzQRGLyp/YSYYeuxfr4icBXK2Yr2PWDdlv
Vwf9NPcVzahz0GFl4rfQUTfY9xTakZP8lhXhnGXM3WZGAHWNbbVa0i9MHbS0Eb3XtH9pHOj7WIwu
hb6efSq5pxEgK+sdTbnLS4x/8iGwqHDRLi+loXsRBJgOdJ5PLxSm4JNgfLEpG8GEuXSng86luRtW
CxRmfhGRWyN37WzKrA2NdRYjvTNaNyZoqpIQMLS3pGeGV6SZzZ4sS7aEarPQtFybaLkb/1GNox+1
1g1uHKjbrYsNaj/JXr84ecZhvaUtrJpasueie+qXPDk3zvSXMd8vv4B3mXRp9eZqMHvceZdNOvD5
Dnrw5FQwjxKICkM3XLzaIkc8FBFdQpdpXRtJuhSRXbiPfGmeBZvlMyeBnJ0n1hmtXv5Wld48Fyi7
baxWz57YIzz/ZtoqtzoTE2/O3yibDLsqCXYeXMRtUmrBRsuMZr2B5dspbQCZev+VievuRFVe/BJP
wyLmImxbGfBdY2lOJRUSLms+kuV2qmitUTqe70VCc45fUlNSbkEn6ZY3AcvzSN0IxeBOTMRapm4o
2iZHq3K/hoWou0wak4Yr1w1dTaOVcdrFSXAZsmQ4jBAdXeBPpJQYi8+W2lXSe8Im+FQrBipyblRY
W1Wzywzm651g71aMggZftfzKC2Y8KFevWmJNRwP+894MxhdPYZhL/f9aKnsqHBy0LCc3YeBaIexz
J2Cb7fppUO9Uh1CZoMbxrPhbO1GPUBj43DbURLlfRa/+SFtwbbkoV3i6/6tTPjUcjWEiumBLAnUb
sLmuNC0OyeG1RzZGJBu7fI/CuHbSjhcjxbbaipSmTjWGZZf5R0Wzkq7YcTS4NsehjLoYOyEAL/k8
rw/yX+1mL3lnc4WWbUdJ+9VqNaJms5HuGkTgr3ZJDov+SwKG/hyHAf6nn/WRKlT7prwYV6Qd4sga
33HNPJkmdKMOpMot1WPjVA5VfCgzGjATtq5bc34eTGFGrvkjgGPSxqzNrGOhS1UCZzaYLG0s1zVC
NKsJn9589ZeCwL8VvxggT3AZ6E8zcXfLTpMzSty8XTKKMji8ooWTBDua82R/SC99UcotCOLIntiF
7u97xzlA3nQ+cpjW3O19D9G3dj8YZve72W1vyzTKvVtU7X3gpAeMzQpnxfksm8rvEfXquerXDvi1
A3W2jGddaWuwfimvi838XTZ/ZhgQd0AADGwJt45LSmFAcMWnkB2SdjUFjgGTmB52wIDquHV9xDf2
B7uRVLTKMrmzk8E+YT18oaiM0Gc6vCRoJHtwJRhdyw43BmA49qJ3UGeogvOIebTPXwA6M6xY/FUG
Mb09tsICHa52TlPT0DuHLMt2esMuS+5rUHxMd4LPZZ5eO5aXm+o065LR6ZwV3LZIlp0EVrgoSM33
bPBEaGG2XjELQUTtuo8J8zh6ghQTRje8LaRb82r6mOYvx2j+G2n+OJqJvxmqzuOH8YClMv3f1kv7
x/Ywyfh2SfuyDeKWCY5zAf21UZTRRAtvysVdPZdW2ZzbPg9oAEOQqlU6hsZciBvtFZyFAPJtbFu/
13IpuTP/zj3WuRS8uWyCbFNhmNgwtW2v6XJNMnu6WBSp0AM6WPsRJ8kG7kd/TpcMPMRiInBD4iXI
6uNfbJCDC9q2jUrt2fzUgLSke5m0lAZ30zXwykE5bgNxZJ5DJazDiZazzfnngVWSZwJ5Au/VuewL
e487kTngHwPo060gPLo3hrWyShfWxSg5Iw5m5e+t3tEwo1a0tA6PXNeHKGtEfSZ+FkdljjsDQGE5
95Fj0OfDR/XNUuyfZzX7ZzxF0nTHk2aFbmI7UV8qJzKrIKaIukZoX382K8GV48IL3KUo47VROoee
DNPJNeDBsv18VF4wPnEngvsgHya9ZqfOT//lrqnu3sJ9uxBTqBpy2ZWxc8dSXrK5s//3UHPWQLKU
7UaOXXYe6v4rxYsXphZlNq7vfae6zbhrHDxrC09aIO1xbM7GGd9DW3Qo6CmsM66jHcUJ7Beoshms
+k/vebxTc/JnEtUJNBg+JD//8Bg8pn5AFUpJ0XYLW1HXwLyoHMcE+zImQCbzWyiIceckm3ZCbG0o
ihmVdwJGQ9+OXRBdXnKSZviWDq1uvOGfoDnP7YdIsAffmB9pa+A9H7SzKurlkgDPRfoc1+Lhv+RH
yCrM88muumTL3nzcQkU8BZih92wJqm1lYYBLW7wKgelvlQ/PoBMPQymMLQUHmmXAkFpw52cAYr1C
UqMZwMmoONIeC4mB7aSaa0BkF6VsMKOgyqv9PEvIJZRHYcjMI8o50rPBUfGW+9vJdkhTOQS6MpCj
9FbR85CKO0OBEDYABynbQdFYvzIdrMqb+B4GProu9m9Zo4bDPDXGoWnzawHiO9QqtWB+eJ3gXW91
wyv2I+yRoMHizFfF3ns5piGOlSki8oRTl6yGayvaEl0rPiDHAxzP+vlORjHdJ6kPp9RoD0wk4xvn
hfnUG93Dbblrpx0oGtfpHPLRw+/ZAN2kiva7h09NYR1YKIPCpdvPM13kXzQFqGMmj24Z2+fGMDcE
ruILaHsrLBbC37lO6oqadc4QFlXQuAE2jtd1u4JNhI1OFPUm2SQrtS8u1mBb3ItFg8OR+x/8nvs2
yb2Ii+Z91BO8HhNm2YyzY6RMHaJWWE7NT5ihP9dxCaWwwywSzGxVSGbLOsmOhN4uBXApDBXI4pDH
ufN08y8z0z6csshPyWAQk1QQdOYeMWE0q0Nfin8Bc9TNNPffbiHNbcshRHFS2OD4wCDq+Hegji+J
5g/0nGrlwTfqAwnr58JhwLxa4XJ/OAEecfYTzkFHZDmbYEjqnDXGXcOns2F1fwxmXN9isbPtxgh9
MV9AnsUb7MpeyRZ/VYf2g/9HqwO5n1MNcmupHeqGODLNLvT5wA+VJ8BQ1CbSZUIASm5ukHODU58x
UBDmN4iuAjheiiXcxvJOU/iKCJ2OcEAPwkm7g9WuWnZN65QNPJtmYvOpnxOONp2lEVP3HyVYXLAQ
WN11wIh1GeADyZZXpzayk9V2n+mQPFtO+gfEpL5zY7clN6zSXRK7BGrpNEjuCns6sjNnabd9YJhg
jzDsGiaLWi20/yRZ/qpbjkYrjUfCdi0xKWnvQ6MvHUBPTQtitKD6VO8A1GfPSZG7vw0NSRaOVMF8
YLMetZnVyqdmhDEqJiSMGXv5Rp6HYVL3WefgrmlOv9eY2S/aYN4L1HUKlkhW+uSWlMWqYOIbViYm
GEzBM11gfJGG5B5D9aVCF2Rbn31IM7bD2vvs2e0tfWSOKZZP1Oon3dPLc5H5DzoQ+k0gzXG3aN0F
tgYTWsLSOP2Y1yIMxNmwvJjjh1GmVEPQCzNy5UZ+Wf1NHdeKGrluRGzrrHS+ZYox7D5miLfLbJc9
9zyHFCnnL1pGpk7PP7O+jk/cU9U2lgsRQYFOh2gbCm/GGs1k6VLHcIilzdDcjRtSg0for/kLDhOm
op72SlwBFs5ijKGwxXcXiDEsGOKwEnJsHMY/4BDLw2AGElaGzrCuTZ8MrXui1PFg91mHNKOwzWBL
TnaBRjrWNDx0qh8Zuc5Xw9Kc4s5Z17mldwubJYE/bEHEM52/kwViGuuWyc5ojXUat5o7bRT1we73
tqR2204Eam/hT8h4NtUFiRXc6L+FVVYnDVSC9L9YTcQTGswhM9sIzPQaNqM+2cKIyPel9NTJC5JH
rGHNyq2KXhba0Fuj/xRDZTDm7IlBrw++xrg7hzSERXOt48Ac47hgdKaEglmnYbvnw7lMzMJ87iod
1Uf/xXivBDCZnIyqNC5UK1MhYgo2DQz5d27gMvYCi/eoSxKKFBrK3dxpp8ZO21fyZNSAMi3hvdvK
ke84XasD6JQP0owwOKkafjI9WsoLWSEEzHhjZwOAsGF3wdlqg5di7BhbKXHKNNYOmJzDKXeAnSCS
3HrSyltmGszYzTbySlu+jpV6ZEVJkH/0FWfU6ss3zIEkIQFoB4scFl3GaoQct509ME8xdLaTABT3
CBb/hqZwzyS7uxd+yEtdMCcxMhyL7ktPBzXF0eznydtcY9T0Pg4iXZt+YXQ9wCYj8A7Sw+mAjOVG
N4TgTc17nBfmnVTWPwulhDk4EcmYbKLZ8zsRwaTDOLMek+32aKkGzdJ1sgV2Udy1QKpt0uLKNHsg
WRQ44FXsoITqvf7koM3vGHVyAvRVhKXZbgZ3ayvV7M1FFifqAcQWu2xf5vkJpsz31AICwdJGokWx
zqcQTHeDDwexa7ppP7GebhOX20prfNTxhxW7FE7ES3Lt3ASaqb7Y+1JXx546k0NDtKBpdYfYfTvs
lDbIS6oBuxBlF+xsAuZR4TZ0SzI5H6sJMJ8EcVHX3cnU9deF8zo1a6PaYD8Q23ns6a8iOc5dmr9f
lDg+ch+tOB4M4GCWgbYkzXNM2V2vhm06q+wt1bKXyQL7whYEUPZaGFe1Mj6y5+m3yrXMcLTZwRnr
Opw5W7UmEHScoZFt1Df00pLI1fQUq7K6r66lkN8bCQu+7IaBrU8taWVEzRIwsarSPqRX9NekLFak
pSD9zX1w8n3uWrod4pPb9qM09g31k5uKSjJK88xX8lZbyQQyjDFhXnUnwZfp4mLgTL+xgtw+D/M5
VvN85E2+LmP6ymb9meHhq12yrR8mnxtcYIeOpomtF6QpJ2+hb3XNWXYQDX2uWhezA9jk+GZ3xBs8
XKWN85/DMWzWh9MC9c9IYOaOOXaG2NGA+M6Du3eskdN4Zb797IXLip/bn/pmRXSyO1UxeoEQYid6
KFarIo77rnifiO+VqOdbV+1dIpFHveHgK2JM3g469tBYlPdZ1sc3vuT2VlLQHpECiYZR8muObtRw
ER8CEo7rzwFN7a8n6AjzlXmpR4reyqpFf/JT1uJTl/ggoRgockACFaZ8Gp2WZXlTBdYT3HtEXd3B
DbPKJ3ppJEuU2D4jBnJPnj3uODylT/7Yv6Q16/ssdEozgnULXLi31npdZraztoDxlGReydci+ZhZ
QdZIMMVr9MMQXnOOxJA4nBKBslDxX7SCrVtCK8pmTJkUoZdQkcnb/mqNDjujyY9Sm9sslKoeoBAE
m5Lb5R5ry3wCOkg5jWvcZa51jA/KI1/TK4QC8SVcs8EavjJ1/PkbtqYb9tjtCMr0L74xpCeaibwr
kZ59Vw/yVNpayuo6mQfo98Z+aj1alRvYKQNvSJ+U/jmtPHUcEoFq7sM50uxohGx0MMSAd1BL/hva
T6kNf9vFLl7txjk4ylw2xI/OHO7SYwf5YAP/aDmLMiPHgyz/pKMwzygF597OAppbKDYuK+vLk8iK
86aRaYrNFY9T1fpH+lkh/DXcmnvoVWwu3VedjBDjf/8dl2mA1ZZcoUOhPYSCr5q4WtZkkTDH5m+W
qguM6gOgJvXUE+G8c7P9z1msW145zk0bYEt1haltXHLyxsB9WOvEv0Wzu5vqKRfkqpgd53lA1O4m
l6As7MjdzylxxHShLZl/daq/K2b/rddKcnj1BKXH5l4jB7e6Fi17MOSA4UNCRkRzSiO3hGY46k/N
5BlERuP2kph+EwK8aDiDNOCDPHxP6UoV6GqJkwgAEqQCAdkEbzUBUifU/Kl8dZok5Oj+5s8aOwCz
SNjnCe3O0Ovs5fk3mqJ69D5/aUjYpbDcjAHjVT9N/zITe/cwRrwxWDSOTs78ul4acr8AsI/tMPXP
JVJ5oVhS0G2H5xKzVjgypzRYP+pG6BxGkAuUPfb7WAdFvgoBESVyLZTufkakqenu0+G/Rz8PSeeg
uP08bfCTRb6027BSiFh9vZjbhCAFbucKGRMfrtatHljhqjb6eU2jRHokDhNa7RLjrdUTWok4kf/8
m503w9VY//U5xgRPozDRDHRdh7AxGg3PyBXhDv15PTp9oZMa5D/9709lSzGgnWDlz81Ew9TGgxOn
8XEiVD7R8xGlIPwX1t6T7fduJFNFzDCZkq3Eah2ZiYf7ohsl1936+udZKyn/6BxmxmIaI+SuKfp5
9vMAtDOvNoNtkBryqFOcINGhgJ6E1OP3QOvrW4YFYWPPnfNhk8QPswQrglWkPulJbPhQk6kUaDC/
2lVcfaCLOgSzP6jzSa6a167LduZ9mMomw0xDp8SrdfAq6X/QCPVdxcK6d2OfXMQEFSZX1M4TXf0o
fMYLQrq/67TNt321GB+6YzJqsTNUkvWlsP1/HsrfXWSUTXomVqb690Rk58NBmLwQgOdmub6skNdC
mcaS+4hnfqDp0DWUT6duGivKu+PuPc/ffzTJUtkm8GZiNj+KpVySgDgRdWtNOy3/ewPi3PrnDyiQ
gH3zC93TE0Lb3zlxsg/WM5pSKJCjYsR6kYOlnuzcZkPSI1+moso/HPA3e5E5zZHtmEvebNKJ4lN/
UARWvx7YgNT8H3Vnsts6s2XpVynccfGCfQNk5kBUL0u25VaeEG7OYd9HBJunr48u4GbVJIEEalKT
g9/+z5FliozYsfda38Jr95oNz79XO82xqc8expjfLy0MSht0RfoOz0CqN+qNlvQPAdDjvSr0+oVg
OmbkNEy1EV4SQLJgA/5MhL7LCSVnwoZ/xJJr4t3MAw6D7N0m26pNUKgNbZ0+UDp+BVJF535Jwuom
KLjKR2bqLCZP24F/47llel+3nf/sBej2lu+bNAEGZ2QoRadgbVtR+T5bI6a5pOxPv1+mtDL12XpN
etFuiEeJQwAO3ko1mveOIQdCiCCqj/mk/U56/fLdtDcR+ah413u4K4auZo8miJImVHLBVIh3GGnW
jbP/cW4JoUJ1chO+AaRDd4kiFqAkRhznpIaIE14u/Ula2XSRLXQqNxP+ez5zcDU0ywdI4vrveP+r
3tbf3ITE9HQgapUhfPCuoVMI2yq17hzQhiEyApPSp97naYPGjVDEYJbmIfEGZz/msdjQ4ghCzuOs
O7KZt+DED8RuiKfYc5sH0y4+zcUcO/ikQ9hd+uErF3BuUMUfaVDReDHT9zI195gkH6iapg26GT71
RKW3lJZ4KEua4fZIizMWJ2BwRehjk4UO496jOAWg0OGvCKZqT6OB5oqAl1CrP72W9eu6JjmQ6BmQ
S6gmLjSvMbUN7TFSlfXelj5tooyJSWY55rtBnIuoJzzNvMdr5vbXWA7aC1SstSwyqj2D1qhpFogJ
rJxAviTVOVAjSmZMveGOeeoZqF66QGNgG+kgkdBY5ROsZ8j7y7WOZ5u0Ndw/uEb5kpjETjTFtR+q
e2rp7s4XRDc2gWM/R7pYd0wTITMF7qF1eXA9pMaelgc3bBJ9OKXjgn0NaMG28dWvRgaezvI8tcVw
wbJSXbEMvWBFmG7JzOPQohBEnqYQp2pCe2c3C/sZc1GRghxiJWD0v3y/bQkXJzSnv9NrUsoiQsR+
v58Q70fmGfhOi0Uhz/v2fU7T31mPB/PjFQlTeedodR/+/mZGR8me2U1yZ9iW90pbG3ERcu5yTN4a
7ZrqfbTRWMf3Vt2J24DG0O2I2PGXMEjTDp5IjcAhO5ECP8jIvZk6EXbjxLOZ6m1zjXT/9ff7SwI5
VYVRHROrq95KHGExWsCbrs+hShjRxHYjN/E8ke3TleSSMMTbqlIeUocAVknf+uQUYxCmyz9iGMA4
sW/ck+rzc0bgzNWMorMHXz+MW0c/mYrjz+DHao9VcrzVOME1ixxGM3rpS8fea7RD8Z8l882q8wee
kQqhkQO0pLGu6aR+Zk7bJmX3ZNdMNZJoydnhwC7n60QgzYW5QLzyp6F5R7BMHLGLAo31xwo12dKN
cLuX/q2D+P9eoPBAa0/juK1YPCMeNwffBdRmXe46Sz7VBWNkj9Y8o6upvlYwRvVLks1PhotC34WI
ua50gut9l+XKyC6tFoN5szL5mAsWej8xH/OORVuN/Q/EYeeW0zOzej47racjPVaVzk4sJ2zUnA9S
XJKs4Fu9RUHQq+hKo0UAywO5I5cPTy1jYzkH/cUlXvkRl9itB02105e91Gq4xy17UedA4mDX82+Z
9jcWdfFesuEfpG5Um99v64l8qIpWPoE68WHjVPD860+arOktmoomtEZmi3GmvJeCt2c2c3ILEmcD
jSXYxP6II0oFdIzivV1IGPEMdFg2PPIxJUG6BlSudxTfODmWa28uabfGYoNq2TZHm4N5HdtAamLt
faS7t4/IzNzAT4neO12+JxmNvlm640NiJT8zOag0shlWI2qBtQYkApsf7JaGTLuB/9oGOrQuKAIh
5p/61sZYxOecAWBpj/VN06an0nDaqxiG5EjEEO7j3N2jNKY4MbnrEtBRlt/tdc2oboOD5Ua7A21D
O75tiVec6qe2hxM31e4+MRLs5n0w3yYZ3UdW3j4J2akzEWOgwVs132hfQDdUFeJL7CtPFpTV379f
D+KipUOyZjFbFwkN2BafNOvf+7Ci1W3AQcBfVkw5qWBmRf/B1/V3bOBtGDHUUqlxItLGJ2qG+5cQ
uYMzHkuLFlBq8STLlqRxayTPuHGszwrLGBDgZYzJk6MlWIZl/doOr4ocyfea+egR4dzIc+6IWyBR
c1JigaT5bGKyVEa9sBc7z3OvSs5HmTttOvgGtAjNm1alVNmQP37/5qScp7hooVD7z6XSvzLihk4T
2vQ67dR21PITpwHEAOn0M2XJevbc/E4pZt2aoMhOilNtRgj+h/rNcspxS56K2KRERpA52qwp1yBW
Kqu9+RMpp1BKvD2IhG/SkuprXBhPzNF5knuRnTqHrcHOQnJREY5Cu2SsSwz6pKlNzF7mzAa/eYY1
I+VxLlrR7ZGTWZsGyhkdJcpwr2BEmgQcl4O+xpaF+CdM4aKGlFLVqukwXhAEhVWMbVzgJpSKi+vX
gX8CxWo9u9Z8/H2ivBw/lu9HX40K0NCS0ltGVXbQenumB70x0E7jfLjMzojRcfY7cNjRs5PC3UoT
P2QbSel6W94pzduXpurF1S+Wca3BKV0fDeMWBc1jFlfcY4G3ChxUswsia+BwvDd699WVaBEZwlOx
FBgPuu5gU92ia4jdfcE7GpbpgW0mapNO3nWaiLPsBnSMdBo49ZFUO3TjuHKi/BTbHhNgOBCjwABN
r9oXY34H8/eVZ32Hru0NW+cbyIoZ/RUirKCa+0sEZmUlJJVP2Y1QDZn2V7rVhWmT04KfWKKZ9rxE
tUb2h/aXEg8ykd+yTfp03QcHmCjuN9AVbf9iJc2694n2FoTPIoJjgCDziPDTEXVXbHW7SdfzXdbq
/QZhDjuwaIlK8kk4FTrhthPQ1p7KmKM2Vnx7yADh5NEHB7kLVjryOdxxwpTRXOzcKQ+5gXh3ucZ+
nxa3rki/EuwCeN+LI6Kfsy0wdfBUH7MZI7KXo4xw/DUNSPxdAKthAbpo8Jd/bt91Jf7QSC39O2aG
qfliCEI6oQ0e4whdee5L+zw00AhxYOegejnMWtJ58fjMo6WVEfTjWzNEpENbGb8H6PK3xIOFzUeV
U/vuE7vLV+mg3sCIo2uuIMDF+BV5YJchS63lCt0mIIme1chZHArjfTLzGNjEVNB0qzS2VJZFkznu
h+0YeHAW0/bE4jm7Wsb0CgpCb7wwoLe2cQ8NlO6Re/M1cBq+95gpLXtATFadE5eKPNOr4IOgpNeY
NEJSKTi56CzjG0gJ5bIY74XVKpYAf1yTbPveGXrPTmYVZ5PPR8sQHSYzvTFHUiphACYbRLMTgptq
PA0sRn5f/nWExsHELLp9kSmytXodg4Od5+tK1gAKdepCusAXPus7BkfwRp0ZM9Ql4HyI+IHcOEQx
/nbWKhzFwHUvBPL8LYEpHzXhPsf4lR8bLvLKi6pza7AWeUNvnfy2tk8w34lSy9SxBXP8ERAau+n0
KT0aad4f2KKqtai475uEfNVybB9K5fqbyTnThFF70FTd0+LzZ+l2h6S5mErjiQBAte/ssqWWN901
DPYTBoh+q2fPZYXQ1U1OTeDBa3I+6IFMMDj4KbG8RBFg2ohe+Y60cDKBXkUxKG7NDpNsXZtn4qyr
0ONfnI2BHWCIte8gStYEDk477r+JHGdXD4mrSjc6L4A2/wnW3j5KyvRusjDeEY9CPhKbZ5+A44ia
akMV2K2kL9Uhs+VfRq4DnA/PBVDQM/Wt9wFVfDiAeVglktiPNjJYs/RvtohQcxijFT1KYpnsZ53a
NmB8sGpUmdAzLz5xjIp79IZwjJX+vAjS0qWWkIj1xFxgHON8OUd29TFLnQQ95v+ly5YwKaBeY9If
G53U4tSk+wQbSavpc9odBzGpWKBAi7rkhhxpTnEdAu0n46i+ZWoPzkIiphyrIOzaCpiG5uefAKr2
jLYhYwMBBv1W5dQLstizixwNEpHAnkUQ+7UrmG116fxerjROB2A1USFM89Vte+PcqthEWcZ/DXYE
OmutsCXjqIZ2M2u4MK0qdZius80zNmcS41Z7ZYzR2kCyROePbHaiAMsb0WVUNgUHeS0Vb31hBlvP
5A2lTJJruz/YmtE/k2sj1qkmHin6++1A0w1PDYxYiQq3T4dPcx4WWcRRy2MLFtj0pyaTkqnyzYgA
7NKsSZgyEHHCz+O2xQbBybg1BlawrF5rBU1ig5npucWviJkYmWYD7OpcJUO1sxxVbUDQIl+jUNcY
uOzwNyIpHvLr728XoBVcFkirUsNJy0fgly4zGssjEbkfWvQrhXFtghzWZhPjbF6WWtp3wIC7kAwq
dfJVxU3t01j4/RE4oR6FZYW+pomHfJ7ch6nRvwkwrG8WwRs0lkg0t7IDea4EUFCW1vivOeRpFJXL
wdwEnL36PXf/5xExRx120rM5CilTyrY5wE1ZUmAp/mXdD2sPBt1tbHOWHL9xLl23kIFjlGrLbaUb
CCSHkgpbN4ZiN5pNfHNi7QTza34aGJ7irImqXZVilf4trCCe70sNibl0HNQfBEbCZw2IqTzyXEdn
p3ggzA8pyBgZ60ytda080anziE5176jyUVeLeo0hztjboqp3TefdCZbP0+jzBW/roOR3WjHlYNWU
qzixuUctDTcSwknY7xKBSO39OkvRtBQ6v5SQJEKBGakl39e8MsVI2UlGFce4mrghDNo9dYLsNUra
i/Cyv1D6mIc39CG02LjOarDxWfyJaD7sySXaTpMQoTBhW0syMcgoVPs46IBsKRrE7EtpF4VY79NQ
dihhg6j+m0sOjjQpVhMCpV2SaNWOoRou5ngIOyiF/iLLqmgJKMGlUoGPTtPiS1pcfOKIg6Ftlxt7
LGY4hZvZt+xtXuU3N08xHTGWWwmyx6ja3Md28OIQONYNR7l2jBDxdOXTnPXcfwy16GRxybQGfZDj
suaJkRciF3XlJV6/77SiQ7lFO6RyMXrmmiG2KRd5D0ghMyYeAlxuwEAI0yYozmXUxXbr4o1aA8rl
PRQofNilLGTQs3/XAWZhGFIT9ONVHLPm+lCJaVeLlFUg8yGtRdexsdejBH0jiyE4sRu8wLvGXmNM
FLMVSTFOypEU1NImpkt1s4r4vWpZrM1iQsEBZjoE5bP2nXttyMdN1sbNttFGbCruOzKO60japp5D
3XDMIV8nhzh3EYIwAJ/zhJGSKc/zMgnSyw6+m980CIZFmH34IgKHUtnVcpRFGmuiisqWiRmSvIQ6
IyyI8Vl9KPSNOABN5q1J84K7ZbAUrXP/OATOpwI5R/Hq7Rn6z4P3ZMczCoNlClZb9WIwdVZB0+/H
MntQ+fyIG++Vwnutgw12RP1h29iY6zg6qyk/dPJMZ2nTEoziG3Ao7YKzzZh/Y4WE8JHGEDNKkkqF
tm3NzKBxhz++5MnVwYMGyDFXZlHgEW0fou6LtIJqJ/WRlqRjHf1a7NHOlRtrdKZtnzCcCDhPDxFC
TZJxAh02sdN226HALqfEt1+hPaxG6xMt+M/I7ttYGTol7JBMUR4IsAfLXx+STLxZSPF3fITwMNmv
0TOT1lW2Jy2bFbquAFGMoBHXu2I8thyzeTCgAJNEOt1V1XhIDa6WEw3WIRnpWmfY5SB46tYagRo5
ZyblOr/DuGoIKnZ8earh3M6W0Z2zKkXLr2FKMIpiaxfqWhqMm8gfC8mbBfJMG3PVDMFGWWSAJvTB
i1YhJZwhVsFpcdpg6V9476NdfNmze4exmZac9k4FKVVtwrGYPlko+5VA47SGqEA2ryffbaSNSKfi
DcC5mZu5TtkurdAbaBbq2HGY99SEZ807s7d3pjfUiKC5mWDtUWD24zoeJnrjbkTqZo9LGnUteV9z
E207szwrsoyOFjxPlkvEzKyvaNB5927TIBFdPuQYnXjHYUK6BHpiZj6M5AESlPYYs85rY/a3dIDl
o4Q8Ijx+tVIjoinHKCZmV5c3fANd2E5fQ6oB5M57blEyBXLH3PQi/ivSik53Mnkh8CRKPD95LqMY
cSdqmK1bV2KFMnxCnDU/Nmn+PAzVVoGG3tk97WNlIQujMaiFutBait8d4NinJhjTrU2DdU1q69Gf
KeOyc6wMGmx4Nke3OCpSXIGOijvOYmBGfZ22HsKzdSqgPEWtxxpqIoOPcC0Gk68zDHZgvdfsWw7t
YkNTDx49gl3ftn86T+vCPAZJQ5ySaHQkox1zi4wqdnYDRLviDEBkTVAXAwW3WlWu/U1AV7fKuj/M
NME5GaCQ/LF9DSJnZ7lWSAX67OvVZ+8RbmJbXyDNpH7nUhC0FnpIe3RI+tWpWuEWrvWe7DKRHMwO
fXzafHtoTxCX4kqNJiwOkXYIWv2xDoCHxAzYbSpOr7ReOjAyDMFPjT895zgEHO4i7mD2FFUCEc76
MmBwpJO1bpegC+3pFZCbX2TvjUNlaAwGmLYUIb4vPsuhrzmtVg0yB/uPoyWQT51VY+ja1qSLEILh
P7XWfIjnZJPy4jRQUXGxsTchJEZ//ili56kYpx/ck92qqJhYobXGZgq/ntb+t0W+1GrfeD6lKQQC
ZpXuRQLe9Ksi4SJiLmmhDa1Q3E8ZfVE6XxQDJOaxeCQY32fmgvPXZDm3IpCfOcg7O4r/aKrklQz0
x6nFr6JenBGvBDoOaw3eGIvz/GG5LPv2MtyEP8HMp97ZDNvvAtcjBAixrND6BsB+HW/0+Au1SAtg
AEct3C175cjkA6gbm1lmcHczrZWmxNg6l2u6If3WGnz4Aq+0n8LUDho0wThOjSTgNmz7nW7KbDe7
5bExSYHHX3glKSIsiQoMJfQlx+ic9TRH97Gz9Fz94KqXtJ99Ju/skoPVhgIJTflg5ljXlbuQmbZk
Fx4T5X8zYbpv/Ko/07KbDkVpnHjokMzThHeaH/4G3DkY9Im5nXtsUI2fQTCnwmSl+xprc9z34OuU
6cpVylPJwVaL7pJ845Nxvpr8uFzbOTgm36dlUA/aXVZgeCoRETNtqchtXXOF8KBpJMhhpCk1f9pb
LskEGRRjEVffeW4V68fEJ3bxN8H2/3WE7zn97uq+/iv+bXnl77qZAIAm4j/+7f/66v+joF/Tdv6r
qN+V7PK0+vwf28++JuG3EkiMDz///o/ff/a/A3/Nf9q6QwCCzojUdRza9v8K/HX+6Rh+YASBbXuu
hYvW/Vfgr+EQ+GuSD8ws1PYcPfD/Ffgb8IKGAWyV6ZBlO55u/XcCf23d56X+j8Bfx3N8z3A4nAS8
OdjXnsf///4kMDPu//0fxv/MzELBXjdD6QTfI5qx0K8cc8sENA5FA9DP6pAicdRU67jWIeJscmkY
Lz7ylVUPx3CFkMzBMEWGREsQmS4Uhuc0OugcJAfDZESfSggadv9DZtQXdEZ9lfkdhREHyZD7PlgF
SiFBD8b8hMpwefWj7Kwv6GneAchcvpK9aax5WBnKA1ipjRZ6JQcR6vBYexhV8mJVAl+sbhObiHQf
/ABLkuXtKRvVqY852ZrOU2OCpsUljkepbReBC1QQI33OLQoOZKucclF6rDw0bOG4FE1NRKYgHbvT
PJ2cRJsuC0aqGFckl5MiMHTwIYjMUwIzY09EY1gFX+OAooS3ghJ55FSLZBEnv79t5yHY+9NR6ckb
OWXmxvXrzywqXomi/zJddalTyozE6u8TjutxWQ3Hdoyas1lFV6TW2xE7GIp5NEIqdzFN5K+NwbCO
1vuLSlIOS0WbhX0elWHDYgYXT4Pqw3bjRrSydJ7QEIDRRQ4jxJCSEao+uUzXJDju6dYb7S4OZL7L
m2mb1GOwK1zvwJyvRoEE2d4FNd7G1tlNlPsDO1Fq0TVIK/TtRF6G+nimU0oWzZDjfRoIIXErD19g
v3XloHaJTGuIpBWOvYbF1WdMQCOOKq5o3P0Q/3X9Sd96rtybOgK5+YnIuQn7Ahcj1Xwm4H3xBol1
Zjy657DkEokxbkzOdeBPza/ANc6wUBF1cWJqSTwyuB1wqizRRwWe+cz5GfuahImyYYBvPctJT3eO
1XwBYJr2mYI1M2U19jGKkVybu3UsaFfSvCIxOmI8VNsLiH0I/kZkE5DDG8acB1A1cgdNS1TQXDUm
oX9dsG478zZ37qbqaQMl0fPEiGlLgeyixeiTdZtHsDLsnOwoW+bvbruidHdCPR4RxhTVq2fCMO73
dRrRiitU8kha23kstM3UkT+SswCsXNG94weNQwATt4bePZhS/ztAkrOaCMIB57Fw1Pw3zAh32NQ4
LtoAFuwB8GBVfVZBTzOZJDmr0tDa1Gl7nzRkPwT2X9OBeiGd0dsN0MhCIrEQk3tXftV0GyfWiOzY
5qSrqi1SYBUGPs7J2MqW/VbxiC2skOI6UKawqRrPOmR3D8L1rhlA7bUR2y1+o0K2BNWVJg1Qp745
WXsbSvytokpe5qzAMjIiRVMOJVcxFk8AD0h3ivQ3IzLu7Cb/I1WG+WPuybbkSZDqqM0nGrgIubrW
QurVvqnfNioI5FW/QC98TnpxlTNMmW3sEF4frxmOb6ugIkDLQnKLg7txuodRS1MyNiJwsYW0eZTi
DikpZbSrj5s4amCzZonYiVpetBqJBhFVyGW1N4RiJzTMzx07P+38Xb2QP37/wN6tbaTd30QfvDYF
EW2VRqHV2JlYefpENRUp4qZbdy28oIN7AgAZycW8tYf4cV74KcpOyDkJgG2z0ey9tnpmHG2uGVdt
p0F+klME4FYGbxrNYQZS3sbr9R1JJwO+Qtw34/QgRZvdgQfv93CELr1roII6R5Ajj5ZZ4gPpAWH9
fldEKBATpk+jmz5meNMk29HRcgaEr5nfM8Q7ZERCr+fBmimyhDoJNPGZGI49kPo1JIcSTmDRHlUq
26NjipiGZvkuUA6uBFTLDccOVDqkFIUk5oqjpNfdOA79X48zBy6FN2ty6ZO16U76RDvaA1Qdy3If
8PXJh4724DowY0rweV6bPSD10eSVO9H/SKN5boqAy1JbURiYwxcyU5QZOm/QHMN01j9nX3+tvP7e
6YmXaBEhHzOSY3XXqylP/Te4KPmqGxRDYwxivaZHOMa5Xcdc2mFnucaul9UH2xrDiUa1d2VOrB/e
u26Nc/FPRS9qy6M1P+o+u8gkm4TIGdyY5bSbiDNuYlI/VZP9rQKkr8Lu5JH4L/6wK7Etqugl8eLs
DvW52kS2oHmmHTCgO4fce24SJ93UlmmiQNI9IGjOMa+6v1ksDc6Vw3SgDw/BI8BcRAdu2Ii++uO6
XnMaFNzmwMES794MyPn71pAcIvqmpTfuIBslhQ86n49p0CUUMh9YSU2xJgcZvt1ofQ8duALHgskH
E4t074Cf50eAdZjAlIITbJaTNOQ81qVjHs1qutKoPs5ae6zmrtrFHMcRVKgUH1EA1Km3dpqaF5Kx
/2YtMPHc3KdGN3ITHPWmu5cTq4ExYr2qYx7WpBAbpyXHGytlGvqtgKQp8Ae5RJCQG/Wml2FsqnvO
ILBbfYs04pNTmZvcWfiO5niI+vFj6g2U90QaUuZwAK4/xmqD708s/mWs2tYdlJg8pL134Ljlbcgc
p73XiTvURQdrGfTl9nzKzWUDL5rjjCWyoDwRmr8HmHApNGfn8rmGSAW0lSmn8lQ24nvWoydiciGc
xkQzk7lQh0PWsuRTrmMQfQ2ARcLJ7T5ojtMozIdy4yKGLcsEV0IhLA7c84MaMbA4rn2mRvxo66AO
XQ98EXdOqw1YSv2bgG2LM48cRb/NcQ6m1RrlPR5PWeJnsSYkR9OKiCyOhi1EmUQl30WAK8f2EvpQ
gF6S7ugZPpPT+p0o2GGTt9N2FpOP3gK5+GA9ujVmNLuSftjwiKALzs9NTpx5kVeXxtHuXN3aRWNE
El4nGbYbr6Xq8ZEMGV1Fg0C/yLYvpaulKyIiQpKaNQyE5Sd3zo5x8h2tpgfkZutOdi84mQ5oFbbp
APuUfBj0ZMw+sBcjB36fS4MGJ9HReusDwoeJvFKTcdFKcyPNwtzP3EI2Th2mf9xcST2tXYHjlqPU
D9avE/hYmrjeU+1Fn2hl2aBqBE8kx06noHV2WIIRUk1gCWPisjhhW0zfpquPHfchyFnqSMFemS3A
MtOhUUC4METL9NlEIxBGuhFsHWnLPQ6VeuVZLgjcrn/yRo8wZajGcwdz1y3RmrAjO6sa2sEqy2ux
y0AsrQL84sCLqn5TYVYTzfjdEo/FhLn8ktiURhez7TwYxkUnFHxDZyZgCx/U1lAj4WSVeyE4gP5p
v6RDavLeKfSbMXUJIv7ySicg3mtzvwZphUXBwPaPOgEZB1J/StM2wQ+h8r3fOd+OiOo7X6NRZYzZ
meZzACPebNpD5GZ3dZ3oBKPwR0qVBFdX7WfFYpFPEYG9qPVlhfJBd4W1JhHjBL14PmqwFC5TDYMX
qkR1oFMcavZzLVOaWKPxkBF9CUzXM0w8xIo5ZHrTcrl8YNZD5AcvYrKNfetzvADV2G+MKK42RgAf
bGQzz1tra83dFfO7uHCqOCVu6l9YsN8RbCBRa8w7p8/CepDu2rItBhTC1Y/ISxjaT117T9G0rQvv
uS5zB3QAHiaO7AxUhop2GbJG4JIeeMgY3InUaYybKU+vJvujB+UkrP2SwD+lUXo8mpo571vWgXVg
oACOYrEmCjQ6uhU+DaSqsDJSDDpmCIFIsQLM0zagF7PWg2jx7ssHUjbIifXWnU2doSnjXiuD9dAQ
0wUMuGj2QW3i2qenWIq0CQkCT6oObkMiELz0ZHwHCoise6ckyRiyfyMSQ20q0+DklNjrRDNB0vEY
NK7/TcEBZt1By5TUFH7jPgiKY05TD7VLRM9lyD4iH0MJWRH4Fghoc6CRp1n1Ubn0TRJJrVkBoRhK
QK/kAR9iAs7XWtftE2TAIRxKfkkbL6A9Du8tDYwu8zEiT9mP69iM2kG8ggeBT0sV7ZOCXY/m1VbV
UxShLC2DKQkrh0UchAJQQH2vZHyiBZmuyBHhInp8Mq7zlCzYDbx6T3S24baQ2ECS45U+Gp6/3KZ3
3v4Ew7gb4POXkM/ZeIZ8q4gjB7CaHLBDkDAzHkoINsepZZjUR60RQojfzKn+ImWcbafZOyCCMxEu
eqeEq4Dw46k24rVI1CNcJPg1M90b1ZJ1x6zngBbnK08jN7TyAhmOU94bfHLMK68dTbLNbJtPwH8+
SCoAhFx74QRhRqNWXS4YGQQkCyfj/JAi0t4OwBFoY+9HnhPEsNRsEh0Cnd3HqI/vksh56+Act3rw
wNTyR5oYe9L8whJGzAD7x6ptYx7l6N5B7w/buX6bUNrkE5zmjuo9pEg4Kja70oT+FvQMzzih7Oak
XHk+Kscl7cjWAIXqEfhXPEE5p3BMcvIqqVLMFFVj2clQieEjtbgkdEZXMT2BUGXdqYGmGRARG0J1
WhHGvodZDdhmemkrhtNj9J4M8Z/Ai7QwjtZtWm0CE20M+wOEke4FuOIXVJ4XqLIbTVBS9Hr8yBp1
RYWUs3G1UICYFDaLHxdIAgXAnfLIBEBKjpwzKgjZ+DOneF6IR46z6Yu843YNlJZ91+yQl4DO1BeW
jvKzq9MiscDZpDU3dTdN8zn1DGxbuJEnVX8x2rGr+Sv3rCc3YDJTF5T79rtmpG9QL3CkA5sxAmJe
JyQQgbnRqt5ZRe6UhaZMwLf5T0JfbllUDI37KTkLBsaLNbQ/siZyMbNGwJtpvycpcJ58BGxBAC0+
RcMNhbfQ6Zdns/3i+dNHTLw4PZV4Ga1upGE/eeTXsHT/ncYUBLy+Z4D1nTTZy8jZpRJAjqwJb7CV
5VysuDZWOCLvA20273SAnU7w4yqv3FkzPc4KAeuIzYzpBhMAiEdhKRXk13AhTjmdfTXmRG7KoSnX
TvlB8MtFQ1Oi/hQjimt50m0o0e6AhmIaH5Q2f7BSs2z7zhP8SrFpaoBKBtu9xzDPrTmPdoW4JiO7
uSj3KPYgiZozhKKuOedlBplYDSnU3/QRYxAQhBq+cjlvIULte23C6r3oHLi+RQahA9/yNY2CxY1/
pOt0Y8n19kMS3dm1TYxcOtGepYnAsB3eLHO+qCUQkIX35DTIRcYjfbNvOB3nFCcCjWbzg7zN65KX
HMTGqRho1geGT7laDgd9lm/QnLmfCpo7qFr8zv0wbdKhIomob/o7xunLGPsHozNYfDjNrxgsrJZ3
6DpTvWOivdbd8QodUYaWH3mMeaxThPkokBXrWXkZtSg9qnhNLsMTGeYpzqP506jxpwDguJ/G705E
Fqx+sRqDv9zRzUmY+FflDcMX7mIAgrk/wGJ32SRwmaNGZ/vsHPtFBopj3ajOpE9gXo8x/oLyKd5Q
R9QTeu3JMGK4NYaOjTM1VoUPILsM6kuGD9ItdBJSUWa9aHYLT1+k8kJJhBo5KBeTApwFQxZbgBAP
ts1mZwZVdwBUhSKiT8/z5D0QyPOYMIPxh27Y2+ajXSuGCiNWqVhZ3f1Qy3t8a2AwNE7yM5/UaHXX
us/QebFyt6b3mlffsIf2zLV3iESPBRqAqGhxL+No3tZ9tR/aOQ+HhkWfELSBWh0fZmn9mcVorT3b
h2Tq/FGDUW50n9YTxfFkWRc3Si5DMZ86r+4Xb6TEpExXyonb02jQZeCAXOb1BiDtU9vJLzGTbkx5
8bfTyrPbkFJKBij7KBYXW+JRna4IKh+E0d3Xwvxrcm4t0XWvwY+P2I41ZCTxxsuHb1i9L3amToZc
nollqqDA9lJurOBXIArS/yAzfHVj8ySiDrkiEsBG1Ii0qXYZ8159/b2uHHvbQKwypQ44DsMdwTzt
fVV1FEdFt0V+Y2EfHyIm2P3RYpa67yaiVNG//C/2zmM7cqVrru+iOb4FJPxAkwLKs2iKnhMsWpiE
TXg8/b/Rv7SkgR5Bk76D281mF2FOnojY4W+LepZnq6riO52KhYDInPWF70XjauHx3ZZnaoSYDzJI
doP07fsljdsTlhpSsrEvuGYUZZdtclsPWoLHjb/S8+LsqSkEPYE25I641QKjH35cgKDHIRmGIOFd
X2v1sTT08quirMlV0+1sULkzli2rutilccCrrm0fJ8eydCHzpdSHtTDxHfeGlMC8lF+yo48bMmaI
/+ia9e6DRZCz8/+WfjprKM8J2uumT/z7CgidMxblthzP7GAeO1mHBeaDGyR2ehzFdoUQ6UWy6WP1
Z4xUFTeEaYhmTyGhnp/KMO78GQyhYVuQ8adSbvx0tVYpqHMLblWCOkyf3710PyaPJ13PxrZKNN40
YnzIMRPRrXP1HDAcdDt1NrM/nhIp6TRnE1biWcGlQPjxWhIpDjQKVIkp1kG2dEfb7NutxUkdLC/y
XcaGANikt+gP9ITrQVuYFn4BMgZGttw2EtSsh3IO8XisD1yed61D/bmkFjG6wTdIkmcYdlllqoNT
xUe+C5px8G1tKqJxph7hbcwZ38Q8c2FgR+/W9wBhU4s71QeARXprU7ukWgpyx8a0isYt5SIAn9Zs
MyaUOSZ/Nzsc6dbN1VKP05Vam9d27tNgWti52y3bw9F87oEwBj4MjAUgFy8itTfmJWhS0e0jtdL+
/W7PuYO8HFAl2uZBVTg40XYmbkaWfTUML7p2bANjT80b0WSIpxzA3UzGwEc5JvegQUk2S45L+HQP
rL//rMS9d3QQnETr7ySVN2wvyMS1xZtZjMnexFRPNLNrLw4mJCPCC1XwZYziPe5BQAF+05SM93RU
X7AxDnvPGu80ckz85U6N6pAe3SyWBzxpOW5nF2jeujVbcKbFcgKylHWQV+x42/Lz2Ohjh4Wg165z
F2V7kIj52R96u6JmlvmnUT43tPm1VNZT5mvGnTFALqUZd2cTxKbREb3Dahvcxw71BF7+OViZd+eV
nRti3DZg5JrEb/MR7olpf7NLt64myxIqFkpKGMz4Zar99x67X7LLfWIyGNiJwSWpCpaEAind54Om
rCI+1EVtH+TandewLf+i1hAKqnyYBnt+cDv3iCz/GWHa6YS/vPjOqTE1ckgDqS2PQqxR+dFt6Xl/
lsJemc9cyZ6e06s6L6FVtXjHKWciyPNb5ZMByMHCKU0Rmdd7e5X16a8n+pXmK997hYePG60+s+0M
hWoeI9y/ey/xu13nOfWRFdwCF6kmjskl1Q8zpBOxPKCqU3ZQze2eEyNn+9L+TUu42NpM96zUW357
GUW4I9VbttYPIujTQbgGoGGo7AtRzfmG3lL65hZGVXeOqpMlChdGDEsWEU+c48mCws00GM5KgztX
N3gYDNA8Wkz3rKmA0zQTW4im4wHShxLJIIisBvxY8wgXUe1qi8PiEKNvUBK58H9zrk6yIHhRHMEO
QM7Gh+i1D9oUHjLSJW6Jr4uxft64YP49e973VnGX6apB2VZQ8moqKNa4YqbaF9v3zyjTFDCjRKyg
VBBzYtJB3sQu1OWeAjT2LFfHsX5wPr+RggvdkhRnncAYBILKuaZEIjDH8WinMYRIGnTK4qlorRxH
0ZTgFiBc3ej9J+3or6msAcFCkhUO24TEpWtKT6ki69nCDkT7L64EVYXDHdRvV59A2GXAzHOcU1il
Uh4CKeYPQit62BW4piOLFQy7ooOXKy/0em7nCgy9dHCZVlS3b0qCIduclq8NOVv10A7vFNbP73iP
Jk7yFBvWt1FiykPDk5OkR3Y3ImsPBuITjYo3bef8ZQiLZTuyQK9KyCnw+yndA37lqvooDO+BNpkF
la86qNqiQsZdz5jRspVCcvxeM+KmQ8fX3PGSqeRtUpZvCXfAwfLt58gjg7YU4y/+UIB0KFNB5lj2
BqE0JCy6K0Es7iHJ7pvSdKFpte+w1ngCcMYuiDF6xIt7x/7rej8/DLJic7ruvr1IJ+NgqcDOuipI
zIbOHVkGUkkA6Bkf/UJL5cbx1cNo9u52pNSFhG5Ldvxiaa52ZIVBiswfdoktq1Nq44snFWNutMbi
RM28s75LQBw6Fpi/tVzGa056bn6RK4l2kcnlV2ewGxP0wyWOb+04Uw9mB9tgoVCrMzFuuIP7pnjO
BH3D7ACdsB+GP8MpCIvzY56mYmPiTAyXroWKgCU/bsFvpFl7a0dsO0bwwxuCSSAzU+17rvkR1JkZ
LgUNlBkGxWg1++SdRW+pQX3PYFz71WZpZAo3DnTUtGEFME01Haa/mbUecnkjFISrOgh1u65hOTrO
w94kgwpWBGFO2k95Htd8pw2h1CailreECZa2+lZmvdrGkknRjhPekvw3WfuWWusXyAkqUlXRgei3
w3dktDd2tGBqT8zvzOKsyTn/105gHDiLb4Q+hnysTYu5HXTKuiszvncAlFGNWl1ysNeBtvBamkeW
PwnD3oZB5TvpxPrm7nIKavR9PTG9xYy2LMjBHnlatZdj/8P0hZKgTKhfxXLCgUW3tK87oUaxm700
5lpPXaGWLy2brP7ZAK9/U2ETHrJF3ka6uhSa8VIlfr+VkfmzmHxzDije08iuxslC9uUkZ82Ulpvu
l8+WirNkoioeSYvcjf6dqOK+zx1/u4byj7pN2TGCVyPN9msq8Py5GGafULeeavwIG8fkbdAn1Xrd
8hlbJt5B/G6PFtybICn6mGunWE8HOOPTur0b09NcU4KoomnYujw7bkvM4uQDqVWv9KzaxDN77p47
fOuNlFlFvbxR61UAoHxke2nNN+36CzmwaOf50c9E5kwKZiCrYbNpmurLMfRPmIZnqM0CExLHLdvN
8Okyr0+ORZzHO5ii1m+t/LWDPjT7486uW0Y7XcVhDr1r17Ytq/PZGOEa5RQADB8p5NMzIyW/cCSm
hZfpsnMxSA0JZ0qZx4HIeHSImOB17TgH2/X8wE2izxpz9oaoU49kNnOVe/bDUvf9ZgRntdFdVQSs
+nyMdpTXQL35GhpbndpsZKTr2hCR5hcT01tnYhobS+2vniKHbZJDM2IPxgfOKtrHrlbki2ZzMPHu
kyAGrjzA4tVfSdB510w3mUXL4VXZZrrD8Ai0HzROW+z5MYhWPvUVCRfdfrDm/s+UNJQnecsN7aJ1
TtzPlqqDzo3TC0if+apsBRGjQVE1x/RCKxuesozHvDd5K9YR1oSsviuu/JuuKooLW+93gUJSEwoP
65EWhCpBc3NHhsYoGfI36AmXcal9MDFsOscYCFS6siWZC24l75pYhyUQ4bOD1KsfoxqUYlYVr50O
HnvmXbdNTLqFsu62JKsDCR8rUl1Op4HnEujg8tRE/Y5exvLgojfiY6zPrm5zbJeYWE/zj/C07GT7
WnJozGSHOzI/NuBBKb9FifXco1LGWlQzMzQzi2+YXWlFh+txV/ryryRICxmnf+g8+QqoTbB0xIEm
ZtEdcEhgyKV4rJfM4D3rPb9Nlk22yuejp49b00UfF9gU+vWATm42IfEnkyM4PgkNt0mDpV3aVxQE
rk7zXaVJe1iEydKwZchVoMOoBKowd8zxaWT0netuuKucDHlK571Rtk3PbwW5ZAvqHky3XPa+/mS4
xrL33PgQ+XwuYmog4BVis0gqZBLB7kJ3vhuSvpeBIFzi3ViO64O9tl/LvtZgRLJotTG8hJM5WkHa
zkUwGjpvOqTKNbZFOkUnvhKzhU9vkgYWWpYe1wn2BOkLh7szNFsDCO6BpCN9Cdq6JOVF0WrE2Gtw
aZYH90OPUC4K92OxBf2xVAAEZdMnu7q6H1yAbv9+UQ1FJAJd2I4BdC2g6fSis27kaJ4dPRO7eMl/
MGGzM+Vz3iTj1D2I3HaweALCM4EBltYokSPpMJHq1NGGsR+IqwcIbcbOGC10DWReSCjtOW2ifZ/R
hyAK298Jt8lhoTbDLbzj0B4aeakgUiYLf7jJLNBUtiuPnYUS53/UBk2MNVXmCJZJ8fDvF41id+Zi
c0l0EjUOO6o0AkZT9ggi2lmU4xDoWtrsop5ihTytVOCM4If0YrivlG8ecYnU25QqhD3Ag33e4wsy
bUrcSbs9pibU8cyIocbEfR7w6K+vMYgY7NvFQ+yMmFJRCfGeQ/CZlHy0Bv06TpwdTTltfGm+GIuB
B2fdppm69Alsg8FmEnM63jpuPvTPGGfIrqj3dB69cz7ZJF+H/uRKH26Q1dxi9yVtXklsmFwLOHbF
NlvrZkTZ2fulhi8JYeNRB+F10EekXaujXLVmIaMo7rs1GjN+0Na+TQ8bxl6s5WpRekMpbcqGyP+W
Ghg+e+3o64wGjcriZ0VYgya4Qsd+NU+sBAzaXvO++0690uMBrNUPluHu7ax3qLDAnU9b1LDnwlmu
qBlY2U2Xw7dPmsSqCWdjiVkQHYJeX/GUNPuAYoRFkZlbYcVfNd/QTd8v1iXJxXWYkJNo3DhPc2xS
82oA7jK7a7QkcJuJ89KYZM5XEGjaMaenz3fH+4m28rvGYLCq9YEumrWCt/CwAQn6MUGXbEdaI4Is
T7EfO7wfM79gPTA5WM2hePHZ9H0CeN7Z+6Wxa10jDUvbmdfpgaIHqiZ4xjWPiVepZ9XcN4Oi/XPy
duyE3ycDftykUidMEZSPbjojHCCrD+CFtnMZ4461tYMrHVqbs7gKTF9eLagE4ZxJZ9s2J9CYkigk
YMKIDuKqd4bAGfSX2kFFqTTIivnMJU+uguwGj8ACZF1SAtDEEYCJisDSjtRMd6G7jP08p5VNwRl+
yP0z2xxiCP3eWw0Js4oQ2eoBn7qbsMDisFJaZrNnrMBZNBpvzVJ9VgkBCisz4D7VrXf2fAKcEedq
PWtoqhTwL5AkNwTqxk07Z6+w4sC/LGZApVYeevRWUASjPfW6DWRqBrrcUBPYOb2xG9E2kb8CYsC8
anLOtbDFHiVVBdNsf7Xu+FK7MR1rBmKOcOmSh0ZEOJ+9UdUyCiSW+1ekzTtWZL6hPCpDTlSBJTUX
Dl/lhnE57RaxVABjSsA7gIgrl25xw8URSMf9fii1q+FSa2DSKhPOUcMm2h4YSJdj0cCiypM7qxj7
kMrKNlSceirbMy+FW+5cSXsgUCCIEnmi7YwMo57I6nWNqXsMnkaBX//XBFR0TGtHhv5I4kCqLbUA
rD6IMbE8YpHA9Lcxc9fY2Rnz+tKlgTRweopO3bcZSFg5VW/GbPv7GHSebkVny4lJNdZ6HGq625yh
KGxmKeVWq6GmugqqBHVZ/bbUtfPkUG3UGtzolHQV4IJp+Lw1KvkSRR7O7ighNmVu8cXDQuAnxnib
H3u8jpe0f8xzlNha4eahQVPfWD0XiVWnLkSE6kGWFXNhQozF5ge2ZK/GJHd2UX2ljmB1Z+9yg5HJ
NaOv3J+hy2OuOOBY5fSuGnHQs+yTEf6ZiPV0N8fDZe3WoK6K860DGlrXjRd0iK0sJCmsJqLV56WI
F8rFcTrdV2XOQFUu1gaVGMEiEweqAErkMAerY35MUjNmnbVGE4EqIK8ZbP74+Jgde62J3/GMNVuv
mEE5UiZIERZfbgaWoPS2uObcdD5fMCu97bAkEebUfgnADwCCoId2UzeASECiNzTnEPsqi7G6a3iL
+MmAb683w3GkEqpzWAGSct93BmWeMZkC5M4yZOmEhQdoTpZmt2YnWVb4+FZjV/GX2wVS/DWJrJcW
Jli4VDxhE55HzC09cQRRXIt4PgyWDXvdcDt8lsTyByG4jzPyhiCYCXwkNzGyNDGdK3MgsXOTKBYj
AEf1rPtXIfoZ+KNsjl4lbvkNHMVsYzp6qc8Kp4OMQ4sYldc9Cu4XRUsFa9X0pDr3xUvrZZuxDA1K
yS+mtD+ZwznCtKCQBeGn0fpJSWUfaPHmli2MwIunwHYInI3ruxN8MF2YG+EN8S4vMmMvknDytWf2
Cp9u2gyhXzi/kzUzfvHtJ5jGLManLiuzfezww8eKsZ8Mn1rkGuvAUIV+22cHbqpXb2hrtu96Hlbm
nD35LlViXOdeNDyVOd/ZNHWflek9VdkIRr7lDuSFuvYw8JKjEAv7Kl5d5W4MsIdbHJr9hljhtsYL
fk7AxKh+UOccrklYyLwP/WghPlFZxkY3X6TFbsEXCAuzykNbcv80HOa5oe8AG8jHSSCkU6edTug6
1AOftCz/WOoGeFTNMj8d8f0WbrfQ6rXALSb0TIioBEecgF6crOF7HMRmKi2CMSrC5UUgN35rqSfd
9VR7bGRWsi7KCi5W3isFICfaPLp3q8iLMwY6wDRphR5L+ZZtcQdaCywnfwQFFudc1kbLHgsgJpRw
xw4tZsFgnpxsi0+mDCluENtqEY9+OhzNUlQHT5LuGUqZrQfmXZmCeY17j35cBfQReu1OL1xFMZ51
HyurhFXxRDMGsjdReDYJwnlOp4EC8DocemJgiWtFW2CTO7tV2EJ5PbHxZ1NHac5Zq1MQm5L89ixc
YkdPSWe/dTDl+m4QYWdGLdbS8it3EBe5M4fihL/qqZXTGQQzS/yRh6OqXCbrnIc1nMZ1318v1Crk
LxOOvxAtEu+Yx/SXF3thux9VEZ8bB7i/inPBS4Wcpsa2sOh8KxBLsua4NqxDVzloobnBf4xGVOk+
U/9azvH6eAgDS+ctPMabFg2LkpSFJGMOba+wTDJ0bHPudJ8v2Y/fbcz4iVIUYb/QeEGkzb3l+s81
MRcnz8ob5hrWVVVlhcZzW+PdVAlWA7PEKkHYHvFN0/IzlWU8izjIEQJnho+bQ25eycDdEtwj+rMG
iY0Yh9XkOb+WT7A71RVfaSIC22QARfMqwave6fsuxn5eYX0tPAqi6TWHVhmHRTtJni1FvF+4n2dq
ptcFbohJNw60CRjnMDZyi8n86ntwZPwaLKdBZjuYIVqYTsL4PlTJrpvq/qEsl23RLcjSNhtgx67R
qrhb2bT8OXP8x0qeyQB3O87DbDcQHzPqr0FkzslSUNCrJN8iHRGcNrT9LOAQxGQFIbr8yJ6K4IQC
8bi3Mdi0REDL8c5Cugcymh+tIot4puGhhh2hB65bXaieVPvyk7YdgsR2ZoU0uJyKMcX653EZNuiC
5MVBT45Z8u6kxnftZOPWH4G5CLxXbMg6kDnjEd5HWzBB1OjynBUL9QzNNVSm+SJUMu9sZ7wFKUrj
hc0P0lDu3gMXnebVXeQ4cttaJSqiGVEfS7qh9HAiu+j0EUpUn1v40HzOyjTmIudz9Jvpcp+pFp2b
/Ae8ygprF9RRPEwxciLB3GWPXzmw6KM7xaB1OIZwxEekZcHq52xv+tOS0fDjRdY+G+1HBXqNYije
GYqcMl3VH2yVQa1XxrGBqua5DN4MMN7q9DhWXTfAD7Gu+lygUacJXqjEOeExhAVWPNtM/8ac3mkM
7an8rDX5Cpp1JneQPrJ6gXLQZB704/XtSDcF0Zd2JVBgKATXnA/ea08Wa/HLR73QDrGpfAa/+R4L
WehQXEjoWuD0wEA01BHmaPk8E1veSabOzxG/RmKN92XPkzyteGmNCiECykxY3sZC3JeGPQZRh+N0
cClU5KHdkwWBDJv72jlmleKZqwPdLvczDwJRFD9Row5g3MeKs7WWUNDdOrC3W+MTzxhJgAIhOn91
6vmkQZRoK6wnE0nEZN6XigoDW1PQZZdbiKIwd/TlEqVMQS1cNg8r/oB+75nU6LLFtYfkZPMGMC1a
LDxmMFpmQAuqPtt1ffMnF/E7282mZq2ErBMToJj9X240mivhCpt0lFA0c2A10tEymmOhtL+S2fqe
p+WBOeoliesbTlLAiuO3ZeFG94YlSKr0L7fto+ewP+LR0WMqaiqH90xE+U7/oiYul0tXt896kj9Q
UpBLccPe/ioc+8sfDUwqlGR4WvOUKhYuCAtOLH9WCOWwbvmtpLhUER1Mte68pA6tBgtiofADw0YC
Wej38ORdhd40QcY4OH3NSivyQz09VsK5SXMKQTR74nj+y6GY2mltPjCAJ9tyIGmrnCZgZIwDSaDP
fmDtyFWCputk7EQAgYaJKI64dmNW0zmyc1+A2JK+cWsnzhtGUoQf3wr7BvceGc9DJbSbsbYV+oh3
j/XB2EJN/UUse0pBBN00w7xzcwKBLNcebdrNgkaDBNYMvwPQ+kAZ04ujzcfIaO5NXrg7D6eCnFdM
izUQxRTnZphC32tfhpJV5oCguYv4ImMlFRD/GW41dzEcqR1sr+NUmK9VZl1oy76yulndpOKUybDO
x3vTb+AY2GzHaS7dsAUpeZtvW5YUC+2k4xrol2kcWuWUnz3cYr5idY+4VrOcrIF1kEah5It/eYuC
G0Eh50njuoAWCDwVjXewx7k6z5MBGpr3qZeJV0f1+j6F+WCRdSQ0km4lDMhgFAZUEKh6oP9Fc28U
LYu25lgWdro3O5oxyti6FRGy3DQblFuD2w2iHqi8tuAmtXr2zOhbmSPrk2O7+0m7X3TTf0Lmy7El
qx96m+G+lMm93mT+KZJK3YHcor/P5VjVUdy76YAi5uw/7NEmA5dar/R5tRseZj2d70N+bkf8gJn3
0U49DWimbuz0xFA8Oaxrn1gfKS1rpe0+MmR0hwEqryefjNm5HWBrHkrjbWSBGSqbUJsG+mkrhwIC
gmfoz7D6sZH2oRtD+mP4ow9PKy+4R++4kHZJztGx7vXHqV9Yi3bvMnK6kK+1H0uPolQ+52YGD51F
C6vf5kKKH8OKGPXwvW3crxFpRulOvlMm25muN2+g1mlb+t7DRaQK0aS+zIZVhLFqX8mIjWwKzOL8
7xdyTg6alcyDquM0k2WMWXoM4DSfmWBeoYfRc8z84k+nOrM/uqni/2n5k7fk4IlIDrlDe1HV/EpA
lRpCiXUVgQ2ViCEJuRknMoH1OVN3YJgZkgfqPLtq2aq04LA065esGT9UCStEs1HFkgQ46WhuDLoA
JkeCu0/7n8ic9o7aDxnvoMJnwwD5MQ8wpwUeJSocdjHUl/ZPhYJPPAAMWPozpqu7WqIuCDibjRAn
baB+z4njx2GwS3xP449p5eyiOdfwMP6phPtej8XOT5db5vYdCwuUYtRww8ivPiKCyuxPlHEoXMlB
S/DAKuMxJ+0RxC28Sw7aJzgaN2lM6gJO32PdwGA1xlW1Ww7Z0rfcvw2XJaZruImbUouxpkKIwDsM
gRMf275uSRqOOcf9NUgnFHJ7TaUQ/O5qV3bmpzXn1yFzIyJP/Iy0eIaI6Nx4UX6pkh5iXLyjhwjK
1yQ3LQyjADI1Xk6bhavA7hgVzp61GWmECDaPcYs/8abDO+g5bsAdH2f91evqG6jWxiau49fIad40
L33h2Ftr+t4T04O5tE8dvWNVMjyNunVQbFZAwuU4f42K57XDRErf9EGHQlVa2oiRCF2lsRl61EkW
2AOhDT27GWdQ42vAtz7gXCFZ/63r7keHYoDVkG7F1N+bOTtS0JLaWuKyTVpxq/LsM01nuoQk3QNe
BOlkFOSkVwXBboA8gpb61qCRkv5+XRqsH42+XIsEY6XTUesoAByAgsODkt9IyRYcxzsPQGoBXJxr
WCnIJKwR/6z1L6loY7YqOfg1wTK54hnUF+qtG0rwnDAE8nw16iUWDQqKYwhICvo9nFVxmdwtivwX
189BiP65H/zXfqAfi5LSXb8M0Um33oBBMf9pjDJ1uaPPucGnPeMtcOeL7hph66ubWHGwpyIKLzT0
qKTAi2AZ9UOKtTkvZtYzXgELtepfwHdZ9XyTxM7ZUnT1KK7zaqG9RZTkx3CaDnQYBAKVnhc/+DkI
oCKDAFm9dXVzsTs8pOvgV9XVT2Z2275zaB8ftxHkQwhJPFM5z7/yeox87dMbMK/jit/0vn+fpul9
4olPRpoLXVn6RjfSu5RvtsucAodq95b5I39kLKlSuGl4uWAN1dJQ8IhIAJ6Fq4wPuwikBm2NSCxn
3VhRepP8as7mXTxYYbwcOHF+T874juc46XGmT40fh1GtX6QyPE4uPE4lTgdyaEi/ComqeS+ReaWP
9xrYE6mQiv4H/95rxSOwbKoj2xNbh9sikrAg5/EOcEK4trsTk+GiYHMZ12z4whqMwMbUyPdbxfJi
j5y34+lxSanUywQ5DRDtvKQBLI5YdkFlcTCapwh+f3d1/YFbWuX+Bul0V9T9wPFJx6Pu8LxOeJfC
YrT0bOtoShwcchVMMj80DJeMBoyIhZYdzSJ+sOl1nFiJac7wDIWM50Wnnrtanei5+FzznpUkvlVP
povy+GXmsHN8RecjPYEN4/HypileCelC8EL3863DATDsYOxHJAnbYs0ITzhVsl9nWTN8GCQwk+wL
0k6trGEGkpzeOiTnMgIlRDuLYF5izqXOgSvkqBgLqCDsti2tYfgQNuy9KHyPHyzieprwqeBysSzZ
WC7TNfg1+mANnFfDrhgFs+k9KtU2Yk52GMqY6Tduq5aDrOQB8u9jWdZHtyGIFVNgAEov+cxH9mea
wQZVnuype+0ddGTVcMvVV0sMp1ph1uQwPY38NrnN8AmH1ryA1B20T8iW7xFbsVDo5jvp0MNk9/VB
04ebfDE/jWT4cCioYpOQfC5+fPFLorxCIF16+lrs0tK3O6VPhamKG89CZI8gbbiqfIlomBu8P8cH
oWZ75R5kEMUCunnX9fON2etEH3ASzuolo0DFwdXVOcuhpuktNnVKXCesO5Gf3JZ8isWIgGEPjxMw
ORbyR7CJf/oASYxXJ7ZbMvhjcnCn7NbOiYJlVXQujQwDOOnwLKH90wVkO9O22BYXkRuPzGO/vlY9
Ffhi7YyFjBN1hxU4+u97TXrYfEr7bWL5qHVrr7l4sfXhfRxc2D11s4edFh/05AJ2PyDHhECshrvG
NHC8crDLKP4KNdt+dFkUI3IZgWUY53/J0TRu/hKK3vB4pFfWFH88qx0IrVsEmm+yInTqxZRMaqKW
u4WpOhXS2PTrpc189RNzZ1AFAm+mJHO+ZFiT3AHPt9ERCJ5RiqB4+OuyvorMLwMeCQg71tsJNvgg
UeNEV8sX8dgbzYWY15lwthn3N7Aamdi1gObTre6P4qazsXdA0j2UgPiwMkhtM6JrSQr9BjD0/O34
dPzc/9AR11r9Y1i4/k1LnswYAE7bf8Uy/7OEeRQ9NmcS20FECfQ0bZf4Nxap805eJQlbR7tyE19s
HlUnSbMvlKxoXamOvFAQXzrBSDe375bCtdSWA2F5zNFoLKAvOdlDmw3IXXH4JjhBt03CsDK/csXT
ltfPb5qrDkLJX2Fln0MscG3RGezFPI+GXVvAI2vEgFQm5pMN5gix6WDZy5MF+dgrf6IxPcvsNev+
wfZxjtZfPKKecbq+euzy4CM+xsX4V5WMkcS9GR+w0Ma0MeydNNPOvcrvF6959/1+79ZRcTSs5j1J
MVuMNYJ32VEG3DKZctRwAnd2P5PpNVrkL2pTeu6GAqcljPZmOZtuMfHvg/Fs4VfcrtSTxvx0OdXa
+fhkJNl9pdGi0AAcuuFV5e800VAZh1hQ5cO2Upy9eSFgIIoNPuGc7d4K00sxuU3LykJ0mhe1XjOO
wOgLg/eAH+gANgf83jaewGxSoCyr5AKQ7giWvCV3sBz0/mOZ5psm8U5RMtL8XFNUOMofrXV3FSU2
Yo0x936BQQbFYWP5Es5lBrWWpXdLtr4IPQKcQUaHEYtG9kXUxVH+wjAGZ3f5G5a2CqtpEpCwyJ9m
EyE/y+jqoMWIbCxi3C32kpyFXuChjhiuibn2GQYir67dI+SFbHNxqxQMs0wACwNG4M0HE6ybQVc5
HnPtaO/DyYFGpzUtem+S/ZCuim/G0b/rabNrZiymfvU7ZKSJXCqF2dKRcER7Cvp2piBNWi/IkSte
lonan5zvDi5sqMgKd61g0VNMhJfNMUfKx/AG7gPYscWaWpo+aitmqIDNOgmpaEYW7ehdRr21PMZa
y1BRWDS4Umc2iBnlYhsjS4rDLMi1ZlR95ApkWVINGPVAeI5OTwGtTru0NuJOVZ76Lpz4QXB7EnBJ
5Im9006Y465GHmU24y2TWSeN2NCmISpObN+8V/ACG56R0fCXSvtVi0yUnj87A61VvNSEgQNa0Nj0
+D0XQEtbLBUvm2rEAe1QQ5UVucYxrgPoRi8ta7U3B8g9awi8RZb5ERfys3EE/jRv2M/2uxNBLyoo
ReGhzVehIMrM88fabl4aJY2taEog/jGuCdfDzw06j1P+uDcVAIaB1btJwkY5uNGKhadz9dkzp+Um
L6qEazlKxNWKNH8XldoJ3sR1LDsAjDy3xiqqN+26YBkT7+CU3Kk8m/dFr4vtiHIAruTSr4/AoqSw
rLbMb0fkNFFzSVdFdmDIlPuRVQF4TDaiILzsnVnP7kYg0fIvfFciRm6epb+vsvm5Y6F5pF+Rjlzv
ru7a78b3npaKBJh0+zooK3IEw4JjsO/tVzRfwVF6eQakNV6xOPTlmxcV8VseCZIYS7KHbrJlyWyw
Stw0rtE8V5LvBAMZ8XcXXlk7GXDy+rLZcV4i68akpaKCE1QndSpAxnqvkvjkRTj6vMK1d7ynNxBk
811bI+V5PUUP44KymNIkWVCcLg3UtEkDKao7zavlwtKy5+Qb09/W65rXf6Sg/49Ueprr3//5P74r
kmVqvv7GaVX+32wkV/i+qZv/PiywUPFvFX52n/8LnnT7WfBnn9KCx/PNb9v9/j//5H+TlQzh/sdk
duCGsD2PM6j432QlQ1j/AbTkcbjTgSUI5/+AlbT/Yu9MthtXtu36Kx7u4xoRqBtumARrSlSdkjoY
KSkzUNf113uCee/LvGccPz/33eGgSIqkKBCxY++15nL/YUjhkUoiJfov3XHFf5CVNNBKmFox/YFo
NeGgCef/Ba3Eq/4bWcmFdm47MAYtm+dCm2nwBv8kK43wm6HIVOlJtQC4YZ8SNkmpkTuR9rDk1Yh0
ApntltACKn2i8I745o+smP3iEazu5vi7RQOunOLoMoQaouWh/DErYmDzys5PuASQB2AZJL967DzE
ATFjOBf5VRhIYimcMwnB6pS34SNlGmnwUUNnoW+nkz5ATS3tyxTEH0P4WkU1rdOy3OpWmh07p6c7
wErBOqawPxb50e4O9RCFh7LogNAFmGh6jxMZrngEDbnBTHVf9THtOakOkyiYp8425xC7ODYK2Kqu
LwpwZnNFP86k7giErR3hrWmKR8lmnx1ONRPDKvU1tJJVOGjbodNNmlRRvdcm904PmnozVwBkGTy+
EPDzUyC22rWehS3UY2ulxvxYYsn02edRbVfLbrP/VqbJd1QA5gFo6aFN78C2hNvOpLlgm1PLd1p8
dyfOI/muTT5L6l+hy+DeolMAwgM/qcyjLR8XEz/EgKIPz7gzYASnyPskG90AawzRP/a+0Q3BILKA
gOUJKs5Qr3ZFgoqxdJ1TggIA6V9CQy7tn7W6qLaj0CEKWN+qhsZ26wZPjuVg7+/f/vjS3BHooor8
v+VddlegP4fV5fzdAciXzZa2TvqKJUz93w9ANFLJjFq9XIazFakWM6nh5Jiy6YMeSpU0H6e52ABt
aNdEqo4ny61etJYAKyPynmd2v1SR0W1SUSTiUMA4Z8KxEEjHH0gt+hTt8JR3oBgmVetULezA+9ny
XawOnJR/IkBZVO2AfRuBaqzMMhh1tPdm4FvftEsz2v4c9+JpEkDVZBbu0tYlkhDfsND0xylt9wxB
Dhzu+r2u2c/poMudNhYlVp6y9D1E5bsYc8jKYMvQpa7xGuZAJjxj9h3Kmo0rwUw7My22zK68XbS4
lwr0f/sckMWOY3PeTyHuxiEvMado7xYHaiNjjr/Yi9dex6QWA0tyT/d7tYSD7dM2vtF0OR9ym7/Z
DoxvneZYpypI9XVb4gOv3WAVO5VP+9H0WyBU9GvYWKBB2XuMpcQktDsD7nRHVC+UehKhbJuEVKKC
VnR/HZTC9OhI50BkY+rp1p7gn+hj9DnmbHx1284valQw9GvU/Ykk2oXQHp9tb3Iiw/wFwczDrI/y
fqbwxmKa7bM4L0+JZXc0/TCSY7fo17Mp9CeV4hBl38QUKMwm6t1+PhTFzxk7NSv+4ovqU3st7GbL
ojvdGWlfw3awtmEz/qAi9W6QrJxIdZ1PKqffkQgoLjEbGfzrXFSF+FHIOdk2AyqbrmnOTj/pDx0z
urhO0F0YgoFJ7iyYjNBgBzYQ6uKN5JqR3xMd6tR6R7R+I2pcgK49P+o1R09S5vIIGXTveuyFbTMr
DjSYgeiW0tyDIwWb1NVL3yf4SMiJHbuByC4AWN5MR2kIhXZfh6Pm5zFZCKpg+7UcsXkB9S7OqKUB
ufraNMmX1nOQ+VfIdtP47PLbR2Vz7Nlje449A9wDlNn1rNnbHjn/k0E/09dt+KTI8YK4y26HxLR2
OOtKqHVjca9jL/Zb3bnYqkbdQ8cadas3bQyvwwg92lT3cTJtY6zhg+PFe7OByJILYm+03rgMc7WB
XS83CzVoao3oPCgGwFYFIlNJ0W/RmZLz6LTASIFjHhKmrHadV4cZl81ZAbxdqcjswcNX+SNJAAiP
c2SWQTqSAo8VHbOvKY/CybKXaIi2Fb55BpBdeRhkiNFt0rUjnoN3x2AKnTeMZijUqo09sl9qkspc
jQYdI+KIdxK98NkrM1qUnXVWSul+Cbd4404RTa6A+Eve/N7CQ7Kbas89DxaJnNVip5llexZ8U9md
OCQXzjHI/RomAd0ommUoxpAnlcY21QjmGxql7xTAjtENrEdgGO9tOgXoxUfq9dwm2XYMrINpZ/u4
rPB6LxdeOG+LQdo33YTJIKnJ6XLM7JQbxnPO/h/fBykb+CQwrocFXg0YySBoNTQ7OUKReytxtyiq
6wMf92eVYEeNS93B0VNOPvJLmGUaSqccg+EKZmmK6SQoDkTfmMR/orkMiIV0TU6jvWW1/LEIrtii
JbsQUTeK0zNzeRCq4fizk9OtSTwMzi5zWxct8rkS0lw+t8PFEsgdsmVFS9Af97SqNrhOhN9JhRdU
lMc0geOitfxrIs+FslKjJsOB/r3EI57gz9yMA5+Cq2vDrbQeHBx9bIG+WW6c3gRhmm3NTn00EW2g
sMlJBezx/w/Gdyh37S3e5C4nYUUjHMJQfJGbZrGg0vq2jOSQx09l/K1CUM+esbXumby2a3tqJYlj
zNgSBEmcbqYTMXigiG36NU32XuYG4kS9um89NNxuHqPLIFgUVUNqmneZEzOPEiBKelSd9Pam51S6
nHlMWt89BLBWow7p3PqJ+Ab9mGd0RVF00Z4z4ZQ1NVgbx3gniPrSx/TFaN6+6vKlSuA3iRlvbphJ
mnf5YZQS1a3ycj9M2ENWCKcxT7JEzHLkyEiZLvU5zd7JIkme9Fe2TeoG1WTe8QV0LVNDPTTXJ4iv
OUtjv+tbcOpAlonjkmRZYxFfZXigtyFbO87YwTHW39qM7Eospwj5oiw7VQlrAcbWZlsZIGNbg3Yn
Q1X0rMukvbPRdxQGXvxZfHWyogGoOwaeKzR6ZYJKOCjCbDXUU7+uDWQOsnkti/acFONh6hwoMjRH
iCOhfHSIzDBUcqMNzsOAAuzUhU4G/DDEqRAHF5QCScyBXcK+KxOQ8lrT7QZzUffzP/Y1ig8Eo5kJ
M6sF9ZV39rpweo5PGvNdgViU/90bBUy4GihneR8D/Rr5jQWR9CHIkGzVKCU1ZtcrQ0j6tM0bcj/7
2NrGUygtbVM72bFfWIc5Pk7bxXsM4AKD3TRxGo93QciUk5lXgso9AvczDTcjZoeIE93BKbVndKiY
/Gy7AJeP3iUuUqSdNe7uHE0bXpINEjKmK9iPmmGPsIwc4RCNZ1WcG/QFByfoSPqL5Hz0eoUAynAW
zF3Znea4YnsvqPMSZm1rPW3svRZ4za5RY0J8ZRudOhM5hNdlI4uFCo5q6ed2tE9PGM9BsY0uriTB
yKUQE+GDFTjCSmgFHhuQM1lR9WcDY9V+7OQJNxja0tqmzDRQGOTlODwYoBzkQIVbG7cDZ4OVMQXm
TeNQvYCVqQ92DwvOjrwH/Coof+SdV5FNbNGG4ZRl0lmoG7/qdznVpl8wM81FgPUjvFTZdFNO8jkA
qA4eZK0bP/C43KedgMqOWWNi6tOgX2omx09aC/eNWQPW1+x97vI/t/WhI/UBxVwND73p2hMTl+m4
+A2snKEKErF+ywJ0tuN2XkNDXuQfN2PfuRfLI55QiDsCmr602bxB61RtCLE4zkbXsSkM0mX4L1e1
45mHhATDMqTSm5V8zAMYW40d8PUR7Z603WgVpcFXnlv4MLqWHF+Rn2HNtjbmbBXea9F3A1XBpg+d
L8FwANLhWiTzubT0al00zWs7FAc9W9rLaOgsaOO+Ul2/IX/EGOx5rVTU+5YtBYbu/Kklie6o3H48
4iE7JqOG2gUb5oqcN+9sWodBFfJQV0z66d+dvTxTW5TPD+E8HbNmk9H3kitXUjWHs8euaaynswmd
P+pxcBl9s8vLadX1GQ5inJdnMJ0zZs5nR05serLIWlUKm6DT35rQWllCPKfcIsKHlZUTnKXsJj6l
EbAhdYZUVB3H1mOynD4LyGXrcqNVzgrReeJzIlmW1OlYaALfyMQ5xBHY9XWK7liVOAZNGOsFIhec
SdHOLL0jUYAxn4mxQz9SKTpltFA1dlZ8CgVcU4rVBbAXfmVDypxSF5zKMu0zsyAZhfuoAmUtGvsA
zOoFUE9CS9Tv6wCZR5l919DAWQKsItQ5huEVlgh0kQmigkxWJlYY7XMYw0NaJD+nwGKkrs8/9NjA
kOebKszWVYhsNReQWvH4Dgl3uI7HGdjs1v/5Lkouu/Rfm6sF5cwu3hUQmClyHBS4utD/somadatO
awuUsIrjx9jdOxVC2hGvCwKDc11370lvwDmoOJU1ihnik6FMfTv2dJzzpQholnwdF77/hAMET9KA
ORYRPBbFhik6y8n/7ytdwdr/l74SXO3/cQWN/11H6X/lqki//9lM4uH/BHTTK3KlgMTNxtRwmHX+
RxtJ/AN4pu54HmzXf95D4FQb/s//rpn/MBxpLd0iS9elaQp6P03RXe8T7j90U/7b7/3rjf1z1978
5ec/d/GmQ2/szwNQdxd8OMZ1qEumYxneXwDdU26a3RS7W8caEQlOZoN3gP1cqiGosJfVJzZdfW2X
hsYd6XtqmNZmWQHz0oBdTS7D2uoojtopzE7NXGWnsmutQwlc7XrT9YK0oOzkNHRDgTlqbIZSiPo5
AE3UzU1yLIwmPDEu/DEO2rBxNRMuj40i+MhJoWQ6S3ZkZT/ZQdQdf1/gCQ79XHooMBDzH80yJ3BL
8a1JV7+u90P9r5urgbmMV49EB+TGdKx6yA+DNdF+ilI82YZ1NN3OOoaec1NE+p2lteyXQxzI8dqh
4yMRyocxBmEM/jT6+xZJhx5adKfgYbo18JHZmLfRJsCBuG5uWopDUAfZxS5GscVfOBnQTMjxMTDX
rfU6u0zk0qwCw7ubRkb71GGLSMf8oOPz0ioQQnVeQBWMxzsX58DQZZdqQNMedzeku7zUQGtXcEKY
NhnZQSspWz1RvCdEoYAdZFcmyBhbLbGTujUOhFUV717MqMLojkCziHBYG4XmrJWZ3vZmtVUgC5tY
fzV62J3KJTtbnVvHeYDumq8WqTReLS98BsX/4GWjuzJJE1lpMr8NygW2NwKaxiA778rJ/siRaIB1
KFj2bU5hmFMw3nYQF9LB11wKrMByOky8UAlKTX1kENBXssDxmEDWdk1SLuTY0MMJ0u1chLnfi+o+
UDb7wKCJD0BbmNXMGz3q0bXNxm0Y5s+aXSFFUMai3F3Rf6CpEP3sMesRFk/VR9QEvKElfxj4wYvZ
6N9JI32atey5svrXTinQGgtrxhhv0MgfvCkGmTrdSZvxmqKFtRoMVGJ9k14ylV2CLPkRj/l3p3Jv
glE/4wN/0R2d4pS/EvX+eQpyAK0dstQS83DYgACQ9Q/N1c7O2GgnLS2ORV1jOfTyTZHQcawMa5uk
zQ2slHDdtUuOSSK3NaVXyckc+b+L9QS9AoshSwLAb5U5t7LuMkpG9M4qem8DnGiDCaU91913wL75
vZ36GJw3XjV8oAi/nwAHbdJiEv7sOSbiX48tmAfXKi13qtiEMyNcNS+tup6eFyydxJ1fZ6bgycQD
cvXakX29C3Pd2cmC2LAkJdUOvWcZEW9KL+C51133ZlFd5AElPZI8VLp64jd5Mz+Vklw1hWBtGub7
ABO53zeI/RzcKMPISWCBN/A3GR9xl59jHam5ayIcCQCmnVTFRY2JAEt/dx9IehxTqB3DlMANM3JR
6PTqg+kdOeEgQg5qqh6RYnYkEP2MUo2qgKRMR5GgToRzaXgpYciYcHCsMnB39a2ldxogEQbuBr2G
A8GbQkFjVVOXIGV+tyITv8iSMDWlGErGYK8b4cC3ECXr0OvfbKyck1FFzHQg8kYEVO7MMR4hWOs7
q0uBb8YcP9A3yt1osPcLvfKbTPnf9JYsthkpBrvlvdPnNhm305LeDNTYK10fTjm8L9jT8mZKq/RW
F8Gj1cXpQVLkotMQATAk8jwmpJ/ISzGzJedMzlsdf/teDulbW5ntgZH5V9nFhxhoF3JaPN6zU43b
HJsWvSFdvuYLcjQCzdt3YjcNPRKVPHbfokrbJ/mQPM/WwJgcGd3aCtty1wLf3KL125IRywmc7xwy
W3QhUoIbnK3XEJcMja99b5AOYE2ccINpDE99IRh/sv8V+vgT4wa9aXO2Dmy9mUC4fFEq0IBtd0eg
Txdqcj+W1P2uZgW37Cum1L0lHFiD0DoZt9pPTZvKW8c+RSVpZoHQ8NUwmG77kDxXXIeXJnJfp7SI
txmOlq1yqvppmrN8NacBmhT5ZFXg+7JJLoqCUrt3csSjsZU8CKFp7GRj1q1SPfW1Mz4E2ikrsua7
18zGptU53MXokUMegsUJLUlAGeTlxsQRkQCZOdbIfl8iQrgMNGGHuMIv2QEnIDICASUKK4Ji6c2j
c6zs721M52RC9TkvA3Z9RJHmmOPbPBWEMITkG6Tg0efCyO/rpN1FiSHxBys24YWs90nXxo9uG0a3
qUxuPYFXFdNx4PcsMjdEzGQ3U8ea6M7BtBHdMGKra7XTQDVII9a4wSKzMitRbmXkEOYVYqkRQyFO
nexuO9Op4Bu0u7KygjXIeLml9YTpIm3rNY0VMrq7GasMdjP4nkvWtoVAOZgDRGqClVOP3tMZBj3a
pzcrSU9yGqfvTD9DzPXrQkbt7o8i628mEOZSmvxRO5NbQvVs2CbAcJ2kk2VE9+cETLImI8Q2Lg27
eF+VI8yyVr7pC8dWAjlx3EBtcvczbIZLx6ubdWBsIw8zL3pDMtaJcoWJkL94iRufAsIRVgNBTdtO
zp+u0HqgIRKcvVW/j0awS/r4pbedT68rEJmq6IfZTt0NVkaFwA9+A2BmjuGRCT3jjJwgsqyCt6cm
Fd9hNRx3PSKqdeYuhLt4AVs78/SgDG16CMyOQbqDnLC1qnEnFguoEIRy/ecfFkOZf49ioclvetIU
li34qEzTYv74bx+XhusoN93+w0MCRj50fsiUd98UmLFYOfheduhK7AXOLhF/sIBp93NRPKksvdM0
eNtN3vqjWRe+YaAVpDUzSaRqVRv7eJRoohBg0XkLCV6EJp2pfov3QGWtDysiuWCFPbrIBdBgEArh
ImHUnNzYxVb9ifT4ZFgM+q3Upm1dE47cE8sMIv2xb+OHCbC2X+nfOdkAF6jq52SgROgwjhiHzDGR
zDkDnE5j+gRcF+2csUNZjL09YZFqu/GjW6u0hJ1S9STHOjUrOtbmmpOFA49mS4zsjTsYt7NdwURA
JqPLGqcyoRHYlb66zNCPXYU0wA1gtBCc4mem09BEhiAYUHe51b2KGQX21BCguX5MdoSlskj8Wul3
cEl2c0L3l9hIPDtdeCMB4rBpJR8AYdtb0f3UDeYKfNKV3yd3OJweyM0ia1Bbw9D+DCzry6JfvY5L
8TwOXnBsMM3CPiPUyfiUxWvh+ZM1YCzxBuQeZnRb2A2Btp07bfoAhLMfY/u4bYY8I9eY5gpkeHB4
DSmvt9eLoZPD0dGCg9On1T/v+PWYcm7pL+fp+foMUwGjhw+zQx+tTe0OeQcgqHGM8ZElBmfOqaJj
XC3PC+u92BNS93F9geub+vUmljtTeqOE9F3+eB+/rtoqvZucBnXH8rBfL1dmek48meg5Eszo9tdr
tIJTV1XXqNaWR/5+6utjPIuUi0wr0Icvf+j1Df26ipQI376tfv0919+1UwFsy0OSitavvAUd+NIK
W4OO6RS3vRqhmS63//qxaR9T1SE8X+683n59xPXHTJp3+I11Vtp/Pf73w8gxup0cpeho8JvXC7RN
Md8xKB2Ij+oj7Po3KTITdo+AWwwQbiE7rUkNuwk0TdHAg/iZ9NGPRvTethDeQii7Ict8pz8qCxSV
wD+LxHKJ+yVitE9sgOu4zxNt3AM9RnYIVbrPrKPb1aDWFAOtngOYilmV4kFri3rnRrSi6pmGTuLK
12yAJ04TTN96va81CUUO3nG89rgsjeip14h07MTJQtC39sgT2lGBMn1hKe9mi56QGNNd0SOLSlX9
PdGYl1Rm4zdaYPqxNzq4jXmC3DwU5VD4Im2KbTAg0EoisFT1NyKvny0sv36m5fdzU51l1f2ExC3W
9bd2ySRNzUtCLb1x6ZSu3Sidb8rWfCHURC+y8Y5xeErTKXbWgz6s0rReJHFyQxpdd9dg44rYw9Ax
Je80GkG01uxIY6Iq0+AuVPKe3DOK1coifAhngG+b2k8w3JOHqNRbjI2BURh+KgT5FlH2ONqk/5QD
zDd3GEc/CQnGq7Fuhmm+MsIAwS7IW3QXGkao7A3RLqBPpEFro+UU4gTJdAc4Bt1YjWm9fI1QMZ7m
4ghKOVuxjL6i4cfDZrQcE9GqzodnzYluQDWRPKmbr0tY38bRAC4nHnHRWoMiKyvUe1ERqCokQ88k
F5UvtQKIRI9kFRASmTAkoQBrm8cQWAyoi1Bc+pAvFHknrumMfmyXH1VSgmuTOdOkOL9noX+06cU+
RtVzIJvsrUFAbTKhqJwEJS7uDootAo5x/DEBd/C81Mp1tw1lDaFy2oOtyvzNxt9HyCRmD+znpm8D
8oAtiBLNygx1JAxr8rObdl7OkgFg/TFAHt/XjKiiSWQrFq7yxg35mpB0mDTkZwI0+clsrz7WXXCo
xcKKRLTXIl49GZy1DRSEYw39EpT0GtVLqgbnGfPRBEak3Q9Z075BK8SupT05BiMemy6jn7XjIiae
fpTA4/nCGQQmESG0FnPU+ZZ1U+LIRjUXWRdbgzddmHzRaFI8Q8vHWdX7OJsZrAiynoAuvbHUGdtm
VA+TJSzyKLzXOZAXpQN4npNFrEZ2zVZMDXEKBKesFyRvG6l4YwjEL5n+HHloSfQO5ImRHGGcTduo
wEUn8vdeuPnFhcAC9/bdkZeyMs0V0gIoUDVjlVQjxf2S01Y5GA4RF9Tpm8QOGr/oUdehoDElM4O5
HlomnmaG3yfHe+vKPT3aAsPBqkvbD7ZJBLWGBS6tAOzEXLce3lyoxSGbE72bH4s0/wo79CVjCwai
pknux5JoDWXNrJxj/6UGg5KswF5tU4WvnB5e28yX9OrFreLyp1nz2Qz7tJvGm3LQbMLa3O/BJM8S
UADJuIVNr6LIObp7ev3I6gO8gX7ZBEckj/nRqtvi17Xrj42FJFqz9mJw+mMYaYx7kGyklf1mh0Zx
ot0U7IjCPJJNGqecvcbiKJeukVagIvLmxfkTllz9df/16vWu6yOv164P//XI68+/H/Prxuv9vx/O
dJIX+v0cv35dDR/1ZHebK0/0etG5IpyZGYAW/XU1AV18/OOu61WDIIR5/V+7FYIHxvy//tp/7Xf/
eJ1MGZBTYJILaMNHF/rmUecQAlogKV+uPwN54JWu9w/XW69Xfz/+1/1/fejvp/o/P/x6z/Xl/vps
f/vzH69+ffa/+/Xft42IqcfSrUBwGzkUaC7w7DozM0/+vj+uiqZBi3C9dcZihO9xtqGqwHATQ30c
sXodr9e6amHtXS+sqGC0tVy93ni9W6SmLTZ/+R0KcR75+0HX3ymvN16v/n7i67W/3v3Hc/7xGn/7
wtcbnQnPNgoGYYnN77d7vfbXG3899Thr69rb4oE9kJn6SIaJs4ZX9OpMEFItgYfASOoHwF1wmszU
IvyHafMoz52Lnz1XAIXSHlgw7vQ0LJ1NVJjh2mHYhEYKzyaD5+YzLWnGOEUCkTBzNmGtf7T4GApm
rSv4YYxYnSndqu4dIBHTKkpL6MZb1eI1LzLJsJOktdlBkzLHGgkYWrVL1V1SkBlGK+BtcOtx20pD
sn+en9zY3DGcXNtG1EAIhduHoh6lftD+FI1sjp0W3obYBcd2Ym/g4bh1KC7SasBA6i7Aem01eVZ5
MgLSZDrFabNfGpKCJKjAKciozOa1XuGlsCIZIq2KUcpAnlT1SIWuNTR1lmZLE6LlUojCwBCkfEjD
A5yRxeL0aeoVJ1inIl2pJgSycn72vfFaFFj12RQeouE7MjwEMsqedmXgoApqPbC1uQRglO6DqgH7
4mZ+TC8Xtkf6bRb5iaddwlZIifcJgDMj6yvph/eU5dtvBoRRo/HCKFDQIa2LjSrJB8y8sPLdtrtk
Mp22nkfPAPoVoTasUq2D7Eqfz0mtEZWjfxaNhx7c836gNfpsw+DOoGmHrudsQK4gXMa2Nrrl2euM
vVlrttxktdku0nW8pViuY6GVmwrrwoJ8eLe9UFtjaDGhh7CEYQc6CB3el9vqiLkFXgGrEFih6Ynp
jnnQC/2upWzaZblFeHnaQNmO3ejojv1+KGR7qlEM7qDJXCR5XaecGdtpynFr6vaOivKWxxo7RBjs
U4j4MQeC60cvZcLudMGxnhQa/rQ2NjR25zVEQ3sN4JccTkOlO9GTsEikFnqcrNwBRmHRLciZMGgX
Z73YC69D536Ouuyc5blaoekhM9ONUJMrOibBiOmHFiAS0UzGLJnJFwNxF4VAKWjP0cqhnFzNLOUR
7AlESnTG9WkLTJMxSFo/JVH7PBa9cWxSgIApDKx6HmGbhTDq0uk+geO5CM2gAUbhe2wOH+RwnLRY
u3MyZzznzGLdknSGqpntbdS097MsWOfZtK9KWVqUzNw5t12/Kzjq4yDO7gmVZI6o36RfUPMiXCRw
QQUU6rXKvorC+lHWtrEPG3VRtvUwJqpfVazmGAOQIwQZPWximW9TO0DYmYd7y4KAaeOP0EOH1HKn
pokKGKfA/uJ5F+mY5caRJTgAQunl5IAR61mBstyPOo35LoRpY5p3IxHqd3JqL10AKkto9iUN9OFS
YeOBI+1GM5xEO9Ex2TX6ckC89dLcic4+FYqOBd9OuD6gRVjUYMboUGTpgGJZib0llppqb2P1oCms
tmPPG5JlYwF07iu6NJQg0jdT98NOZ5pF/fzYj0jCFGAwekygfIlAC9PwFBlvHbsTnw09QG+sVXgs
AEE5KaWYwmRjRu1BVJeggichZnBkFuAfYuJ6FBNuu2skJgwS7C2MYIByg5ZuPoC3gK8owui9bUBO
aCts5sYcHCaExf2C/ZJlbTIlp5JKqHyND68ja+f6LFkwk9wVcuQycD8wcF+Ge7iHdIRknfI2dagT
PlSb3xhEM80z77MgDm5xOgIYz73KR9qFfCmVWBYXn1LlHiVpS5sc1/MGo2WNMR1cRVm2+HyUgS0G
bndaIbyuomw7DRiJKNqZG6HaHnC84x4HklincoIMMe9ih5zpyUYv1NqxfkjC4X7ubXMFrjHfxmYH
7IKpIF6nZlErmUDujrreQ/BmDr7uhlNgB/GuRFOHoTr6phl0QDyPsF3oz9EYExxAbR5o7OsMgnXW
EKFoFk2QRCOYuQF4E79SgUVkwZ5l7B1WUXfnptHbSLaBD0p0XI8LLIVm0DrLtfQR2iHAPLOt9vGE
c1QFCWxWhcMFtSdxLTk7IcNaoJ1V/NGWBVDyJTcC9d+FgrA/Wkl5h2qaf6SrvEddWm+NftdFabNN
MPnuiD87ziagE/NR6PYhoor08bmLtSyr7NXBI72wyqwhfWpl8FDZLc4vVYGvAm0BpiaMiAxO4hsP
uIQayi0qcVRlub6BymJDjCnGNNioVmfRmOtDAPLH6KwPw8GrXrdgU1MEBS3anVllBnaWBqhfOZe7
PuFdVBwDwGuYBI8eHxc6LEdWyVYxrPEHB5FIZrtfQSSmves2aLeAediV1hxmh4zluUhLpPG4VDMw
T2ZKhKR61lVhHpGhn0Gr5Dsi7Wpo6u5T3pj23jZtYiFTjYhh4mFWVmEiZ0b1IWNOWKUmXyKLjuVY
IKD1WMMkIWLrmZCTlRLmgxYRWhUjXwrzuPKdCWqYZ5bgxYgX7VqTqiaELaWX1iFnviCsegQyAk0K
uvZFg6kwN+MZr7AC6Jm9hQSWnGcHppdAoKNPsKSyYXrtv8FRAdyVNcEjjZUbxrDlTgzBhy7loTdT
KD8RUDaFaa9SWEQdcGPrxuNNW0QkgBW6JNaPcHQc0GQD6E5hfSMNF7VfHtiHkGDNwKGBn2fBZ9Kh
uCqtbN9VDDULE6wWSbucZ93cgMEi5Co70IWrLprZH6e8H9fwUW2Eh312MtO0JwQVN4QbWtssMl77
KtwFqGiNzo6PGtgDmEn5ukg1secjD7aJrM+8GlBWz33MBl4RzAt7YyJCM5pEDW48ENNIF716PqF8
/7KvpBpZ3NUIrze9psOLA9ZlTxY2wcl9VhHrGw1D9v8jXj+kLmwphrnc9kWys7W5p1U5bBn0QmyP
Q4ATcwMbB+QP6NK3gXH2uWiqpxm9Frbf5JNm5lvPMAcdcu4bVXCnl8JloO0Ya3dJWnBykgBMnA/r
tPaODIqb3QT3cdON92OczJAIMmTbFLCs54gR4+oL86a2I+TXB75CzdvOFZJRugRtYR8yi3FyoJGD
0b+oGj+MQY7yI3qsB2cu/LyrQPbMY3wqGoSfQR1C0S7TS9QvlJUh1YA1QcaanRcn4NtjtYN94Gh+
7gbJ1EVDiT+I9LaTtYPoKT0lZgEQskR9FJpDxFvSnzyEWKDnjGrfmIycBuor4Xy5YmZZ6fsc/d/Y
neD0Db5hkykipPuK1J9qvOvQfCXpuKEq9WDLaPsaqb1JX4geOO2rEDHGmgZuAUSTbkc4OXvDy9i/
J+Y+DtPHWkdha+vvrsVfkM8VGRnOlnC7kkBNQMnoqSKiYDa2DfCE1S9G4rWFVMMsNIi+6dqtE3ra
PjS1TyLKYVYF7HWWJgm78snd6cMIhyfnn51i/91N471pk4rXlC1GEFtYvuEpiBl1jp1XPOqa0x0c
bV45aCDI5AtRi2/HYZul/XthJMNZgwyymET85BhlVBMhDTy41RMDnEXO3XrGTUWECm59qh+AqUD4
lG2eCApbwlb7Y01rCT3ndMfpuDp1i44gN+YSFhShymM04SlFhKVIexJw5b0BEa0xjvN29nBAptX4
NRBtQWeIHABboHNumL1tdKxOnnqPiv7RgNHCUeAeoxmZNfndW5usEw+NuJuPKCLGnWLTubVlz7IB
Y4L2/ZIAifuaTiKzf6FtI1FeWHSKHaI/vv4lpQabiRUa9P9N1JktR6prW/SLiKAXvGbf2U6ny+0L
UeUGEL1AdF9/Bz4n7nnYGbZ32VUmQVpaa84xzy5QpxVqzzccKYCBO5qCywI6dPUDFmygEgziXFM8
GWF7KScfLIrE4zIOez1bHr3OecXgFB5IXy6dUPGMNvEHe9ImjfH4Zz4gRr8g08+HYGShTIzMzlt5
o8dJzq/+prr6S+qfQIJGOJ7P70b8WXFTbvow2erWjnW/1mGVn2AWFvDbV6qY810eIzJxUEdSIP7U
rftCpCr1ywuJyC4EkKpeKYBAgyNeQar8m3yxT3X9pMLZ2xp1/jcOxFUL+tfw6GlILmPm93iEy2E7
6Xc19/cI5NFmL6iWPtcAd8iSAeYbj9NXYzPu9oTxlvnWC7q/V8px2BETc2QyO82gGVB6cwPC7Qab
kNHLpsfdAU+oQggfMhZPc+ju+sB4NELb37VIlpQF/d9a2OJLBkRr3hHlkCA5HOMVUcPZxrpISiDu
HWQu4H/VylhoOXP8SGYk2GQNmlxUhFBG/Q61bXEapu6xzPWbxr20CrwG4XH+NYbOTSuaeMrCgS7D
8DVkRFCWg/eDqgkdOfj/mmNQ2bkfjju8Ch+wX0NNoK4dcctb5LNoGq35zjLscS/7/sGMAQQOjVOf
FoNgJqBq+Y+ZjkgvhCax0h4SrIqYiwBPOa7n5bsPAzLqXWpL3DrACcey6A/WhDwlM/B7+UgJiBrc
9xFq+QFYoFWDiklgHYbDKQryI/6gdG25AyyQangkcFBfjH+WbQx3EtCuyubTEMYEy7b6k8PqJxRD
A+cH2PwoJq5S5swN5vjBkeapS9A3JS5jjCY/El3x3YLQ3ikDaLnq9bgtZ7Ye4AznUcidV5DupUN0
3y6mSNaX9rnTNEuLRBzHQO6GyHxrk5GxnQGHZkAhwowL9VVE1JMkvW1le49T0Yy4pjBgmYScTcMC
RjeD+mD3kAhjesKHxPI0ll8L80Z8jiPdbEXALimdCDNzytgTO8iFiYO3KaiH17FHtg+YyLRxF/QA
uUAuO9hq8H1773WH0mQgkrcZ8YmJ9adzBcaUvoIsQ5iZ8A5Gb9yBM/hCHvTPEyGAV6O81UsPkxjM
XeDvLEOSAgH+CvUL1ZM2Q3vVSkIPKau9eZ6OqT9/JUmzbxsy+dIlVjlaSBsu981qrBH+WR2qndmJ
tn6NEd8HDNwEMqQI16+0r7mzg2Kl72w87buWHOitXqT2OrHG3dS5bxU44KV18FPMzqEWEEpQnSy8
OvTEI4hps4NesuwsEIkk7ALnRIygS7WU6zXalgsQgqOctLHpZUdsdtisOfYvmvvjlDHTGAbGTGkF
2hQnKp6NRefnVMFF+misxzZkvF+Z2VbHDFuXfkUZzO8x6l7QK9aakQzrt90/z1l5JTDqw1502A1p
s038QyNYXaaMXpXrLSNqC/aR5o61p0zu25rJcEoRWuEpWxFkcvQY52888AX73GOm1Q4E6Dn5H7fK
z3qmg+4IFd5i8y2ubkoaSDlo4lC3OV8CBRdHe1qJTQSkoOg/l/A2ZPPJI2tmux0NfU8hAKHJHj+U
BugWjuZrFtd/xwxg/HSfTtXnbGtEHb3IKKLNF8vvM2BO4kmBBWDwRSByD7P0PkabBEOHM25GKCZ/
WxWNR/dlrLO3FhTaZpzoec79Pkunjuk/SHCcsI9M7jyU7RtHgVu0OL+gmOgeC+ZgVLzcR070l3lP
xqHPfhItvELxSNwnBMA82szmfcTREeFnfEP1sQs8VBGYV1C/FNmDKn0UJRHpmegnkA42GTuI6FdJ
/zZDmV4TMAqVvQx4O5biHSjUqvQ7tO+O+FpSRRcmEqhE7ySw643VfC2G7lOa+mAI+BwW6pwwFaek
gvQR2ft+WcU9Hab7olA7x4oeAp+gQJCFn8zxaygnP5Pvz7u+ry7RxNMMbgKMcN7ctePWin3Srtz6
RbWwpnxxl3DgJbnpDe05xheyf5uuWwmUaMREEk4Jr0ZWj2RAvdoxh2xFT2cYDICluAyg8M+lvVeW
92dwUVy4OqUhalcHNEMgUAG4moiQCBLGkRjXO6prZEaNXfCdPy7GRbLnSljqRrWLx/ZTp9Oroyzo
9xiD6AxBs7TLxVVGFwqG3pKGlK6C2HquiAyEx8ULmQTWfz6ifWeeEh0+WYFT7Zw49Gg+EFJzkBaF
x2gQ094mqDTBeR9oAhxiYB8nOKlAdceSQ27FmIhVjy9ybei2+oNgNlHYwKwJ36FfSUwjcGqczJ5C
EVcQoJr+NtnjJsqIAx5RXTTiqekhY08yvGdCGOOBTayTTkuGco2/57/q5IQMaJTpcQfCLWKiZ6Cu
leEyV/n9X1iuWPIgY5xVJJJ95RmAzZXNaCdaRjmFAeIvK/m+yrM2kZ+xsAODwzc5Hvxlyg4ttN61
YC0l1/ZQNsygpQKZSbhamfJvJAwMVZ9glFQnB/S9ZB4Sdt+5kmITCHQz2BVoWZi9OcUuVYK/Jm8j
PRg0/1CbYO8i8muxb/nt0dTTc+zr+bqYP6bu0k01yXDplBwmNz5hq12acDRFqxpwCvIkuzQwXk10
id3RZNhsuC2B0ARPDki3cCnl4y4kR+PU5KE+oQT2aapNzco29YXSlqHf2NE6VHSQSFHTKyut32N7
5LGwMNyBWCUg2coFNBCNbKFqavjnzM1BmE0NYalQ9DrwMihMke0s+UPR9AfMyBtJ3rcam8ImUCbY
bEliKdbbcUM/dmsF1jNuaBLiBBNN6y0Y8Dna4K15C/beaJ9+f/bvS8CC/d+/6/dzKgp1MoZhHw+t
t9fLbOX3JQZhS9sOCmOMTML/zwQDpv66q9wvTmT3v1///aNwwNTJDtN079dMam0xnhPuPMS7eEDK
Q7/M1FAGlKfx/z/6/VphecdmtAEau8RlElNSrmlw8q9pWnWKDPO/H/1+zQN6TZiNJ1ZQ2PaWmbrc
4aSBydE5knxUbkLp/m2xSY88FSsrnCEciKYih4jwMNMdSD/S/xpiizZBLGg2d5a7wtYY7QMI+6si
8u77eijvxiBkacyRBsvWfBIhnd84RLchiT2mVQG3SLHqj0A9bdJd9FD8M5X97Y1AmhRO/DRFTts3
9abL4IHFyQcX8LlNpqc4UcsYIqYPIr69GFkNSYYv0HmeCMk0ntz5vlDOddAzPZbkhXiJByvsnzrl
Xxyz/ELBxzcDVKYQRmfL2aMkic8KbEaE9UHEBC9GxogzsTwDw0Lvyl0XVuN7OBMA1putpoKzHppG
X/J0znhgGTrjBFyJUF3rGEpglnByRX82a++m4xRGOuFAwiAklH5wRzdhbzGLZyQB0h5WFk3MW2v2
V+kx7m378xDhxO+4bNt4IAEpuVcDVGm6be5elM2PpZ37oE1PplXi7S+Su8yCsJb2Mwj3Kf4aNGDu
viy3s6XeUkZNI2lOZm0cwrFh2h+iLZkxAGNTpRZ7b3WEZAVwwOn3JemldYQkcmtz8yE5FGpRl0b+
Z2X28WWyh++sxqmXVPafxEg+B8d7IseINqrsrF0irrGXfc2M17a14xyMgnNqXL7hC+QkZeBUtlCg
rZs5uEtkk7CdQGAd1KZFgdcZzRNZdw9zlhgbPMYkx7cl/Wutd6CwaVOPBEYFxYNn90/GYGPQtO9m
J3tWrv0yuT8Fc+cDnNp9jeaaRrMDzq7h2G1PCXWLy4EmcFiW9PAISb+icRtCIUL7lQcYGqOu32Dr
XLj63h0XiyIMHQGLuLlNyFdSCaczWE67qezO4H/CA1Cfd7pbkaoRJKvSuLaZTWYCRRyrpELsNMME
gg5KXJROH3pzHI+QgmLqcQzQiiADGIcaUKmNqXG6hH1560Syzu0ZAi59tqwFU9+TPDuNwPt4dKgG
c7D94DwRuGMRpUDsXV6A+51+P/3P11DYmdvfL6Y5fUyr8b/jJgBe2T4RdwsZVFNHiqb/cSEzbPEE
n0qkRfsRvK1sin0TzYDthUwv5oFcwvhooGzA6SHXSRef5rImaqkmtTyhmG4K+ZdMID6AgiFrtChZ
Owe7ILfgwqdPympuhEevPL8lJy4BSpwnn0kSEHEQE+jYjUQl0z/BV38l0uauJsp3mCiikrL/qtHx
ozMl+Lcm6DRu5F0swh8vVNmmd9MnwQbaS+MLXT7/OM99DUwQ/35fAbijQva1AHeBhmSe4/TXN+7l
xFZkDv2XOXAxucuRMqii/EdNJS7abRC4BiLlucZ0kFY8GQSsrItKmDgI5nBT9tO7kQtwJGAzCxrp
27xgijVNNFv+t20FRFnuQTpRN+eLTpcEJdgVDkerlBnZTACkl9iPvVDIZonMpHGoGaF0wKf78R/6
pXKHnTE8yYQ4x4R5CVpR6AdNumed2hOxSIjU1B8nG1iCKuNdb9K+YwBrsTiwaoaYKag+Pb/aShIa
117UXRNXGsfBMY4esuM7W8DiQHDJ8ygxGjGQvWjB2GwO/JOc0rNHh9+g1jla2YlDj3m0a7ta03ua
NyTxAdp2iG+JrP6R/n24ny3rewoiMq5kUG8R9rELeIxGSw0NxDIYx5qgAhrFmcw0USx1ITaYmkqi
m4CQ5F7wXdcBk0+dbwny4/iqLAny13n3Rb+riGdaJUMRPCazuwcE6a8co2mOMKX/dWH9bATugcEQ
VZvjrYPhSK12SSD1wp3LN9NUP1skrazTxCQFsaRcbVbdk8rsK/qb01hzJpx56AOTYQRRzW+9yVl5
OKEIWVPq82TA89bZ0ccWrjnfDPNMvOv8jXn2Sfks2E1EHKs1fBX9e1xE33gvXxIHJE9ZSxogkOq9
+BgWDtF9c/FRbCfSq/OYiJSGUWjIZMQl4QAv7aYa6NkApF9l6bfviJNJuk4XYh6OovtJVcY+IL8C
4+Y6WjxHLaCGvhgvjUuDhJxzeLmVc0m7CsAKboGGn4cowGb0UbRmxolc/iuN8oGVopLzkyHFHcOS
1ZQuRx/xz0UAB5FxLxP/TOTdefbdi+yBSI4qpusAvh0NPr6Z5MuNnX9VgRW1Kgmo7Sd3pVKMq9pH
HpkKgu1IoGs8h9Pp9Nr6PDHR8CTD4a1SPl2mfkf/hyN8+Mg8ptrodHiqPFCJKCUcnq2NyMOX0B2v
fggTBcBYWEWPpp/dOEAp+is0l0ikt0V1GoXdcVMb4Xoq4ptirqJoVYT2RQUfUTM+snARJrPx8ZWs
6E3h3LOpYZXXrs34cWCKthUFvti+41yryO+IC/fURdXW1c3emRs81TH+oKH8J/382W8wKtvJE6Mh
Lusd9enDnHvnfpDU/3CCe39V+ACaYoHoAqDtk1MCibUCXPd9ey5HvUs952+RUbto3XXbPgj5Roba
BqoB/kHUyg1H7qJGBbe4sJqRoWXHrJnhRmrusio8hpa/yzoLCC0ojjWZUQfgLsw43Z4JASGOvkQB
nHkS1ixhzDg4yjfSI9q5/2jAym8r0NBeAfLAkeofMVjwECpQ3qbx3TsWA7+cOwqz0bUMsn+kGy4/
UbucBEKBb95BH1j6i5BjYDZQPUz5fOWRo+8y0N9VHu+87j7SQbKfxnrv2vqty/zPciz9rQNUfdt0
PEukqqV4FOlq5SI5TZOzz2WHI7utKaUyTAWEk5Sxyb5mobyYgs86Y0A84GtAIviR4umnHcJZMqON
NVU+wtX6EiML3BF9wzSVXa2me7F1JKKbWPxkIQdrU+9C4h5TulBN61inhOHYlOLoCysd7Q13/HCR
0Z4w+h2q0T2XtE0JfG7kwYnRGkfj+ImN4CEajnYkniZRfmk7Z5jRFW/dyDCIp3ulbI0DMsE3CWGC
C99fQz2rdUzmrQpgmxsErEhrPlhUsaQf8t2Svdw0kk2G7QwT1HNo0ySdev8Q029bpWBtNuwnM0/d
OyEwb8ubVCkwz4HN+CF0t8XkVds5sC/IgiLr3SN+Dn2IdzSsF+FanwMj2mFBv3MgG8lXwxYQkMlb
GAgbxqE5WRHO82VZUZLZf5dFr3QBNclkzb+YiPDZ/pRG/MPe/df3oPbQQYYt/8BdfUkKHu48629B
fvVt1K1T1hqMSfHg+PHJj+0f0lG9ET2AUrFYR9dwFjfJjBdNjPFoVgH3E9luwAYPhi2vRTs9uHYJ
nFEhiaC70zClYqZB3wsVi9zWfXywbGvXGcWfoDb2eWv8he4IghnasND+DbIT1y9YTVHC0s+9VGfj
WzVnH1OYfDFTp0UQXloySlf/8OfCVnnplwOHu279+ylEiMNBgkJfUr3kFJ9u2JC55zCENQ4ERsRb
ssLdHemk99LjbilcploYjnDD0ouGbMZKVHbNulQwIofOmS8kaFHVmQezkC+GU7vnLDL3OPt4exoW
HlFFT1lSPHQEoKyZPiDgD/j7Aws9yWzhww96wsDzWlob2/Lu/LTwVmNuXDIHhkH30CXs0hxviCpP
3PqPgSNuPZNNw9897UcmJWC7wPnUQbxLVfJH2uZJZere6/pHrBl7pX3ODtZp5BmJFV6dMHDiQz8U
f+aB7Zn04R/6CC/kvv1Q8nzXic1t4o5/CcbaDgXXMKU083P893bGEGhMABcDnlh8+TymARWdItEp
mj4IN/tI/eZtKNRHPwBuHycuUBZhJ0kccZAqemzo8iVSfOdJQooKE3P6VR8OypLV1FXPI5laqz7c
G0zVd3R9DonPT0fEcBuH+0Q0rwIGpTaYYIFFBlxALEDFdzimpsb7Svsx2olCnWslb53KT+5I4GPF
iKqP2Vt1Xd8amnK0+CyOCmQCDj2w7Kj855ZgTYXZbmVjXxtN9YTb7s+Sld14woXblz0PRnmAOvjB
I9ofcFJNk/moyrShrgs/Q+AwK6Fxusz3OWxBQjK66GDE3W5Rc4sEsR+8ZhfkcqC2lVGvXbdCEOFi
o9lhVDpYLVEGlUUHxYuiT4vFrzWDTzVHWNZw4bW0hewqxs0hx59Uy+c843q1dv0wFek/5g7XIidk
oJzesDVu6TLSOhLpc89Cx2R7AD9OIDLXKk6cC4oQoCUEkdfnBMMp4AwuXZHtwymADRpTSozNs53h
2m40YFEEgRtvzr+A09CjM2owv6AE2/DNiZKPIC7+eZb1MNTUXQku55Gm0IwuvfOT/XIpLTU9TXFL
6GAUHsmX2nTuMoiY4mc3ZPOkCK3CaK8afhsa3WcHERcdtxem7S0aPuTYcfU8D6SrQsX/5p3btXQ6
KxR7DSNcK6ZcwX3u9OKx9p1T50CWJeCsbuydiTYgWshj9J+B5DZPv08hwGnqeUnX37RfOwSXmW7P
Q6W3nUdsZpgbDwrRZGMMrHT+45wkz60M78yc+Z/q6Rx5UXV2Gcmhm+3gbGOWa9oy33ozQ4bJm34w
f5wnCcqHkx3H/W5ElrUkY5Ya53jzoVrPYf47GGvTu59HZCbtaLz7LvFdwpOXMc5MTGNiouHfTCdU
0RMp10GLFtL6mUsipjk3gVCrnfr8+5ISOHw2NF0sVEQJLYKSabfNIKIbidMtq8AlcZRoddnU5dpV
9j0SUICNQ5ue/d5Kz3UfpecGoOgB5R8OQoM0xSri5vn98LcDhftqRSGNG8wnkKFr5QI24WBrduUx
txvzEHlpfPE6j6Qmn496SSVixfWRItLYe9NIIJ3JOhU2YXii4PR4uumazKzJR3roWJ0EWpbfLlnH
4834i5ffT+04YOYzwDzxtQyQLvrihOGGPXqQJH+2SOSll/HSRyNqu5mp+/I1W+VM/38//P0zrnQE
EeEUdNQgMAHL5cbSBWxO9NC/L3WBXWUVLUrw389h7PomvAcSbaHoLUqXpOMQ1cKZnPowO6eJZPv4
/bAr8hvbM25ADxU/2h/E+79duDiCrFcUVxlhNAoAklNPKpCDhOQ52Nr6+hbCZjZG0p1FF/8tRBHd
/77U3RhBLvCafTQRpRqTfTaaXCoEZRii3ZujGGdofSy7vDrzkFLcqqAEVMqn1JMXIh7tY9sNxlkZ
8caJA3kfKjAMszfJbShDcKeWj/6wURcxD9e66/5NjObtQFcnvEvyKanzXWMneBPaqdqhZk7RWqgv
qMcvpotoMPyLirNFqsj4CDDA3uzM8CSWdzc3jT8TxKtiMLGFuV8aaCt3+bSblV2+S6fYI70RH2FS
2/Cmgk8nGIn/CAVNKbfAx1/tmh6+V41Bq2bathkTO+ZMIl4s8GOoBDnFiziiTZkQ+ZiW8LpFK+6D
htDaOFvYbaW70zXvrz0uM7PcrE/DHFIL/X7oe8ECzMi32oyKw//+iLX8OYG+ZzVQkPN0zp9m2MU7
MX7EEfyhuA0shCvDodO1dVe1aBgSrZzt79sczTXznopF06mykJQGH+t+A8h1ZOIrfcRhdYSSxUGy
AvLmSiqqonNC55hemI9QcWs0XAOBtWc3tA3K/VQt9RMEbidNnmx4ELik37xeD4c6yT7jmF7bpMAr
BWg/sMYsRw+YfhPMN0Zrw701PTg5lIBI9agZBBlNMeVlOkQcnGV6w+O5TUh4hTafTWtRloR34p+D
mQ6Dz+E4ZZbyZw7Sg5M25SETwR1vuXkoeXCSGtSnY+fdzh69YQOhfj7hAoU2xUVRXAAiFCgz+jO9
sgHpDge9wUzba15HlI5+BH6RUMFeaHVf2Sb3VFC4m96mp2axgtfRHN/NjMPOYsnYbeYW+u10URya
j0ZM0kPBFGWefYGTNH4VWRW9Eon1ZtoMsuIlXc21DFIHYOcjhME/GUvl7wdSCvOKbOIOCVtBAbBC
SHkQXO1Hr0AtYDbN1YjGdzh8A9nBp6HxwkcsaV9hW2ekf/ofVc1hE0Fv3cOjtGJ6AY2pYpJ9S/Pk
0W0w/QWROtbh1jNo9DGKVTuCIzHuOe0D7eI76MvYS+LxoAYLkbMLqRj8vQPsN30d0/IxG/2PxaSd
jgwBHTkie8/tGyU52eN+6u3Msev3Q02sLEmQaRgfrSL7pzmbw6E3sS12i+u+9uq71JhYGOkCHkB+
ASdQHOWaOf1wivE2R557p7shIE6Ab5qKQpxdYRUbPX2JxG1eNcTwY9uobZ6hXcK61j1zVrHPdrCE
f5Z99xyyQYNr+DMFNmFSgC8QL3a3IuRPu+78p1he0OUdbUKjaBaSL9YmpnxBb3apKkyXsdPcOcFg
nBg1G5u8VAOWujB9oOVzhd4S3UL/6qIfJ3QOV3o+kPHrQfBAEovIeep8Is5iyVLjTCBK0aPWReTv
Wxd35VCPb4FP3mrEXYMOvz7A62I4sLDJ+sKsP9t5BBWzV0Vi/bjQy2Bu8x0GMP2cJgAQSzgLdtsd
DACMK79GcjNw45JJ4t4DIQmOHFpPQViuatNxPzvpfE6MkfAZjFdZQSzL9PTUQJE8a07sqGn9I3F8
L5xD4nULMG/vhnJ6xB/y2mQ9UJGp8lh7fVpYUwxwbsCIYZmBvIWUSL+EAvbKt7DAm5r5nBJF6/yJ
ZuOxapgUx1PWsTwy9IE9ejETpABhG4KkbfwvG6kv9wleyjTc9Wk8vJtpcsEe196N6amYMufi5YYC
nBhiaPOix8iw5nPrs0rM/Z8uGKe3mWimoS7kmZWCmIcAmLAPf2E0m/Zq+ZwZPOVCBSxTZremMl8q
MPhEtAc422eqUwspGecPujREHm4oG9N7xACw2xznkleLhChJTlr1N1Rc37qV6lIFuOOMcspW5hlz
u9z0QQF7GFLeunbbEjfwZDyl5fwQCZ6tyUpunK0t+DkuLlMT5zl7abUioiQ9uotNImiUuJgtj0SV
cchqKu7zofc/vcnP7noclg6w/XWO5ZjEop5jU4crXUUfBtkaVwIV2n1mMzNxTFoESYgepKGZaUyL
b75A5onWgPl61V8m6TyoEfRDaQOrDuvwwJQ+e7F98SEVB+Ux9e8GZpf8m0EEGr2bHcr0S8ZwQPr2
k9NGvPWQI+6S+FVWCvJRlzK8yYvsTzPLM25zOhQCZF3D23PgfGjumXSQ6Mgc4D7zjjPs1Begjeyx
McJft6v910ozJG8ckqvRyGJ60Nl4c9NYbTkAy42BGGxFxsHrpOlQoWdmOuYI2rB5ikUZmX7Cr7Op
tYssrdaXETFXWehoB9oJ0yxHqoew8i9Fgn3TsIWNx2q0L4HCy98FWFeCBL880S/uqlYo742AgY4n
FqJgy6+OyQAqTv6VesI8257r7NSgv0CApfeqI0LLoyGSDIoaNZ7uUTj60FJndPZ6PBFtHyEvdwTd
gJERCIAKtODdVs4+e4p5l1VGfIo9eKG1VZF+7RkQLwBd9EYXXEir5SNSsbc1iR8t/hja15B0u1qG
W7F07hT6oXUmKY2dQW6t1NPbth+s61DuDatUm98XNdkPpkk6ronimmTIjFVlE3zqWluv5EtxUArA
inj6s5XTKZ8ZFXZtl2yn8g53RHWcLe1/9X51Fym5wR5REA3L+2ubYb3BqA/bM3Tp1w70uQTEromO
+YabnEfJe0HU86zid08EybbA07EupPFalJGxj9p0n1YOqvO4TlciMsmfJ7xjQw3ibEUe/WvaPzGQ
mgOiY34peD4boq5/TPo4J8eGFY8I15k+yLfaYfS7a3svudjNBG9R1zyGZnnQM/gypVF+tnlG3ViH
m8Zj8IoW2EDBVx7czIaqVTNAUTQDBscWT9hfnpLSggrkDeG+FFKy8OLd0Hb/SoKd/SxoluMPcQdo
RJvfbcQNXfY91zDW9OZxGY9OfUMAhbpQZd7J1Gg3Ic8Rt9EQFOkltbOv0o5wI48Ok5EP/m5OJ5S4
5fAnizCLK2fw3kKZP4LC9XZyIIOuaqrmkComoxLDh/T8v8ww9ValwcaHRFE7Swgeh/8JG+6G+Bd1
ICpRl2H5ZOeYULT0/T+aJ5cePsrSwpq26cwMKtQI6EZn3htUBIxwrYcQctqJ9Dwozbx9tmzhEOiJ
WSAnW71EKlriL9OiJ6LDp3j+6zJp2Tah7A4uvxAN9OQGK5VQLCYNG9zczskF4Ua449ieslKHV4/F
QAd+e07M/mPI0se+C1p4DkRnzR1WM4PmLI4WA11o68YrgqHNnRO9dlKPONM4YcopvJpTdGR63awi
pAQHNyKFKxssdQgQyGIuR8sK6ATbC4YkEbERN9nyowb0+GMgTkwEQbgG9rnTQY3ctLjNw7hkeSHz
iAYXxbdSHJSxk8suim/jwhauyOnBj0qjg+7EIcTMn7LZoLpo4vcognZMaDr5SxN8LRrvoqOlLdoQ
MJGsjwl9Napr82DRbN3YAD24azIEToChNm6UE3yQduORmbXxmLmQegBKn1rrX1Wb9Y9t16R8Nq8I
vo2noXH/JAjFvh0iKAu36zYF7fw7d8g+w0j6L5mJcd8rJn2fyxQkFBdthX/c2lv0dG5JMFOst1X6
5eePcZPp737GuT8se3LbhjejpV4ZGhWcTVn7O0WLas13//DQqkvoSIAQpcBePuIVnyuZHLNSXnGL
7RwtxNXpgnefJhP2Ss+BOxJnV4+5sITPDcW4ss+UEN4dSKlhU6AGoDoe3KvjXyWb0jux7RmTZjqU
VK8MJJZkW4wz694KayayiGolyaM9F3/XD7wLVIHu1WPoyxyptbhf7G+f4d+m6xFecHJ2wPGj4rGt
GdRp8jr3oMMq1YWHtiu+Cjrk8CVArDbkb63TpghJXK9GiigNl2KIvDfTYr+JQ5eWsqimswrqnyxr
vW0lwKkFTP+YRdlEG3Y7E2/Xrp2Uvf3ddesx2xqB9QP5ltUnONGkeEfJk+EWT1GxdMaJAh5igF2+
FjHanBpr2apsCnNbTsNVTaU4gf8VO4aTFnXYeJNYkja/C7JfmQ9B66W7eYBG0cNCJAWSGictWdrq
6nvOlbGpoGOlLLh9N/an2cSRUzf6IYpYfOqYzSKZ5QsHov6iQmxXxASCs+e6jXP3BzxruUYtRzcn
Q6RD2wDFq4f01x5nCA1kFZgkc9M2w/xapijvXGRZZiSso2c6kHe74CUKPwhIN0/UtskRpT5tMu6V
tu0kU1G2iTTM0z14nfIuuREkZiD4GxTZhs+tV0RHugjDxpwr6xYlXnqeFmm/BRn+rvtbDAAwIhmu
PY/EM+wSAIO84U9beBSeRqWeqzo5B2YlkMGiGTaCETR9aZVXWLIYRpHPsyu54d7PBnGNqvnBmBih
VahJpNL5Uzr1AdPP5JaGqrsDXfRcjj2wS1vfmF0NeCOQysSZMe9xgb0GmVFeuTLrWCyoyKnrV0Lk
fGoznmCccNSt52/H4IgGvMKnR4yo1SEtinDnLVd0bcS+d2/Flt6wa5MxYDGH6vx66VX47pM/tIul
K91LCz9D7UF21wD0CSLLImgNvnG06VOu+hG+Gjz898mYIizX43lKnPFa8hMyTJ8IjRLrGFfGcXYn
vQ1ru31vvFsEi+gxLRlvtKP6EsRPn1uCovY0B5KGfbm2bdQJgaoPVjns7NykkNTZp4Jqf47ShA6O
pHAuC2SHLbK/Ndw36DW6GPCEmj+NNM1b1hHj0OOlI6vuUlQkRfn4fmFIFJh/q9usm2/ZcUfg4Si+
yzqmR0ngsu9ODjc7zZEiIzIYchbCdbyOO+S/J9Oxq71tEs/RVfe14U43UhKyrS3Hg6Q5CXnzqaqY
q8VCpZcyQ0TgWfUtsBeNebdwrJnUY09mqtVm96Vj/ehmBp/u9EDMl7cHpl4KSws9V5+M5tGT5jd2
QZDV4fA4oDyL2jraOcV0kCKG+RmyDddiFAcTMfDKV5Z67AL0yJXVlOs5nut1Q57BYTAx16NqcpmH
tZSbsvg/6s5st3Jry7K/kvBz0clmk9xM5K2H07eSjnrphVCo4Wbft19fg7J9wzYqLzKBeinAFhSh
JiQdHXLtNeccc6LdpuGRYSaI/PAWAthdoQu5FjFOzKkDBwNZegMrcls3AvIYZHzlIzv2ZCSgAhWk
xzG8rcYWkD4nO3q0J/b1VANnXCIWGdmfa2QGMqeY0/E8h8ece+reKS5xWRhbnh64K/KSZ8pUfyYs
5VZi7nXw41NHScQmD+N4XZrinEc2oKIgJVGCZlbiJcSXulR6T0qdC23e5DsL9HNnkXMhmQVipTXf
vWEocEpOj5aWYDj32BK2Go4AUg20p/TCXiEP4vVWJuS/7DXJa55yvrZ38vRGT2ubvZW7LYx9A3fJ
6t1iHWhYj/Pp1KaTuHR1tRljxdnfHVew+dQpsP27ZqDvj56WqyGGYtpPBP/zRqo9+xYSDyTMF+1Y
+tdTEdg4fUOIXy02LwazZS7Vl+/Tn8uWrsGG4ghjVWgU9maxfmJzYFLKYzh0e1Jn3bXFxob2vRgd
aW4My6LcqADhjy9zZCdvsBcb0o2qXjnN0NMw7Pp+pO+dHGpasZoqMfZzAEgZEw7DfI7jtt3XfnKC
sqavGxyQRlsbZAmt13LQ8qM/8FhaAH33wsjehJ13Z7LZ7TkucmuJzEWmTRfdKcSCcxri8MoCJr77
/pOXbzOMb0ff5cAPM46UEwutGsW6xQM8NPW+nyLJo0Um3av9cdPEZTV/qL92HZ9CZ9CBq7EQbFg9
Ba8UdOspleGNCYBqI+SE/A4O9coKg2ClgrHagX27VqZ8onQiObemd0VcqTg54NTYKRlibTqC01eZ
nE311vNkuTS9uMOvcz0M4wPAtegqB1/mN9G8MXks0im+z2JN3WjZsHYooTsVqr6bkmS4dPPdNFbH
ePyOFEYg0RzOt8PorevME7ei66mkx8s9RtO+zEAL+EjKO8C4HERUuLZqbpkxKSytqcil9OVrrnnu
0ancBgatK7j6efEpjlzy6qWxj+ICgj0Fk0tXTyhYl/EutvD4tI22HkdOJ6bhvFc6u28yXNHG4ga9
9JEfN4mFx9NzRuvojMY5pgDgaLWnTBlwwLDSqJDAuaF0TGgOh/JEkQfsak6h8YjNrKg+0T9BBue1
uza6sCZtaaF6+vbG63PCoxXYOZTKoqE2z+T839GHtS4KAt9hL42L0hCYeTTPtAtvyPaDBK1uk6Tf
0gpjEWhbp1ZWbJ2Rw1Tm4hZqDCh+bTKeUg2lruidYjPYxW1T9sbGdDx/TV1Ugg9U34ceq7cQ8ufY
UM4RyeTWpZxddUT/7Mj/oSa9vrKqFspB0p2jjvNYFAbn0MqfA7YV/Lthte6sqIe5apJLBWcV2jRZ
xtR80FDNHTaDdHmji1w/ay6yyKTDlUXqsYHwNSrZQIKql63fUySicKW0GRx5r0PVTZAz6cZxT+jO
+pZqR2Lg2UASCp/yJdFJfA5+j5oEWgxiImIyoDLwym+qNLZW2tAi7TCAxbajrYTHIJRLCyQWabl1
gya6yK2mOLJyv4ILoG8ppaIhxadS2ZdE7pNwNmFzQDnmIzjWrrQPVY9zz5mgg45hhAHJITlf0ZwG
FOtUht14mpj+0LZmAd7EvWymznKsJDWVeiWeo9uwarO1JjhopY0nAKAyV+Yjh1nFtgi7FIpBxk/9
QCfJIs57ihkij3M0XlJmK7KAtUFQs4YwSXVTRUt4Zz8UsUbrijV6mzB6GGRTX9dGtSjsAERw1yKc
Q+9mOcrCo4ofshIXodOQO8c7vaoGCwt5ltTryXZ7ksKZvp3G5LH1xTt4PLRYEjrSQF5JbWRrnRol
yiTRmSrD2rcYkHEOhcml1avHyWheEotDD+qIjNLDEDn7Wvb+i9fbEsGhCq8oD1p4RWBcmzjBMN3Z
4tVJyRm7OW8An5IiA43WDJi+VggR1wJXP7Uy1cWUPkTPtAzXGZ1u3GwoGTrSazAd47CM9rYpCX3X
LzE38Z2cYp2KZGe6chGozC7wtyEuKQoyJ24GwzRxIQ81dXLS9KEjvwdSNA9PFJcmx86+oCqC6Z1f
oIeI315DEw3wL8ysil53qXFmYsQF5cM9kO1OutzzVIc/OHXwKqvSbXdhUl68lJoDtym+9KBT1FCZ
PUALQLDK1shM1pBQfDsezgSbV6i2+b1eIKHkyVfqTSNk3UqShkn5NWN+5AlUAtyCw4ofSssXYcWc
OlTD3otr48Z0IeLNn8pPN6x9EzqRglcnLN+rMfQ3Je0mrNR8ubaXtqlp544GWNihVrnltL7qfK0+
pBNolriWwdY2picQKcEpnbKrlHXjbqoJYxjzCxfr8wrlKV/W1JEev1+4uvfRl4GOtuH3lHDiW6/4
CQWyGw58GftsnFaBYKhTKa6BuHgqQh/coxZugTqJTTGELlgTdLBecPSkHMObqtt4vJaDh8ZD/fzK
r0FYBC25NEzOVGCQPzOcekt11I9Ij15xhbD7YJnXhfawGnKf7vheriaHzWeIhqWyuTt5sFHF7VXS
WNVGmwC8wI6OQrKbZaAR28X5sJiHOEeINwVys0+Sx6IX3kqXuDVFTzC9xOmkO2R2h8Zmf8flB5K+
RQCy6ftyYws6Rtv3qK6IL+XbMiAvarfpI8t3XCM5NoAUXvmi8nBQ6RNGHY1+LhcMBvjAZRFsiwFM
CmeLnWm4SI6Bc6gVQ34R89PJ9ffE53QW9QsdSYjzZHtyFSbQghzMhPypdByS/uC+VgKCna1p5Exf
tFhPt63ubEpLVlxD5loPy8v5/TevirA7174FKTh5FFbF89rsX0pJOrYQ5LuxqTDERvWCK/KPUWJz
jxP2CPxLFJO9lHjH6USxi8XkGXcVHhkoru6B7uEXfovsNV/elkKtz7CuEECd8tXvMO9yHYArXdCZ
o4p1It7tIHxIIjms3X3usDRPOx4Q5dyLnmbfVABn8m2H4cPf5bn76nuClHKh7jVXv2fvRES6hp4R
4ERpS/dWg8/JXdwn2zMAsr6eMBlxXAF7Mvs/7bVip4FF6YpKcQz/bgVrogzoZO+ZMLnEhQnAIEFB
iSMzBF1NHcKQQBnAqGWJMZ8aMvxKMDJ8ie6YBv2xUTcxeNXWexo9AkwBMeJF6zB1DtptBA39VnCu
pYSPGEtAQ15suY90zAGGCB+xq08LMYobQGY3REi2wG6evTE71jHWWD1pHsrCfQVJvywbTS6li1Bt
Sc5lLf5bWie1mvRuFBJ0BkGCTEfiGGf1m6G1XAamno6UcsIEQ34+NC6BXuHkAV41SB3HoafWkflB
YAw3YAgJCCXixPXpOkl8fiX0nqKVuFo6otkKYT5UKVNmdpzMUMwl5NzhZ4B7UG3LsbjYNsaKPC32
WouTCh7BYoIZDPKngRnG5tmscdgz59xnzg7ixttgDOR1GjbVsnxpcwNXESZ4q+19Krzxq+lmct9o
/pOTFE+mH75UWXTr68T0ieWhSgagABoU1chOVgkwCs4lgA605z4xKXLGJ5C8u0mjb3paA4soOI8A
J3cNlnRroH68rIN1Xjtn04nzXZSTweuD9yS23uqUcFAcRCetia6y3rkjEIsjJe2fMM3sEIwf6f+7
i+HTUjq1lTHzlFu4HKlKuB5SPcgBmEhfEfQzZ+3UgSoUvQyNjFY1VXHjwLGzynyd4lI0YQ7bT3Xj
BgAYjEMZy4cUG0SkkxcxpnrJtOMuFYb3zTCVL6jnt1U+bOOYkspMYsoL6KDUewZZMdvTPUIXNUAk
BGw8puVXVeRvo9dvnZITwWjoTy4bFrxl+tTsoEr5u4DLYqLwjijqrpsJNlIKmUd4X24zV2YboPjb
AR/UgEwQRvXJKtXGtkHVBELeEHMLlkYKE7uBm+KrKsDTEj/EVS2XlUI9mZL6NNqccjzL1LH4XmeR
eVYhwn0cmjsZgT/LA8x1WDTE2gvIk4QEjTATFq+NM+zK2hxWeVJdpwDhvDxEd2FBtvZvA6cZd2kR
3mewnTj54yT0ypEHAoQycTybjbobg2xwq77aajZ+h5S987qx8zdX2WzSlrQPFK6LbhHBuZoo71u4
F5liKk1aos8pIBNOlJzO7GidFTj/ApOrqDZ+9gM1IVRqQsLraPqs060s01UXYrvrJKI1SwLmUm89
5JF7IZK7HhqTGoguTk7Cn7F0U35fJ9wlBvVZj9pwEDU3fl2RDSRXS5SeH0bgNXyjCS20FbGVjmsz
NQQbjLDrIk3vTEuWl1oP2YVUlNgqRHMte2vsGz3X+ieDX57EZt9I3PCTgrJd1LOpoNeaOeCTYkt2
vGBgrSDnCoyPhQ54bhbLkivutjbKcqGXDq5Jqz1aAd3lhncLLYwHhNUg6DT75Ou13BjFmKz4wQww
hvWBIq1ZrzQM4zGqFSE6NGwEA9MAOeo09KeXvvEJ1B0VOqeg19EWrF4nyXE8vu91vNN9JR8K+0YW
4oV1nb9OJ36Wgcn0P1FUYIzx9eASSR418vGTAXM6YpHIsbWe+I2PM4w8OpdYQ1xhYS5bWv+4U7zH
JY8T+7KrOKMaXLRZBM543TkMXOwjHnSPAT9K/cecbg+MldVF+uYtyRnM3Q48Fru/Ro58iatkhBMP
GqwMPrqAhaOkfV2ntz4t28/JW1QlRCat1qe1jQpKsUSx1BUO66JLf2BF4kkxGJeIEpe8K/bBRMKJ
dZk41POL79cmHD8kOrWXSLj22p0TjdEct2TmrQ6UbGFk+34VECCv/nzT92vyOwX5/YIpbChmX0cE
B9SfYaDfr2W98ftr33/3tz/+397l5999vzMei+zw88P+9ne0/8DQmTJjSfUhmYbZvPbzRRiYf/7j
9xu+/y7+6xt+vl8cVnNieP406ferP9/0rz/t3/75v33Y//DTfn95f/qYn1945Nrq96/v57/421/+
7Z/8+TE/v9n/8l1++wzf7/hfvs/fvv+fn/X7DTK063Wi6g/iaZ+DN/jr0Q7XPZbQXZUOqIEp/Hda
QJaRVT3JpMo37ThWy8Z0zNWor79/xb5f2BVwgmle+I/pBzuxYdek9a638v7QJG88vXLimaBWTEpH
D35L9rikn7QcrEcKEptDViuL8m7tFiLHZ0E/7abOGZJaOqNXA3r4kg5yUIJVxsXPg+MXFvnh54sw
6frlJBWBAz3eFni2djXrGaZd6n4LyCetl2wTK9lIHXoL+EOfEcu9qsz4ThuscWP3FfeaNHO2bVWJ
bfI8CFfsbKWvVGcmW7z75y5sy0PfxxePNDoIDlx2Yo6x61ma7cIUUMBgPHMLSDdZpGH5rAMAlt/X
OmdepoIAqVIEDYKYB0H0aM8eiIMraXZtfmErv0WkdFI2tH5z8KdLoCkLkBv+PP31+8kz2fbvT1A4
TexcdI3cUgVcilGB7OM0RyFxdlCS9f2qZUAxsElBy7b5ERY+EWFXxzWoPG5DES3QZUvMcaStCDn/
ETmYZWeM7QIci1dwxJIFnjIdSn2fAnMZXkKrweIURxs/s6tFyPaqMKj40x4ngiFLlvU3bQt7qylI
R3TRFq4Nj16bzlQmRlngLNwSu1Nq9AfFVZfzAeUrGkX1Jc6a+RRyCjnLrQ0thoh+7tu23VKElxLs
2ce6v/OpNlo04SRO/dEpQiIhXsD5KD32AFcP8Tz6uSBXVriAkU0Mzmfcg7MUqyqgMORTNdw3aY53
UDP7JZUUZ+PF74I3mxwy9nz57gbJMhFFPbfxon75tlwVpkpxWnbX/DJ2KwEuN656+ySM9jEY5pAn
e+q9tIavYW4ZbJwviUkZGTE6+HbE4UFTP5JOPBhD9MrK95UcC4dulIa4b1jGQxNdjHrJFRfuDAJD
uAwaHEO1YdxYdJcYTrgr9O7WMcanyRk+lJ4/RWA9o46b6zyWgAh9LKF0m8m0S4XE1Jl1T3EanaI4
u8qn8p69u3UCYnAO2m6F6ypapSbqvh5luJTwFAOQATLC4ira18ckC9TaIa26zOjoiWwPgTOz380e
OFcnORpzgju62QZX1wgeYECbsnt56OOYM1Yw5mtLelc+oMxFmXP0iswnR/OTVYwlZKlZAx7u7sLB
gqiKWez12HzoNQOnSp3d2OQiS+V++iwf4yIZFwX5qHXY97spgg6L3RJ8S2rfVfQ5bAuTq0qvrRMn
vVQ9s2vXknVCgt+RdiPN6TdrrbLeNOB6bNxunai6NvpO3UWfFOk8mVpEGrCr76QAderHeGkIrcWM
AJ18sMew4cH3PnMLylX5gJnnEOvGU24y/5I6eQPHSgNC2b1EOk9vB8MnuAdM6R5hQGpgMOND/nJB
JLFluooYW2Z9yFk7YCuWugweaTfW17WutrWNMxYkkcP0qDZmXSOiJXzBgS8OLHJOcZN/WEwbig2v
LVYmswiZmUOj22wpWy7OBF+3dsEjTkx1gja/DCmLy7sQgFtw48QNoJnxGBTvKRcg2udGutyb/pAO
uNyDcLhyQlbykplqzR5jJapBsSQfQhYmFs0LYMLG6RwVTNQuqKJi4CsJLPq5SYFARYlfRh6SZYLd
Qhr6lVF4p6JKNzldJ6PHCYUnRbA1tRrPZ3xdO6Oz5Ixz5dmZBkShE0sf0x0KTY/s0v3QpUj2Ruc+
xaO6KPXmOOE1C5hFPUe0oCD3NPwYKgOuM+zzVuz90LxEvrIYHOR1ktE2oCqxHOrimmnr4JHf5qid
PZTj8DrAwcXXLQ4xJnzIWlQWGuFToPlL0bAA1uv6qqmida4375VCOWn4BWHqAyRdGwm0GdmcrHF4
qsuUwmEPnAkabwIwkc0r+CIim6n5Nk1+tktxBy7MOf0tEuNTz6BmM29Plzz1XqZ53O04yq+oITp5
CgdHAoRVl6fK/PCF91SAsrs29eIcYx5Z6MrYerTF8ZAnS+InO1io8X4a1WMTAswaihdpk7rq6eXi
zpFuJjt+xdeoAfoZz1yx05aBlVDSsfWsl3CapiWo27p7KQKKCLmNY0EK3lsTxBynq6c2dDCEbLuG
WgMBRXshswlV52qMsRCD6eOmKG5c1bzV8z69GtN3pJQfMre+dKcgvjvvL1XsHghA7lTmPJXd+OjV
9smZndVFTXAgN4v3aaIApyI3QEZhZ+RZu+nGEhJHYiwSZ75c5hQuUNIL4Dqk3MJxU/IP0xoDBIe8
MrsMFCrgMz+mtvXk+Bj1DFGi5JdPRt7QMaGXIG18/2jLxzYS99YoFNDB9tZGjAWe7Xx4YoYFE+D1
+pjTixG9gRdNdyh6aP76mT6j1VDiyDYmYZF/ZDgoAkqlsbbWPJm4bV7Cyjvu6q7ILkpyxmoGNsbd
hHqTJTSZTNE1CdyAMIN7sLrgqpHxNmjDVVOg6lceWFRnvE51RRkENc7YeL5ipch58Ss3ZD4Ehbmo
iDVZmfoAkOwsmW1Wt4HdmMDjOJaYlTqU+ISJVifbqvbBsrZQHQnXw4zs3YUI3M9cUQhhElUZw2rc
1uV7HXI44mZ5lUs3IQOsNiodHgjgg1tNQHRE/lc7CHuHPLkrq/AoOvkFVVbuWqPbV77ajOhB6EXf
22grXXzXVf37+/AfNKj+paj0PS9G2iNV81tv6T//+L/v85T//nP+mJ9/+Z9/+dM5fK/yOv9q/uV7
bT/zq7f0s/77O/3lM/Ov//7Vrd6at7/8Yf3dEHtpP6vx9rNuk+aPgtX5Pf+7b/y3z/9Oz6zxL4tm
UaTq9i37S9Xs/BG/d816v1pIn4bnuK5rCcu1/9k16/3qeS5dRo5rubrDOvSXf/uja9Zwf3VdaZrS
tT3XsR2Tt/3RNWs6v0JU1y2SS5iQLU+KX/741v/yEP58SP/cNQtc56+FbYZtuy65ScsUrqUbjm38
tYGsJuzbRpDTcaOkKl5qLcvrcEHYrHrRLRrSWI2MWL8lOot05U3XdIKwr7SIuiiz6pMVPkM9vkIm
H7AGtYaCRgW+QR6Fo3oHFqbfB1wUcyN+kCjZ4lhAqOt2bhlVJulllX6NSVepJ2MgFpsot7nXMaY1
cPpi2A0t4ij+3aLu7r2itd1zWku4wlTQgW7vOLCHu8zHcrDspZ0OR7POJpu8metWKNidwGmPgYyD
Q5/iCfCIadVs1sL8MvIzJ4rX5i6EGQEwlhurT8NsG3pdjBgdp8NGz4k7E94pu4/ObLmMllJ7rnSo
1wsj7kMIvrmuomdLji019Dlq5ppWFoFEazN0bsOsij+0Hh/3OZpScvXK4hRGxD5WNsVEsFYXqHHe
NKdpGMS7iOEU52Yc3Zkh6xwy6boNBUkruSITG6p4Iw7Gxz6ph/4p12GH2uYcVM6wQHgLp/asjkGs
wJNYjnH24nUz5VdGGgpuX/BjPEb9GBavkq6r5C3kjJecehuXyVsv66TGJjnK7BO3rENC3pKQjcEZ
0X9AvY/X03m59KaILEUmRUzEXyXkfolAWP4+RZCHAmC1tEZuOHdQvVWQ7TReUqFc86U3gFMvyixg
jQgc0wDHw+wz7OY8nHsNBbyC0x9PWdM8Jn2dv+vUuvFQsUMPFgnwaZeQYakeQ0M1O38oGW8mytlw
kNPtBE6BfV/L+XSOXRi5riPCY78Ltq1toMR0TnDXY+sjTq7c4CmAwvqhuVP6OQWlEe14IEKM1k6f
J9d+hwi1cDQzRAOyTQpdBfaAZZ/2ucFuHQfcUppgQ4m4l+RsC+EW98KmyPTsDIbJN0ggLl1jCWok
CQwkhJXL9hyVfxTeParf6D0PIOrEnYlLl+/P0/LxiQSK1sXLQYOLAlHI6KlBzywsJn00jNWGNjzZ
bX3fUemhtdClH8OqYyutl1kCTjuw1XOmN6H7bqH8qgNc84yMLbLdsE9ZU2XHIQ3GTzovDY50LFaz
CXpGoMX+jkKaqviiAz6Mrmph4R8zPS2p91ZcpBhO7NF+mGhCy6CWifJNG/P6xbBQ/ddTO7MGlpha
Gv2DHqUi2Y7jULM2r7uq2prUG7W7MWmH+ki3D7vSKGlp2CiqNpfoGEXTt9vYM3wL6zJ5wbXHsbq7
ztox6++AQ7TJrpyEEx7rjgwAciqDPs+2erQoM/L9wlqr1JbTvvV81b2KhAvXXrcKYLi9TCZkDIjG
H9ghVPKezlawOemlFyjOVZZGl64Jyoq8d9dFh4zPNr0ADNdoEWR7DAebvFoUrQlqYM8ys9CSL3qQ
4OVga6go4+CWrWEjT41URSjyYXgRbMra3YTU+1r0sOIPUZBRPNywQDWpR+zqfMXzPuUMHIcZQacm
kFjfejMFvUoyEnvWmA+WOee5ZzxMxNy09mTW+wcdzcRatDBpBq5dfVGsY5+T5F2p6zh1FAjIO8rP
cu2mi2e53MX+ydIgDtGIHZ9ik3XoSPHk1CD8NyOcK4y2tZlrp6oFJ8HPiifserCxsNDeMfcYiGZM
1S6Ro5+ehUtIghN+7sS71gnzFlQruaS3GkIeuq7t5l3po7HwvHVXlWVioZI7XNOaHO8wXY/CWBve
ODW01YS135IthP9R3RpxLtqHjBLg6lQhlDabkHMf34FRVc++hj67BN9npWsDyzJ4ekzp4Em9Mkf4
KYKYb1JP2mBdYfoYSYdL7Tbp3eEu0QSCRaZGh4P4GMYQqEbLxB1mOEV6VjUB3FU5ucNLh/+qWgJW
DZuTT4DlSa8NcY8JvLhowAoLyFVB6R2ojSfzYIoMk8AYznyXVM4QKJ8+bOTfRDP9JRiZQuxGAn3a
xtXpJJ6xk1zdt1B+Jnfd9i4XbgxXRDJ6NsLq3E9JzokSD3T8W4Xo/+uZ7P+jacti1vn3PyaaeZj7
fUibp8V//ELVWfBWhZ8ZA9b37Lb/+Mcv84f8Pm7JXx1d6oZkcjJM4jh/TFum+avlGoYtbc+ThBwN
55/TlhC/oqQ7LNttU3i6aYl/DlvC+NXkNuvgoBEWZXuO8z+Ztfiq/lSN6/KZPJ1OJmF7GFhZQ/5t
0gLG2mZm19rLzLFepe7dxqzmFtJtTn/6ifw+4/1lpuM7+vs/ZfEdMdTpwmZIdJx56Ht/uw2zoP7H
L8b/Kkn1F21PpHXkaG9RRtH2H0GotStjbl3IC9i2w1c7IqQkevbZc2hIqcKA08AhtvEImFYRoh0B
zkghLxup8RRM2lYNVbovw33D7masEAK1wmfzdz068KUY+pLlqDfJsnJuHSjGnNM8OGDIwLYbL/Xe
eK5DnsaZMw93fnbwAf/wlFTL2GXw8Svribjq5Oso0rl8B9G4BkvK9Knf07VzGRubydG4Suqx2YPd
LPiK24+wJXfbScwjCVybSIb3pM/erW4wqI9PBDCBYWnP+Vk6KHa1mVhYdQJnafrOQ+Iyb2YtKmbi
GPe9GYz70uqfYYZvQ2m4UGexwZTIdk0y7Emr7fI2fil0+4vMznXtQe2N4mZDK/NzJrlW2FTi4i2h
Em4wtH0WCWCmuX5qo/E2r4s3KwAjrh1rSbDbT+llB+N+rTMTh+6xMN2Pvrjqpv6H6Xn4gfQEpj3l
rSJXK5pO4O7PH4Hv85z0BhAuvqjKoto7NMJXlW/yyaYJImRvqhgSsZZdT2O1dwLrrXeptnQoFdZY
E+hW8lokIAOdc2ybLd52Ih4k0D49QdkQRuObpku9xcAA1AFsAaCCthROL5VyIEgl+XvVpY81IHyU
3WzVVaG7tJ0SRKdnbc/48OOFG4thXdKhoPUxpUexE+MO6hclMAjSNAbrWePkOdQgKC+HbIXGX0UY
zlkRLPO2aZZpCgVs/hoyO+6BoD1oXvMMnh72WhfikUs9POpE1YvoUJCdoEwWrLuY+i+jwfdep4ju
TscIXUz4vGOKIcjStVrzo6o8DArAOq3cAsPDxsZKyWEaPX9NmfoiGUeNOlJjkRM5ZxHsbmkYfygj
rAyNRqKsmdi9OWpZ+oBhFZJpiG2Km5uFd8grDqCSOkAM0O7H8ICxAD8Gkz+pkXpxI9IsWCr+aM4d
mTb+vIJ2eixrIFPBj/MoUmCZYEkp7OtxZG/aZlQqohLrFMKHezehpQf9iaTAHR2vz50XPNQ8OGaT
7DXdBPaAWEm3q63m9gwWkCvZ6l9uJa+Msv6y3fpuCEt7gYsvW0QFWLTZ/1XSA++pAcs12VbBX5pC
8gWI/E44zUdOlgeNVTKD8IpJ6pZfCRa4fUTvAQxpMDCLrrcfmxITd63Fl7Itr+sRGZQegg+zqa+y
rjwyqIek1+GgR7hDImL6SPxhCjAYzZRtjNcwOYLA5jeZ4molJS7TDJXm1p5DJ71cZp4Li5/K2tmb
81aNNfjUqhj32rfK5RYPVqR/Ubu5TDwmLIRwfkgRoDnH9z/NmDyI1WO0CLS1PoZ3bROeA9FiynFA
mg+lC58uoyjXoAOg/iE7oMwRVW4R1oHWZV9kIOSj3lqCiK/3jqk4pyGUCStX/q7ATdbbztaY7mi4
evVasgRWPV36PrnpWmQo72Jhnx2LflsWXsmXwIoW892wMB1KsllPg0Kxt0EgtjXJeYyMKU5Pjbkw
897Zi1rLNneoEQnKO6N3ARdgBHBKmHUMu/XCQUEp0p6jkVFB1ddocQNYIVb9UBwbDdY/WZmdn+F6
c1oFs6P0z5yJUlbRi3JglDY9M9tN/rmlAYq6o2Xkv9pWS8OifRN19PENl3Yon0SLAiG6B8aqlVk0
254AYYFuo3ftcY5tNsa6dqldnPBtNwTo6BUlTEXTn/8WugXmRDCjplgVuv9ilzqTZgDXzNlAUfxR
NiQmo5RaUDpa9MjbYWR8KhWLN7GTHOIiyZLeCrDvplLDvsGKj6isvnRpwjUm5CHPabbsVYK1KMvr
jGs/l151bCGf9JIbXtS5G8thJFTAlpSbQESwoAj2CILjdm5AsVqIXQo+zlhl13VOV0/jo86vm8Da
dkZwtrEaOH548nlSxtZ0T45sS9pkZeqUYLC7BDOf6O+D1Aj0QQdXNTAF66PWRhZ2pfaB5hQDfnCu
G54mZXSl6RFHXfyCNeQFLtRXuY4PQSuqD7OTBxV7r2nzpo/JER+FKXuSFsM17Y6zCEE+3cbm0dQ7
Swu6maN65fjw3HBn6Jp3U+fFCyLFY6kNt2VfPZvd9BQUxZ77EHuol46Sld33jaTY1gregvlkAoGX
UMTdDGt7+GSGAzzeuv/oJ2yYlOc4LlYvS66BPnSQNps+Ooexdjs1lNcWxg/DaC8JO9DKOoRee11h
DgHWc1HAmRvF/4AmdYrpYTOca6ATfqJYvJj6IRPJh3LAppfZmdrb22q6Is3LudO7TcDtuaP9qKrp
pmxXeTEs64JuXhfUz1fYFwebZB1oOO/FaJu7zryK3BK2oCCClTfP5gTQcKD1PsMn7QRHhYV+wgoH
3m8LzP1UuMFb6dpvpq3zsOtr1xpI2pS7EYRX7chNVXv3mVmewR6wYBX9Y8txW5vMt7qllVw2r1Jx
IRkm4zGbnjHtvmpD9mkNxklPMXCWPrWV1a1d0R8cheNzWrHhjop4I5VYiyh+ULVz3/Q7rzJurba+
0ZR234viIt2r3Arug977IaO2WRoxslKcXNxMX6UlYkk2HYVGdaOeGRdul0DkBJ1e7sn0i3c7I7Du
5N4PA74jS/L0oiy6HIRu7aJoE2rTa2PqZwd/MegcysG7CJvK+OrL8UP5imSz9unEbIYnYoa+FBd2
kItuDOQqiDkGpqPY5ipZj9J9CDOHk1edkw+joA7VKsm6XZCo/8PReSw5i6RR9ImISFwCWwEyJanc
X35DlE2890/fh17MTET3VEmFEPmZe8/dV90TVlW8IcIKwKSzG6zltdTVG1Ehn5ZWP6zteFgmGH4r
K46cvY4qcM0KHoOzV55z0uLnrLxpGnlOAD3gE79DPhywaX5t44dCfYwsVls+vnGJ/nmOOicdWKhU
Hm1RvwEtPsRqfp+y4ZKArA6o996sfjg4WzliGrdV4h6xigDXw/XLsu9MFDdVXzuc2yx7cM1n1UzP
3eSGDEVg7PSM4prkg9t8E+6JTUyFLoxcHIYOU6DjuB0H7D/u1TKcd53oDMPYoPz62SIQc8L+VLXV
Nuw3AdVZQeW4QTkMj/OwXCHTkfaQ3NhY5cWobqzFDQr2NmmdXDycE9mhT7UnBWQJ0VeQkqOCNJ4s
kdZ9NFCUacWnRZC2Yc13ttntJxcPuuog7Ljc6uTMFAbl+OLX2njnGAj6dHGkVwbEIp8L2ACtgsdU
zu+OUJBYtO8o1tkFVda9NdUMx7C385+MisIFZO7prKHAojMdPgiFYlGzH+JuudZrdm140rbz21Kz
x0ohIaw3Zea96XPpj4Z5D3lhL5QOAWgKsiW7H6wpBFLgO57xpDsarceAwoBUza66oK7AQe8wI5se
NLSka7Dq3+sC7lIn68fwE2O5rUBDR4cGnGKUm+95wVnmVA/u2O+sONl7qxm4HxZjKGhAt4wewmqt
XgbckXk03kwmOfBZFyadPAjTBnbBT+fpJYe66qj21piKU2Iw72M725PAIBNAIDQb0J4mJzShSqeY
UIoqA8hMeoq3YO9IrwThnQZx7bDIJ4IA1Ta6MCDZmTNqEP7XYEs0zWVQox6VtrHPhmLPxvFmxNpS
rIPPTvyUuhXcCee6vbmW+3ew+wNmVX8g9UTripvtny9b7gWszCJHBqXfu5V9bs3xZfsUXCoGLYsP
HuihupmCXMCutb2jY/0YRfzU1ebexdkYkUxakSTUojqOcwbf5nKMLOc2inEkzAls93wvGF4YYONl
/diqKdRkdmheko7FmdVfZeO8sJS855bcN1QmSmqcBPVhIjnZM0h+xSXYYDhn5fzD4+noBfnghXoO
sTZOL9tvYYz8QRLPH7eUUSPGaQb2b21ATMgxTuC9YnyBTuDniiQO16u/HI+pp5XvzVZec8q9tvlk
TYZRaFlPYo0eXUh1dR2HlHmhoca7KZ7Ok2h9TYKD4aIb3F0M/IMOtZ3VJ7dGdqMTar99yOYogVYT
+sBrrk4Js4/P2JtUOHaSRyTtVIfVoJu5XRLvga3egaFaCONqn03roWNkuHDbmBj9SmxCuJoX4h4Y
8T8wwgS6I3dz7/ks2y5tq3MgRac++nEQRtpmfC4bIHo0E1xDUu99977n5yNyPbJlwHhWhgtRaUMP
bZQTfti64Mq9RSfzEpOR4A3iiGv+wpwgqJIcy299Gogjz8V86am36A2vjtJZICQvgggZTUOXMVt3
g4GomUBj3bL2ZZ6cdNmG1kTMHzQ4baPGQ+/O2YRAITugYAL9FB84GS4CNFnX7Df4YNx7VJvdFbYh
YlmDQRp5EXzxY4bkOncOSba7dUNxJy8WO2p9fsP9s8fpU7KXR1k01QHM2bCYk/Ngb6yNyheOdm9b
lNo6t33uoZafLtv97ICyE7xDHLohVN+jWeF/TgDsIaksc9+FLLYg8zUBnBsM141xuXo4rAujhRPB
+knbYzk+ZtF0zZSFk855dFmzSB6YpGT4RuschD3t48G5w+bj2WBAkuzUad4D8R+cikkUOCBIBrvd
jAEPbpKfRh0KdbXcLHmGq9ImpZUsIb7QkcIPPJgnCbyBViLoBsNH/cV9hDhtnEECxqHBvbU9z3Ra
3Ilkyy7S93rakuzzldaMEXVgGI4TbheCaQ026/5oiAItsbtnGdDscA6/1pWOFOBDjsVNSZ5R7Gb+
9qtiUrtI1Nktccdz0jmYmTjUTBFjqQidrR9zVHixOGzPQtbU51bHLAZnwLBhh1vJlUnKg1mvsKbw
BQGNRDvzHPUewcuF8zw78NeUe2t02mOvGQcLwleVu+jj00vvUigaljmeIK/RXWC1AUp+lGV7BuL/
UZfeI4kuLyWDnJ1Yqt/WW9CgJ/rFhhxjAcbBgvoE+67f5QWSNSLyqGjJzdsyr8jHJSZw+3cOoeX+
ghfCr3DtZfMT3y7Dr2C0+iMnAuPSZC8LrQsi5b7a+qZdmcwXpf1hRop3uYtDpQCItjPMEux3UU6b
G+qxnNaXXGRchZmer/MeGdD8rXLD46BVY9tUuS5GTMD1u4RWyl8SvdmtvNP2QOjvCw50DMN6f9Cb
BOQ27Ulqw99UsXY20TJDvmdq1/QDCIiF3zOT3NZqbohFCKiNaMujnMaD8MwPvGftHq8vWGTxj6n2
n6VtL76ycKg2xpKZG796T3u+JBBDBgsrvsZXE48CjzahHlXMk6nT/+qFhRVzOnKyNBBq1cyx4uCM
0/pPEBALI6FE52dx7hkcpBGgH7DYPnxHZiUlmGE56resmw+VNEaeJZAyAP8WWy6HzoMsqpb8zi76
8/aZsnHiLDPz3xi0om9PzqMu898qRWNorMyM0G/9mSN57DF/ydpyofIKReQ4/zVwJ0ZwJswHJCK3
mB/neZHw4t7zMGp31ICMz7m8ShFv3DfJm9OsBOJovFVIxC9WHPHm6d8m88NDXCMc3o2V/Q7efNeY
bBCHAUYiUfeBitMD8p/P3uNCasxXGAxFT8oyeqjwWAo2aKkJO9/WE8hMt8IU9XnODDwi1SfS8cca
jQazAvXdS8B3rSgeS3z0FEw4yzB2NVztTuuPQkBZ8TgEZJogUTLL4wxhxl8m3ktLfDiJEz3yuozM
bBYdRuoGMx1CPdPrOfxxTAl3E5awVQwvCQMzLpSl9jqLAMRqdRJqIC7kApTWnt7akU9dl6Q9Gqxv
/YdoYZDRIhQMm1T9YbQyAzb3LcLb8mHUnpdM84BlZi8tuhNyca4V36ADthwmCyPhSlk0GwjP5Jum
YDWjZ2rOK8Ftafy5mLg/k4i/oGaNBmpx47A2h7lvv/DrsEbk0/fQ9RHSaYYAQ9p42U9Zce0lb1up
Rd8qjKcK6p2SzVkAoUtyUz+3EnEVe9dgibx6by7J30K+ltk7D1pBjdN51skiVWY/2Ct2h4E4CBc2
+FSlP01C24zK/rnYgJPtzPiNjLGQ0fDXYmsfbrcHNQ1kYRPZutslFaX2mMSrsck1UcdxyXrqpIAk
1DjpE6ikLWnZyhGIQxOwxlv/22JzgYwK22UPrPIRgTR3rcDyvw78+KRKg9p9OZYxTeCKbHOTiHmM
5Zs3adTwWe7KWWfnNqNnXHPkcEuNtrI2N3K8a48BsC42+MzVCk2hf+Cj7aKJlEDhnFCl2UHT1L9a
Xf7WxnhXb1QUveYyYLVBmDuQUtNqBKmJLDqDMtzjTsY0MzOqVHjejTb9RkjmFNQ5s+J5uT2VCgOS
N1+mXxM0bti41lsGpOm2MJjl82SejREpZQyiv8uved+Nu9q9GfMWHl2ROjcIsh8rO/0sSr3B3MtZ
Cv0Aawq25t0sdANUGmHGElGf9WHbDF1bNzubfI8VAZBBljcVj0nrA2M8aaOLBB1XH6FN3GoT79Gi
wMLItfhrUl6lV+PnNykbmrYLo78oreedsHTi6qr0H0koBnFmgF0QXNzlRBEcm+8ev5iP8OBc5JQS
Cb8stXn0Tawbyu248FpnDBZrGHacQ6xc+XSFzoPIUNxclr7dHlU84/ln5LiWPFh6J2cCKctD4TLL
zPvhOI75t2p5QukZuZjjfB5dcQOXO/cNlJB9XPwOov6NrIkrMQyVn5FTSt77ulgEDcZuBZEEp29i
EafWY8+HLM8jLvrHmIODrKcrAmJ3mDz3TmSFfet0uXmwe/OhWlMJE6wHu8sbwRDYkhTjr5lnbfQu
SebSdqd2YIEH5LgjtYNZzr+xixReE+I4ePCmMlN1CLyYhwHE4PCXx9EzZwbmvDQqbhBt9q/ecJka
XZJk2MNVGsd/JPDwxOPrYxEMMufZtVfTnVO5j3YmOTMEXzsp+a/CnB/4PMBDb4kYRKC90NtTd5R8
9tECpGPBuXZrEPfoLfFh6A3dj5rxNWG2f2rxJu0mtBg4AQR7d38iz8qLDGq1hRDddgZ7ls1f29oL
uBYXLBXesbUJIfDAiQalBZxlQ8FoJr2K4pzfuagfyIwBZ55aKFlA/yzx22S6EfmuoH1s6CtJFT95
StToNEdYkQ6L98HWcPYs3WcW1SAA2yedkNXAmSQFiJyvbrN+9waHdyQxI9SErTYkOiwWNwqQEyYS
i/O6siU+zCM8stqhZKkYfzkWIcyZ5r5WSu5TdPkDIHB/u02sebmzgV7QtnEjGyYfP7II5as6vgWG
8iQX3KlSaGDACRzoUdyFEAEPKoOIwRbzWKSwyLQvu8rMULdmL7Ata76xbZS0pCFUYY47icUZMds9
MYDWmqfHaXjSdNVe3Lh6tfoMQO6qv2kmjiaYQQQWriplqTa85S54adlWkrDJ7isyZg0oGNaQQXMe
+prICi6RuBCl92op8x+CxDnIPMJ/1gLFAXRyBPQLcE68KWjBYhxgiH4WhiOhTTQLSEEq4XoxCYlN
CC7xyO4JSe3rg2Qbi9a6QYJ2MjzoY1Hj8mQMUFJqGrHORMQjB11DiwUBDqjTyrJEW7IfeA0605Hs
SpjOm4DfdV8WT846Z0ycNGJpEhKMTLol/MEW+YPftpMM2PRJVJy2nIwkxp6r4iwAeBCwqSz2BNUk
9AgDPU/XB2xdp4C5JZiFMn2wkvjcz0RmKydbKZWHObCG6cnT5HSkHvsssuUKDxm4sGGz9GkKNGPO
/DJXGzqhbwEVif4xXmiTtREbbjyXtLEJHXyFApN7Z95JNT2kJRa5eHVxPzj2N2GL+GLRb1uEZrQj
06aocnQOJIhcM/LqrFC8lN1wo82gSCRx0WJS94Zt3cnGepszZPeph8pZb82nqaxq1MRAtlcBcrWJ
HD9xyPMCiz5aLM4kZioeA126XrD6fSjDjPb5oO+JeF9PYwbssaYVm/JnLBiIZ+v+VED/pyUnS8zs
P9NV1wmjZ5VoacSTJiM4bFLGVeS5oJZpOXNIubjYzJfWQ6D6wJQ9OY4Zkoi548AwgKoTJ8S4x1fP
6FuS4BGIsh4M1Bw4r0sNlzKjCkQx/qiq7ZsQKmN+pw5a4LRoeXK/1COFXB2rUMewMFb9s+1N+ike
n91q1sNME68AXtCuUFz7Uba+edDBEaBZUGBQJefa3CNBF4Fm55+6wWYojuziYDmfkb0a/oBLZqNx
v5ntZAA1YfoRFQhOFrfZyRwWLT72wCKufi+aAYyMx+Apa+kYJyyjUwvR0lBZFRbWeqDr2XbZFKUr
c9Sp5ehMtOyGArPxF4NnESNw6PMYsVyeQaPAoBjjiQqSHqfKGMGyNswNKcndYAhgndr8hmYaJq7W
Izca0qvGLr2qzI79dfMuYmmeC16NtQB3r1araO/SmK1Z610x6o49+CQGp7vM6ukuQCQE+vCTSTPz
i5q8LJdbkJsJlJeMP22urLSy7Fh58LgRT36Oae8emna+cvTEx7o4DYjJ97oETcrjwzyZBUm+QsXB
lHbkkSTGiWgzfMsu40mnYv+30bEWqfdH6cxvtZ0yGUYf569pz55AsYyqqQZqxqgibcK8hYIbeb+r
nnPEZjXXiTCXMV/3brXtuZR2Mg0UQIOkWpLj2SBv9NiJ/kxE0gObF+xhxZ+e9u9sp7Ptw4BeWRr/
AJyqPTtEmvS++lq8azuxsSEDyQybJr3X05E4zhN4C4z90XLpEkrXWSUemowk7Guh9pFmv/YuWvvU
uJnaARylhfhRIcy8yBbNaVgAzru29Hahk84EzUDrpO4J4oxaAdnYybPix7YBxUfLdqzion+Ya4Ks
Vhw32tJg0pHwQFU2B85qbjHc9B0zeW2tybzdmfg/qMrw2E7DO6k9cJaAil+T5R/gMpRMFYyIsnFg
3o7JgX3oIwmac+gZudxr2dFImGpYjrCgFs1mkDaCHSXOFjzTN46ddTv+FnRXpOrSsfS+EUc+Lnvn
PMgxdDj5Qh71VEEdBte6EeQP4IkwlXWN1vRROead55BCN3R9G5qTd7Ib5ymOGTpP2Zz7kadd8PZh
7bf4LrhzSyywVeOpEI2P8uIGPnHrrwYkG6G+02wVYSqhyHvVC8eoDA33MIvGZSABo8NJX5de906J
NjkvjZheDVXoxCQBaIAc2e0Vql6e5cu6l0bxPg6FdlxWHuoumC6PZyL8Vx6XY0UcwYA/jPnY1WtG
YNcUH7PbImyNRShFduELaJ/omW/htabHThs7SBqtRh9PW5lDUTiigLhEcublSET2C1c1QS/dJ7Jk
48AeHVblcX8XgZg4NgoCcYFw10na+dylAwbppvVbhx0iC4ULan7YIt3FmtEF6jWzfhhlOSEpoTKB
U0xOeesxwwhLZqxWKp6NDoxC0tNikFdLrRK3OAGQtgIaZpc7zQErli0ShzCUeuC3ZQ1HFmK4azxD
U/GiLIQ0JG9mCNlM+tloME/q9nk6E9hjc8DjS0J9BK6l1VpwqWxyDobOeHbpiMurPU702V1Clxj3
RLPw/YEADVupdGocdQO7fOt+523OFQXofHFxDQITdGmdm5aQ5wKRa8yALojme9ZqS6hACpVOcoy0
/pTOjQqiEe6A2+NYa3tKvjmr3219vs9t9cQ0EkERpnkwakYcOhLHyoRSqF3NckcJd53s8sFT5KBl
WCMvQFOPoGFW1pLE2uH26rfquEpFvYv6eFOVe8N+qlz2qUDZGcPWH5kWLWQPp18Rs+SyXDHUacYP
jjHO8tKj/6Jip+nCFxNkGGCRotuMKRY7mBmvJtZ0tb3q2evMy6SrERp05U/Qqf/Z8FD0TO3V1vdW
EXsLsQJzWEDdG+v8OHrakyGdiMkR61QL/Naw81TlBiLPjnZaXsjme6JoNvf2h9NKHkHrrRuvvCWR
veY52qLcqDEykoy2SsRH5SqDuh5+EwWZEqrMJ6rZz9FC+ow2mHw4zSGmDAkQeWnEV2dZIMjjBT36
SKRZHZqd/Q0d+z5dvQOVuZ2/OU4372F2IZLRccfRy7zPDZYUzAAb9LLP/FbDFFeqRxMJFWyWBvi8
5DuHaisgE4IVPqkcM8X6IQdwzvh3+YewmGXaiNRstDo/2szl+eYhtyd+pqzKu1qBUgF9goaKqp3I
SjC0NNr+sjJesCiCnBat83wqhO3dKWxFVTZ6+260BOFA6bc1dE7gwbtOQJEPawuxTRMwS3MknZLJ
GuTekUmya59Lq8YU6Z0FuZaBqWWuPyAb8C3XvZ3T5m5MNaptZZ+a3Pmp0qY5tiVbnXjM2sNqJt8N
BtSxpqpxuJo8PpkwVQYyIjNBj2p57aH2GJpovEbsxNHJ6h0EWV3LAiqKvrrcewMGwGDPGR/SxG1A
p/e/6IHz0IutLuj75cT05HZYu0dF1mDQjKfOgQ624iMVJEyCwQCi29kQpyROWnuB+F5QKbr5vaU5
UWDy8AHIne4KGYduXzt7XSDVQthxkjlfsaINKsPi7cb68zrFB+YOUaDlHp5fWf12Xjye8BHIG31Z
mJmHmAmacERsi2DcfMgLTIXYJjiwXZNIcYuHQEfxtK7eETlfilmy/JsM7waR93c3p29jz8pgU7bw
9IJ6UpGpCrMsXRT8QeQ6saamfVu+1EnL9nKYTnVpnVaP3dhULVfSNVz8ckcLqRQ1MzEwCJKjw9ho
ui81DNuL5Z6WVbCd8BwE+fNlkguPelYb9P4YLUye1US9aI9104dwVNnzuu4+n5dyj9LCYEgcMUqM
zY+5SDEI1+olH+Nz3hv2ZSqyX/iaKoBjbEPmU89mnxg+NkAC4F35z2h+UV6Wm6nz2E3NsU6nx66O
eWqSfhoyFYVRDlCxcJAM0RRC84LJqCMyC3MWXXWmgHhn3rNtyXtTzxHltRzImdeeygKu7KKK8dD2
4rl3v+bSETdKFyK02YZK529IcYzI0mYfvYLb7W3gP2BWjyaRCDbbMVOyVWolOiyXis+pSovRiwJe
ueLRzDE76i1pvFODTRoL/W62gRgCSLdcjiM2beMeajtpee+CMjCPa+siLV1u11rul4ZEMOOT+eAS
tniTYGi2OpFR3htKdwJsadd51fZ9LLn4RFqwFp3aUNqi92PvPaM/JbsFc13kzdnOxTlTcuKBA0V0
lZj2HwvTe4kteYfWT9vhh8D7c2IIEjb4dO05uWLYZgSk81JrkmDHAIjFN4YhD5OLbYYxU/txjidw
G9cK1QnQfkTjJMBnIgdX69o+HpB7k+VUI40fT3FLdYPNvqd+YP6LidAQ5t5saDy09yjPSZ1P4K6X
3vwE5QtGuX2nM4ojlugFt+Od3ZGYuhnhq3cAnlEgVP1PkwRlNtgzKbndc2VqEA8oQqk8mACoai+c
9ZEn0ojuvzrYyXgy+SURWeWKzNdWLJwG9F6rc+t4NhUiFacp6GfFUAXR0JnHsSF3AwXJ2dC3+HSL
77+2eOCj8iHZ66PGlhYL/4IxQTS3wovmPfqpcQcmMpxj7/9XW0bnu2jlvLFj6RKoI1X/bbspasje
3K2UBX1kXK0ee6jwsDVrOsegwZFoejUA0QExn2J5CfuP7ROR8jHxSRDReUnu1FCQu7tLS/2tlMte
a5bHsUw4sLW6YttAmmDHx5J0s4lKEHkHK4ZDmc6oTSvA5SBQeRNt/0pPRF4hw/wUsGOnMhilNV1/
rRjPkgiqPP3TNUGy5Ol4JrqYE1xB8TIysJdY85224a/NUogNEfqxJErRvlbu0dISRAm6F6xaPfqu
Fn2xdTfDiT53X3dklRJS6+vJdwE2KIgM55EZxYW+g1EnHGgCVV95XAEEXf8oNBvKQnnbEYRaTaB+
Rj52AQBxX4ZNp8H9jwBKuuvFVIiowM7Q49WgVvscRPocBwPea9wmxCBFCiXfZK484FEdcmud+4aO
iQgjGeYRTzJnyQEpwKExJ6aOqer8CU+CL3gooF3aQRvj56MEr3H+TKH5L/Ocj7hDQAWa762XCEPl
2NywQgvWPrahAnCER9RXY0PZbA6nzGVTkY+V7g8WCiLVjSQCp1Eg14i8nvlZ9Np3ytIFWmbHNcaZ
o7II+bbNX9nQCpLJ9sB0qA9gFXI6oHlWP61k/lL3lhbGKnnvbKY+CxQbxnjGYYYqRMPv3ne57oQO
UXE7L9VebPSWsJdGlqadzYZguauk+VKTGLsrH5aCsWix8f7bqZLEPqlw6M2/fvXehtQDYzLxaHSZ
E/YltCgT0KU2oe4Tq0n4knSIinR5ZNbDxSBZkV9E2FWZlj/WgiARrc6T1amzAequM3MEUEWNaMJD
hZ4xPJHMepk+aMAy+VRikMR4+gInWz7lmD0jMPINjIJ121zJ3SZstl/fjAyl3azQu0v3M9aojaJV
P+GA2ZkM+ArpXLN8/rH1q5a/ysL70GLkdgCJ0dX9LDk7T4ZEr+iYsLBI9HMptxAAsldnZNxI3zTT
DKywBr2vaW32S2G6MFE9if9vYgf1B0wRdUAdvS8TS4cYXfaQPhoELAMVg807uc25QaaqVjLU2SLf
ughACp04MtMkPVfTL4bwYqoH90JLSOZ8o79mU/VWj+JtEm6DFurLru0H18ZgLKkxlu0f1nS2eB5f
lI2Ih/36OWpQnRk13w63bnx3ZTDM15jTVmQmCvT2x5X6yWuyhwhZalwngPm39yDS+AxZ/4bUFmRd
KQHTCUttwbge3NvqMrnrG3Qbrb6lxLBSR/wBhkwMHHr0hEVVvrJteorFcrZTTO+MK460qVSUcfwo
NMpwDAkIWOS9iwMcOX1262jGdbDKU2SpbwjPRDn8yAFnwhBnT0WXCjbuy75IzC9naZBDCvUyCVIi
O2u5Teb5tVTcAZ3NjGfxjJNlAFvodHPZTff4FoG1jvxRTUEeqWqMf1JUQQfgP4aT4EszeSWy8M1Z
Sbc8cSB+FQYZNqRrQO5s7ECV47sxxYvvwaMglsitOIigy7TJC/bJczMRHU9qNU6J7rJsMPo4v9FL
MKz2uhxzW5yAJd7HCcntBfxoi0ZYr/v3Vi7fdVV/QoJ3PBT+/2dnLcN92Zkno5k+y4H6sevWICoT
Gs5z1KMZZf+KkmWMPnrFtrDpznixUKHzAbsJEnTtO3MTavsUFZWU9Re5vhTFIKkeq9x4U4qKLxN0
82Q8nEZneeqFJFosB6bQ4wMxMEmi8rrE5IMlefUIDZrcozokGspCZcju6zo5LV11dJB6/a1Z3aO1
MVsZkMfTA5PZ12pk2SfnGVTdp740d5YNn8E1nmUJprpPvxgQNbqDJMf51+j9bamPh4bRusq6xzVN
iUbsRm83DUzH9JgKdPyT0XhSDpROGJs8+Fvj34IcW9OLOxQlFJGlfGNteosG88GBxt152i0hdbup
c1MaaRsBE1JR2cjPcSCsBNkyPk9OJR3nrh1dDfvKdwYGxvYv4SXHbLdoHY6URy+IWEERlDzp0wkT
QKfyMOnVcc2T31WzPtpEXsbkbyj121E3u11CastusfEvZukB5BtLXg5M1tO3jd0jG09PSUvV2E3s
Mbv5szazIvz/T56mLagHrE+XnIoexB5BBs8FYL5q/IOzfxVEvxZgf3txXSKKuXWAjzFXWBeSOv9X
rHtjdT4T2hI+acXUHB7ktiHIq5ogQpebcXPP+eZNMwNzM9LiK27rvdHEuPdqRI9z7x0hZlvUhwyq
FN0MJQO/1vxAUItsmeeGa3DHbi3Z0nMIoktgHhJxvSzjj1XWBjhNbypOI6JquYmQinxEDA93jH8+
XVsxX3X7H9HHUDL1W3d+geNM11KzT18IMiPaEQo/J0SFP3azHLF0I6NgzA+6uS9i9wP+TwjBmYlZ
vP6avYVO2lpvuqR4XWL502FtbEAZ7RqHofJKWirzbE7Kug3TgsWtazL9qhZwy9r8xWbExRZYBROj
AroR+g5LeU9QpE/TFgu11Heepz8tRv2VtBnfVoYcold/kZXeFa713rMHgrgSdCUMLQA7gC4FgSqD
ujfVv26ISTFPwHltoXTloEX4bso7M8reFmJTGXCOYa6T1VAPGdtBo3ksjObSK507kiILpXqKWBJE
rObQMFDs1jtX5n8ROadGwbyosa9GkuDvWJdxx993N8zxDOzObvx8SP+shCS85GVqsp8aUW5hpf8G
EihZy+0nAbWrkDNdbP9Tc5qUAE+8UtAxr0jPUW+FlYmByThq+pvDGNfV10NdtCcXShVM7ht9jZFs
isKX5JOYWWMcYOC/ekV7VbPHuFL2O9Ri9IROg6TIoHJN+7vUHZAC46kj0JFvkikcxIjZYZStxO3G
vr50tzyS1yh2numVHkx+bW45CHGc+KlEmB9tSCJCFKR148Tr0xibL70CfLI+T2iikd9fXbd4LFpq
SrcwfvtxhnFNaqiuYaKqZudh0u5id70Ck73gF5H+9luU7QO5P7v2/DE4AkNYx8AYleidAOMIb4no
VRH3IDNZmTsebuu6Q6mX2wwaLOoyvLJnNLQ68xPNc388Nran2au5d1iRJ13v41yPA5y7ADtz6+qY
bu5Xqsv2k2XdejqPHZtcHXgrT4ll1nzd1mfPsD9j1w6lxyfOPo/7W06QTGV5a42Ogx0sorR0/GGt
EA+ZvGe7EoHNEMgvne4H3BWL13g4xt384rbbMwe55g5k+/MUVycrA8edWrhcpJZdtHgOTdVcChKL
zc3zrpNRsuEyuQfL9Me1yid43UHPdrgliNWn6eBSdjF14/rSde9emp7LanhiCvVamzUasar6sIqU
ko9QWBD293jK3kp1Z4rkl7FNanTfpN1+klp0oYi6dABGDRd1dtFkF3OMbrMmA8Iqo2cbSBwwypxy
nfMdAocfUXDuMne9YzB94zB42FVj/o9ymEjsCMU93TmpbNjnRf8GLnTk6GeoUmv3UxW/O3akB2aj
PUFNw+EUFS30q6gKB29vyhhhiAfEiflQ306HmcMJjcVDozi7+nnhAhNFRHs0P1vEI+YIUPaO0b3E
YPv5V8CSW0xxzUQ7qi+dwfQ6Ocl1/Nne3lyr52WYf/Wa5MilHm6TrXAbSCkkXp59Agz8GQr6vm0+
UCERAW1wCLU99hYBgp8nY4O6fdVOLhAqh+Ux4oFoL/WcxDnsDeSa2ActH28LgXbMykdc6QznTikr
z1Ga5VnlThNGs8s8Rc7PCjgIlxM7ACNbdy+GVAf9TLDOgINiKNB1SKwhcXY7mmB4NZN8EZfvN9mr
QTffGdps+VXiY2p9VDj6CL6JH7ux+hodxqeyY1ow0lex+AyarUvzLJtsMolk4J1oPVSvim2aFbef
UO3vW8b9qRweUNPaUTrvEUh4obhBbxSfZsAC/B9hAwvYVb7ZrAMV3LT4ukbek7Lc2Y9RYoWUD401
F+E0RV8zkIwd0yMN4AnBuXoP+9Nhh+g2bAoYQHt8bXjvNdWjqKdzysX1RhJ2VBxdvAyD6ZrJCtGh
gOpm8Q0oNVIiB0jB6XZU1OkjCiZyV1Gz4SJHlSomGaygOXzdch7MlJbYlPPF8C6IAIWvQx8aDepD
sRBSzBqUIQFjEswDCGGc/A82EHNcIGVWZr/Jij+IJtz1G8fcx7plHIqyILLDBpQIeIhO8y82HQj7
zt2q8/RfPVYNqhLlAewpUzHhEzd17Vvjkjte9h93Z9IbOZNu579i3D0bjGBwWniT86ghNWtDlKQq
zvMU5K/3w+rrhi8MGzZge+FFq7+hviopk0m+8Z5znoNvz7vxXLlyJuGE6iHNtbgRJX2wGfQNntsV
FPk82olO7ZxuFKsiXAYbSdzCak+0FO8TidAvpx1uLdzEkns8xJFjk0x3qD+nsTXfFae0COIgjlmz
T3+mCrW5r6J80+UhDiJO3pyVINQh5eQUe42Sd8HWQIIdHgbpCD4tILAiwy8vUD9hLk8cqb4dVuZZ
lTznQ+Kt4giDTGi/V/pMXViE2ZPamdS9JNTayyB7XP5YfNpfZcfRLe/uCZnhjmrH7Zjz/owoHzb4
qlbsQeXQUZ0sHYaT+g4LNlVV9lXGJ3x4GX0WjGp0Kr13oTovU3Mj/xhz9ALv8NsPUdTALQf4RZfv
sTHk75juBqSyx4oFNsTqF1ehs7JhOsT2gHw3LAWM+K+kRbG8FXf3Btt1cgmQ4oJghoDONsR8SdjA
htX0HCXtt6z7fVLITVZSK5sIUoN1RPC07joUQzhU2nqocdy1ovziI0xrRnb0R/OKfHofuuHJaKsn
mS9TVoNfvtfzVbNRKtU6qYbHIOcYFnE5gN7lVO0NG0s2RK+8+q4Kyz9jOV56ASUey32B6LASbkbD
SgFSu5w+CVh8oURuu168Mh2B4VdP0JxXDV05VcWjNRekp/r35f8b2dzx6T60JXvDOcCp3YebMpi5
/uaJZKXVvo+VDy4dIXUWxlOI2orl291Tet2uQqKAa1PFXEZevlkadws317jxG7gOu0yEd8vP0DRX
2+S8WzbvLZ1SKwAm9507vFKCw0wQIxxV8TeTJ2HbTJGVazJGlXxcMXYA/8zsGyeUrzp3brLk4cdo
Z3L+DTdLn0AXRvdm7p0S5o+Sxz2eZ/vgegn2OZM7aeNTQgKZ21xeZ7/XNPb1pLHHNr8EkbzRV36J
PfmMY+fFIrJqiOaur5v7TGsOEkHyuPxEgzPsaEw7A6yDEjfvA/slKaoL8s9XmzhPuP6PZU7Xw/Co
+uk4eMZHO33XZnPfGeq99VDb7Vo9lJF3gHCzaln0r9rJw8bk48Hugw/lZ8soQcY8oAEl69Obwy2T
3cfwmbT+fupDGovw4+HOh4w5MVdgemkhttQOZyKwZ+B3SucamzR/Ws7eCn65LqmCcrrYaILeck1H
RvGmm/wAoWk7u86DEKTBk/Zoz/5p8PvryHEiYIxyzPYeveVYdRR0eOg+rr5DVxfk4FIQSatINM8j
mlLH8r6LyocQfgneHJ6wy1E9tiJKZB2G7ZlcZcTclNfGRWh8KeXAzhyTwn3O/9pausz45oVSX/AE
nDM3EAwfqk7QlZq8DW29h7pKTjI2H+IRExLKFuf2/Gp7DAA+fnge2wml3kX1zh3tqNPb3I7o3MnH
iHtH8VYPtWLDY5Mve/SwR2IWepbw77V9TxUssFdP1/iKRxwPesQm4lAWUP6qGNizmGtklECqTYuK
iKWtokLu3Hk4HEmA/yF19WUW6M510+Sb6SvGVLIO4+HbxGWUEUD3M1ZYAf1qQWeuSh9Sbizrt5y1
ZW9bbDddvOwJ+9md0RONR2dn32XzjHnV8L5ZW7KQFi1bRssY19iqn4vcrs/VdFJUdmwrYguFZK6O
s8iA70l63bJ+JxzQA+7TW5bfYNvxfPVpSMYk3ShD2eueSoLVWLWMBaCgI4t4wUgqorCKx3lIl9sJ
cDI1syIRPBnKxlgn4Sm3sCRZfYb25DT79N4z8vAUl3+rLTqMjiifrvUV0D+2ZFaoR02tdbIcAiIL
9TdO1Y5D10vpi8O/LTiS/9NAlv/vIHnS+/s6/ZMluPnvsC2/i/g/IFuWX/5PZIv1Dw8aC1QW6QtT
2HDX/iuzxQSCp+zlX3kkdF0LgMq/oC1C/kMJz1K+dEDnSangubQMTdF//jfnH9KyBKgV23cc4XGe
+t+BtkjLhv/yH7gt9PLZkPYEkQPXdvk+/yNMBWZ81JQGi1L2C+wXB4IKsWJrxHnvTgXtR2I5Bh/U
1LpLWNzeQbCBGOUdBkXURbnymerV+UiVsMsGtEHZKRGWmFjUi1OH4ZVtEtlUUiCu0edXbbbqwiJ3
nkP/+vdLO+KfdJzsgo7qX7VDeS9/gc4zhnd5MP+mF6Lcz3PnQmZS9LzN9iWUlX3xxuE91JBJ//7d
33+eAjldUV2IpNg34CRz+8NHT9pldN+d1big9033nRj9HcCiddLOyckvBNsX1HvE3txpt6bUL9Gc
ZhvAo3hOS1ZIiHpEb9PmGtu0QXhDM+O779wzlYf9thxw1VFbXJ7NNKvOfUdyAa7qIaIx7OwO5IIb
v90HHJmvkQkZnJjqngM2u7/Fk6dNJ1lYHGprM2HjDwCzjXvT2OQiFsQF5sfZRakiRp1te1PArkl/
TZUdn6zcPVWDnE7DscTwlPvRxoxHfVni6Makbl0hDdCxLLIi+9JYVbdTQ/pgTxrcSxX5J9N338om
io5wd9ldGUHwTHPIrgJRtpnsBhuNh6EumLjHNTsBBPipzJLfdtDVpxIuS5a4e8MaSGtH25YxdKV4
B9dE7RtoNP4XsTkLzDRKwUDfG4dgIj7hofQUVYlO5ADkvYT4CDfG4g9hZXI/2GL8mJdTrwh/0tr5
U5bj41Qg+aXFd4xfeJvUsiGP2IAKBEy97YkAEdSkOkbUrKNNdgseA//R70glzJC6nZksYNrleyGt
/AyecTwNTP7oYpgWgjpfRxwoTwzHH6acnvHqlmuNIecY1/lR1cHPUlmTZk0LcjyiHMhuDqXGeVRF
8d72HmOrkOeY9PcQiid3CusdG8zTFFXYrbPo2jrt1XbI2spuTwsnx5DIU6SH3B3hR2cOxdYeO/Cq
bifP7ZCda8yKBznYO7zQ9vXvF8P3P+SkHYLOC5S7YMvXndWSxsnDHAPDIn5Lbzr6/rdqU/rt3PBd
RiPIieVLiRenLYd+ZzdYZSuKyTewwFk3DktyoC5eHUVbFp1VPzbsdy6U/ItcDYnwGWs7b6JZT87J
JczMdKOiLYv1bdJFpyG1/kgG0VPsWiHCHdwGZg2aldiIJdbyHA+ndQCszlyyJFgBrNp+KRKOAUWl
dqKoX+KyoI+3NuujxU+VhObZNv8OCvAr4D2vQ4K3V80upa4RAouQvhrOBIpsQAVxjiK7s9Xxwlpz
QfWnw77Btp2fOag4StkLbzocKVzdRzOSmS2jnpCResW89853jRUwHPknWj3DhqWgmGYVavpmoBgZ
z/9OBhchYFvGbUGe3ce7M5ek9gEXzBqKAy10GF9S8LUinljoBMlGDdl6HAe0izzPKEUd2PZORXSZ
n0nJrEeTcp6akMW96umuc2EGrT0qDYDW7Dq7eC4ozOtrArm1SWjZ/jDj4tSH817gvN87PpDlFuq5
uTS0egNDHqWthAaNcoPJmTWxzztpVqSL4ko/GDE7TxEU1D3L4mNUABlsfpF2y8+OUXlj9ED2k8AD
dwOLoTG6epckOW6DjFtBFbHu6XLI9cx1xAf9nafZtLXCLffEisqNyl3+eMyeM1t1YE8mJVMRIkLH
2sCtJFmMCdJKIbEiUK90SIXzR6vG3ziKP3Eo3fe6KmzO21HMNUt9ecgPYaluXfY95cFMmjvW6zuY
SGAiWj6fSe+Y2PNZ0EWA87NUXniL0oMW9dFVwWM0FlcR9wKVhtWsxxLYBEyRj+JhKJ0RO86eqWjp
E6qtdd7DScLd8+U4lFsSQXROu2JiyaHredwCingaABys+qsVVe7ai4enWfh8O+ZdFlI6lCrH3/pd
uDZjrBylQ60g3iw+JIj9g2TtnXI273OkcLtP3+m+ijmLErK3bWxZub5v0kxhMEcYdydyJhq04oLz
KnbuYNHfmX6GjYWFZBbroZj4CwF7aO7yrzTHhhqw/CwLD2xKk3FcVhPdsuPj0jw1/Omz+VxxjZLv
JAiL13bsTJPL056PpWU9wTkEEEMCm/7LhjeqO9mBvkRF8EqmilulMz9RK8bjKMiLXVJG4qkVzt5d
8qaeBl+tZ1YlvNbGzuu/PAoCVoYd30rFbtZxwtuU8ps4GDkmDEymWRFcpxlJiPhGth+4vtufU1oG
sIZmK4dsd8F2egtR9S4xy0No4S3hUjvGsPTXogdFYEI7qgEG8DBd3P04eXBmAINWGwtDB9x6PZ7i
3OEWTm6F4wXln+2wcazFuDgRg3OnhwrNGDIZXWBaFMdIDTdas/Q2Cjj29Ko3L6pmYK9Uux/HMjy2
ubHDjd9s85R2HSrI7gGv/JQuyxu4SttOfQddY60qtx32RWxf3N7kmpkBeQ2TvuIl3XNEgXtrpZda
V7c04jSUZLo4wIZKNkM1tdvOGZ9p0x0QkNxu61D4/sZmHthJsjGiHA1H99tpKHLw86G/bLLRsmRt
bR07ZNkK7cMjA8M6yek2LhyvSOkdGmqwqiuLEDhRaQGQFRE9fx3cWO6S/L6SOjyHvXkXGlz1s1+z
d03n9D7J1DZvZkg23zk5oF1uItm7iE17vGczMmFyCUWHtagOJO/ZN/maapPjnijxUpxBs7Fi9vA/
e/FCQ1j3XjTd8nEZxr5znVu72FTfMZCUYxxUz01ZXlzD/eXKpeO5cIqzU90Rl/1lVyH0fsAtAXuN
ne0MEJc1XeamAsiCk2QnO6Y36n3ZCcnk0Uh6Cn3d+qVPu4eoW6S5xHN3qSlfwN7o7ZBqCJc8GuRs
QYzxiaeYcV9vU4KDMn5ockVZtQ0MJOdZt2nS5jdlnFiJYCaYbC/vIHyvh3jODgrz95Z7HcWMgnO0
n4Xf1QTVk0o7mlkGlp5eZGbHdrpn+qFlwzYfLIrqH+fEhLqAQ2s3eR7UE5Yo0UCASFksOq0YS4oX
56jgznrs22xLiREMHlk8d2nPp5XuWM8rNimKvhJmunaWoOjUzF90Qr6w9yOQmdofURanOzXWgoNk
+agCy7smhbGUp5mvZT4+YR0J93mgvspchHt7xBYKgQCrOzbhZYOZyFIeZzc9NZq+S9VTlEDV805z
8tjGYX7mij4YzcBmzasf60g8NnX8ptIMYS74xDrkrstowtyAoFIrccDC/JnqZjNOVF0wYRMJoTM9
Ly36aphnyIOfVBc/6R4ZzYGuRyO1vxnq0SDqH/OAsAbOBkP0HMEQrr0FN2qC0CMyNx9Rh7C0NTNe
50Izh9IMYNSz3Ft1caR14UvMDbOx6LYu1pagScJHkcT8F2M2Igw5a8GKOzDtagMVjd3APNItZ19K
9N1DmjE04KlP+KbLOcObg22vtIbrqDm3OOEECmjqHvs8fgiM6oF7j7wP+g5Wy5htq6Cjf7xWv6PJ
9o8IzagbiXoMGvLfI2R+QDBqVSXdc+3z2ey5ADZMUQ4CHOtMw+MZ0rE+imiwjD2nXqaLDYWRN/TN
K+ZFTOeRc7R3rUAyGUNKrft22tEbwL2geS2sTDxiIu5E0D16ffCTSJfcr6bicuq/4HmwEI+ObVJa
J7+vyjMRK014on7J4uIs0/xicGzaWo2rUI3jG2GYfutR6bZNXVzSCmGLwE1waHCrrryBfxnBJtsl
2Ay3jc7vqDPdB2bNTFEU33M/ekcrsCHzpLy8aAwK5adgqtzwQf/djuphrJqGQ4mFMxB8ksM3gwTZ
fOVYVk+GvW3Tfjr5EVo+RyP8VrA8FOv2lUkhxMZpEJaifLqTgU627uweY4dVilWlx77L/bPW3yig
ERb/ikNcTlA/lW8xeqQB+nRtsENdw4pjuRmDjij5gc3qhs/Jgb3pwPccWmAkgV1tqTcaXPhius1t
bnzZpZ7nh6lLS8qDbnG7eHZa7EU5d8N+qBogxPNLZxvTT+g8UOC4Tqlq+U6Ifq7CZVhoEQ99Mw23
0oCJ0k+Qe4iFtWvXw4nqeeycfVldk7BvXgIQUzBXivazDomkVoW4xrSrIHpTb9twaL2bOF7RxTFt
Qp39qdp8ODACOHfR4Dp3UN/40s1Y9igqwfkyffSeld39/TJFAoOoIUtCNWK6i4pZ7lQeosevZ9OQ
B5zQdJugDjymeYaDXd54o8k3CldwgHFBM0CWOKGrXwpnfAvzaF/R8lcSNVvhc67utf3ZlEGy44RL
pY/hMPXFwUMzYVANkvQPyENOZc741ZcVyQAoc414xgJ+ydL6DOMJXRPDmYhsxMm6uwsxUW4iW+Kt
TDBfupX77pi6OpjU2IOppdB3ds5e0PJ57rtdxIxQkwzYtwN9HVwGyRC/M2Bc+yzKd84YPMfpYKzk
SBxkUvZe0jTeYePCv74s66m7slN55OdPAz9d8Zgb1yzfiOJP87QZS81IrHdOCtikQfsTJbtWdzj1
xXQltJOuHGlARmGz2NpJeZAZ6WQqfFpcrmvTw2zJqzys0ty5eGoCa4nSD3NqvRjS8BCyviyFDYax
Lg9tr97rbLp3neRQKXOkxrl5GTvGJm12G/x3r2x85M0senQUaPVeiuyEXslF1cfbCiWV/BglQtyr
caN2b4bJ0303TXXPZnSqOPgOuOLb74rH9bmbA6j7mDXs8MMr+PiYNiQAw27freDRia9OW51rGk9y
6h07FFfMWzhz8mncVRHWhdYOLARCXJ1jyyWOV0x3YQzzhmKAwmo/m/Q+ncYNanC9j0NGDdqNi51H
uXaEa/Ms0mTr+VRVRmIBYEzePvRLn3ONjX0GyxUcCYMyKOZhI7foUKMkEwcsjwyK3Iy9SURkPQjz
q7BLcakDfA8iq+ibrbGRpgThtw4Y8+PggGcvpnynyyY8T5AICJOZbO/Hn1bY7qMfeBtDjXvlDNXB
hTpnhfpuMFsGWIOqnKk1zykbCJx6L8zxIG7EYALu1M6xG9y7Xvj5MWhm+DGZgPjFKspLCx9tALXZ
terNPGCqGcdH7SJ3myNnLaxtYO0nXIw5BoEzKkZ58hhD85KtRBRdci+hjpyH3BhiOsvnCW4dL0jf
pfdTaX5kVdkdCW72W7PlaBMVLa7nRXklOMJhL8NjOrtnt3U/q6ieDjFFWutgevJRHUf/lx3zS+uK
Gy6Bi8000IEpE8vEyiugpSi5w+u8xoX6iUg2g3PSJy8Kea4h2CF3f84ez+zyq42X0UI04yb5qkiX
rSwJVWfMghcROJc0KWnPnMgwBZfeb24y16fIwDnlV2mAUqQO8/Ttdf0ZZsAxTPnt6VzF09kvkBA7
jrZWQLakCP2KOlfvMgb1OSVgA2eAdz6MxGUYfELaPcKza6dXJCrnaPgYejzT8PcGr+yFFORHoRtg
acRYwAIjkSIduo9opQ9Ofu2tZEYwZrCbA1ZA8eKCdbCpr2act5PjcYfW9Wtl0SZBJUW/TWb2d3VI
LAFC6Ngod0XEM7nhlj0zmJIQD/TJYjpZhcN4rFPzhSvEkL+QQvFiW91L0ZDEkw6etfSQxbjU0jl5
LCaW/SIgMWGbxdMUkE7sCD/mCIDKYRGIt7ss10WCUQ9jG2kqkjvYlU7lrC59kzzCxrgsV2dQ5q98
mn7bOl4PET4W5jDH7q212fPJsTCIL9/CMHTfC6W+ghcdKKH30hipk8YVzKvzx1XVfYIjOfamG1iJ
XTaEbzUWsFXd29Dzsis53z+kLpZXoPlqdP2UEfzt9fTgg7+ILKs6lwLIrEsqx6CXYzVqfY45x9We
uGP8wHLKnk8OOXV7v60KPp2F5wyvsPk7GC2cVKRXyoIV6lADvija4gDDBSMa8+3KNtsriN2TE8Gy
GmAOFt9TY7/ySNir1g0Oo9XcwNk+5Vqbb1irGW2b9j5UbUOnBiSRUqXOXUnJqaIOtouYrUX4aE7u
A0uKq2CHuc6VUR+VpoWggTgXlmUGVoR3m+BIvuHg/R5EqrtzpzwnvyasF8fGOmGQZ4DQXN5NsfGm
zIBBxiQj69RDuIOejJY+8GYm2dvMb7oKKZBZ5VExXIO0vw6jfAmchsQ8Gdu15cCTytg1I81gXOWp
4ocfvWxZR9TVefLpW+KpmJTqMsXfeFWse9sYlh60X3Nhxge3CW4zowuggRNFYHet33MKxxsm4dEk
DDV+g8hPg83Nr2lpsppyH8vhplnnGik+JL3shvzRIa5rPDcZ9U5BfzAVnVyV+JSQ2jehHz8T76Be
q30bMMzTacMRxmMZEYTU4DLOBp24iU5+0r2Kn3VKr4Q3OELqkzQBRvfnvqQRy1q8uZXlPfVwVFmF
w6cp2cdozCGj6zngQbuP3DvWys7Wxdzd8gQcVgrLJx21t6Jzc8vlcEBimHZhWFwngvr+FD76LSnd
ljT9qmmqayYJzkwZawHMWWJg8d5m3c0toXN5hj5LPhI1Vxo2Sc7aiWc/9RRurSgJ/Jz1A8F2j5sR
T57hnOuEpd3vMB1OJODvhPro+zTfQERGrS/lrcxZUEXrvuqeQvZVoi8IwDeCho0829ltjasMpMee
8/mPaZO/ou6KT9o9thzB5gYiAt77jATdBHfAp8i+Sl7Szvp2oGHMOobEKP5YRnvKR/nEQhZDDtwi
KUzYKdNnUcuX3NTmqrAr9tOIE62yN9YE8UbLK4f25jBA1usw1q3lWP944oVzMaOu8ytZ+rXwouMZ
IhFtcCvsFwhdacNbkJIzwE76HKsqnTATABOtwzfDV+9Ftq29kRIT13pS8/iFexozwFesgnrj5CYx
PH11T4n3bqWvqvY63GXRbQ58BBYwfZPk3kpshFtPmhNWi6cviO+452sQkD8hCowIOawkCsssb8el
hefTVuyQTFxXLsbpsFNsIzFvtmbwMFc1b6ZpEFQQL+Ogv8bmpRfjeA4kW+8yIYZNesUNAKsr/8eL
vffJSw5xMr4EtYltJgXRgE255klHs/m5T5pz2AFj4GzHJ9Iynppg+jQApXJVUbPS61M697dkciWn
KGRwwRrWYnctMo+p3MnArGWrPEz9vW/il5sgBa7c7oLQfWorPMzZJB1ovPnZSco3TJ0ME01w39Th
oWVdsfIybg30ddwNWMbSuf1pTP9hSPKj0Nab0cLfhdY30W+4cW1cCZ2iPjM5hANrkdjwyp2v9cMM
ETMlQHIIZqBfxPhXnippUqJoUFnys+8n8DdpRE13yb3S4CJK72WaLecyk9i/U3x53nCc0TVWZFiI
00lsXAQ4HkfboFzKfxIBKlHinGfFtnXm1JXHTrwzbP0Sd2pr1rlYk36kgTHFGlCP43FojZM1hMex
wUOWtmO6y3s+sGpBiHDnzlkepWSpx5SbvuGUtwQ3vKobfFKdS5UJ6OvZsZ8aVUKvIbraEz7E0Bee
G20eEsPa5DbYVuni/vWDgsxxkz2x0LrNkdj2EZYja3n6Q53dDIP5VHvhD+x9fIrttKHL6v0vRIkX
DDqYprc0aJqD6jOxobACkwJIfLeApSWiHmOA0+6TpPh0PGa8pIQVoef7POUDUYXRpwih4WeRxkPt
Z6fS1wchf3XCavalQfKT8My3JHXEO8XZgqzeDNxmZU7psB3at7FfFu2RQ6VsvydGyuk+wZqgC7nq
cb92MXv3CsHA1vPPDBfKd0GHGBuyV8RvMnE/DPKFPSTuMvQE0+keZniVTjvRhtixHfDHmPRmngFl
o5gNGmVvEDSCDh4T4jdC0ieF2T2awS5S1neHsfPoCBxmvIOcf6C9cRCQQ8FW2g3OkrzWKpXxHznG
Jqa2mSSqFleMTb/mDtrewEETSk9yVBNPQhmp5hYJCiGKoH4bI6IMKQuXhG+gCcXIUJx/NpmlICkX
NMNkJmjKQtLdmGQfmU8hjl2lJmAcozuTOaqGRp/aB+HHajNMJgYvim02YN85yCAMYAODVNu1HdkW
kz1yb6GfjBTKrqp8TFaD8Tj2DmDouniJKkos+zCl8qG3mVVVe9FzcrFcBq1qxsYUGGhwZkwJKyxA
D32hw6iDZzVlHG9rP7kLsDFvC6ZvFu4WRC0khhvlUQSjTE75YZf/SfoQV9B4qKJUPXRwCtj8VM2m
D1Bz3ALuQDRa3X4GkNO39mKOr1iUUlh5l9gGH2Jj+ZbJnUqOLCwxwnu0c74R/Eq7PMeMk/jFleDq
AZ2y2trDUizhV2ce82cxLDC4sma/7gmuzqFrDhi11C5K3NWAu+lt9Kb81OqFJhVFL43JhjOvMrj4
fFBJRYwuLUc6eZ/b9Gp6GZPg3FePwuCG2Cq1Ri2uz8JhGZf1iOJWBuhPjT9iCpo78Ltyhe+ez6is
QT50wTGj9OnSFWyCbcl06Bl8lyJ7b2UOchx8xhaR7SeS/nXo7G5vzi0sQ1k/TFFuo4/yhb5PjtfY
w2RIPLgHT8Mgwu5fZp59crMo2yvfvbY4LU/gyGC6MlATp5j19a9xq4wHWui8kuNtNpw8iQyH8R5b
IeRI1wVNn0HR2JUoxkM1GLxlVbGr/Q4ureED+0qtp6oS9Qo3f7sL8hesqhGuunFls+iHSTpt8ykm
g6SwRC8lbDzxPz24PvACSn9tBKiTdFbNW7sg4jDOeuT4YsBVzuGrqZgNgH5wVANUR07zuguzZ21E
/jbV3VX5xT1vy3RnFWGz4UQBeMHoOTtPdX6ZTe9rtIkZkkvdzQWR2WoEfKNKUhwslfz1oMu3vgIa
iDV0hV+XwD8QnnVFt9WusRuFmpny6Bqt8WCHHotzJp5q1i0duKDEfDmxEzb71djUFR3RFuesaoQD
hYUzi/bZcud1K9tl72pfY+cedbt/HjP9NA1Qakz7kYq7huMQ+1Dbndp1QsgzyqSxqzvnC855jgxq
1dsyLm+KWrVVHddHjzMImhWbxSZFq27cdotdy+6IHaXdqRK4HwrXZcTGsClLLKddYl0sQQu33wAu
105pb6WZnlU7FxyXKnz5WC1oKlD32RQn59pxH2vHHHfzHFVgUrInGz/GqUqneisVpxY7ndpDXZko
8sinUQzpQrxMBt1mPQaVIx2pYRcgKaWFPqHQvtG2HbAanr6auW0uZfYMJN9A29Db3sB6icR6Fr31
MWQZo1OV7+25NnYVqCSAvgQTc5yWY0gViSHDrcvBzihj9BffQp50/8StXI7WJIZliTPLd6ZTUjgY
WShc7ihEgfCVbEdWQCvLrTjAlTSvs1wlCheUYEHBfM/0zQDBH7jvO06eUewxC9Tamg8Bq4WN0QL9
jEpQ1hwJMfJq5ytcmuj/fmniTB6EMNcNcYG15aLRxVJE53w02AuRXub1pUDPyaM124m7Dh4ajQd8
kd2AcEboG8Tve1Ww7exs1BasgLtBm8lZ6SY5u3HFruDv38Mzr2WfnDoYySTZhNp3zCOEwZR9FvgW
0RzRn0eXmHQK/o4jLI+Nho/bKlQYAhWRoo2m1r4JtE2jAQ48XH9nh7G/ltu8A/KJFwQ7Z6Efulkv
VYCQnbPyI8b4b1zT1ML8O8lsN9E5QKC+NAl7mHqB3Nf2qTb1oSxDtRdtNJzI+g8ErVT/zy+OuWEC
OLbmAFUc4sApMC+6HIqT+RfoYSu2h+bknAvW73u2pxxvHZYBJwP146S4YogjeT3nxMA/4C/ZEyPG
/Rc7r0YjnrLJoRR3+fMS9owOPEpV6cVS0Gxsi91opfsE8La4OL3vbH1RJpyjAqh75kPVTIyAHEIw
tOQXGKBYrKaHRsW72eMe1eE5mEODhuioeaxYFmFMbHFg4lmZPeeV1EPOvBPz4hMmYjGOmD+VJxzW
JGFXeHCQVJz0FjYM42blcjbWPOfpx8rt5mvusKOPUt9QYw7CmJ6ExVMIrswZSg0gWw1VUU3xrWq8
/axp7G4n5xdF7qyN88qzMEnBbi6dl7qjn0sbv1mpLD1IYcOG7Df9wnqFlAWuFa57IOQPBc5IZdn8
YJZwrDDWWpHF+gjFYcrL+x5th5vCtML1S41wdMxcsjiApD4C9AS06rjbhZN5dT3rx6MS9GibpJh7
781H9/eMr7GFlJn49h4WecN4uGSOTsJIf2VWeaROJ965cfKHRByKsP/I1PhiaqI1SUhwKgOwwIom
IEVSvYJd5VOAPgWVN6bmcn4wREXBI9OdG/UUfkT7BIob+w1erHjSsN+2MisPfWihCadMvuBSDvEo
7rU/vzPtmq37rVPcMw1i/mI0aNYKfks/zQ+WRcAkySg8OGDmfbSYklZW67xieQ1I8HGFFHwa5qQ5
eWNCLDwfzrooDm4/vnfCeR1984kaR5QvH7Pwn7KoIL7oB1ZwBAXx1Pj+tSv8X6FAc7AN71xfcPK8
trBb8pIgl83IupU+p5fIfaeUCwK6VTrQBtKvu7miuz3Fq+V4CEAlD6WpvIdXeHOTyd7aISGGlJ/Z
WGfDEtrK4+FAOzVRC5KHNkTTyco3lU41TRzLSEw+UersmPTWqxtHe3Rsa1V3lr0de/J50TX2xm4d
PGHx/ZPo8EhPo3/w8G3g4yGhEaFI1IqdJysgmkDg3ksjgJU3PTgDYFDhhc/JgC+xIXNjx7m9bXzj
7CrraKH88LK7ya7jzRFEODYy4SNmQZbJahYv5dhuKDlK/+8UTf+PSg3/19qoF0fvd4mV6d9rrv/d
4btYV/9l913+Zvu3ZvDx/0XRtLL+Zx7a2++q/0LQ/k/nsgjL/7b/cPnv/mmmFfQfKhg8tJoKqWwh
/lWAKMQ/KKG2fFPYwndd28LFWtBdhGHW+gfIFtOlWu6/UHYeu7EraZd9IjZIRtBN01ulpJQ7mhA6
0hGD3gT90/+Lt3vQPewCSijdAnSlTGbEZ/Ze2+c/HNVoc/X/1tIazv8ybV+YqHNtExWuFTj/P2Ja
6Qf/r5jWB2saeFZgSWS2wiUHcUku/L+SCS3V6iSmIjHg+wKpNo2nsHeZ4w/a/R5ZAci2+QfYHidg
JRp4TmLcxVPHcm0IP4ThmDek6SXUuMk7hpTX27oXuyK9JASxPaA7T3lxHkZWXg9DMvgPJqSt1HgI
Ahg+oZ+LQxDtdffI9P40+YsnUk31YyBn50hAsAlcY/xV6dyDmZG/4egCBfI102lW/hsfaj9hqRu8
Vy6/iXzV7M6TQqbcKQaivaTYIcdqYEWiT2tS4DOEus5nHfjpay0iEnlH/89SkTEbt/eVX2PJ9mbo
Q7H48GjeOLmRsPiNh1kYO+cp8FKMwuVPNUbdsTOKP7rv40PumzsCOdKL71nNzWV0ulKjIIwhHO92
8diOWFO0F73ECHIouOQV+AJGMnM490ENFGOGJ9QVSLRqpPjQXeoQiiAOnLwwso1V6ve2oBdMu6ba
z9ToK056tW20uRdjwj4jBm0PXZgJud3Hm1hjsu/Nd2G0EzNzPEDOGB6CCb1gmLobFxLgffY/1dQB
r1lmSCUnjW2Ux9wp6ERG+pLQi8lK8HE3arxmpQiYIlo7rg99DmzWxSoz3lqVtL928EJw2x0uIbgA
t5l3ZZz8lROAbatmotiQvXXqUKMt6TK1u9SXzHDPwfIFeTejCNMdHnCuX4wMXwBNpVpFA8wbmXjy
3Ol1kJgCQe8wPxlIcW2NgbLQ84sHmnsTNiac9oJNHqLZzvT965RieSxjGGvyyN4dKbBLRjPpv94e
CCcS7Tz60Mz52N39NMV0N4onzmt3G5fNJ1HYnwRb7iK3a9eNjTvGa7i8jbY60FIfSaMDCpd2J7dh
48sAPFx5IsNNSxa50YO0c0uTscCiMjepIsGxKCpn3MBziz/aoOgEa4vOBW6Oi0EFniE6ORNbzpBq
itv4x4ZTvAK33q6l5gUQs7qXw3cdGd/tcGi8sX4KbS4ss38I3GI6l5PAlDSU7xNBEGSN/pPG9EiB
8wGSEd0XU3fLzG7khJ/KVh1rZ1icXCn79PQp0mBZhgqO8pAVJBrpp3TqP6Y+/zX6P0pnN1rctxDl
XNEkr/R3F4fLOyaCNCUSzUz+TmJ8tHp/hqSJmlOV/jW1x8fJJX24Sb4CpZ+CkiFEcpoz963EhcuO
U5C5THgvsif3iWMDiag1toT/mhfARXuSvdcD5eDBReLVhQxfqQtchPlq5qn0AL1lbbXx3fTm9c7N
Da5DH785SrxmbvFDN/fk1jSHZvzH1/oeF+ROJcK++ODISYtX7XPmPGSh7hgiI17l35nAy0XNVP4j
F4BXkbyZk3Yg1A3um8woicg2CT1k3CUd+T5EkiC62T3WGH3RoIzMB8zHZjbfsHvtCEjgYxe4Dy7z
KeBI6M+ITiZ3PSC40rLtQ0Gyw9ZNYeRUHDwMZJ1yYxgDNk41HuFC65WMIWjlTfsaJxiPc5slkEkR
Uagyg4ML9Z/wYhs5/zqM8+IY67I5DjInmpENCHtuRdFGCuQARCiIHA5hY3ynNAYcrAJohyCZeT78
ryEx1brCxNSl1kFzPKKy77v4tzKZhAcdU6tCDkdrmp/Gtp8vJKYdNTJiYEstrmOr/cbW2g2OuHYg
gXEqsV+Ma+bPFf934/1mtfOL2N6GiOcdSEF4SVzCEYO+OnU9URsOC+H1MJ9m1hlI8P/mNSOHhBdr
wje3sir7J7JJOrRK9be5DEhQTgX0CsCK+l3q77GLp1cLVjir/WGddibuoSLbIA9A2WjXf1MHSUAV
dQesCyGG07LfSlnf+Rg49LrZfSbPau+P1SMgYvRkw6dfto+9zF89NIcEly366EgfBhMWK8awBMH5
rvMrfMyeHR8Kl7FElGC9R/CwiesqZAodV2dtMKhqnBFsLPDfwMEBRT9MFKdfPzNwQOop40/yJTo4
vJUG5G09Grx3LC2jdTCN1tIaL3Jia9zS8zZ79CzMOub+V4dmvKtrLJ1IaxB8W7+ZUzImpnUaxyzY
z1XY3a20+eOjDG9LZ9wSwxVwbVdfkwrqlbbTV5HrjQbSi3M2N/Y65vTqR/JZ8T9aSv5rBagST+Zf
cwK6haha9YyTXIHhzOqc/Sy4umSoN50nn+LA+SyQem0Hp/0pWp+pVSjkpWTgAdEnf/K8JofsKu8z
vItHOTUkw/f0p6AW1sj+4hOgxw3MatgQ9OyG396dAVCI27LZblx3Nxrx4+BBjPM6blHD6p7Gxqq3
eYTOwJkaBANEsPOHGwfeFqDuHodO7lsnL28Hpo/riJYsYgGJ/L/hx8Y1g4HK2YJBX/VVdZriYTuO
cbQ1DPk3yfHSmbNLOFXcRXiFPDbw7rvFmgmFjHownJ7Kuw4J35lK8ilBt1oFYJbYMWaE+MFvo7OR
sOPog6TJAahAm107tGLW8AythtpdbseWHa5Hoz0Q8jD4/7r6w8z/+JW/LJCcGSWuPoPKoQHATuBB
1mI4WyHmstC9GxDxoXANmX+o7GV2Grifeqz1Pu35rginLU/T2QQO6/Uu/eeNEWRGJzHTcfr+V+SO
knze1twKn9CgqVd7iGPGARbFcQYiMCELwdbK8Dw0NWGDefkGjjnbSDvqD3MV/8vCKl0ncY9BCtEM
Lj/7gLLrr7aLXUQMaky4/YngsKn7sEM1sEYnt3dukTkUFhlsZHmvNO/oI9uexySbA2AwxHONe9Q3
iu67ao6RtjboLHcTWt11580nO2ZknSR36kOW/xYCcsVanciZ4GNREx+8wT5BL3NPIAWf6n7sD3nY
nsaYmIx6svC8RGfT8NQGxXx9ieiumOnYVhrs3DH8IM6K7GFv9gG9yU8xSbCFxFrUMXzfwUDrZofW
vh37fdvNSIs85i5RnPlIzDDnKN6NKzrH02hx1dVDkB/qvLzzN18Hco7WSs6opZS3KfoU/rFRpOdl
k9E4wXacsgv3AzKO8TarrEUnGBJ8QMj0loIEX9Wkok2dnfy5MR6VcfKkbe0MM1gQZTOwtFzBGiIU
5RgH8z1LPpPMhHVZz3SIEYrtlOUDsA0YSD6j+lWd89LBkGm3vu0uWLEOdpmYmpM9dYug7UtBXYIv
Iym+TCYsgy+OXgMau1YC2QSnDHsMNLUF/JACRFyKMjRFYYzmAeurXWNRZkApk2vPYJ9qD1Fw3jXb
aDI+GweLKyBZbJ51uyk0OjQxhMYe48Rx8BNO/C3wEfWnmNicODqhcSBBokZmpgWm+jAhcMJpoNZ0
o7a2ihnRrghvmpKAJ7SG0hVM/M1e4rNMkS3DU2Qa89gdWlSvz9lkNeuBDBzyn+AVVBi4I83pV2pw
n3VeEKBYOMXVSbigssR5NVVSnroOGU6JrwQb4/vcLy9Hm7swRph91CA1VvzUFRQQiPGQ8OHGtSum
LOxibD0cgHzi9YLydMwG52UWF7qMEJuLD+usqZ4bG8Mhuu0veDkf3CkkiUTceuVk/ItjDqAWieOZ
/p8IkwTeBotZtBAQpjML11njACkQGNcUwTdjGDJ/VY3CsxZm5ylL/mLPTbcdp9tGKfE0A0jf20id
mfdDdRZ1C3tZmuvqOKUePYIuw51kuUCsp9w2y7uOpxGmg+/JrecZnBv2j8UZwJ4CBVOFdrKZeObB
xR39zjbZsEWvjYV3KqZ4SZZwjD6D4m4V85F/D8NxY0IBlwIiCUmHtBceb6PizVAk/jrCf5kqS1wj
VJDPXSMuZFM4B4jZz6kxhXgM1VcfhAebTwF+GSxhWdIyFIy9fm/38Lv0FB0TeJcXSJaYy5i5IThp
OvpIFGF9Z5+kmyF+8ek6QJ6Xfge0trRBMsbRNxokXtHE71Zs/QBqesUvwb4ln/TqxRHYQ4iGSjbE
HSwzw+48NsZ9nEfrNidBhcb0ObUr1CBVMd55Lt9kohLmuONTNiY2rW8Rnwwzao5lnbKEkNMh8ebk
xTZS70E1FsbQkaSOzLv/9yXxv4VTHx0JPMUA9rGNhUkeBnHAE3mtIIPYmUdYRS9TYVfEFYTs3dHr
0Diic/P9e0XNe+NQIh4uXpCDAxSlwt6Z/KNHGABy65P7jZ2M7kWZR7VgephAlA+hQ3hyzdqEjNTp
lT0nhFOE3I5bhkzZaYV7txpw0RXXXjjDrQjbO+Os6LpADK0Wb2bo3frIiW88/y2Of6bf/iu+g+Fp
8KMHJ0+PsnQWZzhOOtR1a78idBP9M9wJxK57xWJgLQmu22QOL7PvQlDFKDXepsZ4Kf2JhdU8cmWE
9ZUUDPviJIggFXLzg5Qyu6m4hg/LabpCsvvWC3QR0RxcBTUWT4HMOEbjaUvQQIYZayK0ZGj6vZ6S
O/aP6fTfF2JXgCH3EkBY/DBUii6N9SMFcnJs48KCn1zuRDG5RysbiDlkuKeiFo+Fb8/nEcBBHzhn
Az9C60XVtRDt70zw2BN+dvAwvtq1E6GLwuX9RDl8RFBNDozEYJLhlUGYDLq41bJ7/O/LMOb3zPRf
h7L8lwWLxI8Od1MlLAxAZpFfv3wZ8nzeBx2DQQENdB9ZgM7gKw8I4Vs4F4vPJsMvhqCFL8Ll+k6w
8pC4lMQXq8s7OPNsCVVo+if4sc2OcSVreuoNL+z6Gz15NavkvXORBBbCrx78yozfl1pMJglyt2zK
7/YpYh7TTJ1+RmzVbhpsYiukO/gA/DB+i0vnhK/7YJlV+zV0uCJMDyo39wB0KSfMNo2dNHcjbHOg
+CQPFMqcke3hAVaGG34WjruFMQJvM0x/q9JZInbzL8jnDQuusdsLwb1Pps90FM1ko3m00zNzAXRI
ffZQG1o+4TyEcRqjh2coXZ+65i3MsI4SucpOwf0gezU+Ts0b1iwmQV4Yvhqtdve+R5f037fSkQYG
IoI6//u2wbOzCzFF9BDQN1L5+tXONckNqF62Cmvvq56c/MAWo9n8920i4u44ztiO4j6nm+6nm1VU
5aVOxbUi2jOt+W1kSMVLt9euI5Rn6yBuAoR1XOMzmjGoVO0SzUouqEclStnu9ztlaIAKjBauzOdn
NnJGceh4HRgMwM8kw619QWGloJOzuayD7k7Yps99uKZvmZ70rOKDIf7lmr3eku+39bQJnTZ0H/Mu
lZcU5dmmUouIgGRx5TC56lRinUIx0v9DBttPtFW6p+lk0bI0uSUPPU4MyL/QOsHTJEe7q2nVdWkc
O9d+GxX0XdMo9LF0mPob2dyd41B+jXK+xc4YneptjxT8PGTiUjQzASYNujxAXIsSHSxVIT2ag6nB
yRbGd5y+6adojdtU8AjNM+BSVH+oIJXcp1AgIUugHkWGs09Ms3+NNQaflsyiT+RjT1UASBDk02ZC
MLkzQ4g/k8z8F1VXqDdhlIRZyKEQVMiCi/xv3VBqSOjKFuoYFMo7f8ndUKCdb8Jpntm8ntrZe4I8
yFAx/Serx2Go+19vbj/cXwPeywO5W+u+buJLytISXn2ncQ+7UGMFCYp+oV4c6Re/EdsoRlZ6j20m
PbUekgTXqV6mbHyMjWnasS8M1mWmp73dmSZA7+RJOJmxKSI/OPRRv+dtZLIJ7fOhm9I3tMf2xWga
E0HTtJKTUdDYckqGptj6gKxONuv+K5Fh3SnU7SHMI3PTKzyMeHGOaReqa8Y/KbNBLoZ3JNlxkZxD
p/P2kx9cVBlxZwcF3g18exaSsipwsiMEEvSWdsLBkkb6WqMjX8tcEAEry0Ob+/UB7VtmWeoi4Cwc
RweWl2VP5yw0T3mYkYQAEOyQ1uCpnYq9euOxj+WSdJlRAoApU0I8Uh7Li0vZ+AKx1b87jnFjTuZe
MjZws15EkKGf7SInJAooKtB0ynG8gE3fFj9maZZPvZP1S1Bmt+26WR2mkjlp2fyMVtc/K0GWb507
B0+DrzKJ8ckZwn1XpEbJOd+6uXibmlSdrADKr2GoL+K5or+ZTf0tCv3F8mW4mrIC0w9zHNcZV381
a1QVLT62qMQaKCN7kxYOFmdLfmOAIKksLI19bzQ/UOjOOuuZ4s0MvmSiYyROJEB1LgS00OIDm94Q
kjcrxg+/I2mEtSa/ER8jSONqZMgVK5KVoU3YXIR/VSLfqhlu3sgsTGAQ6SW8QpZLMaaqxxHpaGgk
1VEbDLqYIZ+kSszTTGxLM8xHOlci+byN3WYPVYOHV3jkAYsODJJZu0eKRLT+OaUUePs7Gxmyt8tv
nwjsR8Kp0TlYjIBmD8+5U6Nf8thDjyMjWaJr1pLwAAS79TlsEFYwhVMHwfARk/4AB3D23kVjkVYD
1PKp1Tag504fm9TDJguQj9bKDneFz1nCfhYmseWY66RlJJajidqW7bjuOkkO2ExaT59H+zx1q020
yBBqEp5T81C7AJUTPi3E/lGpR9lTm/CMWY3CcZPkBE5GSqxA8mZEyfSXCCUF/Ihz1fvihVfTVx8x
GRJ7BgzojZMLF8tBRJQhwkLB5WmuKpuWqfVQ4gH4WZUDSdYdLGK85hRfpt2TGWADTBT6xWpDfm87
hpA7B7vIa+ansI12qZWONz7Fe9G2qJXs+B3fRLEdvsIYz2hQD0sABn//FPRbB05lgRBrldXRld+x
oV9U3k6ifYQhGu9jv1WPMiV1uovI01gKWETPmxgLBAEIxT6AQCC8ND8HybTBt0ZuQzmt+3nGp5FQ
IoI0fsy0rXaeDz3YgnbACJrezo3Mn3DmnBVYYhgBFk8qB8cEQDXfWZ5HUlJGixLF+QZtj/kg4CgX
2iR9Lw6bA17O7xZEGfnQBRARi7pfF4v5p97KBsxcOEY7BRH2nFo5cEJ73wFUIakT9ZSju2zj9uCd
A7dHkoHDjQUysLx80mQKtxbYV+dhYfifWNZf2U//jqP+dao6xI2JdjpQ2FdjhX2jMa44Dla8meYL
KvNwwWcw7S/2wghvLFQaZIJ1vwn66Mc2qnUawHgiShOBJC0Mjjy0Q6bV7WZFTBdjbWjw6lxqkAb/
falL3EQyQHfi9+DnuMWRzxjFMeC4nXIdbTpFa6Sg96WjtzItqzwkNkFkavGmdjGhOQYxRy17sj2/
fLoSVfStiu7al3G9t7GNrtGKZavrSOLQwYrpFa2aYSzcPoIMB7snMrWh68ku9mmc6Y29jD4XMRJ+
2Dx7Z6JUH2g94zi5QXAcnnx2P6XZNhttNR7xlx4purG51XmNPnoQRACSXSXRuGwGalm7rYxP3N2m
v6i1u/g1T6nc6qD+cEqKLR8m6Tpx05g3jiirIkXh0IPEijrvLS0YOlssDjZuCdEJe7e/T31UDgYG
FHxgYF0SbG5AmJsVESDuuhxoycepM7d4YVzSCdPwQTrLFGN2FedI8x1N/M1IP/8xxpisAcBZFZIC
3JSXYkEfgmLkBFruEe1vBpMqrwN8iLQ+emP55kofQTgOnUYV+Dg8nwgZcPhkfVZXx35ujKLikzn/
rYsKXiwikJHLbj343u/EdXscs+6zLELim7i8XZjrBH5YjxP1ip87xm4cwwqZa/skGpUvkFPzcbBt
LkNxzkXwPS845dRCXpKpPz01H2ljWKlN+wrT0t5hOLdWmSuwDGK4W9fBRI2cocHIwE2nTt68xvDR
N+yNgcKEX6GovsjpYYpv4mmRU0LAj9mKnSHge+hUvjfc9VfDi376aqxPfVH+Lv+FJWIcLf+7YcnI
C+CRzRs+ITO0r4aPYjPjvdoWjd/sizwCJmYEyUbjHd/m8yuZKA7ANkDGeHjORmlbezn3Dy3LyZe2
pSht73NiwdOb601MlPgya33w50UTpiiJqHbp+iV2Q14b3TvXIZuoVyP4qjw/s+CirEKoG8p9yhJs
tCYqn23eoaOrmoVZFi/VQnf2tYQJFCKZV6N3DRjQIEurYc0g2g/6+fW/38vI6mOy9IBqNi7hAuXF
Up2tie2ZEcOAdh1jjA5VoG8JVBUSDjQr1pSIZCd8oXxDfNXca6N/yyAgVrYyT+B48NoukPjUOVoO
3iqrm3cDZs2Vk9hno2XwTPoYzx8s7sbu3oTtI8ImB3rlCAbaVbltPEZO03JJEJWZOMkbSj4+kuWL
q7JbPhpXpyd5EsH8u3KCZB1fZcHMuAmqRyd2MYsCt+RQQyk1eyTIaCbY+Da6lbdPTUkEln3qhRvs
xyD+KbP5wwjcfdlW3a6TwSekXD48wSKRqvPPjEzqUlIs6yp8SUPCVWrgRloP2Yb7Uz1iWkNbz8ON
8fWfHXV3ErPrldXg3iydNxcvJAUO1XLoHduMxPjSqx+zHAE/4zRw+pIL3+zadz9oHvAJebtR98+d
idUzaKeMGC+qGFmFn8LoQV+AldzaECJhVbI1nfwXDU3gzBteWX61ly1FbTvbW1q7gl1ffvR6ZkGS
3QVGpW7jD96EQzKCqEEyESaINwc3Euuj0D1k7vRmNvGr/Ygomo9SPaZol+u9RYy3J2vvVBIFvhF0
vSrJYFwSRqZSHyWsYf9OBfsHg0vBERopX74TLkrw0YybDXy9+QhcyeJ333c9AV6MfuqV188p9QU4
iNbGqwZefpezTBzi/qOzEJeaBrNhZdrb7OY38Z9SzPluLtszdOezl1iXyImwpsMkTgvXvgDmfiyB
/oxYL6HvNnttpZRLPfyiMcG/hMR5RTrRvY1nEqmg8xwEzklAYQAI0HuNg9xL3/9RzvCxgGRSYXgM
nt2/1LjF3hQIf32zu6QyIapPIYUCQ6OZwZxl2I6bsVcOn3w0qFnPOl/W2KaCWe2jGq3bBOWzGyZv
NSV+siW1XCXGNafsp0lE75chRlbpmiYcJoL/5ltpd6YPDqB019CHLgxGKdincddiSV7pgQfLdknO
NGbjZOv4V6KfgCtoqlNDtOzlTxTMN9ft4UNITrnBYs++RLltfM9VB0AzqLRk8sky/CWfBDzM/BNC
QbCTWcP2uKeKpMtbNxojpSfC77nkAwN1F2FVmuiT9BJ7hwrTWmHOqlY4/tc+cw4nkT9xBi+KieQj
M3vAleaLqSiLIzT2W60Ir4IReXT7APVj4R4jIs+p0sOHKvfdbTUNZINRw8fdbWwhO8ckFW9a+C7A
FzH+9ZKNS/M39vIDKRPI5WbEutWbaAeDyQQOEtVrwnUEpilX0lEkKZ2TWSQXw3ine3lKAz6EGWbM
IYdlEMXPTkUAqEf7hOnzI+j1RzKF30kM+J9QzTdAysc0jM6dHfybDJ+Paj0+aN2cqSWjQqxn7WLl
7AGbKpPsSo97hc0sK3ZXinzrW/c5YIED7paF1Gqb997NJLimM5CjoaGHR63ENhpdFg4iROhpl8c6
HBUcDiIxYzYJGb74zTzxM2omm9IGuEqK+nAt7OkIcRLYgkAA0ZOSzezKzbbE6kDOMniLc57OpERD
gfNg2+VMEPyueTYgW6ywAhMxgieNHnYRvk3xHShAs7G/OeXY7wFGZUnt1g8R0dT5PIu/Fr5Hsre/
zLD+MyDiOXKXggUR1mdeB8ahYxUmO1+cHRu7hhbJsM5CgUd0jgYgJvjx0pzyMZsJhBHJdBx9isVs
RI1QphFpmSmC7LFdZkq1M62TEM6NLaHIC5v7JfVEsoWnueaQQsAbV8M26ucjMgAWLWkGBM6bm9Pk
JjseK6BtLnOWCpLhJU9odQrLfmYaw3uACQv6rEJqQoFFwMY+ceb0mU/gFlrekgv5Jt382bJsC8pL
fkuWN8MNGRxVWQrmCeIYWRN1dLJ0dwuW2ssscuJESuAhzTzE5/++ZO04n3DXuEx4F+oS94sVoNJm
VjkmzL3yZciEZsBIklOO3tYqWIY5Y5Vs+WFIIyEkrRkghK867mFqk02jB7pLz80BbsvgFeVX9oiH
5GizPWR3Ev3QvXCssfg6VkF8szKguw8lmu93+D8OwIzXvq5eIdZMhII4TyX6o40zk92u84pa2vaL
t7ajOIskwTj/fWt39rhvzSHf/vctAQUO0Q3jT5G12Kw8EgUGzPL4pf8uSwCu/1QcJymN15HQEgxE
QLaMZviQFHHC9ryj8oLv0ezeJ3v5QfC7jwt02jfNNxO7+T60+PsMnwoAnIWHULvo3zBdnvkET09F
YvVveklhBspF4Q+UaxyAmFZp/IhXZuu1aCz48PVetCflsmUG1sT7SDVvA2uQuhpeKi2/qxioDOzA
HRadv63ITzMznrp80a/sBXZEbwQs4eZ/lmU9+g2pFW567suET066jA2D9HFk6hr22XYUVJUDBox1
7ehb2xQ7Qh/l0TBxDcK42QLxmYGU9ek6iuphXSzWiq+wPqGM9tbFaLHN5P2d6XuMRWhecPO5zGyj
cbR39tSjIms/CmjcTdlynTvWtK67lC5dHtOcVSvrWao2GB8EvemGw5zeqDjYwQDA3492A9cUu2vK
FGzSm3rmhMzTjzmJD9nYARWBgi06jZG1Mjd09/newHC40K3+MJ/8NNL8FMykmcwmi/ih9GjGkvTQ
GuVLYvzDFA33ywtwi0zNc1TJoz9EBzcJLlPp5+uyjf7AIgosEEu2yASibFk9pIKdk43Ct4nuo0uK
D6qUxZ9Yfxi9iPcco9vCC+ZT1iR3nVj0gHrZzkRcz8xPYdUQldIuCWlQ014qIf+lM/4oGWbp1sXG
1NrJkSKZhJ3IzTcUOqSN2aSd1+XZjvy/dmv9Ne1WIW6xtk0lMGp0u8hvXjhtum27Jcws2IY20kMt
qdPzEZ5DklU7nBfXZBzqddd0Z+3rfxVW3dVYe/9QSos1jutkA1tR08nPT0lVYW1VEUJAfDhR8VYX
zo0xu7nOBIQrs/EYyS5i9hpi5iow9NFx5B9eGPoUAH4r1PwUP8V8pXELhlCcyPYoyY1gbT8D+Llq
a7gNsyFYo3UfDOS+KBbQJlQrK23PsV9ssaUT+Q08h0/VWkNp9OpDhO6t6ekYnMk3dkFUyzMDVgw3
jDyopx+Eg0+Y0BG2RtmiWSE50ZSAiqQl4PcQHiZJftqZuJz3QkNJ8CCE8dKjEsRrywaytTZ2NA0r
fPubmjy1jXQQcMx+PAMcrz7nqvgcbey67J6JBlM3m3yNdixLXFYih25YgxnJi80gyuaQOv3jNHjL
vle9R2P5UopoONlF+tA5jd7De8KqanCG2iIQCAPNf02bg1cpuw9PUv0aXXg0e/fB7vkVRnbJrHTK
n55KIzHaZ6qJe2CE19nI2PyHwfTSQCTrFEBaj0huNsoFweaihoAVPkO6K/eKMV81SL1KtNiVld0/
MG4g2Fvw6LchT25MpdApi0Adnb0FOBTMgmTqGMU6eggWtaS2oZmUVY/Z0cDHaOqv6JBKBiZoNF1w
SGvbzAhOSNyHWUbbIRGkBBlcdbzQhI0CADCcF8f/6YrF9dmGUCEc7+4s6RhenYAcs1DIJA/08K+2
cJ4Hk2BA+Dsrtm0xP739Muh32LwOz5n/Y4XOA6neF8wDArBj0e7syjupCXUY/a1c7eeG6PHKK8gc
NShDmOwTAu9mazePno2BXynrjTWrWPdhANcOuoSltCBjCcbRVjHWhQfJThWS1ZpZyHow3fNg8Y4p
N/vgTCbYth8+aUSxjaJgGQaPIj7INkFpfoQhlgu7cxAspNFfujI+qE5xKmR8JU06jt1NY4m3Httw
n9vZa5TSiVZ3jEkoOiJS4YmKwiTndo7cEk9YZ4t9KGdoFaUqPg09hZTvIDERnr4EbXyYUuxLSdJ9
9xM6YzQvzLoLmPeZOXB64WGqijeH+UWesiOvzAGhqTc/ehOWBfnidQPIkTFH8FFVh5HpLmTQaI+W
jUNeDgPxVzUqh/KXv4JqPymrU13y/goTkIltM60ruPdb6wMGFKYGBxnrjFGo0NANBsdlg5u+wsus
Dy0kl7iga3PyW98YSwg1TM1RIdsMqeBLVTDp6WEJpM0Hk4uAPX1yE9glHR9WTp7FzAIkJnKCbdeO
ZgheI8qJdHdHhoWQEO2wXe+9dpT73p8+iNJFnRgjibXemMl8c/xfZTnF4OqmxXjzWtFIy55wHn0E
CPMc/jYRf00h4l/T784zz+6mFcaHkQf5pc28l0y41znoz4lkjo7CbrP8LZaNqpdySUQII2m2WfUB
5xxRUFJ07UDfmrsSUZXNkbJqaje64NdgTPLH92KmDUtq4tixy9VoZY35Me2bM5Myid+1xgMWl0+B
eM3Rz6+CYfYYglx4hrN1nTI1dIfntJ2Xwaw6teA3oFdmN9PWkA5Y6/PhfhfeDkhXtx8x3XJIbElK
ZDuRRXl1XGLgWdmIx9AHAEQUrsKbiFI7EhHJuqEnacL0PSHKThT50e3sbz/KBuZJKCNrrjiTUVBv
SQe/l3rpQFMy4Xjq7CTdWSUx3uNkRoCVvLNoCHTpzKaFmzbaB6WoV8b8RGqn2FtqXVhIj5wg/0Cd
lWBQDmACBeA+xC0NeGssovcQ6FecYMsXtIDRmq3wEojCtGXyw1PT6e7oNwHINemcFEKIDcF8SKB6
WZ3++8ILMCJ4gx2P4JDSJVkQk0N1ViK5DcKCnWEA0KB/BQha8cW1ZkD1sqzYO6qRQr4rdi0P1s61
w/OkQQqbTaYB1i//kzxC1EAFRhwXJc5GQxw7tWlK6Qk7Y2N6KA2p5O9scp4HAI2nrMv+z5dp+TYn
8XZV+T5VS2KM+/9h7jx6K2fSLP1XGrXqWbCaZJBBEuiqxfVW3m8IpVKidxH0v34eZvVivgFmgN41
qiB8aaXUvQxz3nOe40X5TYaxZl3ZA2nkqUENw5dWHjE3bBClt66Jb8IyhHUKKDZg5st9LPWn3yMV
2dswXgbZJfdzgkOXBDWzFdxvQV0BOz3L+SGavjEbNNs2GR6jID6JdiZPjmI6JvpuluZtiswyO8BJ
jZxEmA2eGLUlo5MYva6wvozSvfpxc8WXfTPr+dJKtFcPmGkd2i+Ro1ZDCpibvW9d46CgIEFevOE9
lnIp91r5rfrVhcmPIRl9U6ABIiHfeAlgsTkm0fzuOO0btiXez4KFNANNoJYq7pyRmU3EAoZAcN/T
rzuDwcY3fyzgQu0LbrQBb1IpxBtvaTw3fMUyO5R1ehmZpvLGc1CdkuemyShETaMX7Fl7x64w59cG
nzYilJuk1ZHjSLMb2ngTQI6i/pwb23wVZs8RlnuyGJapkcP7Yrkhqp62aH9tQWJIsYOPvPAIfteS
5P82Hdwvn4v0SJ+7Y954UVLxmcw73bTn1iD5MnB0hJ/nHEQf4KliwREZBdMcOsp8eMxzAJttTkiv
so55yDmKNMWHqIaDqBltcOo64mXhOoNpbRRP5YhDvuO4ipT26rBnkoU5tiVtMZ/4mV6ikK84tf6w
5fwvszf3ytmjSJ9HiRgH+/iWgDbnbMUDYNmAbmORURj/1BbjHZiPmtsBayizYdIjSsJl5sruMRK2
A6LxdpyTI2ZwmZUsmhZ+XRN2B/treYMv9C1LCeykCCI2tyYHDmXOK+ddbHdPEJ6HuvAO0NFI9w7L
J4/Rup0h/w58SB1hph6jOvrFW/N2DAGAqPAeAxvzS5CTFaIXotlTW8tvFVgvZuSdygQS18DcZA7q
N0IyyxjuuSo4yGbqBJL0aUCoXH5zQQNtARouSKJTUUtyK4tSqkGEJOCb7OHigXSc6aqeWJxF9ZyX
/aPded+mS21N5m/KkVkENzrekh3XAEtndzM899StmJQUJf7GYJOFoBFZ4uC2LTDcy9Qrov6S9dnL
74wMUmjnf805O5yHJBD/AbPrGudccdRYuusKG1cmOmh0zWOgsWOl7SlbuMqm43wK5X9RJLmQRDDy
x5xINTOBwh4vnhk+cQ/adGPyHGCxYuuDU6nHA2LupShnHgNjUaZb6phop5Q1skPjkibE10j15KVu
yaVW+Yft+/clP1ck+S96AVciUHpdhPz3dNdhmV0IRQPTz0n9hgEvGf9BIo2c8pSmOV72c12SfY+4
XxlyUNSKYhq09QzE1niRr31e/h4JDzQ5+BejvkhEgUoNFy7PeESBRrY3morvS01jd1ayFvjamrdD
SDWIlO2jn6uLDvtfnp2cE5aTxs4xLBCMMT0upcz/CMLyvRbdY8A7sCjqRwgpTK3s5Bmtbz+Nzgva
UZJwuOOIqwoc8yOm/UlNgFayaA0OC3+XcZ/26SkXLIYtryOlDAFXPMa2JO8fCi2eG+X+MqacCZ1N
43mNpz00gQGNyZIm8k0LirMX7sD6yNUcfng1w8q4t3gaOQoF1cB7DZu6y5wlbfOj7/CI5VPGeZ9c
ev5c4xiKE47SHjV+THfB8uQN5Wgq3ZJBOOHLxH041c/UtHirLH8jn8q2zB7h9fwrYtwC7ghv3CAC
09RgHukfurGi6h6wz6Fp5HVwbFBQjWKrd5Cvoty8NJY6t6HHoSiddqkuj1XHdCuiTZdtjAaErH2t
ivHGzS28TUV1cn1e1Nr61sr66Wf0DWfANmmIe1T1R7SMo002S9vTyhv6lyTPbstxBh1kvhhTf2HI
u+pYFve0lHYrTLrUFQCC5Hr7lM4ERWxzjd6LKQHMQ27ZuyLwTwx/PyaKbez2rlHo7iVdCt2YH3jL
IS3CvkBmphr8YEMLKn4yXjTtEKuXEvKq4w4w8JY2SDxlmNUcfdc3mEp7dcPUn8s5x1pMKa1jUDqp
oy0LN5+ETdRt/O9Q1a9eL07+yKOamFa/HZruM8zKNydosk3XAL9mfKa8T8DdPaXtgsg8MRw1Wcyu
uTLY1Ctt7OUTj7F/D22YfbY5Dh0/gZGLkAcdHy1PrIFxH2Z2e7Sci9K4EcTQPgaQO0tsrq7BV9/B
xSh5yVZqH3UzWTXNG6kO7/v6E6go41N60ehA4O8VGQVfFROaOEWQgZBu+LhOG5YVdgi+A0X0UVpE
4JDA8a+CdkTAd64mK5I20uckMI/OQA2sIjbCr/k0CqOJLUuOl/x4GWvOmPIWqZrPCfS6BSSKU/SA
V8y7lpLf1mpzHVFLhAbD294FvaAeJJwZePsjhmrr0FjuLnSNc1NiNYaE+5Lm+LOdKjilVb4neby2
O0zqrpTnLsJ71nn2+xCF953LEuEF4YuRjd2NUaTXJsDyWFbdTVZMcjfDQzVaddVh90D1EAcMl9h1
29xnkXmJBKIgcaPH1pdfWVd8QMmj49l/bwuuKzQnvIfmr0oiGjg+unod5Jh52STTaMKHin+fHBLL
mdnj2i6gtnTlaSyCN+aVHkBGc1jp6VcYmcbR9Z1nRhG3doCfHhQ5tMRk/B5i2oT9lIt9Dypk8H+8
CSJFYZkkrnLnUIbF/WRF0YZj9ZsOMZdNZvA+dTnyBk3e2h4pdeuuPpx/LmP6Dag9iYHvtP7Ibe65
c+B/koSGLo5k7k+O2DJsD+D1EhXMyHO2PW0dgwlINIrbee/53BocTK/MbnC+c6jF/2xV/Zq2GU6R
3m0yTveeST2ApadVn6uVH0IMsXR9V/W83LmDfpcl9huVdoQgrbNnWe95sHQei552vkbsXU4uRAje
rTZoT07q7JC+ja0qww4lSrZr0eItGMxwG6TlYRAi+lmaWOmMaqStPyb6UVnSnpO5+TYH/ea35TNZ
N3NVCPNV8pbdTN105ynrDKfWfHB6vePNAVB6pDKttzhMZz8ijqgqGJ3goMaj0eREeahPXTmW+1iu
h4AOrWJhlQ9x4oJWAAntAjFfS7Y0VlwO+qOhWP083CCpC7Qhzn97eGj3lCVuFNk+I7Nv48raufB0
CRkNEhNotAE0cSs73InGWC1tGv3ZKSAiF9SSwVDx+K6lu3wEVtPJnvhrsJUMgxDS2cO7nq3eyQzM
vROlAI1xj3FqE4zqEdMFfnE3vMw9iAOHXTUC3oTamKg7RmnPaEMQX8miuIFxalPcoxJbsZ8/a/ch
dbtPTBTWbQqSaF0G7S60nOQczrzaceDNx8R8kJW3LyPLem0zGB20E9qW+OiILh+ypLwSoIjX3D1w
9jFJmspRXvM2/B3P25n1Y6ManD8o7Oa2poqjk/OzB33UI5t1GfKOa3KJIdkgjaaynzCpjIvyxFbr
zr0PpH+XTdJfp6r1SVl/h25W8sYlJdi469qvbsypAXdXc/PSzjVfgods+tcEx8+QTIAhzXwdLzkH
jf+WwWE+r+akkkcA207HYbPLfpqx/TEWu3PXBafMscA0xeTSlNVsykEfEONvKpb6RpJ70+34aHI2
Brc5s1YR9nlNaFY9s9vw4C8BZ+Cq/W6W2SvFD11Gf2pMk6ZpSyA4ZrZL4xbdOpAuK7t7O1MSu6Qm
/eO4JDGbrKfj2+o3dhmBp+VCvOrtpfzdeBQgEfcE2d+on2yQ0TfKbX9RpvFVxTV+S76qZuk5ixnb
x6FmrBLPNCTioFNhwWV1PcbWrcdEZ7BLnl7Ln9aikHvTge9o3vL9NeClJfEuxXEDYvgDzwDds5ak
kSlhEmfj17fyM8/1rZOwQLidU0BuTtknGs6MzMlonWGtsE3OhFSqv+Ms+wrJ8ODyf/BtK38coktA
BghHmDVudI3rTdKPe+SL3sUaAiftf/spHL7j0DkXRqY3JZ3pa3dOMXfZzwEu8hWbCOcdf+QgER64
gD5EOaB12eT9JtP3vcEB0ep73AqheejyYDtPSX5sbO5N6ZTXmzis6nOIiGbu/LDh3lSKF5yL8t4N
BNYt7L08ps+BP+BHMuv8QoNeTbw9+Szy6dvNeHk5QJwqE/gu11oOrzPVGjCYSK0ZamPWPP9dpH8K
qYIHa9SLQ/izt0N4bZo5JgYTbsc954ceC5c0KIoI40iClGlOhILYddI52DokAR/EXdrRmBrFbP9E
ItQOTfk5s7gfWEDa92YFxyuNZXso0pg6q9FZgDeih93Rs8jLssfq4Ce3lCsT+LQXk3XMlXjn93yt
Y4B+5/Qp7LzqvhqKe7MP7/zAak9/Psyp9+QqyzxY34nLqqaxAWDVifElUc2Qi97ZC/xI28wfKXtv
dLYVjIfWmfB/csbfs+vok5wLoi0+hYG+RzOtfUMjMOzern4q3JDKoDBj0/fv04zpXzaSgKLTHVMw
zAVOh6HaoB1QYR9ybmMIczSWg7uexg9hldMzF9/jPBB7R2C7jHkT3IeJGx1mj2eNYdeTaKbXXBT2
JY8fLQphWbharFGiRAzF4dYxl8T2gSZg3QeqkDvtRMk2QTKLmbSdI/xWbKldv697uDqUc9ZXQpP0
7YIt6x0shTI1baxvmX3uZfqL0oloZXIdIpjdB8CMGbvlIYC1SPDk1nYCj7WYwx0OxznQ1wlAi1lm
6gxjTZ1lnUcgEvC3Dtryb4a+CVjK4qM/6vb856eC1p8FwkKCx4mYwKZvJ/Q5QjCIieONEudwsbw6
Yf3eZsluAqG/Z8Oi8IHmtW22zNInizQZZTycKFwsXXXAelsXVfdH4mi1N++87kL3dYM5ydtOBqod
6NYVyC0G+NN0BaE9H0M56isE4ZXrtFQvNykFUcZ0DvL+08MMxfUm0Ce/0rfaQjb0JUwPZcVclPNk
pzLxGhNHBfCLtdeIqhfQWxSLyewJXxq1z135SUqSIuc7iSCxGdB7D+48IHN7/trr9HgkHDvfBEK8
jpN7m+lgunEKZI3a7/HtAaYXBq6ZIaTBSVQYvUDzv1AKmCE/7bCjvA++Nhkw98GuH1ZS4ahqrCTf
+6X5GpYmQpVK93Yl3TX3zBoiChxBHIhgGhnU0UQfhsw0zKEtt7kYIPY2tjw0fXxbD21zVg062+hk
W2DEm0J0DJXq+oUqCpvcN0ZEbKebBsPSOiJ6SbXKs1v3xOYqdLKspMxyBllGLN7L3okXv9fSqO9j
IHrHUVXvWBzBekd7WU+MjTjfDknp75PRuMXfCyxXlA8KPS2oy/pI0fG2Crn2zZBJkyb16CMWE1Y5
lY+EGPipeToYAOCRKvEcFws6aKxIPQV1lZL/q1+lGgpuFCnaXPHuKO9XEgFX6abyaNnzdBXJvHUq
uqcmSxCtCptdXzIcqGRyE2mz2gdtyE0cMdtkXXhjx5jYWCkkMLUxvXk0BictXVmt2KqGP6Ya89Fu
rKusva+6MdqXssHEgP/hFpcNl21n3ZSSBo64ag91rpwryWmuf0bTvODrzc8wR2lkdWcokF7uYuFp
ciRVjyxExNMu2m4tB988Cr/0NoJOgrVZ2Bsg5jwPMn7mysSwM4Z5F4XikLfFrTPPqOJ3muT9RoWu
f2vASGOHSDdl4lB/OiZn+p1+Bc7Q3dFZmK5M76DoDWFolnxpjh9s5cTqUyjdMhiys7cMFdMY1mDI
Nbg2hsfMwsLB9YWUVDBSa9g+s8MRCEptZ5eM0RZA7Tebnvmqw0er45ktCW7vyoChimdXNAqMZCaC
AiCXjWU3UOYXViZ1z0WIKNYUnPXaxnoMY61Nri3VWc1cNc9z0L3ASmweXSgQxFaTeWPbZ4uL6nOP
cWLRTqmqIKHeF82doVNEmm7AG1oOx8gwFpofLqgOEBfs15UWjl5XdTbuPIXtIEuGZ+qir74UeG2B
Td9o51tFyPaVbx80lDL4vCWOi+lCowMnMeaE5EjjcDdsFg/obqIHpZljHivP5Eza/vGhu/17oYgJ
zOFI0JdxXATYkId2JKdEwsrAfLxjGBht+7izr13v+wcr6zFagGGdlW4/3ARBLHCTvdUhYWjqGQGh
YKVpWRT9OTpnyl1TcNChZwxcV4kzza51T7lbxfXL+tD+Prfb4J4a4Zuup/ulhKINlQa5KYHDXc9o
Pf7kwlOU8xNtH1Al2PSInhyN0ia2GRNNzB+sqaVXe/mgW4xzPiTZvZc+WTb1icgbG8NTxY69HXA5
0y+HUvO4jrAJD/i8+i5ZVEAkAUdt0mK0wBShV1spCel+3Nuzx4W9QzHKGvF7cL1xJQpm9AF+MdX4
chO4S8Ou9h7sEXULn/M5mUAHlKE1be0Cy14zVsfQHKDetRedcl4AL7ccRcEPV3Z2Nao2WNk2lgzA
Hda6aAn0lJ22j1Fbn+y899bekBoYIVfCaXjLT1O4M00oBXMwQ2D0argQLpeBZtyn+BtvLd+8GQz2
jkp24R0ci+wg/BbGzaD2ErlkExjSWbFrD1vmxNRBGbpYJ02V7NuplGisS07RJMgCTwMzffoeDKTG
S3wAK7sAbAh0Q3BQwg5XgdkfPac6FUsBSdJbNEZCkxnI7hv9nHK9w0PS1yHJmrl7H/oc5GBY3/NZ
h8eQLPsG9waiGHv2ZoktihCdjMj2QhUgUky6zA5D5pwcICEYW4KaBtEPuJed5kzW8j0ZYk2YLPsp
FVgLB6rTaoQ8uGXYv5NCmdhjZlbepYq06S6UgRz1MP2Q3QnWzjQxfLbkqXVYoZPG3TsGLnQr1UhH
6EC4nuVRZ5NDvGRBIbfz2ckYfw74ifYePIZNSMXRQJZ44wfmC2hVcZiisbvvdA2Q0TbDozdwQqXB
B52vMjjmxsZvGSla5TJFD7rR+yejWsKA0D3nKPvhAsPe4Er3MmhQFBSbUNJAUWzRPoZ0aK8DkSE0
hPW3ZCB6AHMtbvNh/vJI82A1xK47D7CIOt/47TFboo6Jg2cWUqJJ8vXUdNj2HQ41Z/T//jS37mcs
vJS3NT51Y+wXJUrjtmcUJaujKEp3146hvdFt8oRewLrkRydOcuGadltm6zbftC6BCeQG1e8umz+i
Kd71UQDNCNuLOdXUGTXtPU8oBnw4Ys27NqS1n/Bnb9LOQuVvtDoZywcnmtH4//xYNRnVPcIrH/Xs
U4adUHjpugXBVD5EXssM1DVxF9tTc4OIFN8OpjrAIe5PPseLU9sWF84CLHYhf4uRH8fpMsPlhZ0c
hIyDuM5PbWQQD6nlLsAAjVybCdQa7BPmdvI4BhcJxRcUgH1gW8CIT04nw8XJvL9Yl/W2w9F0lkzE
YUnfU/KHr7VKDrJgPm6OmXPiHHhWJScje85/zz7xkXlsXnuF4w/JBIiua3Bb9b8r3Ox9aWGOhdAv
hTNSTxHHu8g4jbjo16nhqusQLWGcYCw3hJZzkuDlZ2WE6b1jNle04AvhjuWdWnRcKdlp4g6RrQc3
3sQUeAyJpZE4AjpGDXuXQ0CilKx6ogiGyRE6Q634Avr8pQ5oIZ8BA9l+UZybGIKX3cVgmdthj493
gwDJbGLyv0ESnTKGFUBixTnyEfD9JNvqDqkywca+nlXKADn33nuvI1xmFj+qDr8Jv0JHLJnDcZZ7
bkvl8STWNFewO20bO9w7ZhtdlQv2QwONqFIGdlnUnxROkxVnUcblccYhLJ7BNlPsw7DOYMlorx5G
8e2QmfOptSHjZyZUFYgBu8lsGYHb84th0GM/jzgSm4KoYd/DXJvtIF8pjh/EBzrMUPetwPI5kQPE
5dUxbqPhs2bH7KfYPJoWm+g84FhR9TMsSePkayzQUFkTXCjMMJPf0/Q7z0AmU4CB7J3R5ZcX7g4P
zbFMYbyWQ7kvlyOw4WAraDVEbVdGuBxeu6ELztMDgRTzLlSWf9ek5ldeqJhgr7MVwEjOqXJoeCmS
J1BukkQmzJqhkvHTuFTH6knfkEKjOXW8ZH0ZHCIVVU+Zp7BhuT1289hlpM+69thQ9/eYOJitJ5so
SBrJVVR78a2s+m2iR38PfzAh3r9lAflozIJmYXFb4U5dMw3ajbl9NgcxPY4c3mIynY82ofsnLJAb
Oejk0tjlNnAqha3E2tRzSkwwJsoUCIh8Dmswrlt2bic5MB5l7wqmCadWF++Z1Z5MXN/VoKyTttV3
xFK5yZy4XY8YPecR8hQ6u7UTPkJsi4GDkFiyH/3RJNVPY5MwovrQ4lRb9UVSbAO3Lp7bPn2xoxi4
mOn5u6nR3gvAuTVg00+0AUXkFW8EiG7ul5TGgjjq27p+dX+SLskYKHEkbxsI79z/TVjNx4HavF+O
7Y9foSITHsbkEn30wp0liITAN+C4HPAmRiWmy5iKEIvmpFXHfrcx/UMWTyGOAbmm52G+ANd9xQnH
RB3HKdcLDiGiDm9k5prndIq/gFF/Nl2aX30Eu0021OSuEdkV64EunoI4ch6I2RjnWGK9H80oe5r0
UGHbJLWUsXPpXHjPtj+QfK6Snd1Nb1oC1A9rOPCzM+y81h4eZCsOpSnHXWcJ7k2qFE9hHTEzc4Cu
LM7/DloORCpUC1yUkGCyPQtueqOQPJhShJs5dllw6Hgbe5tDSMQ3yXFfReS8SAso8jgld01cP0EK
zl4ju5gO43L8DqlTrsysPLDQMuR39CNFXg+03G0Ubrn95MhgLUTH2Y1iqzzub4shlcdcxoqKON+4
AQ4JHwBkg1P9CG4H3GO4QjkO9CVqBZjm5Fx6nT+RXeERisimZ6fsxtuQmt5dbBe3wmoMINQMSgDc
eJuCtpEUSyvuveFaG5RGOLjiKdTyN7jfx2vJdQScbYw/ZUR3jrrfQz3Oh3SMPULBnr3Bdjti3G3c
HXSRGA9rL95gVZ7SPrgfnNy79iYDuiLN3szgV6ha4zAKxjv0IPbbWnBXVo4LYaIW1pnOKlzyNpoV
HLR8TvgK3GM4pNUjrSVL0HplSazsjoOrzquR8bKKg4k1ge9u8/SWRFoHSo97O2YKjDvZOT/AS+lv
6P5ecyFhdzHrq9kTj/I8KDd2PVi/RGrec5ifn/UYLogOCsaaTm+TIJjeYqkfqo6BvtW1LvZXABzG
YIK5ttxqpzxzePZDF/Sj0Ww7u5y3PqNs5jz9b8EminNrvNWRIOkc5Ir6kj1wDYLZDA4fJiF4uWCu
nUKrl9tQKZtHrhV3NISiQvjtfI1SQFNG/ZylyfDtN9j/RJFbL4PSYJXssb4ldjcdIAUgR2uq4MAf
e1RIERBDBqg+U4hSBT5P6p3GjwphFMCzCb8f7Xi0xvK2ap1+P/WRPDvVXJx6O6J8oKr6i/AvOYej
01DYwSadh+mD5MrJyhL13GIpXvn14J618OTe9SriE93Q7NxGin0X2w73YT0+4RWgvITROgxucnBI
bYguDj4TI/WYJQ+2PNbycZA00WB7S/a1ajlpG1RuZAOFAvTN3WHbE2wfXf+kC5DuHvvRu5fp92bO
XzxTRM+NU79rTtuPMLMZvfK82WC0CYFH3SfIbB5b51ONFdMJdo1TKJ3xMQyMNyIO8dMf9O1/QXjv
qnziYdH//M//C9L7f/7wn09Vwf//8y8g37/+iX9eky8FMean/f/+rv8XSPgvfzNfzP8ERDA83f/4
84+MvqsFT/xv33/4xDefxfc//vaHDPxv/755OP+vv/CB+UP/4gML6+8CfopFUsB06H0VkIOHb93+
42+W/XfblNIOPJcWAdsL+JX/4gO7fxe+NIPAt1ygL9K1+SXUsAUdbFji747rSi/wA+EEgl/87/CB
+So8GwDwv17u4+9//M3nU9uO5dgu/7NdQAHmXwHB8ZCObWz7ANhbBRyQSmps9yHHmmKxFCjwIfY4
J0fc7gDMGoHfhNIenVc0vyTdekRU3sS+/RUYyAeWVOYp9TgANM5UbvAqlieLEBRREg3zEDQ6INAI
u0JLGTC09XYTBMZtrrs9/DDO4o63AMgzxYgzAOTJbB3jfedT9mUOnKOS8Nldajk6Ug+bLAeqSAse
ztflAwi85kRRF2phRwtUAsoDbPZ9lgpzh3/3M6K5G0PL/G1Pk1pW+OYEg705SQZjq6ZDPJ9gXh0q
5hBkIWrIju5PB7G3ITsRu6zTbnQStYFBkEDvvz4kpVoLGlcOVNdleM7gbup23lJmS+vFguDvMh5S
i1AZVcp0MtI1gqEZ7H6fpuMGa227Mric5+iojGO5iN44yzcn4FZMQfXxzw9SAJKnP/8VU3Op54wy
EcoTT3jm4k3rYaUhkdIfDbKFZH0OM2YmvNXjyRuLd7Ng4pm1g7N22L9FJu/sSL5Y1SJRR5/MaRh6
YoRY07ODVuZRmZSiiIisrmnzMEIoGdHroMMZ6y5MoFg9TDaTwrmwtllmHxO22Duz3TfUZx7DsT33
9RTtDbe79duWuICAKYKm5NF7A+O9+wmsxcFBWnODcmffNRk+CP4plAWZUqxaRbFR0ubbuUT0q1xg
YLg536bCu58jb7HArZTp3QTF3gxjbqrI/YpNao/xM9jT6sTsVDGqLqx3D0/kPrCybTE0lJL3zl3S
2d8h+u86kpr3zeNBeb3zUks6RmUHmcPTuQLNWG9Jqf0WGbmEuRpcXODRW1lnd5wYcfQlGK/o7aFb
rMHL6kSwsKZNL51pnWNYPHtGdSMWfF9vxTDXQgahRhORXsoeZVwTsw1am8oo84jrsNk2DoexDOZo
i8b+lJEVobl1+g3ZHWF1oHfFlnp8zb17f1o4dbH1Wbu1Yhs6RF2BIbckKpDDAcEKcQyiemua9Zvq
3S8iXf6qzJt3VwOvIAt3JL576FkCoEZ0jPfToqKklfE3TcYbt3nFokswS4LZnjQGDkMdFaWOJKfB
RYK2GUmbc511FX0y9JclZHVAoW06o3nhKYBelUkUDnJmzUAVvcZvux3XGKCBH88CKEsqN7FHTAXG
W7p8EZGyL+1yIfAUVbhR7L4MUosD03ZMYyXzoIysN+5aotJs+1JzLdfCV6uyYaJUSvcxd9ubiZeD
3hDjYPZls8voknJy94PQ5n0aPcNGxrTVYWOyXTyn/qxXKJbhuXbNX9Qg/m4Bu7056OPruHcuYd1H
Jy/AVxBwoET/p2UcrC59EZlxjRZUJpjxeZMMyiGwEleo9PT6RulLkMTPRFPKczlRgTlI59bv3DVk
F/9GW9O17Bdzn8PrHvhjhixrhftMgp6NneAuJtxjzcPBEjgeSkvA9q/Vqzkxq9Gm7+3B425rM6bR
AtF4pWZ/7VQdgTfvkaRytyPlw7rnfnmVVpsk1piCqobOHMAyQ+8fOkwa/pSmHDXIj00hkQ4RA12N
dbyFG3zVPql45pvHALvOBp8tUnKz0zNU27HmcM+CzHW5dR+ReLZ8Z3AJ5yUN1GCYlV+Pq6n3921P
QxFb2MjWcMoZth6IvlxSi3ZWaPS4V1BqXQpjPDu/CFXT92fqH3N0cYv0NkwKy1mbYw2v1gJhrLR4
pgxj22OEP2AiPwrE2W3ojhQ6AB+BcWbWWysh86V90zvn2rwN5qhfmWkqd5g8LCBkh6AorgUmTp+U
7YbsQ4V5IwLk6IINIOkL6plxYEyaEzX7YylAjOY9DnKJ38d+dSqu85MoHwOxwNFKrAqGx5TKZvOp
NDg+u2+v4EHXOS9vVffxm0VpcWA6+zkrvD185hdpaqLHSXsc6CtB1gMaYeBMjIqnMp+tLWevHQQd
SEYRtT8mxciHhFsBOCvnlT2lOeBW3NG5FW0b+NBUSY0AFPppTSKKQpK+cVZ2wveC7HiO/dCzwgg3
8vwrt7676mvu/Q8RNeba7zGgzW177LAto8GDmagfzDTZiMVERP4Qcln4qGhZwWgsvryxg+ppm9Na
mk5yykv9YKAiWCO2yipz12OHpcXxrY8wb169YGCx6L/DcKlYI3aHTy7ocUxkIKkc6cFOSJzdsgMW
wthnhFcxv9gbM2r7I/0jG2su8IK2CDm1vOUz+1snLf1dakS7xh8I+Q1g3HIgQAPNARY2vLhKpoM7
0EUi+i8coC92Zomd7tRm+VKGMXvxS6c5WvoqI2incVED3vEoYg6Uywhg2iA8ktrKoaOMGM9mv3/3
eu93z9zqUGtNdbq6gw8g153LnUnWMAa5Lk+NjVud9AFZgpK7IRsoJdv+FR6XII6bOtZX0dBBxzkK
4VsWeMZjKBJpTRhRaLI3DFiqwFzV6ALretIp4UQSYuXIYAnu1hc5319py/ismZN2e+4jzOacUChw
5hm1IrzhwGLJTDN5SoFArKEBvPXc6DkKmfzMfExHujNruhXnpvjVG8xnkFPWVoGA1HWXvoOkAwKi
2eqlQQ3IyUAlTH1jAZZe+2LRoOg7gkJ7gDhTQYSOb0U/tndR6FNKXFGGlQ3BzjbQzkzHSGmQnMkm
pDz7aWXd2DWac1yWT9SUQAUScLzQiFua7p9SdKxVEVaU9snaxX1E/EjAgcXbQRaVpr/Y50bX4S1g
Utr/pJREKkojdpPt3k86mrahgWnJZxBA3trZm/iBeK/7ZGaWd9myxlt8O7Yh6XvbuYUggwekAsdh
Rg+cNKsjBM+vHtMS7L/5MZwMqg1GeB4V23ACcZRiOvRHDRemICC0khqluC4g0lhFBUC1sg6ViRWQ
h81nUYEYAdk7BMpdueIpmzi5NfZtU9jD2eW2xa0ZX0xSG3qTRHa0kX1frFUSfFMBhEcp6Q5Q0q6p
UT7xfif0ndt7O5zfKBAYdimp6hYjqGDaKImoTC1T8NmEEaaJgaz6iSqB2cOqXej2TiZk2IhOMsFL
RXWlauM1AyZFAiba1Q1UAw09tM4fAjsi7tCDo6JxB8NbZZ2p8f2wXPfAUlQcKFwP/zdTZ7bcNs9F
2SdiFcEZt5KoWZan2E5uWImdkAQJzvPT96K/7vr7RuXEk0yJAM45e68NHYdO6E4ppgIAdRTmnCG0
bf/kGempTQCEQ/qCrQ8VNf+zojUYl2xIO4fEMsoP2mK8v/IlxJyJTxQb9i5vEKA5HjZf0O0faNw0
2RLo7ejhAspXLXQXUoN8aplLhuO1GUF6NuvsiWZCfyTAzdwYI6CQ0WeaXcIqSz4BC0QsFIOzE3Wi
z6SQVsGrkZf45qQVwvdLdwIluAt/whkRfzddsbX9ft96abvpDVI5as5Rxfwx6ZFgCmP828yngSEa
1BDY5qlVw3FhABQxHzt7npmFPiOGTUSkgoY2uavWUHNadYVjWAetcDk2F3sc/izTQqobFdLIsXMb
gMIFJYAMH80tGZEIIghxwzOGUbaAyh3mQ/PJO3ni2deIXbIejf/0aA4L1Hs4a3silDfT4P2GgxfG
dtLtO8AuO3Pez2v7pR/6D89krp65DoQ+3V/nqj0kHjwVk7h2DpnVa4K+kAY8TfomRgrqZ5PaB12U
7n33lzf2uFqesvoHsCVg7WCttsrq99YYPA1QPDYjhL09AKd9amfmJVXTVceFe2xq7NBwq5F5Zu1z
u2iASd10g2jyuQS2vpdl/6fvaGm10hQ/IpNARYz9E4jsBxRNGjGcRciMzLIw8hv7UEURsmLM8Vsf
K8u5zSr4loq5LgzPG0n1KAgB5vKmgtLkxSV3h7ommKrtYIKO3SUfaMTFndhbsue70drZS6tPyKQM
DtHQImsNP8kZbH2Ym54ZmEd6YlpknwPDrUhVPwyhpj+dVB8JL+J+kK13LCuJPUsZ74kY3Ke406cm
OEbCFkdCp6gYJkSVUxWlz7HuugP3OBVYsIXqaEK08osdNUb7LLPkp86w+vZkB6PQCmsGKH4BKQPP
tdiqLNV3H9rAZTDka7t6YAj4JQEhbe79kKPGDv4acqwfbHmAkLXcGVMxLhE4dhp5lY2/Cl+RRPm1
6A78k3Mpw2DmGKw6hfnXcSprR5PMwJ3TFCRLFEfH4eAGzGd+mnN4s656GYs//TLwEpULlrByODvQ
eDEiKiYqUmdnnf6tfeYiUSd9FLaeh1/SIxEA1VlG4Vm6uDb4z+8He/1oHuVQo2BInasJ7uz/fe6/
72qJ1riWCeyXYanpaY4IUKU91ES3rf/5/en/fU8nYnnxzFdLK9wZ319RBW4tGdEzjnHy2vr/v/m/
X9yQqnKBGYcKaf3K7x82CYvvT31Xku1I3Pv/fsP3M/7+53/Pgk59dY58+d+XmN+/9/vT//fpB5CD
pN8jgF3/kO/P/O+J//c0rRm58kSE23/P5/vT/323pwbgHqOo/ntW/7sW3z/HoxG4q1t3NZEjkesM
wIYMfSFOvtu1/wGMEnkVn99WHdu3sIKUied8S8R4nBCGrKFhwYPMMAWhs4Xco5otUArzleTviqDu
Yd7XhkfidAydT8vkPhUwdPom/w3lIzeXHwsd6HsiMX91VEFlm1dPujd/tUlH0jUYRczTaPq+HyIn
3iocgXe/tOSTPUTBTTji9P05o0cKw0GiZi0MKP2lA46WzMAX5Y3qeayeXdRV9tj8ltISp8Et5Qs6
pV9Dlv8Zg6TCVAeiPSoSzjgBvunvf86kwqmBXa8xje5QxUbzSlh2f4zms6Zy3KKW0G8xbv5D6zGo
NSKhibaliIoNJS5FQ8LeUtvL8wj/ktXpqQfDvJX1YkHimOwnpvmn1qYtWmPt22Yp9bSU5Z1jxMXp
2uDRThnxDg5C9DTDA4OtZKbvHdAW7goQjJ5fHpzS+W0MxJ0ywTPAQ2vxhod02WZLwGAaKSlN33fP
HA5F7p2xuEtI+cQn0dRTGJltjE2kWtkOV8SfFZF91sgUMfDKxwknxc00GOAmKnqsqzZ968mG7s1k
+TcW5lNbkNYMCta4+Vj7wUJY//Bdw24ckeLYwjgtnvdBYQWSpBS/00ms/piCLCY1IjX3g38m+GWm
qFP92TXNXVaeAyVxWpGBhiTUZbbWA0iyc0GefKLVKUuZ/tRlG46Ao7Y4Ea27OavmpCHUEqMoxJMX
s715FRkyBKSK0I3MhyFVw1+GTQfbtH4FVHbHSgi6ShW0KQc/nsZH+FS0DuM6BACbzgHxgHZ5eOeq
YMUyrF+iRqNYIvM65WkyvDE0OmDUJwopTj+rRcLGTOi3qALfxFRcs7Is79pI9MnqHFa/yipf7CyP
6NLhXMBJ/GfUxmvVpdkxUYpqsee0WjTJE4zrU8n8ZjNbBbMs37YvVUDXUfdMdad6soD+Oh9Z0PT7
ApLQ2RzTrwyJeajbBKpuzkEi23yfAJkqwtcxcev4fe3tKsPq1ySV4CFYHxbpN9eU16Lp8mWH5oOr
jLHsKlpvClsxcahwq+KiogVWW4t6ZJ7zD8VtdwBYtVys0p8v3x9J5dNKYF7U16z1mcPfjZ7+Lznk
2dH07QQFeZc8IJs9C86LYuHimO5L7ZjqJkhiXRIJ/iqhOo5W19ZAQdd2ZrtzWTfqLpmeOkle1wTC
axXXv00L76rEgGM395zUE2j8185OgBQsDh6UoUFaJx46oKVs94wWF7yJCLLbfYvzMtVzeRsrN34R
XtucGAmSlpDOn1jOK+ysdfJsN469rcGaHrJSj9dmrB+bCYOmGtC8GEv7kdGvCuEU0ZlyVHmcl8F+
xKWDKW/mtK8cme6WdAhC3vP24+j4Ej8iMBS7TGjSjsXD4q454Az2iodhCUIkETHW7zWrCPP6xu0i
zPl1aewNy323Fmci9QBd/kbH4kBScXWeDDEAnBHvg4EHwJjJRSCBR77kq9olWyD/osSIXihFVySa
G2YmXhNjorZD4iD3DXpZkkTe+5UDbCQQmJuaHFU/pjjMY/Wrj+t0b8Bgg/9jvIwqiw8Dbo2QyGGF
BAWdvCWJeg9owF4KP9CHyVqe5VIZZ2N9+P4oGfEaitoGIFP5xrkwvwZnpS3mQXmoabDdeg17h82h
2g56QHsHmP2ANXgLzdvl/ZdRhtriEfvW1rNpxMtZAh2Nfvoj6cmCIKlblNmfrjPRyCSN+9FHFRDR
hiw6hZUuY/0Upod7BjYHM2pnY7IcHNvO4q1RTBMq6qze2kr/gHz9Lyj/IOgRtxxMmjstSYiw54vq
bnwYI7fYRf2gdmoy5LV3BA95nhyBDz0llbec1fqgbY+8WfQuTPjFT6vx/L2dDvmlhw15meUYn3n9
gGgv1gVxZnooElSMXsX8lg/MhnxfDsoHAJzt1bb/oE8Yb7wbGRn7+sHnYBUKI3HIYHfdm/roWzc4
IwoZ9pYofvYtcq/a+wy66mTECso7lKM0RZruQ3NC20KOyGD1aEDxmo8qvTckI4fZD+ECAvA1N3NC
hIMRsSS3t9If4AfUww9S2ahTXP1qwnqBO0zjxnTrXwsw55z6ZvatTxKa3HAcSL6q6DzSn3KPaq7R
fg8MqodTAqq3d+VTuvrxoJgTykoPOu4ZWqj0SwfZD8JROfTK/lJRgg3iVx7RBMLBOVfb0u3ucAh8
yopkD2Wa7BagpRbgkE3AgKTF4IyA9rj05QumnUI6/1ycUp56CzBj0gUGdAsedqKPvJg7G4Hm0U8b
nOJVIAmvxeuD0Qba/sf624kAgBqLP0gx5TdyQBJZQ4WcPnSzfIRJau+MjLYPGn8WkpmKgOhZ10FW
JfzgbCrzUVLR0Hlie/aiMWxgRG9lC5UrBSXQsn8Mpt727Exm5yGtHaKT5TJ3Fci1UfsySsG0EIoq
PpHEfHeH9sVT9S/KhJcYfeLS9xPtf4lLjGG7ZYEzsFV9gqrU7QbEti60DPRaw1qQR4xy6PPn5BL5
XhGadJYfIr+/lOuuG0OipC3gvNFbBAlQI3wQV7rB/ZUct02bkkad+s7fsfDhWuQoBaDPYMZmYLGp
J4C5wpWvNN/asNQvOoIrlAnrX9qO56kxWJyLk7mgn0gn9eY6sd6+esKT9wHRSYi4EnfA/Dy7xc1W
DXV0rzczaGC8UsEVMwmqc/uW50/SsMMpG91tayHG8TU2d3It36WZeqETLbDdYv2E4Hs8kuRDw64i
846AI6zrF47VGApmWLvcb0ZsT9ehrOdrXwcWJ6dfnoa40wONl+PUPOdZc2TQzMAhcxV4++Leud2J
DHquJIBFgbQQa1vUh2mAshvgDayhbNuuqnTb5gSXTbQyzM+aLdpi+bmWhNPxbDd9D2WqHTmY9/DO
GEjSYSrdFcoE7YhN2bWX6bUYDj1P51zHEx5G900tAJmHhE5DLnGN4LmdpndH6eQo6K7TqHH+1J3z
MlPIGUkYa887jZRnO1cMYkv4PLZbn6Ym9xVxZSsnoe3hTzKLCvVzZY/6ELGXVB7WdDqJGCkZ+m6o
0ZeiuorSx1DcrUFQg/kTxNKLidwp9KuROtXPi1PEz9tmRMnt8Bty9rbPjQrku0I+1U5rrWmkTrig
voQkq8XWEmI46wAqqbLRri5Vcpz4OvxPmtC+ScMjQgSJb5XkYZHVn0aW9o+8dSyyF5y/jPXkRpIu
erRoaT0vpv3PSNmlUpPGlTHso6GyLpUlyeNaM71NzpSXzm4UOhGZHb26uuBjAVmaWfF+8IfxFtcU
/ZgnOnAfzfjAurvcfM/xtqTTRHsCpdKDOyKTQryIJ5X3kRA5r3LAnl5p0AptC4sshY7JlhGM4GQy
2fobdstLq8UzdEFEpFzIn3k0fjkEs2+H1D83cfPTG+moNr2FlNdpul23JFdknFjZ3R5sM6/JBmix
z11mEZnS1vgkwN35HibJHrjL+zBg6KpPxPfiU9b2m4MO7lysVm+doE+RC0beBUByJLmPbWbJ7czw
NEBKs0NoSi/EzwdkwlbD9ArFfGpLse3zLr3HGP+3tqsn3OnkdFRri5NVm1HkJseFtYMbYyP+fgRA
MmwqzOeHYLH7A/QNtdcG/neOLxETdExyrYWljptKsYltGjrvu2hRX11SPuc4xO9ZPa8aS/ef6anf
nUdgT9mKozdwJeuqenWC+SYS/bt15Ydl6CtkBVqAJUhUHWUQp/pb7A1EcubFs4/QbIvxGKNVmr7w
pmBo5mbVjXjpzzKx0Mzdl6Ym3YmDCcOqIAwCj/hY8nxAI2ABK1IX8sAkb5EoQMvbPyVNiMS0P2ho
W7soZbTbwM7Yd3XHT2Yyde44lZBmE5wsPeZX6LNyW5tDteMUj5CrN4Co9mT3pKS+8FS7+mwaMRFU
bn/Ii+qlHLpnRW9xmYLirLv8t27wDaKYC00Lx63ZP45j0Ox72dHpNakSSHQIc9dKtroV3jFZFigx
QyK3edXiDks5aIPFfCozu9gOhN51EVQKyym+FuDL7MsE48CT2XlBpXdTazzWZraCJg2cawAquvrP
6CdELghGk6I1TgkiHMZOUPxHXrOgcz4Td964SYvDo8zOyhh4Mhys4bW0WHk48p8mkI4hoXjprlcS
74vuX+yCDKSgSJEvL6mxD/JdNbNraKsMNTjDo0/82aafXdA2cK8Cmf7G63aAvHewEaFDbDBYcWKu
d1D+FMnY7DJUFBtzjgi1m3NcR5oYZ3zhMEAx+upmS66aRwuVoVgaQJraGE7zg+7ihDMF17ss9Rwy
vM0exgbeG0Lg7IFVzdg5Lba8GC2DxU3If64E+YOZE4/6/YXfD9+fsPK23frdCPApX6LLCBZ2A9MR
K5eSnByVfEEK0x+LolgjE5nZMHw35fzbzVQWWvSGu6TNENiRZwyX4o9toH83WpzEGhjSAlTQwJ4r
JxhgDR1fkg7e5XwZVkR/Lsejh7B256YIGvT4x4Irs5206W5kSSO/dwhnNXPYNgZ0by/pSdMhrJ6P
YC0VoM/qKAqdAs2cHcf80rH+pALBEkru5yYih4I9v0kuhem+paov76qICbZOIqgQw9Zs9S+D0yR0
8LlBeqpxai7egPmsmR9oVw4EJdvXrDLNh6DGhiLSHwqd7DFvKB+M2bjbKXw0lfbOsQdR+VwJc+BA
xzZZcSJqHTu5K9rSWqPIHhv9oXHSPneBc6uWVO7M1obFwIl9rNItggtxdiL7xdHculJZGibXa1HG
5OL0HKHx0tY99sGVhs4QHFN9JK9ANf8UpaX2Y+WwxDXlo/C+MjDSe6diVs3M+uJGbhmiZuJAZ88c
7frkoir9qRmFUZ4+tlaLZi/Adh6ROTOjkmbCshvS4kfb1R+TyaGdCE+YaEANmeifs5pKTk3BYzzp
X06LaN0Te2DW9MaRUoAtU2KNGAJLWn4kDKmSajpEFTkAtRH8tNQH1OO7pax/2qbDGuklhEyBxyhz
XoyXtCXcSiX46+yB0IuxbF/QxVdbooj2XWD/yhR2Q7ZLjltwipd6/sUIgo6M+xdfxnMr/GtV2V+a
iQuTgcnb1fATRid50J7I9sGEkx297mao0x9JiRLEG0h0leWTN85vYB6O6bj8RfQNO8lf2VNfCdwg
R5lXP6rx/mBa9R1gWYSUsw9yLKB/0gnzzfORF1cIxXHLjcfMiJ7z3P6ruOd28AY/PRG7u8bZMkSJ
1uA14rUa61G3HpwjCtcKZ3mm5G98BX/ajkW2JuduwxR4XyKbRwAxZSHCsHJfQJXoPJw6hwmfdRNY
TD4nEYXcgNt4BlJtu19UitMuhtp1ypfxZI0xmYjQYqv1R/Ly3Wn0fKRogTeWxZzI9Zz8kFNfbYVd
77rgX021wISFfoDHXzMXfU6bJF52nsXxyuxt7r42k8dslnTltHMlckQ/z5xiKzcHl6zH/tBqbDaO
wPsSee/VjEQormgYGhh3GDOLe65p1QM2+4G2MthrlivrnJqjv9V9Zbyls/pZytn/O5PKhs+FfUpn
8x1zOaBp2vl3MZrBKbULuhK9mSKi0cYGBZyxcePEuuLRHrb0ZEj0LZevqvOfomEp3gPDX0KLTTFM
mpJozjxrr1Io8OKz3786Pqo5AHTdKLrX2YlJZLU9/wQsv38UCX5+VAvV17DzZ0d/kS4OiVAjhohZ
YQqh7NDIO+MyOKR4WKn7W1cBBCRAUTdmqReXlK2vFugEsqryXYm8Dbl7u2tHFjuiexgIo4PCZhqm
ixdxCI2Z8HrJbH/5I6dV083VS5wTMZetnRYkOJ0TPAU+I+pxPA1o4b7aIfpyFs99TVqDVkkTeyfb
CfpHomw0inVRfVF1Oub0zkDiqQ044pVZK97maKEdamrqGAFW1HbbGHJ/4uxdp0+3bonrpJ2gMySB
neyy8kAWzR/UucyVWEEfpo5ENFLYrNAdNBwFQc3fJ31/Z/rihVNAIBzg8/EMuUZTv9VGUz2M8J+O
w5K0e4Pxwa9gDW/uM/UBlNg/FjbtTRJgLn2jatiuaOFUrI+xz6yvmeDcrOBkLOI8t7Tqz3GtWmx8
6VGY2ZPRzccognQ+1cbvpVWndHngRHfppKvOVtfvSgdnDJogI3SG5lbgGNjTDgKx27THqdEPDbrI
MUqDtbrE0t1T6xcxe5gb73Eobzry0LZ+Xj9a9Ntujr/oa0xQa2hlKe/X1Hol5vTn3PnpRVTBRcat
czYy9JKDIw6Bbl87oQ5KO+0VbARExtFGkVgeJsya+Peqo2nb59yLEYvBG5tdA2/eIG9BC0DZlNZn
KQRRSoX12i89YvNlZB4JUvI6qXY9nwIxph+sr3LBhdKSPlEShbwqow4FUrh73YKcaP3TYLqPgwez
OrbOy1T9xqw+iPpXTxqjnpAT9Ihm8paEFdpNGz3T6ZFDsndFwl8tnZfBRgFBUOwQtmsvp6eTSkRo
AyiN8yUM4Xbc2pP9QRNVoivrRl9dUKJWwEpisSZyrQgq/ykh6AZuGQ8BHId9WzM97yFNOI1TPy0g
RBYHz1Q6jGhKmaUt0B+QGc7nCAgT8df0QWMZ5ulUP3j2K5Qf89i46qEcGCYbPfhMDN70wJffuSWS
SzNPUehrj3zmyX1vY3IepIOOR6aE+qXIBhWcgNhqxJMAC0DcxxtMO04ZGYqFsXWI/+x3UeNVmGLQ
FzkVQc+6S77m7qeM6iYUjCe3z16H2hzi9FsP7uVW5o/2lBsnPCIYkYdNYrnGacD/ay7E8RASJLgr
UjdsUh+6OgSyWwnNgmm7f0F3uBOUnDsIw1OYFcRASavBmD6i1SjdwN+jHWh2xLakJaKFpJDYyDz6
b8g1irg1juvYpQdGnnMgPSSTaM/BoTJ1jjkIKA//Rm6OJ9WpxLIbjQff9r/mqJ5fZo8hmMmUdzdg
tklr/OLoCOWrnPsr52lG8sJdaOzY7YgcLT1VCekOCGtcVsspdMfxRZdDGQbs+pnRzzsR2Q3IJu8Y
CP0DCdg7Lv00TFSDWI4hWv8Wjxh8Yo9UosHHUt0Rf9I79XxUligJtDJY2tColJQB/czwm3BHE5jH
zBYwFe2e3tI9yZ3XnjiGoUW818Qmoz0of47dn22vvcOD6c66OtTdqh6R1zogSPp1QBSCB8vlCiD5
yNrXqLA/VBVE175piWdaoNm7A3jlEa7FOisoNSUGzXfqDNRyTI+7g9VzjIs6mPJiIjndsxc+2smk
/DLwwoNbNi567rnQ2eCedDEdUw92jGcDrtSEcFBwVfbZsRBoWPDRBOhJfJmHmEWF0CETE4v3OGbQ
phtc3EuCApTeKcb40Tq3XfY3wbsDzIY0g5HDXKH9HvkgOGqX4d7tfw/W1ELRcGih4LuPQCRHyz7G
O3L3yAqqdOFhDFng5Bk12sSRiIjM3gzL+NLppNhmU+XvGCZN2v9XrjLAvECKUVdkZDVmuWbpmMQK
tf55jlZQXIVREFoTPO/xZ0RPCAoURzY/81j1dXRBs1iFVuyeYmZdlK9ce8Wgz8YBFJJJHRzBHezQ
MzOcL9NnlWZfRiCacBj0jHpBPZnwmQ+xiXObJIe772IxjhRvsT71jpb644n8VLVF9lykCVCpINk1
QEiJBbtpNnRm7NwHEWLVpiZvHbS/gY+0tkIvbdRxqFskCnRWm+4SzdAYJowum7aQL4qWHIi8ud0w
udceLXez7OyLGb0BSgDEsFi8pJiC3Pp5bQa0NO7nxXQBaJT51k3Kj5rTznYy0ZssKHkTr//pRMB4
ZK13wTwUoHZ4my0FpAuz6Gklfahlcc+aORtoe3IBGPLfpjE6pfQzcHEyTem7mZYVQkAg19nRdRBY
4dUm3qteNVfIqvCk71NYLycn9YOr4Wd/UI19mUkiNzHNUIT5zSPHmDp0e9/Y9MGb1aIp0Kje0wT1
nFEUN07u5E/1gBqDWyI1h8IsesP1AORjrt98syjuafI3Y9SZmJpTdevLG/20P5Wb2i9EtF6dSjGi
EDFQdeBwEp7qxk6Map90f2sN4GEA8oomOcdtZ5co09DNNqV+hy/jwob76S5WjiisKFlksme3gsZE
3doikwEjTjfGMqYmXCwOmm5BmaspSOMklZQveusAiMeOkK59KEi4yv7hJeMHoHi1r5Hn4MvdNJNr
nKuULg34vMh90X73g1HSV55gdFwJNIhGqpD2O43PtmSy0j5VA8CSBvxbHojHPO4uSQLDagSizFAr
OMfY9KGZxwD0kK/QDa2R3BokJkD1SLOhZgpBoTWuDjar+lE3EWof3yJu1pYOd8d0nzwo+TWcvM0k
A9g1Cd67gQpXkCTJrgLmQ0HxipGGTzmuXaeagAzI4EgSyN5XjXuSmcNMgyvi1IQiDpiR8VxhwGic
5uAqhOsEYjdT8syuYO+qXPySqAH9OgBbDu8foMbTKBPI5CSwcB5+zuqpAa0Mzd4GpvRZzdUF4GZx
nChckbfjcsXwHbveg9uwHyD0ZOhFApZbpR1xj9FvdiqUjF79b7IwkDUTabiZ5k1LZA7HuQPCrhfK
3Dc/tcM8qPEAQl7dOsVtigmRNG0FpiAJtgOW5kMrQPf/cJBIopD4y0E4XFxSdakfRjr9WwYtHmUo
x6h8OacGWI1Yt0edInpymBqj1KyivRUgqmKY/RY17hter+HZxo7brz2o6R/vU3OvLGaiCHEcJtAu
lVVpbgavewsWdyLyfl0A4hr9z9g+xEL/ERM90GlitdR2jbEIeau2eEaWnT7VjfNPMICHTQCiocjZ
FCwLoyznqTSpEdXX4C3HgFUDz+DGw8GBSI3YGHdGeZsPLrhR2CubxtvraqCKgzfXdMTupVWwX0jt
pHNmPxoOLYWidjjnD18DS8oGm1G3mxfcB6NRPMRe6rMK+i9u0RJTGBs2c61l36QT+3tQAvmsUWz4
hd3TbrWPQTU+Gl7F1pYWbwraLOKVLFQVPHBY9adU4NVolbxxcEHCXaBYiZ8Jkm6Q+ILBnRnfY2fU
pFK2wXvrWFjUrGIrDFBxpIkNQcSoptSP9K5UGK1DGUuFjUVIR43aDZA7glYfFvImmZHBswXgAYWw
jzCb0AD01Nnaekv5iXHivc1104VJjTE3KgAwpi4K6NlGYOB33h3k2YOpEDgG3hABPselC9viYMVH
BeJyF1TNzYMormNoawiH2ULpG2/sIP4FpAJNdgMJPbJDb5BiI/pAwu+s8kOWP7Q1a2xhUZ9TEZ5c
w/xZZvITa+wElkTsm7Y5DuuNGUmTVn+t36HFzLvUNcOiJ4WwGz5qADL7SY3H/pV0TMiXljrX8/zx
/delLjT2Os1Q0Pv5R1W0t4V9FrYaLSrQ1QE9zWLhb7TNbo+nxNsbdP/CobT3ZLN+Fh5+fJNkWHpP
VzmeHHlYwXcNYYl2y2oo0+7suz0OgUCWx4AJ4bZR6a3mrHbrxgH/5XJrRgORkk2eagEBUTmIEuk4
PcdN9sxqyQvdNbSiO/e4+g6MGs2ZRV4vJgddbuscaoehl8/Iwb/LYPgXBQYgfH96qlo729crYPgx
Fjl9KqO4dkv5Ntn9KR24YxDKH6mGoB6bcLTzxnpGAPDbRH22MOVrZ+c2dmiSKncAnPVYWHKl8+Fj
U15KwWMZoPUIBKUhsDFxbNyd9cxvESwi78zSCWSgtWPlitzq4WOSUl8mflXTWmQzc6fkBhiLYLSO
k+FcpKCbWDvL48woLXSg4BdVEdrBmWAS6eDkXSz7g//WqF8ib5/CWKPE/Ex2BZ39Pdg2J5SaQQ9u
UGdreykdYM0Z2kMJZqRvg60IngW7vbGwCW0q8QQZRG9G+zPFQIBA19kwxb+SQXkah2zeETmHAOLF
8Mtom6cRUW0GE4fFFCHRKy+zcbLnHvh9PL04Vjvu44nVmLOCo5aXtoS5gxIHHbptHGNtfzkOzI6e
sf+mSK6qpB9qkSdDWKWzIzHgrmX3hvfvsWtQh4myh5hm1Ezak+myvv4BZM7thFzMKao7fJwH+Pcf
dTE/qLrt98BgCLRP861JLCSeQmIcrB3ys9cgi/66VQVGT1r7ZqgOi12DIOwQfpBU50j/JsgLo4Up
Lq6mXTQxmCQAoUHAnpWXhqL62OTmfZzFkYYBJgsZfFKKEjBoPUwkEHNGe1vU/DYIltFZInM3cNd5
ycWpyBCJSssmkUBdcH+JfU+fFCxyQc+RVR5vLUQVx7oqcziBWyCVxoSPaYBK6jygst1nkgT7dkI8
T7CC6MwVG4g6EX/Sw/jIWKQ7ogFDZARe22FSLEjbi1A19wOct5kb6uTo5SErs2dTZujVyYBB3xmZ
++royeQrXoHxxMJgjTBfbAe0rlfTSozbcecU0d/IYrcRJpx8z5Mn4owoQ2fYqV3HWKTy0Z4FTvyR
esMhde2aOgVRIfyaY0uTjRl4S3mCyG5CJlWAvp6T6jak1oPMjfkY/M17y//vArjavieRvwGnow6A
aXChDNPJj7l/EmUfRUGIEGsXqagBoxT1iIAf8b5M4M+SAlmXfD1UzdAVjl6DNx/HAaNO0EcMLVvc
omTC+h86Hj7MeiyB1VRc2hoieZw8kFQIE3nA3cY2eLCdyjkOkIIOiPzbhMuySDwg80Jul4D5Diqv
OlSVvs56OouCIwlT55TfJFG5eawMY0FRD9SIq9gxos+cp7ZSUyjy7EUrQCqYDA7FqozwXczfwzgi
LECwPnfFZxb1cBZYV7MO59Do5wT6IiC3O/2A+qHFd579HLLx9wg9+VTRWzVz+bvMxyc2W7gUa9tI
8A6hm/CeETiyTT37p2k7L8qB2p3SuY/Ex9j5rAnNdJcmSKAFsM/G1fLs4NXAfEZFYXWo9mfF1VMz
ScaDaKJNtrTPNGuifVYtHxqcHKxYts2AfZbJJ/ibzvw0cKptQL3+40DySVFHH2wC8Tzqezwd6FqH
ma/YUjHwhl1uZMceqz1g4Lk7LqNg1FBNNotKAJgUpVGtEFLW1HxUjNfY+FcYvUTLidrS8LVzURZH
t8q3T4suVLhUQYb/Z2LeQZDL2FsHMj3ENamDs8NtQr9iW3ale/Ma88eCYgTHhgGjZpHHWk3HuXBR
wfry05UVeTT2/G9W/qcsml95OmJVtoZbaSpWeDpvWyOFU8GB2pKYX2jebuo1Am6YfneEJeza1Kg2
k4tTym1RTNsToJSUr+55D0cXXbLLdwutGl+NL9OCVRbRKCMmVDGVevZXruCM2TjmoB3XP0vB+ujW
OCuDqTiRw/QIGgjmv3OIOeUwYOxfeiiEVg5UpxX9Bzsvxbe3zaW+RzJ4Jm/+T9sWxi5FlOAYR3CJ
V0Siv302/1bzRxhG/kP580dXZ/+HpPNqjhRJo+gvIiKxCa/ljapKrtRqvRBqGTwkkNhfv4fZh1XM
zMb0qAxp7nfvue06Hb+okrWmmQpdHnWyPj8FZ0IUwpvPvXxNLGav4u48uvWJseETzsRDTwmWE/JO
wLG5eMi2jtMzvL1Y0z6C2ckzVXJ02mcF9ELZpX9VI/4Q5nzWXKG5Fe+cIPru+BJGybI7I84szWa8
XhphX6XL5hmH7g6A4DTD8Jbde1aHF8OqDh7P6AqB7Ny69JUmwniKx+DLx+GPmRmjjBcRzJyT7zSd
Hmf61mAgroQYX0zLhv0dM9LT2VJ9AlK3enO6/GeWYku/FdCDhpaklEGVzHfhAm5yy/FhEnQJ2PEz
tArYucRkkUpWUeNVm5S2AluTZp4ou1lxoayJMG2iikwXRWAp9zUnTBcserML8bn6Nkz+QmwtA3wR
ZpDjLGFe6cA7dj2V5FI8YKQ4+LLgI0NhXBZhP/vXqgkbjLwxa9ygmjJuJE4f87Uiz56vvICnjsK8
HxmqZ0ht2KnLee1jrKlcxIdAfzCleXB0vmYM9tJxhc0sVGaKRIGA6PcmHBYYv7wasRttJ+F/+hmU
Z5NVnUFmvAld8tte0H6pXdtGz3Nx9qS44HBZuzm1Vuq9CzWY35mxAU+r5kxMuhjkrWpPtubxQJDa
VLZhgLPtGBhEYgswndEnhR1jwWmmwawZuurkfEy++BjeQjJ4LA7Ohu/ayXWj72iojhmTRi/yL24X
gJCtCM447Qd2GcItHPlMqjC4OYM5nhuMRErRWyoeYOM8poyW6sh9w4H7AingkEgBOJ/OKCxPu9L2
7rNT3PJacs0gQuI6/Dn2lN7kjNvIoiFp1tb7pDn0x2LeFs1HMfF49Gjta9nrbz3eVCR/enAAOxFy
iOeSDDtm/jOxRK+XA15jZffRc86ZUb7DT0KrzbaKekAKHVpO+mx2Q0e5S1Kd8jz8kg2qqKHPhvsO
jPyoXQpCCImE5dpPcJDkxeKUMb5EwYSwFYwy8yiHn65uOmZTn0p2LaDIVhZc5t4AiyaCE98uM9Zn
CqvPDG8JbYeEaUZrQ/f2mymKV9Iz62VbkPRuzXnxoYvQQxJ0N2Huf7Ef1knEY8I+w6L1U+b+e0VC
EMHD3o/0NWuU1QG1LO6HBzM1Pq3ALbdhnfwLXJQZ3+05+8OyRM0GWfmnmNNm6SYs1izphzEL3uy5
3NeWvVVdSNIhDJ4Kndwjq/xTJx4F9VWMOlb+xm57ZlqG25TZPHFtnDIsSIdWtX/dAuqdw2moVtSh
jQqrYjC0XJQZ2Z5rMT0uVRrkLN5qi0V3WDZ9iEpvMcsCxBtUr/Bh6KAeO133gnHhFGcjAoXIL7p9
GxN6vpbii3qUN27GF7uJynUVAEHpzDcMwiHtAOVbXe0I1+NbngAPtYqkU3CJ+vCQVT54/KSmedqg
UwoRkD30j56SLfH391oZ9EOHsKnE8Nhm1W3QhLLya2m7HLuj8EuY/WNdhh9NBlnA4xMy6uDNd6uD
0+l3K45f7ICe0GW3aNLXYcJ54UzFvbS8n3T49q3oOvpcNd3s28nDYF3kfGUCg3A5NGvuBW/cvNlP
wF/LHBklWwtOgVkgfjtHZLAjgCcEMblD337rBsIxo+kRl9XhhYJ26s1J1FLJ8DiF8kkNlY1hZTf/
x+Mdi7vvDS5TObFuatckKcBC51FUadjBE/a6Z7dFlI30cMZcgDWmst9mUmYklzOovsC/+JgoTeI+
LvirijbhkmVtlYzeG6HpH1ewORico7ugfyqrajfo/Gql+W/coKK9tv78m9Hwt6qH8UX/4qIzT3E8
vNjtvcymVxOa8soHoh8Gn97Ehi6KBLHbJ7WuDlIwMOn6wsWHi10NAXm9rGreqk/QAZaHyCnj6zRK
Oqhm+ntZh611kjGKh4hwZHDJor7Xixqiiyw/VogswnlUggAhhVxNo1D7bf+PZQMeh0Htm3z4dFrS
RmSz1AIFeUmtyCTyV/7J4nbfEuXDz792Q8Xv2UruUfVRB4y1ec+XHg1GjXsz7b4dYj94attuy7cA
4i6Tc4RqAGq7dMccrkCvNi6GM1L6ijXKSvj88xEFx86e27g85TUhjYEG77bA3xJQPmfofGfTIZHV
GdYOLpyFwVbDtzCew3+FOWLNs3h3A+ads3zh60Xl/MiIInWucPxe8oinblZoYlP+6ukY24etcQg/
TEm7j3zA2WZffKgC5rYXgjny32oACGvn3sY8IlU+nuZShzu8jMzdyHkXMUcdoNsLXN94jbAfxSPA
+o7Hr6uLHQ/rGs0DqMJM/+IkWT0Z3eXiDiB83jcyeW64Bg/YexbbIjN0vICWEjtp8SumafJRUP40
pDTd5aZ8dq35JS/kPQnuZYUf0mmt9w7Cxj7tzVPSFY+WrD60L6qdmcyX0PIYi3jLOLplG4QeiIn3
irD/VCfJP00FuMHvDmmfLZ4DUMmpbR0X+B2hLN7Hpkz4C38bTvps9dFyUqVdJXwpGaFfUpdP2uiL
24QWEKL96tH9UoLmnzHF64paS2dFtPJtcoC4lqxupbLgBcwm74GHPdbT1Y3cHfMLjW/awHhv2ceW
hSyKuGAQO6B1d3qI2/HHNYyHrjTANwP/au2flti7V2dnzMApLkUOsDUpcgNbB32HmxiG7d6xgjsz
mWpT0lrA9tHqCy/yknYiwFAbXejp1k/2wGIs0h5TcsP+CksfU9f0aGum1yk5ePRNPsJC6KvjG88B
pyU7lRUmgm4nBFFoC9Z0086IzRwENtwN79VsOqtsMOWudDDwFLRGO7KqNzmcbM5D+DiCqTinEmsU
IjtKTZfshBl/tl5bHS0vewlL53eyBmvXi5iNPuHWyL+ChyczHgaVf3vxB0rLIoqMP/gaEj29R+ZI
0ENQ99u8DHioJ9Xlq7ZuLlb/yuyDubufZeB9RQ6XAR9civslzNGNx4uwS8KnfIyzI/AO1OYeP6ng
YhK+93k+nNwFxTYTnC70UcIN2HQd1xR/sn+8GUnY8zRdXel65nPNEwFTDM4A6mi2GZlWiSG7AvQK
ybS1ck/g8kDXsMAJ2Pw6Ceh0SVGMEf2iFS7DzAHVU1GRrul/yU3vfXarEbfOzsmcpQj1F69HiW6J
oybLKKZ2hD3g+lFc/Xx3XWsCHQHu0zy7Sw+PhxhMiHc6WZukeijGMR/MxH5TUios5HrNUYUu0qb6
mJ9LvM6Yu3j2phwKAQ2p73Zl8PoyeqgGDuaAPj3+0+h+GXsUqlqbY11KhmXk/kPO4mQ3sApIEz44
CW6muDyQrL2T76Wj1fZ3HtCoUarXOuNDR723VxlpxxXwMxyAi+45Yjtd6RahznmljRj93WNCPcIj
2McquCVe0O3NZfFgyIaN3foydfnhUTNoTXpHoP/N1bkCuFlREJfrYQUSR60NJm9RtexD/tXKOflA
90MGKrdMA0wY1+5a1EhFaVc/TvXw2KESFbEZXHPHfnZqC72sT3APhMXRzp4i95/wITUbExxRB0k3
xeHpjKlzCR8kAOKnwU5+KHLd1j637GRJ9mTK2EC1hO1oEd2RnD0Ly3rMdPsvyYhlUSK0Jx6EL1X6
DFps5lYlSBR0+BWvykZ3RuRrgYkWGIzOwEwICRCG8CyK3nLmOevR+0BtQv+M63KfkJO8UwN7V1L4
G1dmPz7sYGyTHkrhGq8/l0LuH7FiTQ0Ww0Q0p5ib0n9+5AK0iCKWdP/dzb33KuISVrbBp5gXuFzf
U2FvP0Lu1mc17bRwUd5Si6WyI2qWpTWbYsO0VRV70DxQEfC+EaG3TOrKSi4z1JDSV+PA7XWNizaZ
/hI5fnNMxrEIx1levDGTQUvQdIQxs+6Qz+Gi14akKA/P5qGU1RkANomwPtzbVfAETBNpZhbUONL7
sqa4+smIwag6Enuq3zMEt0NMF1S8dvJtyN36oMdnpWcGHrxZEIoecHNyDyGAuDZjP+QdpQ2zM/+2
BBgT1P57X/K6Q1YlmbTGTaEpRWActILgImKmM6nBzKWpn4ds6pczn9zMbcznPMEHSOyHgoPOit+D
lMHAQMABiuhmzOgtRGvHDd6Qq3kATBmd0ihpNhGib6Je59Cnop03ajtlwd2qHf+aShKk7NErOwx7
+jKGlwoZhwRvxpQJbSgTvEnSxYAllp56s09foDx/5p06w3O4dB2nijDUC80SrXnEQqPZgESfgn89
qCHl3vY8oB16tr1cosf8aEh8lYhHvr3ICzlxlFADQ0MCtXwM8gPdFYZjnNXMoTKY1ny7UtQK6yFx
u5feA2+AVHy2c/eUGXQMFxwG5JRlhDtFdCTOCBye7CA7Qvo89ISG8mngIkBdDi5POexTfK5D3b00
bkx/U3+vyXg8Zubwp0RoTJhqrq0S39uM2hotbbiZzFCEq1bvZftshkFJlQaB+Jl79QreAyZqEvGU
XzqrwWP/AOVNljVq7U3WJL9dHB9ibxq3dh0CXBhbglAN9CuPaIIHXcVsilsLnY0iqsw+uTMBgKAf
WKS1u+0n5rFpRoA7nMiEY+0mdMMGVNcPlOX4B7B4MOENpkQZGZq5/2tSqSxiwk+ZFhE6yLIDdd46
cuXjCMK0ZYZDOkYDGipBulCi4PrpMR3xEbcqqHfEkJ/nyCmQlWODqS8T+KES6NkerataXQpOtRU8
l3WqYDI7YfKTeK2zM8Psb1b0F+TdoUSGlhmCp4WBEtCyubaJ0+FgdOszkZKdHTIVHr/NSFHv0I3v
pYHzladmg/vDP6cuekySesFW+WrX1DrbjsrD4xFvDXpxNxw/KS6rn7qePpKmLKyDnNWEEdTGecUx
J8YgtW3+zL5y90NBdSHllEyMv3ujH45uB6gTxgoOOYv4cC3TP30Z/eJKeXWp+uBOyoxCV2NNsoeE
KHaqrgrWYQHlumMK6TRu8KwFVReUME8yqQ5ldSwW0bPKou822C85BNes6BWDnEGdNj1i1nytWl61
4YmXTtufU6nfy3l01q6OXFKw+/+f4L1KUMJRcVehEbkTLrhn+7Nt8HtkE+KApq7XxNDP8SskyP1J
Mnw44uibqXadvrUm2I70EbYLQImlfQXdId3UDCnJ6r+DwX/HNTJZoXlsB5bSfkmSudBgBmfjJ4v5
lTtAAZ92brJ7z6ziMA7CXFeT85xanK4dSqtkxVVX1MlpVro/2B7n8JIsoFHYl05WOb9mqQ8eS+SO
sNnVbeN8k06wkGCFcRwP956k3HIi0sd6ZHDKcmhDR3bZJST2qSNBrkSNR3nmYmT0l8YhujZ21LcV
kdttBpMHemQEt4VsuYnzqOPIsZyhO4qbyIb9Nl3+Ni2G4aYI5UYpcK+4uf7K+UkpLA5DCuO/Vy2k
Hn3uJvkJGfzdZ29Zmb9BxKkUPMG/aeLdA22+9yyoCXXE0kwHsNwkof8TjelrjBNxE+hh58eo8fGA
EkjmtxLyJ2pADFfcJdiNebJMjLlY/cBoUBcyxSa5g9ZfVWh/ABAdIhtG3w8708eM4/vdg+W3SMCE
U/llqpETDw3W4CPi+jTGT0JyJlQFHre5l3rbYHNf91L+1m705cnmzSvwLyXLaMoYngzSZGvPzw/N
0DC57Mtjl9koQCKkkXZEbSgVaP+ZJ+aJWtByqwbqqjtYwhxZd2k93dOZTKpBQnmAtl1ODe/3ye+R
ODPSAYQnfdTGGe580H/6nH2UinaWa4HIRoMD6DtRzTi9jf2Q7/Ju3tYzo+UAZZkBJ4RC8xwniJ2Z
hwu0bWDqMEKhEkHxrxErvlptQ7ap9s/50M1noT4y3wDaVds8TYVvPORZwBx1IAjSt//c0K45I5J/
713aF2Uz0tk11fDcDBxPQfNX4iA1AgzpONjndRIRe1LtxvGq4k4HIcT6pZ+SL+2oToJ4Koh5HgMr
JerfaBsQJWzswP87DnBsPNoVbeZjkLy5X01JD6KedbHHELY20/a9tC0WCiQm+uGibdrY/NaDiwzH
mrBoNpk33IHQNCfain6Un4Q7e/DeVdgalxh2MeYQWjma95ji0cyGkGb11kExZlTYUzhVz/amR6jb
sy9MoCIMbHhUk3VttY9d8iXRUojSlvNhEt3eEqARhao/MDldQ9uBGKCZ8GuHdVMsgdhBMD3D7zp0
It95pv/BiNrepNTsrmBz3Gl9ebcxceydyXoYogMc73/0iVJsXJZ/0iH91+BIEQIUtIbRBvjrM/Vo
VuzoiEo1f2w4OLtosNLDHLo/IVdvCnY3XWw4+8ARTC2JwZsuiTuij2B2pB6vRIyzw2QKjAuRqVfS
vnGUp0OE0HyuwVC0Oa2TWcazrtzxhto1YDDK/1FLQkTlHrRXMxSfBo/vAym/fZ/6BYuIv9hexIkW
0n8wMRlFpBlobZYek1Ia6JO8SaWDTE6RLvf5D+EZVBsSz2WeD0ITVsNj2pgvwMyWeWN57FvAmdzm
KOkG3VxYq4ieuR6QFyxWczdP8YdowTB1ET17ls/jtcyMuBc1qzkjsUDB4RtW4RMjp4BKEaJ4NjeE
0vgmiv/VOn+6tCW7nc3PqmrJsjiV5rOe16VZA0pyunMi6Ivzc7A58GgAqfS4Viq/27vCu5FRXoAw
FZCvghKGhin7ooU3Z2Oun22mc3vhPkFif/T4mggP4YggiFr7eXWM6UY/VWFE62vF1bvgk2rp7536
+JsC+XhTd8uUKinNVYAJkLWDm6Kywn9A8Kj0DjouVfj1GI3zxe+sNybeqH/JIxZ0Mv+0pmmIRGs/
Yg+kBQirlD1VcGmcwyQ5l/QEafDvRP9syfvpGLm5HXAaStfHnIzTl+sXv2st1L7lfAGIIv4BLRFt
qKY457WBFKm5n/hMNsZkGbj1s/uANExFT0c5x5Dod0gCsDyt+BdB5BRAidz2gkOVx52qcAiLN52A
FU5JhcxC0j9J9ZBG3EdJVzBMmfC2E2g6jFJ8Wmn9UifpPY4wmY0eahX7nrPhel2Jp1H65U0ktNiV
ZycRGEv84W2itJ2786OwzZTUBEsT4s+mD/DSwZI9VFbVbVSEaziQztHtCTXzDcTIPBac9JqrGRBS
KCUvxxpxx3CIoQOlJgfkIZzawkfOh+ylsxTQP1+BcZDGLghQKJtg6A9DTjWXj89t23ndb1wRoc/Z
dteO9HvM4x3fPjzCm2yh2c12+SGjPMLBnoh9Yok94SIu2SmB+czpD0kd0ZVl7sy+ZkaTJs99rcZz
wUWoYl7ALe4Uok7a//yhdq6tao5OFHg7xLuI7ALOfD9Lt7HJI6fS/ssxxn+czs0Po6I4cjRPXjq5
7DQTFHuzemYjS1a2R9YwVWW9tSfjPU/rW82FfpP3yXOSwuzFbrkxl89LYM4KmYJ0VBEc+rZ/7e0W
2qlNF0ZUm+cIy+WJXgSCA2V8RJ+W3EaaDpsP4GNn3aAprGbSJtyTuVOW0XcyGPPBrZpNPTEeiGb2
JJr0tnEYBHvPiCkLd286pe69tJ10X/QRdgzQdAwGKNOTIV8KLIQj22T6a6uNLqf25MaTwmZcjrso
ZKDMe1LGzevoFNlzPyPIYF6kPQnzXGnmSPV+/tIF9rh34d302UEyPMHlnMX7cTDphSgdLro0VPSm
7R8csIuHpknmlZsl7wi98Z6QRQfpFtKf1dHzonjwVtUcy00+8PnRckMgg0gJJX/cicAK1N5Iaqec
wKUk14VksJo4pjIjGTbtgs/DNu1u84EGwCCb/9URoEtzz2072dqUqTDcjb8ri7SDyD9zx3xqUwG/
UzRLkfd30mFZVLbvrZdYuqmfZ3TcXdEk5YPhYh2qAP11Y3EJyYMvVX8vuLJXGDvqV1ayragkIZbE
OjWQHzdNrPBCiZLvls8pV9QXzsMS54yMj87Na2KxWPOI8uAkWwckwRL25qX6TjARJkVNsVJkXvN0
WQJT62rDrthnLr1ivX6Qht71mF/2bZTeS9JOK2vgBfJPyRFLME6gbtss3eSakrAOl9eU07OYV0a6
BdWJl/geL0XZVsnboDjOmnrExJ2ZOWIs5vz+E+OePhDtTjDSphAm5NjsRDa9dBizGX9ofx1r19wK
x+3Xo0bOcqwKv8DwFvS5c8ZBZ8lC78t5cacWzTtGF5KWDV5aMeCbWrw5CbdXAJBXav5gmzI1Xksj
M0+qy2gRwY9vQ31fZGzWhfe0U5/coO1V6uaSSk4EtrSa1+RI30oEsbAcUlJdtK2pq0bAOGJXa8om
u5h+9LScO/kYhH+zjEvazvXBxlGQN7xnggDgCVb7uyRUhJaI/TLCYktImON0mTnFuo+iQ+xUkGOI
wM/hN0Yn+yE1Pzo/7Y+9h8QRq59hwrLfira8OZn1Pc6oSfTgmhMT/y6JwGzW+ETs6bVXw1X1Mkbm
T4Y9YZ4nhwTZvosxMrRiBOd1cjS086ZzvsO2PqqOzsuZ6jECgQQxZszZoWAeVHGAlClm6XiaObaq
RwhZTP1wRq0bvzuKfvK2lFk5RxGUtGZQaNPy/a0SsMA2UnE+tU8WdRcoXMGnXvB3zDZM3VWruaGO
K154W2hfD+VQWXz1U2bUw7y3Olnvl2wMt+S6JXCubwrs6mY0nvqOrHwNQpFx1JiDxIk0yaufiDRX
2vjMau6+5cATGMY3w7XSTVfRkIwqwF460//mu/c406x05Pix2BvM75LJP87xe1uX3cGsMh+NfXyC
/h7sE7/+K+rmLYmX1slck8oZKJJMxaEwScnNnPSYI6YPLfD0VW3zOebWWG/zTgJn7uJbExr1IUqU
x/85A1+VEC0aXMdVYU20jajdmDW/smerVY2EHQ2diMnO1mnALEDbgIYvWiAFTNXIXyyEzvkbtSI8
Nl1C2fxUlxv0R4JFSUFpOGtRjpYuvbl/cIs5201mgJSjOnbc3mKclmYbHWSv9K7ebCnqIzChxYfD
TlsoLQ4dqKVVYXHlz8+wd9wLcPFVX6bOkRFt2EJEIMYWrasiuk6ZASTUVBs8TiDu9At0fWw0Yni1
5/6KW48lsKrPvoR4gVfO2XTFHZIxvdcGRh/UC7WSBb1/EHrabegH/kpaoXWZwidH4uujiiPajPqr
72PjmHb573//A6t1koz6sTZ3l8whfjRQAFL6hb1ja8Y/6oUwYeqgXId5+RkPqAIwbzyTWIkfefXd
XeS5KoXKIjUcnDbm4lwLMpMFZ+zWzoEEtZcCyjj6HVhmclrvnDCgf3Gcp3vzS6bW2bHR77GwPuJy
RrfJm6egdbkbKkrVcBPQaDQ/1gr2P/3DnL89zKai+YBFr49V4v7yvMm10OmwrvvyAqn+X22UxNCs
5zkrYD4k7NoxtgWS3PbGm1xaH0aauTgq+OiPHIsJfeDB9jEhK0qyDY9UGIlrzgNm8WDZLHm4d+il
LrfaED/VaEWYLaqvcNGnK+klSABucLWAbnJUQUipcKutPS9nLlmAtLS53XZ0MeLuwmhMueKEAm37
e0aRWMWBKKDSccGgj+otY4nfpvn4aBXxyCEsiAkHT+46yDMijQPYUEUJG2H8e9bC8liG4ZEMPwi3
7KKKVNaIj6iWIAzEWBAnGX2S4iEoPAZei6+D/uOZFoXR6Z+SIr5lHGkYFR8ymfxJMLtjeMDeGwTZ
tCuOvebwWKirFSP9hgOvGWM2mPOQmELgoXRvtYdmYA3AwVLKGfdm115SM/inUch4fIkbKw8PXJf2
j0HPFlL2/OEi7qpDKxlfd+be8iG9IpsA3Md9HdCkfMyCauSGnT4NPvRwb+aBGFy3OP33o3Cis2SQ
vrebmsBM3+3iyNt1VQEdmsKaFTZFigtYLl03+Go11d34aht0wPCWTvSkBwAZ0eQZzA7iFfrDKmm4
A7Oa+rHX73hGS2xeAKWHsf2luuTXtPMLRq3wpHz7amViTwC83QiXGqPUJGEP2K7gFksFqYOMsSGr
Q/bN8PTGbsx9W+ZHneruXHQGniKNSFmT022AV1Jq4YPaKs9ta1bY0sRXSSr8ULD9LPcUfDMubVBR
UtD5sUQNZbqZ4qjYkbKjq6TLn2QBY6LLKzR5NX7XdBxtRcksw+NctHajgY5CM38sGNyQeQTKUnFB
K+wcARLQuvRwWPgjVhBoSCy/xl/8rhtPGtRlpeJW2TLbJRCeHmUR7wcOfYvXgQG2Ik0Jfu4BRzOV
Z4P75HKu59pQUXrJP7FQvXbRXz3O3KOa6E9jV4x4XL3PfHe4FbWxpSUX9tnCrPb8ajtKDy9N9Gr6
NmJZpfKd3w4UxaG6rStjrBmpgmIoYC6FPt2NIfzbxqrJY2TsOdKqD4Gs+IaiPmEK3te98cc45XyH
Xl3LOMG3WdujfqDmLH8oazBYfksZt0q9CXhP2j8wNXiKYQuRAqLRw5LBX+1Mh4m7tWAxtgyhNo0R
7qioTjdWODnEE0Zq3xiO97KdVlFCY5ubd/46tayKyXUfYtcmV997IKw7ckQs7Asiiw5tArPJOpjl
H0ZvODRsSKfZAp9mEWy554AZhbXGgrZ87whxGXCqCDcy3pMQIwuTioKQidcKj1VJZqT40ihzRt6/
gEUtoLZXOIdr72h1SlBFz6U/7/GtW3N6ra2N6+HSQiEmu0zhrYI4J7xGnFqvpgM3VceB63WcWvLR
nXrunRVgIOXSE41REntTlDpvZlIb/0TrPEgAlfwRC8FEE4tR7WQCVJXHzqEEMfTJeWY3QgzJQXtU
iCyAQJvJ/NmeQxO2es0Npe7OslLfYGoMgrYkULPI+kL9cjdJI026IcPirIWH00lRJGYs5zIBtpn/
HMk3qGuX2VSfrvIYXwSj8dl0xocagCxMkgFT7Yu3iAJJrHFr5mfDl3DJERjjcE04ReFFL7a5TPrn
yP9KSi+nO7OJD5GlyYZjBoIWUVVP8yfGmi3PFQmRZXA2CMfCTWbhPiFtzH0Z7ZfiUErNg5uRpf6L
1831q6/FwLAev1tcuy4PXOAyvWMfMWdOzMLHaRsFHGuoa6gexhbyX69pOJ+HneWE7TEzzfjBrJ/V
KGpSHtXBLjC7KQfqGKp+e0HO6pB9BY2QgZsfpSkJCnlr+oLota8i1nwfkrLbyX2ULEBGH2KYYygH
BXdmuRfxpeg5iBngjSzPm5HD2oOfNt2pEKa6iNQJTsVkbaOsy2/EusptwtgzdYvFz8O8K6ySt1La
3ZWKT1QlnhbuPAGpA2A86NBPHTLZvmLL2Fc2lw5UTrjeRU9oXavXMeu+W0XxYNkP7R4QPueitvyF
AsDki8FSGA3mRaLzwpJgktoEnKJbqtUaBX2fmQmXDnS77tcJb5Ew0x/ihNDhnxwS46mtnnOvkjfR
Y4ibWVUUPudI0XTZtsHBnom7LkN9K5vgQcDFCjxADknuylf8JPQA0ymAkt7PmDXEVeXEcBrX+5ic
eAm1lf19kSQ45Sxj+5LrUUkXmjICMsdgP5ICfZUD5m1QUfaBt/cFa0p0TDVUDN83FxyD5yDpdQwx
GqR/B0dCmufqDOYQ0Rps7XirG+uziXkmYGYOa+Eu9kqS36uwF28jSMhj1xYJ+WOR0pVHiGsMUDwB
GgxcktGsspKEEgGHe9V55T40MYEUlSdOpjVnMPUYI6EVcVqOqk1oQ+ORofNIUiPfO+iciyOy2DfV
j594ICmHmd6omVRgLo55PnYvRSlWfqjjjaqUfs280VuFjjtR82rzPbazeZMCKr8EFuZihca8MyoJ
ZlLZ6ggKM9iUohnx7CcSmmPo3yMngQjid4vNjlmqb+voHarRrm7MS+yQdvIMgCV1nB+pfUN5HDCa
6CFp7zrXDKLgj6LT8Le2ORRbBqPJPlJ9e6dCglA5IdkeFPouBWh+J241biufj/a/vxXUSnFTzb39
f39Lco7sSXiP5yw5suq68Fh31sxv04W4swyci6qU69HisOUhuj4lZnptZy7dtaez8zw31i6S1nSc
TS7Lua867OcRbBoxFJ/E+Pdz02W/GOwIrrnbgFz5RzwS0pO1nnf+sJzcOHXQu2jXLzxq1A7GBU7i
kUAYtVO4RVPZforWPySWfXJB77z5k4lgNhIP8HlTNgbO/WcAxtfiGEP1eRm6EPOLweQ3KpM/qZ7U
teNswO1EJH/sdtcXWQ8RGRDFQnQKh7bZLVfrkx64SbkFLiZsmvED/cQWtXyYI8vc7k9q+UFMy1+F
M1bpaSZzZYgOC2LZ9Hu/oza7LwomArk3X//7UaU1hpPCgnsSMJXAg/+TIRRSEfDStk73+N+PLkpp
/UyznCFwDoLSCIz1pCJ1xPuzxVwVrp3EijlPwUcLZv00B/WvCi2aJWhusHLhnpG5BC3B54iq5x2f
LbdE+BoQ8LyjLMpdjL5P80xyTCEgovHb2YOoomvRFc6p8epDbefT6b8fKFYv4cCLsUgW4ZinATLx
k2nLagjZsOIkhfnl0tlkknLDe2NJZeaU5waOHlZJHRTRISg5hph9a4FwVJcIcNy+JK2+B2v5Wipz
vBFs5ezjEuPBjc/gjms10T2n3ndNtBgaKn1KU94rNdsHu3KhnRbZsfejK3Od4Ykg6701mUiM9JO2
XXJDTbzVLLOnnqtFQp3w7DYvM0z1mxrzS1qk9J8G6Ds6MILT6FkMqaP22RLxdAfWSZiUsw24tOpK
JgR7U+jMx2Dm1MgRsaKfaCsyDl82bgQO7SvLHQjp2017RvpUt9b2XkyjP3k0WVBYiReWkxyoklHM
DznfJ45gQXQkt/In4Rq+TgdXUVbb+c9zA1u2/SLA7eEOXn7Uwz6f8Cl2nndlQJi+Ou144O6bMV/E
5uc4YXwaJVs/SzD0Oic56yT6H1dn1tM6E23bX1SSXeVy85o+IUAg9C8WzcZ93/vXn2E+3XOk+xIl
iA2bxK5atdacY76gwxuu3GQFUqNH0ZnlAbOhee+l3hXLcMdmupBBKWBhv+bUMfmTYcMcEmH626bY
MAOMKSu2eWMjWu+Ly4BWV16QTtICiKqGq2WQ5hHLVJ4UnTGtgu6uCSh81SD1TngyOydNha5Dd0x3
5n5PWLKFmTiy1sQdClB63gHHxQepcf5hlO1j1zf6IA3zXGTJ8Jj4lboNwukuIDtvbaLN2VjZMGA7
nyeyJGL6fySf8sciEBHT0cq1eVVFvbfB0+Uwg09Z7j8ZeWvcgGo4VhNOkg5x+R46ytmAxbaBWPEj
PO9+knyQk4ZNlVc+aqtJbUFFZTeiB1xJYHa5RyKQGYD+rKC9dXKTfQMPtzAnCMrCeJAmU9axIUqO
X/IVp356Y4Z1yJLp91sP7tk2qBT4ZlHr2zFFV9GWBn88OJTYDO9cxv0a9clN1DKIosv0T7mcFTGr
V+tiaN+6XH72chIHCXaMBgsEzQS/MUFaYameZnDFRycsl756MhxMUMCrxseFBN19T/cBjwCGNLsa
HBQ0SFeHOWKknvJnFqX9ak3YXTtQvg274am05XOLZpv2D/0AO2f6UZQcyYvYBi1dABokC4wz25je
hPlYr0cckY8gqQ5TnanFnIj8VQj6iPFoQP1iAu62iBrq+b71ORtjWDC3HoknACEoNehS+etKqo0f
sr56WfiEgSSjFBHB+7AZiBUi014da4yme8dOWKyttCUmRRBga6jdEHgfOeS8bQ20LMYJ90Qs0q2T
noohELeRPcC1Gev04HWc1uFvMbdvD8y6b/yW5jlhsFvFirIpWnl0/j51okAWoRyO+R60VtM86aiq
T0mB3a5ZhOphBKs5KmiKuW2+6NYzBZWNLoZP2YiLDKdbvhieQ/Md7fY1EaFzrD2XJuQ4MFIsqL/z
kK4+d0tSBeJiu8dMEjTdSQS1nD3SbRTqkahAep5Rfi/UyNR6Ss8B2M4tXI5a5AmT9MRegVnfRNZs
EcQmk+VNuq2z4srdlDGSdWf8NvYpcpBjpCRbr6xeOFi/ORl13VzedEBqlG/uR0Ggc425duMF3X1d
IhekJPkw/B6HUhHYW1Ccb1J77i7JECaT2eUZ1bkJgXTpKgB6ZB6nCNZwjnys7sf+UA3lw2RJ+6Tg
41tV5DAy9N5aw4QjoypKsqXjk+fpVUX5Y+/Mp7nHBjp1eAwacwOusT5C5glvsgMOmmarAKki6PUu
C9Lo0kjXYRLkAEVVPpZSReCRH3KZTN0btI9AODgU7W9MS7izpi+jT+TBGtpVPyiPiAKANkaJ+lIG
PRpsti2s5S/kMMBxKAJynnTFOQqoWRkwYLVrcahHSTpjpveTOaPwKRVuZtf9TCZ4dq6JSMp/UBx0
UTeaW3LgbmbcUHGP0WExOe7D3vv4z6cyeQeyfrcEewybKmKMK6pLXoTzwYiao2kQgRRnILEtD0Sa
KSiajffMeuvdfwzHKDxMfOQZp13MwLkZ4rw3h8f+a/Lb9JZ1Gy12E7w1TTreOYH3G2tU8dQaCDUF
8GnVTMWXrHx4DUz/EX/d6ZzhZDW7r37gXdi3mZ4LMW9Ux+1dG84XIVf4xpJxO5TlibE5S4QmpZT5
qUvY8yoYIJ3jllmhGFBsnLcdKdScrTCdceLdtIl/wFa+OKJAa+aB7jlS99U2BnGilGnsAkzhAPTC
C83nndO6dHs7Qk2hiFyXWswfWYCTgSpYyug0lFS8o9+cSHTA3pgY/sXN5BVuLiWxSB6KDLqem3fW
mYGgoASqf+KoF1u7Vh++lg8iJqqGJRaZRvLsTf5uNk+D17Je1cV4ElnyOdaMr2Ro/atIqNoM4ylZ
9MOSrLS9CylnV4ODNrro2Yb6wpKWf2owMOsSEdiWSnyNXuxdJRNutNh397PARBE22RtVjfnbJeeI
mug/4bqlm1+poY7ErFb7ktHnNkihGwFqMjczVqR1wAg29cwL3ZxmkxUWoWJW9GE7JPaUbvUYh/Fi
rCOaqoQNvTJqPe5btFhDF5U3cQXgwkLoEMYFhBivYl5Q96CNIfIjnSqLXdIci4qzXmhWh3bGBCZG
bqF5SJ6TajHEtx9Uu/tmzlH011B1Offh79M7ZVVXLYsegWqAHyLoDrGmXdHJ6qudUOUzY9rEnYFX
EkQ4CJHhNjXM8dny8IyVr7UbE9SDUOekTpAjP1ldKfKm+adKc1AwnOdpxfcXX3E5o+DrZ64kN163
xILBV6xPkT2xc7TJU2XC7EuJaghJOOnr3zKtaDcGmMRskUKj0cMb6iJ16yGCF9U3iOmchQIVbEQH
aMC3eCZM62Eu+yOdWhg7Lc3Y2hT/ZLhtjN/Mmg8VBfGI23RtKfdzifWEtMWoIqwrZk5i5G5ZsE3m
eLENRm1YJ0OMg+Urd9RSvNOzAlKcHf1WQ47XjbP18v1cRClhqxYHRrOmpd0Wa5/IcB3Jkkhd/Lq0
qY+YE2g9OmSqpq3EmdlTEsUimrflEpRZRkT2cr6jj8N7pYVkpODZd0GGonesB46O00uDL47uzLiH
OsFhebaPGSSYoWhjKKiSW8rkpo1JERvsl1qLbdKM3FC8WkET+KfaCP9JP529viRNHpVCpu9gB7SP
no2lIFFADPK223tNczWjd6cCSFK39kNm5z9mpZ8DnbxExV1P0npC8JeRtuUmd+p9NBdHx0HATD+t
9wn2AqJzHIVFzx4ciIZg65lnuq3v2NIgJ4HAfaBnyWwbYdnGitFAG6n9kpz8Ah4GxcGDW8efs+1/
M826mJ19O9Ix5kZlp5vVeGnC8Mvw8Zxij2nslyDGLlvHz0JHj/DbXqImhcT9PvfZr5G0b0HePJCD
gzgVpExIs5lQ5eQBPh3gMT1cyzY8Yrg9SYRKLjYOOqnmuTaxjwjjIpVNK8XbZEMBblRxuGcST8LA
HeUBRQJROgQMHeoAC87wbc3hVTeISESft2ulMOpY0c+YgMwxDZbhdCAOwoSPhCuX9gzZxasguTFa
NCmRibPOFsQ6mgxBJYGAK6cwmkswoBoKIoaVrkrPMkbAGtVmsKaPfGJsiCTCSY6LvJXdr1xVkl9Z
tHQQB47RTAs+JlV8lK2yt37+ACzw6gbpjwC5G7vzG8oTBqvFXkzEgab4qjfA9FTrF3tz8Nb81Tc4
eS16JcR4z/nskZySPoSq/TLRANkBsMCBGITI/ijMDINZsICygujDYDEEqIhoW995Q4CSb1o1eCM8
+PVWbSAoYavINiVJoTsyKtgMmI+7TXVrL5I02G4UsyrfUqeuazOjfxuLmzn1z9onj7aavO1cnOoO
6TFWKbRPOZ89pzZ3UU02qfHSONO5H+3bXLDeK/9nQPZDmvf9qLCEIcHG1OywYzHXuJCFe7GH+UgB
DV4xQ+uMChI60pvCNlFV4gpB8VNMyQvxlwB2QxaN2cWDPGBUwAMY/faTsTMWE2ECC8G3q1Oqk2dX
mXdk2rXbKZwAW9DzR1xzzDxuem78hzxzs01uJzvf40DBYYnPvaZkRmHJTo77Jm38zzZHwuvXCqyg
PdM/SQJgHqzjtYGwIiM8QBmU5cRS9cyg1FeUk1mb9DS2RAmki5b+ndYIC5Dvu6COgses857Ya+Xq
OQwZ/TsKjX9wFk6zkT1T3To23rhmmbqVSGDge/e2A5I9whBNsXIqoVzstEiJjcQE1xPHpytElEXE
usTWRFoS5uOgQmIWK2y3il5iP6D1GiLjJelgAdl6U0xElANaoNt7yVWkNzplWJrp8GUYza8umRk+
1022xmp6sc3lnUZq7yDGYJY4UfQAyl2Cg0dY0EHBT4oREN96WDHW4VbPCg6hW9f8b+i1GGSyU7hT
r5OpwjaOFI/J2sZGlgDpvidN1RJ4SQGVXQKwMVMCuRCQdwoNtZFbUq1Zg0aflFFEt1TxbkSMPJJz
ZIXL07+HZqjB1CwP//e1/575Wq3yLggZKy7Z7jZngJPdPgmFwFqEQOI0Lu6TXYLnc5eHYRDDNivy
f6QchTeuHydLGYYjeYYkRZoUgwkzjuLdOFocMaXBeSUFz1ah0li1LoIIO2umdVGq6aZgFquHSW9B
tn1UDam5KsFrGnXkYITD0tK1OfwTNtHsMmXIbUrNv54sR92yfNPuF+q5R9X7DmvK3vRWlO/zrr/L
Xbi0g+tAPVmeoUu19lMQbwt8A3dtAtiWELzseywZ99vps0sy9rtqqYzwiN/jHAMjnSfHUBXeB3NY
fVNjPCjj+dOsR84NYRbtfOXytid5fsEKReS83Rq7v5eJa322U1HDroMhhtbiqWr8czUH4xtCmxpX
l2XKFYM6QVibe+IKpr1DZ4HzT24cwKjQBFOYOSgS3npp+q9zH736KqXRmTHxcPjHKnS5YuVMX9Vp
TsIhKyYPupsUtsXtiHwTSIO59evGWvK9UNlkur5baGSrVMRgcgPeGtU2F5M0nV2okF/n0XjT6wSN
OVthHsTythAEu6n5JBGfbXDyQTKfOp5FECUmaRxix2XuXuWHyY0OxIr8WguuGD8bhoKQpFUEvWuN
V5k0C2/aIy/cku7zqPJW70U77nyrYSwRz8S56Nh/IqgvgeNLMNeUbpdaO5pdGykp9WQw1f2GWdGa
mMJvhGnDQclXWnvzQ4Wd8lrVyWlgcwGvUjk7u62DXQDiD278znYTZ2VQpG8y06nRaF4cymBaY7xD
HWaeVUTb9sQ2HBzt2MabEJCFVFA0EVOFc39JyQ26Gjt4gzauhN5yq83xIGrX3AwzILA8+CxnGy3Z
LL97yJebPKQk0NotAY3xQEuThxxuwFAxnEoCjiZ/X3NSiQqf5DS6H0ln7aqicrdNatFX9e6qrI9X
VT6Tmi3pP3kBsP8RhtoGBO3LEMpgX3ShSVwIwhf63ZuqKXcTQUMob3zIGrg7OLF8u2EpMaK4zgeS
+P1Uy/y9Z7mRytJ3UUH6mp/dgRJYaSdcbMf+ya0871R4dEyRv9DO8YFFfCeMkDao8F4yp/1RE8fi
mLParpR4iQIGugb1y9V0u+I0Ek6ShsOXmKaLDNpz2wf5NoQ1fM5HCzRTPYBgCFxmliKgNhsEbIhU
HiF9nAnDgHRVu4TJ9V1x8/ey7Y6Y2ij2C/txUnrRmXHFmwsWcBpeOg46+6Id/bsU98J/D3YbfKKB
EVtsgatocspHG5Il7GBpbTQtEYBtcEx2dTZml4AOMiX0vC1U2e+aLH3MY5IrVpxfGNQa3rQNWu53
gySQFdOcCT5sld10pJq4Kqfa6/OT2TQioR7h9d9DOhrZNlk4+iZ3SKTpxqsYNx1erOLULw9/z/7v
4e9rYAUxM/c+wk6jIANtHGKoUQJlRwUH8QStzj3hJQeRHZNhn6kQ3mQTOtUplDFaJ2fRk1roVgUq
52NM4MPkKbyt5fKB/j3Yae+f4LUfJ9sS+xhL1LHjUg8aWnwrj6HBOZGVgfyZKQXlD73nrmIwkZxA
l2pcYtg+4nFk2UBsgQdZ16fWHDAaBEV9wlGI6QZ1sUdA3c0Mz5hM617niDfkHRRvOEqT7NcZzsd1
iCkARTFztqbNDTjJAnVChVJ9YqR0A52x+u8BNrVEvc5puA+tX+z57TbRziK1nWmMj8l8MuH57IkC
P2trTJATivdpxPc3a+Q5g1hXpJNiO/sY2ARokqI6ZUzGPAGRvm20fKnOb6bZ/E094llRpqVg3smi
jKls1AIkTif+J+h44TnTMEFWdzuFIdBm+8GoxLCr2t8SiNh9o823Hv2uiDuAQOFulq9m7IC4mnlf
a4RCa+VW12jOUNaQo5io9pgm5k6hYKJVsG4LeYo7hPOKAkGrU1MhQMtHzAz1juBIevzev2mg5JmD
4nlQkCtq+qAMJcHO+rDb85uq4qPJCo8WwGHoO0RTtc/ck+reI1koYSAcxeC/qcGvY2ldEM7sJ1Rf
zpjTPpfkgFvj0Rj0vRdkX9IPP1RD4s7ko44oDk7M+9Z6ZLEJWwFCHfdS0VukAn4GoYN+joZIytTC
x7cSTCGt4JvMg1haBv4/IrbOrtueEszNndNBx1vQi3PwzBQOs/Ewby3DQGjan7SaLuMfDKO8T4iT
XYVd/BzF469ZgF+r8Z3apRZ4zPxDbbjfRqIRp/rfuYndxmgG2DSBdwh65KnWBRX0PkAW5NjYCa3y
nozCuU53oyx/HafewSH2D2HLWxiXdwqBQ9hTCHalw+CCCI5xMh4qfzfYYX+AF/AxGBCTZPTMdUII
PRkkiaOf4KywK1XykjukorKP7T0//8LRynwBhrpW5nOJwhR0QIkojQoOpkKwslBqhU58Ssvw0c1q
VrjR3xk/lsFbp5e3eXmvorgl4Jp5i83/OXCq12G4E55+9DiTrtj8D3UWpbAL9iQLcUGbfAyADTk2
yI8G2Ftkt/FOON6/ckweo9p/CJRzYDFgH6u4JIeBU3kgiw+QBG/VpD5k8kGde4PSh9a6xhYeYxLb
DGGJtBj4qk4VTZLUuGBAwX1BLlCY9Z9mxMVR9QqXRPzL/OLF5pg6DVztYMefdCMCrIqcBVSEvhlw
RdXZDHIDjuTtA3XNHdr/U5WKayzMYGfHgo5pWd2gk9ir3ORq03yqfEC4JOHlcR/hDynb+xjl0JCK
s+bSX5mmvk3K2GQuT5E5mdbMsRTfNZ0nThDk7XFmKFqCUrJ7u/CvwjPYwoyOxqVv7H1VInjOCKGj
dnECehpRaAAQ4g3KSA/uWi5ArQAW+Fg66WfyaWAEXrpP/t1ggLb0TJw7Jv1WFSJNroiPxjIH0Mxf
iY7fz+xiodViuTUAeV2npySP2vUzOgeYrN65F9D6RoA3LPAfSnZvoqn25HPTvGm9lQnupp/cR1QD
m8LWGLpF+OWUYt8IchaluQN1cZgabDGVLCTmVf6zBI7uZF1ulcSUmJEP4FjhxUuqg4shAP8ITGCX
jEV8xWSgO4/epQImuSZjh2bN/GBn829QiSNkOVSHyOu0dMGlgcZP+sfWtkISYIyzAZdKNZLgZv9c
z+5nBN5hkt8iw3tlVF+sah1ifv+1itE2jQNO/HI56aPTOOmCAbTP4I7QwZXQSI/J3GUB6BlBx/O3
UwBiUkcX/esq8M13UrBcec7BjrOFgRBdSHsJY/nMcf/ZWfnW+29TwPcyLg83RJwumRukSjYmf6t8
BpIHVFCgv4zZgD2FQtyoJek302HucU2ENR0YEW/cDutz0F8aCnNqaG5SYdEitstFVTiGW4WauZf8
69GhceQ7VzCyHIfuSTH+lgHiwVFV8SFLbP6I0bopoJGpwRhOvjV+uAVXy0i1T6Cdu7OnDgyQhWy6
7e+zBcjDgoXa83emf46CIiQNkh3QYiWm39judFaex8L+zTDo8YaI1aRpX1t5/uHiNdoXLH7e5H4n
temBkWHs2D66hORhLgMpl2CNo2OJP9kJ+aUklAyMS3A8+9l6jhrCZqvQ3jaJ/b1ceUQ67EN6baCG
+o8OGzO6LpOthwXbTszLkFT3kcvENEdQLSdMycwzWmuJrsRCvcr3ND++RBdc8nSRQbgT2mc+pKYQ
iCJJUwDS+WVnvKEW2tlJQyGu5/6j11eAl29CUXLGLHxrGHpU3MtPVFZ/QXtNN74ODm6HWyduzXbt
mjZHLJ9TzriLD0q4MMEWeTFHgvsUeINXDQv/xN74gvhNNQLK7lxv33ZtS6nN8hhq9ZlBdmGDNtw0
Wfz2FdOA+SqwtQL0zFll4IkpmC+xlQB8sFEsp/f5rR49ZiySpljlnSMOhzEB9JOiopNzdVJdtW/8
goAb68RwbNO1OPDsTOP9BNy8bcxLybhmXc8SG7RZ3NDRWNBOQ7Oh11L2D5X7IbjUqxYtvvs04TUS
GmYskYsLVK44+cyDV/2EN8LucYMlj04VPCpME1HcQe+mt5t6L85cofNyUdLo9l56LXs8YEAqpYce
iEju9ZBW7JfII8fUH661bWzbYHpF0K+2foj3BXlu2RHQV0GRo69KmlhB6y/PiEQN1Ffshj/atOiL
kXwfg9gWi+aOCvLskYqKl50hktgHiXUFomv7rHCeA34ldiD8zdeOFq3AZJGGX2UMNkAlTPa03FdM
rjK7wJFSHHNhnes8AyIFuHjVZeO5trODF3BFTWS+LiyICfbIvjPu/paVGbKuVs4pjv55Lg2bfDBf
6rAnN1J+ummzSyu4PkngvYyz8QAVK04+kLfTcxPeIR7jnxg9QDoiNdKDIBnQ/5cSrjv8lD6FXmXb
DR0d7O+z/BdM0J9y7PA1oQxOeoQYk0MY51AGmEwMJwQGNYO8UWIanbh1PBNIQFLkpyqRl+Y6IZca
NIf+avwB3E95W+XPc+OBrNEAvKQHneO41MNlwAy3HdSh8crnaNBfUlTVsVIBNpAZ1uaQuQ+5TRtM
w8uWsfme1+AEBqvHGdUvMH5tH8vA/heG6YT5HKWzY2mDRpsxMhOv9oOBp8s12Z4hgcUwU+jvILjc
2LELe52g1dNkmv9my/T2ntk/2ONo70orZGomfbLuJj4nW4EGK9vT3EE/QSnwJZLkhvgN55RFLhGM
wEfIh0ZsrmCPWw2yBs81b3sljoEViyPZZ5fI5xRlG0G55d+v5GLg9e5TDUWkCZuGJiilgGfCLe7s
/uhwIk36eN/mY7Qv3TneUeAvyM57hAneaQj9fNf34xemXyjhugJd5+nnzqnDdatDCY1z2JgUwq2g
/xg7DOVBv4bbkhMJVPQMSdkYlvhIQNDtZDBm2yD0Nwwp+ufZN95r6FebrsZLn8ViHU2Mo9FE4lfi
XINgFIykjgbn3KY5PQJt0G5IInmD8DnfUMxH66bOzoTtRQSbcl6vwPOIEvtKb/fFmoJx42rrtTL8
kp6eQCDLduUmVwJCE9ADAXVimN46JcCEMaCOKQAABXn/M/SoIkwbTG8M6oqSjKlNDzx65DZlIwtd
xCZpiBAWrqY5t+sMpTKI9kerT66ZgQ61md1dVAI+rbL2RZV/Tv/4kzcf6WuJSCDP6kvqERE+Q5Ui
+XWdTwURrIfINZPobLs0HcZ836b6HIe1sy9nRAvLudmt+l98uQmHM3LvVHOFervYB7x/tPnCjcxz
Gh+9VZ5Mh4nN38P8v8/+Xv5/31KlAYzQmm05Klz8GfzFxbFj7h837OhdyUA6kTMARzR0bfpYCyDh
DgUDsnxQu9a2D3kTtWT+0BnjeAzRU8Uuh80a4leyj/KawpTuS5tIc49lWlyAacfHBQM1Oe+Mzjxa
WO2NTqxdE9IUj8ri4gtjGzJsJMqJhUp69q2bjjnD/LbfjB3JIE63H1RI/HWUIzrshofCVRIbrAUE
kURBh32dSwUrC7khYJy6CHdWiY2+oOyI9AtmiedglLdxZd1asr9S18MgN8kuQmWX5yY1QwAxowVA
IRCeb7RR3HeiujZcUTV0cqv2OFHjCrQb/1bSGl37AuUw5n5jHeaMj3BHVUodDHzIuEuTn8i5dGyt
u6J1gDorfQXR+43R9iktgQHMcvhXGn0Acs379gvQMe1RRhLy+PgY9LF59IKGIfryUHc+PaDCf5/H
HfY/DqbAuNZI2+9dGRyxFp4gJd+JCDBI2RKTgBCkKliEe4wK2PdieCfhrWnmIDq9+ISm+q4P2990
GKy9WEbY3n0wIb8cWci2xYxQxRPDTeBOpw5WDwKlRwRUjBbdloUeWDV+H+yREtgQY8moJaUxiJ6M
Tj9SZyBGGeO3lPBPmD+XaUHgNsyUCMZISLbvzqgi7gej6S7+jKHZL8Z3L2Ey4M3jHo36jZ8YzJ4K
wA2qOkhXHosGZtpMU73W1dFcQkMW7K9l5D9dbZ/HaGKS1twnbfwydvNBVvpS+Hcuzj1gBMUV0MGL
HZg9989v0sWMyBQC8iYzGF/XzDg+oGmgiZj7chPElDD9MrODh2tSzPpx+QWceoelgbZHBq1Z6hqa
VFGtQi/auB4Tt3yUV+b3ONECGnRE8Oa3Ujso3XBr6WU/HVh8V4YfixPN72JTel9uiM0l9zogNH7P
V1owbH6B1aaOjEc/tj7Lyc8JeB3VEdgFiMwIW5sf7+3EW5DJKJR8w6tPQpu0df6e6igFHlt3UMF8
z9mnpj52Syu1FVV++muq/j37+5p3GALXg9WCT6OQznijS30r3TLa2+BjuV+XZlNojXda2D8Dg1Ji
mOlBdf/biBpFBdpyqmkw/7+vB6SV7P1h2JNKmA43upmqkxlbp65O8r1jwi2C9ttU9htuLngzciNd
85nCGukuoiak2iAEaw3cBmzLJo7zR11Obyo1nyTBEay3jOSIWU0wQaz+frZMBOe/nPgWiHbsmFFY
b0cNdLsoMk16cVS+u4Stk4hQaj6hlnC6wEUFXoEe5VAJdHuwyaLxmKws+czUoOOuCEcM+LiZlgzz
BtpHN24R2LOHWqSwzjUd4pyftzZZHBvk9FMhjkQ8h4cxTOwNM6UzOUiDEc8X5bXPZm03xyWLfmUP
MZlKogJWzx12GEHtjYm1wKpxb+IN5fQVkBuP6m+RtGHM52ji+GIfRg6Tp56Deox6gb4IILYwOM9I
6yLhwsUFAVqNqtzpamR1GovxQN/k1vcDlyE/qeALDh0Ji7klprs85W3bkgniRdG+dZnXUrye/h74
geV/z6zl+zyMbmto90D0lpd/D//3fX8vjWa0+fCLfYky6kRlH6wq4WPgnQkyqZxrmFm4rf+3TVuR
Lnxqloe/r/29/HuG+hNU6DQe/14pNoD/vk399Xk7sFpRJpFIxYs3Z3moMJKdiuXh72WOaZtoP2BG
hT048NxGYGMt3qaiCfGD1dC9+pmGxWQO//0Qa9keveUnGa4qdkHnXYegZNI1NJl5Ym5t/PfgBOZz
BA96aVMsdcLKzG3IFMSXwy/BZ4/5yIDeNL2KoflOZ1HsfJfD7TxFu2nkjC/J2KphFs4BwVPDfJ1N
+EwMXujxYHe3AZtbUGcITARiSOPzKRzVnlggNIebyJbdqaJmMll0iR+bX8u4eMC/bKhqF46usw3n
jNHTLzBrvhi6bx5BfYHt3FZNdOG9eTECjsr1uI3S6nZOiB8SE//A0dk5Sox5Z1v/rAmvne7n76Qw
3Y05B5eUHqjVedG+G8mYdEu5b4d0QdOd/v4Opy2PfdEemFt/t+V4UT6UPkvqU+xPOyEwVwb6J1Zc
4krNpIXhvN4o3PT0Hyc2b7Nft+Hb2BLjQJfjE8EjXT2HMqvCM0SZxLg3RRTmaC5tsj93JYEoD77L
/VbdeZPwwB2QvdCpBwUKjt1BtS2Yg8T9rLOGvQjwxlDUD5OkT4pxYebqrQmiqD7zunmgkd9sYj7M
VTj3e6gCJ79GVm+64Zt6we14pHkwJGCSjcipt4Hz24ECugMu7G7FLOVqDvV1hOO6Y7b8Qn5KchI1
zprIS7/ZvdF9P4CK/HRH47XqQDB2cvwowszFHtbd1WPZYPeW4UOYxXv8O9+w9QG41hW29ZoYPFf9
hDaEDCKKun3lPoj5TTo1NLJ57teqSG9qfaWkAzKtOfBaRubsLdeh6ZuoY25wFidYOjwgRdtl8MT2
wGXSLYk3a+YRpJokFgfIOarPZfCLgWhj2pILQw0f+RLHmNXPhYerAfMtoZixOmTu/B7X4qYN8MXn
BYXm0CB0iuwOowAF4t8gO/AhN4aMNdFOLtksCWmZ0YK3t1CWSW8Zn7c3iE2I+57DozfNZ6bTHSNK
oJxeLLFHkajsIaNtcE3BuKFMsqKes1JJ/JVDDZoi3O89YiCYZBP9Y721If2mVqJPqh28cqbw1a69
LVsXl+EIYWJqXishOLRl+B1KWosTmZWoopZqG67QgBVxBWuARq+J/D4prGzjWcU+b7ofVdXTkc2Z
iQM0M08z41XQ2MY+RmU1ePkugR9cDjt8cYydvPTRcjzqFCG/WprjZhne2fowL2HsRZC9h71h7D17
ehorkRIqR4h5mh164q73wNTVqgSPQk02TVuPhl1gVDtm9txkEPM2mZMDVy18crFhxWPkxN0UltV2
CIDrtc6B9ZhWTBRHB9VzM2PgLQ9V7DL7zwnbslzaxG7CCUU/CIsbUJrVbd7HetOH+A5cDmcrFKUR
4BIyIKxoJ0eN1SXgB9nNs6KfweSBXqlJGbtrVbRLYzu4mWPiWruCTRCIEl6YFPNo2v2rvEOaLBM8
/l4MEMbJKObgXmUJBGfnUlac2sYIUXbQyu9I1d89GXxAApgiRcnOkIREQpdusXFCfXowrIErFkLy
Guny0SVhAgpXuDXKoy1nGokEyhFRW6Uep56WnkMoQrJLB787+FGh2IKjY7GAgokWkXh3mBUSqcCI
KFMmqim9LMq2pMd2D98dP6z+HTgOnOYApAkktfvQIsJpcsdby8VLNbqjt+3vyMijC6ObrdN0r7Fr
fsiy4aKYaEbUdH3zQf+6KHEiz3vtGQivh4Q+1OCpRyf9cUdCqTgR9RxkcdmN9YOOPIRJNIeUA16n
yxeu6MB5I5yDBz+9RYNRr2hZkdHn47sKb9oGkPPYoe5mFSaErDFgRBsKLN/gwMt8bdB/kPhj76id
H2jb7gZTXnMvx6etgpfCDBhom1PCTG4dWibGSVK1VqYqWZGknrYjslrdvMY2ER6OeIs8kW7FMP3o
lOjvaV5O3Xs7muKdXMqLHECCCZdWDF6AC2R8N9FEo2gAcKbWwnEufpl+qhhsKwnQV7ij+84svnrl
vFa1TWxQQbfLwDTZPVmWg6SqsV68/2HszHYjx7Is+ysBf25WcbocGpX5YEabZTLJNOuF0OSc5+le
fn0vemZXI6vQjQYyAuEpd7lkMpL3nL332kX9e7LgCEm/C6TdAZVjy7uiThTOTX7Ehs9Zy2yvo55d
gP1dBb4H7JW+jtBbuOhV1UdJtYktBdtZcDYoFBq9NtNaFDTaAD7DNNm56TYdm6AQ2e9YiSdjLMm4
jPhLtHqmA8MQoAmmXYujFpeFRxnTcGPp7gMgzvxkp+b92NcXp7Od/WT01cY1q7uyGV+xudBDhIJC
HhxhuDYCBFIe4OB3dpzoL35paNvSI53fTjBDC1q0PUwMwkSmJzSTbTnr7lwUR8+ynsRAvSmXm9Ji
NJTYPeoD3Ksu7Zl93mloOLI+DzfCQBzCK4H7VFBrWM/ctOqe607KJfsGQ3I0aOwTmtEH+fuUKB0/
JZTLdJrq1bBwGWcTQKdWTnexWjDCw3gEzEmNj0CZqaTLm+TIG66OGVw73zqriFv+7Bhom1GDhF/g
L0qPkubhkKUw2Vl3vMnz8b20tsW2qMt+UwvGZwdKYmfPw6HoDZbOZWACyVk+D33zdQ/gCobkGqNt
5k31Djxusp4n2FcFsuYuqdivMN3q7I5AL0a29sVVru0z43aowmdTN5LAIp/BRY0vUqcBKpcjjrmN
3dMiVuR+tWlwAQFc22UOaF9VvJeKp7rmJQ+TZe5b2l55TLj7qZAwTyXxsMgF5mi7eK0pe4K1W+t3
WhLuvY5QQZ/lcmMOg2J6RAlDIHhNY8iTdpZirMMEfqqos8Daxray7r5HjvKnlkYvPWFc9XLwUGGp
P0b2xDyFxoHeUPXBPOan3lxwEW56K5MuCooatUto1ZNPg+ehnDoIrpV4nnk0slfXKL2BPwh3+xJ2
UHDZ6+MsmSuSyHZBUtksAzvTr8Bi5YOdQUSK5/65xA20FYjZPZ8x1DgGp3UTWPjeIU1RyknUbhem
zXdr9VtPGGplePBs4NyiAsr7piIY39Fuza7GP1odOoaVZSmyL6diV5kWygGABSID9FUAcxnC5qed
yrdQZF8qGyPWetXjGPrRzZS/6R7YjwrnFQszP14zU4y7IVycgVAZhyrb6Yh9WxaK5L+llwe9Tp2t
xkJrZSuPbiThHWqjWA8awh6xmJiIRFvdiZh9U+N/S7+dMQDwkKTWJ6Blm1M53OcZcRIwlhuoKn6c
9cQ/ZV1/M8Hz24I5NfcFPut5srmgIqxzYe7euGw9i0m8OpiytljQ10yv4wHAeIFDDn4XMRpEmkYe
BzduLzSWT5wRGiWtGxhJLAVdEw3Lg2PrehEDGbkjwgLfhFfnTbt0c5chG2ODBVtvCIziOuV4KbZw
r/rNWfuSR+W9N/FAK/EREIbl1Z25bjatZYJiGHgCmyajkfvpdlW9c4eWIE8XPoT8ezW85AUPc7zC
ES06hjxCuIsonLmRfvEGSyPaqU7esEF48Gx16Qtq4sHPSi4X71bptWC5rF/73va3HeeiI1sf7mM5
wIQW0L5XsbVPzfI02c41tCNBCQG92ZWyeKXd6KQ6vmi/FiQIgWUAqYNEBJl2pkmLLIbGLc92wN0v
N9ACvWXSQV76Jsb3TDG/RhW99I9wM6K9RZM5OleJTSKvuXWCBWpkSUw5iXhJeWKDwlL73PG+4UOk
J81iz+mYeDVy3CdIRmJtYhvEcqUvR0hO350Dm36cobKJztrWrv1Us/qyaqWtTRdNxBzEp0/5IV3Y
7UHr9HUpcxQ3Fn+rac11AWXGN885HoYtB4C2GtJz3dYJeRwYGTbi7dYREvWbbHpKZfAjpWbr0v42
fat4tSsKa5yML6POvINGLnMs3hzNBg6BG2zQWwDu2l1XeG9p0fsPpmESJ0/bu9Ftx2PhtdVl8pB1
WJhTwZV/ulR3rualBqpAH2DlBdlU87NilyjuEVVaNPsBAyLV2Fr+4GhyPSnwmkBy+K8S7KObJ2+T
ioY7cNp0BOwxikC8iQmHxYRkitF0j71cFgS9DkhDg56sqw62S7LARq8egasFPZjzCmcvucZTwacL
e2eKk4uxGQacpe/rmynziTV0EwoA5tRVYtMMSeVruVWjY2Ptmu5haOrUI8TEWV1P7Ss4hk1uQjmS
ZN8isag0EAKCJa7k1BlBdLsqIE0N9EPjIaTDmtO+BjXcT5GnbIKlrjMp5hGO6MLz8WTRrmJr4003
MGXqHTx0WqqzVUGIG8vpld/DqcB2XujboZqRpF/VSqSgkEfnMmCHYKhWdb6wCGw4zXAp1xVB1qDr
fxjja1DW6bqYO0GvdUGwGmi84G2yywuCjC6o6z72NfDqWBP6qd9WYUdbQjWsfV5YiEbUUobxuXbS
I/W5hJ0Tm26IiUzlmB3bxgfoCeOULw+jRZfTOOCMo89dJR/3aMx4IbJ8L1ukTMEMXCpazwwSAKs4
07S9CyrT94rbaDT2HLj0nVaAGmr04jiSAvNmeurtZM30MR+EFZ80DYoaMwAc5jDcgyC8oRX7Hu7x
Z+00Kf1I0O76pj6hJCnTEYcOabKow3tc6snW0HGaDD4/tbDDGC3zdl+yGt6Gicbt0M+fuk4f1kbi
sHjMJh6Z1ULOsUg4EQck6bnXR49toYAfZ0R0AoAi5PzX4gL27yVBmiAZxk/DL6HjOrZFQCebs53f
1s9V0/vb1h3FykSY8nFSuualsBPWpUnrw4ePvvx2eu2QcUe4s5xewudBER6IHP1x1EE7DFIuIEyp
dgbMDi1liWcut266OZ9VeqUcCiGV5QMLAbx3fn9hp0/OoDfwqM3lvWSJchqMx2iOKxpHJhbyxhPo
lDZIFpq3ZhisMClShwPnPUc2edJ+lhcO7tm6HuHXTdCIS10dOs3eJ3XzHIfy2yGgkMcawG/C7cpm
vTlJwEVZ9jFOBp1yOt3Flt7QyhZCW86JVST4GCgkI8yeNu7B7QTW3BxxRcP7F9n3c4GWXaFL+bBH
EHS4DQDqeJfWT+iBzkiixzSpX/2eV6LM9Is5L92d/BQ5w9QPwitQNnHyr6QW/VD0dZk2hjLVgQIg
f4tX+aktjWzPejiGuuFtK4wPG8gfm7DAFacD+d1WMPsJExxgOsxborHvjZHdIyEHbuKKtSe5woxC
EKaovLt2pP6Kio2bWqGJSlfByORGwIdlUCcaOUHcWhuaXnCuMg9BDOSW4C5IHjxFpoWenv9WLQ2O
lrvM7SOGxjHaVgVm/8mnBK0pOXnzTfC4KDfsMKw1lWPP2sQOT0sLkFgISHJ0hqONtEXvFJRwsTyZ
kiIhqZbeEVqldVCG16JJD7IpOPdiI265XrJ+AuFvFP6CSg4xpNo7zrp1jKw7RwFkwXaHnfezBH+4
qbQbt7KJk0XKoNADQ2Xh31opXdq2EknQIndwR7CoSBXaKjaLaIPLn1KniJuEyqatYkE2CT0lKYbm
XbTttJ9jznzMH/PAhepAKMdefMK9dx5EnAV+iQZtYZRuTRo7KVc9y+rcJNoQRCXPDccBBdB1i9iv
bgct/4ZRBygAu7qt3dfm+E4TurYdeZ5Sl9T8ceJ0CZ0AI9VpXVQ0QVzfLCbDiHvo5EFgczLnJXOi
T7/HOBU27ge+RDjhNhJcFhv+qmN+ZWpH3WMeS7KZUmVuDjPnaW3qb/CqLW5roubp8mZ1mZ9qn4ID
A/14BIhSLbqqEl20LUf/TJttv9dkRmJ3fsN7B/0HpB97gYgA5BBtu1AWpyjOztgiKTmzmmEz1v4r
BxVnL8OEDkvzNURxTjkSbhubMiYpeXZS8KRwLksdCvQgeAeqkho3jdVcwllHljxybSYg0t9fxLiJ
tWoYxnxuQMyqIe5wnn+2/JrLPNoSLgN9EMIPZCKBPFjAFlq2+Vlp3tl+i9eFdfoOhExAvAUhCull
1U19tGrz6CoKmV5SpsJYKDj8cn4tlv2YPdKfUOJRX+guXOc0we/72rlt1HSGM2CsNYwMieeinVsL
viDEZw7HDP1b2xBqZQQUiEwWOUtqjuB75ZANdGrTW9LuZKwyYo6F2sWEVVWxmQdKY7qlyKkyVUxZ
eU1ZDKtNoEcepLazxHG/KoYBShWA86CDMls7C0OleSxmYCtmn/9uRftCsv2QOmxL2jTW1rClN7mU
OkZI9TJZ3L882zpADvqMgXb6CeY34q25mKB9UsiYspa75V33NAzOd0c0KmARuZkEgPTcKFjreKax
rieefAz6kY43OxXwA61IMlHnXoK1Ac4T8+4T/j/4lWKReFw/sLUiPxTWO/Dhu4rDzjaqw49X3xHA
ZMq4uZEk0qoFAF6nyTHHgoSD4t5svKckk6/xiNmR1J1YtfWEh0GwV0yFuBrWxOpJW6RzdgFNxVib
sRBZa4WL4WkS0W4SWBzNtBE7OmIeufA42lK0UIcYTNKkuFjWyVnqEoQ2mDsZzdxCs8DKqQ2WyHCw
cD2cDkO3q+b8nqUp8R+sDX8c6vj5OHwIEBW5oXEaN83oJJUU62iiisDsphu9EMOBjVQom3GrYg6a
rrkeIVxvWC2e44xxY0IwdBMWRS2L3H1c9FhFNeuNk+98yuv3Ll+Om3M5buzsPqrYRKXynoY2j7eb
wKuhfxBE/iaE/FIkbFuY13EsqeRlAC64j9xxT91CtA692TmycFz1VrvXpZHf0uu2NTzJ+GXXd1HE
GD4Rhg2gwTqbwizqIBmVGxjCPfFPtw/NQe7nhqSlH9ORNZZXtQDz7VjTQHHiMcFwtIsIuqxii1t8
F42fecn5sKfCq4iIOVq2IxbXwNGzce7Bb0VA1oOk1ertKOS3CX2riVnB0YqngHlwtp873LRUyKWH
kVogEhdBa5MAz73J53plC+jjmLaIL49oRuvpd6ExdQ/ghS2uDyYuP+imgrelhnTWHTsoIryPKQTw
9Po5R7XkgTQ6m4WBwS1nMTbmCYzCT4H5+tHLQFgI+6kru2Jv6eJ3ppOOF2T8pUEQkR68A3XkVhSx
8onDZ1pH0ZBInOMxO6RDa65TDbyU4RnqwP6RLiV5cGzm3BByycZVEN47wMua5zv7XPcRq1lUpjp+
IqfD+6blePQqdCJCS+GWUMBT7OpvfuF+Sd07t411Z8zTh5NnIPWJxTEUGj+GyaEOhgEKr03kp7mV
LtDSuoegptUkPmqu0DEFU9iQCwSCfOx4VG0dMBMrnSdBmeXs17Ik3AEpeo11+xp1MOF0GW1HpCEx
gOcwQuBHLIy9jdERsQwv1MkigdgY4ju9PUeJ+26B6IbBIi50QH2Ta7uh1PpeRwve1gp1z5vM08C7
BDllrlYqZ0eqmE3thoi/3aJaEbWmUfgAGS5ZVT6nHMxWro0IXJmc4MpuYn/EYdLX2nBP7xIw4/Cj
9WgicpX8wUbUbPCsrfWxO5hmVtFGNtSrWAq+QMK6uyGq00sUG5+q4CIV1fwRG6iVYd4fDIW8a7BK
J9+uRgIu/NeffxWca45YgXDRl9zF8KjruYQIgxHSlTtNzwlOI0YFo+tvFbuac5Fc2Cl4O69mTWbU
qOPUhql13jRyF2rqMtbcNWkocfdJq38aPJZ2egURouvaCybvlFZt09q6U4tUGLEMdIbCWwrD7H1U
Oxh+R+4gcQVvn2cBuSwVX/BG3wnqlPE+wMZrPG9bzuS7hJTVDlfqR+bo1q7C4WqSmYwHXlXVuzsE
7w/DxyaUehNNBA4wJtGob2MogNaU1ncq8wsj6EnDH7py21SeqLFoDpNVvGjtbBx1m8cL7qMnzJP+
mp0w7M64TW4zoi9NDzJESKWu2ltlW1Gg6crcy4RX72TDfQz6gtripK/PCT+vbdPMxabxC4g5hK3i
orxN811sAbn0a0ZDw7S1jfDFQe+Tq68N1G4soSgQEEwbc/U7Tvlqy0quS2fMNm15IUt+lakXBrX5
IioFITCqbyMfm4WwYJiOlfld5K2xjj0ayy2uOm3wRdD03DtaMzdWmaF2lBt6FuFUADfkWtjYNk30
brr2NwoibJ2Co3Stpbsm5nXzF0KAYeG8M03jzhR0cBamQ8tG/wWtd94o8lPThInA1JsrHSOSER7L
ppLaJwiPBHEnhRXamOlNLbALwbPZIHRSgpbr2prXm8MHJXrIVwYStpPEN+DasHUDep9TwtjjAPBj
dNhDk5MEWaBH+6xPbtvBfejqcMEOgSXx0H6SttqWvfHmyQZ6LkArQiveCpGt2PlVTGFBxJtuUA0r
wiLdd01sXkgAJ6NwLkvRAWQ6Z29ZnISy4qC88EYvS8G7jstP11PwJ559EdiZOedhpziwfwJ96c5w
6jGYrvHSXbsB/W75kcHin2ncZlTCKgD+MZW3hCnniuU0h8iOFZjtUw2HrNinAVEMZOo/Xa3hS9Ea
+0w1rymix4xpBpdrvhEtXJDJRt/H/rBis89SWWPakKV3cGFHOxXGKDFNm7HX5wvr+iVfMdRPGJPf
28Q6JODxr7ZtnZu2fMUrFa9DlsGYZynibJiJNwKjmylfh7n39mTdgA6mGJQryXEzouzZ1K5UWel3
isOKL0S9JUD3aZkZ5ECAG0cIi/YabxE5h9i4wE75Pd7qVpdsUC65dIgvgKHUcbwBeAF2BEeNF42o
BmZ+LrRGUEDdOjtRmFjZUOZ5ZD14lk3q3Qgcn8hpaOQYNucs3Ym2dbcAAnEwlRWy/dS4Z3Px/Vuj
DfVtDEveQ8nPBIqAAcCmLK5MFNVPtIOSRMe/bmns7RCM+9bfVxQzMLlph96J6ei8OIsLnZfF7OUf
uzSYHB+0hyjzYxfZPMAKeWorY3HtZWsjhvmgd/0e3q4M4NDRspGC2DUtMKhe41xHAGod9uQ9RW94
i6hAIUTPREazAv1u3GGrpOWGYA1b6VgxA5+1xhv1bTlEGZBR2p1jUV42Oe9m0hXbGRhJYDbGLRsr
f5Nsp56gEwXm4LycGogyDmLINTdDj5QaUekXEGZ4w5jOX6YGqnQXdib3a68pqG+R0mJ5tAOLBy6L
59teK0MOxL3aR/x0dy0SUyXnXR+X4Y7C2n08hDiRnLkJsD7siXE8sE9VDGAgykkgkASYmB4QN1ZT
jzzLNXtP62ZBwQALi8lJL62XmeuOKmSWDuzD6EEV28i2SAw0PAdtlvMkld6JocKkL6r3GIMmJ6ft
hLrOPuK34ySQ/CbnQdeHHykYkSuJ20q7suuE7VbHz3BYOLOW7quCVxjMi8zpZg1HZc4iW6smkT8j
i+50migomj4xfZUHf3JulgoCTjYOfDRvoyvfPIaEtVdWXd1yBqJQhQTYWh+KD7Mh2966VHFO5nQ0
yunFPIPHGHfgoxH5Mqzbtgs83pfnnHTaBsiERpqBTtM6p9AOM44FCng9487k+A9vaZ7Lqy7scKfW
euEkwSA5PIM5cY/TTFqNZultKr4l+A3gGuRj9BCDCzrzuuimo9ux9hbCcdlP6liLSVuQStCsKH0s
c/NREYenPj47aFnIJWTqX5myMDrvZa/OKVUJ6zJd7IU+i6oCQJnlsCOpiUkMNRy0XJc/tLXQboJ0
EHF0Yd0wT7Ag9GmTD1yWkWGuciZWrWRKn41cC1xtwkzAzcTIyKBa29FOz3PO1Y79nAdNPT8b9ISW
Uwa825qObcatwjXtZ+5v0Tru9I1bhsAyy4cGbRWWdYspurWBYXIfV37+OsG/DLLo7BvOl6+DB7Qr
FQgxXhj4G1pxeHvOoxsUfvVsCvrzPE1HETBZtsc9DL2WWkHb7ILIx1HHje/atj5mebhwFYuCLKFS
irgFw5knLsPId1f3LK2avkWBLW+nkPwNIw1wHoBRQ0rLslNtdBY7OPh0Cis24D2oooVC0+PaaKMU
w7CHgbJNeLiPi9fW4aRvad+i0RIQ6cM3B8ZA9WTDFcv6AN7/3jwu32eem5Bw8mcLZujKX/DvRYxf
OWtfcFIyW1fJl4ljyeiqL3INW9gCEW0u8c3QhSKYQbO0xnzTja04IDjPE31mFAqbiuJ3EgqHivCs
hVtkGze8Iqw8H4BXGptkgj/iRd1FataXBZIYtkv+ZeQAFxKnfF2sqr5tczV2grU/tkrTnvALtANF
ZyFpCh/c5DYSLAgSuo7hnXPTiTPdCfoR149m5J9livoyha7GDRVZbvKZkOBPMWu5Pjn9Cv/br7/+
/e//8e9f8n9GPxWYbBVVZff3/+DXX1Wt2iSK+//yy7+fky+sL9Xv/s8f+8/f9q9/6O+PVcH//p+/
5f/6iZYv5z8/L3/9P7+84KP/+JdfbMqeO9r98NOq6w8k+f7P18A3svzO/98P/vXz57M8qvrnb7++
qqHsl88WJVX5658fOnz/7Rez6p9X6h8v1PL5//nB24+CP3f+yJP/9tt/Prr+b7/sfzM5czg+7Z0e
c5shzF9/TT/LRzTD5GOmg9nbdV1OeI736y/4+X38t1+m+PVXVw3Lfxr6vxkcUnX2GTCSLdt1f/3v
7/NffmD/5wf4V0m/eUVxUPe3X+BU/V9/1f/4yS7fiXCFY/qeyd9ssexiYePw8a+PK9wYfr/xP+AO
pXFVLBEmOml7PAs8Rf0DMEzqNcnxLxb1rNLcHVJJXcen3AE1k0buQMla/Jnqxrn2lpBb4R/mkt47
38jc7dSgIpmjs8M9hV8gWWvmvBlTiBZISCZbl2pT68VnXvgLzDV8Y5XX76RuzYdIPsVsh+c0be/9
lmwBdjGSCvaGG3nEcljvN66h0iDGXoFHdht7Mr1V/ZgTM0fCUfELzxxyUga3l8FIvuZCjOeKfda2
Hg1tJQk27KXt/8aJtgXlyxnDd8/6rLcPlGpBOGjeJQ/vY+rgf4tsbzuASqANndV4zmEKpEsM3VbA
kppxuGguXQXNEH5kxYMLf6wZvLcmghanMxDv5PDqU6reeszxJc8p3D6MHMl04xT2sUKbHafoMCZc
lT29c6B1aOkpiyOy/e+xcq+Vrt5tImFFRNAskhRhVBpRn6F/KHlYgbI6WaZ9VYWGZcauAr1pt7gu
D5pJRXJq3iVVtpBIHlqr5XVmW+8C+ERGk/eiIRk2IlGQcvmwfZ7MnJBBAuT5JjPas+kMLxgTxk1Z
WUeyh0jRob7Kze6dE+1XGdaHsFKHJsYOOlToWcRE2FIWbyjDfFkmfW1ph3W6GB4lzCwIBO+KTjFl
Q9ur8FUni/XEz7YQA92Ngnxbx9SSxyFg83KKgfEMIyEEQHObufQP/CLDFNl02BM8DrJ6leEzU+eu
1sujY82Pxpj+jhlXnb5HeBwYojAaBUT/1nqrn20eFDEESJxiSbrPbQ/JKargDmZ7lOgzTgN6HjpG
Ocoegqleiig1tmGO3eG7B08zK5qZh9+dJvk5QL14rKXPq42fWnf9fQx7Oejr4mn0ziNDBEXTDkMC
e8LV7Oe37mCTSzDC+ThU/QwxjhMZaZGdXhI364PO2I0q8e+zjPaWrj+ynCPnZ8cYSmPO9SKnjnzs
GF9C+8caGcQpkMNi7u90ysSDvEzv5jT6BrA4bFg1vM281zANsFOrw7cSKy0NU4Fd8/CjoIsTVuzg
nqfqyJ+qx6VAAflBXeLx0FXixZQEAedqjVx1mgh+QIV02GjjQjQslZ24nRBTmMYpSC31bCI8I6xF
rCx9xMW03lRiAnSYn+CFxwtsASxlSNFdakaXfMD1FRs3yitO1A6hmGLSXZTdAbM9YvE7xQfU4dj1
TZRvixE3Rjt4Wz0SZ/L8YdDN4yG3fkxGWVYLCRbo9qZNQ+J53XAZavkCHvuj4jS0mnyfjLgntnjS
+Mqamf0d0ySppYr9mHHpaCltze7WBAoN0rnfDorpBOgTC3H9XHc+pzOGmrZ50zHDcgCr3pm7T1hY
X/uMcdU2cDfr+VrFzleagRMrcR9MRooW49FAmgjmCEVFp59sEeYeCblex7n87GMgYLmG/KPHVysC
VuZQkhBY1AGuK/R3SlYQYPs5pk/AvUlM4JvGuC+iokfDa5ZUIoz53qVaMnb8SzPSYgGtmTIcsGjz
VQeANyxTe+axRtQ435tewTw5JndRHD/3GCfAVk87FbJMEWJNpzx2V5MjadftdO6cK6dfNzkAayOs
Dn6VQIHHbGaL5gzm8kt66ryQI8zJewLKwp6XK0ka6RMegCJoJggrk2IdNrWrftR2yON7uxzPsc7k
zYwP18ysntvswU+RkZwKfrvp7SDsMSjROLHpTUyHZgYfbHJLwCveWlE3ZM7RR7JY8quO4pph3LmN
fPYxItdzciASYlOscejpRzjWUhAQTM0gtwZr42sUuCV2fVCEOIn/FBl+wHLnUTawTEPVFhMFOXEL
EjA3qg8TM+g+K9xb1EJ6Wqyc6pAa3YWnNxvl+dBrXgotuDNPndBfo56wSUONJLZcajC4G+jQkPau
v4N7gzOAg2rd2GLTTf6XRYEJnFmIUaoy9rXTj8iZMTHgq2nFLfDOAeeVBO6lFPw9qvcGeoq4VWJi
m839SAkubtxDktwXof7Tw0hZO1pjoknddS7aBYFWYmwYsRw6d4JBe7CN7s0yYp6cQV0kzxHMJDFC
0M50nLsqMh7GxCTTb364lEBiwOjfqqQRePKjfM1x94WlOB9vCU27dDqM6aMTsmKCNnJhhuQqbsWj
hGPP5rVDSQSqulKOvm799K4ULFYwYBWbKX7M6ItYCx3e2NR8lQabDV/cqL6+2kx5ZEExbVmj7Db5
qJEqNO/CKDrxYt5WIy7QjkgsAQn8/n0OnctURcxaE/qPSexFNyfBAAA+g/rVVSZzcu3ZtGPvsNFH
4lb0i+aE5FlWmMWrNNj9lAzh22pZz5ipeJFueCLpPYnRWcGEfNa98dRkUG7g6rIC9B2uMhakoCxD
UHpgIb/7PyDtsmXbD1uLSrk9ZOfNOOM81xz1DuoE5wEkE0HhJiVuFLS6aOKyHlrqGc5NU4brPiXJ
RYCYdCHyaZ5Z6LWVeimr4TymKU0WkI6oCH4cJCC2JhXvIehUA6uCY3X7LnpRQPgTPaJCqy7qZf/+
5tAJQGZtYg9mReXpH/8SsdzZ5vDiUPQXSKc56ybrDo2+jqRahENCp6XgwDYmcbGN2AJgyf4kN5WY
OmMa5olo7s6zmegowJa37qS1JHrPupXvPPq7A8qs3gzHeIHOBfnWjvESJ8SN7YunlaCg8nTrMXbS
ITYEWdUd6XrVn3L6FPBemf1GK6B8yZkYRWUw4NAcbSrn1s8eJzB76Nike4T74Gjeif//fUjda9eS
1Kwt3dj2csACm3rvBFc+Be+PUzaJYU3RKD0Ng/NiSB+XhuYUm9i8EezauPexYTbSdoIWZLQXvQSO
1ufpXcG2duWZ/bcJFWtH50z46Df3TurDUOsps0Do3SRg09rIokSJpEmskU3zZ+pvrFBSFeiKWzfz
saTmEaTVqOM21GHMion9ytYjq0LhPS9FivEjJYaHV77hy0kMQ99lk/3iLVcJUNyDM6nq5BaNtw8t
blgRhJ4hoXnRW5a18eLuJ90ZmAbyRJvXNHk3DHaZPx6nysmxFtEAZqtk49HBSRnf2tVaVn/0pDI+
rjJBDMjniQFpFP4I/CvzGC+GcxLo1zqlFbOwXuQkDlJ6yZaz3nfl4B6vsvYG+P7abdqWRcgIRNbr
nttRQsvHjuDbI827lD/4xdkuOBBpRnPnQt/vDPk8ZS5myvGHJkVIIlNDe22aPOAmWPgDEj5NqJ1s
qT96Sv20JnNrk3h3skacq03thjfSPoyUDcSQ7xwOFSc371XMpXnrjVBhOKd0K9AHETGTilpRDISQ
Pth4Z13gO3gxJ/fe++229GC11Fas3RJcFP1Dm7LV91KOWaB+XA+PRUq6AUS2fcOuAiyAH7hDfSaE
FO9rn6oZu7iMRXwyCStqJv3o7CdSp9g1uvMcjRWRz7g4T63RrD0X1TXKvuMsLDZp+wLb+9EhQAa2
e8QPLT5jUV9lr98IB/93ej/U3VN1pnQMbtfw7Mbh/dTQqauHCA/ESoCYFgKa46D9+EScGEH4KrPo
tUssHD41tsrx2VHGvV+6X6r68gy899WCNYTGs3et7KFjsFcTYrWv/B/2CeCoaBoLJNlfrxU/cdX/
Hm0d438uydIbmD5TXjaMgVgR4mPaDEQaptUw5FvXMB77rurYONhfojfOWN5x5ts0sg49nSF4BUCJ
71D+79sqpmGRG32tjrwpX6B/4uLBat4ZHyBiObOTgIlGE3/PeNGads+u6Hs2vE0I0kzX4mptjzWP
kvhmthO2VDG7oxZNa40Q36NwhROHUPsuvWsJqwYYMI9JgYGhBYLGQ1rdTb3xTnYFDVDlTH9DnD2l
aXRrqoTeGZRhYZHvKyfuRo5+ZxNJ50KJDsovH/rcuAo3fNEh0CH74MUoYrDeZUgXFK/FXJSLoxFx
V4TZAx5JlJimfFHqA+P2FqDqJR+J6XrVkz4l1yh2looUlq0huYysda5VrI9buzUOVUjdWceViGtD
D/TKOMwJVKPcqN8bmmbBpAJa8bhtJJN40CtnV46MPg1dMi4YsZXB+ME6cSLdXnKAGuR0tOi4Ijsy
76bIgqDwwHaUcIjMGm4a1bcSzk3nzyoYNeZbrYaqoPunPqelDA468pJb7JH58aHKju1syP2OZdIw
RzmW++aiAwPoDbAE/MWBp1y1t53p1mhj1HPL4gipBXn7RCaL2EcWtOxq25C6BQlr26UgSUdE9EYV
9A7jsJsYX5FK8fTAIW94x1IHynBIb5u1qZ0cBQJu/FDa3G6+RqNrd9Sfn6nO0EEMTJjQyEutw6E4
VFCjuRbUxfAni0WsIXb5kjZe+ibT6RtHiMVdgxAnLkaR8aM0ojLfVKymU9U5R7P+nCYUypinUzV6
u4yaKITdCJy49ZszfOBiXERoJVEUSsIvc61vZGQM940zxNuWn+gpgeUTA0Pk0AnQNhaM+Rbuwrma
KJ8oaRNK/xdR57HcOLJt0S9CBLyZkgBBI4rypiYIqdQFk/AJJMzX3wW9wZsouu/tklSEyWP2XptV
OzrSNux8zpTaSv/2+pDG5mRszHEvDWnLsIuidnQN6piWvycBYKLJ6JULnvRuzo0o01FxWwEK3sl3
/3PqlSfcQSVPDjnc9xYDbv+0tGnHiDWIOlV+6IRN7RRawYvyR4pMGKPYtqYKr3E9ReZrYlEeI4fG
wW/I+i7ArEw46ZsAGvIA4uNCpZ/sZe1AFQMf5VMXlDnKlVFulV+NVTz3l7iy+otdMsHVBx+Uhi/Z
IcGx5nDiUNOwW6BaDp6tcQ114Fghw1mIT+rI9tbmSKKCaUlXlCmrTpA5VOlVerEc749rlFVs+hFm
XYguJXIszy/fRtHSLaas1NwU/ZRsvOkwTCnDZl1xW9jLZS7kC1wLmn38JO65b2qqAV4dpqebOL77
c+mxjnBfssX0SH1uB/T9IL5qVW8aml1V2W5kdNtt6JBJ4NlJNI4cNpkAYIdoIc1N9zU1cvaJHdsi
PX/RINFtw54HshAlnof+QIr1vGd7kpLnVUz49LIY7n9BShNYPs8LGs6b6TTZ9nPSJGbE0qYOOyLP
IntE+lkvQE1Fgu+nNaQ49GmZ7Bz2FtFsr942ajhqLjmKHfmDO3zjoc0472I002dd5QQtGgwLQG8Q
k4GLXjXOpjFf6wOh7x/pH4OEk6eltom3U5yNJJb+9TI7GoYaJX3gzxH+KFJqvWE9FhOS3q41HS4b
8/JU0Hs3S3AO8rnap38Wk3Nn1Tzx3Jfq1lNWuKKodhmm1NBX7rIT/LK+eEeKiNS3xeRfyW4Ms5yK
xZrt/lIG+eNQabiQJj5wnVcqqRx21HmcoAWo2IndxjoZaLN5lQs6SEjAE8oDC37TPHzRdMsDOZAv
5AVdAOfFaaEVBPoS/yUF5kijrN/bxCiOrQ5Mu1q7yMi1Y6LLMuYWf8+KEbtsnxE3uZKfk4WATXKk
WP5/KBdUuJbyK6A5wsftqM6ICdlB5UeKPGu7TJ7SC40/ykgXhKhiod/yPHdp2R7bxvtBjHxIhV6e
fuc6FtJI3Z73FriyPa7ilTyQADJ/cU5xBRx793tSNK4YoZDduR8ceTRpeQIqj7uIuZN9D66mOx2s
3P/yGtYfjrUJ4a1ipj+ooOh36kkLtsjxJLvzGVXlWAJRzrN2atnmmIbHap0G/YAU9eib1RNvgnZX
BttWy+AH+9tLiWr9LeufrAk7iy2709q11ZFzEtBAzrS05724ElG15DjosOw3TCbNmxztWLrK2Tej
KaOJN0mGpyAGVM1DNDU3dA9NhFS9C0koRQ9WoUmcJrIgCIeGxIPvAlgrejLfPEI2P3e6rJ7mwD+x
PcnRMcAm96pFHbjNu2jQuvSzMSPbCdBxG+QTpzLYOxnL5TS30hMtC1x+92CtfX3JC/OIl3aBY7/a
9NF8OyTu00OZrkNoBW+G0yUvRUUc68QaXzfeBtezIMeAu2poROdUQSNb5ptcrVfmyl8jEglWsRzK
YBjXowgWeXSt5FsYiYtbjIAa1/w7uB2qRmqjtXinQJVRmz1AgWL173SPU07+XePmcp9qNH7B5kmo
ym3yOT4rtFZX4ZcnveL5wd3VQzuM3CRrKZQowtqleuNRvh/KJbuoEpcYGxxdOYe+JeAysEb28emw
S1pEosCxRNSyckY70196gC3hJNAt2VoG+reKSZZM4Kh1H4KMbSLihwfJQ4Vsh4m7C4MaqZgBZApf
r2gYr/rmprifUk7TKGFfvC9alwA03wRssf43V0aFnZvXOfHSWxQa5zfoWhyQq4FsVODsrr360Dq+
dVWUhNlIyi9uhRH1XnFLxvbQWPoJWd50QX128pwMEkpLsdv32TPTkSxujYVYIByWxdgCppLthVjT
5ki41EErGi90UFyeBrvcAxejbpd4U+u8+xyWBAQDerayxBExSfQvDPT3KbQ3LOYpcz1vepsW53tD
gVJxWM8B8dBEregnbnXEEuqYAeo64OL+0D2w7mOm6WjZ81dpMclxDTwrMLT3ZVGB5l6Kd+zqZO1Q
1QqznO7BIeJ2qq1vL8iRnrXSJ7IVaxcl8RK2K9bVyfiwq2RTQLHCTEhhgVjEEBUDzV1ucZPoic/W
PJ9i/K37kWwFEOPwbVEMJrTsBDJNw1UbGlYwPkaEtOY1YMJUgPxLe+4hF0s3g8PcAT1kbYqxzHyD
WQu/CysXlCQWHY0vrkN3XgvhRhTSa2gH4sku0mbrLX2UT452pLiJV5/IHwOF4p48oF3huRYfEZpw
Wk4LGon16RrsPLp0wHTyQJZT/8pWqXteMWdCpsdHwXmzOf3zMBvNw5D6MQDe7KGUjw2rCU/DsY7c
MqoYckaq5/6wJaLlsiQvVToggoXP7SW9/GAtjgqxlu/LxXdvmbc8OGtxDFxbOwVkojzZg4XDS1aw
uVz1VPke25qM1LF67S4k33S3obFRwwb2lQ25fof75ztpWytCLb5Eun1IemUc6Jitvc2k5WQS+s7o
Fv9KLuJJg7BorpX+pOe6YiBAkTnotntva36sVMdswJD+luP9t2FAv3M9P3gQHkLwJHE2CCXf2inV
vDf81H1AsijPRI3/rOiOj6O8Q3CLAZh/gRTNRD8D6YCJv53uiV0OkfrUJ9lXhCeobjriknhWPXWY
uepOXAcmdVjREX7D5iQ1ePO6zYqXYZX3lsbAXWTT2TESFCm+41+aZfhszTqqNW98XQzTetapZmlo
7yAbBfcTr9t9NiMNnRU+VGqeqTTVIV3NJ3Ohf1wSZmA6hPnQTtcXxSTlMU2RoasF9m654CbJy3Gf
a/gHWrw9z6ul3diQTOeygh3dLUYMrqWNUqRwJ7SMD3j3bXQAst9XOqWMBE3LwYWRj7k0LATYx66G
j0hYHpavTr8Mydmb4S2mQ/X4+4WXDXjrJdcO89+54pY3vaI8LRCj40EfcEw3xansdXHNEfiolCAW
szbLx6pIE84XbIOdTmJy70sg4xMVPXNxW+daeQjp9k7ZNLEw5HntCOm1LcGda8aBpvf7MU09Sg9/
eORnM3MwQfWBmvhxJWNXiMkXEZj2nWaKu2GaaWAs/0GrTRYz/lQ8/34Z1ocVOxLGmdzfIwKEzF95
fwQ+w4a3XBSU2BWXvMyjevKcPc6ww7T4z60b1EfPxHozVsSgCIGDr+5OtG7O2b1m5rIF8rQ7e97w
HbSO0VTjTF0WmutypEALiIphGO7DNBk2Ck3jv09bWEoOqfWuJ6vIy65JF2DmDcBjdPPBqzu4t77Z
gaJCvFvBLhLBGs/Zay8UOqSW8mlAoB32uhrpg2umXBm86zy31W1KF1pgIqSzCd+ENo9Yo5Jsr6qA
1G+7kcfBcT7rmVc5bob32ho3WKSHAj6X2UnOoMhMNyjfE8I+1nrCFo52MdJm9kytxli37y0fwXLL
x0NzgJ04HNsE1RdqevYRiPmdun7XEdg9Fhr1nFn/GzHt3/JApwhtcIlPC4nDlm0jeZDBKcAhC9cS
4UhulafWgtc51uiysSqfk/8KuSVz6A4dYDq3F5d41dhBKHGkvD8UFYETXkbgY4oaMCvLvz3sySgf
7lML2O1cjSZRUii186Z6D9rGvCTEnJ86JHAI7K1nZHV7zV2De64427jUDAnIgpXgqyAKDPtqGn75
YaW0+Gm5OFfwO5sjlnaq8on2Slkmiam6Nl3i3JUOo3R2opLFAaPsnMm4JTC8TVChOgZI4Lqag6rm
5Ul6aX61+naP7zw0USrxzTk+TWFBI13Gf9CKh2YhFlGKl1RSKsgqttxk2eNTdgCEJLV6z3WseqMH
Qtku9PeKFooCFFX5bCnrxFZaxNI/UOJjlx0B2touDvaZkknV2j9pYY9RYv3IHfe/Rg0yJAvsBE1Y
nrPF/RZB3dD5AEhbPcyqaiAc1TLZCAvfeVympd93VkIQV7u5DnRsSCZU+7L2j0bKcLJSJRMS0aao
oMjPSfkNvDVpzoHwb1gq/UNJiGWNrZD3O78Gk/rNS4jwL9I1Z9mPCzPlBEZSPAf/GlOKaDamhS1G
Je/0Vv9ZSys/KuMfXVaHCNrH718UJ0bnLxNeHxo/qh6lec6R5q6CH/RHVGy6fWPubomLGUj52Ao0
zEihoQiJhB7h082JvYBpxfaKll3Tfmhvelgv2qeuGw8jmT6MfoGRGij09Ur8LKWjxS5zm1zhQM9B
fLipyfJgG67josZ6tCNv99MdiK3t3f6rantB2rC7M9kRYAJZfrxUe5QEUaAdXJ91b6BFTOq/9J44
e5LqOJLGlBsWkekO+66cJfkFjeufRFvxmbvVxMdhgNlaDbTod9IcYCCaIPumIklZAmANKvBTbbF0
Vigdwivhp+ZvFl69nfIs46NO6P7GmDkT/EI33XYUOiOn4hWST/myWNm9hWt183PDTRhM/87rCIgQ
GmNsM5F0RwIUQJv1ZsQ0er6T660lrv6EmQK/6Ew6txoX9pcZ+fSEcjzyei6QQ1vdSRWufpvahebC
zEA2BhOJn+N7AKV8hzgyrnyEcOXgunGjEKQnwiUbYwu2NTmjWh0xym9tna+Lf5Rkq/ad/ubI85yl
D7MqmTyy/+dFKQwUJKnKrmrjJTWwHiNT78xLiY+nT+zuiDduvuB1Z9Gejqe640bIfULQNCjVWT1S
6gqCzafq4sx6cK4KC43rForRlxTNHmFm9rzUMTiKVw7Iz1QT1kE66k+iGPHMm4dNpqyIewR7vrdc
fr/Uto/Lf6zad3NlbFJafwVb2nORvZooZHdC4Q/hSXhJhZccMsYk9NV8SUvxKhDcMNoBQccu68VG
+hOTdPoz0XxHOPTDjg/rYrWdS77FisaN2WK+F+t8YlnnHpWzTrR5jIiqaf2C1e4eepdXwixIJ6ul
ekX4oB2QZT8CTlBx1+jpYQ4QcrQsb+66toGdPQQvopkoFad0xGve2xdYQYwvSagQU53ejTqhpdba
Paqq8g5sGj4zdrd7Eu//BoP9Opczj1Xh/bg1Z4NetwERGZTMv98JdxNCf3xIO8Tuw2WBQ4f4KJAI
bkor0hYQ6pTy1cUD2rUvFBs1x1naC3aMevTURRU+m8e1gJ5BsBUHC9MpS5l/5wwXC+Q8L4aeehsV
o2+HFTMlC3Td7fuVY67xCCQoAFesnvp49YpWXVxGvozJGsBNrtdevP6GBqajG/LJ78NW1GxfZAXw
mLAVQHL8G4uskbr0DAdo3muMgjlwXcbKJXLHX9zdL/iOpnAJebN7SDN2oEeeOw9LG3cpdHomlaGz
AfiAi4M0AB3K8DqjCTfAepDMMn6ZPCFkHs506zYuifqxrtUYW8kWxT2SIfvL8Pv/L2NLAUw0dhGP
66c1ISZV2FiwrwaILDrSrevB8eJkSP5WQx/zH4SD82qtI4GC3rUktvCO/LmnLE30fQmyfKclX241
fLoCEXLpbE5aLc9OQcsY3nbWe7Pn9E/NAHEUoCuwLizgRRfMMbduFqpuFWe33JQEKMx0E3RJNhcR
Mtcfo/O9o8ylFRaCkYExY57PaJYsX0WFW2o70yW5efsRbuK+VlUwHA116bc7EDEJ7EpmEqjnlXPG
RLPzTIweCcQPdNGevw9spl8S1blnzzjYnSV21z/VgiVqrl+4/MsFwZ5iLWMBp1r3c6aXR1lN+zRf
2/t2seXV1mqWAsN5xrbPXYjKDMVzdV35BZmjkUdTlfyedcVgLuiurWWnN4llmjQ77yLIUoay1zDW
INzYtmvMOcwwWTtmdVTgdkTLgqu7EnYK+A5RcaG865AJjgAcPRpNOyqqZlPiHg1h3daKi2gX6tnt
tBdt0+5ZmIcY+ZUCk3SwUFexEmmDh5n3CubPnN88755ag1xpv9iw/AuL8GASIN/N9jFx8RSoAM4B
DsKA99TS3NEcPoEZ37ausM1Mm2GJCZR1v+oA3uyKJDY0IOwK3CFmG/9WDMWCsGV6tYbIT0zBHHFC
7G4a+jZrZVldAEkuZubBmMHrAEk5zI6DtcVdGGZ3FvnwOsgpZ/VfPrJx5eisjJPXBnpswBRuMye0
WpZ1/YJuif95Z+VUoy1slbJdk7jSMEIUBcsVj6HX2W0Y6DBEghPiowHEtzOHG5auwwGVQeoI5yH9
T3iQ8tWikrjX6DR+/9wW8vb7TzkDy9j0LCbGZEyWgE/XkbV/UfpPJF9BNEJbiMaATTg5Bynshchm
4RxpokTBQbzhSnurt5kXT/jCN1/9vF9d3z6WXmAeZYI3VDF5PcLSs/aOcPIXZ/HYT6DN369J9ubd
uE2SI7ZLxCAa/iNmivSPFtNOG1hQ541Q45mYeVpxnp6CFf2hX5dfNjXUzmdZSrHKqWkX2B488TCo
JMG7ipVu49BmYBMq4K6HcdoW82w9li3grveW5ZxoHaE/RvZt9SQ2Ia1YgZBQ2NkjY3xA/iOGpLre
6wZDlDZgj7IQtA7FIWMJsDd7YgRLC2VSVrhHQ/t9pbfnyfcfdU9HtqURtfh7fROsLlW6HrDLB/va
2jRg2/9nd0XJg46O1TB4p/7+0+r0PELIaoAmM2glDXw/rBDztA6VGNOnbjBuwcA7r165IC4NCUm8
qJtE1XYnqh0k5jaj2b7DgZZm6aE187dM52FVOd/N1s2j1cLQBf0TybzE2VEfZhv9Q5nKnwUK+tmV
MJtqO2UQRwWQowM1OmxeldB/XMd7JTOe1HJ/mHg1zDRdcBGPUutZoVcvhNQMBxBf63nW5btGflmE
67QmK6wnlSQJ+pEoZhQGdSYIfsS0N2iPI93z6fc6jbZozu14hB9ZROVa/eBOIRmlobIZHvqWwCuX
D8Ox8xkNy7jVmtmj4uMi64CNUioE08uGZ8MqkrhtMSdTp+9Z7WnHpqvAGbJwp/GU/dmuZuQmnvNG
K8i/bV/yEel/x0iTtGAOot/LT2WyxZ8pPbIEwZ3zAn8AJ/yu2P5Kv18amddnG3T9AfTYjbnlcE5l
sf3pIWYFyC8/chKmemkcF9sPLVER6mpCOTjrOKWYolavOsOOs64ojJGRfpoI6HtzvZ+4i09L9rrU
2XxlVOmFwbwa1JSaui/awY8NezyJzEH+5WtXTAhoSQcqpzwYu3tqWuLTcngYqmXeA+zinKh3FnDi
OhPvdrZz89R2XnPPO+5QTOl0wUFcMSYqvmstjR3fLIiN3djJCJTI0umY9FSsgn6zdShOjrXS5NVw
yz8SBu9RX9PgakBtjB1t+QEVWGD8ayMpcpRDizOGcDr2wipypM/IYFZdeNE2yrnPCrTbVVDd+17K
/oxM0ZDtGhC83Dys2pqSEGw/2ZpHmA7xkFYN0q41GShUhbJ2lT42hzUQw2E2MEa6eTnftWRslIEm
7tmSS3RDg41QqnxaMTGtzBZyn337E/ImWE0pUXeOv7fdHpGCBhuI3psRewoHYvTZ5aPWg0nGYzpV
z3D52km7C3xMv44wWD35KRzPVEN+LqJh0ZK7ogdxOpmoSQac8Z7COG4783fDHr/zC8JXZUrsm3ko
KzfKld89aE77M9VPfqIQ61bGZZ4ydMp+La+Ba2I/9P/mWnLGsHMYlLvHHxqWDy4Ts5S6kenBruEF
jMMKkUf6nDmbSm9NbqxvndDk7TUSS4x7rNxXXvAkbM5Z3a3O0jQwb66I17sUG2vREOzs513o4e50
CBJkepEZhG4WLZjSxncRMGkPFtVyyPXMMHYUf0atZavBD2S5anaRVN8chdy6mmxDg8kVm8PN0NwB
lW/7uCm7OSz0PNn3tndzsq/cIBKkQLgFkQtduOG/Zi5DJpQMjKLxrQ9j9Z/QgcgRwNrV/ueQm9+m
pp9qnHSpJCJbJDlxQwWCXfhCucucne0hWaEsq3dqGyWb7n2xtOYeEe4cn9D4kI23iL/2MlWh3WAP
rGrEAjQjHKXGj0hRKKzmD8fmKkmH69FL5pJMhXUtoh6F/6pBJZLQjjpDh1FSQPPUslsy2/81m18P
cl6DTWj4QiAUsk93GFD4OZuI4gNzUlYYb93UgYrhYNrXDQt2j0oZlR3IUSL6BsZHJpN848Uox4um
VaGlnFfHmo5J51AUoYBLOv1RJNqJpLo85LBMQt8i3AOyaZVo52pFSunPpC/MOYRML41nqTkHn16T
sg6KJWj/M1Cj78HT3/2q+0rH4aVFyNoadux68i1JuKX4wQw43P8ALhOXNiF3kFj8m7GLdIYDaz9c
dfxKguJe7zXUGK3ehe30l51ehctpO/S67j+f6jk2NfXg4lkmJjZ/DhQFfLL4+kkLuhcc9u5B4xiP
kUpXkUcYLLeYTvkyGgSzMd2YSlSIJLOeSU97zljVROIarFm9bwdxTh1IKX0LPTafu+dUxAZbuajK
IVtP1sZplQI/V+6JeJ7qQ5eLF+yejyZP5d7Dq71jYVwc6gSKzOpnL4aXKJg2i8dco+ZIGtJ/o3DM
qJ2fFsEfmXOCTfvlu6ktBsTjJ9t+2L+cCrmxPerlG8vbM1JFEaIg+ZdpeeQl8yP5jWxlV1z4JiOQ
HiYOcyFH32KMWS0RZMVwbOnryDJGgB6Vjkhsy3JVibjaa5sc+g0tbv/C66VxYBCCWXtajF0g5xBT
TLEzdDxSljc1rCXsGIpcnDvNP91u0YVPMFgr7KKqZJLkAnIJHYawCDQY5nrjh2MyUh+DpEedhH/S
1pcv1Kgmr5GjM2ofM1AC27eBaxbfbet8DIkDsprL5wlePh3vKDSYEQR4RvYTqQklyTNDFaCAsTRW
9hRo7BieCqPkPKk0YjG5wRW+3GsCOcf1x0s3YN7HzgIRlC81nKN9B345FJbs9vkMXcNNJjASBmDG
pp5PZrUsdyttUtiXm6jcHWYGI1inQVZh1xO0ILlRdZfc7O9ljwCldkhLXqUXD1b3jnCgOYGrJMb3
oVyFhSKJyw9ip3LnnznRvzSCZBkidX/txD2w+OCNk5qXqQPyCxEynL0A54N151EhHuwcs7UMevJC
UCnqBTuZBPV9FXxlWfuAUeJKkzFwcbjQqnJZhiMmYSG5D8ZBOxRWFa95ekM9uIS8iJxSy0iWIxGk
L82PpZCRpPMmd9uu/GtTsAMaMBroikS0iaV2tbxBIWAcmkG7lUcz0emPeIX0U7PsnZRPS59wvM+x
MYMYVUwqocV8Lat7xot3XPA6O9XrRIxm6DHlOdzPoDG3QQMAhw1JIuZ9YeZbtCz+xJqke6qIxL8Q
FygHtFItSS4VYxu9ws8KDeWKAEvFwsy+oZAWByMezF6EOkIQYMhs5135BL7zo9Pmi+igz6ezmKPA
uTHICgUfKoRLlnNNl7V7u0w/sBKXn27io2hychjoNYYIY2nvSrX0LBHWV1VOwcVA6BWujbPlzj2Z
hX/BogVzf1jilHHPCQthfad8B3q/Cfh6Xf07y8bDPJa4JG08rjtPQuxQTOAJJsKdJN1e2wOiy0Jh
LEOIvQip8HiEYwlCz2XeUOt6T0UL5MLPoMCURUou8TCT+e66RD5sFF/LwavjWmxcCkwZa9tXzzxn
6M/Ok2F89hPElSxzH0cNDF26gDeCMmKQYy1gk1p8I8z1c7lGYkGO7rYICabMDWuLKfkEnSKcBtr6
hn+DW9mEyBUvUvlqz82Hik6r4zVjfInue1eOi9olSYNabAUbTQD3Hv8M02jjseYS0sV0p3KQ6khG
zBcZzQtCfERHyP4OI9p0CMM/upqgbGy+tTYnXmbe3hNe8Q8c6n2bkXRSGzmwuHrh9ZKfdQj90Yoi
DXwh64VgC6bid7lqM2pztkqM6JnBEkpudzfHJ5akbjHrTUM+gY5qCI+rKxWtwV88YOvJEF2MW9xi
jhzcOUMNuAPF5JE+LFSJy2hUuXeynbzI0KqLUOEyY1wGCoSernyoYHZdE3GZMj4qfAeEqo5Amc1K
XdHwH4vG2awD8LLQt9fxbHcNa2odkkSqwSxq00/DmMoYCADPP6q+S2K5VPfpur1N8mcys5x7sj1p
MomJ/FQNxM+kcMpzOfGyX6uORIKLUax80soVF71O23O2Yt7w4HB+WCyFUWjBzdN0zT60hZW8uPAo
lnJaPoLAKk54FsjOwjLkFs0nkj5iHBb3gbiu4WG0eIn72WNft/Pn7JtTGKB2I5MrU8ixoRqI4m9A
4/bJIqg8dQGIzoQq0y8z/+Lwt6YEI+YtJbjohr9luohVfiNqfEoaw/qANPO0zvyE1BpAUG8/gjV/
aDsKXl1GpGqHEOG6NNyRPYvLnckk+ZpWPr3e5mAu4KdQ88zeR45rLHOrz377KGgiCZTlIfWN+pPw
5VI3/kPnZEE4PyWeY3KBpy/VTpciT9qY1hZC6pxRZ2rDIyC6IZzGfHhJ2v5UmFWMDJqimuS0Q1oM
717pNMcgg80/bz8vWIkFN5fZvkzGnISr4bIHQ2D3+7ez6xxeijbr4P+b5QbuDBrECuc7OXmdNK49
+63r7z8hAnqqjJxtQpJF0peohjJPAad7yhGC/zGTIQfm251reyyPggMigvNFsW3jysiW6YjhRnxJ
lk5hL9ECQWZQ20yThrm3mR5rP808gZx2z7+3leL9eweug5zHluoQXBebal7ZGU/Wyk8h/QcbpItE
CWsG1p5RR4VhkxracjnHtbxjmsGEkxxZHGrUC0p/CeA/Jmj1b8orvzo04WGSk1Gk62kQyXlELj6V
pJu4D3qB/lPof9suMS756GMDQ6qrmBMD1DmKQmYRRBI38gVlp7DHf0i01MnS2EIFGLEiIXlZN/CI
UZHeqKJJssqqnAzp7BhMkgS9/L7LijwqDHw2JnA0CmxzicmiRcuk/TUnPgd/VcsVeX+Nr6oxrzOJ
zLuxnNR5DN40voFWWmmsJeScZ+N9bo5EbvEnLp7zp6/n5tYOBRieFUTyy+COONUDefEDEwmcXXWH
VQFTYleF3p1A23ttvnMRpNtF2z9vKLOjXdzXyvUjxhPdg7UJkUcqWanzU8xcyJPUAd8llU+9v4zj
H0aMDNOAAwVdY1+gBFkAh6GqBWZ7NTpCqMzFhUk2ui+1qfmAk/x/qAiyex1r8r7PBtBNlc/9SKDH
TrsfHWZ2HvSbC17lu2LJSZbFh9iM+H44pTiVpb5e6GcpvE3ApqzMaORl9S8pmy/Ie36ISBGu5MKn
uCm/9/m6auSkgqyxtgUpbpWrNHT51LjthyxpBUbWXJcqr48YiJHIBvUSGduHkwlRP4+G8Sb0OviD
Jnreu1lbXwWysofAe6RrprTvJ/czk4RqO0Nr0VhbrwOYJ33Djyy/137uevYPRoQ4rP+TIsDCaFRT
Q1qZwpaiqUjk8w1yxsBp65kQoRlPKU4OjHArafd6mz4Z9cmfKofBA1tcuxe7kkHiscRcsU1iaz81
3zULbC8Bjw1YADm/aybSIMu7mNYITl+mKCm3Qr/Nmqj0R/uawVlAPumcuf+ml8J87QyNMfbMYw00
4ayzgCb3iBAJkHyLj6UA1i8Dy63F9yh1tPY7l8bZGTwbpoOOJXAqz7lFyESZf/++aoXBHy/JV2Rw
WUGGae8Ld14IS6MMdqbhPhlE8iewpyLEyzXuEmkAO+X6BINO79oyNrCHLoZXnp4EUkN0f+ynh9Tq
44p9OKc0CFXdosMZbfp9P9Wf7ayF7CJf3ZIRDdWRGZo+DUWx3QNcu238of3TGu1giezVWpqCqZDA
3KrTsCCM5eDtOcdHW3/X7IQTokaV07hIRo0a7BZx5e+uPb875C1o7vhGdSPu2nU4L0P6ZLvzd2bD
ZXA5Xueecn2Yc8rUKqMppO7cr1yqYvGeHJOLznaJwHfUAg1JlkdEkTkr0L4/ZZDsAZiZGIudZxPr
5+yxs+316pI4TUBBz3JIpPWnFrSPxkzRNG2fcVAGBVAkOTwVonvNEi66TRQpT2rm7928JVQheclX
v4cnzhgR+xl2iuEGsCIdbNStLMNPvYGbstv0C37y7QtW1KVv+p+etZ57qVsvQRP4F6Uo6sZu2dJY
go9ZQ+rV9fZHSvDkbrKB8ZZq4iiV4KbyIJc7v9yCcgqmd0COu1sd2FZUAQM5ilwnFNAj39Zdjbds
IMdw4THQ54mZdF+zsyejBsAZKD5kwgOvMl7/DBlL47nI1+aJOc5fVdjekSNJ7ojb7j4DPCqMRNqw
MDgS8kIObICq+bBMDZ1NgnMQ0mjKITGpTt9R0oq7FZ7Xki8/suQiLcBs2rxXhzVpH7WeuoGN5Lfn
v4CK095X5TxD/qAkreA3N3kaS/yWn+ijgRLgsgLQ4aGSsAHG8MD+/pcLLyNdRcnIQOK3sEKNwCiu
1frzhFXho5/eHLJa3lB6Hop5/ex7PtxGQBsgkNfeTkLVyRU/tuT5Zk7AHXxOENuygLD2lmf58Epy
48KrW0NEsnd8Xf9YzJrOcxEw0XFqU+Ikxsf8f8d83z9XmW3Tk/EqLKaMYcRwn2Er+bRzSeDhVD8L
Vc/XwV2BQHaKXyjldTSyJ7tqlkAhOCa33/8+N6A9aQt4p156V5Iwn/UUatXoeJT4lXY3O1dDo6bR
8cAc25WSxbc183Oc0Ju7KOGxko3TxCgAVe9Tmq7PtT03n7rgtdinBjeHqTWfNVeTq4YGFTXToW7B
Z/nzaJ68teTOyMgRaBXHul4Nt9zKfvTRnR/ywm0fOaM+RsL4PjRGjNFieAg/RKp9tCmMGKa5e9El
fWwu9q2iG0Oj1I4HoqBtBsz6/CHGBTdq7zHDWgcySsr/8XUeO64ryRb9IgJJlySn8r68nRBl6T2T
7uvfok7jnUajb0+EksqLJjMi9l5baWcgaTBtx3c4FD6VoU0lz7bU5D97ywBThozgniwUPSdtTMul
SMPojeSDj8DLz2k+uCf6eepBD9Xt9YrqhM5ga4gmLvYifU203z8vB6XYWha91VJh+UvYYbd+Em7N
2ntzokDSsveaS09bCoibL98I5YKcNaXtOWk6/16vIgJKN3ECEwohzkjFr0Zqd/4+Lh/Qyc0QvqTh
uGSKbb/1Q/M985rYn4q7KNAnRtGxuqs1VMl0saHGZ6+FqJhxaSFaI4x/DxGJxaUvLsWWyrK4hxA9
7kowXAiX1EPLsHnL6dKvKPM2dU4PJO8n8LMJm3+EVN5r+5KUsn4KumrLG45wQpJOTANDbRiQsQhH
bgDFs50u3XSP1jq460PmmVUwxRcjFW8E0TFxqBnAxCZTQK8KqTgU92as3l2NPpi21HOVKAIj6QYs
wo4jTEYGzYqRVKbUZfBgMyW5PvQNI6v/9tr1s38/cf26v6/9ffqPr10/Ef7/L7o+/W+v/f1R//jb
rt/2v7/uv/3kf3zt+qP+/ra/P/5/v/b3L7h+x/WL/+M1nEK0DsHtbjHwArkeMmJbPJIzpU5DQ4u8
jmxgokymIO9P9Jo6VgW8/KL1SKUprQATyfxhFuNFxvXX90T7lFhtwmw3zN/yb1/zbx9ePxXMYWGO
b+jr6/eVukN8CNINBtpHQRL6ccwEqjzlzSFUJqpJI3xSukEDZu5+MIIDmZkHmKa7MT9dX8NUn5+u
T92pDPYtvI2G5iN6RhGMJ1dR2Q+98Ne0RIfTIMvfvEeOYZK8sum9/su15bji+hiWY+kUR3rLpMBI
WvuB8RP1dQG5aaIzo9NaDbW0B0BiXcbef9EToGzceE8l2ny7c7hAtX3njBPuJ8q1YLRZNuPXppNf
DcJW+ic1VLAxMSD8w7lsp3I5jCTmqCr88M3PqhQYqKcmWRgEPi/G6dgCNlg1upawOMs1UVU1ngyF
KLtYW42ZEzTJL+d4SbxCs7CAooudiFyB/CEqzkpXKCmbVUoGzuTrE1oh1nVmggIUZ/JmR/R8TA8f
ld1giwQdYlZaqxbLos9JfChGazFW6qiXA5R433/alRlyGx9gDz0kIrin9mxFdGP1IfpuCuvdp4uf
VV9qwP5AP4n4eKjMCdg+iDTx2bN443RCFtGTUlI4Ktu1sXjldihObiWw5Yca+77pe4w7aouoqVZJ
XbLh9g+KZOclpL9vpFfrmHACiIO0Ky1lrxzmFAkF4hzLSSty2pmo6yFso73hbRQcI6mwbjKdpMHe
+dBm8mo1RV2PH0Sz4ZPKW8e0jmjSaoD9kCjReXRwWgJkP3TwBkbfTFJB9HQkExdQi8iuo0NrR/LM
DrBDtepsux7jgnDCbShgV6eB8zilBCoqE20Qw1I6uxSCcw8ChU9V/+IyvqTDGOxCae50MdwDMgHT
oJBQhWkI1Fe3F3Ds39NqjKhfI4rd+axt23Y4RQLFUOFnyISBNZCTqD44uZBmk/600Bnwi7YiXCUi
4rtxKcxy0onsiZTWIBkkWmZknX5cmxuyMwAO8ReeDXbtVDu8weTajkRd6/UKmxSZ7ED5624FnxC7
rY1N2HLAkqadHZwiEn5NZs8rl2YblQJ+Qr76ge4JahsmPXxyDpxSyXaKgw/P10Bw9A79AgdseziK
90Gwk9Mb5wCBOj+5DEqXZTTTWFyd3IX8KLzAW8UZfeYAxuTp+v+HtUWxcX2etrOmt6ehB6GlkZiW
yPHCfMZ7bjlEyRiCO1LSPmiwrA3L+akqpOQE45yawe2XEGK44iYOJdWEvRoqem5thYWbRdU6EHiw
SDtvl5T6N25BueqMMNpzQuybkp4PONFFTcomcuZWW09quBkKb+9LGwtMgzDQS0XDrS9vT5QyW5Mr
QzLoWcnQMk91TtpVauWkB9gkphuQFpY2cucTf5pJJG7+60o4zVhHqoUNUWDT00pBSpWuM2t6Dooq
WteiONoiR6OQVGAKCQJKXfhEbM1L7pLz9M55od33UGA+p7XI8dDmOb7ZiZVudYIJa8LKTYziglWW
KXoL0Y4+4IjECaRDHeEUQof3jriW2FShneiGGGVTs1bPeslhuK9CX67wBhzpba4tN1Mo4+LhZGay
h/QAyLUk5nVCT+hPDF6kiP4sDdfb/qhLc0XGcUIFVYPbUeDKjjo3nIBCZhUHBqEgRhKfLBkRrjq5
lDW4TZXiXDAROoL/M5E5VwfX5EcXNUwXXwuSU5z5923JBJw947jUy/GoA0jb0ed67dPqkrLbXkvz
EwA4sgKbXkIv0NGlCbP00IqfxxFzXRRGW0NyYU/uqJb0DNY5lJoFxgRSmMz2ZSxJ84yLZGEOs6jo
HZEySIOauyyIlpcyU83c30r2lmqP12Xx+kAm8Kxm8v8smo6cOtABLI1/v+L6kVOOX4UefVgFV7LB
9PHkjxhxNQdE0PUpEaz+6frRTEY/FUMpt6jCnzyrzZg1W/6SxIqb3rffRNUPO3vYGQ4c6Cgm46kv
eOtcYBJbVePV42K3nzQxftY92CoCxb/CEM58bN34VfIQaOCBDG6aeAsWJGwIzqHoAR2Yxx/C3Sxm
JhFZLMQicHd2yulc29adO4TPUxMyKTK95qTmh1FgJCdfnhw7flCCGaItJExX0bNPFY9EAcRw7Vll
LKOXKNbyx8DUXpys/aYj9VTq/Zq5cHDwGl8eyfibVPc7D7G2tl+8uDZKOEc6m6kfPwn+A0pam3JN
LBBrbUB23Ly5SGjZjvmcwpKxjEXmrR3PgQGGcSAvRpxKq6M0jeFTgKDd6Da9Rh2dtkdnyg/aaK1I
PPU0hp0Y35GTY9RtaLFtOnTsSZQ/MqPG0K6ROEu2cHlqiwH4k9+shJHK0zg/ZEgyF52dxevJIFRo
cLNg43vvfU7qDKNojRLPdIg6JiWA4nip60F3qhQUO+lz4PyUYWZbJScJ8veUaWW8l6l5qIb2TLIi
AAdk/FxhjXNiJ48kJOoIQhjOY17/VLN79PpTFBBKVXqP1ycWYrBlx45qx7T0EjcsP07twSvwHsoE
qIO0HDpYs/E3bE7RaNan2SV/6gbbPNgSmsv8PhtjPNLWF3iqonLpkBW2ENIHopCU+4ru6RQG5TrT
Nch+XxP28WPnifJUI2lhbqWvtIjGFQnQnJS69ag3EEqIuD7CJPYsioYxY8hWoxM7xfOvzgzuAF1v
PFbE1YyFHaDsYYchpvnox3G1Bj00LbxxuI8nUk8Ns4Ctxx8/N3DbIjpdn1wfVAPqfyQ6GYyTNuyy
OrrrUsKMg8FzlnGDLOR6d+6YhlQCFJ3hJKzW2kvInR3T+46/sgMQzvuKfWy+WwXjQeNoXxevsdey
k6kV+clKnAadW4qpqC4fI3ciizbzqn3g+Dvpcchr6U0EnbAGEPxxqGJTnYr5wcirI3ZvsauYL+GN
qlmA2Lxgn/mu62WaIb6j/4XsY4RF5hFZHypvJ2wwxmxIyxU61Z5qHwVm8NBNLLxegVJhmLz9gCb/
NAywYXSkCIzkh1Uy9clBhaekH5nKjVRvFGj4XVGgWfZ7GKUbWxM/0rC26BCoZ23ufmyd+1um8WBV
27MxsE+B7LIqaWzjN4N8hVJPJbgUguLGksClw6j9DtmOmAWzPdcFdn0tF7wxwGWYwjIRfnafGQMN
M5t/JJ6rykpsy0l7zviFp78PHiyHk8Hec5tz5yFdESIEgYJkfxFqZbWqWGt+KveZY+GmL8+EGh3G
RNEpxuOLiQDgTKw9NWSs+55fHYbGttbZ1N/XWYQejjDSsLVuR8FlqcXpqiKNsVXxAbEskzt5k2GE
3rEyC5DSbKq67DlGorpMIZxQNLDgX89uktbYpmCM3iGoPQGgYRKffpcCTzGED9f2LYZ91ofd2+nW
COALearZexFBFShrSRWbN+S2v2dOoYM09L6vP1TOd5XrR9eV/e9r16eGQSmROPLP1w7zNXb9ir/f
8B/fX86nZ7EhtXeVe3r6mveyAGtfkCcuIv21ysWLCWf0zu3S6m4q5fP1Zau1xKa0QENcn45ueocb
sUBglZS3WZt8X1/Gaw+Yg73cFnxHvSPugg7qPAENZNNf0LVjFDYxJNpQjy/XT/z9bOseh6Cxztcv
hXFBzcMmj4QUPXz/+1WyIUGytJxLNBbGZcT7uWy1mgb8/FQfiE80XNmt8tjXL4RI5Rdy1q9PwI8Y
l+tH1wcNCxWps6iovXHLTI2swtpDG5ybF0ON/3pQDM53MkRjg81zIkHrcv2C6wOdGfPSAJNcVTEY
kbzFmhNaLpSDzpEXPA5Ptdu9xkHP/OSjwwBGCnNO1AyaM1IPnjyBA0TU1jmzqXZwkD7/reGvzQf0
fGxpWxCbktJtUbUonfMIg0YE+tBoneaISZ8ZbQagrp1/POab+qB0dLF/PjIVQsgpYaA8f9ZhHgT9
hyDp+8BGIqnVpbdyG7Lprg89i9jSlEAzvcrzDrMSgTpZbFssTczE2V1NiM+CPDohogQxZ4YN3aHr
Y2Kgr21DpzqUxG0lAP129fzs+pKbM+5SKLW1VtqrkCygzioPhtOVB9hhFLJefef1xhMb6FOoI8DN
yEE9XD+6PtRmkxyGHuTntC8VLeG8rKeVmkWobtYDSy7oUaI2YfkIjMEhEKybAOR2z11j/1A1hhiM
859Bp2ideiI+IpJ/Dglt8HVkGK/Xl2hPuTjIOTgZKoptGhjFYVCZA10c7MT1qcO+GiFsBvIHFw/p
YXPzyR8isQvaYWuPLTZbhMGNKsmDpb+H2A6IQsVeg0UFrFQoec7WvDhwc8Bvz4GoC7Liks5e/WMT
Z6okgVSeuR5mHbehqpyQg7kJFhT22dZqpkjgVtYxiW0cCcEZoqJ9pP9SASJyckLqg25M+b2zA8/M
8/IQkWhqGOawzghVJlKV9+PPOyCfyhbwaWBO6Ybh11NXQjm6PjiaP2wh/OBwxH+WxQhF8VU+XQ/A
9WFMUD0nmXj27XBvwwFGhkw+bxBWnHi7ZrLPckjjHZLWpOCpukvZBCISNV+CoXsGhdqQosIbw4a/
OFzfbGiew8IuUhe5tO6vI83ejp756ruYQIcESwinsE2+SeNza1c4+uf35G9nrFLEpQeJ/uJL7zct
6CpaHprsGgjFwWXfMZh0Z4bA/9aT7PH6q5lAW/tE2/75O+bGn6hT8pGg9asdGWGr/+iVNS0Nbbrn
gKPg6h/Fd2sM0yymV2AkbHMjNe00kZ+xieF3ZhbBGC7NGbajwLXC6IVJfHG4vtTOH4EKLjWTVFZs
KH5iv0FMQTuYxHm4mbgrXO8FCncL/rv5H/ViwB8McMw9lyxQDREsPWijVHYMRiIyw1Z9UFqEauj5
ZcRXfzH1Fuf0lIHGryOkd5V9BogSzcFaAwj21qT/HpkoV+2Y1CZmxzsTYvIvtScen/bk1DJ4jUX7
5Iee84EZ/we0f0KLZA7bdjpWDmME0TXBCYxbaigNTdA4jJccIjyFVR557klUsXFJBjb441xScF2t
PQdome7H/3ro2vEzZRIOKQkKat+44MTGAPqAZn8QXPXo2jBG/HEIj6HgLbdS/62nf7GIROvT1Xtr
PCX36Bm3YexHuzIP4I51bU+Jy+31ELCTWTQ+lQBjYbTTGsYa9UvjhJGMPzcqHnHfSq7vCVDHCNiZ
eeSCu+QCoM2yZ2O90w3c/fSkPwqFCdgZZ9v8AN5jgqLpE6WLXpoQAe69NW0qnFpppLZBn/X70a9v
Sw7BRuGYWToC0I4XTEi2J+9gJAZwvEg7eraX4xUAsFSYHXblpAX7Ae2O/eWhBmqxp/Lne+cFY/bp
+uS6e356jptU31oIYy+1466krRmXMHHUhXvGprd00J+dAgaHOOKhBMlHR6Mk/AVtFdOHCdsnCnL3
N83QynTZFwFeUHpik3qUrLss6yL+dkDbSFeJuuptwQjrPevG6sCWdsgZylpldzC1DpWG/01Scb1G
EkQuNAuTZjbuFi1meBiSV7K/p5UfCrh87cC2vyk/AnfYMhG9IxJO27F5ekFDOGxHC/RHPngD99wz
OOuY6bG6Ee4nFi0zxe+faTPmhc7ZKoJmvugzsVb4+lY6TaqK0dK2j96pZxBym1W+5mrB5QYer2wg
o4Rmv2qt+rXT5+HIVOjYDklKkJha0olZg3L8nrV00zdcWQN5H7UtSG+SN5prLhF8zM0RkhWJWfzt
rXpVdtU7wDzuiMw7+yncWKK1UKyWwcmduUtz6q7hhPvcmg5lkHvIguI56kxDAV/T3YjiI11H7qWh
usd1GTH6B6Ce4ya2lHnA3zRuUrBqmUbBZtnjDfBmAuV781Q2A7KmzHt2ar0/ap7cp6qBPtLB/Kg8
ZOXStuJ1j6WlHHABVo75iDDolZb2XVJJfRs4U7U0zTmVgZAH16GxXrndLHfhoriGm/thh52lOIya
9cwSgNg8pYE6kZrKeH8E1uayeVC3ppFpa4mk2tcz71h2+aHzmBD3iXusm/BB0V2lbkbiFyTaMUm4
PVB+jOfOUZBjNJwejiLzyQQTsVGRt2uM+q5t0aNpLWadXt+H6Bhg6waHvJ4JXOmodsILCZIBXpok
sJk065IK0MUNoo+PIvA+TNPKb8saMlDcIJ/K1NFrTGMR5jI4O8gnVjpyVLyUzo1fYq9wq/anhg+z
yB3fhQKH8r7L0nCjN9F7NylCdhw7PyVJWO7akg7oENDqEdnvlJQODUyDZvX8Z0Sn3g+/opj1A2oO
kanIxRHhB08VVAhEjQYAE5KGnSLRVpnZ+UzyQdhymRNhhrd4hRuHHC6oR1tA5dmSbI0SSK+vL3SJ
4jdHTbdPUK7wT2x0ClT+42pHGXUhFyTdxl7uHsYO/2zmpIhIwRsfMQP4Zn6i1gx3dqG/jzq3SDi9
wUo0grzgTt+5WUIlOcH5osLdwJCyXRZ3MovY0rkuRV9B8wa2jcwigUsiJyGns3dmI+971X+SWAWN
0gDUltHZGMt4F3TwsZM5VhVJfbNN80ulrH7hJdI/hzctb7vMtTsHwDMXLVIhBB60YoZ00zDy6Hoa
aZ3a8OmdRVmNonoS+PfcZhvHIemBmNnc/tMtQFEwX/BmW/Chose6aHFPoM5N8BVm1TLzq7M2FQao
FpWuXa9/yaC963B6UAvpkGiNDJCY7G9qLsUbVqnEtEgAlvx1TZ7kS5NRwiYZcHe4kfZmCznuRn36
5Vjg3qux6+sMsxf8TG54Mw+8Qo23DuuY+FvF9jqrtx7zsz2NP0b1uoIDo/A7R97Msul3mk4PTce9
tE0yEmjwXiPbBkYbDgSQE8xLa4cBFOyyks2To5ndIulTBqJ2ksEecu7SqLwfpfuMhrsmhGqGtxeM
vWII18jEp7hbEDhp4YqpnzEgnMnXovK/7SuKKJq/z16QfyDBSVbaTMKkNU7WjzPPrz9lPVO+aBSj
enu32jLcaLiLeW+h9/Ym70sbVVAMK28LZLw6ZyLbdcLc5MpGqJenFYaXGSNlirPZhY+auKkl5lcz
gf08BkAHJvTe3NkA+FFXcASJY0BPD762JRDxXKGYBSfN0KtCAnTrg/tNei+/dFm/oR0/cKefxFIZ
zwFmFFZv9R2it6adMTALxxdYTV9RD8bVmdonbZLhxeqrM2Xpq+YzPpKmiZtWN45AoRCvBVB4Pa29
weSP6ZuuNKBQNnKZCXAnDMalpakn0ULe9YGjpJr1TRfrtvcM5CM5hAQS7vzUUscc5P5LiyYvSL3z
2Ez9S6/Lx7Z6CVGkkYZNR46cjrcOrRNj7HQXGFD1CN1s2aOJHDwJ4moGMFgqc3kuhz7euHm9103z
TDeETDuiKAGSa2fD7Q9FJr8FEbDcSlFfooXdqa67qdB+9M3vZLT6Wm8J8wYx0cwCk36g5CildgJK
9oUwMt8PEXnHrfdsyerFKYabaj/29mMWuFwWaWRhdDfQSxHruIjUj3SC7BC47i+t0EA1ryzhSIAc
9OFZqFFk6nd9H986nNSLVqiPGJDiooy7lZLJDWWAg+arRSMrqmoDyvOmqgWkZHgbCLs1hlXo8svO
wF+mnT1tPFj0RC2zGUjOGdI1ZuREhrcZWZd+ingNq4uC3IDxXT8mvP+RCJM1bqoHBHG4MTpOR/NB
r3T97NQu9EgSVXdtwAy0BPk8Bw93liDJGlNbR7EDGLPb+qW8ifryQ6jp0ecMpB0zHIZY+62849yp
Ow6JuYWuuu6SZ2ekvsWcebKcw5B7u2r4rfvkxqTEXTjt8NloxVaiTxgJoVetBe5oxDFdkvjltxmx
PgzUPHiDyIxBZ6v8J8q4QpWcZROftJpUqm4TxrNW3357tVOsaM/GixL9YOsRyl6QVSybsrm7Poj2
trL0eB277i40YosANRLsQrpQI17n3dCG3r0U5j0a+oYD4xurjuKQXvAFvbx9Qp68JbggxvkljpNf
T6e6TX7idkIkxcSjcTkDuHHCBJXx55izqgnTro8yp8rBhEvwRmEDPXKZsNUV/VWjV2sTGx6cQvpl
RfXMCRc/m/i/IxegdEwvbEK4vBxsH8spkLmQ+cNicFC+SUt7zdEeQscRMapIlpfasA3Q5KJcm9ht
l7pPVmTvDWunTV+YOvZr6YQvIcC8znqTZtQDQnX0G9MharBlqMu/2pRbjh6NAQl/E+EqGlkTQGK9
cpxux3zef6otZ60kTD6/d765nxVrQwd/AnUNiRkAss0Qj9ASSrmMguGhJgeWprHlr7rBTG6rJiBT
EL+zIOQJo2G4CzyPRMjAY2tEWuzCLOnutcw1V7aOcyQNkUm0tnFi1gvuat7vQMcS6xBYAFECQR1v
SxnEy6y1aOJOKx24FG0WckwSsqX1WSLpaio8SuNJebZ+8ALTBHZWny0CzxkCRt0a+vNJ9eOt5+Nq
ZqvpLgXkkZyx96abgC5M2A8rORECoGjhJnHyAGErrr1739iPDemceBQiZvwOGZgVynSm4Z1EgclW
YdUGXFIAHzU93WvBvOLpMOcJMdlWWfCTiWFcuq6joHgjydRNbmPNjKvMw0+NEMDRaejfRuxIIRom
O+h+BEjcTOST9K1g41LF3ykGtYMryw+JmRrhIaeQc2IEyqxRFV9OZeCJdxoA0ZaXofB0kIiBOG57
bGWu/mObjFl0RcxGSUNgkZSesyf9hzIl624r9VE3EAFdl400cEr4Z6/K1qf1n2sSFDLCDY9zmhZK
fiNbRBSkW7ftW2fZ+7zA/zywmiwYtdxlVnKAEPGC+txiOsg+pe4t/l9wkoFW3cvEBYiW0ncOir0+
G2b5bpDzPtpFqqvaycGRgHREcAbFGMraDoPMWqNjnVcMiI36NPhNctNR+1tltnIVW7uSzYGMLe5V
ggsnT5sT8KySQ69+TbBJMILf4tCnnBldxtx5vdIGosniWgTbTsTPLsDJdZDeqVR+k4qVcBCpvyom
1CV9IigemESnztjXoL0VUQco/SJ/A+7xp7K8B6WmfuP7ROjOTkVwDzqCgxVqllObgz1rY7lskbVs
nAbNbt3SLYgk3Oqh3med6pYDsy4gjPzDU/BC13/2uwdv2Apixl7N0yiGU2YHHJlSYSkltTesxwPN
i/swh1EWTc7aUgzvk+7LqqJHXR9ezKAhWiEkp67/jU3i4v1nQbFEePwlV/h+XAsmeDRu9PQTJtrB
p7u7ntimQfBApx+NoDFS9NssPeITy9x7E5U7p/mkIrLPPp7seEx+Jp1FtexDhODiMBQ90w62W2Sn
bIgJNhYOMnYCBkfe1WGT+flv0Edw2SNZL/2RmzydE6YwFb8fA9NAoKMQPQ2f4LKOkPM4sX7QA7Zh
OUMpeC8/uAUvQZBezDw84YvSUL2boGS1F1DSuAOmgERqhlzStlkX1UuWAB+oENFhl3I3sPUeskxp
KwA6dGGI/wzJ+iRw6VDqNVPlntHvLJLO03brWS6SgQQXr23U3rIA1cayQb4jUgMteaHAgYSVakfD
4MeN5UsfGlSAKQuVCGZuQ/dUEcJnxOFn2vMn4uB7bLlT97HzPPRIq0UCfl8iBCWlaDvWYX3BbpUt
IUqblIdmhr1umKWDEKpoUOsUmEQjzebZqnB3bnomjf3JDiFAZPqwzepmyw3/djQKtYHremJb7iwG
22MnxGzQ6e13D151jwMJSY93oo3yactKrqeh2e2iNr/xawyrtuGRIQwqs4zCNyvot8LufnBn/ZZR
9BaV9S7UBm3Rpbcd9bw5YYCwyxzEkOV/FF44kkCGiiCJ2JbH9Nm4XCf9nYya33EcCU6dYBh1owUx
z9iUvsMCXX2bWk9vNQfRzkjq4Nq/Fo2GhS3Y58/ngMWCK2Z23Oi1azTxX7Ir4A6O5mva48TuJuRl
adodo7CsVgabeSsPdwyY8Y/6E77kLFsrK2ZmCl6zcbjVKolYBaYtYaEeenVrZU/IEEYRnIey+u7N
CGwIpBQSE7foxdaJ1T6kshxXVDqBS1ZnOaoPlqUnu0W527M5w1uhzcEiamBrLcxvtD5PYeZviLji
uwlBHVrqpphpNvhk3lmh2ZdwXUncMy5OqaXjtE8iy75RclElttnziPfBaJpwQcjNY+OJmu1DgdY6
Zl0fciLqTBX/zHQpbxosyhBVnky/XIz0YWpRQfqqmR2GcAcCD3yLG3OqQSL6ZE3ejEHb7EfbaDei
LLd5hE7Fwk0fKB2gW4HjAMQACvqEONK0RWzuJs20c3WsaMMctWjO+NyuqaGAHU1lYSBBP7vo9CE8
SE5WVAg1t66u3wZ1uJcqprGIV+XOkgci5qcvPx5eNTt5D9tG20vZN8/QlOd8Jq9Z6eFcjYGUEW07
n6HuMnG0Zmf2YUNpocSmMnzwVsIMNnZZkZf3WjjliViPAwpqpAWmS6UzaIhq/HNPD3yNBm8/diP1
iue+xBXC5QInamO2yLSM39COniZpnZH4MIQGhSeNiOAPqm0Vjk9jrb6nOHvK2UXM99rP0uaEMbvq
qE36xSFdCjTZxpXWDArrVm5RQVU2nUsaE2U7yZoayDFWrmMy2O/KT51KspgppcHwojNv3bAxcjnD
QevgCrIrxAuBh/rIUxujpbnsT9PBpsgBjm+zF9PfIiMDkeqEv215Jn5a2+h9tVEZrWzWz4Ucks2U
uLPxXdFSM1AIKWPVg5xZST28sxw8JcPAum90+57hD10CD6e8LLgGtQfd/MmSJlmqEkhZyOJcJJQL
DMRDhEDiC2nP/WDBxRcjRkqoF9JNP7y0ro8FHB2OVvKt+nBADRk/DWOR7CzPvoMu5K5LaRLPoHQc
NeC+881UVCkRGoDae6Rw9CDErnMqkpmR1SUxbT/lb6csOFUp0UEF8SK9iAgPxncUuVAQuS2Dflac
ZXY1C6Xyt6GWBOEQIFa4EZ6DwolWkNnMJbwTfxWY0WXqdboCpDOOhvh2yYReACN4ripAGFT61c5P
tS/isaBfaRyRuq++skrybyNU7bT0rSmh3MXBFwM07gkxwTB+jfMIzAiort8uo6+Wj89gZFdGSuUd
5zrdlyx/0udeij6TPQHb786Ec7+YmY5bIXqrOgeMQEyCr0sTWhKs7unue5ZyZaNNuxW182gwibUJ
6NULfjmaNShKt03mKqAi3A3cYjtJ+uSsZ0jtyYLnJCP8uCZ+xnHqXWuB9k0gKzJObeIWV002HqOy
2XehAY3eYeutsf9Y+Fn4aA4QQwlWu6dVSAuKvU08ODbxCrWzqLJDKmhqajH9ytGatyjhwqikWJR1
CZbF9092iuGIAAvWd4u+beihEOnZOU9SWyIeO1ZlehmwkV4k7hm4TA9GH7zXTF02feWB7s9v9JCp
Nowg1LmSCyTpPhPG1UugRgYZGLcC/4Tmg2qHL0Zj5aZo0FP0Pixaz4XkASWqCTtvO6oKOqYA3Ejs
ROuoGWlDlENRnNuIJk9NknKGr39K0bwZpGkFlAs0qe/rsdpqHjedIn/1hRUcYlRc0ZyLQJ/rFmHv
p33MhEHwZjR8gsb6oTfmjfITixYp8yE35KHTCA2InXvkVoce+eiiLosnOgQAIJyzYiGsYA5s8d0w
cNPGk9d1G9/UxVo+eUH7gnbhudFgqJpsDAoylQimE5824PeLWSe7DH966a9GGIQ9Kv9NVyOmcHCs
27F4bjet7qtlTyYsUWJw/Fh3F00bPjlkG4RCRIeQHXYiVnXLG9kbN0iWolWWx0fj4gmAapWGkzPP
LlGHXJlaF81RNR3R6KwDevzbOEQVyjwd9/ZtpsXNtu+Md+Gb6zaoSa0roXmKSH7lts942vsWJcot
xy7g6xbyAaKgz2Bol3bFYxPJ9yJ2I7ZQuFLDjAIALeFn5pxpwpzBPEQfJaK/zoxX8ERQpnbjxtG4
K7l0OGZyqarzBPpjP+4JcHmgDUlLw0p+HCYhNAE0c22Fb8FEfpGKDIq4yD/R5ZijrxP/7CO7a532
yMh39h07MFzb4tksaOTmMZvfwWE/YlIkW+H03dO5zAhwMd1gY5lYbOkKHsCh2KAoAT1It7CI6+lQ
4DYW+4UcmE1DlbHwlJlBkadPZ2D64uzlvh6EFjmZK7N3fxJ8W7bo7oNyLGj06b99rF0MD0d2WZB2
WvwYlQO409ZOrTd7A8Gda3YM82MIHwKbvVbvTS8dsTG1lT+CHWhWvl9nx1K34eea4HWUHsDTxMbt
pi9JoO4HLQflnXv3jF1vJHKOJcyDeA1o46doaARPQ85W1CV0Z3TmJKB07UkI8Rj5xeirde/QA3AE
Fs64wvYT9fTkX2CmPDcd0Bu8xRcW2Q6fPrFHqtPXRT3u+hKGV0mg5i6ovFul2++YWqJz5jdfzjD9
Nr77YDnDjYs6sZ6eY6Pt2GJ1d1HEhYGy5dBE9POrxjjq2mEo7RMovk+rYYdvcxkp71XRbWIXRd07
05I7pS86DgvzxP3IpJ0tNBvBqGV/la254nau3X6UFKBcCBQ3/8fYme3GjmRX9FcK99nsJoNDkEZX
P+Q8KJUppeYXQiNnMjgPX+/F67aNbgOGgepC31JeSZkkI06cs/faoQtneQKdZ3tq7TbNuSaYqZMP
AYmXy4aYP0vRiMkRLq16p/lOq5jkaLe+rwb3UgWEzDWqgZ9tbSHbIA808mtWyB3gdGGYeIPYK0UZ
0JMAFug7ANoMEsQ9gpQwgN2Wki7CkFhvhIcu80DmeFpNtn2R341JF6xq/Z6ci2qSz0TCfkxJd2E/
PwV4fNfk1ECs67p90qoT+CP56BN5a9Dj98R4C6T6OdVie1P2qLWgDN4I+2g13+0wsbuC+k1naKul
z44+Ig1rw9x6rQDLZpYPXVy8AwfHztCpUyl9KgZj2TZC8cHdAeVjcOmfB6itC6uctloN6gdC7YT8
BBRJggCBM+uTqVd3NvqBkhQuNbDCYwAMlh3rONTmbmWiaSWQgu6DUVrneCQgkhlLvdEN+KIqTXoU
tGrr+roGWMs7qZyAFh3URJSTDzIQ2KAYWhN+/Vx2zsYlJ4/eMCElGk2TvOlWsYez2dd/+qKMcV8y
KhLjtfC717hNrBsrZVKfMiU3NT7GlIXXr1DXORI2kkDuClncY9GNlo00KRls7mStVz8yNOgeWyuN
+Mh1Zidy1VSrFCkU0ibjo1IalZ1SS5McZU2gXKv1o90H2YIZlWuqZ4bA3cKyejarujn7NRmGffZm
mMmudMt7BbBbetxabWoDnwZVaWBlR1rEA27DttMk97HRH/yJtCf3TgpbQa3pJxqy79Qi2jajXLJd
Ii4Cm8enDYdj79QPjLLwTkwmY2LbuXdr4xSjceBUr03rwDNf83UIrRQiv1gQP7z14NbATnBIEW2M
Q9JB0JbdI8SyeFvQwFt4LO6u82CN4P+7i5e0rIdZggKW3Mge5cDYXABRGAsUMj69V2jftFE3Fg0c
Gq+KFFrN22P9ZGMK4A8GQb2LfROOFgFOEKIMlpmEXCuNJENmuN6xq/QL0nNuqKEWGz/I7BFeJ4lN
8SgaZjoRqq75X45B5EMg63Gjj6mLnjSfE+J5NKFsue4KKWwLtDAAJp8gDqBFrXEN+hW70iagUl7a
Vc7gqiZsr+EyaPW4Tu3kSJ3D1MXMA6bigtmUi0F9iMzy0pT+D0GJ3oqDWLkcwTOikg6xOdzj15rJ
YR6xNBEyWdf75Ip8lU1d7hh+B2AnGOp6dX0YrXJYoNeBeZdxwiEpEtcPbUkwzv0RU1G6ZqRiI5ck
k1p0q8inYu0U6te2vtomTUVtAroeJhdirTCEdIgKSz8imYzxdGqVxy6HGhu69TfXAJZgjFektRss
Jaz7rWy+QGNstMy8dDnVJENEeds33VE44FSDLiPyK3vtJw6gpIJpxHG2gGcsGld2GH1qeZ8vA+zF
cB3ux3Z4Ea4geoScZx9pCk6YtVsrF079lY/uzqqRM2Je4uVV8mqOnX4MtGjniStSh37R+MMtI7Zx
0W0aK4BMY4LiNqkZ9ZIeXhP3kIPVPUVIuWgm51JwLmgskoUxaG10PwKQXgKg41xmU6G2B56mattM
PK6kknvlE5Nyb0eIL+2YTTXVFweWnMimnWd3ZI8hvlr4zux+G3MGduQiZ7l18uk3C2M0z3YqzvCr
lhH746qE9YzoqICYDdCr6F7BNPPhcqzPu2wLauoH1cVDkjCNd11YfO5oQMkjqJXzN66CIqCdXWPB
NB1zw0ZOsLkwV7T2TFyb8p2JeQUuAsEYIZxAwQBm2OhK9CQAnO+/1IpcgSyuPoox/yYNQy0Jv7va
o97hTcYwN9WttxVN8VDoOPiUa8+DEcatMbnbhjcey8AvV3pLUEoC1cgOuysxohlLB6d65RfJJra9
s0PMZ6jJdWUwBWqj6lFU4aftBsNK7whJznPYQr39MonKhbgG0SM0XnLLussmLYZAZe6SxLvRYowc
g97GNCiLrV0rayvr0l/xKHbhU1SjsiPx4cdiVRlU9tKlPpGRdALzix2epjp99kLka2TXsfmiGFDd
N87YTy1UmwhijyKiMq71NwPV1xKtH1F4tnqIQwKYB5/zy++UNGYNhsYsOzFAvrAtKYZ5JfsIQ7SM
/RwUmPR/+p6jeR9y/m4xG0X++EHlQRNTsiQUboq2LOWGbhjH8bnX+ySGxe/QOYk7MPADM2SvEsVF
X3uKwLSgL14CO3mf/RUrEwZpA0dhKTlBr9m35JrWKkeVeEg5BE+MhuFBST/biJ7uneFw+gUL+eAX
dOKAmu8T2etLo93L8DPmtoECUa4wMLS41YmH5AlEUxSUKNrxBTfKfzPJlEMmsJZYlc7Da0/g1FhU
9tZldUJ8kcBI8j20s+SkEQUlb7P8Dl0IFGA3fhXQZVAB1cRURiRu2o5zSLLWv3FMloqexrRyagJY
xLgBv3sPGsdSIKRr1HWrSH5KqXtLHeWuNohiL5G8wbytkq3DYl3F/bUk1LSqjbOWjgxe3LsY2c46
tDWyGnW8e66dfM3rKYZ7SdIKA+/Mk2eRICzq1d7UVc2OTrmPSyjlPAKlMyKQgiAYDtsMvvjJBEEb
vbdVRKAuAxfclHSgFXV42yx1ysiA5Xo9Q5kr0NxXOnq4YFjgmzLXJR2rbVuWn4bunUgIoV3k8bwW
vvk4NuEe+opNNkhzX9ftHRHMQYJHKZfC2yIwfGOeu0LBG+1tHbYUAe+N3fUXlXEekcyGmWgQ/JCX
ODS06cdQdMl1zvprgUM3G5tl7/BExnF3V5kk8zVGtPI5cq9cbVzbktIslGrXa8Obhf4P6he3Pte3
MiNnEyJ48iU1daY68yDBp7DpQcJqKJ22AH1BEjEU45RIZK4bTMc6hacX+r3HHY9yQlXAS7t06426
Yl7IfGsgk3DZc+5GmFIqjqrlhhSbaJcpaeEiY9curEAwbKrWlk8TwDKVtfFMM0PbFt+2TBQXuqcj
XagHcVu0+hGY+dmHDRhVxEiVAJBpCwb8vw7M2BSS9TR1LHYdp6o6qF5aiyAbktDhdNbxWcbhzpjz
WHLvHdBydZMEwDoTm6C2oE1PobePKyao8N/TYzV5D0aDCmvkQJMk6U9n+zRrBdIVq3vUgvakUmms
Kj/8QRmbLGKkAnF9jkjLmpSXL7n37YXbIZYAwA8n0Sc8ewh2GL60dd4ML2UpfjzDYYlt8mU4gjwu
w1e6xQ5BSyTCW28UVHSJiK6skBulQ3nMm3anjc2+EsDQKu0al42/cqrkNiVaDBHTmjz1LUZV2nPi
vfeDB/jPz4EMXvzc/86tdx1VaqL135GJmmkMTrptY1hQ4TEDeZQK47YIolPX+wwREfymLVI2I7Kt
21J5Z5pGKGeIhGjydFzHiUtjwdGwavgMHqZBUOrhHmmzwl7Af+/m8HZKhbYKn82ZAzaWVwSoz9ga
JXdE85n0TKd6F5JaFrUPBLJhP9fGV4Yhj8o3pxtCCj71bWfxEZaUQbf6GL7oKv7i3SJtnwJ90/jc
uhW50xtL2F+C54MpI5+kBJmZZQSo6GPj4h8rnrOJ0XXb3iSN29/+/pcR2N/oJPuN0ErFgTrf5abc
pNyMCKwj/6gh96qBIS1pG9nLzAMJezHKGLRvokdrkl1obAEXXppaBfMLXPUpSRGDAWO9CjLUa+Pi
jsmBBXDWNU37SvFIZiU4R13bD2WmbbJS/4pC573URHtrtWqVaM5jZ+Btdyy4N7Ekrae4cxEBHIWh
vVQOStK217ONY2L9IlLmgwF2so48jmKj9zpmiluFyNDQjJrlMPWveGeAwiXWT2UUIAStlA4Cv1I3
cG5NswSCv17cejJ/tJFeH+xuX8KiOZk1MlxNK3mxfm/Sn1vBFAHVi1N3OUjzK9FGouiiANxTw+iw
9IFyCgWI6Ncff/373/76Ofx78F1cihS/UF7//W/8+bNQRJ0FNNv/+Y9/fygy/vn9d/77Nf/yklP0
WRV18dP8n6/afhe379l3/a8vmn+b//7O/PR//Har9+b9n/7Asxg14137XY333zW9rN+/Be9jfuX/
94t/fP/+Lg+j+v7z1ycakWb+bjgM81//+NL+689fhiV+f1D/+TnN3/8fX5zfwJ+/bqKP7yp6/19/
4/u9bv78pcm/mA4Fm+cJ3WaP1b1ff/Tfv79iGH+h4W3zX22bSHruw19/5EXVhH/+cv9i2zAYKAQl
RGFpS77EpG/+kvUX03YsgtocNh2y6jz313+99X+6hP9zSf+glXwporyp//wlLMEvoP7zWs9vzpZA
KT1bdz1Dd0zJPm/z9c/3+ygPeL3xb2meGYLgUpr8tSA6CacyqmrkaAxrmUyZkkGB9CCPcvbqdffT
tx0PQSG9SfgQMH0m7u/OUf2y6N5aTPq8oXCJQgJ4bM6ohUyC+6GDtdJKugYmXn+MA4KmcqFA1gXf
pme8G6KAABDIKwniYA4RhnMoTbe9M75qavapxXIbgPtxLzPeFSFI1L7F5k1A+4JsXfRTnh5ddBOh
hgetnQK2ewvs2watH4FbZK8GY/AcRfpNLLPnNgo2tEyPksZGxOTmUDdMwzoFmpSeB1xwf6NHI6LF
Tp4mpum6Yb21M4LFpINKyNjOn7y7gpzywSs/YCEsM708w7spOciFHujT25Y3v5hGIpmpu27j0r0x
Yg2FohbtC+K7D5FgMBD2JEq4eOBMJ3z2CzAejfGJaBwgW9ntA0JDoA8OZvoocuNRi4pq684dk0nZ
u8kQ1wJrLKBXTnZN9WbrFAeVQdJrkrEIk3oufHhVBd/ccMD7egH5NzJ8GVOThkyd7dwqn9CxGVto
qE8BcZ0Ql+11O043YZp9mXWBLDEquaxNeYQlvc0KjoOpw9RRJXTTa3PcTGZ5NMpsJ/V8H+rtG4cH
p6HzG3jl1gA2uZRtfa45AzbRuS2ma+rhRK0yP8YR2q7Gt4DjB9QZA3r+whXVUSXxTlSUsrnIwbpS
L/eN954Hro+tfDyayXg1JTcWFaJi94AZawTMxoIBGEdOIEdsmyDOUdyVBLOTem9e2m1dqIccvuBy
/laxYb4kXnxIU6hL6Bsrgu1wV6sUKywq25ybJ++GberlD5jsaWE73C8R6SKggBnwwEdEWDjjSRTY
EZvapwpWlqG9DSjeN6V5V9YKnCokvn3vrpTMA8TxHPMxeq5wN5OM2W6cvPgG6Wwb1j5TzY7+ebEY
TGMlQmEv+snciTi40wTdATXF7MBeN9FQGBB63sQTOvjJchOUdvl3SMcyE1ItvX5ErkzLORjasyy0
i9fn3IPSTzeZym6hmOy1jDjlxn10Su2tkgbDazdMNs3YP5Cahjo51NyTl1povIwjA0adjpF8R6Rw
RmXwVLTpN3k7LbmNmU57DbJeROFuoTlqXOuniEomcsFTz83ljJO3JN+3RJmNMK9XBHwESfbWlThe
Q4TzKa2SAZGYTyNZeFG/4fxxtTz+Qq+hJ4odonxRtpMp4YiFsgf86OFjyttEU+c8TERMkWRddwyY
ZL3p++Arm+AswoCl65IiAMrrY5VUZynTnQP6eFGLeoVGKNlLHap5izVDBNoiq1GLkGT0O2fkyRsL
4wDGnoiP9MIjyegptZ+SxtShtNtXbnvMLeEeBvmj7pG7MZa7UsVzlhC5HWPaXSlL87UbBy1zRmzz
Ad+gRFohCBdaiS2ZfUeS+h6bNjQX7pA8Sr+4hol5cQ33s001JgJze3IK7ucvdnWW7jyXWqfrjsAQ
n0OjfglBO+OJARflB2sZFUwShNavnKy72nUHBgxBQWBm52w+4dLKBapHXJK03ZsuSVcd+Thb3TA/
x7LaVrGycQeDWc2acpuFMKn1wd0CcXv1rLqgx8Zxhkq/RPazbiU8YOxSVFX0qHxMOJvWgg1P4EWb
PDkoW6o59WiM3ecJ7/ra7bs3NP4VFTMCmtL0ztKTWw887bYcYyjsxExM2AZzvEIb8oVglo/DkTo3
T/vsJu7n46WBjyTo7zGEIqUSLvri6lQXw6YSiNe6+kqTCLSghhKFVNSrr7s3YyVuoIEix51CGGjt
BZnF3O4X30Nl7TKnYqzerSV6HfbRVzeNYd3jahE3UWs4qyybBMM38N2qsx5E5oEpBudY++O1Gek4
h5wvh7yBBTq7oOUu7NsdhuZrbTAB0nxzUw7jO/FFNmmP02dIn8qfkL671RtyiUvmmy8SOjZBgPHO
HnmqISdUa8f/qXz7oDDDLEZbbuTobKgR0xnyHK9qTX/37fIcM2emi2yam3YgCjcsGojIRXdr5WDY
I1fRBUMjP9ThpSgfqvROQ2LoIFp2HCKxMv99JFsaDyDbWB9a6JRKXkuwCCNZAoQ5CuY6T03I3AEC
ld4y4+EmucDnpp0bjHgaD71lfoYawcMdAKROCtp7McyZvotpBBoXTHXc8mn75oFg3FRFcSciwf7a
4YcXJ843s/Zc7gtwrOxigbelDUsAVIfJRSX+gmWCSj0grEl2754pw6uTM5ut8McM+RcNbrHS9Pwt
M/Jvg1MpDEz3ASL4jDrlA60K81LZ8ZsUfbLWdO43OaCC13E5ugW0s5jjrEHugNXRX1Zd9DZN0xEt
bBVmxjaU0DLJVtnnmXZNUxrTfRLdWkRN7uJuWFlifPeqaVsJwYy4fUITdUK0MYvhumA5VPYVGNNK
GMHZsLvrhKBkyOjZNLk+reb9pt+io6qZZtGOWxROhzqah06zb4ogO+NyrvHEauXRDYxvUKvfdY39
lR5vx20bO0gJRKlfJzy4y97gE55RulU+9mtLZ1JDKsOhVRkaYJGvwMGfvQJ9qtvsMrzGJRGTEUfr
HxTn2g73NF0oooPbAq1rZj07HqeGQNdQ1EEsJmqGOcz4NJlDt+ud9Jxn1bWyWeMN4mYYqDkFROAS
uXUdxwdtcJ/qvH8CtcpksNW/KnSZTkIvtO2quZuA1YF7Dv/jfNwH5I5PzW30JzQ6CBbhIYmE7GUv
zvYE2CNawx+ht7jwiRZ9RFXDFXARRvS0wb2CeqWgXcQKcR5ChEthTUZxpxwkGMVUc4ayMZVlnAL5
a+6gU7lVLdVWzIwRiuQqHwjGUsSY0twdvvzARbhjiycXRhn+BZqKKOcitJNoYosX+htYE0igNsBN
LB1Z2lSKzodCsbNMiuS+NGqSqgtMk3ThHMAhvsOHOAoOnC5zWTCSL0CVgUoBrdbJIAAP+NAg/st0
8yJ53itvPKOUtO41zqTMMp90UCJIPBreKHWAmEh/Q7V55E78dKBKLnqy3cghfZ73jTadjjgfr6E1
PM1XqKxmbE+n7zQLQFmV0IAtsj38tlOP2WZWVyFOpFhoe5Zxr8ruw97WOFy2L2VPakzSWONiQDbb
GDnVTnoVLSa1uHHORLntBj/ZDQkaGOWWO1zESIm5JPgwDwhnR4N6MIBUsIDtLrmpI0TjUBE9b4u+
D9sSq6Fv6PZth7Jtjm357vMYd4R9LJoPoexv2VEJJczhj0Ic69zJV2CbOitE6DRmSMRGpkZSDx+d
xnztgA9tQN2dG2VvIz1+9Ynr5ZhEMvnewl3yCK++RxBQRGmz76vY3s4AYeR2q7yqcpq90SEeumPq
B/dhDF0rncd7DubDGtG0RIu/IuLoXuo4xr3RPnAHcL94Crhzc2OP2oFuO05I2PVLD3TyqgHDn9bC
vOHYAdPJ7o+dQow61m9Dh4ohbDDH4TN0q6DaRpV85sSzHD2wVQFllZ4yRLLZSJiEwp3SgPj8Hmj6
p1wYhKHDd6p1hLkM/oyRR8o0+Zjig6GoFkCLcL9NKWzLOMTfx2jK5jcjXAfvEEs/4uLPANUfPLWL
gsSymuurehjsw2RwXZF1okUw5pAXQvKAfdEC22UWT1/fea9KYxdpEo/GnIn1glD4/vpbTmaxUBrk
zxCJdqO1h6biojcokchGyr5KQSSJwJmk1oYQ31K0eJLos2uXqS32NHBWgHVx1lIh98wQFhjLGZHG
91H7KCPvsYwRF8De2rS5ILtdUfiFCQxkioOUOHUmxdGzjczWk088XchThfnSjcbzlNvbOOXQ4tAf
nz7x/55q9iSzZGLtI6OiF7TRoHjr/UAkq0aEubMzMoJrW1m+9Pgns+ZSzPbAsMs+9MLsl63dLxJX
PpmpzDaxxSKSThQknMIe5x9UWe0LFupHyCIjc/KH0FaPAEY/fq/BnTVeyKJ+JEpsY0+By2GT1DCT
H12JziWXmZ1CBTNxz3+Kw+nijPJmei2G7DyxJcdtf0kz71Tz+DIaoggtJoLRiuK+HLOXiemsO2rT
Hr1p61LlpZQQGfFxnjw0SoUH4bJNMKdCSoF+r2f8uUI2nSJThsJE7tCNHfMMDyxf8FO2yV0CFeLk
JZwlZoO/N3kIcoufSgv3pc2qWfkKXCNeUDiq7O3jJbC8z7pUj25QXV20Cut4+MEaOxERXDT0AsiU
JIBt1VniOqFNBnT+0YzBV+mhYTWE+50FsP3jaZf1hb4bhhHDUxlsArJI3CR3FpoMF64GCFAHJ8yk
X2yHwZljP14MEd/rJttQQpUWsEjFwzWYlTVBCyUujJFs2xFenIzfDKK9ftKpa5ZdN73ldpHA7Qq0
k0KpKxvq3KJRj10cHhtMrSuaiCQjoaCtoZHj6CPFWw5OutI8+WaiiqjvU29Vvbsq+7AVoYn28BAn
1obQyGKBD6NnM8FzDK0RfVgNesy4JjbTJi8QF90G5xoidyEJhAMLbtbewoQQGx8asTBo3nIEP9yh
nOgQm0fBLnAe9JAL1Jr9m1Vzk2SZtpXdhowuLCCzM783K38fM5ZbsFpupcr8U5RNtz5e4ZVd8wEY
xI9szcF66u1wDkmabARa4WYwucYEB87ZJ8MjCIP8nLrpjphzAn8SZ5s2mAgnDJFMNtSycYd3Dhv9
GrHNKQDS24jPqnc2HdKAl9YLbvuouOCMi8+1ZPtosHbhKkQe3J36eEZrQRFg0FdaS5vssRPKUVKz
1EtoZTorPDPvBM2ashEXhjYjXZv4vLa371rLORG81+2KDEkQplYPg3T65XXNesLMvqjINzo4TUux
bbUxnltmpzHB6Ch/o7Ppz7+qi9RJ35mhd6E2nrZW3zt7g5B59ZUx1kW1pB51IlShiqyMwXoPfIJR
BcMdpgns0zjXumhKL1HCtFlLxRPK0iMZh4hEhwqZnEkiBKNLlAp9uA/NDT9coYeVcmXFbbVGTmw5
45urBfWbi7DbkONKK/Ls5AAPQ7jQfFRTsB/QQXqDfk0mCCStN9SMj9sALlVxCJzix8AGouJL4PhP
ZqANq1KXZwmVmLpHos3cRGC8UfJP5mWI1F3fVU+hG2h7wm7OeIA4L4NLlxm+gIQ2MCwwbveeaodP
5iwENZFfUkox6M1I0FtqPmo7wyy26ejmG78IKR37HKBamWsrMTK0IdD1GLr6TS+Ce1hmPy0bFiQl
gIDVYZqwkMgJQmvOOalwy33hmt3KCt5ry3uQhnpMyuixMquVVyFXz+b9rMjurZ5YFhT6L2mtX7FS
zZ6V76GRy6ouAGs6PEteT1KYMvwNk9t7PUH7UaFru6kmtP2NcadDZQXd1c7gL7fYudNlxOu2yEf8
aJWewtevVbJ0NQrGKJCfmsEYyZpY1N3a/uqNna4N/ZbqAqjgNeuaG+Bkl7wsl4GTTrvJ5+OqhnyT
xc0ZMxZsZah229K9OO5A3Kra1tqEybcrP6VRsAaDdqEfUx46W9QP6D0p/ATAAVJraCa07aH12C4a
LNk5yXZTPcnVfLI1sUAtrHdfFFhdk/idZrxHNEQztU/OaDe7MqAMMzz06KWBZ4LOWWhWDF4t7cnM
SWKb+dKt7wmiXsXT1LPjVyXZ17YPVQCs+0qPXeIx3Xuk9ViNWvt+IqptUZQMmYL+peOgrEabAXpd
L0JsQw3ED90Vn2I0gV8rAm4zonTs6intxMFxzWg3YQU0GvjdxMvOXr75Uup2TR5XTE6jjVi58poD
BBsAbr6iy5s+zodMMyE0j7iJHLdyG+8QSwNHSTsG6UW/pqkmiRY0kESatGiSYsCaUucEDpGsDaL1
LJ38Z4i7i5Llvp+c+KBCZ2LpCVkkp7l/M+lPgc4QrzJvBtQBGDYRQtaD9aG3PW6u2qX+MfqLCcl/
73XR1spbOIvo39qBxIYMvUZkS+N5BuzrJBZKQhw3IE+XhWF6jyMwQLRmpPEN/Gz8GGzigXEjo+zS
Fd4xzaJ+JVBlLDtxGWzlH0KId4MzTevKolUUG9UhdLR2C9P/rgic78HFYUhKeLlpQqhVmPtq+nML
F1J/1ThHg77YKqICwEISLSw13bScc4NJLKs9Ho9tmCnyaQH884wz1Q/AOYy5JrECxU+dfYqFcfHS
4cUzWg1VTQB3gwF564hbHVrr0nL0bUmnFeFlzbNuFESaGB/4bwbU4yhD6MQAuGSVWkfGm5wl13X9
2tcGrRkL8kafJt0WjzF7L4EbTP8wGbuOaW0nWZ7m/8Gp57+URb9zSnM7psgH0XtcdA8Ha9+cm8K9
NWGmln4q1kAhd1osnk3Rb7KOGyEZeXJBGS99jTfEWWXveOFXG8oHYzzmSJTYCqXa6j6n3Crb1Hox
Dwz9V562R6zumy6h7d1vyF3Fzj93URpXUYsY3rYIQbL30xYC9H1cA9/gMnSOue71ec2yGA/W7cov
6J4W/rDJi2IXFPqdJRH8uNZwjFOGfJ4LJYcHRZXgGPMpBT1ca+uGI+DyVAnaeYbG8hMXciJkDJJE
mQ37uL2r4U7g898q27gp/Fh8AusYo+EuzOSxn3UFoKIXQoO+F07eq0X2O5iYN5PpMGyXcl9XyI2T
RNuPARZ0OhXQALZdUN1ppB37Tl08NwQv2MRiLHycARJ9DpHnsp/d2ogJUybE5IPG6NeXVtleE5Kq
j/ZUmLu4qkjtIaPK9DpWM0+7yEI5GzIGV1Y+MbDMaAe14/ChxzddRa/Nrem5T2X20jIwX4xJ/uz0
oPe6ETyf/aHpaUbKwQyFIGxXIs0Jy+qsswktpprkXz/7hr9k7XRR30aDAURepbj/6L94SAZXUQN9
VmC3p+fUwtTm2gcIU9EN6CdXF4ppAsJJR7YnILM2RximpWlHDUw51FitWKT6CMJn5PCQC+tDk2jb
rPasnPQxIIp81br2fWPa3O7CYNdgzrWwR3ZThIf20hgI8JrY+/RKHRxFiJdnxYTbOWE0w8W3EbLn
8tphZ2BlyQlbIOTRdRiCScikQDFAX270aXrpRHZA76hyL1yF7dtIyzHq6j1xjZ9fXRE/2qpHGWhc
WDoigIv6vR7qsD9zMlmEjXlHI3GvdE9la8+oTGCxNaW4qWUnz3N+SNlAZtGtDWWQ+RYzm0icFI7i
y+8grSQcUUQZwDOnYjI3qnAPYtQwsyfNiwAWoXW0kAF2jjtDTdMy98OTLqLngpr40Fe8UCdAOyBq
vKOIXBCWTWhYkO3tuP1q2vvJb79NyOiLACUMEIzsKc/9ce+U5D04WoiMML2j8fWGK5KDuua7655u
Y9tWb3HJ4adPC3vbN3xNk8NNYKdnwxgnenKs2L3c4zj2Vn1HYZDpSGFgMeBKGL5i5FiULg0zJcLO
BJvbikkTBZU9nKVd1supjG4JC/4C0UNpkI94uEdMPOS0KK3dw8MGGGxxZJk7IDRxxn3D77sk1/Do
WDAAwgg8kozLXeSQpjXZF7PmH7xNqulPhp2fxwE5hBU6p8IgyW1wiW4e2tuhAxcuHfMz7ilUEp+W
bMLDVUqevjHLqIzwcdKy3Ud0CxH/BD+YyXs6zFoPKhwiReS3pNU3vdinRvOKEjBe4cPHZZ7154Zc
Ek6HV99V/bpZ6tDMKsI6K2PPxIbaHtizSxtqN45fCJTeQjtFnqvkzkF2QhbpDQdpheIhHWj7F6+t
Gq98bKz4QVdsbFnP/rB3D0UctFKaHa2In/OOLbmPF/Cz8wVwqR6ERPeUCdCeXSbQLfr1mbwOS/d1
ehHFTzjhggvdG2gvGreYWpP2NG78mOYPUbDx0mU3rGVY3nRx5eCEBrnY2NZL5iTjVlQmPXnRrcta
OyPeYkfFNZETAuLYZoK8PM9WoZVLjH3lUqVZQFE4g9bCfCrTM8Ayni0Ly7XFRGJrKXoyTUX5V/nj
tBzb5kUxKvEcAkSy6cDE3GLelet7eFC0M1FdUGejielRum4avaRcaz4yB+W0O9AbqAvg8YxxjHDt
6G200TuURMzTXqEXQlNty8exRJ2eqw03wDZEfnVrWJyzm2Z80iuX4kcbtyQ8Qx4cr6PtQjysgm1f
7gKLQpc5xZySyMZu0FeGQBFt4vmRr4g3MeynbuZB5yPPteai8oWXvTIUtjw/eB+bytk6AV5AULsp
40VBZpRLa1JZ+r7L24eh9j41AnHXaoyuPbwrlEvrqoXwBzkqm/umBbbHZRaYnJ2i9Ed3rBzVcPcC
zsxZqjJ9g2/3kFmcXBRN2Jh21A3VKYI19uFgvGXNyFZ6w7Jk8izxcL90TkDHRsdKYHykIZHrYKjd
NQjWbWppzJEk0urUrNdjtc+TtocSZLx0WOuWCDg95mMjAqAdhHB9Q9lYu3uW91m919MNrDQwEe29
SXjFGmXBunAq5uP4wjxJFGoU9nh/quYxM5sXOt+7ikwfO6O09Dhh0Uki4dmH/+9aPPlK7YJgvIKj
f08y7rsac2JTZ3QcuW/ixAb11iRLS3DyELH8qkidzCz3mycEh1c2zcdu4wSI6T/YO4/lyJE1S79L
73ENyh3AloHQikEG5QZGZjLh0Fo+fX/IutZmdxZjM/ve0IqsykoyGHD/xTnfeR4zWJcL/QPjV/SC
dIPhZSge1FNeVB0dAaKE0DW32Ip4w3CmhKAA+nHYzU5ybQcK+Mm6d1H12VufudSfScv6ZXWUxdRB
KzKxLwL/uZvPxkNm8n8YveZXk/CYj1G24ncsV4vdo2fSsF6rVP5YOddyvUz6jLA5Vg4tjoUTclRX
WNuUXs2IfBMnKDKNd0PLUz8Q04nCGzx03Vx4n01O+544SbC2OtflPVkxDi3111nP/YJS7UFz2XAP
f+aif/bmZtjMwjmQ5FQ4FoECBtAb0R6AZcl8SQznFd92BScH7Z5dofxPg6PuUmhFY/hbzjULpTBh
iTiReMSpVmY2VYpbAE7FzmR5x1wALwkUXw4XWoTKfyv2c3wjUGZwyW27rH6EoFKvkDO1KzkkHdrw
HPm7yWwzrzap1Z8sd+7udrjgHFjpT+58IPfplPUO9daM2rLiSX7BTuPPDhNuHR31D2tBb/ETJH13
0Mxavya6vNnG4BAoqJXrcLKJXoDFu+CTF3l9VG692DvrpT7SYGBVIXw6e2nmkf23VM91qPIXhwhO
zhVeccVVa4ghudNsJnfQfV8zT+zJbJPkHhfIv6HDlRsz9ZJ7JKuvyTOYKCT9bxCONc43PhTl/NG4
7Xz6+1mrNdgyPfZgOaZ3TKz2CwdsD4F0SM6GVcubkfDCdfz9ZSG6XVXVjAmE1T8OVuUe03RGdxq4
5qEwEWiQCWQzZo8BtJmVOgUe8hePfFQ0qiS9Z8DeTl1OfMzkpSQFth/DkLcHm5STVcy6emem3LMF
nrg9L4axQiFADnaDokNX+SP7JDwj6bCtPfySMc4dP/RAaOYqnwDfKOQW7PPOUR0Qwdbw2fKldvkn
Q4p9EZry1DnWv79elu2m0lu4Vc4SEdlp6gl6h0LZ5u7mOskufz+j5iFbIGKzE6CG2NhC/82Cyjjr
g3iOTMNjt8H17+aBtw0zC8Hl4hnnAHLX6UwUeJPvKaOMN/A2rCdAHVwxw30hoLF8q9K71x5/cMH7
eXnKTaMiQ0AdetPJ7qmjs3GX86cRlg2To6w5mjM8l8oOra3lqmcPqegnQnp71XYB+MwWg4jrUvYw
JC82sP8C9oMXgojFrq8TkJkA74/kpg27lPE/6yskuJh2axQ/OPOsMNKB7FtfWaixpp7ckjdiYW4M
GyqyJLyxZZm+DWzQeU0L38Q1mn1RsVHtPWEutHbwASXIkTIaWsCN0VqZofgzZfLYNER/LQMq3AzM
01UZDAxYy1PeEeOo2WDEJlnuM3joxIZa+ms183qaKXZqB9c4z5PQnyFJmKOoP6Eq4pQi2xrv9+NE
WPWj4wZ3nMeIfEvrTbnDy6RTrAF5jzalLqt1c+3rKWBkPUcoOd5i09XuadDfOm3IrkP6HiBlYgPo
1eec3SbeJuQiUe/QAOC5qZe2NJg0fiv9L2PsWv7Y0U29g+uC3IMVs269iLl9O7tXJiUOSRIL6c5i
YxOWznSSLmhZxMpMH4y43eE+peXvEjQ5M/GuQY8nXUjN2fG6p5sCdS4GnwJG7rT4kZZez0mGbRo0
3lom7NSqZe/L8W4/s9znG5vVU6ghh8C7au4AKi8Vdfyb1qxFCEaNHZbPIcc3wSPeluGw3xMAtJkq
nfVYWGJLCHXkN4OofUOqI2oC45S3CSbZVrELIeNuNMGMhkGNuduCUZEIYfseyauPWrRIy02FEGkk
3DNxcHP3TtPfe3rBHeZllhByK8x+VYxRuzXiAnUNoZU+ksf5OYvQ8llfYxc3f7oIKES+yPGJdaLa
wmzQdam7irH/bDpwVT4y4/mokF7b1lduhpJubVY32XG8Ij5GCRSEmPrr4IDmbnwUHbYFwmlRwcrh
mV+S98hIJDwj2UhxN10mlDZ38h20Z3wGip+xLJzwCxYHMAk2XWEZmlfSFWGX2i7Gz6lNQMMzM+3b
osbqnRx7wCTEn0SW3zB/vnYFiW+xrtG0yPbmpnZ06qv5HdmCvAad7qGOD00kyDX3EtGfByMoGGQa
1ds/34jNZE312AxZna+SKdSJjwhCtHLS84Ge5ZtORZ91w/LwYZSj85CCMd90jE8ubVcxcZm+2WNA
d6FcQG/DFn55DRRc3bWHlksOrHdRNJS3mCFWhMzzOjruPkQeRnanU+97s+Bocbx0Zxt0xsIgoi/X
MAKSWtR2XFFOAmF7jWWXDTxl32FyP/I51u4yWGUCNYKN9J7hrckgJeu/y4kaxpqXnVvykcT06fBN
gqM7V3fK6vExaeLG//sttgac9f9VBf+/qIJNaf3fVMHPX9n3f4qC//6Bf0TBlvWvRWnrLaJgKZDk
Ov/1b1GwafyLr1rSRakjdVNYqHX/rQnW3H+Zpk3yuzBMC+mvbsj/EQVrhvsvZLy4WaWrO640LOv/
RxUswKj8hyrYNUze6lLo2BJMoK6WbfwfquDZ8WhXaJrbgc6lXmZAXk5gtZmsejYGmzBUt7qZ+71u
MLSDEbwgfxYhUTKZe+iINCHIMaZltm8PT4FUnV9llQb29s0rgLGVZYmdjgmWTU2qhWzqRI1WCrDu
KKo9iCZp/MFnS4UCpZxOPDlLhAjrWcdA0suAp6bIFggEzHlSTE+DV30mWo1EzcWWlendj8tCeq76
7Pwappz3GlpG5A313bHmDVQy69jjxhDLTsSeTXMPqFBbj1k70iWKW15eXSGudkuvRGHE7MIYp/UI
G3HVNe2pnowUnUGVreuFRDwj2rOXjaqFwIVNvNNudYcyezIAEntK/SRGF2w0u/nxXKqtZT6pEbEA
1Kgkq7M1ej91JCpJezLWQTWQdIfYaTsWJSPPgqW1zRAhGRQSZxn5CDmi7djPCAwhvSkaWyZ65Xyp
B/0l18P6iVCZTRmb2TqjiWpc/iyxXtFV8wZr5Zo4zxs0x8TOPIUuWVM4OHZuSOaKmyBgdY3BfYw6
wABtgDmi+JJ6Ni5JLw/KqMdPgtVx8pu/ysREE1q44aWFROjkgXEYOjlv5jb8FaIJPHe6eGezj99Z
XxSFgh/YzZ9aFub+BOMg11v265nr7NytW/OX50InyCyA3UP5brK6f26NxQ6Ep3HLHIK01yoqthi4
K1+LO2ScXuYcaAc3IVYUtJGQSGSR1+cQ/+jaFQWeRemayGTYNsk52nXR2J2MICF4XMMpwRzLKZ3u
UBQE7dR9q66Ux9o582AmoNwOHlLE91em49uZad4VE92vkMCrrV3UBiZvRrKDF+SgIQIsZ7Q08C5+
5AhMm4yJr5mwVD9Vqj0FgkejGG3SirsW2WFVPvaVHO5GhPiu/6FEbGH9ZP129rZGVDl+k8jurrws
P3au3AVB84i/Day6nRlH0qAgmI4mTkQiLhg6Xby4foXvlt2bVp5n3NDXrlL53UG+URC0l9bDjnEA
kShO4x0Ye2Fb1NaiA1AUhu4HhfG8KyvvhQ1Tg5Ky+I3sblo7Y5vv9RF4FKC06EauCEoC7MWHyvCq
U8gebVNXUjx1AyM3FhnRu5WMIDNfIc+K298PUcH4BNZstiExfhbVzWq8+NaoKb5N4WBexgyh4/JZ
ZmltuMqSQxZZ9WO1fOnv15l148fq6vM//4Fnqy9z1I3D33+ptwUT1ZplUN9KJF01jbgRZ/YV41q5
GsbQOVadSt+R5tmR+jQJRt3HBjv72LThBDhsws32BF1MMNrtUHzb4bNsy/GSEJrklOoHR5qzywMn
W32i28H8Nxkm9tdkG2V65qc1ivV2yLdTInK401Xn65NFHmB46R3GTYj/gcimDhhTJk6AYDeqA4DS
5fmvyGl+xZ5C4uzo0yqLgIY0LDWBvhMAqCf3Kpi+JJSuHRpkho4tcbJkLrUWxsfRK3bRHH9QnVt+
8KccYKrbFquPpNaxLhs0tK7VwWLokJe3F0uxAg6JAwc8BCSzm+pdRrPHuhPDqWzn9XfO9AsRDFiD
wSOIc0TcSZwuVCxd/3FzAgXrnvaRHSmw0aPS2fqlrYvax4CnCNYAATTqJO+G5OsrMVm1pDbqnEAR
faJeE32ekECLnzhuYe4rfYcJzuUZDLBg1t11qstHDZYtIZTtDWFVh6MdPLOJdHgVgUfi7Sp3MZ04
ltdx1Y/TO6CAV/Y2CQuQ3vGZPNBWu/pD3GgfRDj/IC9kZeoyWxSie6wmZtzGWPBtGtoOmCHwDY/U
lIz5Rwf5sgyqD0Jv7IsZQMaG/r0y0aJtAKt2vFwwokrBVdHmnryCOLnq7KndrtA+I2wgD2MuXvGA
WUcMe+tkRBA+JMZtimGS2a3FpcQzycmFTF8C8VHNds4T5UdkfK9TiH2r0Wi6NZffc511cmOWAHZM
SHa1wUzYgOhCOpp8GBDt+tyy4QUI0fjge8apVPCEAFyD/u2Ge6+pV0sRwYOxkoakgPowjlyMToaO
MSa8QroQyFdVhWzeKEZUzqFvROORCnSVpmp4jb1riJKNYEJQBSnJ3tuAAbGBArKwSeMk0WN5p8co
RT1VUxFXv2LVGodOcOohJTVXoz2Fa1Ykb3j2TpQq3SpErQh3BWTJ4OHUn5bFmEag3GMQSKZpi261
IDdsNYlmWQZypk9TIjexstSj1w9sFoK1XYwh92O4jDZjuS1EY57R27xmLCxX2ljttcSwNzGeE1bW
9tEgGp4Io2BPYM2pFhOWj25ez05n7ZlpcQtsZo28EA+c2VZADof/16/BbTI7PQ22w7ukd/MVOvi2
eDJASRa4WY5t1BcHRXIc1pXjpJiRhhFLwl5MMx68Ntzgwj1FXoLsBFUJm3UDgRA4I1aOHyCldRJe
lmy8qE0WrATIkJRCqDLuGVjgdd8vOd2Ta+yJf1q3Qmztii5HDSxudfqLtd6YELZilgMqYXSTG+o4
e96lLkXMNdzh60jQ16W1Y74w//iNzuK5q50RT7rcdUi9HnQ0c4g1uLnszvBbgp22owZQWhuDdSPQ
MuD5yCQt11iYmEFywUDOEOnRJaogsev4NSmbcxdHijX/GG9SlA8ArswHLTJ/NKZWj02qP9qetnOH
G2KN7t2KxVtmHitIJiDBBp/gI5qfFoAne+z4QJSb2AG/Gf0mpaNph79kR/ZzWfFSOE55U0xknED/
hpbeH7IcxI2RarvGPpC+Ex1lCGeINzO8dEARCIG3tsK8kWX2ozXjQZMDW6gB1VTLdCDN7Yr5KkCP
vJxfuyApz5RPioApcnY5PLIw5FUOeWPBNwZ/BnSNvRAn+TYZe+OFS2WLpZM5jbjCP0tw+7ANhx8a
hYNfiYkPA45+aLOYxfu9UaXfZYXXBbNdvwF8dE8ChHt6sWd/DRScQBwg2KwUL07aWFeOYx6ulq2u
U+0cAB4V9OOcXXFTG5xD8ZfoqQBmEDkPSE2YINMl+Hk+dptpZnsXQM5Rc2gd2rxnSd+ZzbaDte4E
wXTCjVkizbJXfQbDRCfEaJvF+2zq5r0nmx/dttZW1e6juS63Iym/qi/zZ0IusgedREZGUOVO1bN9
L/rlGtYLuA0uyyYd00AyPFGU5HfFDBiBR/0gQhCDoonPcWE3WAYCboamxkfdMH3X50x/yuBoYkiG
M4oMhNM6aFAHCiPe8Vdv5GBMzI56d9O3YONmW0MBw2ZuQoD090ORayCzovZjThBCIUJ7/vsBQy7B
OvXIzCTU4dxzFF6b5YPhYvAjn6Xf6nZzsynODjowJVCFHMXLHFvtBkr2f/6pou6/Jo4zAzQn35iF
lGpDsW5qF6mifi4JnAfZToWH30tEsBhbhLJ608wbpKrNTUZue8rr4jpMsrk5UUNeDcoOVpQjiS2M
9YuQO8po3KcuBGcg5eReoV3214ndHWSdQ1C5qCej/Nw3MtrMpB2QCNRbl2oW1sVqG/ec5te/nzS5
Bt/XtadtbMXRRYJEtnr10MUUgVphPyWZbziKloB3wpMsgVawBbJDe0elae/rsc0ebJKJ6GDi77E1
tFdKw0dP8ZJbMmPDGiNrsAEFvuL1XKcMP32jI0tFhJr+nCegYIqUKKdSnlkveZfOmYlhwWfPqDTc
29Wrm035haRkIuJsFrZJzqli1LwDkrQcfZOja+tk0XgOOypgGiX1qiWsgaDEQ6RZPrVq+oJ8riEb
LElODJ0p1B41Yf7QHhs7oKrTJdYtnZlSsna4MTxPZceJHI2cdee9dGnsij84XF66xjPUCnmOBspk
vnFB3+EIpQT37ElUAJIdELdEAQB1NnHcR8870yf2TGxJNdRqs738/TCRuLjtF+866s8Iwo7P7m+h
EfHmauB5SiHQcdt4jpRtEqVccHmOut5fYs/Vjym/+9GCtL3U70Gquntea1cgDu7FcVDm53oWQ8Yr
GbdlmdiSmogWJymsZxKjvVvAX0JY80Ux4SG52h5utWFcvJSrTll299Co+Vtf4ovGMvsx5iG4VaJl
TyrYlTTsoWhUwrVLftdTLij3nah+DVCLAyAR6jZURbu3hYEoO2lgyHaUw9ks1FOZ5TCAiju9NyiO
kxwsDWl5tksVlYDVE4+kD03xlAl56oNyOhtIYp9Kr7LO9Eunv5/leIsc7Az7KLHqvy/vSmkVIHHe
JdEKADCwmoRDKo+igybVcFPSqwGdKFaxoDsLFMX8KfCKk6x2PPcFkpFUbYVbHsksJodn5ZShQpJK
LRf/FQbMcXG0iO0k4BZgILbCCcHp2ghr4LTgj5xKl4eyYK3YiOoDeVVyMqLsCTjLSoGj3w9kZKVL
9EZlBGLj2VUK/4WQCdmzTtO7rZGUwWpaND6Q7sn3ctxTpXpkK/w4OS3hKhyXEa0K9bXow7Nkm4mm
qJ5WFdVQUWE1GBjCjTM2S7f99Nzs2MY2JsYcdt0MEwCEKHs4Bhw+orxjjhhzhYb9pcE6jVr/GHlj
tBui/usf+UyEzCDjd4hvIxxosb6dvzNjo/vF0OboEBCFSgwKIgycQxZCKeV+fw+rrtnGobuqk3xd
hy00rVqOT7AsCRLXIHH0L1kmwW647zXWmXWd/lHwEk+97gFON8PJl6xP92bYvC5KaItTMv5C04mq
a5X2FRrq8bq4Nle4upj7oNYGzTMYvpEiqh3RhHAHO9hazOQIWlRwEKt+eiZGQ19zIodLyNFuGKJh
XdUZmvIw4EK3NuNQ1O/xFbrbgwWa+UtPyEB3AupAwgrWZj+TS4HU6YFn/RyNdu57sE18fbxgk+/8
EQ0mzjHMTT3zcTB/SL8ip94EQC1w/Pu1l1JZGenVm+VVjuhICCWh/myqT9saIr+rsNCWkxSEL1hM
66HvpXgI7QWEapDgOiq20WKmjzHKX4LoMcKp45XuhvcgQ9MgQPwUMevjUBXlkb3+ygDS2OEIXrHI
yDcuCkMwMJMP0yFdKQeb14w8MTPdxw494Hoo0SxQZIzb2VWU1vTEIRNids5xgtu1v4zh8LsfsFsW
VvPRt/OfzBufmsOQB8j9bMNY9dbw5MmSNjMw3ZUYsl0FFprDplOYMwLJaP0FJus7iTFoWToQgrDP
iCbT64PpuNg/O3sfclVu095+devyZUbJRIMpPwMbDbyOiFCv5zfOA3Ao5KtQ4nmUZHRBC+OJOKjY
ck+JxnNndMZ50nijJRWKrcpWj2YbrvUkAc44EzeuBuUXLdvOOehfECZi4BLDrnf135gIEjiKDjKM
4tli/r7NFR94hXFFhDujKbXdrEZrm3jhexKiWaqVhfyhQPfKdA5UxxiQAyPWcniRSagTlDiR/xJl
u4jSjQ30lCLvpkSIrY2GzAg0NWZt+vczEYG/k8IjZQI/n5/02KPL8KOwkGN3SB3LlIAIK0Qr2H5W
k0uS35SeOzBsjfkNjHULqKF6qJT+nnbhdSxQubkuKSRFNO5HukskXZnxHMKb8RSOLD1+tfHsYR6p
DjxtO00S11tDPUOw7h3++ZDCIieDLaD6zM8MZ3GhF2ZKCcGcQRGi8sBUmUEgFeJeFYTNTUkMgocf
gDYJA9n4NaHU3k55gPWpheRUt+Yad8B3Xw9vtUSb5cXDFU1PuXKaofU9XAybjINrkgDgNS/9KKm2
KCZpOVuOnT6Ov6jPCWjYU+40K2hsv1pEmMzG6ospIvyACgQdWSe2Pt8RirMCBES0w0GvD9WtE9a0
V4v/Y8YpGC7INOJTShMhujG0fwjY5QFV2cXO3ujGd7YzS2BlFkGOcXonlpudrvTLQB7SxKR9tXud
pXdAWR7iswur9pvwNYBE3Y+nO19YYgnrhrj6EAQx+zC0cCsrQo0HQfC9ZvkCcpPaX9nJfUz8UQcR
miXayYqsdhtzpTIyEWQd+IWjvZiO9w1fscXBSqC0JrKbTMwnrySDI6+gt8VF1oMU348D4vIqksa5
MxAPdjW7HQPg8FBPLzhZXAIIg4XG+A0nf6/ijHNSDS+hDUIqRJy4Bs4Orat2XnTrI4+x1RfmEzaa
NRcZ+qYZlQg2w8kX+nhWGWGTDKE9hAnrcAQCV6gxP8h82FrYEpNc83zwBSDXYPQ/sFFmxknNV6bq
0FlddICAQphdxGMdV6s5iNU2yU+eReDIEOHsCIwG5BO6lFU5ouQM406tFk7MxiBO3ccqtJGlC403
nFBjasHJNUnQ7MphSYDKOZ3T5AzeZz6SawFef3AqnAfJwSjILcwZ9RfpYO25Ea2V0J9kSvUQNR0j
B/AMUTm+0N7lKzvABj0tQdgJfherOrgzYUOaUyPSi4ijK5aw2xK5nGjpssmzWaWVwP1Xjd+4qsZF
U9eQwLdOTLQVTTTgsvZexXeNaRpde4CXrj6xFiWLXDCTSVyBqcZmHqyXx6LW21uUJz/SMaaz/FNJ
vCAlbUAIamDtiXhXWjI/DhaPP9P2VaYRReMOZHoI+Tn1Sy3A7sFJS3kdxmGjlRDvBIFAD70daqs0
lhb5TvKohzA2M6n9sRpu53xju0gNazvtmAsy/MGv4ZPvZb0RrgVrnuCCBBahBtfE03wEw9exRaju
IhIAB+KS/dDwkxk1ffDMZdqGZXzVKknqxDgY5PV+Qp1IDowTtYNEZqpNR4Qw2aYdvT9JQRBQSKAd
22IHzXf14jHYexCplux6zk2urFsAhdKmrgetcUuK/Aud9q+Kmct6QJKU4SwIhH6fHZ2gS0ud8eRb
u4Fn9aFXHgqc2d3XgiTUv+/f0bI+GyvYdIX1oUY0gkMZF1uDXW1UIG+tNBib7mj9jtDMzyUgs4Ks
+rVzDDu2JL2Sv4oWQdTc1NdYMGoDBKhQQsR0gOZWswD2Rh2U43xAT19atxwFRwzSAnWgkOrXlDhf
cY7mWAvHD9ZyGFZcMhrKYvjNQhbd50OJ0JexPB0R3rJdkbPWLyKOEEMHtjcUxBfqzBZhIiO8QolO
o43hgLeRxxwpMzlkNVrh2Pssu+mxdUhRyCPGdqlHaC9DL33+hoy1tgZP3kDdW32+PASwCNj2OZsZ
x+wqTisN6h3d8MR0x2gs4ClphtQ9/e3wXsKTc4xaaJxyhALXoaUjrusceQRkoxnYUjbunQKxZhQJ
tkLue1j36MyiDskasvbeFDTS5TdALXAJorDWSanfYM3QGpkbEtwzEPuwAjPxDPxtfMwn+8OMBxiU
uftidIimhwqhioMIPUmZpdiYmCHSKAaxpT8bobVmoUcOXoSkTgDnIm2gvuwjAnBdjsddME1P7LyT
g42UAfFlfQxamAqJ/E4JCKRYw6Wg9Tbv47e4k/Z+wiayIW70Xs6Jtio073Ocq7c+JUGr08e3MmbW
y5AKVr32iqr+rW+c4oRYBAMcVXFG1NwK0cultfFphXKx02M8rXuZbPKJe6fEcREmMOdm81m41jGa
7f5mNps6Cu56BQiijClc8T0RwmfCGQ30IylUlHyOfWugtKxrOT03g0HUyUD2Rgqot1fGylUpJmuT
Q6iNS36pARzOEeUlNDQANca3MqggQhKZwIbsU/ju4IymcUeMys6Ea+DSB6qZsIPSo4PVveZlNJHR
lMO33fGG75DMP0BmIchUR42cOwhi+9R2tlon35j8340wiy4egk4mLwzwZ0Wt5wQbNPs6kSWLJqq1
yWn3XrLWfAqQOF2hWx+E1SwQaCdGITQLwnoXuHoESkyvzL0X5bZfmTeoQXDhbZv9ZNf0rP4qKKWy
ea/dUZznCqJk02HbcHGfUsrkbGc26cgkc2ye+2B+ReIhWQRkxHWI6h6G45XrJUa/0tP7aa+OQu+O
GHNZKRJXXlikjaN+3TVOvkPzhAWmR9yUDM2wjpxT1aT2zWa5seoI1fKwgW1ZQyFhr/vcb0XFyx/p
n6UiOXTEKIdgbVwXWcA4j5RUW87vXBwuKIODFXCOSrN8lclwEAlntF0R5V5iwwau84Y4OcUHRnJE
mJFGVaKfDFznDtWXrWnkPY/CBnU540qtyz+BDaTOtBAJAsNxsJS0V86BMgyrjbItEqF4ZtBy9pjp
BqziisiNoGVv0mcMvr2BiLJUPCMhlq/92HwGfXMCflG85SJ7moYPRllqI3hZSeVA1jKZ6akKtHqV
DYeKlMS/6zAeOyx/QGKmkRY1n3Nf15onWgAyMW27uAXQxPOIeXdecVfomrhClI1uI4qoQ8UFBiwE
d7R6TrPg1ehauR2UhMc/cHqnHPai0+BXCOQ0yQLhpCBZh6xg0HC+cg3mDziwDig7440Xdg0XSvnH
bCHAuJ3+GDOSZTrUGnD2swyQonYMS8nQh3Xy3ADy7clH1jNrl809TvMqPIJz2dWJ3TI3tyTDqgHP
qfztGdjyxU7wVr5UxSRXNtpvnH/xi0t+VojP9i1r6dRrRaBLXprn0G5xTdqwzKb6nhDitJU2Jyq/
apw71biKO6zJwnXcdVTNz3WQvuAD1w6aAvnJ4EqsCX5kWVPbtywAieE9LepHBoPVn9R+N3TO+Cx5
HGb9ilSZkQlE2SRiUKzPm7HaFDrqqqJOftURIq1Oq/15WItg/oELTn2L6UFhcSLDi7yr2I3BJIry
YM7iT5SY51RfzCwIR3z8FDtc0PKxaqYD37PVTs6Gi+zb9cAW5X3J+m/A1ZUW2kUXvFoYP4+ypq4d
kMJvwqlOtxUMH+I42oe0vasCFlkwZ3vLBHeyWLjCKXvXGvWDJ46eq0IeqYo3IZ9Y329Uw4Hf2s5E
W0BpYMiIOFHng71etU5i0lFsS2NDOlY/Vec+YA5u/TKnPNYYJowRkLQoF+tJY4edd2Afe7dzN0xC
hiMEtZ5f8xYshruBs9b53eu0WLzmNtoWYfPqEWr3wK43OxYTobIYkRNruEdF2vt9wRtv1HFrWN96
SoZB4wybcJlJYONDtO72T9YiU5s9y6WIOTSLljpGl7AzGKHajbQfoV/glgzENhgQeUo90dekB0NT
cPasNheTPc/mkmVgJuNpirT84NhfpP/soPgxFm74WWJL/PbceG91w8jeGKGmYxKvFsIeTns9OTaz
5a1sLwdUqzuPk/XAbqi60D2zkuuSeGPwfTyUZvl7ynXuy/KzrU3uADsefddEmOYxi+4RkHLx7qvG
vC98/7VZTAXAER6cARbqXklbXnkfbGal/iin4MclDsIvaxzuoY5HLSlfNJ7TzN0H8PcZW05f/FR8
nYeODJGMoNm8mraWoW1bRB6GMP+AVmXjb610Cxts6zCFx5/36JZevmsq7Bmha916SKr+pGkc9d4C
zUCpaQbM4TWPYYQR5uyGS6IOcw8GcGT4xZD62NQnH3JHsw/H8VcW5qNvSXvJiPWmXWUqoiqHfW/1
byHaQRJZSDWJbA5QtNJCOCur7qItkkQisqz6w8l0Kpmkh3frgoWuJKFS4IPH0tybE3H3Hi6d3BRf
IxGBhYKS3UzCIvfSvGtGfJ3Hk1ZV9So2pbvJc9iEmg3YjBEXzNpCaocgGDEppx5cGXTgkTNvJ5RE
D8B6uISYDqRtds7n6I4BMzhQFQNfyGaJ4hrUrFk9AjQhF6kui32mYHunWQWDmRzgjYW8fTvasKqY
nYHP0UlCoh6rybj/ahrgLJ0+PcdZSDuT4h2wXZv09Rz5FSFM8H5d5PjDonmohcXq1q7WY8JUKSEe
XXqgd3IyoUHIFkySHtpj29uXBorsbiYAMyISGiR9R+jmQjZQXvqoEbXsi9hDYcgQhLGjg+GAtHjA
0k66tom3WDMTILpaLxO/EcXTbFLldSn7eS7JcQJJKARudD3uI3QOxtOM2cVn1glOoK43ThWRtEL5
0QonOGiF+cvt8mID+cVCfXdrh01h5wKFCP9DvJrjLgdJRH4cRPfYybGoN7/BH96YMyQ7czYfYw9g
AjNapjRp/TWyyUNCpV/wbP6IHne03lTbvjAlGdWkt2hZSXkwxDu89f3OmgcM/wN69Tg1nqeK1yJD
M1vAbhNDzFNKrBxIn8TzdSfdBw46cj17rD1UaRB/dl5rbDE3kS0fi5iVVb7Tsc1b0XS1I9ZjWfo8
kfvgOS0u3Mrd1k2NaQy0/mJaLwv63g7EouoQwhJ6j8y5ug1ohjzkWS9mmT/Zhdusa+yH60GDhxz1
rwEymtWo+cMCQnc14K9GY34Oub5J8ZIt4TPY5mLMYqm8YOas/NrUDN929rXlEKfIXuyBX5jw7XZ6
56Z5cEV1CRTkWm0acCtQjc4T+4EY8zsLRnnUFBTCHk09C78m27puz+hYJVhsJtj9XoWYKJsWMOf4
nNNP9c3MpLKIHqe8Yh+HviGs/pu0M1uKnNmy9BPJTINruo2QYiQIhmRIbtwSyNQ8uWY9fX/iP8eo
TjtV1WZ9kRhBQgCB5L5977W+JbOP1vU5zkT9ejf05jYucGFy1y4n8sqdgA17J1yj2DCgglaanf2O
hMPMV/3dsuTPYF0MpCm6d9YXi9WvIdSqjRKGYVUXJDVLQlpwQ06JUu/jnF2E7VXPYpHOHtWts5fJ
3NwvZfGL1j1ak/Th600ZxTsX29SODA7CYL0oPgFLgJ4UZ+6NFJ178/Xe15uoyY3QTRm1/vUffz38
+mTgaJZH+/P7y7/e++tT6wKwc8KLFPz1H399Mpqo7qSWNvz+NII8/vXDfX/s66uGhsMqXTWcef/3
z//Xc8ohQ//d9b/+06dZo/Vff/UsUSeoTN3xP33u98c0DSaYPnAM+v7Y13f961t/PbyBncKK+D/+
jJXPwRRJgfxfXh9Yyf1x1LLT9zf6fn2+P1aa7b1vIhUgJBCgRWrfqGTADvr1eJaddSR45Z//zTLL
RnPP55kTg9PdmGNo4twPL1bjdJAJcLiuB3+ycxIVdBg1Dl8PZ05SpkCoovUNchkoAUHt5cUNIiwk
15b8I5OHGaks2qny1WSqfHB7I9sN45OLav2uN0Zs/uB+z1Y9LKcRSYwgnA9yahm/ajg8lL1k76qy
zW1a2cYF961128macMgZIVXUaE9uB+Zmoo6+tUl4e0wlwk8SSFFwFc0RE3x7pnNCSAO9NURTznPM
GSqoZ9qlmcJjR+4iw9OqPYvp0SFr5DNlGKKX1c3omtm1EnTy6PwdcAYea1NBdIQoy6ruyTUPBLAN
TfEzYQMxpbfdbGW97BvdSrAkJM4z7AL6QfSEDmJgr2dZWzs7ef9M1xZ9Z0NuYGduOwescJKYD5OL
6zAqGIFl5borNt2+LLpPah/rmDbUBEhvthNAyGCKtdfYqT4WQ8cAOSW4NbU43Vr0FnH44fNZlU8l
QIyhSAgrYYiymadlZ47Du9aseZQA8DRzrxbEyGsRrEQSYEndIPQFqUvxR8pVL0+MCeatSqC8m0rb
9msyogV0zFp+dwPud6nrrwlHwImbWjkQJUy333H6Itmuj9g5+3gX6/ekEzBPSi0zRKWEDueHsQoy
YkQJC+0N2qXo8sh24BpJhW7tVG+E+sQeDNiwx98F6q9BXMCeTlEyjM55Eg5Px+gHKdqyMSVII4K6
QH2O7SsJX7x4ivkBAapQO+wIPS/cuJC5d+iP/mstWYdJeEAvUdLWewcwn54jhxBUFZ9seMTgp48J
MwNPQisZ6LqeKMukhSZoEmeNzhOEM3HQTOMN1Yd+9qo+oHeE3mlZ49S1e5hejHwc59ix3+4yJjX6
6LzMRVddXA2BZYLZNABRfDe7KEF6bA3sCHhSZj3TNg4pW1CFFmyg1FbsdGwy2y6PRiJql9cEPNRY
w0EmwerHgCyIg+IBPTi4xNr5PderfgMvYhDXWhvEPr4bf1QAQqKOEJ3xmmlNebIM8wfAUcGO1dGe
8MUuJ5Z1FOnWySPjQC1OpAD4oaYhzrBv0UBmif0HtAmcHDxW+Mv1fFtOAH3m1YCcLWitOkrGuvzA
V1EdYz16WGp+n0qqIFtMcaWCyEt21glcjeTXkpohwjYpjMAR5h4t9LwF6EndykwWEAfY4GwA+pPF
CAaHP107T1hOWxQUjUGYl17nJ1PjliHtfErhGfRlou+SvEDYov2wRtlto9rMd4nOKS0qyx8gBJBz
VcZtm+Lk9BQEHxQ2aWBo9MHSbPTxOHEHRBWO4RYuWt1rt1zb5S6Pm0M3tkzQrepFX5iCe359S/Ic
uAmHoseIehKqe4hMJsR+vRChYBbl1nYUllb63gGrHrRR0S2bGLKv9B7agk20vGop7RIXey+dFvVQ
a7Rh9Jizo6XDVIxMc7tvDMqfAUHVZprT975XH26R0yiyuLuruU3DLiWfRLDyVj5j+nnu2pvSfXWR
ZRAsL63DwtR801fo86E7ffR9p+/7o4xc99Lnftg4CG4Hz022gOBawgcfsIrNp55eTUCrz9lm0R3U
ZLnlxLIcBiE+B8LKu5VZNlKCpcVEnkA+Bb2v7P3cJcd8gEDk5HiY7eSiI48+oj591qb+JSMgXqoe
tqGhPY/W8MFh8QPz6ITyiWgmCOxbEzymNyJB9+CXJVpEI7n0ds7Ueziir5TfDAiXouYADSSRwL+j
cAwORrkOHXAguZP+pu1a1P6Oi8mfjtnXVVaN2HtBT1dYydvf64/SO+WLUHgYy6hcBQ20TYH7kCa3
mbLmIcnG5ESC2EwvGVkdnsiPJtFI5U7koxzp9KnYC5eUqJP6IfaWKjSj/rHU1qZpTb+zy3W+r/3W
2+9T/jvSRxgh6OiNnOURWRJO+G1iFfSHS0ZdZsY173ZoQxtdhERaRsRQQMhpUhz0lvECSYYQI69r
D/Do7WCoibIcU3TUcUeb20l/DH78MDgO4tWGZbJyEBXo7d1gTM9zVtBg0gUT2OTC6CV+zRoEN+Ra
uObQXeyqFUyRQuk6BMbEU7+vnXllZeSPVhWt8W3mS5twYsDfn3bWhzvicyR0kpEypoFokntmCcDm
h+hHXTJtwROIKLb3Ppiv0V+yncOw9qZSzLkF+gNkDtdsVi48LSCjhtXXIXxxXgvfns6qIGM8KtMj
xLP+oPI+bFrrSQciRUhHHQUmIlJQTAQXTjYlht7+MVVN0pxLp09UpxWlt/guAwBEXxtWbAJSGuNg
TCeawNOmHWDzTIOHZx2SZW9wJjR5LT1N0aDxsSV39qO3+qLHus6OChIh9yaNybT6zemCk7dCMuaB
nXFj/5LHJFB1FjfpJDWAxENOSzFN9x2pFMY4eIcsFTd+1eyTdsS+3SPJQ4hK1xE5rVf3OxjfvL79
sRSc2mvSoSs9BldW1aHSPXe/zMSYZ7V6KbjDAx2MIzjA8RDRMOpi4d+la/RwbkhOIVN2M3Ey46yG
sVkxksMjwd+3t8kbEFfkjRzpM1mevSR+0pLnbpYZy13MujyqtTUL6Faz0CLndaZdwBT0sM3km5fH
1h7ULvO0mvZzNIgbq0V+3aYu6hmpfVa2/t7kpjxTvrc4Km3QcUjDsaKIIImeKpXcW7n9tq7xC92T
nVtF2gFp1iazu1u4E49MVYatsjzEki0T7wQO7EEyYJvWhDC/Jc181ASebd06COU+ayODACy880Zr
IFObyIya/jZCBU/qqBMMDNbI/iQnjdi7RdRhA1l629nZ3nYgLTCVIqO47p5LKaYA5gFmY6GKfDvL
NgqmfKLNOdD/osyGStF3x6YkbUXarBWTN3FgfcktDvjTGrRKxumuX/p1aeGHIFjugF/jyP4+gyds
fsJN8DYAfj8WvX71ohpJTjQfJ/dYRAxKKtX46FIPlY2ofYyNX1wSqOnce8NppxeqF+a/PsrCPJo/
UyZ0tO38mQAvEdSCqEVyyZuwi/XjxMEwtGP+7qZWAFgnbSy16Qow7tsrnVFk6TS3Exmy55Qn2NKG
ntBd9VZM+0mT9WagzU6bhL9HVdOdLaJXHfrJXmSm2DQTXYWcqM+WZB63n9ijHFhEaGzE8zF/jB0C
9bSF6MK0N3+bg7hDaOPuJ5NIPjUQPWdYP8nZ4VMAOwNHw4Tdu9HezQv0Lm2Ky2evDf4tQkAMwfld
U/n3iTO8wu0xT0NBiUWCe2j7eXGaWgnjddXJAD8h39QXd+eOcOvAM6C8Fv0f053uNLW4N7olqoPb
dRCN7f4KDDXam0Ta84fRjp6+n+1I3dFqRAJvho4bizBRD2mZ8Scwcn0fA1VN+5woIEUHCS+RgKYQ
EXya6BvaNM22pNTeZsOvurVSOnfOs5k5dxYmCDg2YrsUlYRElP1kaDGdBoggLVPFg2Q3KLrhGBc4
V5uKhUOorjplno8vUGVXC/3vKUnq6vT1nlnH3tFjeL1+2NKc26jzLLzqWpNvBP7stddON7CNhxMc
2Bmiw8nOPc4SfRXTr2XiGwKZHg/sJGEnIF6okiRmdzRBspf01wyzOX29MWsNhOdiRycKC8rY4iSH
jdWbf0hoqndlUwdzJNe2STEEtgswcGhzAJnUNidjnlUImPa3lisndBb/LWtHnebXfA/6g0MDYAvg
rAh81i+pM73+5w180X5jAhZktL/YJ8N2nwx9JDOtJ2Svitw0TK2kDRZ+dmpqlxZUt8x6mCE7jwnM
4sro1jYN55D1xfFxKR8WDQsKB5J5W7ZJeaJPhCi5YiG141Q/1S468gSU3zzNRkAMIiUzrZU5IRaP
GeNJZSMJKKNKjp1R0J/1mGN3nk3SmNRZSjM0melKk5euT9i7wWRm8lkZpb+QCSZdDSUbbSGUOu/T
SCPcn3sHpTHpRunIeS6GphdK00bzIFnHbKqdwBIjChMwElNrF4w/cdhliE9ShyNwjoadCLePtGBY
2xnOh+53BA8TbJET/BJGw/DoG1DzXAd4YiVYYBFSHc1pYipB6e31B2yiHUOmY2ssNzobf+GzJkZ5
epNabXRIoh4evfowrfiBjtQHAkSNQle9EFQNojTRqVNJRGITey7wFc5j+locO0vbJ30BmVMvBUZ0
dnW//3QaDkRC++y51sI1l6FNGovKxHdp6sNfTVcWdO9hb/LxMuDpQs8I8Zd8CZxoRPxilFrsXVdA
K6zo3+v+ZW6S5uyv+aj4mPBXSesqxcAUmSuFqGKGrTMCEAud8ZiJh3GGTSsmgKEC+jAZtaGsZrad
hNRi2XNDw1d/LkcnaBcXnGE1EznOlFHvUqRBff4jjsRHa96I2M2+fs/BbXCmKnGbVNTOjkN+qt7n
jxrgY0hhlBbUg2VrPiPxr7Y410/VCKXN7KwDc+BnaQwaxBgTDgPhY2iRIlEd8a3QDUBCWMYRS8qA
UMvWmZM3/Ha1skJVoWZkMR1X+hoe2Bh5vuHmAKr63z0C48AY032qtXW4+DURNUXEMXFQZ8hAINC6
+TIc8tmCMmzqH1EuEZUSUHlcqPCq3PwRoUP5YdCorWHEWZV+cWzHZSlnrlG24ymdRblNwM4Gjue+
dmuSpVV/cm4lLaT1d0QwugjuFhrWJbl7BE82a4U35Q/dyOU4JIJX32Cj7DWySmJ/7VYQnztGWkio
pgpNc7kQG3LECMCrNHv2pi5wbjo3ttu9TIS8IyOx0SsJpig9fUgfGeiwjjtFXd1qKZelMfvmCaVR
bThDWKiu49mdm5SD6jHKCdOJXGYubrWn5EEtRM2187KGC8mg3bK0og8Uxx5Ezw4FTfw86Kq4qbSH
vJpsgBjpTeup36iNHl2H1Jpl/sOArEVowOmyru6Umb+hg2fOlNhvtYChEYmGkXnhvDKhw6MIHZNK
t7CD1suQoDrp1fQJPCi8tQHkFUhRVBaIpONKUtDEW3osvEhYDopu3i52hcI3AryKPzchpZfCxzz0
cSn34C72rVFfYx+vU+p1M/xFectZyztodOGgUe2ZiEFxajj1QN/GQse0lws/sCSLjlFVPzGfAykc
ANNo081Q0idepa7sH7ymU8cenu7mrPdDqzGYgFLYs+AWu8l5cy3Gt1HFvF04HIItr/5sDWs7OxRU
Tmb1uwwyC7yKEh5LxswkzwmKST0qUaKBEO4xPWjQ85XioTeN4tz7lLrCQI63TMC5s7gldFmBfYgh
UEcrn3AezmQSYHq2UhgXlH5VgXPK6ibMfZVDC5FTwrV3Yh9ECuDHGhlVr3yA+/FxsbR6P/Y50ukC
IQrnpJlwI5GDfKUINcfkdzTKci8GMbOjLYquU+Ne2hIFfe0x8HeUcnfekqV7zcixBPqIL1xlBJ5j
s62ZjwYTDnCMyH6W2dlTsE+TZ5w6XswpFQxN8HtliPtXXqW+y9r5GmeFvwV5loTqLh/9P1R0195i
qZAl5JuI/fgkTPjtvdG+S0bXACS9J424iTvf1B7i7lxTo2211EH3ahEYYU6GdzDM6XV1XCeA8rKJ
TVqLeF3gRMZbpcpXW1iXNBrQNifWURvbt4Z9+4m+ThyMnb5cnXFkTEv+BlPSAA2id7S1+tkrCTbX
G1Ag4zI95jpmHF3LQ50SKsTrc+dl1auUy6GaXhwl9KPLzImSg4M29Sl7jo8iH2WKXrGDEiEg+cvf
2hO2XJbK7eBbSzAu1R/49gRIDvkDrYuR24izH65QG77l0VoxlWIgikNcsxpZhlYMNW2O2A4XT94A
5qdZ4m2rPHEOCLIOGDSxlmZXmIco+4r0QAwjt0G0RshX+AvGdCn2XYMKLkLk7k+s41Vn/LQTVcHV
FaHHE5P+2h/b3n3E2n/bT2yFugflddGJ5pJi3A4J+xBfgB4RGJqbxDfmuDzOqdgjibKCVH8ZUSMD
E8v0bdqosLEB0LQAUG/GPqVUqWu6upP2Lh0UlJrDLJ6OzQMtS36qpjjHvOahgJHcE0jW96hALdO4
My08yDJiw1VInTaUYyk5wHS5feTEfWZ+1k30hjTBxIQoqDRmzKswS9ppj2GZStIRiLSo21DxyCig
zXDTT+AN1LR8+hod7difsEQOUX3rVPOlMV/m1AP8BMrA8m5TEj7DrATzkqTW5/on6xOXNZb8btpw
PZ7xLnlwfPtomkILZc3mnlgojbIcoTmyWrS9zwoNtWqWIkyjcdmlXX3pC7Pc2q7Sg/2cKBTkxI0f
OLBEQfTmTKjaFJcoaQZ0WWKV3OYeV1K9Bi4gX3kyRKvgny3GabKKlwrA29FTKZ2MjIwm1pdzNuXX
qLI+zb7g92jmz9zhdcu8kVve9zhEGuOvpXP3Rj175C9BY0NGDTnR2mPO/NXpotpXC30yOOzeDhFf
BiSQVnHbrGqRGBXq4tAOdEOfBJ9tXDvAj9ECMZTAC+3B86IXxUVH397amYYNQhNxpVFpC45oX+1T
pb+PA/EgY60hANHma9E00z5bE9FNFN4coFmvBz/x9mVyXVpZXEbX33k+BlBMnApB2z7r1zy4icAV
VJa7osqhtVmI0JrhZK4F/9cbSHb/fgiTGTQ7XkXDXUA6LL+WYsI1EBvv/NnTa5cYLQg6Svd5IQjO
MokrpX7kxE+LMIfwNjj979Lg9hOT+wvu2a0dZfJQcVtt0fiht2BT8ThSILnZ1SyIuwim68baR0NX
MLKAARtpdEgdBXA4B/2PpaYCz91TyI3m2e9HtAROjCAl1e46Z7wx3PKTFvPVzSzk46N4U7q6VAIW
5FiUdSBnCZfgV2vS4NNlW21F3zPmRw/jdVpYDTPU09F8aGrtZTAdHzUEoDWd3Ko5YopN9hiL8dSf
HKQ4i51qIQEy5pYM6GOF0Il8CMSAUru0thG4tWUFsQ1/llnw70kwCMXx0azNlV8aaFoII5d4Eh+G
mn8m/vI02ZHciRQUnId3iwAibKcmd90g1l1KoibWDOdAywvcCpuAKVMZNrHn3DQ9Og2T7tDSzccy
rmOs0RjCE9SClQ4+RSPjj93neXGpwAyG9152BD+ToA5KWkwgzb3Q7T8A0xEYj+ZTW7a0p83sR0/c
X5YnoEAQ6mQ03ZncO2HBIXFLI/w5Bqu1zQjaCripTq558ly8MsME5AWf703htDsznrSd+HAFUsym
1yrEtD80Sbup8EbKeeGt0wLCmGLmY6WWHvWWSp9MJm3TjkQaqhiNNf2ozWjDqFUrya9EH00wFQmB
aHzhhaQadCcsMSj4a/9+QuYedtHAXIX2etyjPISC7+9BnXBWw8y9LJiPxvJBxoyf9YaREzZW6L84
GNc353SY3aA0i5oCPnFwZCcwBlkvtpqo72JVZ6dI+TuaZflt3DYHe5W2xso5OSbGgGroD6YDV9Mt
o5cOIDaNPz3dOcP4Uov+M9V/lRYrPB4zj732Pq5MlLnZfaSvHvicBb2oARmjW1Ka9TMpOv3UDqN9
8JI52055uTXQTFImlZd0MLOwpFc8zqTQTl+qsAegjv0R08VNpEHQyt0WjYDoojObenQGCVlQ2ZHn
9pXpMGFMMtq0P8ECu88MUPmF7pxnD+4ho5aV+J0TZ4WLsjHNfePMTBdxFiXFtWHYtlFTk5ziNbwM
4hz0bIDDQ83dPM/RPiqx3uSa65IONdb7tCJzgTsIIeaYHMGmPVh2i7Wq5kDeT2iRE6BdHA+nV/bj
p1Qa94WJ4HGBlIwyh/o3wcVpAeDTiZm6iUyCEGOIsWLW7krrzdYKEsZdn+udU1hTxXSVTftJlTRo
/NxLSEag2QZxhqWWAmS9wzEGwmDxiBotDEwZkPRI/SQanv4Hgove+Uy9/CnzRYUuDOimPVr3bbSV
CdOsxBzhzkTvOpqmMR0xlzXjSzFxX5BRHzIDJG95JEm9qcej1dUvaKP+FIMsj0o+GnKU2w6GH1hz
LZA1Z2jfgqeNe86/yHiju+Y9WmVsRQLjrz7RVNP7moQCay7CJGwLMtuxQiLuLIlyoP5ihp7sR1Pb
uMTD7IbEIURkzZ9oakcjIZAu6YyNsrSMY+rRIIgm62BHHTv3PF762rk1+fsxSvQrXNlUQvaA1qz0
ierSJyZ99pycMrIcnWIiciSPOJEBh/QjYHKTYyOaX0DdcUiA4UATJi9NPOqsMUWKaBBw5taWq1TL
o9wE0hnt7OljXj2io1xn4MwkkypjMFqjnNGi+NMVUC7wRgX4ZNU2S7QmYMkptwV9ZQOqUqOinVTq
bYKsfkgg2ZQaXu0+m5+G2XydZXIq3MhhT/RfO6vp4QE0+VmI/NKBzz7D9MFbgUjRmBlxdtinCK9b
fmKYO+RV1h2qwb9gaIl2FbfLFhZVoNspmFuOmZpRkyHFhJJxMaEnAw6DFF6n3bo2cTD7lAEjdSe1
Ve6j7gKTmMf4TAeHVNRyJHEV1dAvepJc73i+m8l7QQDqgOVgNBhbN0l906FjDsbECbqES2hm59Jk
2yAzpXVjs3Q25vAGqOshBbheVuUtIQKfE32o20w/OBIYb1yybOCEZmiRXozMubTmXIKwmw6yZAzR
23iDOjO+AGsi6Cu2us0APplFVdLCKpDxHqwyygNhdyn3OfWpxgRdA12bdLEK8TRFLMdrHAbXotah
TReLTmc4RctlzreNZFA4ecoIywyb/UhSA4q2sDWd91YpEqHcbRNLAjkMWI0CY8kiT63BKSZLUGRp
fnJTNHnoZ7EKSJg4Jr33AFuaezeJ72ZMhKyqJTYKbgYxwfrIbTZeiJ17KMpUexNLPD7oZ05u1tZr
0zJ0/duZueVmjPgv0TfGbtAqLj/QWLlm0Rah3TUav01MdyxqG/zH0K3soQDx5QdIO3BckDgYMnlD
GND3U1DR3WdYR6zMOl2cB3VjxcBx/Mq70ws4LS0+XbT1uCgN1N2JkdyXbfuW+TngLcfCCwOi1+31
nZz7VRZdo3r323DMOBhWEtEEauYDzfKn2lj8Hdid+TiClCiufik/bVqVtBEQ4qdx+djVNK36elmT
xOarx8UWanrx6iyPcjJahua/SXB6y9eLlTzNmg4JvYsiYzociXvluRUcmxWjIILRjN0jpFz6BniV
nJZ2kRtLzg7oQWKd/LIFlhJJg/Ev2wQ6oSw4oAYpjQskrrn3bmAGfaZ189xp4pCX+nwcKOCaIdoj
GcUq0OFGjkXO7Np7zmYaFpFpGEgvVrZml6kApuNT5o5HIFzlWVY/5iRvzmIp79vOwHNgAaqX3dX0
UOBKNECBOdO5bEAYu+6zdMeBJPuZEza4i4zMD8yoFt4Pzg7rLUWcvTKwx0UvlFDTpcX4Odmwiqb0
w1QT6smSFUfOhXUVQu7k3mJXoSrU/Z1tKKIfHMDoekNRX89sGWk/vHOEaAKoSjNCf4BT5F56LLKF
xaQ709OW8S/w7yUJWumKbdEpGRZGNpIo6ADA5tvjc2YQhioXfs+8G6ZcHbQWL5aPPcnUIYTSnEyQ
L8j7ruy2iwmaV2hHo2vqs5Tr1tukMI67d1fz7lOZ3LQovg5G0gL7Y9RI2+Q8Os5yTEWy9Zf5Ohrj
g5Pmp6UgRyXtdX0vEv1gJ/mt16XbJNO0g0lFyDnPKQIHZ+Ks8Bg2qs0PkVZviD4bDk23+JusZ4HO
BP5ulgCSshtfnRGTnlJqYywk9n6gQCQrmm9lppeoI7xPgs4wAYHVsuVoiTtESHSQE2daNhYLrhlC
SEdh6lz0Zct5WiPYo7V3HG63cWPW2Ep+13CPgrxNsMWJ6o9vJgOiH+6wwYyOsU3ns2jYdu2WgYyH
02RrvjOb/CF1bbVFMGB0BaTSlh+MIMdj2xDa1WBYZliaHEDlstPNoIe6wOOy/edZ9GycN9gQ6IwW
VPdRaS/b2Jnwj5AUEEfXEqrIkZMnandsr9j1eZmBjRWuT0MPiHUQM35Cbm0T1WHIxsCXQsBBmojj
MCyPSU0bvnHkuy/wLPVNj7gMRWsb6xK3FiwgMTDiLw2vA6FBQKlrzRxv6FqGek5N4MO0wUwi2Q0j
dOh675yBZa2S2p8MDvSD67ALkChabznm0WVF76aPV+V7V7K6GEXP3XV0R3LD5oUrnT4W2DNiZIjw
qcGWSIu6hX06tGA4SnK6wni5AqTYNi3TKIyfLx4TVx61rNsdCnZf20+1bWN4jG9pQtLvIhZhU9fU
b6ALGPVR3JWjhOaQiENZ2cxtPvk9UvJWMRRmvoy306+ouYy06ShaRX4v6IWUZTnsx2qkva7hSO+M
Gh9VhY7camo8TovD4ZVphNIh8yzTdJNm/p2GagTa/fs8y59p2zoIUTWCNfP5vohBbDG+x9facvPl
cjdC0DmlSffk5OoHIz5g/hkdGbY+Cco6e5kZJNU0VAiUC+jpG1SxjUepl31yhOIaaBJkTGvqnIrQ
Ukxe0uBLXTO7SzTms4BmQSVcj4x99IO+2jJNNDQkdzLLJupj35FSgBwWBhJD6/3QsqmNOhIX/Jnk
KES5FcKp4ITb5Si8rJERSQOwbKsP5iGBrLsHiHCLoZr+YMJ5UtnnYtHts1fk1yZS+notdOesIPaS
SKKTCfaHH8wuKEaF2i90/kCTimNpUdZXoKeMFoVQx8qq66zEQsefuACrM3pXnGyf+jWNh7c6AU1N
B7rmeqJ1Euvob+0O35yge71a/7PYXn8BCnJlZbRFWnlWXFFtLO9MHxKG7/8uWx/OuqN/cGg7E8R7
07oGmTRUlBF4Ys93+DKy1jhJt9fcJzcvEs60GfO8CoEgQvNrnvWCVhTQvJG1tXsblflZGXcslojq
+iDzPrDDnslDe7HbqjzUCPRNFxljJfdtaSKC0Cb8yv4a4CBmxCQQOrf5gj6mOY4NZ/1+sF6Rnf0x
ZMkRcabRaxV0HVuGHOD6ydXCXVaDSWZQqGLENQuuimCCL4AiYMI7wEiExDZQcSCAdtliWdThaKIQ
hm7qvnhzvSw9SntBU4i9gfj3sT5XtENnrvgYFRAvXzQxYzbYVJgHGPnKNI1ua6trT36m/qT8/Tax
mnNCG6TaJioip5PtwB9/xO2IDK8kNavJh5/oFpl9Gtdk0po9YUxwimW7pQmEcpM8X9YNi+bVFO8c
k1bYYjxp3Vviwl3QF5QDJVkmsFHmUDOn96FwQ6fKUnprEb71P1riQjWmX8+AYhNXgnZ0XDPd0c4Z
eqttEXnWxbTXU1UpbsyK3Uvk7KZ2XeKPVg+GRgt2aHkB9YrhD21KIpmLx3E2jo2/80kt7xpbnaao
UtSH47/ea9f3vh9+f8r35/31KV//8f/weX992df3+PqYVkkkjP/fT/P1BP8813/7rb5/ie9vt1rW
GUH/76/Ff/yJ//pW309jl4EgY/CI3ZEepFYNjK1twYA5gaVN+hDTSoRUwmh24IR2JFCUJ90oiJou
87Wrvj42R+RK56+PDh09o83Xu/TiAet/fcI/n/v3R7HQoa1dn4t4R71gh/r343+eyh5y9fr9wRp7
MrCY/Pg1Wh9tJAJf76lI41t+vfv34xT+AblK6yj+S1RKm5fHX+9qCJr+9VVfj2dnHRL8/QRfj+v1
67/e+36mr/fM1Pv30//zdF/P9PVf/zzd9+Pvr/z+wb8/9vXeP28WvQ+9aHwnp74+AYdTOrNkpzql
hWuXh6jmXcNpEBV/fbSDlfmvx//lv74+yiyZbLZ8bE+ToeTe0brqjGD+J7Ll1yhZs+lGdzhJukYd
zMV4XvgzrG86kQE1XN/zbe8ETISJuZdxtvAHLPEkuiAyBC/hjBifa3FDrtSvaqSuyoglu5CwYilo
cGn9B80S2yADA5ZYnMIkVKJdlQymB3QFmtN+zotFh3vlEzdF361TojKIMLOHZV5+Lv3yiDrxjMYI
iJ5i1s5oZN6MRDHAmMJripHrHaOTvmm67Rh5Jm6h/D6C8sq3Q/NhmYzw4J0ldY9RiVN7UBIhIFzQ
BQkR78dc3uIoNhD/b7y4JBeuIZnIMa9F6b5BcghyVVZXledvfMM7fyKtT+ssAkmRfGRxugPYoj/R
GoL8k8Lq0oN+bcvrc0tF2GTlOtSsIaMiUp6leY3Rc0+2Ye/UFD0g5rIYuCU/U2NRQVWOHfbOdgjq
IQTx+FSS+cpobEQRMif4fFt8s8K+6Atyw2lJc2LrmINX7aRvLWP+Xditsc0yzEeORSMkjbQfY+6S
EtV2PyXx8rooqFuj0X2K17KWWFtFIdxZCSX49NkSHnBG7hgfGmMJm14eZyxGeIGLP0iMq03fjxi8
qSJlX1/iGQcQImpjO0pJ20OCFGmXEbTUBQ01pgEOWCfoVROcQYzLTY9ovp7x9NoVc2YE7uXPwtce
dGVYyOkMtNjuhCFK9eMml5m58dccBwcBBaoULWTW8hOab/Ezbp5sJY1HRhX8yzE9Z7AfGHhuaGW9
Z72JWNomWgAN/8KcU1jvM+nzoTWuBzelhbFwb/3BejdIxaQpYzSBbuaodBvhBrKoojfZkvzlYwF3
NJtNt0Aza+nitSuw/Uo3udCGfvIgedX+AopQpJd5MCE0tEQ8cqMw/Dobdv2aCEU4Rbuh2TLfkcSC
JKZexNZRZXaM/w9j59UbO5Jt6b/SqOdhX/ogB7f6Ib2VMlP26IWQpQsy6N2vn4+n+vZM3wEGAzQK
rTpHqhRNxI691/qWlv3y0ZmJApehSereKYwkMUtM1SOGwCh0aCD0nKx7l34y1LOH1DCGtW8pRGU5
4/rBn1VP2c2xtZ+p8/qVBuxjSTFBKEVoXkcZXGKxrSsEDJy/PnKDJjUo6mFRAXrOYNpd9NjmktLH
7HQSkHUcjA3deSq/jIgBcwnW6ZmATdiKNeVGMpChmNozpJG0lxdUVThDy/ZnyKuT1PKrb0Ukgibd
k129WGmcrHyqcl3WamNLxsWZvdcVodwg0fBracGsDLJrZrLZLg2r9xxn7FIZg9w2zEWWTOWZ4QfN
zssg4RDPBrjIOOK5JjvKih/RS9Cxt2iEB3X6URjwxTO0XTO5Iy2dV82cfUhkytALUBgOlHHjmbZI
0mQE6Oz0BkTYZLsHvSoQqZNylmgDRmDCKoaOF60GI+DwndAvc8zHqLu8p9jztqlzzg2fks7okJ90
8XfP7Ae+OefwKfMRk8yZroSvTw0zL8PI+MyDYELcZfodR4vpDht6dsREtqtnPj6J8NZqELZrrgjs
jI8prtfp95c1t/ZutMR0Coi4atSEOcgmO+av//v764q2M0CE/+Nf//6mhjVRpUZHvNysO/7r383f
r03VDkl+cCizSk1bw25Ba5b9/vffcDnM1ZT3p7HALmTCZwgG7RW4D/oXQuFr3cK4T9itZrSnbsqu
HuTnXW1a57C293RsWCnDSF/B450CElKiEFilHKDAYvyDTBLjCrxLO+9o5diRJhIages3TJj9FOCF
afJfc/dZUfUrXDhvaHauyK/jrTZrJK2osghuBcFqlYgiDKy2rSfxqfiHjmb3uojTi9nbcqk4DFNU
Q+OJfLRd0UMx6txYU9B+5flZWNTpKCxdwXM1DFTGfXggJewNbFkw+90/WxfmfUjKJYdZ9Ey84CCc
LBRXIaItY6MbKE1MWsmagBAxMl/geMEfgKVbpAS/0UAY1oFhXIhPGACc2NcSPe4KvgPaR3DOvDX7
0nW/HW3a6a5Cc1JOPSON6rU0M3R3brPjh7bI6Bzkhz5nlWf838TJptmZa/DWduKRz0OCm/NtGsmD
L/Kz09n9uo3BGI3TazbKXZnwAUkdXPmFvHcm872JHbacUcHDicR69KczxCDr0LWPXgmFzYVq5I7k
c+d9sR5V86TXGQIIZMdRb6wNG1GvHRwtcpyxwJ/9lt6GU5m0AzTopTFNQep9ktrwT0X+naDTP48o
MQNZt77s6rVugxf0Wi6iHclrwNRvCcU7XInWNXGEk7EQjMM2b+gBtJYCY+nRIIk7YM1ohDl5+Bao
vfTHPUwWAh5laSXuKPSdDYeUxiItQouCG4mJi2Zws1PnPFbC+/ADylTpRHtBd2S0EfzrJNzpRE+g
Fg5PRtvueXN+egXdpu3TT900NjMUkHCrT+W2IeT89jnJqqud6ydS0t6RhsKtKlDJ6YF34mC05MiM
BJGAsGXWEQnJEGPfheraEA1GYhjxzia4XDfIXkeXR8SkVFxX46MhXezI9Rk2/qOiLmjd8xhEbygY
DhUuwEUkbJw8HTBSBJhvTZYdh1jGPLZGcHSr4a5pXJ/ECvHSx5JTo1N71EhzV4psh7h5JyX5yRrj
vbCcnzxL3hlaWuTEV8ex5uYmhnt0BdDX6tWVNOg1HWIMRNpsap+BDXaHbmL3z/X6q9F20jWpxnxK
4b6BBE+60jGMSxguZq4QlW9FCk+x897G9EHSSVlYXbmfSCde9F6xFwZoSjqB9rIcxNkbeKYN2hXr
ifbIKshze0kY4/dQgtoy7BAab4QpDdsNGrQk5DHlkAwAiNqrtVdTjE0rKF9Yrsx91HndCgXdMoi8
p5GEqk3b2g+abZzIG0NPC64EDgjTMaTrRbJnJIJcjvwmjvx0sEbT48CSlbO3446EsnzTtfbZljYm
POcAiBO5vzdW29mxZdk4t3N3n/batPJDdi+lfrDOL1rYuJuivepj2pP4QVUBl7OzW+zzNY6gskd3
a3XxKuvFjZMDfDrjXIdjhPWc9E89ho4AjWHpet5Pa2BxCbjteZyYu0iFKy3qYJf7p0LRd1dJQK86
Y/gzuAGz2yokK2rY5xJqraERbKRrc4nkICqqdKhOtdOT1vg5TdZyQv8J9gNcZBupeOEb8EGimFze
gqKSWptR4zohAWKh5e1NN8nqGNlZOvwMHhLGqDK4GrbJWuvaq8x/sbXg2wmCkLezeJ5Uy8i4LX6s
tDpn04xKpvicCmyE2UBPuhY38hsYvVjG1sdFsHbrnxCSkM7chWlE162SwTgjZIQfIoptxPSf6r5b
tALmV8M5worjk92oeK1E/ll34ZpLnq5xltyNTtGuq34Bq+6QDhkSanr/BCTUBLSY+HadELck2Vuk
2VXq5Nskdfm/p2OnyKWcDu0Y5qXHKmCH56EmXtRs3m22exiSzZbxMrU/oCTwpyTDW8xioUNuWTSA
D9Y06MnFu9cs5M5FMEC1z67s3gXiwfKbESxnW+xoOSIOl/KNmjte9XX507U4bXxnBoNSFbRAoJaA
JECQBwi9a8zycMmQBKnhcTJon5uqeOlJ/HXH9rkO7V8sp/6yq1hywvRoIJej6xp4vELKRTVG+mxW
PPPr3xUJ6J5hjL483DYzQWeT45DTZpA6EWc/hIAVJE5Gu0y3L1NnfgoGFcsh+oxN823qUCYxTmaB
IOA0aEJ/X0nkk8wED0ZZiS0JtNo2F/VNTdo7CEeGjDOvgOWVLRzENlc2i91rWEA6m0KGuJg51nGL
PjJ201Vso3LPg++qH9KNVTJC0huSKa38vejx+2pioHUXZDR6cp8zUn7iNsjNH3/7j3/85398Dv8z
/FYXWOyhyut//Cdff6pihhdGzX/78h/bb3X3nn3Xv7/rX3/r37/nH48q43//z79yjj8rjtc/zX//
W/On+dfP5b/+z0+3em/e/+2L9e8gqmv7XY2377qVze/PwO8x/83/3z/82/fvn/I4Ft9//vGpQDzO
P43Et/yPf/7R/uvPP2wCoLhOf12m+cf/88/mC/HnH0f+WbX/1zf8lWZluH+nuWlAVfE9y/PgIP9X
mpX3d4LIXEM3TNP1dNe1SZGCh9xEf/5hWARWMVfjeXdtYRqu968wK+PvrmPSHvI9Uxe6b5JN9V8f
7N/u3/++n3/LW5gRcd7Uf/7hQtL842/FXzd6/s2EZRimMEjVmhO3SL6wCO4qPt9vMY5CPsj/0CPs
muVobrrQO2uAu4EqI6GwgZyZaAsQAzGtG1DPZkzzYwDeaQ9hyQapZHKCGcAlRfaHEXofRqmOLqd3
xo7BsguZatlFBpI1RReCi9E2YZXLibFPadnfHAsfiX6EXlciXZSYP93GbBd2FWsL3Z6Bw518UMKf
Dqju1mEPfKmPylfdTtEAk7EB3/QBRLBcSms24tjFnWXRCQ0MnLgJILAm/MUcFMm7CE5+H6Lat/dF
X9wMx4kQdnBwS7VvVFCPfpekuwH/ta5XIWGac6cWC9IUj29FWv4KcVsS+q5nWxJXVnZbN2sBxy0b
MJd7drxLp+y1DPJdnKh+lRRmDWQZAZUeR5vMwnil5fnOI7ZyAQZU7vzMW4gGVmvmbzpchS2th8Ax
xiW+43ahMHHE4rVFhIw7Cwpw7Iv10EGzm1gJ80kdJBYDYbAIwuYWS+w8gTm+q2UUAgOVdYfSOsPE
6hVMsZiYoukMHcR/5M6a7X3o+qDQHIvu/Ay1V83DJLKLXXclTqIE2bGbHkXl0Vk0LkMCiCsvEF8z
tqmeWGwe4fJFSh3cbPrwCy/cSJU8ylh8xv342HvDDX3us0Zrf+sXE/0ijF8wjRbW0B8rz1CvQw+2
sE3wPk9I/ALJ8Ipz6FZLym0UmS8CESQlMjKfJqr1zayLx6X6KM08PpngMxOj+7RHi6N76jDYY1DQ
VT7W5ChZs8ldM9usr1CDVqIRNk6i7iucQMppWbRyNO0deyk5oF1snbhSK6loLJRqabrxryb+fUe0
j9YWLzHJH0utAigMMODOyd/GWbyTj/WPVqxkT0+OY8bKGqhgB0ogZrgFgSErb1TmYRhykHgy3sqe
Xz/BskQmDVZGcoUymzSUti3uQEivuyHw6GZE5kaVQ7TyIOqogUAuiwDqNSftfWDa3rr1OljAQwOA
wyD7rXocOPJiKRFn9KxfSTnDFLOez8SgGvez5mc3D8QApLj3osj32DKoT9d55a3tutjbOEx9VT1N
IcwqTHxY5quPommO0O+w+0jArdbNrrRogS9tft47UJkciakgRyAM6fjQpKhgQH9ZtAh0Zx1Aug1t
AGMp9o8YvB04a7ESm85xkj2+2PsylhsMjgktM5AJYW3YtE5argnGh5icpb3SSLtyCcCy0ZTXIqro
JTDwK2gxLrMJ2VqVaR/KTp5caiVUvw0k0OCuzOk7kGFGYQikbApv9VjspbDXnW8wwnOIjrXswFgI
ghfG5mEQ1GU1ZJTGwYYWJE695H5x39OTSIptB0697TT88Gnsb0hj5izEVwx1fNLlVonqHnOvuTLu
z2+OkLsks0g6NjnHD4y1uyrFuCYyc28SfqmZdNwUh+48fSSlZ5u4JQeqMjpElnmMyibZNJ21T32f
Bcn8LmYdR5dgXehLGnSF77OA8jva87iPhOkdJnOzw9hCxHuz6zPrw+t/ebW6GL04N2gJbjWD3I3F
gasMuotZMGHIdMs7dFgY1yTz9Dhp6nYxvbQG61QB9MErMBLZoThLSqVCdfeaObY/Bl5nl7f44Bf8
iYMMOsO+L6vsHFaxubZHHVt45GDhirmZuEVTQh8EMH99YMoWjewCYYV9wsIVWxH/897Y/Ww2VBit
inodckhMH41SOK9NPfc/wpQliEJ67XniWM8dxrSwr7g9qrs61UtmkAdyAo7h5MH2SAKIgIaID65f
33QrGjdKGc6CXjvlT1HCD+vSXazNYsyGVhYRaNqeaBOfzCm7JdoGRmpI9gwyoIch8oGaKN5gz48d
LPKo4TLR6+jD5T1zR2r5Aqk3Y3rrTcJbonhFWRCYJ8e29Dtt/AySzyhV6S+rolcaJcaqJ5Js5UHo
DYhIvzMm5kZVUX7YALuuQdq698QgcAiCo3qRif+MzBv18aaGGrkjRPApE+6zrhVvLnvZ2tWrozUV
HjmHnEUTGwJUN7MXyy6IdjkRwXMhbRC1hSRNAwRYQ0jWvZxCeyymhZiuydyTGSaM6cQlLc0aYZur
l6/W3N8xKIK7ELhAVt8M7971JOHktk+4mmKNyfvhXJk4PP1ZGCoQD5NhvZWt/xjitwMeekuHueNQ
iYSV0X0po3NWPcmWFbT16ucurFdNKL7F5EvO6BtLxrhaOCrSywLNNW9ySb2uB+YRgrORY7qbwKeV
FiYxe1gWIlLA/5YYXzIF9+dpP3Zh3Bx/iraqcX/GKLslFXHGSB+f8i7a+2P803gebv6YgbCqplPP
KxfUzC+zfK9JYcFwyDgixB3ZzKyJYASWdZPvLOYOdp5uyBD7RLSKWVRmT5i6vhr/jYStp3jyYYi4
w8mL3J+UGEYXx0j1lQ7er0qLX1GLN8E+gHNaa4j9kHfoATaODEfvHra5TxDvQIYW6tB2xVt0UrSR
Fr7QbqbGGb+I6UJonfaRFo2x0bIJYh0NDuiuC6a/6LXw66IYyu+bymVaEZBApcKbtOKbDOVnZEMx
DwjrDXAIGI44DwSiueIiiJ+BD4cxK04Y497SsDgEUf/RzJ7f0O4OWuZ+QCzYSK1/QD/Bqu0Or+Do
MIB0l1xAhdNz/8xJm+CF6YCD7rVHgTKm9afr4daJVElWWecuGnqVUclFN6SF9h3vOHgL4hdYmSFW
hj9WExNl4LGYsloEGEbqA4ZPbo/NPbL8/iEqafCgE7pvA0W33rrvxvw+tXgELYxQ5cwaStW7oRwL
CZSLFwLMj+YRtO0ExWdJCuGiDwYQsHpzMBvcMR1Ibor4jDNnQpRaYCJBs/tzOPKVrBlhFhBjF01C
vxkLard0jPQj2QRZ/pla44OdxR9WwpvXFE+eotlghCHlqnHLUw6kigNaeYUlp21HidXNZ2jqsC1v
vKI+yCF66uABby3OZp4PhTMmWyeOLOhPEc7q4Nuze2dN3NJrRjON5DD8fF53dj10sr/Fao2gUdi2
NXkDzlvnhJ8+dYbzrtjLVrYVhKwaHOz5PHTBmIOXKHYg326TmvSWahxfG69kYsmq4Og2FJR+uMvb
elMLxDEJYKixVS9oQl+rkr099IvZgRwBB8+e4McIIj/3hue+myOoEjK311nH06PPFJs2fHEHm7lj
yT8McO04Xpcm3f7cni4DyPXRujpqeOXVXJvkpYIRLA5OX+boCPEoUi41i9GJN8AZ7zEZ0SJJvLfe
vTO6V4IaTgxl8G1xLTciyZ9IwvjQ6V7CtR6ZnCIxdSgqFiGrMjfD+GhK7dNGiUcuHR2RzJ3p82Ja
luG4CNdO3r9zTs7Jz4GjPUCQcuQLPrr3Nqlaxj/6Rx2pS6pXTLt6mW/cU018zpLgpokuD8OSDAk5
eM1b6koMrjB60NlqlyoJxIloO+Au7vSrtYtDOsK+b8R4qdhmadAyxbTksepcSopCf5ikz+iCuUor
ynuXrDuErjzUEK4REPbLgkYL9Ne4Z/YXVqA/KBlthOaVmHVcmXfpUD8CDSXozoE8UAFXN+KEQ439
2XCNln5vfTNzOAypRQqHNy/qBaOZBOfbYF17Bsxtwc3rhpg93DhhH0fhvW0t51WyBa5I2ooWVbkz
BOkNwMLB8iA+0YYi3yKnSjCVUsQj7pq8bEvt9tS2+lU1U3xIghwuPOhcQg8DMFocG4ZsL41oWPcm
EpgY8aqGPmvZYyRc4zhkvkWh4cl2o3H6XVUVMFNZ6QVzIurguFEM2aDNbWiAfqeJDhiyKZemFYtd
ZXs8Q2mkNo3QPzuB0lSbTgzXBoBz3qMMoAnB8NooKIhEzsv2UNXlRYbW/Qi8n8Du3l5ohbEuhwzL
QMbgFXFguWAQS5icuI8d4sbpvtMbzoP0KMPwOIqImWzM2pwho6dHPnHV4hV6mXtA1rg7A9j6ucar
hehzOVGXL5xMfk+1dopSwI1DOyA6R++3NQcPhKzxGlBYrjAoEOLUjiZHH75lBDiW+/FxSukkj+0u
L0K801VxNzx2VYjAjok2MAB6hzlatjVc0I2MQXgkqMzRc3WrVKKXUqm3MWutoZOu3sgkmLdq4Dva
fdMM2kvUJefCb6+u7z2M1UiPnBuEFT3baPeE87KBO92xTOkcuQGeJIc9mOHNzSmIFasKpn1p8xrI
+s0ZiGAca7r9aXupdQ5a+Ae9VUEiCCEp7Q4P+qapmbUwQ7uZoZHj9SXq1eF8s4z8aTcYvnFIXJAi
Jb2sVYha0Ss5GDSqyC/8DPTyb6CT1A7KPPirsrpYjbpPK25WYJTR0hfqNZ+DkeOYArnYtWw2DPUB
O8OmXUESI2uYSw50jskqV7wpDllJd1DqNSFpRU5ABElTG6FbV9iYk+K3DoDn8uEF9ThxwxvqB9rq
Pg9ZniNOTFG1qcDDfIRD9CHoWv/AxPtkj8GJCV32JAgRpK+AdbpNsqdW7irgQUtpunQJrTpFdlW1
+6kiBCeNdUzlUb1qMR5UGiOVZAZRGTVYeKNn/o9wK3DiBxQBPm1Z2pUKl4fWoQKgBntz5m69a8ym
DPqyJbAquKDRheWahhwuQKcaN70WwmIHcVeIJoI46Kz67hbH5a0E/3SuZH8b6/HZGAYORQk/rpD5
lSSS55I4CFSsGpu0pYiErlCq5zRLcbzKl04r5NIB/LPG97NUrcG2McXzrjvCvZN7iQxwdJLwWOCM
jWI3OqkqdM4+rgfTVBffKp+Khs0p8+CKQQA+5+kAP2cKfrV0r40ueJaR3FICy9mtcFFhEu10GI25
xyg9cORbYar7qEHNYnrbACx3QwsM3bbFNMZmz/cCbRugBrm3RY51A3S6Uz/QSgkgYJG4mhUp0hEx
y1oauUWWtLURirDHISTgQreuvO+LlJeb58Z1eRJEfqFCrxeElxucDq37epxOaBABUMpzUNXnkkDs
lXCsowED5Bj2zW5Img14pXU4y0xsLV0Rf92vYi6QK+XFr22xFlL6+3Ys00PfWTy6vDRl9TmUjXaX
pOGXb33XLuY2WewHAVYzGEp2sRDOTdgeLZuL71ki3wyvPaSltaqc4giy6JQW4idNQujTDtiiIWPX
HJLqkmbGhXRJa1EekI6jWqUuhEqVfGkGd9YunxX3o0iqa+jOH9YmBa7KNtVcKNcmMBywtlFnRVw2
Qsu7FHnG8Ku3SxTJICrK2RNpDfd6D3G8d3ABEdBDD6vbCK+ioGG6S0zzazXW7+iuHfZd9SZplHCc
8vMlPMGNgwdzC8S6makARyOHbRboxCkV7aGeqk1KDjtW51vTJQNoDP2QNimgHIYWyiFgeiI2Be6l
o0fH2kkv7dDtUpN1OOAoYkBb2PCm8ueMHLeGvwGn+S0wWWB2eqt6nvk2TRvOyhXTIe8ElI2PNBVP
tVaSW+xjBXEGygWdyBEOnZIsOPiNq65pSN0R4gC5P74fLeWurcKaF/IQUDqFrErYEseBUs7TGNK6
bbOIPBMRHgHv3jDsZ6LNTvkMdDXCksZwp8JUPMlJw8knXPovmjx1MRjs1InNK2EmxnWyn6YJRPws
zmzj8k3aFDdNVa0zx1J3mZZ/w2q+xFJDd01gKDTBT8t2kzU2Ozgb6KSPNQZNI0eYgpb4SkiES14m
NnF9BHbXOQ21SSnMXcIkcNJmvPvkH4Mq7p5knLQoP2ZrMTa3zVBpjA/7an60WH5CQ70XGZ5ebkCA
Gp+CmIbxXqo43cGC36FfQK3ClI69k8meqQdYwcvgziine0kI9yC0aMM6uq/MzNgPdfVetsYsbnDA
zxSKHdTkQOZMqPyzaRshLriMWbbGsaPu2L3Sbal5XBbIPxXZHwCyHXwCZMkawHyS0obmQSADSQ7x
h0t83yA4RDMYPhatC/5UxD9e5Z+tZNpAEXXIOopf/QyDeqBpxc7MgrvMFkDV/JgZbUkhOU/8lkHw
XXS2WhsIfNgieBfbGXAfKBvXebkeawJLWpDgi3RO8OmsYm+FBGSzBN0iEXIsD1Fnj575kRl1Tqt0
SWxQjdq50JeztY+AXXQGWD4IASX9pOzJGjkCCKPq0IdgqRflG3kFsqg3iamJTRjU92ryvWXP7H9p
0dNYBKY49FGEUoqZ39iCjymZ8S+iesRqqIgnJIeOQmXkI4aO98DpkFTgHmEII/+FlgZigSbnzg3k
fWCQZUeawegn5Z7J9b2Xb3AbI1HwiXAFAFPp+c6ge5SUE0lfxQpywavq1b4Eyolri1s748BLwaEG
EQHCizBYI57eu5VJpjDOG/op7ToujBd/LLFuyS9JLUuADwgVA5Q6CoZlpjtikTQY5eNA3+gIzRzq
KDP0et5o3Kv47ekdKAPgS9xstMAd+Sj1FVqvSUdisK8NaV510uJ7zdv7jPRR1GzU7fzXphNyB4R5
Utv640mPABbUTFujqLyOBb08L1JAKLODNVo0upjv8aQx0R5URKpkEPzKHWz4rc1xjVm2F6DSgx1p
4y6M3xINnkRi9We7qqe1mmMRaQ7AkYDpivdBReinayTwtT4HbGBQzC2/BNzeHFnjUP55Hfil8j7N
sCCVZfOo5/hd+5CvINg+j45BeWDMEVrjCJYgeqib+sNpsx+iiGeby0kY+Ss3qa3tAKF+NyfmhXvf
Ig3QdS6Sb0pK5W41az6kkeNSKYoTStN9Bgd05ctHhtOIB3WKMeR7iVeXVyfiuBamN41RzrLEumC4
FaElE+kBWzYSe5ekSBHwJe2TGTmSS53nNhnn8BVrpSQOSccGxGHEztJBQ4Gz32PQw26IFhN5Fnls
8dIzUtRNnPFR1sPK9THywLx/gxXV73RBvTFDkAFVNGvCOEhx18Tb4MOVcSNeLMtHcikac1gXlsEt
zzosQhHmpLAjkqtv7mx6c6u26M5OSH7pGDOT9QuiDjDKaY14K+BiLKoY16mNjh58yLj0eVGo/4ND
n7COtfR4C1OrPn0TDLBW3lSUhFuVN0x/fAIGBqATlaN9cTbC1URin4ESkBwx099E3SUxqfzxY1oP
ggCl2GXw+xsfBtfpsUV9J0L5lfRZsuGa0ekzu4PKdklHIe94YG+IoXUf3EwCC5JnN5JyTySNQuQp
cXTrxCI5JdF5w4ix1XUyd2HDq+HI+iJ6YJ6TWR4TJ/zCTs/1r46tLI4mJ7lVXY0Q5W1YS44VVM9Z
J++0osYtbs1erYGWAca0RYGnfpVbo7eM6u7axjkR8aNx9ST4+xznBrgL1F8VCVuaql94dOih4+3A
PdVYYCkShMVWKtYhgd4YnNQSVUvhhJBfOORUDI4o1zm0Nunw3QUY3odIf2qGTd1mh7HwSDn3cCeV
AwkAo9/fGeIJrTLsw/7qEdWysAYJ+rVEhEBkIi+wT2qrPczdi8kEQFGOW5ehnq+jpa46/bE3U4kL
A+0BiRIPQWuFxE/jhUjBdLgRA/VSFeI0gnHRNZ7xIYzumrG6sxmfk5URACirCD0swdk4CDX53Wy4
xsSOFP2V9nTBzwA7QK7EcDQlLcdAgplt2VB93vZFPc5bGrITxnzzGUn/qgxZbrqi26pB9xYA0XFm
ElRMnfqV2SNxvab/DYeFNBckLUFFO1AhT7FD8g5qO0RrEFdn2dQtwEVzXIwjk9dOrFxyeeiYVHtc
Mu3KTHjBmwB3oBUbW0LP/QVmRHgnbRtsPI8Etc5YZTWLWToNT6SJgajREB56SY2HcOxqDtsSVf6z
NJMGjZA/ALizX1yP+UicYIwTpiW3P2avm2upBYSo+WjR2p2ZCtrhhrMqJvdiVfoyplu0rDoiD4bJ
fotbeghWZEMsx7suJlxl+NuRiCEL1K2pPrr++Iuo7D2o2QinUbAalK2/lCwBuoECuHHwDLt8OO0T
XXDN4ZfQMdk2+VobXYNf3YBjxTCXUFx/A+C3J4HXEis759Cuz4JkbyrOWP2Bxme/IA+upknBw8vZ
Cj2UIaPD32Pc+8saoLUZopSbUuv4ZehSEo/TXYVJtzEv6Lqm0sEwTrTlLER7GbAOoRYu153hqX3r
XwZQbzt3jI+BQHcKZAVyh8jI8BIO6FYcujlcfPpl81zOQzZbusiWIqGdQocFK2/9YjVsGjhvDwIZ
WJfHL1YwzCkiXBGHPJjebtfQrZnlYdU4ekmDmSygCxEnZ0/4Jd1FyJhCj7WVbdPV8MzhJW8ctceg
E61qZV9j4IMgcdBBCkmPl0lSFIJy8LVgk2WQQzVyTK2h+lFx9xYlWO8ZJBWkQiKbCkUJpsncRKIn
6CzLWVNnB5ntDV+xnl4apHO0WSzadQFhgwNbpEzabeloD2Pm90QFM3WveJJ3nIa20jY2EOf0VaDR
6nZ6VF4cffWVtNClDCjAlyjQD9M0eCfnjh7FVYoJW1unnVw3a7fC7Yy1inZmrVd70nnD+fi9D7FF
UCnVO057AyMx7RUO9V2YMKiczIl0FQ3p0jTRmbQFp2w43izkLXK7zH3Me+MhmjhHaRTvXGN45VG6
83L1RDNXgmmgf1SiwvK6faxbFZO9YSB4L3tmlxH8t2DXey3NTX3IvxRpmJsoKADycRf5HcgBJQQT
mPYhSx1YA+ASPdQdaxR6n1OOcYKBWrkrXTBD9BYwlkK93HkVWLzmV9Ibm8wMurOW7UWPQLeI3fE3
uypJsRFqloaLgiRwv4ZoF1jppcMIQCO0ZRBAVDfGvB0GSM5m2Ky3gTE+J6T/IJa2CYZUTbESsxOa
8fmhBHOyhvACp6vtdq7xWosh3AFTpuJuj52TyFVVD+lu9NtXlNhNwW/UxUJHbk0h1YL1Ro763FXy
2yWoGz1sgXlV4FCim9nrjc7KrY4p3FM6Y/lr0j5kanLQ0IJGFCERfuwuwDmKfVTAqioY90v9Al0U
/3tKlh+GAEXRS/tQEv+KRsT1tjqdOe4sDgOQO+jGjfxXXxjZjnYpYDINyUjUXzQHTW0ZVRwriGsV
D6Md7Wwn3sfdvTJmal68KRDSGSMWtto80Elfad5BImCmP017s+t5JigVs+LixuINn8sKm6SbHZit
YV4cFy1tghi9a9Ez+ZypCJGlvaYBDkJM3q9m7n0oS+09t7gxd44WWtw/mZP9Grk8LXPqYxu653J0
2FPaz6yfPhT1Gp0s+7EFobG2wuxnyOSmtc3T3GWFVXZnF19AHGLORv3B95m60Op5obu5rPGM+gpT
ZmDKu0AUHoPK6cjshfedSkN2r50OegJ3znxjatYeev/vVDVXdCP7dmhwDJVPcUaoF16VQxv5F5rx
S390UBAmbFqSvJNyvFhZ066ChCC1dng2jFuFisF9RpmB7V4oi6U+2ujD2Ym6mxuqp7gRJ0LaoYvt
0X2QTq/q2xxwFEUtXgW/uLFt/cR9A66xMR+C5kMhwYv073B8pBNhAh2fgAuTWpuWR8d37jwWMQPx
JDnbIS0lgugVB4Hokf4M9vIwBdYUgD3raE/I4AESHojSAjcwbg+aZ3r7wUGoOzVQ7RkQXCD+osdP
PpzMgloZOyBMggc1EvsCE24vBi3BZEMFkpJ4xDqmOQEsiZ6aB7rTSatKgP6D689zyDfPiulLi0NV
MkGxwFuFnru3/GY9RWjB0U8TaxcuNOF89qNzq6QGqhn6NNNYErQqRVqsw4JvmUjRecwSN7tYUHym
FNkkCfRAK6fn2NF2kTn8L47OazlWJIuiX0QEiUmS1/JeJW9eCOmqhfcmga+fxbx0dMTcUV9VQeYx
e6/9FZvihOsckwlDoY0gMZHpS8Z1k7q7Oib1xyLp12xMoDfegtXIvvjBX+XkfKC9oLLubrbX3c2J
GXfrZLcJYpdpxT8iOk92/zDYA7JSz6bh7vdOqP+Yrb3w8rF46x1gfvrYD8GHkRt3yEKCSDJOZKaN
wV8bIR1uYZGS8P0QyfjJcvhYGhIpgpw3AuonBOqI0kulfzEQwSZ7IteRHhD/bYd0BNXzZ62yhya0
14B9dqhoCRgzochBd+SiWwJJQQAxNwZBwrlaMJtkIbLElJKyBvbYrBp3kfFGh7ByLxZ2JH4/ba5S
BzIK7u/lE3G8j9HKvlHQw+XNifiUUB6RgF971PN80IBJIt5JU+SsqPPHjBOerZzJTWD9SmqOnJ8X
SnsPO6BHfkYd3meQCmL6MWqsrcUkj5x3v9lCL22ZdBJdBQHytc2iF1EyAi8sj+Wqba6JiMcgj03B
Z+pBEtVd2BlUqam/dGX+nkjs4C4TiXw27pTjAFlNlxMG/xO8lQS99mfUzq8QHpa9K7HjQ/UHquHI
WXeOI/xT2mwAOwT31AVKAtSYrWfIdegV/HjjXw3Lvdw1Xb7geTy2f7xLK6vuNAKN4qGcAIC0fXtR
TvVluSim5ax+gxDoAjYEG1IfJURj84sxuwPI0aLV9hv/IXTSo6j7h96AvYJf+Y2cWIJD7AmCdMxG
jbtoA+8HDHca3PxFGyoL7OQW0eYtt90sKE1Vc+crYfUBZ6dleMjsHt8rtdI1ajENsu08y7r5ImyA
tI2JTUpX+G9cupIBynPYQzYpSnvc9rdCxtaFXp6tiE/vP7D+b+fxGnCLhEHwUXglF7E2v309LdxD
4M4pKBajBAtQjcDo0fzAEcAQmenw3LRqIpUa5I/ALcjicpcrcrOYJZjrLCgeqh59ID6DehCs8ZBw
ZOqgltn6WP8yXR02rZ54XZv4xxpDVtpLno5u7xl/37XIGbqPovtw7fjd6xFHZVaEGul7nicwWgax
kwvJwMP2CNB3IzvuDrnwTMoRdbNJAd1NWDDwfPsWzF8f2qySEwAmT76AxcigSAhkYf7XFFmYBHug
AC+DlXi7pjjWzrzABkg3S59J44uORl1dUeuUO9uKGPmqmmniEZwrCZmhzHZtAaZv4eiEyEZWjuy+
7ZYyJwLfjudnPqJdazDJr9tJXUtQv3tmumwmGCH2hrOjbJaoMmK1FS0y+Xq6ugyK13k3W8cAHRuD
nUBxUhgpYm+NJqyNAD0AY/lXReVvyh4nUfxFzIHXqXTXTmx910II2pz0JTbLJ6Tl20ykzYtrVbu8
T78aksh5g/xvxXstoiVWpHX/MjJzDFm/m6X5KsPgNBZIKWOECBf0BFRoRvjqJ+WzUxiLhIj333GS
ie2l/aPD8M4d92rTynDZRh3VAQaJgG89toky8rtkw8m+iI5CNhX2ue+oKhr3DiWEt5Gj0iJphyQc
BF4qpKtCBZqWNIsd6dODG7EXdsDSLdMlI9LbyA0edUlaNFdLGPTNTmD6DHK+4D6H+F7lyRYtHBMU
BFcYhIjlILI0jE1wz1An2/gnnvHqTsIMz24cvRUyE8dGTsXOXaIbOr/GKiHagxl2P2L6fyAd2nK3
mw9wn5I3jxk36/J1hqZuVIGPgLZ/TcyFDyeG2DjyakwNf8Zs6s9qihiT9qV9Kk1uc1qkKkM4L8mo
J8sn4qK3fovCs06gjq1TZURENhXRbwLc1JGjT8Rt+B9wsQZcY/+Hjv1mz7G3c3yCebyCNW9oISpd
0Pi8Oee8IshrQbkoU13ZBMMeNx0yh31zL20jO+QMjpgsNxsjVvfQgpn0/3+U3lys+3ZCFCNfOuZD
JROUXeZM3IBTnR+T3rk3LJjBMAI1g/t1ivIQS1PyDnkB6WEqcF/RARMFgeUF76lULQFI9hkUf3id
1WRfgYKbkLrx77uNeMibJw9A9gFTtj+uK40FG3HPtEl89Y/NyqsIKcJUhfPLUFdyXqCdN7N/NZv8
sY1xJwgbdwZ36gFHDYm6nXkEJ6WB2sBXAjPC4jgTBx5oIDVZ+9eo+U7gBokAT15TvdbMrHFBrGXR
vA4qffRakEGOM32VAqtg4xGiU9sw1Eb9Y3X2xLNjwMHMLHJnvO7iWbc09D7c2L8HIOIYz5+A361x
M1/jwt7kyELRKuEHJaUlTv/NkfzgU7jUpvxBTHiy6btpDn9Ui0khI+NXziaxjNr4m5SsNwnyQT0i
MYQQ629bkQ1rq2OnuYS4SJjLSzJPZLh/vil+jXjAOO0QcDc11WeaYDpOlPzB2YF0AyhiVwavqg8O
tm8cQ8mCQ5We4p1Pe0Cf3TGdqveQmqewaJOGDMFTu1djdo7QO2ww/bo70hmkZ7wFvbSvj4OdPLYo
1cMe8GKkIoJ22Rggs/6ts0UKgVB7N8j2pQnmR5H0LGc185TKoCrJhhd8cb/zYm82gIpi3WICRwxd
nSXPvYdUSDJm7pOjwXB0lfDrxb6+EsEIabrwHiPfP4W1dxNqT0J4449nx6OYF4YFHhOXH5kQvPvR
gK5B3ZoB/05BqkzmxB6Ccnp3O9ikYc8V8JJSnq0SAX6n9z9Q0yNxPM6wuqmZp3PtsiF8q4v5NZLL
kBWXzboS/lOF3wR7zam34xtCzYd+Vi0PSPAYdtaHubSp1TyIdYLhPA7YwGbBdA785h2A+JW0kdcg
Y6ZGQ2oxhgoeLdm/RqrvtwVUJNklUPzS+qRBIet2j1iyXEMyaA+tL89d1nzFw7hz2K9OKKjDmMMv
ocjsfM3rQwMBeRVra/DsyvYjiLODRwGRl8FHFljbpjIwTOWXIKUjT/AorCvEFHE1r7PMw/PP3sbx
aOx7BHrb2O02oJW4fhEje4I33cvERz2eB0qsvkk+4kWeXc7bsH+0fIIMpcmOv2YtmFfHPNEPsSpR
uliPbmi8MpeSp5Gw+BQrmN3BepsdRehKtSbaFbUyF4TRxv+UZtHpGTzQDoV85mBFMwcfF2Ph/zlJ
teoq/xfhf3I1BwiyGdY2g1UK+c9Es02/UWZxJAJJB7N4sk99LOggWg6TrMrZnJFEYvb6VabYYxku
fpl49l37ZFsBRPruL0RRg2TgXEoyFiyWTm0lB8zxzamNiFXEo4raKTQ+4/al761756tFj96vl+ee
yRFzV5MwOdLiC8qO3M1/Ou6qrVfYWC+l3BrMCVfKbO7EwghWuykR4dnV9vxojwb41pV2veZgwXZy
CWZqOIss0q0T0ZqAFNoPRIqbAfakNCc4LioikDVmGcClt/09HmvmY7BrV6AuSWOxS8I1aZ2R3h56
CJfYTY6O8t8bkfylwddkAmcrpIPHwTX/3OjPgmuTLH5IM0F7Rxjtlxmhmwmqpli+q4dZwf5LsvZe
/iYsoC5Dc6vhE++BKH9gyidmcXR+TIvhOMgP7BvOkztUT35dvWPzdM46h/3EtoWXgq0VAN3J3+m4
9pBgwMljFkY3nmMJti2mfsSrwdvOQGHUtL8DSU4EFXZ6O5E9uVGxiyd46v4o+RCmpf28CyrIl0Hq
3WPbPWRZ7YEoZxCiS8I4oE6xi4X86AXvZo5kwG6JFgn7cZfPAZjXgOBE3w9xyTCWIfg7PpDJCOqL
rhR2CI97Uq2dfD72ZQHQsDeMc9REeFmL7hIJqGJhHoALa6IXG2AE4++ECAcUZPse1yyTS5OONfC2
XU9iMm/llwqx3mFUXJu0rWGO8D+2kgLHfvreJPynhlj/qUEEq15IOKdUwA68G979eZXOmP3TGu3j
6Idvc24qDAz1Xed4OucOBRpRuxvMG+Av+6be5w6xioz9B9qLddz6mgMF+LAavCeNDtBnx++oZhmx
RsYK5W00hj35YcYqSvryQY4Wu8hMb7rc6FGa1YcsfMT+kGP+734HndQb4G5foaN/NNlRzDw6JCwW
kz+GLqSZ/qCmf+iq8CIz+zvt3XE7IgFaE5lGNWtKmDBqN1nJRzg0v7m0P4A3bopJOOgeG8Tm7n0a
fFD5ol8XYAosq8A5Nb8PaZXvsP6f+0Z9gGAjWTmir9bpm+sAnneq5rVwe6hyWGFaJnwnuyme86YF
QVzP27SPPvl83ZWpiCb5/x9MJErSMNuPkGQW3TNkK1T8AW1zD2Ca3zoXXruap/lkqvmJHt0aenaz
FGmXXllqo0xxQ4qc87k3R9341cmo1Tn3gnwfyukrwWqtLVOdkGiushqIfoUOb9UU6pxY8OfdV0TS
PfKhTy9lYlyN9U5ffCNtL6lXoYurID1qix5OEHpByhZIkNYBPjbsbZnpFSyTeVUbPX/DyH8fi2Db
pcEyOJFXT3fdvoETMKXuq9N34cGNRLrG+QbBMwovljSoow163NglLzqpfXpIlIdxHrDjcI0vUbkV
QaQgxXq7PkOXfCKvN76UYfQfwpHvsrQ/el8y41vhxAih0GYvY1p0O8bektu5vozwPdc5D8hKcqZy
ETVhD90FAm5Wqk1uDD+6QOHoVdM7LjQMIC4xZZXJAEAAuOPcZm0V48rKMtIHFeouc3Dpqh2SVpBN
kkfWDfc5yJ4aaAubNsMgVvu+sW57ZA26BieC3aTawig+yWIOL2Ux8Jdl/tDwQzNEZBvsixAr64kY
3WqtjXg+wB3eirCZDp2H3F4jPkF/pZfE9OSJxIF+9SnLIb84OTv8GjzvynGtb8eaPkTMUFt1YlNY
sPakx1qJ2R+rKZLCyp6DAIkSU7CEhM8Mh37vhR7dk4dhwO3UOkxbDspuY6SJPtsTMRFeT6QcdMGk
DU9W46VHWXxGuNdurihvfZHcrEa7WJfpNykCxFH8haW4omjn+TW1eCTUpWHehls/8KKd23Kx2z3X
nxYA6ck1YO4DFOHeFR4DQBQYZQUtI0O5UnZPc1lee6lPvCPlnpl/dyzY6XdXP0z2zWC82a39Fs9Q
RIxQbXGDQ2Gdi62URMSOc9zu6QtqVOnNHVdasDEAahS5MW4jlIDZE6ptUj92qjAA2lekgAgGMw1W
qhgVoiR1MW65GyF7F+Nr6djdjnvjfTq7Xv7rtQZZdK5TbHyTdI8xAAcaQaOXfR6hoKOvDGWMvAcs
inZJmgkC50nKa1NWl6rA/MjRTX/Q87C4I/QKUTbYBvlpua1wtrFnR7QVrNLB4SGTWAgis54YFNb2
umQoWXE4Io5gwM0bixb/oQk8OPR+9pR4/ZbL9MvsxWoYBnZ5MSu3pg+uM/ylfBp+bFe+yaT/cpnS
szTv7wMxlw2Fo8N8dfQwXoqxevDI5A1Db16RVppt8iL68Zz6gDiSPENTIm4e1IedjhSVxbNw6hHP
hXquiwyXpk43bZ3yOxXRV+UDA84z50lH2ckYyt9Cq+cGzCaSrZNhwIfqM17dCQlaAskRttZZaz1u
fIORRsmAzS84p3Gp8rUkpB+4i2rQXDqoaheH1L8GzQWZrccJ6hp9RZGcBt2TaJcHZ0OO4ijZ6q8i
x7knuDu5mLyX1EMg1KB3KzXfeLGwLjCja/CZJDJgJGEwg+CrGB2UZd+SshRTQJpv6gwsfcpF4zXG
f7Vw5d7yJE+VN+wcG/lxFhs3qwqYJqJygsDrq20kyuMcquchCSgqs+5XjgzSiKzeqBzZNVYXd59P
+UtrR/uwrl9Zaw7bgeli0Yl5gzkpWdfkKoJ6IQrUqeSnoeeYLfif0NWfZznzTj/3yvX2cMfzVd4R
LTOgBR5EJNdeSU7EvOfuZnuVPMRaz/vAH68aTkNaTwy9Ih1tJ6qItEPqknnWBTk8IUoIHnXdfMtc
fVdRgD46SF4t3o2cZ5n5LIV3l0NttuXNtIEVqcpCVcHhE/hcijSNKcx2ghJwlwX/OX1+8xKbRq/n
G2yNB43swCcjAjTpdGMaiHcTzfG28NMdguwjPkcYTxU7fX9S3q5kczznAI0Mt3qSHhFjy9pqU5XO
szdgmDRm58fhTd9NVX7rGzRLYjYBbETlZkD44SKQpO/9Ktj2DxMBxa5YWsjROcW9+FZMoq4lKklt
hyOrQhDxERMf9C9+HxMQOJkjKNLsijCO0LY+IyBwgkIWLcrlRPVrY+ETeOx4VGB9iKp7VaJhEs76
exXO7xiebtUw8e9EK6xlywUwV5AimjQgoyNRDzk8JL7nttqLCd2GxUBOLS9AW5DEYqPWnh0GTszV
MYVAUFcYGwVOMxue9lorb+NSeiGhZnvtIo53fBLtUM9adyOc/wWpsqEvBPU+jaet0+ofB2UbW19G
DlFbHpLKWDr3HAy/NvV+DOwXmCFUMeZ61HV0I7iuRvggfFhj1pN4JKfEJHyz/ymCftt3wyXyEJej
xkB0E10GRRdS6JCCve/2pJTwDk3z+O2U6kMLor608Ui7C6201GBe8WltYOpuW7hdfKo4u70wOWs2
N9tkIHtJLMP4Ni1uzAM/Jj3ApbO7a6Vwc80UxeuO+PQ4bU4TikiMWDUtSmI+p/FlDjw2QMIg1WTy
mDggilsHKvxPpuUFYPq0cihJdjQbrGcfqyK7O6rF3CFt4F7trUW7ixiAPstLjpG/RORq8zy7WsOz
hW6aj8G0td0JGhJ72QCY8sqP/ZRGKdu6fT09ECtfJgcSl401AFt3XVlzf0Nrf3VrszqaScOSHybR
riRUc64neQoHNimAw+Vmrr0D2/Qt/j1zX+chi0is3bhSPuzKVWeFxmctzMAnh9mnICFFWDPzQvtj
Uxpg7ezwZGDbKw7U3fG+I+oxTZL3wUzateWNfG5MaIP4Q+oUzhb3DFOzpw6TdT4yvIYPABJ4xopv
s+mjT1fqKNzuc4CJw663PeW+99213hu9uM9cuvirMUnguQa+7TgNWgvnGvTdn4Secu51vC+keSwx
lzB5dQDQN82mHXlKoL9c6wrTypQO98EAZdsahjjkAyYS+EIPhSTQ1Vn6Y24TY4NtligrH4JuFyHX
EPUWHrGPTvaWmDX2Xs2bk1qzC8BPHQeX+W+HhH/DMBDfz8R3ueAf405De0tzFBcIBYqBKMe4FpwO
smO6EZ6cyblAf9o0wZL+x9BtG2VLrtPyD1ePx0AsSKTE/W+IKhTKiKsyA0mwjuboTHPLfZKb3krM
9hsQV/bYkltlJmoeE7+8tImrNxjknwOn+JOMkhFT5i+V/eloqq+xJvgevgoK+7odTrWgMpxyIG4+
9JRcZL/hVO8asXgqOoL7xIyCava8fOuA29ujMeN3nVkMmQFvduqrBCMb9C02L+0mncadGeq3nhhE
pMhZeiwzL8bk0qIE6Ny7HOS0GxL/n4ErnMQFhBFTlLioYbOfqsHRZnglg6ZA7KKurM+TRibnKMfc
t6g4Amn127BOjA2+8+E5iqrTXz4U3OH8Ka9EaoRE66cmolfVL5bX+yvToYGkt/9K9fSH7J0BXIbP
yqDHvcmp43dQFQ9enGUg7NzPsM9+5wjzPXCkr7pMwBclIwNibt14WJFAVh6rZL4KLR5M56lA5Lkp
uxQmTmntgCS6W/fEgEvsa5MqLHCib2XXP6mhwq1uUKXP8tRr+2EM8aUg8HK3aMbDleUubi5bfhWZ
d+AhP5fjEsDqTAdhENjD+JqsNj2TGgGIftsrBC+d++bDwgDgWxtL/sUqmZN0j6gAFHYQPPixcQKf
KLfe3H+ohB0M+ct2UqH+eO/cEYmha+Dbn3nbWu/idyiixYwwUcb5rwzbJ6bB6FFSvjfN9CM0KyRW
BF4DQkg961wZ6Quq148hDhGQNaCzopIBYUm3sjY4JfvYBF5kXBONZZhPm8YbgoW062Ef2SxoXM++
jRb/TR1XH+bA1T5m1W75oDoOG5rvV3cczkUI2IP/E0RHU3gkHIp6XUULUNvVL00Pg81pKbZxTJNy
hYdDtHGzCYMVBR5mTRgs61JZeo3FQ655z/v92Pn/Sr/+9QSavNrOAw6dgeSR4KkIpE+LH7wUXpFf
9HyeO1+u7LB/qkX2hrKAealwj4U1dqcERYmXCuPsWfFz4UAb4ubqBWTHQasz3IE166MTSWIkcPVE
CySevAb+UfQ0reEUbtqwPNeKejEokNEbafFlhv5vm6B4JdC3RwqElmoK5+d5dLDNBrmCaLBrqrA4
zfieVjr9CiuElhm3YNokr76Tn70aIQ4xsdzzinUsmgoKL/LzGmFC4qAp2cwNgem0PiNqMNFU4NRR
dUUKebyPuqXJmRmrdiCHTu81MYhlgmfYlhCux4YQIK/+tQpMDSPWJk6ydD957oKiL6HHR6DdEhI0
T/ECmyXZm/J8nvo1E63sPLN979AuqtKed6G+DirT7D6rJbGEeK+yfLaygWzVYll5MZnQ4Z+UWHpb
iy807+VbYcK6m8YGJQcJcuSSEYSEOBuXciR2vU6MXcAT7hjTXWLCSQ1G9qN8o3DFVua+eX7l0M4y
fxzY9QOI5QOoFSElonZufY3/Xk72IYybNcNua5cXc7IPTYvfEVMh8Cbmrr5w8RLqo6rkWwITzz3B
toU/aJkX0kw5QTD3VqeQWdJz2C2wqxQzRj/WD1DVOK/yC5/ZrqlRCQATYw44bOmPEdsbUbQSy6Yu
nIavYgAxGBA1GS6CIyt9tVFJozLb64GoYT+e2Zhn5P5lufnQd9JDJe2/8ubGz04nDRQQM/4zzEiA
ywg888VLznaONJropxUoefLXMMVoYip/o0NcoEPmXQff/fEjJiDpxiPoOneyH9RRq0zUf2EeoeyQ
47Oo/JNu4d+gmaQMh/JQ4oFfjymHbW5jqQ5iLElxjDoaNZjugC8o1z7kWBhRquuDFYMoIw2Z1cFC
P0iwAFiWXDtyeuuC+M8tnDc4NBc7KRW777laxQFoajLpIycczkZHim6EjXjqvhln6Ie2msWhoKA3
+QXuEUUnFIAeg0uoIMXYm87zzYOtHqWVMI1Kzb9x9A7NTJaeETScC4n+qFu/gibaPDIvUAgg46uc
zOwQ2yDeVUdXZk6XLiiPZWASzduwN2/VbNCTij1+RVoA7o2VyDNyZ3J0AQSHQ47MnQcv4SQsGfiD
SzxXZvQVtsMulWNzNKIZtqWId01OOpwj5gfVoOhs2yUylrI1RopRo2IBmcFF0BMVAM+Ok5NzrsNk
tXaYWh/CmuGk1UbWuXR/QAv/wRPEkYgq4dTWzjYKXGi/4RZcirWfxvRhGaGCFHb36dQ4Z2RbetJV
wkyilWfWMB439srRqBvCKgyfsRgjGzJF+hkxJapMcfWThOEhwkrHsRjr6upe+eotEwMFfXQcZ/3M
EI9wAKjUqfEGn/K1znJMAH+xNSLhoWAvsvoIHmwjSvkQlN5pRAwPTf/OV/09pR3zeGAq9QC9pvYz
RP61D+rD6feFn4DoIyqnQM5AzUGv5xP4oIRWO6MakVHXXnJG98P/2LOEFNHw7TO06wxegZgf4M8W
0RCtT1TQSPp6P2rQISOgUYehO5rK5FhbCh9lB/q0M9CFps70K9OvuqueRzz9T6CBbMbxkCJyQ/LA
MnsOaqKxSQ/AlGqaH26T3WHpMqOlet+ZBmkVc0DMhiNpRMvIMra4uuKtwGwy54i0WeCvc5/RkmeN
AUo55CjN+JJEbNxnd7+8fN1I2EMKTwWLEEKCw+yH+6lzdukwnULqfd7jSXUa2ysbKgEISLfzPZ3o
NFvN2ASHNAk0ecvBb/TnrA9f55yqwjfhTDYRZ16hBlYK5rK2Mokv2D5re0Q2zIvR2RFxFy1px+bE
E+9VVJSm035VYfxhM3IpUrHrzMNyOhRz9NQ7fDNZ7rz7PhUhzJpfbJ+gIxJcOIlLiGFqypEdEo7N
BX0dtgxYKbr5pg5lkLLCFVNwdvN+l1OamFQ91P7RU27DlTZ5/IXWz5SxIJVzzJHkeQiJ6LGOCpbA
gLGi6V8bxHtPeXo9W4stfk5fwh6wMKEKH0p4G4yvNwv+zZilrzG9cDSAH8HlOvOxIqYFZILHet9F
zos38p8ZcNKPBJ72AYaaKif/1Tc2Uy5xo/TFIdKs/11b82DGv95QviaO/GtG479kGauPFMDn0jQ5
DuukvUDsbVb5QKD3WCrUuSai2nQCwEofy4mG5gdoAwkSD8gECIRy3zBQHJsQCVtPMAhhdL9e4NMK
Shz5TKtDjyGK6OFXRe5b+Fl40y6uq4/ZL/c828uOwzY2amireyI6ubUyH4GWH+/KRrSPdgUuuLII
8XY5diE3kxDYPswioockqXHd0+yvkN8ywpy3pOxsESsxMdZheTDp/Fx69pUrCVT7trzqc6wUelaD
4U06EEgRvecJ0iZim7asv9+GIUfUTJ04kkRteGdWKV9JKLZFZL8lfAtj7NDgMY4knOXAG16/JSwO
GULg4M+p73RIW657Fw+EiF6w7W4FwHFK6aHeezZauXFCdGQCjE7rx7Y3T71hBrtBMX+wjah7AF/+
EwWCEw/ZkGYmeCRtOWr7jBfIIBGrNqPrXGA/HbzeoayieRRtr/bCZrAYS52c0qzhxWNQ33G8ZjZJ
Y6uUGCwiUgjP6934rpoYiQAVyMA0ZI2BC/AhyuaNqpW6l61tMcjCr+HRtXsVkUCd25TAqcx16Xjf
Nta2/5Av7viKa3SvPPtTOn6rzi73VgzNzbbrvTMQhcpnDauF/c9e16lzsnL9NAoDm1XZTquyx1ob
DNMlSxrmG3iE6BCJYEcnwPAVO/8PsVlPzlQznu5B3XUMFjlYd3XLWjFhx+unD0tdjaj1vzFCACK5
RsEeX8o6N6hEofqj0lKLVLF7jUPnyzVi6AbZKdfpIZpifHGdx7LFxozLJQvK7tNkHc5+nmWFkx0n
HSAeEJhOevoXygS0/DWLKgbAwXNlUZXnBqTKiu+ldQiS5JzZTcRYn1KJuiJwZnRAy79k2tksGwFA
BePr2JCRZFb0q7h/H81lIcSXePBm5lEVNPRTFY9by8/4HCrKJBmH9aml6CN+fd+AhF7dMtN7K4y4
PIMZK9anrqeghbLvbM3EfugKUJfsZ3E3Oz+1Z/yTQc3PK903uF7I1BNUZZilciHVTUxsp/rwoY2m
FNVv/QKIhDNN8mv6qmDwngTJvpymxxphwiaVELQdwuuJPo8a1I/nxkKW3JQA4dySnYvhen+VQ/un
Kvz1c/EuB+vYxBEjDtUN+3hI7mHASk3nuCEd177RyMLiQQuGpBShMorzj0pV9JC+QTh8NRbIW5De
cMcjhwLLPLEnK8o/y6NUnWzFxz8owgcynn5s8vAVrFVTjffe+WdGNHbgY/dsXNkdBd0pKynJBhIY
8roEasKunDGmOyQPRsVA0JkvTjA+px1blTFPLp3jZFuSeiri6HjkOFVN13wzlBnviMSmvNGvfjhs
RyO6jaO8zLZb7FgFoUVLntW0JEPhYdnKGnlDXDpM23suM2bqKdlz6yRGqGY0DOaKNC1Wr6ZASYK3
xFxXyv5esKJ8PAnOMp+QglGjhIM+wFWUNz5nM0SVCmRCgbdsGwBsXU0WQhgA0ysytECd0gWsepZs
c6D3pjnqlVhg4s44JSvbDfANFc7Bxa2yny3vNmjaAq8U8RE7qz41tvOoDGRf5GpdfSS0z27jkJrd
VuOmihuUenqodm23rPY9MLi+DJjxpuzsDSd+6GTrnmtkkrGFSMcJoMDZWd4+zjZ5SEBZsVKRtSBG
CJiMWJixecVP284OvKVKXRKOC8JkNTiK0bi3zfgxKEx4wgDX1nNSoiCwzoHKxWWaI+T5AWKNiMhn
H7QLEzcDeKPUA9Me4n1XbtwSEEncHdgep/oMvBJZQ1OSexAQsRl5vmTHNOOLaOujAF2UwwKP/nQ4
pFh7EHEWDrCqqRIXYqTs12nIAKhhkGeoZR+JJx4uU1yQ7BfDA8nm9maXo3qsK/sp0kBzBZGVlqyd
d9uWJxnK/Gok/reR4PigloNN2ShzJSQReIZOunVRDvh7Rf4HxfZglBhj+6ln94epZjU7sNvjdoTY
vADZR8/LNigwrFd3Em+6hq6/LmRHVQgM5zmBOHBkzMyksjv4NhGQocFoWwZddE1C0qQIwty6nlF9
RgHf2GyHV3YPzsEZhnuj+5R/iT4NSCGIY5E5G01wKWqC5tK2rX9Kym6KW9EF5oMDFeJxlBI6h271
sKIcZ9ngpMOuxp0BfcTgKxEltZJH6jR/G45mvDm0hozkVgB2inuhLQ70vCjOw2yfrSmVh6QL1Fqk
zr1SpXoynaC9xYmztQqiTPwkZsZuF+2pipAKa6w0JzsrvzvkVo8FWggcnjURr+U/QRAXKfHEK8zK
qh9i7p81EqphA3gNm5Q9b5mhhkeMeP6mQ0BwdAfvpze88B4BFNyYdWHuWhSJF2BAWxi/ggER/1iU
vVOTnD1MUGv6eIIE/v9rZT4LeoK7wy28QesqB9jEPthtMKdYBUfmAc9pO8zsmxZRMagxZ3qWlv6H
KBudaR2/BU1v3Kq4BCM5A6JxA3XTPkY4aeXlzSL5kDXLk5JwjAg1pGaLD5gucBaV3aFwGudGGghY
jLh6N23SzbKgd26GVaCB7ap30bjPpDRQFhjt0xxG0PYs5psqFtk+Q/v0brX24zh1FwNg/2H8H3tn
tuRGsqTnd5n7bMslcrsYmQmFrQDUhiJBEjdpZLGY+77ntd5ML6bPwR41T0+fHjumG5lJbd3VKAAF
ZEZGeni4/0um5c9LgxW0V2CsO1k0SLlS1QjhYEk8d+d4UHLs4J3Kw3uHC+3HSelooYCU3UwOnPss
qJcz2L0z+dr8USGchHxTZIQHy/N/t3yrdWASHS3ig402LlUhCjiq9Zqn3F1o4Npx/C1smqeoCNcW
GIxPSQhLJZ2T5WLH3D5B1CavcYBoEBUT/6nodXs7qObRc/LxiC04WamLw67ud/vBX/r32W52ru0y
LYvsscuH4QMwWfvO0bRxr9h14CfiPwXj6L74FGC0uX65/dJb4PDQI34q/RynsnR4JeAPr60FOQ29
rfsR2RivTGdglf/xw8CkZYtlZZoOI5JfUfoUgsjZeyCs6CQhVGQO4YPNUd9HOvfd7eazVby1CqWO
oIKtR81HO/jnvdK69X1BDIDU6KDjMyeu+zDqtNLyGPuWsJxOVbTsFETOcN3RcIB1n4GD3lTQ6xC4
Ex5BYVcnDYG6bELLh8Uy99Fg+9NDasjHpGwdjreitIAu/UT3xde9LwvGhqvEmlgME/Jk18n6c99g
ylG+DnjRUpVf7rMkByTaF0/4G+GwDFDWi5W51pLxOWmR5cuF0+4ubz55qQm00mBDsXJtZLkzGvB6
DkJeW6j4Ke8+WGgYqCL6AID+EeMuxAsgXRbeiwbEGs0RFjGdwhfJR27s9Ji8DbPWcYWUkRRi2g1n
1uGeU3f7apECVIo6KnreAEDdbyNISGYmqitWCI2qQyIw0hGIK5B6oF9ArM32C57xbBBArYOjifBv
kb0BTNwscT7QNCWApLHgur5G9tlkJ36MB+1j70Fmv0Dj2A5s8nSt++SGJP2I2vrVo+6j2OIVgWJ3
9GMM4vBTgZp5Wlobpka+D3AZpAUp9cUmiD+qSfC24HZN12yPLKrI1oX5nnoq9wmyIl4/0rnt593t
L7wQNqeQ7LDDkk/IFJK/pY0FL5JFbCBUU64sYwzWFMVsfPioKFcuQjcRJfUlLQGhYJ0a2xhpDW1X
EkY9+QyHdcPGfuKPF26Pfv644duz4OqgDHG/5KirqbLssV180ak/2O1Mihq59eH2yJjxzIiqgbkJ
y/bQ15RxNFAS2BXKQ4IR1cMrlP/4sclxDOjo8Ix27O0cbA/InCtcR/sf+CYptoSRZxUHMgl83Gie
7JIa18DJ7fcLineVTe8kburrpEHvT8msZnZaAE72vdW/Zg5Z4kSJkMHA0DfFujDMe1Dv9a7RRoxE
UkgStHZx/KQFBm2/7qHwoH8ZbMFD7SwRUEgxnhteU4VAj/wd1ekdljBUv6vli2GOyN/SYZpaoD6h
zv4pyi4ofdFhAODsZqrY1gMS/OZsDnd5DubAMsGSltXexS+dHD2hKpZ/L/rwdTC8dwWyIQ0AUy0l
HawwKfGITNIHGkjGfZs418bpX3DGpDLIRC7Y6FL+QpAFGqfWw9tip/oVO8UDXG5o8K8BCyJw3u6o
9AFA7dL9yKflYWzu8NHz0D4x0nWHR0MxVfOKuQZmJOieU49+g9YtgKaWy2yS5UWL2po9KWuZns1Z
kZA4CnzQ5wK48ajjJzbVDskX2zs3t683zo6D0mMRE5cxKoowkrSX6MmgmrgbUxOZ5P4RpGo/9c06
NTt7q8fLtjE/Uf4dV4hIP3ilAe5Ov0RW9w7x/mnM2i30CACCkXFFVpbQRHfXdodnVDZfDUeInCEG
dJn7hkbmvRvBDjCsNbAxWLv0XVcLmHsL0cHSPlmfG3QthnbeAGfpMcgC9dwsw5dam860Nz/bUQOz
NymoXkO7IEMPHwoXAWjc7kqqjHxqlEdoOQM/wqTN7J9tA3UsDxj5Cv+TEaIGO8GD52Vn+uYvbJ+p
VqX2VTnwcMKtHvVbV7RxbBxBx2z5xKg/uDmKWugzxv6dfi5ZcEHW9FX72VXVjr0IeYOG6HSB3K6G
VGvsUwAo6XeH2XOKnrYBcDqf2UIESXX8vOD9thoT+H0jKgaepeHpoGcnCHDQv/ACCi3nHdjBszaw
t4/ze2Gb34Husg1JJ8rPfggIaN4h0YZh5gy+xXI3La2dAucDgjBdMDSdCXA62KURNO9oj8+qHj4g
r4p6QVB9mxyr22UOhcoiObYzwtGx31hrO9aeguCkZ2GwhtSRQ4cfepqswCR1jc7ewE4G0BTrgV77
P0Y8IKYh+ViP1NzjBtHmkn4YWt7ffSJWOaIO25I6liUwTjPUT7AVJ49uOioerjfsAh3Ojbb4B1Zs
miRmS3P/+0D39old/bcZw8cd0H+xAYNRT9Rhh4nFiFXVj4UNCtcpBhh2Gt6kftecoaijpj9PPRsq
C95P0lOLiiu2XLiO9rZtPdgaJi7wDegUU62v6/KAlOCIlyAu42Hfs5sAYeN5PeQEryEOvyLOhwZM
XdJEbrL7wHsZXOOSxBCoI6oAmBQNbCucEOS2mvbN0A/rsQS3Hy3P3pDt57mBBxzggzqjaJAmiMrQ
T3hyy/gj6lWwu74vC0ivqGIBROvrEpZvdeZ9sodp2oN1adcq89S2lQVLC7MTqoij7j/oTvqxyji+
AGm9VTShMOigKZO53ntg+Ogo4LPWa9UdkEDqaDaa+vB14tHf+SFK6q4fU2+WhAopLKoGhfBZn/ik
b5nnfTWN/Ilm/osz9t+be6RVyKTTp27GL4ZWCti7loaU/ZUkjXAe1Pd2On9WBFRv6dfLHHM4SNPp
6Yw/9Taqse9BgdCHe8Isdyy6ExiWlOta/1I1fKLTNtauto+VGTE9J/utar2HQWSYbLgwhdOgrBte
5yGlctCNh8kCkdLk17r21vMsEhCzsx9G4xIM+ZOEQMzKiBLmeaI76SY6lN4bbL36nFvVARb1szMC
Wm1JfUZcSbT06NvOB933PhktflNgYHuXLMyYrxjqwTet+tc+B1acwkigIr2gweziWmh13oMVswly
uve0cx46qPboFi1gA5qkezZKmt/YS59CZ3hwelgMuf3WwWNrG+OxAIeq5+XAauJvq8TZuXWK4LsV
nuG/7JY+/ihuBXpvIcFzn6MxM8YnxvzZzqs9d8WpbtvPo2jNJPppKkLam+qtJ+sTTFph060kCzXv
Kh3gPNQPPS7Zrrqoicxz+2p52rs1krD35iVYvuhhcR90BVL5+ibtRhRgOxQNMgdCCX2aFZuiZ+3D
aA+YyJfMGKAv8DyAg5dDtWsr9820/Q9LzARMPWTyWvgBrf+URPWB/vt3x1rCuyVEB0Abuhc/0ulc
iK5isRjfE0V/x6MbQjixjIPS8/R+BpoQR9FaT9Lyvkm8hiTIhfXpWRjeaU7+2CbatCupS23MEXOr
2DLrwwT06eePUH6N5uFMH+MVAr8U+4sO52SyRr2H0Fd7YH06LKF/JlKTJFLAgIjVt4c2nLOJvvY2
BZnhRtOAyV6H8CLaMPSTfMxTlfyIA8jmgwXzKbSAFtb1caRJxH0NLUEZHFah92wfAKwebj9wMkdO
m2tFW4/UMI0DkpYWAbnZCw4wJUE9KTBTCHHe8aA+3H7oJjixtPUHgEb2U15pjyOMEm6lZNOk5eem
HayVUCnq2tohXX3wTeetWiZz3+kN+oCNrdbNQAkczWU8kC2wiibCMp320kmfKwyiD72h2G3nbAWj
+rOngxkkuUME2bbeFoiyZJmfrbx79S2yAtwmtDOdGRx8U0prwdxHm2jwLcTgsGzGmPQ+N2FsfdYy
wmkbAu5FR990t2gSfIIKT22RaORO2VNL6YoaZHRIuoVcxhnPFRJcJLPIwVYnb1xcQOT0Aj3ro9nH
5YvuQY3G9Qszi+boaws1bnVZ8JBfJ9MY3blufO9k/hcA6JqZRKegSGHpEMBCQDpb0DKAcdHbILtb
lN+sWXn4G5TPdTO/d3zrNC2UqxV7ZkLtcRq9B7v1PwTCwmoRv5jHhOzB649JoL23oYlZwHcDZDHy
/PeRGqDn30VQ9nDnZumw413UqQdnnN8My7hQ0P1ukx25/Qg0pVY7CMs7Tds3cQ8puOlfl8Ji62Yl
+8mMZipMiA6jinunmOvwzhB7o8gZTY2/1abu88zmiktNJGQR2qgMMmQzxfdQwfxNY8IK4VywCyI+
hvU+ioqP+Kk7CCRNtP+aHbrK9KcmJmWgUZojsq6HgLOZLR27MOcRVX9AIj1k2MLMfrRG8ckt2XGx
pKDz7bchE4zggufLNJGKO/2YPiDX9MGZz7bLFdHJBnoPcWKjrWnQXdRStxAwFCqGusVHkdC7BX7r
gxrfnAyw0aQS8NNue6o821sPQ3mvJVF8gOJQUEsnFdSGvd3bFHLGESgyClKoF9PPXvdT8zp2p8SP
84/NNO1qw7qg2Aqtna5g/DDaeCo7fIFKw2/9zHYQMaseQUZgqUaMTymEGJZ2AGNjsbHD5epSdgLS
DnjIAJdTVh79QGhr1KHurBpUTNcMqyrOLNAKw2uZYecb0r1ZwsbB7UtDvo9s3UbUf4atBLbHo6RE
hxb0mb7RGtpvRzjhAqoAO2NQ+qo1eBh1jDB1qYenKlGPdvvdiPvzYulA2rPua9+wf9Bq7vRB9/Et
s8+hsj7aCV9HFS91azjGnTr5tvvawSbZdQWkwa77Tg/6gwOUam2aHFLYaPSHsJdTIaUJ5zFYSH4A
Xof4l60TRcNNocBcf60pHa1ghV+nnH1ZkL0g2rtzlmKd4lyGahSCLKOdXRakEaHsmzQvmYk2mVo0
A/BVRjg+DrNCzRoqTjbVVOdKrOMMNkbQ7g+LphVrFzf4dT/q91artkHgzx9mLTO2nhY8lPP4CjP8
nORICdbN904zUtjYJATLwDFjHOwgbwTdov+MeAZgBt9874eIMqJGH9MwuWJ0t9qdUaSPhRWOB20s
PwRx9Gka3WST2MMzZYNmbyOz1to17E/NQsxgwuiF8syjip6aLiVPM2uWy6q4gqy+zh5dGEtc8aoa
GcBeknUpZWH1Y6zxkoSLuswtFBLqmy0DvfQVnhQ4Mm7zlPGx8PhcFGluQzMPRIS2K3N8Okwbn0xl
aY+x16ydBXYLiCt1VLOnbYcYWwIN91PdrffIUFCBrTpEJGx7YJi9YqOntINVT1UDGIJefkUL7fOw
sFVvjBH+rJU9EHgxKIhzMtYxwMUwYXvIpjEiAbFqSFGJxe5U2eqLp7X3SHkCPx5odnu6iYQh8rzr
RMcniQLbk5ZfxqH1qdexVU0BhNvd9II0MZ4DJo68WkzLbazd93JGywKI1nvX9Ecy9vruX/dc+/B/
YKf2q5vaPzVv+7/Qc83HKO2fe67t+vemaN/nX13a5C9+mq5p5m+GjfSDWK4ptBtNCwO18b3t/v3f
eMlxlefquqEMODiuvPS77Zryf3MtS/dd3cWNDeyi879t13jJ8vnHdQ3D8Awxa/sXbNdM+x9M12zl
KpcutQF0x7Qs17Dxl/vVdG1oXMqyPnUdzCrvEgeLaqQwYvre/jMA/xUm2uxfLul4IusNgQT5wbNp
fxsGSOdsOa34Bdw4G9znpYAOBj0Afkmj0x19k+bfL+P6u2XcrxZxDMcv/nD/6VAd/R8PNWw1kNYV
oENnuLbNqV2ug02l0kLJoj8ZqH38/deZ9l9+ISRf3/GVjbKJjN0vhnTZHOTVnIF+kXGRoKVcxOx4
nFFpW8xTccKVY2jYWMOlLN6a6mVC2zsdTn50arNPXfky128IMOJWsFpaY8VB5wllMgAkQb26jPGn
cdTg058CUnj5kMK8mF3D4v4MomUzTZdZq+/m6JMbn/LxLeUdBtpOzZsTvtRasg5ijEwBKPJ1I0F6
GVDo4z19dTGRdcpPdfYpLkVYlmJAvs+mtyl/SbTjHPPeZR291t22wTPbeRum+o7rbvYXNBw3jvlW
OM/jdEGkRz57Ad9eo3IyBeO2C944unR6C4NnDgQXC0TYAK2XJFEPjEFmXfL+ZKWnxW5XiD/cDTBa
quHNoE6l8zlUq+9iSoUcRrVoq6y8ON7FjFEA1Tawrtdp/KaF1KwuJkSd8eTqj8EPu7sgVIwnAy+K
fLHHpjypLlGPva9zDGYMYWHBUwfiSReoI8AqPT+h13zHvFSk1fN4CSeAbOGp4GJYrk5zk2kdnrr6
1LBTx3mPre9Fa7d9vq1HgwweRyzvG/3nnbwznzQMA7tVQW/hmMxvY3WSe0PGcbCPIS4o8cbVW+wz
Lgjby1+o4IJElMbIkEKAPDONk0o3rjEfJxX7QNQvs/FMt3eoThkAXtTgWsQQOJsCyhwSc5yvjBid
E0qc1KGI5QboAUvW2xz0FLBRl/9q/eL5AJm9Y9O92dGL3IFy/LrzrfCPMXe05uMHj5Kzc6lJfieK
LTZtpOSFr7cdnQ9muKy3RlEADFFpuDBnufYNot98deRUd6m6xMx4OS7ehToNhCiuGXj5+MTRcw7M
TCZOV510540gQYUVBcvVyNaUp9PgWIwvNTR2ogUfnrQfzNuM4V7gqvGMSRGqPRYQsxSiTP/FLaz+
ImTgJGkaoL9NxzSIy7/ewRbyLJlLTZwGMRbYpOfzR9M/BeZVg9qqSFkpsMw43MeAFEgADOF/F8gG
UcZg/poNhQ7Q0VyJBPMpuzgF3jXNrmr4r2KNRNk/rC9/hjbf1h3lG6ajQ/z+x+OMzDwZMDNAO0/w
ge2Vf6fuLKGtc+8Id0C8/ovo5hh/Ffl9z1OKvYtHF+ZP4bTravJ4ZhMpx8HwANYUDiLuOYz0XVCh
w57kex8TSox1VvT5WAWkq1Pcad65s88GcK58vo1ECwwCxWyKGzGpVox42NVtd01CMWI+y1/xW9xi
fLJ3OyCG8m4RkgJs4w9nbcxIlDOAwTkFYRQMZmstn123GPlo8DV6CDQjOBMfrg+Q4qK9xmhZAXm+
a7PXBaRtZp5KYJRudR0DPn65TqIFTy7MFiU4d93VoB3Fn/EGei4mLX8OSwO60nkopCFUzhJLRUsH
sJXjJaLwTUFzeYCzQnF1Cr/KKcl4hNa5QyvAKnAISl75HtdAYu8rnVTcpzQcbuCv2Cfyw1UCldCg
d+Tw0qxfh8oAGXVaSlCaaGhiH4W8+5krLKPboMXPQ4Yy4bQ8BkjvszWRDz66rHO8EIGJ1vurPCGH
xfgbnHZen2z3zMuNxomba0M/x82Va8fFkQHzqmtZs8nieBDHpDPKSbn6Nmjo1jdcyei7Z2z6nOBI
BbqaOTGOy0jde8pcIHI6KrVnPm1Ybpe6UGeuotPuZDQcKP90GPlk1ABXMigcHoMKwWDFu3znIYHL
2E8ASW53HNJpK5sJnGXNxgU/HoM0DSmsJZA+IqHjcFZAHzF/QheAEWUp0NBR4txk3C0LjB10OXNn
2dR3OHYO5jZBdT5SN+5SDPPk9xzeXatxx3BA8rz8PsF86TIgw5io4tGEMbOtffVL5CQhIVaHJtoV
30cddGP4Va5aY/Bx4wnFbvkfMMKtjJ+cCddbvkem4AgMCZ16+/buhckSIcUn81SmQAsYCUEIWbu4
rA2BkEcMIleNEs0K3UequncGjHJ5wWh2ZnmVsZH0JWVN0bnbkgKYIufJLOEiTM6VjQ2r9JkbSyZH
zmak45BSOjN4Tt+lM/edLOb75jFIrix94CKramdRQc4H3qP8VfgwMUfkg28hjov6CQSvHDDiTlwc
1CZBqTKhXPyEiHALnBXfoDEgMBluTYKRHCEH2zHCQ1pA6b7ScZJn5LBD/1yY5jriyoKlu10OHcMj
TtMt7iR4yUzLuIflUyZUtKnLUDSHDxtR9bLOBVpzzC57wPabwCvvqmRLz1zsYy4ro+pVMN65o2Tm
NC0qNO45a2AVeucGiSjOGjQxNQB7NUP+9VhNKRVAh9cBCF017xrSLWwIKnJWRZOv8dpec6/rRAqu
i6bgA3tPHEmKngMVYKs/ywHIZ1aA/+XzVHwNUE2IufI4kLLRCvY9+WcExsNCOKkNs/XEsGGPdDfY
St7O4HBnyElkcqOMO1luUoOKHneBnEvPVJWXcTKjeEeYiK8IFDqasxodcm+JeyZzjyHHx4LJcy4V
On4FwZl4FdAT6CAQGHcymHK0HL680OgPnvlD19Ag5gVZ15hGIFsk7Cz5K0cV1Tm7aBBYzUmWO4lQ
TC5qiaWAfLkAzCMZSs28+miiswb1vMXWwIdx7/TLGRoy0OJmI4cpq1SBTm/KPSejG0gB2c0BJupb
uTREIpMQHFavcqpyvbgrfNYF+QZZafPbFJJr3uCnLAGV42qRJ3LBHetbJ0UMloFPKfCndJxt0iJu
IdYQu6ZNJfcIPM6VZ7Y7z/+aaKjaYNSMYJ0clPxhP+4y7hH59gSxbvZD8O0/oEY8goViZfA5ERlr
WcBUiLmujeQJVgNykgsLYj3na4Y280xQm9xBrBcyx2T9MMkMeUmiIsrkCkEsjVnqLlsnRNxzeQjb
z3XNEJSg7pjHMndliLgEcjQzXyRB0CcAysjHAUII7Vlmh8c44111V6PzcLt/Umn9dTtZPvnC2+Vg
oCR0sko06mcclqXr56LRk67KomxPXBTWmVt85TlZKqeJNZZ7V1ajqLly38l6TejjTyFP0chj0A1Z
OgOgfBH3BLcywW9GZoX/6Yy+fDQvhBOulWfmpcsNITeFPC/dJD525i4PLQ4xtNajg08QuSnKC3cX
po/NF5UnmUusXvLNkibERCeZ5rJEy4lIXEt7tZZOmKzhfJlcHS6YyXBL4Pj7ZPGvtnueQ55oonOq
K+u2Vf5luzeFSN/5Cje7IkC43CYAsyRIIsI56qyObUqC1N+WbUnTZE6x2MpDxo8zztkJz+Hrok6y
fMn9fLu350wWZ+6vn8upb/BJXC/5c2tYrnLjSuyoQ0gqxxzjJG5Tb6yohPJ1cMOYhRLu67zZyHpr
O9w1rLQZMaMhLo7F1SaRnc4yKvJkze3FLAo7piqD1KD8/vcDZWEH/+ds1XMcA5wZNEjL0GXf/MtA
mZEJojN0BfyD1zPnzwLH3JFFt0vi3dB8oTDGumWjXN1ILiurqMQhhyVb5r881sn2brGJASba+jEa
2GhAyxIiN6QEPUkxGFd3ocS8nP/+JAxxrv+Ls/Bcx3Vs2EzqT7t7c5isfnAowsnE4mpzqLHxpfB2
rnvL27jqUb+TESXhkLPUJOS415n4K2kLqZ2s+ryNTKX6rrnnPiRB4Y1khrLeuQ1JCPFbEhr2DnwN
VsdoZ1/lDrFbehgEF2zeijbCVaCFvHyVt4/OVa7zmHOdGRv5TyKm5H98kTmptTuThnOnkUFI4iOv
yArJ/JKQOnIUkmcQGhVzRZ6SdeYWgwmeWfrBNdCR+CafgBkau09tI5mBJIE9nufgrFazc5Zc9HbW
vE2SSbIZZh2PSG/YIDQbmYSy3MjaKGvobaR+3pySpphUn0Ebo+l1S3CQ4zDhDhCzZMGUiSuLJDBk
xAGoHbOOyAIg6wYlKaS3vjew22r7SiCSbQOLBP29leTrHecnIQ0I8O0/vOkTBBFBAK2QvduwqZBP
Jr5IYhLoJ4nwRBoJ2666HY8hmwBgJu6z3CfWWdZAib/Yg8rhkuyUiVrl1kmiOH9Oe3Oj62dWJTlH
m9HnSS0GfkCazLUcPQgQnJWsnHw9gVMuv8RK/uTvp+1fTVrd9GXOmsqyfOqCv9566ZhZA/ZAk4Qc
YhH/ygonKwbfKpnv33+d+RcbaE+3HBv2vEuN8M8bU1VHoYcY6O37ZJ7Bq5cZz1STS8C2RnJI9JFZ
k6N13WJwtEcw/JbKomRIIkVKI1s9RpkrObP8/2Ds/v4g/2pMXN2xHQqYOlHJ/McxibBeUWlgQRRT
Z8nTO+BBJD+SQXD5GZfb10nhOXwvn39uy9tbTfWtrOYGWHL3p1//2/+LZXCG/Z9Xwf87thNN8/XX
Ijjv/1kDN35zmUOUUXW0ISiGG6wnP0vgxm/KNHWK2cr1TZ8qhPVHBZzquO2xvvCSazmWycfBS+qi
f/83Zf6mLBsmMgVwnjdYqP+FCrihpNDxR/GFaY3+usHd5Dq+Y9BekXvg1+XMxzVFoe+1qsFSZkH5
UARYaTrKUrsyontotEg4ofOMNoneU6mDPnJvtwdXG+KXYNF2A8pJ+N2ZGw29TgVk+zGoK2Q7PAMC
DUhQn/g/k6GGWL/CB6mO+oiOM1HMVRDbctx0V1Y+wlS2zXgzNXSwQ3t5iOmk4yFYe1sf8Rw2g8Nb
rjdXa2i++csj+8/LoM0vIuUIDh+Nl8wfcZWP96KXXOoq3ZvJI53QhEZqWtKgnvQXTcdozYiv+E0g
ggKDDi4OO823uqTegBmvm7zoTgQiLlLw07twHdTN0YDjCgCiPIxdclc5Rv+4jMl7gDhuDaERcKNa
2xVqGUOmOQ8pTOPcpPzSaCPGDibsBxOnwR3DPq4d4niq9S6oo2kH5UM0L7Sd0oYcC5EZFefvOlbw
Jwti1FiO6OmPE6uCQ8Ea6b8g+5hVuv4Y4pS7zY2ZXNPuEUj8PgWEl0WhkSKCjBFudxAuUKrFAK0x
1JEEZt+42AjA60PTWWGJgGQMY4Ir7og4Uuwiz+Z9aFo7WFcMF7jdHK4LMEKR+/aX8tn4aMTNjyDV
0EyCH1gnPeKYwNiwjLB/9AF9/GQGFuNr413STzGcNtJ66FJ7vzSzfbKgc0bfhQ1atRyWwSuO/z8c
ISXY0XKu3v/9395KsEDNfH4P47L4Nbw41FD/eTz6n/+j7r92ZRN/zUJsxN7/ITLJn/4emozfLAv3
G50YwGXxpP31MzTZv5HgmgaCtAQEF2ox8ef35pxFPLMBUPkOUpR07mTB+T00aUQ0l/USlqOt88G6
7fxLscmT9fyX2GTxIbpvG7pNoKNHaErh+JfYVLvYFrklhjrKO+WtkW5918MfwSrOLVkOu3fUVg+B
V0Kjg0uwTtJT0hnVFzrEB7SpBSHn7lHNSJBWqw4uOE8aMkmxaZ7bMs/udR2Vk3lysZAFrIQuBdlw
3dfxru0AuqP8UqZOcgqM1N/Y9HL6RuHIWGQ/oiFTh9RCPhEMMMlkP+0zHU8Cw0vsswnck37os4aw
cJaBNvJGPIZcHJ12jtLXSVCPR1UZO5teFRSbKUXtyH3Cldc6Tzkd8NiEMo+KKXIjudbAiMSUkjvI
Ke8jrWgwuwL37Oho17XmnVZZOIljshd2Ub4pDNz6Zrwcd+ggbAwE/I9V08U7M/c/Qiq807QwPIQ2
+O5Iw1YbvUfTqmOqsqs2y9+1sWAr3rvnYXKeoD9QqJSvGKL+k6b3JI4WLIkyx2zHbUKs6pEkJuvJ
kTiY+2WXGeXLsriXCtoX1Te9vJ8zsKuWMePoIdm5coziBJP8ozv2n0ykrvDuNcojWtYACvAmtkHT
SIPxYazBbiB4c8x0Gi/L8uH2aVWBciOA4sBe8ruGEsWxi81+zYgBpU3x/03QHF8lYXjp+qr6NMGY
aJjyxyRv41115jq2T41hMnXSH8NoPSoUND86I5i7RJyCbuOkOcE3XVPj1kTkysnDZR8ZpLW5Ojeg
zT+r5mVJfbX1eyRuVXa6EW0qlFCdqbKOg4msWpBSnEwh51T58qGw24/mgnLwEL3mEwSUBlSUH3n7
prevqeeDKK6z9g5fi3Bdm5WiygaooyAX3cXg5dc+8fhYOG25BhR88hJDp1qC/EHuDMs2KUYweC5M
cgvjsjwa37vcX561udpXDmIu3MItnUb2DGBdtn4wlffIU5hNYz7/Eld+zwZ/7UpL9vKPtyhXzrJt
GvX8n0b6n9KHxWHW9YDGbocbu9SUO927wM/1XlpwLfda6h2GGm2Cop66j1ZdUwdKhnj394eB/tF/
Og7XcBWpjGWbuPtKkPs1VHhTn5UGCnNsCU+pXX4DVQR/k83MGCSXKCRdh9sMxhcLTDS4zc2IyM9q
GsgtYNfeVRMU0ZSevZbpbxhxf0vscp8DIqYD6LVU4ONzlAQQf5O7FnUJJ4ufyrbdAP6s0Rk8aOge
Hnz50UEuQno/f1L4l+DAqN5Dpxc3QxDmuQo2aele0KtcVaaVHXoRzKMnzK43LJsD4JnmcOO5ZFqL
1EqQvqf4/ZKjoM2SeQ6sl9DwmwPyZ+3h9qhNs3HntflxKuevujG8RpCiyJ9At9+oODfGzR+/AmRM
DhOsdV4voH5kPxGnt7cOywA+rK2u1e2F23OWCRZ/Xu4SHGEhofTOAR2DbZl7CVZWWn3o5ahvj/74
1USGlfoAjhN3/pJh82ADl6SEBgGGckZLF76muZ0ZHXr9WXHwSUO4cVvMhbJA2VgKpDtgmheL4sjW
QK4b1+8UPxtvppNRwAQbvQ9pLZKPYVPt04o8Q3C9N0ir4Q7V4Y9fs+lRpTpseLcgz8sLEXDjx+2R
jxHVqE3RPV7a+iGGFHGIS4dZ7HmemLS3B1WEaLDIoz9+pMramFWu78c0eQfdPwocv4WlwY/S91+S
1Mx2VeMekSUHp9FDqslL53Ng5/HWr4r+0Ls5jl9hxKZ9HIaveNFCOCszAAlOBw8rFR7WXNfRWuGR
sAqaxQA6mBjrQc3mCnGeMtTVfZ52y6HDegjOsAujD9mpg8l+Xp7GO3E5NH6MCrsxn5ToC2sx8sHR
4upUr2EYhii3gmkf7yE9RwCzzVgdbL8FCU6wcJL0R9Ng0yJnVMnJ240/ZhQe+B0TUGggQQzdJyiI
wG2GmJebIbQaWgbmdzlXU8hVCPxCtqIF3v/IhIEFdRqwJ5wsCEcZRT8NMJuDG6j5pQqDUy+T3vVC
oXTJw0nmlI8L9doU7pcjfLBO+GC3R5gkr5hR+Cr290PHVZs1U7+nUP/TNiWRmX37MQqK+vYoEyZa
Lpw0CAsFwjD/8UKY0RkvR/CAY+YG8JvVJWDdjxaYbko4bwnqW4iFSrV57BPAnHDjemHJDXKd/J/U
Ofld2dPOF14d5P61EyobALXK9gHkO8s126MLHW8s42CDOMvH2ydoN9KeEv4eYtSbBOeT0ASEMVvv
CGGrjSGcPx/y37SAvBQKQ/NphGmhoAh60SUfXwEYfzSLTjtm3Tntza8LtEKkzbAQgWjoAbMLbJtI
lBQR9rkAinXhJeIfsO+FqYiwrJjAE1Cmalwl81eURGlqxg7mH8iFCN/RFOYj/HUA38KGzIUX2UKQ
RKgf0tIoYgDCnqRRbuyQPrVxzua5EPi4WIO+eN06F/Zl6E2PYay9BmYerksImqHerg1hbOZQN7GV
4puEzWlB6wygd/rQPAvonqnwPvFpfvaFCeoKJzSCHOpCEqUFGNB7We5H4Y9Wr4OwST3hlc7CMLVC
Ijvoffraqfalv/FQhbsFL9WeRCstnMiMHOQnp6VCl0IWSjKdzPDdF+fopUShObfsAwro+8Vo1aPb
6evQndtD71PuuuUjbZ9UO2gvM2YTvb0pHOR4irxBg8Uw1AauINxnXseNtPaak4X8Y+dm9jHCgBgL
AfWox82JzG+OjAdzmdUmCTVzbUW5em5oF/kkPq4575tGdyhkQrIfm/luQtWAQatfDEVSwzrzNpo1
0i81ck7RrKajv9ybdhbvpkX7qLXFsF2a8vvtcDk144jQyTYtoi9enPgcibM2FrO8RyYLrHgAJnvp
6X75xUwd0e1XTV10Ry/skvuw2xuq8rZ4miwsotqyBqFMAENbcBW2uDDk2PIOfmUjo4Xgc9zke9dP
vgR54T6EObpRWoC4VARaayjxOLfywYHzdze3eysuose2R80uiDxnlyr82p0s53TKYdq1+nSgAZSe
itx/NeP/xd55LbmKZGv4Vc4L0IFN4FZCrqTy2uVuiHIbDwkk9unPh3pipnvPOd0x93MxPV3VJQlB
mpX/+o2fBqQI09CNaAq1xHxfMVnISTY2qLqywFSAjh5ukM/iRU5iVzRhdbRDCk0VNzO8lhIqicD/
tDYwYEob83i5V5df6TnK6rZXP3GjBIthHEXkpMOKyYkuPOIuTdsR4/Wiso5pFHfBoNXdVZPH9048
7EEeqp0zlCa1m+HufTSjm56932B8NsX4bCAZQh7vuI7aR91zjcQTYaX+GZJTlHl9oNFlPg4ZZVx7
jPzEug/RSFqlH1+Nyy89uyDPCWUDfOkBDnTDuPOa86XuSzSrhgVlmoda45GJxnv2uJxrugZGtC9j
DAQdH0PULKo/HfuRK4vvVHxFd8zgtjd3epHWt9B+f0hnae2mJAdJc1jhQvJoECkGpvCMZlEFcTRx
KCJxxkl7ylScyOwKn9Q4TFGRcQRoe3Gt2yO2Z/a1Q07lfuL8uHI1UlALYlBP8whFoIWbF0bwrwbN
1bb7Oir6NaG01hm3skqlYhPlIttgUxN4DcY584Bz+mjHH12K4LFjUzkMmRHkqSrvEr3Y4bCQ7jQD
mX4uxc/KsUd8UnDfdmrszZlCdB0tsSJEnGU5G7LhRlceoQBdcyUy9ztv21Nbq6s6ajZ/XYkuoN0f
CmJPdyET2Yaumw5ru+e6v+CxmYU7g6y/Wkdrrx3jpzMiMkAGgGmac8QcI5HER6Lyu0lCKTaVW/3E
MoQubfw+eBgHY4yOlrszaQTrL/RriSS0qn0dUyPUTSQZLeWAQUr+O7D+X1T3b2AUBzT0/4dRjlVR
Nd9/wl2WF/wOntj2bw62CKZrgZ3SPfsdOLGt3+igQpnlhOK7Nmy2fwInmgHcIhzDBO/VPdMxfF71
T+QEVBcoVkCHBsIH3fX+E+TEtN0/j0IDzNjDZQCc2PEs3xK/HMv6Qp8rmBTIsSjGEY9oCYXBM1lQ
V+3Anjn72HeU8PU7Aosyk6QBOWegheGrH/d3E2s7xBc6W+iRPxzyZnMd78w+R1Xn0QKZnWgbSSxW
jekT6AQHOsmOTcAzhX2GW4VOQ2gejhiKtUHYIsuMYv6RT0+JZcfEW80E6ZY4Qc02knLvQ9gxgGNH
+6iMcNd3My7MrLKPjDAvgi/4aznqz5EwT3HG52gdneZKzY+h71wrVCzxRP/s8tvRdA/LK/tkm/kc
8kCx6c4t/5lCqfLjIzAMza6CtxyXNQISIIScbNySkQsgrQmAEY/EjexS53OWoItnmCOurx7hTGVz
g5vG7Ri2i091uR3H6cYMxYHwjpvlD+a8pr/HLz1DETO9fJdRtF5gz9l1O5J3evlCpmVjVDC9zh7v
O3oOYaWgS2ww7tfyJpd3L/L+26TsKQldwHMHFjpSxQnjaC48teV1VbR3Y5R/CLdG24jn4SoDHggL
7Yw9GolSHckhyEZIZ4qBy+WXL9JHduCPVkz9um2VR+B5pzadEX+k4OgctAhB8oZbgLONPUYfQnCL
hdl4QVOjLk2TfN+YDQYbmiRnGFmQL/V+bRc6F4csif4l+lTHBwG2G3hUXFQ1jC9yMEb6Bf65S/ue
8DkcigkTDoC6eFwXxytSeLJ0xujJ8CaMjXhdLge1kUQvE48br8W2UxYylTbQRsvCWZOx3Lb5x+Uj
sOO7HRr9nC7DxFbdyVua6ja+ynykhrzaNAQ7MUOZsz7PMRPfnu/uCqH8dZxjosnNQROWymJX+dZV
kYZnELJ5604Y3BlkgpTLOGnRKS4j46aWzjOuYdBUuLGF59zEWvJBZuRl3Nz40IxNSAeBjHjR76/E
USIaNAodytPLDSOB/jqKeFpMMg9/blxr+jY792QvS877qrfh/iHZ5yzXfwgVwtHphmvb865I9WIq
98twTLFBSNVLjmZnU/rs2OOE0kafyDVX28sbX2633Vg/c0qBej75khubFcyCy3VlIWMdST323LeX
q9XYgGDYwYX1DapYrj9Em2s3Sbt0C84ovv+usfpnXBdKMi1VB82RbrrE6v7bHukKWYcocDEQc1hk
wkJQuOo8J807Xz7/D4v2/4FRLdDPv1Dkf3yasFhZAaOAsn9ZCwGtWIMMSARkcMImZ95ExzwjhkrJ
YavjrKv17nkZNH/9sQuD4q8+dvnvfwCvx2xqW+StfEnPPXDPP5IQEpBitv9Nm9r4peT4/XaimDEF
QLnQf/2CIBpZnSg4rqbFStSH58wBweL/p8pNyGmXCgI/s99nGgy2fVNEPdYu2bnEcPCvv7NBX+Df
vrRAo+vQPUADrC+X+ocvPci2iTgt4NqLo3cv1AHzuSu/Z9leroesJhhzdXkyjOgnvvd91h7SyH5e
rg78Yd/gzkdQIrYM4xPtvvrvbtSfe52/j4Q/Xt0vI2HMUi0adcZdQatuhddoJiGdXbayOnUOHRtc
tOxiqZx2NsDe332+9X9dAKonh4Hok/jl/HJ7/NmVFoHesJFbcWgblOl9hsP+2E7slMs0TZfVhYf5
lSyGHb1/an3vCxMJlqxFaoSzAEfZ0vqJo9GZBjJD2H9NDcUSlZLfaJ4N5Z2pLK0VUDCxcWmyzkmZ
Y3tgIxm113ZO6s3iKK23WH2xU5bLNrHs8qmg79jJW8ITbrSis1ZRyTLd0vaEbN3tS1EdM2JjS5do
0QRQA4vpTRfT2Uui4e6ypRg+LgX6MsWWrcZIPRoLw2sl+Vty6S0uGxVFCxgVdfatXRIP6pPTuKyi
w3IPln/psnd60W/J8lXTZbPDBOEGV9atlxvvEoOyZeto5DdeVg8Epu+w10fGu2xW2difZye/xXzo
XI/fZmghTuzYGDpIMVNRcQZQB90WG4SdN/iafOgRGeem8YQihJu1bD2zm83baebH7HLLnCMtqc8Y
KTJ5nNzg5WOWQXypqDS6SuuowrqmRmW/1BzuMnBJ0bIwIPLOwt92Ntuw3/Z7xdLye3nj9Oyh5vPQ
OOQZ830ve8llbU98nlLZLq/GT4PScf37q9hDRI1NGU/pr2fq7+qPX9YnJikLsefSzDPEL+uTh8Pa
PALsU+FQcHU9rkKtFd3PHj/JDKVnahEnEHFJUvcOwks/XMzN4rB6wZ2ZvZ5bkczzd9hqNIQZMMtN
IKPtzi6Tx8kS875PKC4bwaO/zP3bqNVfaDSTcJ9tcEMFCnF9jC0hYE1T8kFKCmsD+Q0rpRc3Ni/V
ltu+vHQpPInDOeqa3FdJsnUS4ybKqECqRbeO66AoUpfWdfLRF/mHmomEN4vkGPY8VVUzthxnfPN1
MA5gxeVP8uVuL++MqQa4ICbBJDkcRrafS8XY1OyVSbgM/ZZBGPXefVHmLwVNnlUzUAdVObHLVXtk
CUzWl8E9jQLLgvhlGLdWbFDt8HS9ZdnTsPvVKmfbGCQBNM35MtYd+T3YYgagIspT9x4uNQlAlbWq
xQNOzkz0hEoNTPk86c5ZXx7JUoM0FqMzh/3dbCvTIcqWj/fZvNwldFb15Gq53cmOll0O8/ndZTKa
WDwtq8VQUbYJdT9wJTAuqDkmHq02fEqLJtplymN8woQZvLe2ntaXH2TK0lL047ls4qvLb3AkTRmb
O/yFj70k5Zq4i49l1cFtkWMsFWXmR1/kdq0SXXu35pfE8x/LkgnH32jTUO4cjcSlqT2U+KHTbvNX
lY+pVUlQFPNQEpRFB2LV9AS2zX58S6ML4BYj7ksV45upu3bGF+WwIl6maWVilutSfUlDQ1sd2euw
Tj/sZaHIlrWN/g3/wC+S8GuizpeJNCa9vcIZWTVYiGqdzSTlr6PlmNBWFIde028i3fgWlsaTYbuW
rThfZnaCKzgd2W8VD6fCREVNK/9DdTwqP0+fmsZ6bNz4A/9ZqufqyqsrWLTLIlQMTyTtvg8GB6LL
fRiJF5uy60tB2y9pzWED/Vfg4NkY7jZkXKwuK8Jlzv/3lP83p3xSIv6wOAbv6v1/vi8ki5v3ApLF
6ZvHGld/pFdcXvH7Od/0f4Mo6qKAdf981Dfd3wB5dOpKC+IUp+x/cSQ00/vNIfEM0oLrQvriX/51
1Lf034SAPQyJ2PJtqNb/yUnfMNxfawrQJmAGSBLQtmFe/EpSTBjFMKboBDnJjJykIDx9nIHLhUAN
istws6pV1Qckz4J2q/EuctLXVEXiIJ0luhcPWEPfzrX7Phs0SEVRa9s8jh9NmtIIVivgszhaHEKy
Q93qN7NfHzxYTSRPh8amqnFEHIeOqYsDRAsnjKIvvW0rX2wtXH5hbugEHeJMEhOg0uvDs555XoB5
LIvxJK7Nij2GPoKHTsUtt2RuEUClE1aKj3EQ9V17R+wrBiO+Sbiwgq8Ve3AvzKw/uH25MyE9rbxX
JEygsyn9AmDTK51OPP3F3Fonlv/gl8ajKkMCLMpebJMOVVRW/6AORe9JWgMbzhBu9LVdcpYNW5ga
gzAXOGA/TOqBOoaFwjtYGUQTVSltlZkWM1gumlLMNpHy9el2AtAOCv1tkkrc4abA4pUVcuVamrnV
yKLFV6K4ohfSnxL8XlmuIyIh1Ac55u1uMvDh86ikUmAMAY+cdNhDip8GFrr3jakB/GdOEOrenSfN
H44i6rmptHuzYH3wRKA1o74y5/jGr41nUNW8kDlQNxtp3hrdfprl84BnRs69r7nKVe1i8BlhpbdD
ilEVauPoQ4Fdc41jiI9PfZo0P7QuwsEnhrGmYTBkN7LaWwpnjbwg9zjv0Qib8lPi1gC6gouFCoT3
6GHoEZi9HgaVlu2HxbGsHUwPe1wEfykmuDE9I78n0nqsRFADcAZCp2ySi20PIQc7t7SaY+HgV1aR
yzT0+c2IocuK2KCev21iEiSmELd9zBWJ2EmWfMv0w8/1zehM2ROyD6Dta2jAmkaSX2JJ7dxao34l
3WafFiOqZe8UFfNwJ1NEinqVn1DSASJFPU2+UF0jrZno184pbiYSNbC/i3iyK8fyyP+ibbiWpjoK
i+hOYN2tXZcABBMhs71ov2NF7d6W2Cx1jthXIwa9cdI+4z4a+TMn8tx31+0InT/Tyqu6Fz+z3A8P
XjVt9Vb/Obk+lG8iB2hlk3GWk0dlAgU0BjVMnkcMBJK0HSP61CzUI+Ae/iYrNaLmRHej6VO3E9rE
LO8jE1uPu4Q2rTXluMPFkbGziZE08Nlb4zOTbtjfMLXvNNJ5fB9fOqvHGTWPApk5r/Ctz0U3bFPS
Ualn8PjmTLSVmPys5cRphdhh75pgGKalM5NIWRwI89sSqvbaJvV0zIpkLzybpLxEwYvoDxYCjrEZ
vmCXEUE5yx++J9LNbA7OurPpJ+sm7pC2N75izU/zO0cJQDixhx4qfitJGJltCj81k4/ADtp5PaFZ
JiJIKGBYHkLMSkf7rTTD+EqbuiunA8Z/no082jRJSulnDWInLPuxsqZzJNtjU/k3AuuV1eCOHCWc
lyKxjX2Ob1QVCxF4HAE4Dts/VJ33x3lJqFBu/2lGC8GrPqBq4zu4jtw1plj1MfwRFed4mM/E4DED
6BzZ8pkGbmzRNGoa/6qxvT0wIkejqXpVaCx2TW0+Cv2adi/njUdzLp0tE9dSobUbC0p8i/qEox1m
lHAd+rKSm2hk9VVRciJPLTAb9Zx7wzVETrnxE3oojTfkO3oQp6jp630KZmna5KA0pNETaJK+GMjP
rhyRvNnVLA9a1X8h/QHraDfoBo4q0j5dmZ1EXx11QNiSHrur6TTfPP+bGF693/vYQcvJXtfZqO+M
RMOVEdYVZ1QkGvocvXXSVruphVYjXXfxYwzGMTEDvlG0Hb3xvmiH50ERmCsq9PwmydxpnWWHEQc4
L/I+fJueoVUZ48lPu3s9caiA7NLcOrM1Br3CnqEKUXmES+y39YUUgNh1B5dFZfl3KreHu7AhGaLG
BbKNa3uJDduTccREkGmz7DV3XZuRUBf3eA2xW61q29wayC9Y09ydOxbTirX0KSsFDvSmwneI/lZF
xkxZTd9m591PrboN6WJbfVq82PWI6/7ox/tIDpvOzTDtjzqIDTy1sU1uKltgv1NhIeDWGkYO1/pg
fcGboGGpxe3WMi0EsLTJylZU24Gyr5lVt2uUi8d2dYi6iTnY1K86Uqm+ngZAv6C3yv5WOdkHKrUg
I3LtY8SF3zN2SVMiXSGdNo2hA9B2Hq6i7FPGiP7aKSHaSpqvufTJF60LEMkWr3gfTyB6gUj2wqOs
Sh8ol+a/0l6Q3xT4eBcuc8iRDS5fcCFwh696oqI4Ahlbv9Cuux9Wm2mEzNTNToosuklwSlsNMibh
N/8k6gcbqUJcAQfdaqNWb7zEGeDtjd2+gpToaRaPfq7rVWGMjyoNV1VqDttZk/PaIaw4Vo7ctOOj
PVUvbtESRmn74SMzEbusShDQ3L3gP/xYsTvt/eSsS/Jxvai88/KZZakFOB8qmDPKgDi1juz02RDT
gcUzW7UGmqoBm6Ft/kF1TXkUuggqB3MXeQfMoM2T43QbtyAiKQbBR3CNU6xO3Mxsk6abjWbQjjxk
5Tnf9JerDdw+PL+wxFzZhC6sKpR97I4Hd3SxgbfSJhhkfvBtTtEyX6KPljMJ5xG4Ecu5gqzbqo1P
ddvtMfDg22ElFRDN+m2zKKFTzMqtOdc0BLBd6xNFK2YjvIls9BCt5Vg9lZ13hJ4xQ2VHEFrX6ZuC
Q7xMJVUN35RhX5WfAjdokPNxtUAyhXcm749VYbc0V9p3mdXWpjPd9xiHSx8+YNzbG2tKX90RW3fb
4lTpNQcrFAHwDu7OJRlB6Zc2ExVSlSlsRTFva3wj16m/dpWRHSS+fLqfIzZyh+Y4GPmGsO9NSxli
mz75Nrrx03OMgFVR50YZX8a8K7oZHiopT6w0mMhZpTrZc14REAg7oAkXTQ1y0cS+dcy45T5Y/VrN
+buuk89gRVh5N+5N46mHUHHEbVLVrouufsQe79VJ6/s2tvK92U7YzRDmvnK88OSgbLjtnE+zI82B
AClWabc4+aOH/4UHnuOSTqbl+IuIwn/jnE+QORSYSn+wChetp5RIq8ubmPbZflLTz4oWDzA8vsLJ
YEBX6cdtk1ZBJuVtFSr76HbqqSXfsC6sfZ6GrDvDOW6GnvjY9D3tHcIlHcEK77VdAJ3/zlb2gw9K
b9moSgl9cwPR2E8RoWownjBmsQ/+rq4TYnALg2y75qdF6mOshZx9k/4mr7MfUwp/Z9C0btVplbcO
C8y9sX9dulwt7kSE+xmuYjLoUJA6PzvoDTlofoPnWOzMmFZoBygHZ+D4U+TTOqIl5kN5jtRZTku+
mpAYe8utqUlnr3Nbyt7B71Te513Mwf6Kp2isqry+HrHFYbd7CRvGg5ssOXG4CNgDAl17Nt+Jevy0
a3WNNddigkvOGq6bkJw8PZgG/VqRv6GIQ+n0m3Ror30/Qp0xmt9mPq6tjvKLzeA0t+Epte2j6UFq
M436WSure2kRvOKE5k4rPH8zyeauQ80fNdVPMT43YTgGs59hb1eNO5IguQ/NIiPtWrxq+cnFpY1d
iJUZuZuGZ2QSGwhGvCcdix9PN9orI4QvDByB3z/rvA4nguMgYwdnOAxrvePgi2PhARSPqexXKO69
/D1WWESYjvyc++krrz7qAe3zlFvZjYj0XYIaetW5ob7veqxC3LIMkEUcrd6u1xW71s6uCzA1qIL9
JlTuhyLhLBnGt6ltcPjP2tfRO4ZS3xNI+m62S/eQVBHWSZKghEhvdGMgrdImZjUu0mgz+Q/w2pJN
1YdNUGF5mWvDfdVO86qvpq80QnyLm2RD7FqQlORoYun52qT6jSvvPB0QiENVkMUxRpFLnlTZNvTD
yhRdOXFMy5EmKEfKKBNTPt8mHENBC4l0jJVqm8h2D5KZ45bNxtO7a1Of75oapUxStTUmtPLRUYW7
pv4997UPj9+kaWur6Y5QOmdTmeWRKJm9gIYYDTttbjnSpAQFChukOKIwpntHMMb8aLX6Y9QR0RR3
mD35lgHzLaXAwIIOAdVGN6PbcBzOiRm+Do5/pTyFJV7oPU/4+q4sj7pNFfrHkhpAQsgm78j/Lkw8
wm3Ioqt+Sbyw2HzW+ZNXRp9h1VEIeezVQJKHyk3fXIf0LKv/qcNbbUKt2by2PtvpiB+71enXTOdq
Te35IwpBwfuIbdAnwEEvTQKLSLOSlfr0i+QtNdopyG87c7RwyMCoAwUR3qry0Q41uUrdo6c/GH30
UkxVdHCAlLYmlj4TR7qOw7Kmlx9pmtt3mqBEcPJwq2aXx5XZnLRRdEvYCqtc87/LmC1GGW5JK/XV
qOdqg5f8bVX4FZmY5pWyK/M6ocFA8blJ7MUxOcvna28sYLqmOutAp50EKzzppsQYNYlbrQoRo5If
2AvqidDbsptPblN28ExrJBv1x0RezrVtFNO5Us2qdR18K9PID9xqcf/vIfPMYiuH9igGptFg9dPO
U6ASlm88lbFG7F7/LRl0DNj5RKmiTglOgofJjqdDHxLmmZLouW7ZyDh37oshqTYNNMtb0rX0rr9z
moXDDS6x6zHYzml4TkdN8+yDUElNAwITAJoNmxFc8XpiCVGFescnnpwKx0POPf7QMg3TSCe9Itx4
mupDVZfnFkfbVos+NKQHZGD6h4jqpEyxmjai7sGq0q/BnyeiScsbEY/AEqbb4duS7zKuP3CdaASR
zE60IzCLYq8E9WV5F7H74n8TqnJXkivLw3V2Rd1sUst9jnJSfoLYP1HvvSdW9BWPFCmOjh7XKm30
yOIe15ZuI8CDiZ2IEF5gdN7H4jkvB2stwa62PSbA16NdYtnQoV3uIjaiKYGhTVBYwmA1HjyLKIT2
S685lgy68rap29xgR0lqujiqGLvWsSChhphCQmzrx05XxNeElHRmB/Kb5N9Z5uWbyXK1YzNco+7w
4vI+srwfpdnfdCnukjQekcsij88mfKfpEzI0tc8a/zmI9wVn1Bidj6PQwSc+bDJ1i3cgx/DQ3fSV
zeOQ50FU68Ey9St3gPoVJw2C7bZjItv+MZVN+EjNXHZBVLTpKdWQzufV9DxG0RsV1uclLIYTa0D4
Vw2Rvwr6kuExGNq4NlX12BABsFm648Xi4zqaA8iyPrmnYaqqgwXwVHjC3HKs/2zMmfefhh862Tur
GZVL62thcK1HLJhW5Dw0jejAF7QgsRZHrXE46qZsT0XlEyzf7WQpyH6SuGxYN3T1jR3oDOViyoTO
O9VsJ709KKvjpNC0O2uwQkYWlk4a9AmtnZpDKHGnBxnqLbK3BTm9xDrLBi+e4l3KYj8YNh9qyS9I
t0cyROhBx4s9tgU8/l9I+QIN/w2k7NAt+/+JY2/Ay817/v6zSbL3Mmk/4+//efiW3UeeZH+EmZd3
+QfK7IIyWzbkL1wg0OMugPE/VML2wgxDJoxDI3phtHf/ZJRBKNN1FB3sahbYr2UAc/+DUGZCQ9NR
zum6g7Pagl3/Jygz/LSlM/2vbqFrYZJpcgkAPIDdhrAWwtkfG/uj6IVV5yhnTVSdJaTbPrnLQLjA
RN0BtngLCUls3SIZnohime+7uDji99g/mUbmXbsueBtwabdqQ2vetZr55MIFg5gZHpIBnyUVjc/5
GH01LCKHRVo7O9OLmLSBgz+1e23l0RN5YtZBaNgYiGH+IKh8vClGl8y52djY1vyF/TiddUtWuCOa
BYcdf9xdfiT+HdcuTI0Plx/hCbEfZgPJxCKTgdG593VFQMg8NT/M5mnE4PkmGmT2/DbqqNg4h9/S
k2S/mYqZbSX94vthY+iKwyh94jMSLq2Boc3W38E0kzsvm2k6+WP4Q4kCIxS2vU0ue5K0aEdRnskg
ytIry4Vk1PaEnHXwjHdaFcBBX49KB6IwoHsZ4daB5gOi5yTHyz80Mbfb1pMU0VmSBHD3b4tqjq6k
7uqkTAAOImXh4GAQX8LB8ZamMNuEKB6KdJyfSpfEs3STOXP2YDW7yOibrWcQDhsanOhRRg7BbOMu
ps/TKiel69SkFkfeBnxAhBkddA+NklmhBjcRIEehfpiSftjEyLnWDrrM3LXSjW3WbHg29Y+WjBbo
iz+tc5jHpLrjx19FJMZIslfWKh96LEDmgwM3/ZBJXPW9qeo2ivxz8nFBz8giGNZ5gWH+wNpLN9fY
FHWOgVtlv6kejR5eksNBV+q1trJ3h1Z82Cf2R+W6G5d97UbHR2TdcEZbdz8bx22C3swem0aS2OiQ
ATi5VrudLdGv9FE9FA2O6hWAgFYBczNYa+gSLLhxqQcZ2oJNp+nYOBJ+ui7KAh0SdshVFXJ0M6Fr
S03SzojhZ8cOSz58L3IxGngSOglSy8PoEBdCDRQrq4mtjWwjvMoI5NSJmgyJJrjuMApK5/Xk8x6u
8ehwHIfPlQJxCPyk/JJIaqMlA7vkzQDnOY27903bHJFC3dC2ru+U6X97A8OkGojmNp/KCCJxMoWf
Xt++kNrJVDLhxtkEB4xR8pAOBWML4ZXvPE11/DBDKEvG9NRP6jB1NG/TbBEM9TPW25RU/J2tHaT5
FKfaIe3RJHKM3s/iI02cHb4vGhJ2DpiiHJIAOjZ4k9bfznl2h532FXoxsWn06NauUk7cdg9jUmhP
nLinQzZSRvskVnl+RSsgss4k/pIm7dylOT1vDN2//NRa24ywpAQRxaeArzHX5lY4TYsCgPpdM2y4
71b4WcNuWY1xTa+G4DSLBOr7jg1322rFm9mTV2DKM8LfNzcc5LFtk2RPjJ8TRL5HANGMhX1dGUZQ
CeOWN607F/MhL16kQO46zPOfgGXHonDjbeZ49ZKKDSM2nMZt4RC2ylM+eS75BcWBWPvu2HtP9JQQ
FqJ7Wzd+k0MLqHaLXTa38DpGNe+lGzWAVcipxhhEih/eHO+smo5D1pP/lmlJehxIKcAIax4Dj3S0
o7QDESMMSiFVYfw30HBLasD0ucQg3f/ImLMYq6G5cYYXy/O+BkJLSxS7miH7tdm6b0ZR5Ps2wUw9
97tHH8kHUAkWWf0w03hGrTN0DaXfMON4Ss1VZ3cp6/0p4bo1Oyq3aNFOeqWOE/8rrbnYuk3yyuI4
GptZ8+ZAIU/c9En/YkbkgVYjSkCOL1xzdbQGNGpaVdTQJB1Sw0l8KZSxinPOAbkom8ANpQzI4lCK
RLy0jmEgl6TPauZP1gwnKHza7VGab8xm3pbT4HMUrN0r3Y62qiWepB6JjcSYLDDu2jn7MWYk1oyF
u7eXKhV891mPGk4ISJdhsUzbsu/Q2/gQa7My2iB+PsywLNahms2NpTDVNDy5q6ugGbr26E3eOWxl
tzLM5gb1KRehUalZMnzjGG2sPTXlZAzgoje0/YOvkRLo+s3N3Knn0dbpIqQpbISig0oiIO6Khlyq
7Ir6DleIJSerRTkNGvfAQQznyHx4VLb3nQ8MdXNoUAjnyZ2uDEyyDHfNgi3W3hD9iJLZ2Ekv+akE
fmpABysEkkA2tv9WKtltQ18QMja/oML8cvOEHDjtSi9DPyBFw2bGxB1qvImDSWFi5INsEkJvIiaM
reUdwFx+HV9Hjg/Xwxuf7V6j/1rHiBaKWzJvz3oG8cNJn2THQgrKWGYxcvdug00v9kATwkIqGX1V
m91TnZj7hgMYnj2UALltHYcY86++MebtCMhB5tUhw4iZbUnQX6z1q5iw6ElOT7GtHrORU60dnjlf
80sDxC9hf2HbbW8HElPTMaw2YBPzwW/SfA2RA3nxrJ0I+8zJDqgPIb2HndfPP0rX1zfRENXEpjND
RhefkyzEndVe2lUcWH0jORHrGuQdwPk82DGIb8xkjAUwGiL5ZLY4TTjgaRxiyEVHln2kB7XCeID1
Tip9H4aL6zGhjYCuen2YS6BHPzsrvcoCpzfvQskcnpH2gdvP2dYTc3/qYdav6HQSHkH8Ae4tgT/V
ZAPg6rDKlR4e/Plr9GkK+L0JFVxvzR0alo0DAq9fjSJkYaXSZ4umB4gpCSkPP0er3tqtNh1bU7QM
V8xcOtvhrMQK3YZavYfCfxu3mr8aJ6ve1CEefMrVTOyo85O2cAj4DZqT3tjPpk00hCH2U4c0Dxe4
J9gG4Citvyub+R61pbdq4x56YP9iJJNHRrmGaq/QSFrOVE+G0Y9hNqYNS2e8MrXOYQKYaQA5/Mmn
YXU1/cgab7yLQefl9J2BO9LeGvMNSuhlLepgJM/3NVtBkHXqdizr9kHCtuC06tY7NcxcBWh0NVTm
tqm6UwKLCa8+jUwV1VX0Fc/d3IPT1v675bqs1FOLdDSkuYlpSgVMceIHvWixaRGFc8Achw51PRyG
hcGVjuSqs/veRSigRcqeX6K28nX0qxFJ8QR4DLdWmqtAtTyCwgU7z92vyK7GIIe+vqjXVJycbH+K
dmbq3JeuxDZKoFFqsukGu6BzoSkBnl9FW9mTPs/oooOMYNL+8ig0bqMZ4Nawv5EmmGBatFX79L3L
JgJiGhLTxTanQXBNDbl3a69Y2ymGiUTi0JEbpMtSS+KSE3UvbWr2V3QtsW8V1W0JsLwP5Y1F1XCr
UaMDkyf3FqLeawp42cP0y+96ozE3XaMDmUfdsbDcJ8Ig1lVO5LTFWAtEi7CkjNr3CLAzHfZuT0c+
c2LkgaCBpUM3xsoTd52LwaPt1nY3sSGNbU/Bb8HcCoYhbLYFCyhlBwUaaYZRp3Y4Rzh2Zx/1diKt
hbK8J1OMFQtyFeEaG3q33po0WmOrS/1Ra+1m23NLN6L6X47ObDlxJAvDT6QI7cstIBYDxgbjwr5R
lMu2dqV2KfPp+1PfTE/0THfZIGWe86/sukrRYZt9D4o5PynJW0RuYpNBJhPc1qO5KzrzUKTV3aMh
KC7y0O2mij4i94xKvX/WY1BOjOg4MWbu+n5rTDSTlz6JX22c3VsSLzhKx21mnXwQNND4Mdthvnuu
m9h+mbTnJj2n9MluknzS92mHprB2JzIQp2hdp1AVMirQmBBXlKWcdcwTun4WVFPTFzny3ATIK7QM
QWytW086ltttJqGAg6B56zXifBN5o904WtN0Vp5JJFu1NWJll+fX6kSynZ0rck1OiAQ8NaNeBQS5
X+I8QXIdBHDGKxxKhZ+EpMvkG1U+6XM1v2ByaNKMElnH+KrTUfESKCcE8OM0sucNJzAdwr5N+036
7GCCJ/5oxqXfmTC3PURKRQyarnx/lSObqVTi8SbQpIAPBHJcdiT901B9shoj2dl5imh0qTEZh2Y/
GJa/Nyg8Ciqb/L6JEpmBwsGda2QaVd9jvm+3fWDNO+QXt9Io3M2oYQ+v5/YZ5Apg2S7za5m0b/MU
77Rg3nN+47FLJNaPCpuuCSgYZb9GB87mRhN0jJ7zcS7dKMWIYLhkPdl1qO5YBC6Ohk8oRhIBF8v0
LyNuQJcAZ6JN6D+v8PoH6bcqqXicaGppML0DRNsQ44OVbyPPhHg5Spr4DpRzP2l2JQmDMI64Vqrd
wLezHbrxrTdmsQ8gtFPdzChPiV7hY6pNgmiTL+5au6rdOFp7wfH+SOsKR7RLQatTwocRknLt6DzD
Zy2dfT0bFJi6sD+68Wlp85fIxn+xkcDV+XkWipzFMOVDsWL0V20NO0mcyrNVWF8Ba1PhP1Wp4JhZ
D009H6Exrzr3bYjrI6E2ch3kNmLlBhEiiZU/iUlJXZrqOxe4HVSv+sxqPhezww2tGUO0tjzcqxxH
TDXocPe9O/x6lRuEY1GoXRPAeuF0W9L7YQRd3b10FJZtjFxx2ur+nVMBbe6MN60cEnr7oDazJqLm
mmJjdEP1s1uSNgb9qFFa1u4FZrsD8QcEFgja/LhoBzRhvF3pppOzwt5tZKfEeSHBjFxFf3q3Up3q
gqNKkSpP1DlfLKG/yj2kBfuky0MRx43i08ruRtbcJk//69nlvO9tGb8GC4eYxs0mNVJxcvm+sFBs
q9yx0PjUCeIjbPK5zpfiZ37YNQxWY/6bZ+h242l8AKWXpwSPA3qWwDn1BnSL47Ow+pyWyM80UqKj
46DhuFde8tOmbreXfrMrdbiJmJuKYpEYnyxGPZHhb1ZEZmAYQH9NytZTalEfOWPtBTiGdxKMcl48
U/86Umboi4JcM2zprp+/xMp+MWybIY3oGJ0buA34SHGQ86SY0VdWsWvMFlwHwcw8OAM1HLRwJZt5
TL5bzXpNS5KioWc7MNb4HPOQP3kIFnw/hxad+Fkd6sV6w3qhu9dsOnBo1Vwb5DbtMWu7aduVJCog
O15zrdQrm0cAs81AVcZQrfEtUrpRuKcEhoYaIZt7xmhgg2m9s4lME5BUmy5X1z7r+rC1//hC+6dX
2rc5nWK9RP+AAxz5XPOUSeokcpYD153bVQUwx/xicMjQo97lcR5aaf6pysLcTqzbKxtIX/B5ai5l
jyTse6XNBogP3tFiQlCNm18OL7Nq4hA0o8Eawd+2uk+6p2o+OpRZLlANZzQv8zLTZrnaRw1bRdfp
X9Ock0jh4YXL/JJCsG4XxXFy0iP9r08BvXGn7/QyVeIrrztgJVNd8hgFXAeswf2D/kYjf2KcSFtw
rUsZE5U7G3oDQ2lRyOz1M+4LHirdYZpDUYTPn3W+hAjcje2mjGOqrC3/Z1ps2YNFaW4zBCuFef1J
E+pQjn95fZs1xeZEsouRLq7yq0EgaLQWhLk7f43x3pLmyWRQ3FHn+vCJERirhv4Wl9zopiJpHyCE
Z6EPSFoyDxQ/WZukt71NAFgVWPawJG4/q7r5NHQ+pCYYd3U5qj0E5C52CtT9Qyd2eiHQoSOdUi0z
dNwRHhUoclinHIaShIcSGgJ1HBAUKVaD8xA0hmDHjyGBO+1sTu5D+Gm0hUP/caksfsrc6a4MTKtu
+i24aDcjiVlh4ZdxGHRwoQA0VDd2j6HqxDorSbtPR0H0DqJ3cyR82WA65l0btr7/4WM/ZIDsSYjm
KmrpQt4oU41hJuf6SeN0gotHYB5aqJruIE7c+HS8SFetSQSctlBjwFntx6gZZ21evsaWo2lwSrb8
0ohDVOkUno4dlcuTs8vz4FiUvsYVabU4TDU/VOTLWpY6wtUdDQjfvUVRWlJzJ9U6M4Jvusm2E9PI
tRCVfFvW0eSDnr35IU2NqsxBhdM4FVs3kO99yz82e0lEX7S9L+gi1wkynaO/mc4mTrJVsCEJotno
aPDX9ckb5y6s+2W3aOd9FaH6lPq9SsqtL0fv3PcNqdk21V/Oq+MRWjL2oe8Cb9FzGm2iCQ8GV8Sh
m7hz/GJPSgLxjfNrVhaIDmcHF0sxvOPW+OcZ0W9FZfC6gqkPyY6CUKUIDQ3+qyHJNqJQNbQzur/I
+Ekmgf4yASjL1UQ1XemGKkc9JLQGKyP0tLj2KSGSlUlc2pQfS5tzxjNozsxyXKSVhhSzVWIHPPoT
9PTGpUREsOkSzzFv2bhgTaziLbW0n6ErPRbZOqEAKiFcpJM76bAXCZV9QRvi0CKyOQYXk0p/DEX0
1yzH41B3tzFTzPA1fxIfjGeU+J0gs3Dxe6CzhAA1A8zxNP92g01Fccef3ct8WM9ksPR51IXI85JN
FTvDRg4xMRXTCHBqzWdt0AeE15yIcknH7hoOgHY7OQy0flMk5LyxQ6M9tzdDuS9Z5ddaGWh8RYRj
BPPwnFqiRO839nuAkyUZzTlneXVvSTraVKw3ewSZT9ZSZVAkHiEUBi+k4V4NetvXKgvEflTlvQSe
NL1uTdU04R02uQMEpg2oJVsoMxzUkXFo+iMVtA8WLwY8ASgF/yViB2m04uOz6hEHL7JpQ35bEfEh
XeZPB+Nf3mR0UbglLdeVvBUSJU6/qNJ66++oO+2mKGiIFuROWsGgh7VDM7dLykyJmdKraYhLjfHR
83+OXP1WdTM41Gw8S+RkEYLosxHTIiUCgpnQInMqFCnVhaU4zF4q9hR6dnpvhVbrBFcgmE1QGl0Y
DAIvrj1smEUQAjYIH+DN7Xlxlyfu21DFv7WX/elMgyI7BzrOHqjZHrRxOiRUaqKjYIyBtvNrZ9f8
iWMT0UMM2plwOGsRCr8xHcx9xDq1EuYrLklyzq3Y3xDwYXiah6Crz0Ph19skY4JCDgmYrSKfYAwi
NDRUE+zCDz1GhVME87fJ9ccvXRdOczQHwppJxljTXgyHnFdksVRJwLPGYTee9Sj/SFxqDq0o/Unr
juV3KgiNWYjavj6PyhVojIUO0N6EyBWxK8d2uRWdeyV/r92ms1yEgdkBVMLb8EpsPNteLuQRGNri
ifBeStbQNT//L/dBvFIJt0JNZHScyQ8do3kGAV4KyQfiz4z9cXfyMiRvRiXydaaX6jDOf7KZPFim
OyfUOsYqrgaCB3PrqRUgSYkQF79lY3QTeH5zeK6XxgDyjuBKPZv6UM5JgtB+RyLNN209EqrasYr6
FpprjXsEdQS7e4ef0rXHal07mQgt+zr3qt/pBtXf//fIjibW8KLtwjRQPPFOTuO8+oNJT38x/Ls1
CfbXZrilvDFe65G61kYlNDZkMRFS+YY38Bp7iE/KnBd6Tv34oOldfjAVT3+s2KQsF22ZiE+DC+Dh
DLfaME+t4VK1CkPiSfmSDcnJnjEWUWm8tvUWQC8th73RYyQyFcZvO2Lh+AjKuTg4llVsx27aABpO
GfwMIS9E3TiIkGj9NDbuOCcbLeqfxkErQ0+D+U/Q6BX0y6ji1i1kXdXZnJO6B3glmG3aos7Disin
2JpuBA1Om1lTlDXmzq70UwTUPdMAJDMrEsouabzhAV5TRdFSmIIgoJswr9l5/KfrNCinSBQgQAGl
Cl6PZJYJz8RMQLCedeozuZVdsnYiy9vQGw3s2DbXwAa3tgMezYQoYSRlb71dh1ViaZemMdKtB/mR
UhJ6zyN6taVvfMj4rCfk7DSS1IY0A87iX3GKO2ynvDVoNMh/B/IlPvi90eV2HuIzgvB41QLOrZHY
vdRp+QqJIBAAOmpt836vVKO9Rg4PUNPYL2pojhEc0r7W+JB0Emr+l6+RsCS2nZ1egps/iPclzszg
eY5s7T3xWt5U7Bhd3O6MoU73Hincg6NXB9cjyD4tCMqFC5krUuLasMgatseBo7TNTC6lDF2k0W5j
RCLHiLG6HUcymrCCCWS8dRxL0DD/ManogdqFn6hxd61ffIm5eHGsdkD8OeqEfaGlyDHooQZEZ06J
QjvebC//EZC+SAWSexJb+R0co9ohtwBHdD/neql6VvgDfF51DOM4EYwsOnISIDDhFeSHtPaYb8EP
HRukyaKUoYh2dc0JTvDiLslNfY0c80uVpvmiNx4wflawzPTcxJTBLgH5tR+z3Vd1OFrpj9u62mtw
subMPqcif7IMBiNSxKCQZ8Y98c/MX+kfPEAyw4E1phGSvXctEiN47gOfDMEJr0Pzohqv3TvtUnNP
s+A8ku1aDwGltVQDmP7zUrHtoVFK+A+CiZeksxb+MQDy3Omz827IHhaMU6CvPseZBkBaMWAkxlUT
kyuN+PlyTDnnObJJ57IVLSuF/dZ1x0lhTVcBw0amsTR13YRm1JOLbZbMjyDp3pZUJCg/fxvjXooN
cWdhIO5qsYNaJ5VPaPuXuPjW/qFiXqf2YmVaPvxfA8SWalAC9JB0NsnTAaFPXpL+BsXwmAu92RDN
Rjg/R+hRXge/+ZT0NHJXDDTkpc2u7p13O7co4lo6CDTW6240N2xG1M715R2XDMZW86m1gNp76JeJ
pGZ+K44DLGbxSpb80VOBqNpIvWcQUwv6dJsb7sOCl10x8G41Z0rXXo1gOtfiX7aoT/YreA/u6o46
BFeofcBNvHMLEe1pPEHFRg+ENZDQ5UMAO7Zxqhrt5sZgiXQpHNCHveut+wPAadEeVOibwTg4tgb8
HUSE8CJwT9LkQ5I7uGt10G9FzkhvMhHoRX2YYnUWWBKCTJ1knPymJXA6u2+OsMbN18b41jbtWbYz
IHufXAuth/Uyb3GN3cfVH/V4m2z1M09+sE2nzzgW33aCxk0wtnsWG4SSBV1/g2Vuy9T7jaLyxjIn
Dl2V/+W3JaFSqyw8Q/h9A1keTUsjWxTbsB0PDRUQLtmHvIFd63tbu2Uo4uW819RVoyKFWWfKGfFH
Tcd+HrZKkBsWOSjWfO1a6f0zg260yhuzQxUJN2oU8qVyW4b9pSbXgytRI3wK1o7X7ZCk57Hxgq1d
AkQGZn/OXAJ/MtjRDbHr70Wq2MDgZtVsnJLGXDwY+q2Z0Va5QcHz1x180lGYHS9jpf3rRXQy1PBT
RvKE544nop8ekJKXCpA81fQXKLWN4cLfN01zaRzmnBHjNxkn2k1xA9FF2Wnam6mxYgUMJ1mBY1r3
JjwUzr9ybLhirT0H70XT+RpbmQYklr3FvtwAxftPy2jNX8OpRTnFp3Xve4exfjRYUxwSG1uGaCa5
VQ2lDP7zpScl4Lr53DMxhbboHiUquMjOjfPs6ee688QWY8En3qYXCqufRhf7m9OZD68meC5t3usx
uKNBuOUG4ccZQsaClSLN0k9tGPPQqLGv5erDZ5sASCrp/zKtsPHSaz8rtcv1O/El22Ycj4Wi1rss
kAc3ekG0EIHQA19hAeVKNzHnR/Dm6MinTZ/gPHxyOiQ6RHGuRwjmJW1sabKy7uB3dJZ6/vvokpfh
FF9JzFLoA1iplJ4d+8SYTuvRjBjYrt5gBfIwj3k0bOsWC/O5M7p0Q+rMTqveEt44NAjqVhjgQ7GK
vnLy8JcTq6RcKcSQ82ZyNUd9saXD996WEbvBQkk7BuPTVDw5Vn7NCswvA0uAkZHOF9nzyzCyhseM
Fek2skVLeNB32slVjKLbTSXZyBq/yOxO3wzLO4pp9LV2+3+ER6N/MDrvHIiSsLxc0eM2YDXtdmKu
/4xxbRyqngnLmrgVFRJyVsV+vUwiZRERi+r+wTFegH32WxJiMVC5L1jOkrorDgl6pZWhLddhWML6
pci1V6QwtngGcDmmTPw7pBvPCH+ObUAEhVzjel3YSrBQMMp+pG6GEzBbtz5WA989qzL9koKFz+x4
wPqXJEFoRH7qm93dg0LSgLjE8kG9GeqWFQwBra9+b3GLN2to0t9JZc8qq4Cxx9fIZDLSB28RDP2g
AXkvobpx5Fgh4A6/ZYuCsjb5b8N0quKcsa6Av1DOu84oik99Orrka6xjLb96jvbaADS0Hq9b0ziL
fBT6WQftaRxxly2ca+xvIcSswxx5BNKql3iY2Bnj8dhX8XMwpIpc44xm0+JPjcxqPfmAab1N1XoW
6L847r/9toBgq46pbct15Gz9DP5nwgOn5WFRNFTBNRzBppN/T1BxnolwevouTffHdsV9lC0Gz+zN
yOhadxnazCK7CX985AW8UxO8M/bdmrygTKGKPhfcBhj02xs5J5IX4dErQB7hxVDyJYn59ms64rOx
fjgS3Bz5c7U8WryjNOU2+0L4yToZo33XBGfEaXvLrXf0HvKPiW2tV+8wFAALg/EuUv2mJKN7PzXn
lJOMNYnxGtafKYAkknOac0N4TftkDcMN23GzdsR5zjCrssa8RGJ6n6ay3v3/NRll9g61vEABL6RT
qq0D60O7K6fxkt27ngiBtVGQwtJ0HwS/731jjQgAYMjCX6ZOsUPhq/XbOHhOU5I5VlPS/EHNeaeJ
/lUMPBsSEYLXlrspD96Nudu3NtU8JVmFaO2mPxY2L3/CseeMJxJmOHcb0nO4MRFWa3/7QrJFgHJh
wQRM4JdCzFst9cCW8wAa/pE08NX411Y6k1Dh/0stXiINtk4zxKc7Qg0v3xDXh66Xb2OVveN1HL2G
CcelCATy+7i8RahV3SYInjQn3hOQfx5oqMA3tHcoxYL8qi+UcgBqCgyVJY8MwTv//jdFpxU/L9V7
tr/unPIQ9P3Bqz50NR79Fq2/F3/bEs/JIA5lEHESUWwvCuABKyHIM+K40KqHdLEsRiXglHzMIz6/
cTb+gFXTExCB7OVptxWx91P7/BDTd1uAegL/Kvwzn7GuwrnnIZK9+ZjdxUKnKniX7GLb+kJCN5wl
XLCaLi5tHNybIdpqRrNDh+hRDyv2XssJ1fJCNMaWZuAXl44dq8cnJNuj5fbJGiUeB4829GtJozL+
188FDw/qxbPsBmdfVhttFAfG638iGXCCw0eYc7MRb7KVn+IB5vJktiMjVckXGid3uokUn58RWhX9
WZWl0Zndo9SLgVOwkD/hzYEPiJbqVDoNl2OtlOOxGVsQkj22IUQD5tkaj20XX8WWqOd/gdMvwhpJ
ZZHBWUve3gal019FDkiYjMFzF2HRFeX0UH0FaGu2576CinCNmzDztbBavDjtZ+Xk1y7RTwbUcFow
2o1Jd41S7ccLXC5JD+huaHnLcHSvMseEqSAp1ru0tUSk5OdfdbpLtEXmh0mU9GbqovXTyNWS9Bju
7WDhhPiYNA46Vxi4Cpc8dq4vFEJWhNMtZXhBGfoC3H1mviiqvlm57NRLWB0SPMzZomL80WKmdL0Y
9i64gjS011lvdnaF77QEDIy0cjtGNnO38dIVGjOlp4fOUPzQhfE+wj+g+Zl8EvB0E0RGd9QNraek
mpeFU75YdfGNyBD7UE53sW6hqqri79RMrr2DSstKh2OjsVpHptjrk3/OvOEh6+CfO4cx89aWOJmL
mON7U3M56BE7DnpDOjVZGNcxKtOm5JZzJXw+pbat/geBx0dnChr6Dvg9scfauEUMiMLmHAv54XTG
u9c5Z3sA5x0Qt+f2sI8m63VymieUM0dBWwvnkUss1HChayLsm+iHvGX8SNR+jtSnz/+6Jsd4x7wX
aQUTAbqlEXTZc8Vf5LMnS9snWoLBouIjhpAyE+06O+Iy6Tg5Ux3dxvAwIJA3/Yj13B5upG0zPg72
bjTE21zqLz4GRRttHUpGjbRo+6Np5RJq1z6Nc3pPu+I65TN/Yz4WmCrXlpA3SP2CaxgUGJD7qMt1
YjPCTL66BXjzAjFBpaTIzOqAiOAs/koXTbHDcIbkik9iJOShkGDjAi1Aw42uDfM5SbByUUfxKZ3l
+zB+eX4gj9Afk1achc0o91as7ZVD5GzVmgF1d+Y9nqVzRneIHjFBFhU8OaIzTrFt7TwL5/hUqvO4
hCdoQYcOVse9l5rpJmJmPIoYM02pDQFo4C97fncyIZfXdfZijTqTix9fVM23KScjQLwi+32fxdaa
Z3JhfgoVZl7mQkhIpGq7lIbjC0yg1kXDE13O/9pu+I0m3rqo1/8VZEnzToP5LrBnMcgKzFM96g74
KFPddTCWHBy57MtZIlZGr6UHLdXk2rJG0h9LcpU9HG++zrzbtvNl7HmEA+OxXAsVKhuiA80bL8xH
51BVpDnmHwiTdeehVASo8YEBJrgL5W2KRl3iSX/Vs8nfsfmoddHFSxxn/i8pdG01zeYfRBDxNhvb
cdtl80c2GNG7553RElpn2J5V7dFFkpMtleHBurhDtzc8kVxjqojYFbVtrD+K0uNzDFqqFSZ9VwtW
P1gtZjvi/iNoTaXNAfkOrP4oyMNhQQWD4o0wqGGL//g85W6yiCtvGX1GK90t5icXRhC4Cedlj0Eq
HWyb7ARADAI9/+r4fG1jB62YHjLHP5N2gJCbIJVd4xU2umE7zJUjnnUUTnliOlspdoYs/OfuuTUI
15yWB1Bw9peWPi8jNSabpN9agDM4ONwkJDweNzNGUALNqu3I5k6mxSWxaDIOhtjkhpspNWwXz6Kj
6t2lTaKPCN4cQeFXEcNekRPxUkAmhXlwpzOE6P9sfnQk9IewBOg+THcNbdBtYuziq7rV0BoEOXc/
a19c/jVMzwERd7+ViUChmdA9eOjtdKQl6L+LT5jI60Ro8a5lPFsbZsznygWJ2Sb3DRJU/CBfJclw
ql1r3DHmUaVIeAM6MRB1j8TJWD+pdAiAi8kfiW6gTYQ+oARcDZW7NzIcYNimv/kr3WP47zTwJTdC
s9yVVAfDnmwicj4m91mzmEpiE+GVFc3RqvP9Kkzg8DzEPmspXvVy0oA9NHuXkntQB8YQxml9mQuY
JuSCVxQ3B+oQaLWGkYOEfMqIPQmHTj2KQe1FnXOmUPtD5wUxgcDJWL/8adN6OIm7wiYdxAnLJRpf
i4x2k/bBtvEb+SJGDw1fC6/tANQLtB6oR7/TvHvCxPsVm6JaGX57r4RdrJPEXxsNqdUI2+TcRxy+
BhYnpR/EoL0ac79LyGXbt/2zx+kampKX7GoOHz7KbI5WUiFGWK2oCL6SpXfEIUC6jwuawpQAkibm
Hj2rw1HbfZiuNYVzWx4nhOUlx2iBug+9KI+XpPfX8lOiA3yDeog/hPsVaBzZ0hXayELnnZbo4WKp
f1jg/gx2mrMWRkxaSemcNPoz0SXU68SRsCeOiZjTRhBnmM4PQE618nts5hSirVqyc7a9059kNkB1
dt6PUsw9DSY2joQXN3Ehx2C7CPDhk4naeDVk1VdfpMOGDeqvQzDWBtXwG4qZYC11tEgSysVqxm8E
AKnsh1WWefzNgD+0R9rZxDHhxAO+7ngMzqyNX5inbL6HDtLQzZPqBEtHje+RX9gnxpClLy1g3hok
iOwIRLgQjvfICTLIWpSIUfrk9NW0rUjoB3+QqEKnRsFSITPHqColW68IQD5snfwir9CitS0vXoLk
o40UTXBqcHaWZH+OKxs1ePNcwqde6oalakBMgcGH0tHAvphLuB2AwArV9e9kaQRk0mIz2gtjkxuv
oWUmz1YCwB53lEtWhYlGg9Igx0EWkiTWuq/GncGxFOeq3Y9m1W3Kpn7qpdTC6EUFEcqhDMRBW9Y/
+C2wnB7/MEoR27mXrib2uTOLbWPdAuTxOP79b6Vq/WVSqIM0d9bXKFKHg2vUPsuN2kJ5olzUN6qs
msUB8Axhy+eLbf+Adu9t9rmSsu7DRYUEnkDCUhulr26rfEDjjlY+M78T+YqdepyIcplPkdtgnJAb
2QskvswTdlsz7bQ7t4TRKt2czLjYWQ21fxXBKtk6Y/HuBshTCyap0k+udFXra8nvWBh0lyBLJp+F
TMb23qGiaAFt3cz8kEV8VxGOeX43mpRzXH4NdQhrcoV+5RwsNdkEuxU1d41xkvX48AwfqZfhfwQF
c54SsAx58CFa77PN6osU2k9RABMCv1zGJj1gIXbXNu3uIh7cY0NOSsz9E2Z6tBMZyFltJBxd0Q8B
uN9tBWCQVui2zd4Fo7EwzoZ9sJQPesi1NNamlPDAYjSD7aQcFiJU/1ZDVVfbF3eMAe7GJhGvHRlU
ZW4cnYZ2FnMYnW2aWLcxBbyrbWI5VemyfEYDt5D2x0ShMWhQ055aNq47GhRt7fYQZM3gPtsieOjB
fBxl7NM7MiDawx/JE++vLI0wqAJpzkmX9qNlRyOFayslk5VcokATbEGkWW7H0a8J9KmgRriRhKZ7
h96eENb1IGYdUVH2hH5f8YISCqUZR0PBG5ZQRkWlOxslpEMqi44N081fTLJACEwghEOyYMcdRCFz
+IvXKVJExhgxcTaGVLwcUlvb0tjIUoSRYt0QvWR7GFti18EyUNdco7zpBFER9Ew7CoTtPB+tOXVO
nosSqa5+nJ6JZ5QBqVhNi3g0d72w8tAUjV5mhvoU3/CN7MGIaYcc37hywMsTA6NJSw0C3oW6Yhcn
tv8LdxgNK2WFcEgV7pPT+WHCV0o9uPsziVugd4+si/O9XnTfiSFMtnqEB9GCaxI0wlxP2VwkUS9h
D66qDGmB35qruucSJYXlmvHPrZImjASKdqi7z2h6uIvceIRHi73q7vs4lyzxx9ag6/0CHYErj27k
/NixoD+9jWVoBg+vB88QQ75OSCIKQCtB5WwcvjGLrB5641JZKQZ7HXcXqIKj7R+xkaAUKoINeU31
ZixYnKE0QKZ/MPjTC5WBttgzDTVufTIdhMsjj5/d4FqpM59qaf/FNkZI/qXRvYUV6ETmb5qkQreU
g0OqrnnSe3sbI71cDzGYQjmVxKVO59ztnJA9nuyynzhNv3Oz/azdwzgmv7SSJxtLKz79DGGyNnw1
S4KcOSFmHwFhK/liUyTH7ELBaI48UrFh0RPavhcKxVjEuTDY2SZIkXiYha52vpZ8OwYiZtJlvQRV
mVZrP7b0nTA1G3racMDBoUcE8gwCGDe3eSKG6ZU9GFH0ezQi9gW5NC3kJk2qEB3lrxmLLOk31X2e
mW90jnjRsNkG7Bm03n35JWzQ0FozPxbARCrUw8nsvaRODEI1+mkAOwk60CReMCqubfOS5L59nXFt
OU+0hyLysYvPAOEcydL4CzoeWEa7lmR6tsgauE4jKoB5E2rSohuwHB8CIifUourT9R/WnBTgzRai
rBTdAzGXnCQFH9JS9Udqwc42QAsQLGFX1FZ026Wc0Kuki65pW4QkaJBuKja+n31HTkvWHQU9AB0O
IO8fmgawcdrDVpJrAdXMBl/jik4k4YQRZ1CPq2rVmNmV4lwinKpvuhE3xeJB6eb5huqVT5/ibV6k
fOcTLtVI+zJ38W/bZ1+t0k+ijB9KyoMr5ncv9WjoS+2NLUlaEDyo0tHTp7g59bnV3izP2yuNSRKp
fBjg68eI4p3LmJiYqhmeUc2HZW5ex3QqNvFMch2UWIhW2STxjNeSt2pj2M47OXe8o1GFHJv8qlqS
YkjzM6wXJKHPUUb5H4lEXd8XiJ+y3WRVHvtL96cayB9wMBE2GAY7tZ8aXJd5Be0247toO71cszaT
QsKCmBnRscemim3K9cD2IBbcjpZGYNV5eRJcDodZdbjM1SNL0DDR5LKuy7LatnLEPhLZZ59IhqKd
LnibUC65tIGV6dNocv9xaX3YVuuvh04/eLYm1jRjXYFhv1zirUy+j+T/V8GOPuoWQqwtvhHCXGl7
3CQzgTN6ynnLaz50xEpmGrmKRc4pZdRLV1P1TzCqnpiQ+QZsb73UsAcAlXVaPFuyBWHWyb3iUb8Z
HbhT5NPTpGBHAbf9QFqhX9/TRFSkNMKLpaYD9CetZNNKCPkYG6eowdc6u97ZQzmumCuddVkBM7XZ
RS1fqStQk3KdoJmXYDJrSbbQuqR862g1XbDGunFo6ozwmsr4awmbJq2M4i56js2c1Vtgn3suEW8F
fpzuHJP7pewIyyrqlZhFsdEWpA6V4hs5PtqTVXvnjnUhmcpp1yfy1dP8J8upXKRqAyN2Sw5Fw8OS
a1Z0KsoBd+Aov3R8MiVGpI1fQ3M7AXiKPfV/0LEzMWJnJWAJqLgOSNNsnsgBxkuV1UccDh7K3M6+
kK4RzpaYnuwaViXXT4g9+N8LTp06WBwHJbwpBAq/9X8cnceSrEgWRL8IMwj0NrVWpWuDvVIQaBWo
r+9DL3ps2mZed1UmRFzhfhy6gzbm5ap3Q6YAJCshB5HrRLR0y6z9V3rI8LRqzWXUG7+DUxDOwPyE
4XWz65qAJ8VmR6r5ToMKzfrNZaltNAnk0BKOxBMknjQ0AF6SMf+IkguH+5Ztwt1POPLHMjPXbsxS
kiwtmhFuGrxMtAFFXrEtTeVXZBnHNDC/oyE6dB1vQDok9ygP5pSjOV5J20d6G28sLfp1MsQ2ocvV
ZGrBGQ/ajyjRYUd6/STD8GLUfvyke+OfKU2SQdEnr+IOy/RAmp3W+v16nMkrlUZ/oVssMRuxaEry
omvsapNlX0bUSUNl9xc7ZrZJm6/t2GUfG2wBS7MuiAUDMaeKYZ/bXNRMfO95QpyVk4D8rEClkCVi
ros5usfhe4fgo8lNWxQOUo1H1fXmxk9UgAyYVXZemxvZYmItjYvbFECuwmPsSn2DUOYtnmqdg9xB
TlOOu1JM9aGdWL/u+9JXP5xmbQ7qBlVR7ycviplnmFQH5sdlQb1sxPBk0P0bazud7jl1xt6VBM6y
o9pMI1NEc+z30Kf2AkloliDMCEKA2U46b4a4cJaYJ58JrES7ALHaEgVKIDHtFbkPhJply6oZX9Jm
zgYRbXjFiKMWn7n0/pU9AEpyWJedIT5Dm/GsaczgLdukCwDgVZjNsI4dh5Ek3njHWDXltCdsDAi3
y/8vnT9Svsyz5hVylUk0142vP3zlvxGci3YviFg8CWBYUk+Wk17/FcmgXVIw7YU0483k6k9+kbLf
06BIZslXVbjVzc/2jYpssnW97TjHpBKcHa2Mct2a1XAfmuk1NGevnsRJwUei12zvx9DI1lo7pGRl
SLadzn0c8VUjiqxj7TOL5lPIlc7aiuSXa7YIqCWOEqHn7apqV0rgpHTRVG0LrkTTC85dgFOiAXKC
olwKHE39l9tPgBR1pv4aFkTWVweZ+ada/xfkY3tE2R4ujVoLNmabcMREDnPkDnOhwAPrQwRaDRyr
y9wPdSQpdHxGxieGFmSrWaisEivf8nu08PIrbLAV8s2qFavSNEDMxrqBMVeJDY2NtdE74xibctqO
7Bik5jzMmuIuQL8TdOVd9eLQpuKLlaaP3ioRmC+s1dBn/qKMxRMfdsIKxEThXhp3PysCEiCds5LG
pg67U9R3NxEW8VYp84O381UHw79X9TQPX6hVHXrOZuJ9TCI/JV3M21ceKCtXjbfKyqwlUXr2NjL3
eWOCizUz8Ypw8EJ6KKv0yIrPxh96vXVZucNWVdB7hq4iJqDZ9yJ+K4eWGUGIB3dw0xe/N6A6YnSa
RH4dSO3FyEcRNC822F4VmLxdpjUsfftOp3DyJgT8ShSbtGBenbmsBqCrRGu+K0pae0CTo+8rBiqE
wY3ERXqvNZO8bQedlBmef27RJdQWWwYPGIBR9OMKWyYWbVcXq76jpLdQcfm5v5myHkZs3z4aDBl8
i7DAkH7pa93YFkaGwqng3ULdhOxK1sE1miBMdehEHSN4MFzHrahz6DQpBR5+ZmOluYDTRpL3Mv01
hMnVdHy4AwuNSXsvhf7Rmkh06nrz/x+zHdJnkuFhwolvm/XYFUyME/QYrahuFpPnXV1/qE5oh4I5
g9VWO2GTqGsLMIhJ05xTHN6NItMjU+NLA7KS59jwlp6gmOny7I+JJQ8Hk3MfwzoKKIqsVH/ikNl3
ZHgmaXAzp1+9kEe3boH8GiTyEdCarUp+jjqjcdahfdTJAH9ZHMIp/0qReSxLxc9qNIOOZGSl116w
Qd4AE9hgVINQgesmt7mFsp3QM2Qbo2Rd2nmLNhidR1iPL+Uz3SgArnqGIlkLEUuObq/3TwoB9un/
/ya7gQY11ff//53uZbBxTd3xQQXzH9zw3ODUaeEYoT1EVfOBQ5h8WuuVKgjWgJ3CTOgV1rlUfHAZ
3/HLlw9yT5IKApRE8Dh3suoeR/UbL7tC+iuzg8A6996h06u95F0b3OQ4tgGaPbeyliboerww9gP5
0SbppieBk3JX+577EHl/VzRmH66DIjG3g2GHGEzslHA5TFPtjEL+Bk6seo78wjig+w9QXrE/JjJ1
wD3efFXl+NN11nM5COMuETfdpFH8qx1adSnHYel6rNX9Vlu6ERNzuxySXQMUloI2BfdUDyck/bGT
jJc4ssnW8PKtydb3Gmc170vcLwzocMzU6LRbQRZf3cQrFx5kS80Me5iUMYHhr7DYQxVpCXYOQzCO
fONUjc0Jy9A7HlJ/wVZTvzpRQCxK8UjGsDx1YY/acvwp0YjjN+OlJVlaod0kG3tgk+5UJBfmUKuG
ZGJCGvUMenFkMM80h4F2hIozbLtwH4u4oSGdtEcLW8Wz2REg8jt52WSsiAWvV6yoNswawqOhqhfh
V/QvrfWutIGLlu4SPrIvr7lmBIdytORm9Gt16iisaGxYb4S1/CLlG4mSiTZ4cKg8sKKh+Hf9J5b8
YNkbL105TNXGBrYaQ88DtGHgbyhCaZax+yjfQpDveyuyHN+pYdJtnbAu11Mo5zgwYiKnq0XQFMyI
qpGB+UjHFpnhyQITzsNiP8zGadZRFewZnTuzVize5MzyWOCzIyU3mcQLEulzcz00quGX08NFmFbR
PtCB11YDVyd3DWDGRadj+TcqZ9UbNfkOY3joW++BEpaGUIwbXBLA2IA/In1Tvr+yA+3S1pnDH2Wg
NNXEdtqkONBliWUZdLheydipQ0Z6AyXmtvKR64FESWu3JcI8Q6epSEoc2ITU8c3LBKgViwraxP4s
mEEtOo3FaMxAKkf/Sssgmq0XfxZItVgQJDcaMYLVUg5wIEazOS3FVDnp8O25vZwxbXcF9JKwOmsF
uad+XN7YsxvLOhk/Emr/Fac+BC2cJKL0zD1Lyx7PP4kfsS6/65RDHL3Da7d2Rn/a+g0mHJA80TIZ
kEPLwr17Q8KACeCpcqbkoBvOrdEdsSokvETRvHcYyFvQ98poHhH6y12ca/+KsXgIfYhAmhR/5Ijr
BeZaqm+xjUgkRxXE39U5s8sO43BNrnwy51vkIIXY2u6hqW30mF14aEkQq6l2nxP5jGI3NNa3hr9+
/qAeXsuBmvXVhUkSbM4WMH/QcKNFOQsIUT5Um9XQZ8x9p+ebJPDJ7bWaresrdHqCahppRm8Xf/Pz
RqI1oDeMApYn861VtIyQBVhy0VUbaLsHMbPx+jTbBXW+Tpz+GPjaOVf2tPsXefzuk55shmyWC2JW
X2chTsjQewWj6MyWvWLlJhoW3B5XrEJeAfMl9+g9u9ZfNRmMhDZl59/6+ntSs30sPisQFjMDcVxZ
hXlDZQ91oE/9hVEUL0OWIrzUUF2E/g5zFnDPynrrTO8JEuYGD9DZVLTXohr/kM8US/QilmmDoeqg
SOq9+110yCqSVF8gOP+2PB4mtEN4ZAvvlVQQ3/vRLQ+wtxGcTTO65Jah7UD6vhac6pvC+oo9bNSO
0ktI1u2PGhzetijReSpXwjHoNhuY++ivuwUH98rt1BexLc5WleElbQuxM0T8z3XjVW7p/hMK8CK8
Olj9diVjwpVduR9Degly8a0l41YhCV/2pnnPdH+lz59HjLsZ736erAGsbwYZ75ULwrckEOeAvuIQ
+ARBWwY+kqEyz3xj+Aen2S7W9DsiuoCKwpHVMpOc4kls63TcRC4frkUXPTK5RHo6/XhkIaNUo90P
z2qiAxX2+Be3bbdD//09Nu+hwdMwv/tofRkEOOXrOEX/GLE8oUk8BhVheXVsEPDwypHwz2eytVQj
dVQV/yRT9JZrWKSs8IyVkpRphC4eZrX5fxzq4L3z433nA+PTYrvHdTTtdTfjWwjYHYMKnb+lUcO3
l3fZYUYxlnNUQczBi5euJXIAlZZg6C4D+zXsMTdardiVboZdkOmT3XuXpOMu9rvh0zJIFBjtEU+j
m63DXB6iEulBBkao+k305qpV2P0ZaeHBLlIfZ4zclFV76xF8NCHuSW3Cp2+g9GckcFeqe0QjI5wy
cnfuVOBAduFt8tLy2rtI0mzrW5ZNt3BT/4zT4GinFy4Txrhh160hgy1nG78ya0RiP57ZvVRmhF3b
ZWSQ+IfY1Q51q8SiM+x/Q0hhnLjwistgP39mCfa7tVOdp7kgpVy+TWaPOcWt12ZnHx0oClGI3h9h
oiBxAghtnDfLpAfCMNglWtD2gaPtWjDaZLuR/VTCLnhBUqC8wU+vebSv0DvR6aYvDaot202JJWz8
r6oqr61rrCOKwiEOOcFzC2lq+M/yxABCHn+Xrv22JE/RLn7lYffSBcfAupVhdTNbcPAsC9hq8VJQ
08UQROrsK5xQuXbdSZ+9rw16WN9oTyIJggWi7Te/8Zplyc8r8F8SfmK/1pNDsFHq/YMPSpWTfAaY
js0u+6xrGGiS4nFQFNrDvUNFmCsU9cXMAw78aN8GFbtUqV8I6MQF33+husgeesmFoYFaxx1xLQOU
fMY0/dQ05fPhi6M4c4+6BUqaPQR1TtngUJiqRY1APMilj9XQjfdh8TFODB0ceGGmr12MsdvHY3Jv
+WD5Sg+1UVpb1aj3GLTzapoeo5/pq17lOO7ldFNjfEnH8TV1JyaUkXEBA7qMyGM9Ece1T/MU9iYq
X6aLrGHow4fgO/Clh3Oj5lmvHoNrmXtrFBPMlb8Saxd62SHcWc14NwvBFDnu3yNljVs5JVu3J4Qz
AdnTVN2t8cWnEMlX7MIdIVcS0CfiiSn8sxKPZRoJjGQ6JunB+wbrfu1G7ZJh/i6lv/Pgny1F0fyN
0fRJG+4nzqcjK2xVEy8+TJ7Re8UT/ewReerX7otBIR1G4p3iklIxC/YcjgDQVHEw4vgaJ+q5L1kL
eXJSWz9+d4bwt57SBwvEQ6V6ggF0rdyC7wEWp1VnpgE0bEOEWS5l7xak+UdjglxFW0JWAmp7035j
9HJibzetgJhfyDT4aKyK+E0cQJIoFbtKLyqb/b7UoAtZqwuZEYvKK/ptNrlXghIYyzHJ1x+9lfyo
himvTE96deafhn2n7YuZXVBArh9eKif/SzteGc5m5hLBPjTrN/6yeZUbcANSPQr0uIuojMRKmcGu
NRja2BZoQQHod+nYTrubWgNASJhjCzK+2qzSVzwscw8adBQ0aCTYKqpCZFigVb3wa9bmyfOUZ5+D
4qFFKfVck5DjSm1TMOgxEQIvG9E97NAkGoV9iT54/wiXJ0YhG05Ad6FGzJtn2/XX+ajhiLHyv6nG
AtS7JeNvxOoLSIpI88yRkXrg/aqixa7Mcn0WAS5dK3krgpc+6N9SrXgMfv6Cc+uSpc2nkigyEUVR
8WQvbtoFBy0hqoMhC8sTeMTogkd4WMtGMkCQQ7sh8eMly9oNISwwN4Iz0380ATGrNAuYmje8T4hV
d1Um/8L5YOfZLSNW66KqPsKGRW4ipmldM+bFrb8dWIUxM8Y3UmufWoUFMB+xgEu9fOfTolLmm5Oo
3lSOD7o0h52UwQes/rGfvGfhZ+ZqHn2hTaDyrDqA32VYB1uUUSNloA78xcNYPWjdqkDHrlXthwZd
ba0AkdmiYgYaroq8dnch023TGw+GcNTGwU45Jsz0c4BLBwQxvxMpOw0hHhmviGbNm64CNQftQD5U
zUYGu6geskM97rPIwo6ZDSszRvThVuzkIvqbFMUYZiGTgR26F0Ngb+0tttAmuSos3+XJiU99A+HO
SBh4mwK/M7UFqwvjVqNi5+cp/1zDZ2Hkm+3CncS1clCY6xq3v4cchn0H14BR/UabEs9oZ0fpOvAY
mcSTXGP95XlKUSbl2M1qNRkIc8rNgOq0jKbXCc6K5j3VNnBr3/W/Bww35AV47PNZ5GvaK4CDI6uu
WxVs9ILdkI+8G4B/R/RE7xwCO8+QHrXjgUQp7jG1FCWfzlB70TZpvU9oofaC9fguCtovHwQm7Xz6
BMU5X1SudzIj493P1XDp8frYTlduigmEzYjEfhToOPUOLiYdQZzRJBjOzDDhgkixGq+82bHW2MNa
5wb2c5Qy+ilPWx5Szz7zrbFZjfrrVOGq6zoWRVaefvtMGAEfUU6iw4uFfCK5aROF2NS82n72reIS
CWYJPFMILbDe59G0kwMeR7zfTz3+EtAs4wNCArl3omYCHctTrITYmV77LCWZfTkrDc5oa5ZNcWS5
2SZ2CDtg+Uu17w/hOimKoxP3xdFnuoyYDtaE8ftgNv6c98XPmNdzZ+acndBiZwnikGiWZt0E3PMm
hMxQMhO1lPlP15MHZzFQpOAeIrBIgNYkkfHGKv7Qx9nCMEPMvKP7aoXDLpmPLS1iQs6X5NssARqc
VvZYvXvm1LEBdkCrtQJISS4Ja7Y+dUvfGYpUgJdm0gkUgLIW++ODCNWDPZG01ZNdtbLFVWWQ25ye
TiYlqo2T/ZFYSblVM0ru13b7J2Z91l6Pu40xDeoAjMHF+9YtGC2ePSf6NafpkFWMAjD0bYaC7qSV
+tvUHF0O3SX5FtdpQJRn5PLCQv2Pb4ACrI/JN8svqRYDpXU+NMZgvDxr5g3jJjWR2QupLkiZKZP8
aE1e4LOrtHDVI+FbGj4kH2T1cH0OsYGDTdrJybfLk8VZgE5Vp3fqbnUiHyZ+YLqcZ921983AmAk4
10L4zBIRqe9ALv2CeH+ejBLyhrOJnPFAQYYV3aX3L9wd1pdwSUhLtA2d8c9FdDEntn4EpYGKSefu
7Edenspf8Z6+hzEH1zD9ix3k8nGIalLr5m4sOipPZStX0Q+pWnwxK+G16Kik3f6r16JXAobncA2Y
hezHs+e+Nn9U6T8YPRyIQcuWRQtckeXBD7I9UwBQGbtpBTGrYiVMDmhVH92OjarwXvm8fiZigQdO
ezYaJ1C6L4WiF6a7HhsEfQCHAKLSCTauuFkKEnimfqDePutR9xrXI7+tFe5BTvLtg3OLuh15twZX
X3JhC1E0l7jWN7kV8RDM/jednaeekweQe2u+63s0VTparO7Zj2rM1IaNB8bBnVtazoVV0lNjeCAT
Bxzfuv+GdNFgjp9BoU3WVQrsLIiPUZucQbNfPdufdqODic1NiO8U7Fdb2AZqyuN90v2abt1vjGo4
DCLCNMQRCyDhuaD04qaM3NNc1bYjbI1hzBEAzRM8x97mXqzWtPZY2OOvkL0YcIYp3+EGuARGeEJs
/w5Z6xbH7F/90gr45JE9MydAs7Fo1XB1EYLbuv9tWtEZTyPHQpT+pQYS4OB7qG4QXx+4i1BxtnNy
XJ+8xYKnNe7/ihruEkv1nRrbv8nIToXD4Npme2TgaFm4Of5wWw9Yo5BQnsTYpVKLf45hjiiarZxZ
rVFCOUHequgcpwBnT6onv2PfbCsZ0vmO/yKWmewsUPP5zs7z+Na8ojhEwJNl4J6y+n9rzPQRTXUK
S2G8h2V+hHpByZHZz1gVRrNmB5SiVbNajHQsjRytIoTsLlAnnxzX+xxr6zEmnGZwvrALsM3zQyjW
9U4ryu+Cohqq2xH/7ZdKabMs+TZF4sgjujT7fhUxjJWKuNEC0UUz4F00UVbqAzZki6NB/yVZR89t
iKyNeDKoyGlYImuhIiaZOeMi+ukx4F9VVwd7xKGu5/fQRrw0VLuI4ecyLcp9TlQqaD1SGnvnzZL/
RnowTIP7nNujypJTxQo24mc12fxu7LK99JxtY4VWKHuEVO8AOCSvJk69OZUExsmJkw9tdzF7b5vx
4Qh+HgB4qsHp3gqNAzuolyMrPBRsfYK+8f8vQCneNKIy1pNODp6isdJEyeGaAUjogrcxBd7QG6zG
a6H0pRe9+H4qdln6EGbKsNpeMVzSAF7T9iOCbjNAeLiCAbc2LGhRHNMlkCSNvkW7g8yH4cNsX9GK
Al1QmF5zk0IB+gAfy4O4umcONGc7cHWhmSK1qi9/Hbv9C/6XjKGU0ISZYzSHnwLqFw1cpO3QDn0k
oBGZiu3Tjg4dyezsxECyTuVdDE8cdwgXc+t71Jg69vjpaz71PvIJybQCoEVwOFxZya0Rp89Dg1PT
n4EeTMtY8fWfljZFa4BTv3jpGFqK6UBdEJTjSYCqZsYHVc3HNFmJ5Bp3QCjAgbslsosAcIYadWpx
N6mfHA06ZzDozygvABwRwrDMtJQvuuxBaMEicSL3W2gzoney3jQbKWAQuua608hXkWIcj7lOr+Xr
FjTZYs5W4QbUwvjLVDI5irZ+GIXHJK0FFjpmtn5QVlOv4d8jviQFZ5GB/VtBAaK1FvdJH3edmxhA
qfjJ+SxbsyT7jF1KaWnAwKsMlsGEW7WIXlzLxcc1b2a8EVQFCAlHw0ovPmPXD7hW+6UZA7ygMoQh
WmKqwkRqhiBTWJXT8HiwPn38j/50anVrRUDn2ajDN9VZZ79HAtwM8hSoHNUufVfdmS8tOZgr5q3X
rLdB08At18KPbsyYAOQvWYTey7bhLyJLbldsmF50nfH/YENacwUAevzDXaTQU3l7BlJyiZQVFrmj
Yb2KuEi8X4/IPsEF1Ptk3QDWS7bO8KTH0bHuWJ+wXJvsnuEod0EznaqAGqfUoef1BECM5g0xzesE
2JJUD+3NjyitqRIxAdr1ieSIRY5+2xcOMRpybbjq1WUo1bTavp5846KP+Z4gJ75pZBsG/MDT4LI4
GBvzKYkRVup2/qKM6l6CcOnqGBQ276jpac/OgNG8D1H48PCy9UvEKZJ0QfpZreBwX7llM6Ctfc6X
mfM8CYM3vOTu8SftV9rDqZQl4PjpPdPiB/7LChUesEfR7zGubwhgk6UVrTqz/tRd+WkO6ZmSYuH6
R6eGJdSBM8tqsrwwD6emdatz5BMW3sPSgFpqB/6XV18ZBDKbtZHoyLhqtnENMgcdt3FB3vKA7bKX
Bh0QG8+msD/wICEdwAoAAfylRrGAj1z+Fcy7uFvmUg81bmV8jx4XWcwD481L/y4xsch+yUA/TmW2
Z4D1sMCapCLy12mvPYPq+cm1cTW00AX6mtezar7KqRlWk8eNEhTPTT2iADG0Z29evVaIdD3wYJ3f
XCYdw0QiOOZb0VBLxd2LMIurU7XMkC0L+fJ463XxGzPUOrTBW0uoyBbGAYeEzHZwbp314ES7JIyQ
FZbBK17+3xqcH3mtLCaIZqqCnSa057Q4IEsGyJLoMx91IMrRF2c1Q6Tt8qvKXO4Rrb2PmthPI/vQ
KNqHiXGeAbdadnVV9S6KLIIqy53NbsWBxw5sw2QDkNvg0JG+GoO8xsasX8BB0inn3OnRIwjiMyYU
0nn5G1rNEQ6Lxs1UzLlnLQYmH8xR5/vrTNp72Bz2wkCTUQ99shvcTdY5H2XXFdvAi/ZpUV3RXEFS
IfoFnCigbGwQkIy91fyvttCklg23XtOFF6pB4oHVsW39f02b3QrLGhYRgs7IyWBuFAimjRU160XD
aOaWxVHrNASX0fCEt/wm0uiamofCwM2X6/Fvz2/nyhqRXYtDsXSf8DSftfrLqmd3pNaH4OSSqynd
lyo4s3GBBTpNGFyCfyni8yE3TZ6V8eBryNmqjsmmLCHtKPeXMNhyifgQWMLJn5WnQnhXwUbW8MJ2
M5bTxR4cBjzomNtIa7eKwR3T28LZZFJ7rTuAYF3CCIIr2YzddxZZJCz45Vcvq89RZ9aWp2CjGzP+
Az/30hJH3EUhDi8Rgx7HXBxKDJbo0CmRid4tdB8eL1EYDNHbiNFVKTdew4yOCg8Kpa0fq6HcMyyq
Nvyr97qNOtbuK06a7hqOXr1jeNkyq8nsTZ8Oew2Z8UJvZ7Z/eHF6u1tlfvRimnT4jg4vNKeRyxoT
c3QCca1jx24n5nKI7YurwxyKc2pKCW/9f2+6hEfaO8lLE5S/MZ5h9Nf9G1UqdCBXvtmO/joawysy
jfckzFdkE4CvMGtnozJkviLWj02VHnICyFri2hdyZn2hJaG9atGKJqaER6IQC9gxluj4K2aEhXOo
vkrBVnMAmhWVrCrKvlok5XR3eAdXvgsAYvK0X29EtDan743yzyspNRh/LIUTVkeuhWMRWxiftX8p
+7aFQtDlxe3WlxPWKhP9iYEP2XcoVztudgnL6RmP+7qyPWo/prtJHR1D4e6B2WTk/yz7XNzCIjFX
AjqAXsaf5Jnus4r7K6MttAd+ISMJ10NIZjH5G4LB3SKX4uoFCldGrik2ieE3iPQ7YEyEKl8pKQ6a
xxivLuRAUtNXWpU/2If4QMb+x0/649QWW202iCg7+umzbAcoxFu6gN7TPy/R7L2XefaWzBJFV0z8
Bd72RcDzYiL54ZYkICKAh8vsyH4vGU+v7R7Aez8cEkN1GzgU7rZh1ZmELPKbXu3c3H1g3krmjgNV
8eCsJRHa7EjJe4BFMG5ojEpWeR2K7rUXNdmaA66XjEma0vKXdtnvuqwnRImU8dDP5S61vFslE+SZ
im6iIaSo/r87QO/ix1rNAorEalnaoPH6a5vY39O8YR3a9woYLMRX5m1mwQQk19nBQc7kIAZIy6Zg
V9hA7j2oPLAUzi1EPy5k7D0JXG64emDF3lC7+afZo9T0hrc9CebV+LiIdSht4+oiHQtkUl9QKWW5
7m1BXZ6pR0D3Dsc+Nn9ru78BjXkVivQ6iMORwEkeScYFvpatMJDLZVsPGDFc1CgzsAfw7wbjy0RY
d7PBSYWs4X+L5ncQV58aIjCVoriOsLRCM9rrqS4IcpDrXuK9BPw7LLuKDSZjiMBpZuBjMB3auagb
1PTPZ0SzEpV7QAf9rLlYML0WaXoX7/Dn+FTVBw+U+XF09HiHqPsgJzSPnUfQHfKeW4Bl7imqOWXM
pPythdFtJgWOuMf85HntUTgYLw02kPMHGHoFg5APlVSrUmFx9/vZRO6pkz57nT2PeYG2VsLJiVJx
YMTI8h4GycLyX9waf3FjYO9P3ISRGW85j5WCgIzw4uYn5W3mFy1ir/Jp7B2masr6Axt1soq+xD7r
gMt61Qsj37gOcygXCpNH7x/MYwFWHeUOrfU+QYZZFr9oJr5TS4Ll9r6QxbqrohTUzRLMlOl55JaO
bHLy+Ib6YCdM+CIOrCBUp+mGGB4oA3AWk2ZHH6Qfu1QcKXDpWabqHEzxuav693qcTrVrXI2hBHXW
lCRVuPnNdphwFPgIujJBWpJe6cUxuZBMX0ucT7BQKiNLtwN7aWUFBFoQ+DJrU4Id7TOC8oXpEi6j
rGS8gjbUtu04MbXvxRqxrLPLWv8SC28bsk7y7ewqOGEKjxtaH1CdIvLdjXSvWVOkRKLHWzvxXgN2
SySCfLgc92zi0DoFMMHbGtW5Z1YvhihuZU9wEmTwc2r00akgKYM/HB4HvbqaU7yv+IBkqwHNlQQv
GfCWfZsPv3bAsAAYeoszFHY8P4TgjSxn3TkJwilo1/0xefWT9B57NF0slM1lRSwUDMTHqJvNedTy
hxU/qBtXhpNG3FeksNgYdUicHzct9qYV6Nqs0K5zoDWoQGKcXYOy3eJiGpv4c2o7/P3FsCsKO8WQ
GDG+MkKy32BolZ16Hnx9b1KWsT5n15nBtEyEV6MeG09IM4kycoiCCieaWNJ7EURoPdppEklMkb6A
LZqZZ+FTr+LspWc2TKF9CsbUPyDLUk+hLrR1V4Lb4Kpy1qWJbFDL4ieoEgpcIpdoFrIWY3sGxmg6
dhP4ddb6G1bkeNYMLXxV+WycbsBcyIgxO2lQSA1IIaQBR+gZTIKaoiVZ0LGhIrD95Y9ubJW9I3BD
b5KAMWHKf53q8mYVQbWpai3fjXYTfdKpwcW48ZrAb2BwUCEfXXU+faTv6saBt5V5YYtqXpTJNoAB
9HDsIXtgkNsXUlvP/oJdm0MFnF+axm/1jWvY7U3GJ5oa8J9saVKzeidSBhlRxRw5qVxKx3rt5PZp
NMt2GZX81iX56zGKfzfdaAbOtyrqXyvLeWq95t6aEVimWHuLL7GChybmBoZc9M8g4aUnTnWDnQFD
akwTEwqUQh4sJc9Tm2wgBMNoHHzjhFigGLfVtn3AWrlkJe1PQ3W4myv53JfHIVx6JeMPdIqCiryA
jW8TCqjp78aABoBuodn2asBONvuOmCqerAwwCjJ/qiJuX00nNjcAhDQwoUVOgkPXkytRYMWiT38Y
RK7yykdMRsPwiGMrPaJiQ6ZsMw6yWv86/9UV7HtpO+BEWw1VFFTDsqFZH/IBek1oXmG63iQG40PO
/Gkx73sQxUrCm+xnZljDJphOxMS218bVv5GPYstkgnEwqGWZI2KnjnWLGTGYk6SP4dJLNrweRzJy
k3KbVzX62or6W6daNV12W63Xba0Jw4prgAaVkLB7QkwXA1wutgfpXp+aq8xnH7LBGSYxB+XtJDmi
9XtcDS/Z5GV0MWDv8q9IJPE2QAywTbqMD6EBoyPd4FSxOw9nWevsw1Gl+a7p8Tb/izyOS4sVf4n8
18K1guPgnupeus3s7IszgxQ4rK5+jhvR0n8HXYNlQqc31JKPFC9ujeF0RjTtGeosysy70aDDLALq
j46P8lf5FTWRTdyISZ5vbdOIe6mESIUovmK2EQTFtTKYE/EOw/QYn5AYSR7e5BimJD2N/7F3Jstx
JFmW/ZWUXLdF26yqLZW5gM8OwDETJDcmAAjYPM+27j/rH+ujzpAsMqIjo7JqU4sWqaIkg+4Oh7up
2tP37j2X7bGS420bQxizCybHPj3GgTlzndB2pES8zQURiokP8tDIp/s6x6C3QG01iErjJhnUK/sa
XlaxTUx6801U3qLve0USSr2V+C+mlz2P8nHuc4/eFQYMtxhfDBb9fLFUAvV97kvkUpgGnDRmwA7o
PLReDRcmk/RaE5Eymq4iFvNxMSGv1+KVo+9TOPT5lo41aj66M1H8eaBBncivSUHXIAvzGwKct3OI
ht/sPL57BMvrnrk4BiIEHGoBlTZ9jts7y6cqd5EThPWOAxF+zdT9OvaAzrwJlH74vHiQOigUsb76
zB6hNB9M6b8ArrAPQEr7CEJbDffIdmmzALK9nM3489SXz2FSOYcGEVOOzDA3xunksrC4E0X7Vtbs
puNno6F+i6SzG+sgWUXEK9DIwAzDru+Ao7nBhhDSQXiZ6pNIg9dp8b52fbuZGHqSiMmjfKVHGEl/
HVfTPo8CBdqi/Szc0dskS/AeRUd80VwPMUBhodpPdki57FBDodt7ElV7zGqWT1Rn+zn0KZoK09hV
d6YXGbs89d96694MeT+sIOZLGQDlJf/qwAZLnFnjR97ILLZSeN54J1piEbelIjwrbXlnxpRoG9R4
3aKHBbPB3+g15JBZ/JWFxh4pN3hWrFxrmjB4oIPqDUcUamj2uQk17oVZes46AbyiMBTZUYdsH0pW
Pxc3deXd2DYz1Mi7CeuesbgaHxiqQtxJ4P/C2zuylZM9Ikcg5x3SpF6GH7GPDIKWx0U4dlxGGW7V
sKZka9P6otaoKBmVzKPkcDul7dsQYJJx+8+uz4FgTGiVqmvsvtovPt1Kfl27ND+7uU1iiDE++JHa
wsF7RZ84HKMQuYs1vyacHNjjzOWQaLe5L5lPUXGqNrg2PXHtEBYOTZ5AVfSuaZi9cdhDAA+lyIkm
RrViLWEzVUUMKZIfeuFzVslw3wY5Osak6qxtMBivZWxrgErB5FQATuzZmlOPVduvwTovHh5XVR4r
gMeUBMAzZhqF86YxGGOk5X1kHwKMmkb8uY38L618g2aVcPwQkf8x+tMVp2G82k701Kqv5+I109Qp
FKjmZLyx2ZDCbN80XbFvLTiQRIrfZ/HwUC9oPZPRht+SFwd+3dXA2Z3ApCsyw1F06jrZ84z3fIgO
Xj49FYsBcoYuXNH5H6zMaOdU1r0wPrAgwzBOrG85THeUTfcGZn08Oh5qT9vf+vZIPwZ8FxZWSmJD
bY0GhaerhzGotvwM6k6cr1u0jSAucGu1n2j65ox1nwgRWgznOSxh7CAQxhdb2fcljVxY9Y+GtXPM
rNFFJA7MKK+PJFxfk1lAW9LlEowXSA3edNOH91Tq7oaz1YJqPFzNRUmRkmGlj5FUdktIiDRzB44h
Nh0TYJ5Ft5taX65x339arOKbgEtyk8slXldkOe/7vkRm49IVSkUWbe2lkmvPbC69mWb8YlRfM+F/
gqT01Iwo8aFTwMDepYn6lJDgc4v4JL/AbuXfOFmW3tVV/WoumHHxsFUnwTxwGNlR3Six1lghn8K0
TL+o5C2Y31zXMU+ct6+SwbYw8HHSmDvna1Q1bJ5B0a2KJbvJBHwZ9mTop4qOGJMpTW5T2HDaB1SY
w12Ra6RG6vbXfuGq/WhadGI6LMSRkYFZJ9aGTnh5QEuNRafELr840ayBXPeuJWKG5RCZjFn6l9y9
L5Pp2KRmvV1SozkllXvXpGj8hERW1kflxobwsII76+nbAcd3/FsfToSrN6Wsv2rd8VgbRvdiOr2g
SGlsFujsbgpzcgj7FOFmyIk86kl81KHwzBKZSOwMXH2btMmvs4ybusdoUWJyRIRIyt48rAN77j/K
crhJbQVeMxTXomoAlIMvtXC+zc9KtgQxA+Q/9n7mbjLTkUer8kg1CrAFjelbYxuwNJPepHHOs9vy
VoxfqCBea0SZe2vQ961y5RUDpFyUTmhuGIHSFBmIT2ZnW4iA5/oDVOy9m0w2vcDlTIK4PXRs5KTR
EQsA2vApZOd+HEuWnCYvWmnKLDy3sSGl7XpkMtbafGxx7vgAArK9z7Tvnqinu7gceBZcnFHtnM4g
TzXKca1gyuwG/tazlfoJfMGRkdqamIpRITLMwS5L2vmjwG/o2wM6g5sGJdPF5Jm4uhVOh8p1NvTb
DkAOoFzf2oFNXGQB3MmzwpuY++XFPBn7wk2e6tx4zfB/MLbHux53QN0bPOhbWF/7yQemUxjMp2er
O5StjVenh/TcWO7OcwrshzNfZhwkWysMbvBRJQd+rIsnXqmKhBdCDeYANm6fbW1CLze44zhZtpAq
yFZ6mBxc94zAeoGXO9KyjQI4MTy00nHuWweXL0C+EgqAl1ev8YLsKVxczj/V00iSiBvQ6WrkxiMy
MjQuOVccUHq/pDnUEZXfM2dLRxaRiPJxHdfWap7Tb/MgrpGzkvMeECQ+hutQNFc54KwLu5/lJq/i
gyA7gVQHoKpCZIeihmjOfdne9hNgfDNGUWEWJzswBFpe3JKRhBKI8rBKuEkBH452WZ49p55BGNkq
SitOV8SbrOwJn8sMvQW9ArLzak0o3IevfVOW92WeZrCdC5VfZgOCccUz2PPXNs4lmp/4C3EIackG
SnTQmvQX5ypToUX5ZbwEhPgaM6Sk0R2++R3tKUMm68y12zuYLneS2N0e8OgtOwGkOIK7ye5A0GgN
b5ZpblO7QHplD4/lBB8jas0tuhe4w9lE9qu5PAuAS6XDQNpaPOhWvQM/JTEvxtHFQGex5xIvfo6r
/p9v0/8K38vb78HO7d//jb+/ldXcxGHU/eavf38sc/7v3/Rz/vGYn5/x92ucD2VbfnT/9FG79/L0
kr+3v33QT6/MT//13a1fupef/qIHkt1817838/1722fd+V3we+hH/kf/8S/v/6FYb2Kt/zjW+/Kl
+sun9+bb+08Z3jzle4a3Ydu/+L4vPOUqU/E/FP/0PcTbsL1fHE8h+XB93/Ns4bj/nuItfrFN31Km
ZSrbsxXJ2wxAuuhvf7XcX6SpXJwsnmlJ+k3evxLibVvmX//yQ4a3J0wPkAM+Z8psy/Utqf/97eU+
LsKWH/Y/CtfoqoRYNC0AQ30xXFRGtmxhVAHj3GDY2vc+2qvM7j9Lj8CLLNUz3vpQTCU7pwXf3DDu
7IApnhzMYVX4HXaAGrZLN2G3we87SOer0AJWu5uCY+l0uzHFUzqln1yFFqAzS0cXAfT8DP9kQhia
mU1aoqBRzQnViVtJF45RX+sBVeyuoLa+AApbtsaMjbctkm+o1VjrWxn7OLxqb0CaE7ItCzz/DXRl
PVwnDHfvVvg5m4poPFmi6BBf4gCZm2OiUqrVvJEMui3aSJRK/nF0C4L9huBxroNvhte6IMwpmiUT
CPa45tB4NqGUJghSTGfUliAaoFTJRwdKyQVqYk0WKIv4tRzbp1IuBHXNDtNYuBDGtDd6nlf5xaFB
AwJp4bEiX5Hkxcdo9ukaEsBhQx4v84ob7swfFZPfxHoxK3LWKyB8VicfE9N4GWYeiR4sUTXjapvB
r5oxO2EpXpFz9Sr4OBEwDkSyUPxxMYFHhP+0pOBalr7buN7wlPXOpoNoY7f84hU+Cs741EucKoE6
8/H2UhzGxmIbdPkGMLhsnM6GKdp91T/h/IP1Q3jP9GsGGMjWBtEp74YP/vxjrVQcSA3+BHR5084Q
t5Lo1QEWgPrdO5x/al/zxs/vjnHB6fxTT+W3OnRwu/C4aYwWDPK8l3DmQ+4Huq5Ygy9M/VW5U/gq
Wv+g34x+dWLL+f70Rz14/K+glteFZzwJSzx6cfpaVe0loJYrpbvsvUlrIl8lXvw6uu7JRZ5ccJe8
WCY4jlycGQK1vJUQb4PwKWpRNndMWyaC4+gQ0gWnuxiZfPcl0U1MjOJXTm+8STqLaY6oNK3cT7lS
O/1JOFLBtIVo2Th0kQv4Uiz8eBW6fN2NhV1FyP1MwBOeELT/8nG0+nb9w5b06879lwJYOc6xTq9b
73fLXErBrmGhqHL0Mrd+XuZeNtEbiJ2PsHrzaw9hZ8AHaNoxJDG+Qe9NSYogycXh6mvGhhw45fPa
c4a7GV7c9yXIcWZBN8c1KluUS7yAz0k8TQBT8unLTJwQv0AA63iFuRTA5llCeZKvvSr/AhUHZKP+
DyUfm5VFX5TRg9bxT+e3Egf8s15DVqzuyAi9O1+OGUYCYojlE1pBFPVcKmHE11sijELIfDBc3Wri
KzzvIi6BErapx9FcfedfTwmCslht4SRQmAMnOS+VtpPr8/eSIcEbGdepoL3NOKKbpLNc1FH8ukzB
ZvHT1zSovg6gm7aD5+2Rnu31GyxH7yQ5FVWNxxiAD8Hwx47hg384X8b6lSv9TpPQB7Hi7MlQeD3/
B70iz09YCq7OOSbl5Lxazr8X6oFTGBmPLm3F6PvSIMyGmMZgU/hI6fQ6Sy3vUM+EB6J76QxeQy8Z
/ZbOl3s9GJz3fNyW9JWFc2BQn8xMfFlF+lWyJX7VL0LQ3ctAnCPksHcjRTPjn3rzO8sWdwF9Eyeg
HViz3PVKRp79EHvBjZF8dWuyQBL9LeqLNOaSPz8eedj3vVtVPMlC7uDG7lUkAuqI+FbQEleef0JK
92fXtOf/9s6FPVBIYNgupA/fcX9zSYe1Y+fxXH3Ymd0cgOfuw1GIi2bks9fvbnnzpypcYe3dIsB7
AT7JHsdWu+h3rxkQ6CzXuPEwi8fcg0hKevRF9Ipb+HHhBnbesk2uoMGeu+/b2iHyjZeJCyZMw2NO
Em7a84Gdr1Fa4OxHjXvZ4t7EKnICtca15KjHfNDExWlYgaO/YX3gyx2DKyOPAGMEPKbK7+dYnvKE
zMy4VkwLkeMVMYfMhmzwOGALOn/Ogb5t6Ivrz3aG33+KykKapRz2B9yMlCc/3v87EpaIJws/AnyA
HAnofZMlhN6Fv8Hu5paLTB9ZWbm1nfDVSPjP5z/cJr81PJ0trj9vBJtq9SdvTP/g7zXo4dvf/kph
IqH02ZZtCsv3LY6Wv3ljSzi2WnXRMOUqbO+06LWWJcHjNMjzVR8WfHxLzD6DVJ1Az4kb1fm96cuc
0fBJhuk3UTj7iiX9J29Oeb9/d9ReUklHQrnknf787oyQvn5eVe/YweiwjkesNJAIam61vkxeO4Md
Ekv7dRwRyQxrE5UhxYzeMuupRchIHB1McK5ONsTzlRnUkJP1rb6H2HVhVTrAubljRwCWjSUL3QeW
Humd+oyne0W6dwBmCZ9roovl4Vy5FHX+ysKlsTRfAbW7VdXooVOlZDBJr1hbvfFhNfWu7vuXGvpS
FmNq4HKsBEONxmc3Glz+EMF91+sAJpeaLsiSfdJ426bBO2om8hRwrtGLq62QfxEtLCrB2N/1DzAD
+HYM7MpOe/heBXJmYZIeX+pF19AtWPmzfzhfKblx1WRM/IdFf2+6upN28ppGzCaMilvjmYxXDxmn
Nfb/llWpd2VG3ZA8U1Bt7NvnT3hMsJJDDXMI/ZrjNdon+l4UA2XAFq83Rm+euo0ziRPu92dHJpC9
Ql4xAUTP9A9nb0ZkoX6g4fffSLPRXjNUmbrsigyIp0H/cH6tlmacnRbf6hnrAUit850KtTyJ19Xz
mKSPsd4X9Y8Ox4A9lBqiNSBtnvf3bHxDzEfzWhc0akxemYs8Zggjgi49pbqI0L+d3u0Tvdo7RIQD
s0c7Nz6df7dzbRcxCzz/gHMNqPelypiYORKpqsL+3qi8owzY1IaG8LIK8FtHn+b8462Ui7LrGMOm
nXlZJaRhn4vLwCiOqItfKknqcGORkWnoO3/uIGolLMgmZNcZu20gER8P4BfWczGdqnCh6u4xxNYG
AoB0QCRu9XKtr4khKZ+dBQtzQPN2lfoLcYs5Qa0GilBFVXquembrNRzKhzF2vM0c2bcELFM78mxu
qQmuD8BCJA4jU+cw8Sdr1lS/XbPK9JTgY1ZS2q44//sPRx0LeXgULe0bA+jH1ArRbheoDlmck8P1
MpbuowqLt14FEMIcxcQ6AWbn21/HyikvpWs85fqIRDyDvSlib6XcZdx7QuxKW2zPB4FGlxYCEDqQ
MpTC3LkupnSMd6k1AvBkJpqwa9D6tBkd+5/ioj3mRDmuYhEidB5Q1XnZB4S6j07g7SzNLgcbTq/O
bHEQVhB+ZE50WGyUVKf0JdgWSmAk9GXLK8N0iIoYbxSIdoAeEUnA3rCN2J/1vJ7BTbtqyoZ3AjJu
iRVD4SRGOF1BN20wsOUpzj4HYO0EYFCnJ8CE6U5zam6RJvAhSJSXTtU3eyvD6AWd40NojU3RPjkC
Zj8y47c8K6hKovRjjAos6vYlAbNXduntVZW8LV3ObqVfhcHaB/JyJmfjwyi+yADGIclw66FogIs4
ndo4CkR5k9ifJh5aEGC+cepx507DPQ6dfGVj4enaGmMyuIxgxIVBII65z6Abw1EZrn3mSn9y4ehz
+M+3ImXZyhSm74HzsRznN7cimUUgtcz+NfaXKw3RunD1b91IWAWLmqovXlrDhZmTa1kPM93X6J6R
8rLNASMiteZmNTgols0vRkzMVDYJtqTiUM6TXBfcYA6utcubN2wz1KXFhF28STqa7qvK47AduhjC
GZ7aKKe8Ve8Pck2+CxOaejjWRflOG/M2d60BO9DV4vobc0D1RGGiSPtQlxAhn1rffiZMVK75lmFr
xsUXPEwVgvpVleJeK1OZrZokuRsk/Pslp78+Fn1J3qwxrEozPFUjV6NGxylcVPYcHCMrM1bEKTq0
7wxU4UZkHQiZLSJvM30oEGg7KgN+FyttcTPeElSDUzkBAhc74bXXwj1sUwj8gmG7GAShk5pXHI4g
pMM5fzKQaKJ7JaVNXy/n6yLiV9l4c38Tmdzms4eozz701YGA99U071sAQJoKSfyofqVsagjGKYPt
+QJiiJf409qbTTBDywdyDSRuZfOpQk62UqGNy5oASBO3EydUec1dmXjZMvqQfmWsyEReT9QcF3mN
ioXNDb1wlJOXZJ/quenBB7LCXKVugZ9KEu3iL44XcSE2HBhdc0IVwMcezoF/Mdnh9fQeGKTjZPpr
6AT96z+5Tn9XkyhLCoSdtIY8z/F9+XNNMkzk6TAIe4v0UblA5+QM9F88ShFd855vBuejOnouteKU
dl3rYC7s2+wqI9r9xDNu/+Qt0af67cqRgo3ddz3ToUGpV9YPW65f4KYYk+nN0h0GOVGCW3z9s4Or
ILR3cVN96JLWo2SybXpAugjX51Es2i///J24/481rDgW27byXJ+um745/PBO+LgVyeDd27kW4gy+
+OZj4EbkCcgppijqvnQ+SStm+aWczWYDwRnqeENKD14UpvFYTNhJP7Viekuzedf0voNfD3wYW7ah
evSPOa4VcAhxrjazXTx3DmP785WPJ2YVGPFHBgZ5v+hSjKMVaSE2ra1FvzqIqBWDUEoWLpnCIixp
trkF6d0u0deK1zA3CLPlqf2TMlb+/oqxLcGuZnrI2VzT+U0V2/g+YYuTeg1iQGtEx+2zaOBYA8h/
MxDIvLMMtFwXrtXTNctYg5FKd7HRu5tWYJGzkIMfnGogAiQbvn9iDSSjyzmPt4bDXVC4NhYPnU7g
LQnSnKng2KyNGbS/INTM7S0DN24fXQSXZWm/yGE4BcBhKehhjJVMPvXnRvhsClTXPo1KoSaxXbiN
0kJkGuq2DH34NTM8XiUCEAY+dmOVp/MGJmpo/XFVPTRGk676quHjpvFykdWfAhiiHPd5Vl2y8EtF
XEC0ztLa24qEfOLEILesztjIFHqklijGoGqfg8llc5CdeT0xgVvnFQj1ETfPis5ovMt9Zhs2kk03
YWhEJtp5ief9EO/O3yntGzxo7AcTbEmQrIxL89CFwsGGMuqr5p9f8Jb4fbnj2JIv1mZbsGgy/6az
G3set6kZvsVC51PqzbRZwKOZTrA6VxtdyE/W5UZPqbk6vw9CurJq6JDbmXw0Ac8bK1wzaQuUX0Jn
tEvrDosDszEuhgEt3MpB9UakIn+cX4ANk26uEa+dSd9HdOGEJ/qZ/FvkX+DCxmpfuuo+XSZiTMP+
KgWZsJNL/UBSu+Dy6rnx9dzTa2TR7hyl8KecN7L+gO93IlvhzryxLZzl+FCQdnXmBXA97mPZ6F0p
BPl9iJsncsHeRn2NEGbEaYSJugmAl6Z6KU3MMem6pNzDnGI3+9z6PADxgGMxBRfxoyTGE4YH0vqZ
CQ+KMnGdECm2jtVVlzPxIdSHGwwjvj093pfIt3HiTTPJXIKhmf48poGcjFzRapjj2/MDVVJbJwRZ
L3Ym4ADQlVy3Mzprrw57JJAITBI3/34dR2hpL8rxcnReYkmaQwJ2ZVWb5Py5BldvDTsGICQx5GOp
OI9gPasG58YAYwE8HgHe+VGDrl+ttHho5nmfECLAsa687HrqPdmXQPqHqwrFPidSfsvzPZY4YH6f
cHq2PDD81czzB5f0PkitRB3p67NCdx4216B6j+dnTPqDy4wK0GsAdQjCheU+O34x7xZjABjAJ5Vg
a97GFsFI3KjTumEWFpt3RjJ/Q7tvrM+72/m19M3cEJSVjDVx2XJGC2t2PmWXFXOv/pb0QXR/6Qln
CR9BooeRyZvXE/Ca1HiuIqAyeJmaa/rxhIIkLDcGpK+j41IrghqDthJ96M441Ud7d14GVqB15ZP1
xTe4uJOkxBI28r3KzC03iQ2Z9p8vxXNz9adWhnI808O+7dOnckw9zfnx3hPljDp8y3yZPucdMwSo
BjZG2Ji8ewO/dIu8A7mjKza5ET/YgXkblaQWtYr6kCvo1U4R/eZmbDNB7rUOj57N6nzU4KpcEqa6
NW40+Abu83lJ1xk3KyaebLMmX2yJWyVa+i+jhHHhKrRxC7c2pHr4SGBb5Nm0yrzgbakLEDAugZ4G
tKvzvotRFRuaQjEfZeIi0Du6LujPt7jzV3e+hTVuciz78Y30Dv69gZykd3l9EcXnT1YpRh8eh8h0
4dI/v8qABXtBi+dYb9353BNRIWbY21amwUnFopC5jI6IKdHeYP46X4Ju6L+Sotis6obdisw8wqrB
vJ/PE2bdUxlXWyN2P7NFX6chDzl/h/9/+Pk4V+9/++tb2RedHqWGcVn8OMm0XGqGP55+XsXvb1H3
XrTde/z7530fgapfuAdZUgkOo8JypP+PCaj6xRVCWsp1bcF41P5hAOoyABWOR8WofGn7lm7//ToB
5Z8Qf0tP+jQHfZO72L8yAVW6TfzvixONs2/5pild3RTwXdf7zeJEaKB8s6l9oBkgz2httJe9cIhf
1WC3glORS0Mn6CA+VujcXTOk5stt9h16Zx2d3U07ldYaSIJcNsgZGH8qAq9QfmKZE4r6CISd063j
hDjrktqSVN/W3aX0UWAfvMZZsVc9ITlkLKCWjK9Ch2on970b5eNCYAJxQT7I1QDOyZCutw8VORJT
7B+LPH+ePKQryUBLrFlQ5FUYQ/CkXht1YV7m6GlwEawJtYQCg/8fYbNN8ICUaAgElNjOlduCPfU+
zMsPGbhby1oUAKz2FhgJMmUCVlftQvxFx1Tu0COrqzPz0RNdfJ/SA6+SLGfKSpQxi7taScbBiDd3
kk30Zq6p9iPUq2urnG4JhCSRGP4R3U06ITTPnCTelYRGM0lmXw4WtM5GEpiMnveeUcKPBM45s4RR
CFr/iXX8R9qDn0QN/xWlw39DEYPtU/798TretOMLms/4x6V/fsr3JezYv1iO4D+4DguGjBtqze8i
Bsf8hbkBKgXHdYGzuTbrlCBErVTQ+gYeyfHC9iXFpi85kP66hg1b/OJYtOBYxBxZHWFZ/8oi9uyf
TzLSkjb/L9hbbJtX5Qz88y1WjN5CLh4Jcm1LzgxtSqLJRwQVME2T59yeuuOE5A26wFTdGVN/Z/rU
w4Cbh02QxCeuY1w4NPohZgIfrqc8vWwSeZM1bkSygC320sCeFcKf94zmNc+W4NKAX6E1zsc5BlBk
GMB7F+eyu0FejQOHGQSRy6N/aQOTGltjOmBLsg9tnW8siyEL4OevpXEye4RF3N/dq8BLvHUwNMtK
WdPOLwtvH2X382yJS2MWxeXAUXWaSAn1hv7O8wVZeMu8NXtCQbWxsb2Z6AusWpDGgVAvFnpAmAHT
1F4XS/BpIZdGTQtia8ek28lpr5oKiH4RgZCEQ6/6cUiPbo0OeHEKXeYTQ0y2jwv5u57clykFZm67
DuhIJ5tJiuePdujRnoci2WRD+26SDGMNAx2hkpwmkw0A42sHHFcll8HkBzvhIKSPx4HE0yKEaNGI
3US5f6Rq6492wV7S6p6RJCHgworG4UBOOeVcamKynitIWHnX7nvo66uZUcVVtcALoa9jPmbWvcYv
3w2T3JgtRV+EjL02cd5mb5llRVdOHOwsq64w3bWCJFiitANl22uMsZxQLQMaVZsUNwTsiE2PA2cV
JUF6aFvrxiuJ3MMpeKyairxESkZC+4gVvIIdTfojCTgrNnXrqvOio22niGLG5rGviIa1vIJMm9on
HJnW4XWh/8Ak/QDQyL6oQiCWAeZiltE7gQNUS+Jxts2agVsJxMkwzQtcjZyLjMOcUNsHVuDeSb9d
t2LAPaPwaGN02OamxYdZdUzt0uzgdd68o0gklIRaiyameVcSxX1hGf2rT1g8xM4HkeC/K11r0xZ2
tfZSxbF2zL4gzOW4jzW9oigjbjNEtk0YrF/1D5KvL8eZLIlg6GNz2i5EHVyMyzBfCzvbd3H2Hqmm
/mwNxDUllXxKCAo8esR1Euoca3+y/wVI9MrUr9oIgeNRgmvvivxeKQKDOoW+nmw5q8ivaZPJK5B4
yama0Czj0ugPQT41G1sVu54rJ7fKe5KuudxR4KFNgFTWdM6pJcVyFUaQyt1xR3L0QEJxS4Y4BLcx
uU1R56GTnoYvQLF2zHuWUySs47hMD1CIOAeY3TfLnJ4Go7nmnu5vOoePNo2P3KoLUKizTmHznqeF
vo0nl3kNYukuVOjtKJ+9FRK6S1Ab65A3uO6cNr8sC6jFJdnUcdk1N34So6FxHNBUMPkhD/G+zfk6
rOmzFMJH3YvblSABF4I1CncnHeJvqPbZiAqPjL1W4Dk0P5umCPZLSnavA95/Sq2t0Xu3eVNcK6PM
bzM2lspoVlbvcWwm2WkLfbBeT87dggP7Osai4JI7gn6JUY7DQVAl/juodxpuvmcf7Rj+k+RkkHZ0
SmcJuMIt36ycNpiAlryuvLHc5XH5ES+4VWNMUJ+w50y4v+PZ2mksrD0p/6lSGPvE8tVCa4Z0aHxE
TA3PthXJbZhMly4xXhAcHQcFJb3vnV0zrQvG0X5ALJ8SChN8HsvSuawq4jAgt907UFDnzHOf9cG7
LgnO67Lc3AkrgRZCOuo+ivD2Nj2IB1l/2MBmbpQzb5UXwtJuJRHggsl0gTwSe3xCNGL/rIUQoAJx
97FaVn22dNhWikeaHBtRuQPazWI85nNwaVGdoGG1OZgzINn6DGxJ/GNowY2BiNN9kqRkCQxqr3BY
0BMC07mvIP7Qzs8uW+tZEMdxTNpbsgrUZdWRX9A74d6UjSI83BGQBy/8om2u0d0mx072DziTU4hh
y7WliOrjJkzgHWPOKPV2XUV8ZFUyV5xnZ9o6M1KdTOB9hzYz+I2xV6ikt0QNfyaQutS7RbJ2SJNY
i9r+kqSV3OAYemAZfCwgVBRyBmxAYb0N0DG5NdJwtLfMwkh4p0tDKgbHL9JE4xDC+zbfooOx9klA
Pkuu0CNUklOrNNcMgOtVkx9dyPD7EIvTxvFqbrwL1PQZt4qsoH8CK+ebAyxe9tEhCubhxiyHZk1u
bXXnJzNNRbsDrzLml0lHhTgnbrrtAjGsyH1c155b3hGA87k1Ga37mTT3I3rrAojohV0Iib/NczYp
m/9DJWtB01374rQpEL8x9B2FPONUCNdkhmCoPV4dcHs+SMuEnqTr1puQG9QmiJiSgWKRxluEknYr
0BLcnf8IKFdV2myhWTGvh/tlVxgH3ImxZwj30kkMMA6ZvKu6hSLCZpIQNuIwJKh/J3d8Mksj3kz9
NYvLvrLJyGMHGe48SHEXRTBkByMIdkuAV9AyPip2RzxAU7ZNS+sFhwdpodUNduydLax25Ujx6prc
bivlfE5xmG69QMD/c+FVzUaP1TzzFSTjAuLstMV7/zmnkNh2Kmw2LWcKGE44RDBfH6AdM+9w/Quj
Bt2t2n7tFS739qBum+PiFfjdAEf6LWnAvYy8oz+U43+iAP+v1NY/Fel/qDX+b1iBCw6Wf1yA/5//
3UVxWcXvP52i9XO+V+Aces+1Mp0kNLq+r9VOv1bg9i9KKYlOhgKPhq+WovxagWutsLJMnwLdhobP
4fYfBbjzi2vaLpsJR2nbF+y6/1r9bepRwQ/HaHZtEBqe66BxNn3Jsvq5AJ8abxjBOYKmZVvdOvKJ
lt+th5eBwTND7zkGT5JhJ4QL3x0Ibz25splu66H5DNidOG5/7HcVHAfc2+KUj1CNkCg/ed43Z7LT
N0Svez8qjY/axTlgsU9dQDNlGmojuzqqALLoxaSeaJUyaPaDAOJuGt2FWOkhaXbQ8SygsEU2WY/L
oNKDVfkD5/XUeiTfzkBGWz2f/9YxMjspuPphX22x2Ckkc5A+AoLUMCp4BxHAs0th/Q1MRBbc+Ccx
eV+6ZJBP2YIZsAFfWYzy3c9i+TSMZXZt2CwvV//VaVomJRkiJf2c85MBMfiXZolO5vyIBgUMYhoR
gAAsLuuPcKzpfMLkOOT0jmECdhido9jCmVeo2yge7kzypUccviT45evRMaZrEw1uYNndTTn0GHVU
fh0zLr6fyhr3WFw8D3HwUdBI3skyHB9Mt5q2BgBE0BR4oAfazwoGy3Eouw+b190QEz+hg20eyEIH
cNqF8QdNSuOy80T/4DM122NwZExsONNNGXf7Rv/3vHinURfef38QGncCcUkDEml5FBScJ5WiPBqc
cWcO6gaKGzlC9sBWrhaYm3gyl1C5e5tZwKbyjFWSLc4OiKQ8xZl7NTTBV5XAEARKEt9kGFbSzpq3
uQ/JyNKTAW4uJnlLnGKccU8LcTriBY93gxM9VJZ3PQ50oluBpk20DNlS9D+2kd+XmIP3tglmRVbG
GwkU0XE050My7ouFwMIhBkc8x5epN36G2NFukqQw10Yy+bA6Xab4UIK60cSaWQzHcDTfBPoJwFXR
AzsrMcjJpTVhnFaLvBGYglErXvjeSHCfG37tS3GdpWRZF+8y5ATqJJ9c8X8ZO7PlRpmoyz4REcwJ
t5ony5I8+4Zw2WVmSJKZp/8Xqo74ojs6ovvGZdlYZUuQnDxn77Xr7Kh8RhKUszUKbv9kRnB8psl+
zINK25pT/FA0g9ylnXkd4hbBhhvfHEDaQJbjRZ5pX4Cap4XETxeOAMuJe8QFtRnT8WJrsFm6AnEP
4pQ8JW2ErVTQXNK4mVGw+MXwTuNgSaK33O6wzerG2mpHpN+UtJoPhCSiGVY7CrRuycvsEW2x6N2S
fScaDFB308J2UQoYNV3oUa0bAcFummF6Wq/9mhWDNY9kUzjBiVtcisnXD5QmoOYZQLv1c+nCinf6
pyEsQWyDxNOrap3n+gTqu/1xPZ9IcHExu262VFJvwcbKSrb9egY1XTwB2z0xiPidopiAKFcdkmTc
WrmmLYOpOYQ5776wtCdVP/qFOgweWgNbksrDYAg5LagsaXl71OLPpec0CwUUGBeuBZC4Igiu/kzz
8oO5PwZrGhLP808Wk350C9iTRrEDx5K6z2XJcMwxzb9hxfYaTOloUYJq4jWFZRZ8C8fbGc63bEhP
0IPemFkNnASA9BjeF2uv858wEBq0VIAeEq6kYVIvPNyCsgAJ5+T6S61X7+h/M+ph/dVlx59XibfM
vCRbTDkZxq3pUXYbnyGJZKtSFY+5cvArduTCGCToOH1wiXyxzwkkBDWdG+uxNXGVdWvT0k90CiGT
kCwqEwJ+RNzTlJ+JXwBlYGomyLn0EOLJSPMz7t7xuIVg7tNH1YU3Mifmau4yMjVrhuRHJhb64mU/
dvBW43TLBPZvNdlPJkjPMW2ORgEbbfT/hPqDSwhkyNgwzEA/GAaO1qT3vpGS3FQRvzRifDK17jiC
q+9wy3bRPEMHQcW5t54k/zO1DpiomdXIHi/8A0H4jxv6l86lMAxZxmMNpnoTvCCag/yS/Zr5+Npj
8NoGFjMrN0phQlWbwg2PgFEepIiOaSTZG/TrEfOyKoW7LUIgcjDrPyPnl/bDc2JTto9D/xkb+zKH
5yN0O9wWwB3sPGqXrsKkQqBHAJZlPuyJU42uCsJxq6R0Dp1+XGqeqcASEEvse+OnBP7MBS+Hv17/
MpBVLzKuP3/I1pMYPwsSB5c9YUprVIL2qnOa9T0ehzzDZSAGVASMzAEGl4ckGKedjf1W2o1FF2zk
au6DoFk1rlUcM1uB+KveJ30ioWeq8qOHW36K2mJXyIgntyp4Kh10hSSzUCq56XASFL3LwBRIXKyl
W+nO1k2Cdzmp+lT21dpp6Pn0EzKZxE3WHc7f3ViytVZFbsOY9w61UdPFsDPYwG71nng+qDDuUUsI
QW9WxCvWNfFbKFG0W1Fs3hqG6kQTkBMYV98gVLybjG5azReR6YTEqEFsG2iHgdMnikWPnwZ3OLfl
N5tebdMRSWoOxPIKQj241uSBDF950HIbjE8K1asP1kEAoDQp+pq4hXyPZdGBVuYobOxgMFQm4RU1
YDOSGg9ib8hhFRD1swtHIlyFTIJzURZnQlfitZnkMKull9JfjRW/Gbt6o52yta8oOkIHYZRNJYE4
5MfP++YoA7z8XjzuqngAvWv6Lz1iOwA9YmFpiL2Qu8pldXNrbToXrauOdHa2aVCwzoGKn6j+59wP
dz6ePQQkqzmoAa0cw23MUib+bHOEzIrOCRT9OiGHElWo1FdjXJVrvNHJQWs8d8f2QSF9p6GBSvJ9
sGtgxbZOnhthNiYksDcpkYINaSSwOnn1cTaj81uS7xJkEWzr0n8JivbNjOApMRSpQZtT1pideMZs
SVq4PcmXsuK24I2De7o/RJx6zaU4Q6vL13gSvg2n8q7umIpFW09yR8AkjUmm2YAPJHAcL9/7EUvb
CMc2rmV+5qLRLlltaJfICUG9etmBNSVFXXYiF1o85toYbps+0xalb/U86/xFVwezOjidvSVVwHuU
9tqyzeCMhKR9dIgXG9uOKyIGT7QQvdk+9oBpnUyrT/dHdsk6MKTjyQc1IWUJ6Q3AQJbkxJThdgkJ
WeXD/bP7B1mMcJIoPI/cCgmQzqEGNbEZHdtI40PSRMf7Q6fG24Zt3rgqMpw3/w6Zv3s/7r+HQCrh
a/2fP3f/vpqf9r8j/z3jf4/vnxmNsKCjw3X47ynun/37dbKUk4GCM2x17zHNpmHdeEFyhfICoSos
mltT4oSt8RM9NcqkY5ybyQt1aLlUnehfM2+Andq64Tum14aiIBk+Ol8HVIxS+asso0/63SYUDO2a
Z2HzMwTNkby15JfE600GuxmP3pxeSXUQ04g/dYLUVtCUlLFOySfItFvbBlOk6+W6JwrqN3StfS9w
5MW+AepPK747VbyFXap/sWv9jQOfYirl1hwjsnrvNYZ0upmEb/NpQp8uGl+oZidGzH1Gzh207rLP
3ZschTmruIar13nVugy08jLILtzkSZw8Fgz0aVmGwaylRoXqZ+JUYerduUo6x042+Z6wY+dgd1xb
tXLcfTZa8bFK02Bn90VyqkUf71JYAQ81fwRdNL88c3b0G9ib7aNXhy4h0y5K1tpM12PS+deAdL2V
DnwO2BQT9chV43Nrue2S6lR76UNoRyRntm99Nndrm8B/jxMLwiLK7E8IAN/xgCGKO/Zz5g8W1Yb9
IDjd/8KMRYpr02iYSNVycZvHWDL/JEXu0udY/Hv5Xe2NTgCBdJ3L9C11Zq7i4G692h7/ZmnxwE7T
+y6n7Nnz6+JPExh/CiPQPyn6cNRpZfyRSBIe67Ib38wSoWU71MmrSquG/lVsPYPi8skft6onOvzQ
A4Dp3tLQj9dNa9iXovasdZgCkRgRmmxwTtdnze5zurhm+TA6Wbjrmi4/ZSZdUTEO2XEmTezTZM5z
Aq1xmOB47RO0vMeBafeOzqt14sY6bp2OigSTLe2dviFTxyWZPmJCdJkGH5NrXzRXrRztlZUL81a6
wRwSV0bPXP5AlquofakGln6NQMbXiDVq7qmrd9dmZ2j1sffhEkAOujntvrw+4obN6pYU6gID0fmp
nfxgJG73W1ck8YYZSSTtOBHlFKHeyZz1v9c9TvcdIzOMNvQ8iU+LiAqE5U3jq/z1NR9ThTP8tJGk
1pfeH1iOH74jii+0ytEiV53xwVWE87SOs3cvLKFIFI7xGnXcWbWCkHkLutjSlr14cmj8rGy4ODcs
IGQXtAU9NnJd1rUThRcDS8OmqoAG0RTyN46dmA+cMebWsqbplDei35G2NBynPGr2UWaMBwPI/kGo
kuA55cijEwcY3oRfnfoezvCQqeYhwZdOp0tj3xeSOmo1wnzsa3KJ4zrwceLOWsN8ym+xTW5G6FP6
a5bCytuN3rOSqWJPUlWveoc0qZF0g3XcBYsWH+VHNFAQT1MhPhtVf0laiH9Unj0FWZv85Ko5UVm5
f5O62A6OO7LnQZtdeGkD744RNrID3Jtf1oRue2Hi3mJVRHg2sYmLYjv4nTsOpBrnf81IPzth0H+n
QnsJ+1Z8DYb4SXolPzmpDyGqAQEt0YG90g/5pu9joC0dk45Jq6JVW9Ik7vucXUrnx5BtV3Hrk+lW
TS4p81u8J96VEaF35SZHsUSzBhYwDzu9Mg+eqv/UnY3H0au3CqzBOkmxSVCKQdXIEq/eJ4PpXkWQ
Ng9MYQ4itT8athhDU5jrnDYspx5RQDLTTkFuTScGSg6EpkdJ2hcWL/g4jVMF11IUW8wRkDag0zo2
xL8pcY2dVrFDddKHXpnOY53+0bUgujZa6+0TQROU2WcMeQJD7DiJrZ30GIwD2qpY9vK12YXdJQ3+
shtdlqADz11aOtfINfwNNASsiey0WCSbkyiTYyhLXOFR8DdwNHiNIPBj1BFEKMSPWgncZ4xscpJo
nQAKCc6uDlt9Rvv43JA1onkg5EFaUHb610EfOpCRe2oHdQ5AM53qJtUu9w9CEQAf9+BxaLePR+5X
r5UxBmsd18AqY386iwdXmpHGOzy21GBEE9yMGqSUXX0h/K/3QmsnAicJOx26mDg51z7GHoJIRHvG
1VP9Okdhex7Bne7h539rebmDPe4/JFPP4uMOD2gDH0XVVidcKtkV3D82aC84R72p43xnhgUSaCOb
tF56bLYX4KkK3js4SzQPsAv77rkis/GaiqFduXSaCVCLuequhp1WV4eE77lnXq3vD0uklo/zkElM
HcQMok1X92Oj0qYTADx1R521s31FXuaMMSmFXl8rr4tWA1yezcCo6DCW2CwELMurFmrD0qyafp7j
ukAI1ZUBD9TJ+0uiqEUPuj38jCbCeJvWtOpTZJSEcdAk0/ttJd10WVsSFAbcuG3WtulVZw61jxCI
4gXOsqvGRpseo/dggLHZEXXLZG43ZHpEtrq2UW4gl5Nd8dabTxPyuA0IABvppWdf7x/cmncxaQaQ
13JtdJF1QWhXXA3L7PAu08G4P8wsCxzrYL0InzSXaX7FHNBAgEf1E2xRgrCDlKKhz05Fjwfe7XE9
mAYETo6AsoJu5VqogbxUOXxW1K5rRtb/6/I1XZ9YP9dcamYqtqFtdhffJ3qw9/zVENKhKubVwNBS
7zoK4xkjQHFQOy7hAIrH8NaW6qEmPMNHPYurzCsQPwIDXSRp1l3ZBHRXI+w8KOz9rcwIQ23ZosIP
7cbDEFBU2w/K4GKO2/KSIElYVMCezyXQHDK2vpy4VO9RzO59IMkGv8e5jIhfXBCuBz6Yf/t1nMe4
pK3GPWWsTPgK+weiUouNyx2LgBl6WR1lzXtNB23RhMH0CmC5WNIqpJlpTdFJ8zRjmfUiem7TFocD
o9BoeNfyWJ6bloFxXcTla93XyFeJvXmxcv/Q2wLSADFLT7ww+YqB33QZRqz7XXh0knpDvUK7JFVf
vRl32ybn/Zi7sweyaoNVBRmKfUO+dC9e2VpPQcr4KBLS3EUdixExNKfA0564pSowpF0PtdoMDwTX
fQhP/iRKTo/ChsrLTS42be3NwERjWhGwBOIED1p3qQBUPOWQb1E8wB5nh0AtaSaHKa24GSBsqIC2
rKI22JNOj4OJttk5CvrtwGs8nx5sZowoWmF6ESsT/hLpotnajZMvQpWyxYgVMxW+vr17kkkwJX5w
1ElD1DFd1dJkLJ6TcZVRH8tJIDqLC/vBnT/cPyt0BvZ6yg67JT5hMXo+KcuOQSRLEX3JnKG/ZL16
iIx8q5sOgN82NV4bIQIGcvkIRqpMHuK4YhTkIEcYe0yUgKSaVVTRFvWN+lrm3k9d2cQhAYhKQ+MF
LDcgaSSy1LR/02FOLLYIAtGjoduapKBMGdoG/dsXhnNDsubc4jD9HbIZzt9WC4DyzvL+5Wickp1G
HOeyCwP7ps3HSyt6AzqQb/2c186fCTxaJAqW6WuY1M1y8EyaeFN+GCg4PfuUJ22/dQto8OGhFRDH
abHGtzBu9GVmV9obuFU2GzGgs6GodmooPtPJ+kkNoTZm1UrszUV1bJt0XE6dJc8sUiEsWz/Ypz1+
Yj90m9v9Q+OOe1WayVJDVLzSrUk9ajQ3V31oM2QMSm3VtVLu8HSZNzpyWynzjpih+JO8MX2pKdk8
upmkZdROcJYmRLhdAJlP7ce6sLZdHe5c28q2pRrJVXaBFtWs3wRyLMrIOluciNe2kCt90tDp2IBV
gZqkoTvuEDHFbqZvlT+sPE7DvYozpsXQ8FGNMGtPZq2f4eT5h6YDGw6DzNll4jtXafjc61SqPTEx
pLtU9GXYtFjCjZm86uFWgQSgOQYjmnOw2mbBwKBG0UdCtRguvECDPjtYxCXQa0QosGjZ7XRV4K3p
jmEUiJ3myBqlrY3Gbh+7LPpDXg5ZJHHxkSYBjdWg+LWSQDsEddQ8sPVsCAxzGErQLGRvwcsfWA8t
BOoATDlSn6og3u6ipwEUEC3+iQLnqxmt12Qug8g4u3StYz3IisvJYZ+qOfI85LXNWB2YP7wFkn94
a9chIpOSpv/C1/PgAR+uucWUWi5Hjf5azL01kCLeMGClvgR+PTrhKjHtneM5x6ROwn2QhDCh/8SJ
G20ND9C9qhg5tSO91q4pPq0ue22muYSqcNKZRrJK7Ricgu/gKfC8dV8qGnImtT7WNpSPKfjMrpuZ
iw6q8wFTxmWg+WrVJ5/owsfK9r3HSOs+84JxWBzEV96rlRfmwbdFHt4Ct6rHliEalmnm7DtTetSI
e4MTfFFJiuEBysOumspNoix256p8Swnwpisd1Rs2kxr94SBfeLL8xL+ZrLxS5y1jYsSq911EFB7x
3GUjpoggZ1QGfeXGTLC6YVHC9t1GY9Mcqnm+YCMuz5Op2SpizayoSagYPzoNbT5B6cnSjYmDTDAi
x0h6aIg126nLxcKlnb4s26uV5dWeW1EFQ2PTNiD/B1eeyiqr14G26VuiV2ECRIzR80eSWgGTg6ve
anHH2MCf4KU6iCtC4ayiKPkJxjbBrgvTkSWiLysdmKiQ67Y89YTIFyFcN0ND5i9pAaMg8l/GTWt4
3VrPyUDrfYJUyP8EZGnhRh+AzDZEwshseEDPFWxC2a+a+pfthUeG2W8++PFZB434WPnluIf0e0O8
4O3iiAAc5CPSYOdO3KvpiXYFlzpdqv516DOaim30SB7uQrNRE9M3e1CZ9+47scl2mDlKzhBEkHd/
HHxIEf3g02btcW2UA+Okzip3zsCqtcAjMxzjJI+465uLuwLPNxCrSQD8o4YFxe919kum3R5CdioH
h0UdPGx30KZanPLSXaVR4B69qjYRERGXKAYkgaXH3TjR2kfEZu1j3gx7sPz1xmzGR5jYck21O86D
oeKYpPmHoAPKiRMzXAq8k60h/WWLeRnDxtvnVviWCuKQVdzsAQJwgw+zcN+2LXCzMsBTpXfq6sKf
LGNb23Za/mrWGlND7vBpIYMVwF5UcWUIAVHKC1K9TTbOgDpax0u5F43tP0hXu2pWzO7J+bb0ZHoW
Qf7gdhCsEQYi73C74aQifcfJiobMcK2tHCfOBzReKyZqwTE3tyy55qYYpbtym/5MRufWmjyTG3tG
u9azDtAM/WWiAnp7sf8ETpBpc1Yxu5MfvbBBXxp0IHILlrWbCDgZAwl+UQ/uHj+pRifR22FEfSoh
g1/SzP3rTnRvkEuj4EpucH5/HQxXMNJNgZW6FkB3GVObTO8Wrm8YxGGcG30Sj2mZ/crOfaMeTT7o
Hn84HgRPWWgOl7c97Zu6G6hfczatrVscCDLNF5Noij1bHWMBIBB+PRa5LZLv/qZVKD/donIp43Fh
6kbBppzFihuLE8DqMw2/31dJ+IUyE1lOruj16IuiowjgVBIPncjiM9pYSH3M+lYMXkioQUQIVRRx
X79NsXtvya+INkSmyCWXe0IQqeutzHFSFybeKMFyX360lUIG1kT+HvhZ9GG9scOvPnxIjiSDOtpK
zQ+jsfuxgZZcItbPfz98/3rhZs7KFdLfe1jbP9JPs2z91yJvPyrpw5xpBrR9fMhLezgHTTKc9Sx0
Vxk5gsv/vqEzQNhL4PmIEuKjIRLrQi+/e3GVfq2DqWMkzSPqvo+0buS5y7ruJWHiugiUSB/uD4mJ
agDsEquca6J7oa1JwzkyQrIBONjWhVyCxbXWI21qkGFlc1Y2GEZga/qlMhKPLAsveuIPRkBI7fMi
8IEzF3Kb98xyMpiSbvVl9slLNDLzVMQBpFMKNNXIq4VQLneTpNzDM0MrKyN7HRLK9tdidWfcu9Ew
MPwK6BIOly2NvPYc2wqXsjdl7K2ZPcMv8hhLwpn1Qc+u5OBVr8gngk0vlb3uJ6leE9cGVjbpBooM
vgvZmT5Yzf7DMUz1mlsMTRPaYqf7d2N3eCtULh+Bp5MXVSD+iujdbM3ayBn7hdVzpLtf7eTm32FU
QXeexDNjOm9rad7/xwEO+9TnGbxjjer/+gz9/F8Euf/fAaYNsPa/34HF7N/v8L8/w//zgPsvGYxp
8d9f0dhFeawTN6eL4zUbfcCrCxenfop0PbtZxsv9wf2DcDpArOgit/eHDr588pv6f0dYoq6fSIeh
Dohr63g/AgyktgPuni71+Rn//ZQXABdTHZsTvmR0tHXimgx73huC4irfvaAcW92f7X5EHPfIydvB
2t2PUIEWniDY/Ny/ef+AA/atkCZTmZZTU3Vee2xc/BdoQGgCtcRnpWSbmDEFFuK84MmbymwVjWLa
uvNDi8jTQ0uY6VwoB09+HQVPNioyMTE+D73+SPxks7Rym+11Vg70MFpjVyY5SX5Zq9a+aJmU9c9C
s7SNAfJoraXVc+U3TwgSd2ak/dG74LXPpwbNBAGY9t+UpMJNOTblXlybzvswhjkuOyOTPoR2mdr5
F6gdBNbTR4NqEk1u6IBTQSs62ZIAQ4eaH7ofU/HLKPCaVH710mEGLTMUG6NZ3+qyIWQlJMVMhnl/
LOKIPO9eArCmZTcZQbbzDF7TBo/NCIiHLjfO46Kt2dOmrxYq/o0XIrRo6vjSopFW5nAlktxiW9x9
VZ1zY1CDpHVyjEWb6fuYu0waM7Dki5jqfIYvhEF5yhNbLyvXdYuSGE0h9lk0BPvJyWHrce8hG2or
Z7ZwYefP2uSOCAvJBUMh0+y5ks+Jlv7V7XZYd0aKrHzYdhNFKjsT3KmsEV7TAzpXE7wQ2Rvnhob3
IYPWdn8kcq86EorkLQQDE6uRf0MtTT6RCcODNbWD5q30oif7ZWHnTf8xOAbtpJr3WYP5T2WoUDcw
reEUmtCdC5Qsp1pFJvNgF+KqiSRG8c7qOpIsgV83IuF0ZSYAbQev+4rKXL8akLGdMAluU3pty02h
V38ppFGyEGbZx7/6lL4GTvkh43XuVtBn+n2fh6SiWRPZdfHwS3G4Q9/94vg6FBObsQMdRJXCNpAV
/YqCpjgxDQ3SzVGtitG0oCAu/dnrILSFhmyEpC1z4fskISdj9pUm6aVJe5TKCDMW6LwLXcekqZCq
utlMMVDjcgjmMHBfoZzs27N0Deos19/TzPQXmiVe9XSOUeD8WsWhyV/u8NKbq4IEay6bcVFr0cLR
wDDjpbb3TTVWFLbgyf1fCpRgrT6yFJ9uWrV/pnk2nYmk4M8uj7HF4V7EtoYYBnRwlVxBCvOOhMqu
i34Sywal/3rwc+IdK/ZYzMcWfTR86P1QXVGmPtLkZU5b1mIpQT+yrVDLCDjoIoWcg2qn26A2INGz
jXrk9/TEwZTtjLD/ECXVQ1CMB4LMtr1BkzqE493Ng4xKaGvghnLN8CRYAEDEvuE2lB8Adqaw3VDK
PIMRJc4b31qSRpvSc5m25D1+X4shE4EOOlFKKyQ6tD1skqiq6pGR8bb2JeIOI/mWJCr7vg75Xb0g
axFoJyJ94Rxyb0hOzZi/N0nqXA0qadRbcARXfRWR8gqOdDGWvNVtNjyXOv12t9W3WRZtTY9UwbCn
i1El+k1Y6Mn1Ep6/gSBM9oRVDLTln6R/7qeUMDGSV5lQeIegMIiuJjYZ9om42tQPFlIasozJnp8S
5S38zlh7fnKDjsv6GEjCULScGzZ/VNxgEEy1Slsrz/9qO++zsIDTsaK5Cyc2tG0lypM74KaxRAOA
24OVOTDcIUE33RaOsxkSphd1IuSu6tiiDU1+akxOo8GsL7pBMmNV057RMGx7Lj2ztjpmaoDnWiX7
pB7HazeiMzdrZ9XZhOzSiYIryLW6TjgXJidbMTU71Dn5ymlI3ayX4aVyCVCoyVvLreojNclNL5Ni
a3fszgbbvyjN2KGEB5hC33MM2fOKkpO/IA9epVm0qNv8iWi1YmnkEJCswvxrE9dCACc0WZ/rrXMK
0mcjEkQar9urPmwXQIzIZ/bp5KX4P+S8PrbZnzxuxKrVJ3KMUbPE0azoaUB+zbA3NSCZCMnv039p
sCEWi1wOKVumHzOTCWwGeE7+XLah5Ny7Fwo4c5tM3VsnD8ob6AogbjDi80yvXw1KaJtIT8eFoIdp
j7zbyVMnxxZLzvAZhDunK/UlS6xGVhLI5k4RQ+lGvPt9R6Oc/A1rabpWf0rGU2pjEGtiuQGn+AoM
cYAenQLeii6ZZ/+4TvCrn7qWO10+MYsdNsTFscmObs5URivTNB5UE7A6YJ32Bmc4Y6690J+Izz5t
Xv9MzyY9gmBIMU2jztK1dRTSkRb1fD5Y3o4lgvU3ewxbyC5gebRVplVvdaZ+rXCA0cstNY7DdW7A
91OW3y5Uo51gnL1pAcYaSfIkxnNukr0/rfQ4vOZD/xG7xMhO2bTFIfiHIvN9cvZOUewNwyflK5t2
GG8+g2mOdkr/BoUi+oY2jPwpArUNIIQH2feYYwvzO4e8d2vYKauPwJzXP1amYElcciNO0BcRpTyO
OBA6wwaob66G0tRomef9jbZ/t1OtAIgY1BACXKPv4RF55t4PRXfTUGxdWNuW4wSTcjnLnzfEkdJc
uz/W0+lTarR17gebk0FH1fNO/55qMLG8KVORIj4/1f2/Gyt0HGGaMrbkS4NFiBFDh+9+/lXuX/J7
W0N32YTbf/+DQfALE0Djcj9ESHTOqET1RXb/bWsxMx9Gekv3Z7dAI1xNYBnAyh7GhJPICQnsDBGU
jB6YB5W4P4XofmTgP8VZeklQ0/jjikTsnxpIBYM7gQ8BbB1te3EAjMJAriCms8RQvRWxD7QjNxnf
haGzbERxC4v0LSjiD0LTcDXpLtBlfZn26WfiihNYDXMlIc1jmOyWUw5k15fpCjV1ckwi3Di0Ux8b
8tCcIvtghv8eh8ONPcYqcPdMQJJlohfY0FLQfd0AvVJfNQL9hs6k5lUKebQnX3uxNaR9jutePQtE
bPljoZMupNMAOsvfZYnyJGluMo6f/dR7acdcX1lh+DHUctep7BDZJM1hodrIRN2kP96aKENuqbC1
1m8lNuGBX0dZ3b6bHGdBIDt6KQ0pqp66+9CK934PRSMqAgrmfsDKY/vssmbQTJOv509EkyYbX2dG
6GoMHqq62wmGB5GRfpDPodHR43WziKLxA2x/XuugPRXMC+sYmdcE/g3mvSe9G834T7M23zwkAsuO
zm89mFAt2urbbtXJC9WPFs7Is0J9TkFWEfvj0R3ug+eWg7c+zWc3QzFpuq9uNmNYBjzYyaWehP0k
mECs6tZkfx9noNriatsW3Yt0vD+aQ5nIT4m17sp1lDjqsQnTP5rmo8bw1Vdc9AGUthiQlW2cUstq
d4HOrsIJnwIQyXtVGJ9JNudadtSLgQfMsKwJorDdkYZdM0JmizG50N7UqulDDtpP0BMbIXTdYnHF
EuTMQq5Sm3OcAXEtnYhhrYjsDzSEHWcH8eipiY6R3prvJ2KrWdVJzMOozDEeVV4kMMBY9kOUkCKn
ScBtmUZOt6igVOi5E69JaSILu28zWHUFRtiJqEvHzSlTmDAsa9s4T67sQG0Z/cbSZYSWdkBKqxNt
O8aPnMxiwTPoq+5o0RZcx6xBcT73evtPz2fnnEbpc2sokpvM4tm2Ivzs830ZI1mW0B5XJDfnevCW
qJpISM15c83iSkdIZ9YTZWv8ZUfnwWnkzanlHk8XiqIkvtKsPE5W+lKY21qimZT5MrWMbDsN2YNe
+9mpNesv7AnVRev7TWs5xUMQTotcpPUlAO99o4JJHDe+eHxVcxN16eKwPFH3nmjtbjpLE4/CKfIn
RB5Ee4FWz0Z/WLa2/Zuwn7oKGkJ6mj0W2Ov0if8lEu1O68u/nms3q7EnMoe7dPrsscrX7lJXioq6
ejKLZDpioH7J2Gj4LnAXEc4o9oTTzyiY0IWSsBIPbwJhvk9dtIx0pM9hKpnL5/U6Y2uyt9U1bQZt
M4yFQ+PTf+2l+E4gASalWR4dD+sHIZvZAu9Kug/xjVxA2PlL3y27TZdEeLcY625y06seuKOSbZG+
l1OBISDUNrlDKxJ6Mj7uAb2ykz0z9kjPjqdVzwykuYlA4d/iTYRpVVWgFuoHI81eEjWqXTxVZLM8
BNgdiZ0rAngIQ3FUVvAFpTLehnImI5gMMVgJuVehclzUCZKmzDWsXRkMT23hxXjUnCVrkDX3rMdV
mhruSnY6t/esQpUbEoiWht5jiSFgWyJ+YksQlOc8/VJtUmLesJKddALzYozOl9OQ75bCq9rJPv9M
6UnXPiKcJksGmvFJvBHKIc29z9U5ZYEoO9YZZROhTiR6/Qw9grWM+447kpAeUHiSOZtMvBHS3eFu
P8Y16VoaXJRV77wyP6UxkKQfsrXRAN8/4DXaGG19FbSNliobSmhjSl9huyWuEPpdgnhs3/vsaJvK
CHf52BEi5LMTTSzmbe7ILtQpxmVKZxo98ggqLSQkTJXmchg0GF5xyjbMqbixlTc/ZqCFQHugaXnW
4+xoFv9D3pn01s1sV/SvBJkzYFNVJIEkg9u3uuola0LYksW+7/nrs2g/JLbs2AjeMBPja2xTl5es
OnXO3mujrufkGHYMDZyBrcNS+cOU0KDs2DMWoN45ziqHxynSifGLEyY0MdkCRrwuXVz05EzCbZfG
O2UwJxA5EyE7er+BezNJQk+ziPEJSmDq0ig+qnI4p2aV7lWVX5AbZ7cl1ANyczjc9KZ7aKsyP/eE
ESxr7NCbkXApZkeqRq0zEo5ViQrlrHuewihegnZ2gF9NR3OwFE5RgzVExtsWWA9miihgdwiudAwt
qepPbVU9YZOVazwfT01onWEbHxLXYISYKB3dFnMQ6Q0XtyaTmhVolaWa+zxgV1r4uo8IpO7IJOmQ
BpWB+6QP+rEvdTy2nmfuBok+bEgp5ziw8dyGubmNlYLSjhf14OtPACSZDoG6O+Vu/jIPLm4GipZL
0mC7MuLiitTX9JbQRwcTuIX6KRkvNVnn96Wyjl7xqUO78pSTncckEzWWVvW44kEeI910KDAqSGjB
JBDKewSJR67bsfnnb17H+5MJeYknYgPEvaVVOQKZlHEqWQACQvAG+MLw7PXESofVRBJ6oU7TmlM9
6PHash/qOEu2wqUmD/vwOpzpQ6HVsvYDRqWbWdVHA/FIPtyN8Byoe2Nt7cTj2UtYVsj4CjdV5VNc
x762RO3ISRyq/Ipx0mMcOOYli8grpcR/NPoGTZGtvviMO5s+4sRc0HHowtnjMeXPoFNo+Q3leQh4
eYme1JGY20hqO4Q/aAsJ2nPWbuxvDLdL135p65wv7Xjt4tjZ9nX/Sovi2osNYJAAolCde9GubOqv
aYT2X5altyWy6lKagFRYNbxD7z9EXQJVxvL4VP78EGfGyGHNDra4vy+dpb/XPbFF4CjrrXLiNxW0
wzIoxqfa5w06OJh6OGWWOSka7ZMdj9amTm11MAenX7LRDyuSpbVDPkX3RjaE1GXGSU8jmkCCnPuw
1Q4WAEDOmqLeNgYpulrPwu+hfYLrEJQnkU03KaiNxyyWTBVrmS/qlBNM07xDY11ZUs4pEHhzWtrn
Z0+4D2IjaDk+TRSW+7q18a2kYNxmIoNGVDoV6XKw6IlrxRg8IkOkBenJL/xG6n7kWukA1SPwhAAk
LDexzeS5RndX9d6Z5hr9GEsrt1o7MgfmsHVhHfMuEPGqg52qRWOnF51eCEwpNi18YxgDPIJ2zV5P
b3XGTsEw6Yc+SfZUGQ9BB4FsyoJuEWYGlIjqixqmG7ehXSSvxqy8mcit3DuxDru5qm5LZ3Y3atox
1abi3EiGVHY4Psi2I+0kAEAKZNdnVcTwTmvzmi/0a2PyFefZzCugeVO2ESIm9JcLmffbCXbaynYI
XmFAe5pKgpBs7QkOtX9DbPA25xQSU5JJiwcdjhgTo7ZbWVpXbLCFn4fJID7KrrRro+V1TiYEgqS5
hFlHgDU9XNd381Pk3TRDm+6M1JtWWZ2u2ELfUyIL28qugAQM72NvqrMFI3AVxkfLi8SzmzO70ZJ8
1VSduI6C8mEc89tpgGQK1RusSCF2sQjMtTPNsQJlc19CJFzYjVSAGIw7Jx2+n1ZSORUrPx7rjUr8
6CmokiugFuSIaNca38KiHsbgHA8GHy/JyV1Ow4NV5p8Qn8vrxAiuKhNDvJym5hNFLDEb3U3dyuk6
sWg3MWBSa9/QcuDUAXhlinjM+v0VNvRHgQ76YtViejRTZ1HrQYquyDUJZIfJ2TqSzOTsHfVGeEgz
5lc0C46Vr1/5xPk8L9U4nkLV7HHud1sLEsSRc90KwxC4T5NxVUsXIzAcpuBzXdpazbXlF+9CFedq
ZtGWhVPuO8ZMrkAIU5CrvOyC/rk2yjPJISyVHuNWw5Hmkr27WEc5A5wC1Ejj43twQPQmklmStEe5
zVTm3yYTnU+8dOEGs9BlQJaAYHC41cXstA9BlF83jU4PqKnynZ43SCcUWcGdNaBs7w13IQv/YIWA
fWO4AVZVajTL3WiLPJZjohm9hVPRrCPNuQYiyDBHV8E6hvSw6qO0O4Z61646HQemP+gH1/RuDVjz
x0Zv2AqNM9mj+8GU9iFxkohUD7z4eokiI63IEqxLUDtWrbXHyKR7bNiUU59abt+Wr5Zzc92Fh7rP
noTdo7u2nFU3teXKcscN6rPuKkx7bWuURrH8VhgTPEuim84eOPpIam0LDTnLB/DtciYA+NWV8I3m
5Hvs7HFDbifu3btJWh2U5t68TQs0tFKRi5GnZzpE9ToM+mklcL3AsFfhtiHgLE1OovGKE6aG4mS7
JJ00xMKyGjvp8fsv/sApQVO1nc99tnJdlkTHjnmSff//SDDrzTQmT16BVLJnALg0HXM62kYzHS0i
7+BndPYyoBhAX2eLI+dde6sQOxy6kr6gQGq+0h0yFM1MwAPHxMPfoqpVZ6b+qauJ8k59YJ7+0MGp
LThpHXraBdAoSg4w9ECpohFWH4WWFGt75KkCH9Suq4o2Gi+BPABGNleTi+iub9vugMK2O3z7a6y4
qVdjNcCpmIaS2a69ncCFMMEND0PVqRWCSfQtUri82VF921QhYdPJJ4KctXUGlqgXhLS05VkO3Zxp
g6OtPFNQp8cyCD5FmXXPRutSoQCc79EqLmt2NGjU6b4Wr05oQrgssvsoNV7wXG7r0AVsEOqvsE/E
Mo/4IqqjGbAtG3n4MnjaVTbGN+RsJEthkemTVHzD+qBITEVeAay2tcZ3ntaGqltmS3KgVfrI8WXX
lvyEdv7qKz6I0bifx7K9ifn+cWz246IEkO/NaNgcu4sgRg9nVXzqLfEOHJhM5MC8ikgX3uUYI+Kw
uslkCwwfIyIV+bJNk9fI7pnDk7KHLqmmKRdgtsHj0uTTGvFJxdcR3NInUJvezWlfpTcmP7SsSCC1
7wvrvggd3LVBgyc7lDd95HzBUHyT5SRgYxQdQEjBo+hLMtYdZOdjt6XqeSWGDPmfyyhmUsnMqGW3
tUlJnErjzmv7tTI8A2iEfhFj9qWQIV7plLYRTF4/cggnxQWQV9UVjKhmG1WkZNt6AzvKutQ5yl0Q
05tYoqOuMCMqHYlQFwlicYi0Iwz4gGUWiKvvXEXqpk16D3AsPStLMkMpycnuHQMXTPOC14KVyMy/
ViEqpYWPG5/vd54embP+o402vT/sCmyUcCLrjUDDtaB7kq+s6tFsl3lnx5se3fYiqtXtrCxaoviP
t0htj46X0UEw+kWjd86yFP0jgtOt4ZqPkLTSNXjLDgzlLm7DB5ihS9RpF6jd93XZhhD64nM1Fjc6
kXqL3ELEaPGDZTZsKlppd74wOB2LKV904Lr0hFuRJYG1RhD9rFEbOwgqIoEMRRivzmRuS1+7wTe9
se16XwrvgXwmua6djrwMT10jWwoPQak1S43UzTSjMV/kD7EYT3WkNWf64sZ2MD5H03Sv6R2Z9var
Lyi14jbeSglpRqX2a65H/UKJYG95ZrnSU+ocysNdnPSfk4hCj3WYAsy58uME3Qt5wtJCz84zCnIW
kbAQLM4gRxNJudG169IUe+GDveWgFlLUT0y8mFblWb8Pa74KVqPcJYCgGY4xnWkMJd3dSAlEhcFC
6BEBvxxgA3m45WLNEssRJVwFXJhyfLgN7eZOYYR2zOSBcPozyN5bR05q3uXgAtbE4STExVWS6gv8
0yUpeDFMgVq9JYZYC8xHLXEBgyP9ZtnY5LXz3EtiJEUKj8Ey9XaF2OcOifbBMdRT2QtU9gH+g/bY
6uyDbu1tgkZ71EYaNSrBSF3qexhwQJHT64gcR6K1nU1k1w8MLZfo7B+TLMiWsBdpUruxwXQAYpAo
qi9AKclxRsDucjhlmoI+0nrVohaecwncVUX9I6gIgCuMdqFKV/Gx89RVkdREabR3WnvVxgQfc+7O
F5Vmp4yMp7uoK+BZN8U67JkHaZw2SddAYdn2iHYgkC2qOlslRpbNJnjKqULH2FQz89O+Eoi7q0nW
m+8xJRfxEmTOLnvNW+Oi5gBuR1edHhK6iYXPGwBZQPUJBv+BELjwiGSboA7OrvbAQZlmeb4sjE9p
hBNJovBeBE1zL51Ta/XHSlfYNrSrrqO6Jv0iI20LJ726qsrorh6Zbzs2S5pvXCsH+ZFuUNnnxiKY
R7ZBOX6hB9JfyEazNkwFjLUpkl04agTL1tbWNe0n9vt9T2vWZcq80Eu+YeMBU+un3I/3VpbH5Lzk
uygBcel49S6H4dOhcxUCFaGm2a+NM875wzd5yOyp8LOdE5Xvrhe8mXq2lZ4GUNhnBuR7q2Jy70vd
uLiVhANS30vZXfea9thWKNZRaKxWg5qex0qnpUZdz6uSvLHDo5CnkQXKB2mylTV7OA5yp1cafjt0
lzbQJoRhPKJnXM+MYUYcOp5jnT232Lehdk7y6MEPki+eqI8oiB9b1znk8ZlHRhGKjGnfZRIA2xY7
aBDCJkoj7GJJezDCYd825sIU2JWUgY/fx7UX5tglnAGTvoaXv8fDijLEMHnWw4xvTcW3sPraibuM
qCzUqMuqGodRR903HwFKWhqhd+ao9OIWHMe7qbnoY3gbjkg2Osc5T+a4DMz4BVjGl1SrnhuIDYWy
nsFR4KyyTlVXnfEv0iNtk4uuIX+ThSkWlUPHEonQYsBF5Tb6Q4eGKSvcM9a1qzrziGdPln4U7Twg
1NWQ78U8VAm6XWZpOzhT165Zv6TNCy63XRNUDyCyb0NTfe1K+Ti6gViBR+Jc00a3to0At7fo6XvO
+ETieYtEDTw7WGV+jsHw37Qxe48N7VGSGa5n5oMxatG2I2Vu6RFVgfE7vyslZ21HnNG+vzhJc5xj
ZX3ZHhqIAnTsL0b7yUOAMwV8oX6g0fjJDqYImSiZguNFG19ZY7JHq07vNGOar/LyUqrhmgiG3I/A
fpTGY2mO2RK2DEM9/dRk/Na5g9ZV4X3fEE8NI2ZlCX6oMTbTjUUlHrk59O30wacBvxwrz11p6EeH
fpZB8oSOfcBAylsljXueX2M/Mk621x+jZCSul108jd6IY9mP7azaLXkZ/EiuaHGvJFW6HogncHyY
zYdNU9MkYl85W4FB08PEy6F701MDEgS/GsxmTliLQv8UdfUxMpCvQ0/JckmKBwFFSrdXEzIQL+c5
nSL/lgibgiaKpoIv9MWjNRan9y48pxrj4So254JI+wQmzF5U2JwW5tTtSdXatezAkFPwIhRunZPB
cx2MFiO65nac5CMi4LcuaAlxhrXpaMPNwCM31OW+MQEJ+dkt61m/smUwp+3Zn3y73+LIsZY0LbPV
aGg3KhjukkZ8Ndz2JeszNCQB7euIYVsft+eyslZCn24ZNus1r3UQ4IIxm+CqbdN3t8OJX1WLnpIN
JKdBxE62DIdQoOQ2XxLb+lzz0WjYFlsEkot6lN412wlBPd3O8drthFicsUJHiCcvT90pkkRiaq8Y
hAKbHIaEiZT1MuOpweM/ejdQ3PZIYbKVr6GTmWDZbFMKVsojsURoQ78HH0vS8ngT10KzfGeTzmRE
IwpG39iO7bTqujrZuFOG1h/Bq/3VYRcyzFgdinyORowtsXnAUZ2dgWzvHDd+y+OCIWAi4Xlcj7Rg
I0JnsEJc5Sl4DySH4YaW4UrzkQqyXJjItCq23I0Kmcw76GzqHk0gDbfT1HQvFiCDuVYy6oGhi4Ey
qGqJwON9aKXzbvG3zfpFe+GWjOXBuGcMRs21JB7i1MWxviyUv1VTFCMRcJ/ji2MnzgJ76ltDxnuO
mJiHlniKBICD0J7HCaGLGnj/pfE0hPEV2o033zWI6TJxkWa8KCNGT81lAadgpWNpfU49u8e3r++m
CtiAMEuUYsynlin0P2dwrJX/1jeCBqXM99aQsA1cOzHQPA00jM1KJGt31eP96BuDFreFaR4kT0mO
EqMk7G465q90BNbS4HxeDVpOUB3TdtOhguijkYqP58xpo2NnOi9NUgDDcCGw2l+9wLgzXf+dbiKT
0uwSuul7XgUPledfYbLDWkgjvUSUth0FAQ5+MfGkRos+1eVBx/mt1/50yFlOlm2NAU6OEOzg9E4r
W+TGmtFJvNJGbVwXXsIoDIWJ6PV1ERYrp3PVPi/7ZC26lAN7GR4lIdkLNLqXruMGtDx99EVIucWN
VnckDTiUPO703CAd5TSU0Dx0mAmNz17eA96LLpHuPrdGfJhqfUKIH8mtVbxHnrzQ1qv2HocQGmOb
PtAfkpYhdvzomPZtQBeUnWy6bofx2IcCPKj7WUAyaf3h6IdU3K2wL7LEDGQSRw/+/mGszHlEdkqD
06jRDKV3dBpZGJJ6uA6m4lI0/Qqj3FMLIbLI0Rb3JlPx98qIHtuY6LEkpncqZsuM+842vbFCVobS
KibiAGDMooD7zEz9C9ARHkwNmjaD9qIjKA9VEom28ty6GuMLZIZx4+08BvmVgD/bVMYxKVhFvILu
Lco6Wv6aqja5h30/c8aFN4A1sIW2GmzckLlJ7EeFV2slJ1LIY4/Gdjg4ez/zcGrTXSLz/tQq9TUQ
dA0dY93lt3Tuyvdc4nmexnPXGxrmFZ3PDq/SSe0zpSoKLNsFTQ7TIs1gm5qwM/CP0PYaO51digy0
hW/ea1FYH7zRT9aFmcHbcZh7+AGoxS4AqJPWd33XM/WTgBpEa9wZbrayyXlSHWEFdvucRRSBUQ9c
YiJ23ZzKA0rKx6Q8dUa6iZsYlpTORBJtZ7zqyPoroIYscjEfG5VH0gcW9yrq7mSrv1gMAJf0QNzi
mOVjtorRWsNmPDjNZ5Vwusvd4Rr1YrGdA1tpICabnstxLGw4R8MxchCecYQ2F2kWPOr4npcTSb3r
zjwTkPpgVazKDiekZWSS6Rvnz75iNtHTSWM6Kk+NofacZAqO0uK27wF9cootFknivbomSBE3tm+A
Are1s8/nlnRYnfpp2hqCbi0GnM9Wa96r2LoYoRXPbqIbe6Czq0Df+GlOV9NrN2ZRbvIu3XXITvZ+
nTVbKbIvVoh7vXBeDfR8lovxq9VbjVcVzWKNsX+XZSHENc2680dXX85ME90nLxFIE1l6oeq3vW1B
YWK2W7HKBVPUbX30dUYkIB5U7pkqdUNf4sXCUqLK6dgk6gSMe17mKZ4Gvfk6IFGe7Oytaoq9MoJV
Q/DVVVfIa05XZ83tNkVLIFtLsn3WTSe/MlZGzxrG4H1v9tpO8xwbYoeNNPTZk/ElEJSP1mMWqucp
NKZt5/v1tnQ4wokvk5rFc0GEgpaM+6i5c33rIaO/u4Q1/AJLeG/qhkMFEtafYkmZa7lJg0RKhWun
zuItNxQZll598kkW2qZEyGHW5ffavr8fh8i8d+pYnZAVz8M7Sz2XxcLINPZvnZm3N2lylfrlpyQ8
hL3tr/kYz0lXiqsiyK/qsW1fzEEwtO9b66As/iygw+Aoff0lQhoP8sqsDv1QVkud9JqTgzJkz0N6
G9TNhowoSD6tGd44uXpzHVhLmdiU6UOWabeBb2WUbc0yTDx7HpcvQJAciBt8mpwC1Emp74QvoOnF
Bd5gN9jCDGDdHEzmvgX5wqUdwsQSs1CiS+8aM3Q3QV1YK1kRcxxdZyQarAJIomvPUSsdOepo5lcq
rPoZMMSChVRWDkCRR89YJ6m/1CZ0ab70cIr6kGLx6dfVuPUqjsNFbt1NukLLm9nlsmwce9Pq6la5
yW0VBcc+aXboKrKNiMQX5E+EXkcarZCeZRyZGX1Qzb6xaprlYn6E8otTeIQ0D/iDNPjPIjUyELvR
bafIVShREUCCIu3cDEnAdeMXjKQp+2HIniTuzZqFx/R1gpWa7jmebrOgQrAm9VUm7wCl3Oghv4Gp
pUdOibumUj6Hha52PYAq5ZEzp4YvNMvTVTDoF+WfyfHmJ6U0SCjSSfkLNxbtRqOO8rXbdpxRrU4s
G3IQaxJZq2S6q1QOTCSiMGTxSw329M7eT02GPC96aIzsVZZq70acRVLd7dfxtHITjuZxdinT4Nam
kjsG3q3X2enOLPydmVYXK1GPBNdCsRsMGwceS1Kd77SGv4NBdbcqfVqLen+QHW9x1YvVUGss4BMx
PPjSmOpDZWucql7hoHwIfcNcSgupAxEZiG4/kebibaoseXGTXoFS8Jd2wRFM18tDqEM2pBvTLnep
z7E1Zajvd0h2BuS1dUPPZoJyDIHZ2tdxi/yAKc26Etbe0emlpql1E2GWxRCP/yQoe56P2HpoQDAu
YiOP4T5EV6jazAO46Gck6GodMjGFrdzggKzCFA+RSp9TmbkL5Gl0jrOS/ELWV8vyQEewMh46TZWH
FPYAb04ERt6W1mFstIziqGC8Ebkm8JdxWpOUat31bo1vB3GrZr5EQ3UGrQN5vCkf2t4K3pXtf+ZU
FD8zwBZLmD546o9eFLyORfECziRDkIKLUG+SZKcMOhAZMrWBaF2tQ5+toAthldW+ygDnNQ7UW6T4
CculXCA15OVCu/IcBaTvBHAiIPwWdMmCrzp1wA0tc+gSIbSBZLyuUvd5qtp3Gq4YUjW7PiCg4QDH
pGpcNaiYmCO7yyQwm8O3XxTHODc5JsMztLHymLN+iBT14yyuYBgYF2usRjZdwmpY1by4IL+oAQ2r
Powz/ncs/WYOtAIE/N+/AIx9q7BsrP/nP+nzb/v2exkC7+ra1HEeZBIBbC+P3/4JRWy8C0wOLWkW
gwPp/WDN/PCVtu9E4HVTkyzJLOrgl810gKA0HSDeP/HdRJtv/xZOgGyAplBqDkAKIvPGHXHIWMyY
Nk5JjdxG0ju33bjXCD7e0YqlUxKK69BLGASEETPXsHsLzGPfDLzryj1YZB4jx71JZH07NJ2PMdTg
ZYzJDxTtM7pcSDBfqRC9XWN68SYURK4i28DBWXHEydVnLX/AbWpxkKWwxX/nPTGGQfBW5u42oHe8
qiKEcZxIpC3d/UBdxALSHXQXUjsokWjjWxGLgm8JlKtnPe3sB2Cn6wjtw0uoCf4Jh/k+a532Scc7
wl6D4ADRQFLtMmGodZ3CFK26jCaaXVxpkavd1TRsTuOsFvbSOHiJ2JLpMvfjtZOZajNG+Dw0icXK
rcbgxbO8eGkjw1MKggHW7nXBX7YXNGVpmpJdbw87TUciXPrJV5h+0B/j8tG0NUBLNd31UmDgij06
fLlhPYsyGPdm1r3lEh9w5TNMTMoqWbfmsLZbnQi0GJCs5+vqqhe0XduwN1+8BBWeH/ntteQtuIp7
AiN0DawHfAxg9POhOSYP7IZuZHdOR3bJb39Ms4I30reRWI2Fs5BqzNdoz4zv/7NRxXMX5PhjiLk5
dSF8TlWYxVUytXADPtM/QoiZgE4FCrW1A7wO9RRQIaP57OJE34B+ZygBQYLlodmIgLQ306zvkuIU
u4wNcMQLcLHdJTKH4En1gpI0jgXkbYU30YvwZdveRabEYmRtDzobvGZYwYprgHMsGrrkps8WMwxh
TxNAfrVr69LySiA3ofdinzqUJkcVwpERPWdOvWk/B7TIgzoPgCXq64SqAenU3EbFXOgx9bSjojt+
+6f/+cXM2wf8HsVGFtJeIEs/6VIeArD7UW8dS4f+ccE9PVmVdiGAu1np6DEwDNoWE8+gWmcj0kPh
fE09v1o1k2J9YSwziXmYY0Kr11NWidAG9cphg9yCBENwH1J2Wzg28F1U+ppXZhhW9My2cBqLSx/l
d2PQvcUmC73R0g6eAhoPg0APSXaXx0zC5wTD4kxp3aBY6Y2TmtLuwBwfeFXWISrXjR3LKwvVjCos
u/aejRMmKtiU0PfnSKHy4JjdyLeq9Cep7fxNSRAzQ0ujPVCKVavEIdexZos8WK4PrwGmQrZMHe+c
pwyy2jS81V0dPM7IYSl/Y5daxeHQ7qzSNe76ehCHUdoNQd/VRkf9ttfbpNz72hODja10zesgVhWl
K+A+nwM5YmsCTBh+iNZ9LVM6OxOjER4ocJk6uJdptnLgXVvknCRl9KJb7ptWTM6mzQ5OG5wdzbQP
BknWiGPk18qrLnXYbpWPH66jQnZaYxEFGhj9IZR7DJmow7Ju3bvBfZTZw1n10/gw5XRbImtlqv7O
D4dkW7U0hBPaaVkyZjvUX/o2DYeX0CN2hnZLuXNjJFljLw9p4LerZpZ4dCMrec3s0lTF0SC1spcw
rtN2HZfjuvLsTRjIT3mgfyJ+j6gONH557XkbL4t0nC38AvFGQOlonWVtsOlM1XL0oj2NTH8lGHMc
LFgHC12b4k1nl9dTycKstfi4UN1kBEqqbpFNMcPQFNuWFY6bQOb8EFPxahc8dLTmgEecvyHSZ3i7
/zW//o4Xr//z339kvn/41//8/xjmNCeo/Qkl748FmWw/ZjnNf+I7SN5SMOFNRzk69HeXXDZCmb6D
5E3xb8qVMJaAuFuWwVrz3yB5y/g3ZaPJ0PlDkkdch/5eI/wm5ck0wM9bc6CuZc8Ras7/Kcjp58xS
mwA2TrsQwQWKO0cQHfwzRV4m0EoRj2JnWifXzZEFZAXa4KnZ/nBD/vHc/EvWptc5rK76P/51TkL+
/jTt3/7jX7mMbZn0GXTTtV0S6JwPscQhHpTUR6u5rIvxi4ws62TEwQP5NjeFz3iSIfptndKK/Oeu
OmdY/RBBrKNXR2bCVekpO6ewwG2Vd+1NrfYNkrJFkYk3kEn/SC786R358bP+nIz162f9cEtV6ane
6blqVSJ/inxG1p5WYyUxW+t7tsP/eqmfM5b/cSkC/dArCYdngofuxw/I2KaeOHPEJFplnJya1KMr
mDve7Z/v4+8+EWQgsgtI5pNqTjX48TJyEikGDo5wWGZsXKhWh089A6+Qtu1fYqN/96DYJqkKPJSO
yYP/86UcFjepZx1f2VSx8XkYdZaDmQVPGbPZucwdTkqp5FxE4/jy50/5u5sJXF23TNu26dfOuYU/
PC2U0o2EhBgvTQ8ZyRA49gFWkHv481Xmr+TDm8DzbxumIR3hUjr8fBUOTEjHhA3AZbzT4ntNPaOx
vhmthz9f5jdfme1gIqWKlg4rzIcP4zd9bXUdl/GCszCOEyVqeffPXYIguh/vV6oZeOR9zEgovyk3
05mzvRB0gP65y3y4YUVbCAiOfJKxuhrRrqdOOGsg/3KVj18+gRyWQVSmkrpQumF/eO4iWAcmTUVI
jLn5rEZ3U471X+7Xh8AOc74Er6kylKmjPREf1oUhGTFzOGPMOQG0UYuxwkgGxGMESy4YQv7lOfu4
sH+7mmTnEQbqUV3OL9oPT7MZI1zBDcc7K/3+FGRZvyaXwXsnUInxUdoD/O4SgXvLQmUdwDW7+fPX
9rvrS7LFlGHbkl8+3NC04Lg7tnW8JAlhNer5ZwJLm33aj58NyNY3qZ/UO2VH9erPl/24fswfW85r
Fa+wK+TH577RCwNfCaOZokpwTVgNJiPMJJr4jKwcopeIBok6iP6yI/LwLxf/+NLNF2eBBAXLTuqw
1f98z+0EqGQXGfEyAQFZzjTJsJzV6d7pzx/yd0+SywrJEomCiPygn69juBOZKgMPK30dWHaUskV+
wAbWvda2UZGLhO073Pz5mr+5sdLiexS6YTgCuuLP1wTrqUA9I+twcrMiapEjro5GJ2iybQVlBTd4
GZRIDCVWmCXCeiJW//wDfFw4ubmSvUcoFK1z9s2Hmytt/O6JKKAgYsTB0s/w2F8kDdFQy6JhTlNz
UGG+rpPVsvzzlX+zNjiOw4e3LD68+PjRmU+ZSLxZgYrR11A+cLB2zaLe/9+vgkPElEpy/GMt+vkG
q4hzZgHrbGm27UIPPwfB+58v8Jun0yHSSLmmZAmSHxM7W53emt5arNekV20M0vJ4MYZZBMg55M+X
+s0D6uo25Z7NbSMr70NdovVGW+gDDHvL77VzY5HxsOuZ6HyeLI5bGzxp9V9KlN9fkUXVokhxxMcS
ZYpzD0E4GII4L01czT4axXwiDbSzqGzTqv3L6/CbZ4K3j3BxNlhbGhThPy2vsWnjYdP4hJFZbLMk
Z6pd4cX782389ZHHNG0omx4bHDq+sp8vAmnMERPoO0C1LU4SAMe06d1bD05Bk8m/XOzXT4Tgjh3Q
4eETFGAfXnAbT6PBUCKiWJZ3llC009VfbtqvXxKXEECWBC+TKz+uW1NFt6BFfUhjHWMs/HVMRLyx
+AHTv5X+v34atgBTMZtjOaaD/eEJLA3MifHoE4SJgDRbmpFBwGKMV+4vH+mXZZFqwRLfCnBJHe5+
eGv1oQMkEUbBMp9QBi16w/zCkR6u3hDviZpAUH8Qva29/vnBMOZv/scq0haKVRCVJSWFq37ZAYg8
yLKRngq48UvX3ASZdcgNRBmd2A2ddzITuXXUS2JOf9nVSQn+zYUlr7SkSqZi+vBIBn7RjkPGhe3i
U1BfEnyKAf0Pz38o4YOKahmjTAZc6Y7dXyq0OfL4l8/s4GQh3Zii9penR5mIXjwXdX6xivZTu0wY
ILx7h3AXLi7D4itz0kWrXqvFoVi6f1mbf3kRud3z0szrIVwLqurPL2Ln6dJn6/dxd+BFh/aU5gmZ
LgGWIC7m1ts/f72/PLwfLmf+fLkiDZwAape/bAvzGJjokmBy/vkShmN9+FCWaREuzb7mUK3Mm8KH
R7dPAjHIYk45xp20UCWz8lUZ6qO3jITe2eQbc8dhhCAx2TTDNM1dVsVk1DB75AWObrDRVgy0JGJ3
o3TdVQehyl8MSjFBlCVwg1IcSvjGa9Nu/LfciskX9pkOV6lhn5Vn2XhbgEqKDCuHcBHiNgLMxn9R
dl67jTTZln6VwdxnI12kAebc0HtKImVvAiqpKn1GevdsczcvNl+qe7r7P8ABzgAFokjKUsmI2Huv
9S3La3WSHa1vAkbIInbGT+JZn9thIFETJo1uvDudty3sbzndM8A4c/jlaKNvHvEr2rO6KEITZj4m
/UnTtpX/y6nL9RCgrKgJC9GStT1z/+G6A8NE2Y10ACUHneG1W/kIyneMydEQLkWWbDtRrkMXN2JX
7/JKe87sG0iwXS+rg40gSBhfqsDOShYwvCBDzw+5ZTyGFWMXG5VIQ+aYo58xc6xqM1s5WHswi27U
gFKbVo9ahmF/tEu40V64k+5Lm0+nEWV4j+mFDt7FGYkTScmfYh7DjFUIuVKdxYw3iu+yyXYpo25R
cFbAMF87AFRoKgcTCS51d8lr8tyig5D3xvkC+b9h0vfMxBj5UT18+YP4Euz89hA9AvXZwnJdRLa5
E1MAPa+qTsBKt1bkbokXuhFT9mo4Ym9CBLedGmncu4ULMI+wKmCVwOy1coly0ug3y97aQpzc+oIs
VDy7ji4P0kGta/enWZZETmgE+9H08nRj+9ljbzXr0cGRFwKLAp1UTs8ybA4lngMkjQSrjmeDWCBm
AkO6J8yoRh/pMfyP1naDkOg5JHgheoKDD9xIlGffgZS2s/gd4pFQK7LROInKhYWCn4xjhtdm+Qmq
YUHIVDieQC5F4xaNTF3jQSLkbNNq9rq2galnIHUUEBWikh2xboLXPPoe0gcEghM/gc3EtF+0RnyH
mXGwM5zKub7AgoqxFL5I9Kol3SueiGUB67El9tPLwBv4p0oSs4pJcIvDBSmMazP9Qrd1ryrkeWi9
9WGR56fJvgdaeizAsXb1m9IfAYAR0bI17D+97BjZM9+vDzbXAupqHXy43Ftx+Jw1cjmI86Q92P4O
LoIEhm06jxB0cAw/uC1GtmuLAA8iOWEw/jIMwpH8wQL26dkiT8V0tL1lPsfDH9iZJFGVhIL9mop9
im+RzGEzbFZgbpfI9AtxS7q3btxgAHT9fI2jNe7cjZ2cbfN5sp9VD8B8uIvwOkx7GW0cF17eehrv
ZEtAVktWjnnOApBi2B6qV0K2SFbyFqZEeh10V2NWNDZOvfdmGHuc7zusNvAXs3GfRu9y1uRM+7zb
69gOmoeIyW4ln/Fnh94v17z11qdmgE3CpEporZfbR9Zq6s/af1Xthu8PSnnwroDwEImcHOyckC8Z
GaEEOoWF2LT8Zbwlvw5j173INnG7zeJNbN8N2u731GSE/NmJlfDPWXMZTMjKSwsKcIkfmnf4IE52
nTPa/q33mA9L6aZLw5dfiGGvpRh/5wU5s7r3MkdENLpyNqndT5u07ZDWd2tyn7qHkRbUuqqLfCt1
1OaNBR/FLnFp84YeqvYyxs22nqeMZk2GQvLdeelSuLxzI8Liho6U5zJDj+CGuzYRLy3Ifhv/K9Qn
XpEByaumrllaXs2Ud5zSncfJrJgG+ZdOavhbI2Ie5x/YCZ1t2biHHgCZNdmnJHSeHZKBQp2M59E0
liZGeX8ItjquWMDcG+Tpn3YxSJarmRK2j7RyERsfrSkQ1g/7Ovd3cX1RUr+m7T71poMVb0z+8mo6
RO3V9pCsLGiG0SAIIPFqvCcMcDcbrz314c7FIDN7+axqrXeb1H8uoq3eHwkSnicfn4nYVI8MDteD
WueIuOSjmbFMg9lvvgwG6E1yLPJzTtgP2H2BuPOlapcwcJNPBXIge641fNsYR2h7E5rgkmoDxoeZ
1SLNlvGwswdIX8s8uExYMjAVoSGpV5p7hAfSovAbcsBYDMe0YBtn4zawmo1HQE2U/gqC5ib67hJ0
v+c5fmGA4ArGhVmXj8ZIQIUkZ8cfr1ajimWFpEJAREBWKTaacjEDeNEb3OxNl+q3xh4BljPum3VS
CHrZusLuuU1OEIPXdoz8Gb+WjsG1f7OSlyR5l8ZjDW1p+C4UaIItFKeGQM55sXvopnXE4qh1165/
HkYu8nKZAx+V7Im991qLHcByP/3OaBeRGqcl363/aHdfM+1cj+8VJGR/HQXHJCKGDxcEgLEIDBqc
I+/NMtGXLFqCJwEJc3n+Cafl6P1xku1kr+eZVNk1G5SnefBKFYAw+0mHnGFdtPpWoKpBJRWIjYJ+
BO+8/8NJSwK+VVX54AevxcAMevYsTy8QFWFYrAKT7MAsWiUxUCl0t77NJqnV3T3PB+DFgkse3cKv
1CA7s89XFfHYJoPYjKk3TBvetKV17uOI8IqXANFXi7bNQXPMTz97G1wv3UNB33rlu02SgNGTsJA8
mvG4c0kU5Lolh2+bqqulyEM6IIRmDAgvDiNOo26CgD+ddjVjn2dZaC9gfy79YBBxctT9T6wwln0e
gaw1g9jN8HhVQKGYxddg1Z3x6vfhoS4xcjTRQ2z6x9jP9hDlmoZ1/GbAhdCSZ98FcavcbTEaN/C3
JfvRRw96PWqm9Vjhbqmc/TC5rLREp5WfmbmzUMoNROmNN2hyS9e6liRdA5BB43rw8Tz3lH5ED4Fa
J+sx/e7EwAQb6Q5aDj0/18E7Qm74jSLdIH0qNbAuLaei7GZrc4IH+rnyo54uRvHcW2cn/5TA+Ulx
WWEn2RQ9TEuNdSRWl8qIdg4asFH8cvVpDaqGP3xEJtSxyd5k+6sS3YnT7xZhK0PfWLv18t1ncDNC
zyZlZqVIBx9Totl1+5pNsPk7gJ6TZ+zHRD1iHj/gw9tohKbhQGbiyiJEmm2Pzx1OoY7Corbqq0qH
HR2qg1EUuziEtQl9ekySbWSrdeyJG7TRjTbNLvzcQAOArZwMjI/K6cuVlpUrBEKrPjP2yPVW/XxW
4RVTHBFqG+LffjQOdoN+ov+0cFd5WNFHKbYh2i5RsECMBnkx5SEcCXCYOO3SJyNDaU9IwrszIdNy
s+5kCvEU2lhmbxpObqNNNgbgfL2NTpEbPFUeSlTH/t2GbynXYXGcgDSPmn9qMnszRuZZIxejDXUy
lb9U5OxRAGlDv2oA3Q11/RGrx6B3X9NwDqO8pVTf7ThvAs26rtZtaSw5Tix68WaFSB/gnFuOB7vM
IQqr9taGG7GuwG2AwKXVz2NgbUCNErLxG1IdWn+kCu1aNz9NaxO65VPIsB8X1EUQPkoj5pDqF7u4
pxApLALqE4RjcL6Q0GSsomaJAM1HmmOn3YfnNWimO+Np7D+7qt239kmXpAwTCobdE6kSJgAAcwNn
GgqKSeMnMwt/U3RyXDdN6Nzbnl1dOBMqvXrKN4mtfP7M+HeDofJudKXwu0VVfhYJJEVHhz3SyxSz
KnK9g5HIcYvQ+Qhzh7RoFPDgMPv1lKCwc+GQCRQ30uFY4VfmTZ/0sxcjtLNDHK3Ed8Dty7ZUDRuz
Cl6KETmbl67NLH9JeDFQ1lzhSuxzhIXZT1JSerFI5lwr4rFePDByu4RmgomRQycJPjdPg8EF4mpX
LkPeiI15cAfv3BVQFVGrhBqJ3mi5Ky8+VV69DPJ70H6TOkdP2F5ECVGHL319yAdCwdC7q02kFwhX
9hnbY2GffZMaCbTPAMvIjNXRHrxFUtiv0gjvHvxJxgdI4glMkMfJxDYXopwQ/AXaFbgOpNQu9Zx6
MtL8RhyYEL9VsUNYdgqGgJQnBG/0anGChOh1QfUSKvA8wBNDXYcOq146OAZ0LDuwDzxMDZgC0BYh
uw7QYI+UH3jQM66n0d9ZTseWQ7VYmG+BimdJDMYP885b9pVM3U0YI/Xrff/R9/NrqtucXbqFH6hf
VditHXwveo44Xm5bVNhKerxqAbwWdW3hnBTsvJrzkYsen+Z5xB/fJZJcYzRribeq2pPXf2S0m9XA
aQWkCDmerl+cY/ESs4p2HeYgBSJdsgFTmQAzXwCwVyg8iuaUOTCh8MlmpUNu22lM2PauQ4IAsnog
IZlZRHKlAMdrO1N+vqq+Ovp1u48I4+0bOCYI6Kww2NsIQTPSfGPEPBPiNOE4N61DolPE5cYlCYq8
xepzmLRf8G4etBIiJ5X3MrPLreKrDyLfsJivs4QrQKpNOkwPchaHO9l0r/LxT6AjF372iStKjqb3
4AMx19kjhTjlKPHK+rvgHGtyFOOK8JzwagQoBEP/4BdrxVKRJNWmcM9jQA0RbedtfgxuefqkbH3H
36HHQhBj3LVBorNO9tSvDmpBZMJvtvk29TsneOiCR5PWZgweZmqDL0lmYsTxD+jwOkVpRTsprM4D
1L+UYrhMty46UEiYwbRFxEMyyI5R8tmmRAGSthyIp2i0+Tx1HhDEZMEFI8zggMZ4pBazs13ULB3i
QDG3eMNrKrBMhCfUoaCW0OFwzMrrkzD2ZnrHq9uBzeeAahFGzSEP3kAnu3Vj7GI5bVN3+MymEDte
phVUizUMa3OrZW9UDYTViOZADCrJo0jiixoJ9nl0v7FrE7mDbaF67OAUmB4v05+impZGHaEmwwFX
g5cvBALIcUk0BeATUpQe4EzF2p5w5YVB2ZrzeApGzEf45x4lYxDWOo9QoGApETchPQ/DbzhGpcGw
4iLl26R9G92VpFov3LrAItILgtlFpj5JTYcCs4yjb0AubnSxKE216bVKlzX1p8vRFud5HpEMe/Cq
B52chBg+28h5vHtq2lcQUxuG8Uc9zY5MAp+Q3C0ArsAHA718dghCzcuX3tEPAKOW0sbZFv3WiNmk
GZP64yEhiKL9HGnE4H6TGqbyOwq5iHhMKRnwyI/R0XYl+GoLfQrzH2Dj8/6IW4PlC6QqmedBGpJ0
SdK0My2j6ZlGykTiZZFQ22uQWl3nnBvVodEORJQupvJODCIauuU8CAxvKK+m5FNQvAfYL1GfJJIA
E1lvNDJDYiokn8rcNthsVwEJGT3Cyoee90nvHQcYSooAV3hcaLT61RhydheHAaI3JM9lBSYAJfcF
ac0x7+YwTgLvYx0rJfgHZthtQlX63BP4ECfVfdIJaxbjWmDw0WwIMaAo9IOAfVtjYBBQ+FzwgVaA
4t0TNDrsTQrEK41OQwDJydgGiEljruq4ZTeuKXQsA4vR0VbXyj8EVnE2ja9Enq2SPJCCgxHWGzSd
Ibrddl8MBE7l8qvQmj/gQfZqyvYYL2fvq2BxfMdojZ00OtptvmaqxMqN7yGOLhodfB0sE9lUC/o0
NDAQJ5K9BaF94Xv7Tv9M+mgp60tbZdBVXhukyUhMS9wjqSo3cfTbDs51VZOeNMM5AayThWQlwa1S
8XpyyiMZtrS30mIzm3wqsaxJ/F3Dsx5gkBLsHeHtX7YG53/fJ1U9wva+aT0HPjXRnfzSEciPCKQV
hgE0z5DU6Y31konsYMG6an3OXmtzxJC9qCnUHgHrWe+iYC6yrKNo8hbK6OSd2BoX0KIJBkZ65UcP
/3mj8eCm7z57MzR+NVU2QcedBpsFogz0pzkspF9Mo2qXU91BiZ6wwnxUQE+rZQ+ZsFvwO8/hLVHP
7j1E2nrkf8wxrU7f11aYkHAYA3IPSK+jCirtaiPB3dCha9CgDop2B/RicmQqI1W7OsImA6Am/hA+
CEkvcd0jOrMBZbwO3t8ynPRZiwYn39ehXdyywVEPdGeVQvgfIZyUTrvrGDQ/6QjcDi1WLGwbnrDW
qiRhRAsqEDutOb7YJuFdzCat5xrU5h2sSPuVZW7+u/Wl0d6inuVkKQODEAptypNfHnm5hyokRJxp
n5QYbKv008jbKN2Re865poQju8F8VS8MBXejgQQyLMaM0+oK6buxtkr+iiuEZEyUU4I23x03qrdT
Td+xh2GAgKDJ3+CV6pda8DsFuep20vK8G8Qszj2CVmulEmgpQSXIaU1h/S1zSzSPigSgBTS2mlwP
Mm1mXGp+Ch2T5mMTZflF+HXl0/ErgwXsNbYuppsgHqATwk5mPE1dl2NDs2y7/8qRiw8LHEwyWWRN
RGe8S3v1EnV2Z631scdq5cdVe9A9GXFiS63HFHjHhcgxHOuWqT48aQ71yovAAjapb/3OhOXTRG16
vz1DGxLxpiAmk0s/T+qamEi2UeQ8Q7vONMXJyAyMIYOLl3eXURGKAAGsMZ7KxCDVy3ALk+wjr1iZ
AyV/UQHscTg7HVoH+KqhWQkUgcTlrY+XAO40+Q1d3ROC5LKLkoBWfwSNod90sy8/iUwMT2EFqmMx
KeXTL0j1/qUup2obRgJzRgekbzvRw6LNarM0Z73e3qU7kFsA4vTD7dFUxX3KitEn3vBU1PnPJhhW
F61I7G/ik0vSPcseA13uz4IRZbNktrsYbq8hiA1IEMi4eZrRttUNawU2kkKizM0y2sbl7IgtIzRl
W9tE6L9qG8MmKaQppnyPLhqXnYziNlt0IugkPtSuBaJThW6xL12THLfMBZ3dTdX8Pd3Yjw8c5kDi
Zkan6psgMik/JFmfUDlzYDdvFSZki+X6h3eOCqM41/Skkz8Ad7ryrsJRxKdeVHUNv3Dyhjf0CERd
lUQyybXDTNI7On1qq7vhZFa1c/Qkp6pQY4yZDnf1hAksHUn2jkD89PsEdSQoKRVSqjdIioZtaNvu
U5nl5nhyW8lJooTSOusFdLwtwLMLquwgn5yNXaQekcy0htKLEU84p4MhZ82UyPaTVY03UW2tKnTo
qejDYGfHCYW6d/XJkevXqFKBHml9ovvs0g3Otz7QDKKJBMbgHIo7wwyTlmgSEblKOIB/9FP7Ke7n
040doA8BmKT6HqIa5xTzWGr2UO26MvDh69L0eAsEiG2oN5ELhQXFFLx5MlSaRYmmoGKnCykDI+Vk
pPSJJC2PZLG1zPcqbO6LWrRY+iJMtfSxGhy7lxr5qHrIRleSoJB0tiw/4yJHht/AU9Np6XUk/sXm
GIuLX4VS34+ZBNhs2HUh93gOHQVItk7TcxI7Az0vrHHNGxTEnuGKKdJEfph8sgRaYImJ8+MQtfQh
tYasMsjplMmUAaohUYpag0amZWh5z2kaq1P3Ak3KLwoaWxasJc7ibcHgyKgIrGQghSSt+XJygt33
BtnvFnFx+ATjL5IS2NOUmfQ9YCWniqr1NIX9cxo5+XnCcbcf0xn+Qh/Fg7TYumNF52vEzA3ohzCW
Rd6Jzl13nTUe6zYwbzHZWyPjnaS28Efzy95iJ2/VsyGJ8wvoFbsayWL4zO0ozKgPA0Qw1WNg6m2w
VyZAza++LUHsubEiNEz0vsuhiY0p+2yLfuLwaVoD8z8QOQjOCBI0IThqGS8m+lerdrrffTKALFMZ
2EsQqINwHyc1pPkW/hQU5oU1Ta57QuXfis90GP36ozCHLHloS35OYFNjRW6eylp/Dz279Y8DFXH2
Fvqt4bw4zdQNFFFuSlloRfWgDk0Z1t3ZBCLrH8rSb6Mv0svraJX5bmcOGzeVY/mshtyBlO+lmp5t
9LzwMERGXPfZKguxqm0mduLwFPse3bROykrv8NhljfiSbUn3YZJt0r4bY8tVh8VA+Dlv49COaVOy
mGuvEKIHiqmg0sVllDAwtn3qNMbB0smU2aZaR7Idkmi73TaNo8kKobDWvSpEJMWmgpSdH0FAjFSJ
jHHDgtIxh8ZteutgGkynZIBYmHrz7qk2ENlXw6Q/1FakvxR/Ss2rYBMRfpowrl0YKck6wl0CqDZj
zdriVhisTN8YbiX+Ljn8/3IH3FXGv/81fw7DT5aMIGz+6if4Lw0Ef/kcXAf/+L6rz+bzL3fW9D2b
8bH9XY1Pv+s2/fvXx78wf+R/98n/8fvnq9zH4vd//M8v1ebN/NWCSP1FxW/OIqn/Wvh/+z//+/vz
TxUln/8u/f/5pH9o/72/oSe2GLOjKdVnUfH/0/4bzt9mIYzhsTGJWUDyT+m/Zpp/M0wmw8itTRN5
ySyT+Yf2X7Odv/kztwzQu46kfv6CP6/uf3Zv/Ov+vyvVXcv7qyjMQ/xvW6gkdcudFclM+v4qNbCj
WniiM02Co4b2IOMeMZOUtwa+8Qa17Q0aVHNVQSOgey16bWBYE+b3oaewmeK0XaG2Gj9aHqc5OuwM
CatL11rjYSKqi/3I+fi514ex3NHXY5abM2sti4TupSO3fZ3NKSjBgsYLAUDBhJGWoVhDfyxj7uE5
wWGcGQT9z9Nl0FNFch4KDPe9UxrFPXAGOBp+D9afD9Or3HrWiBrUCE0/elZxj2w9vEG8ovXZKcUQ
NYhuuW5o5En2a5q6b43Wp90lUayggR/Kveep4E4ki9wafaih+PO0W2syIDGBeJxUnUKuxvD36YEk
xhS+xA21cKbQ4Qgdi2s7T77jaSQrAyPRw5Tk+QMRwPEpJYwwBtR4qLrXjFDSo1ON/RGucX+MNLM8
SKBtTSuSkyIm55SLsdyQdkHQoEaIN5F+KQx3tBU1HmVmMM1r2WjhZRKjuINDYQMKTHcPGNq5e83w
hx5FdsZSgiV+RlZqunzCbZo/9xqZLqUQl6p6q8uqvlqhWcOhEpLzZ21tOnxXK6MVziaq+/7JHYu1
EMwY8DnbdAcg4HiKcjfFXugtUoM6JpucN6eM80NbKrHrIvPTH8aSxG9ueicoYIcxmzhiHhSAEDtS
2+wzPDV5+7lBQXs1i2K4VG5gHWy7ZmLQMWbvK/tJtk107ev4u5i+Q0HSDJccAelTWSwJCKjWVWBH
O9l04ZY+ivfeprfMBweduoG+7oJETCuPxWlO/uzJvbPcc6v8qxaHydWNGjAwhRbtzCEfXgqlP3sD
8tFu3cJ0xILuhLekNdClhGel07yeOA5iuKzjt1qPNuS0cMKlJnyJDGTimA/nxGbuZhbfH/E3GL4q
OhvUfAgQePkOUATdA3ulu9NyO9Z2hdFHxJpPNa+CQxcpGKGmgOoEiw5vxWo/+zQyt6Eq8+PPzchJ
9jhmYX4E50QxNc8n57Vh7cMrW3SG1oVrFxLzsgWqQSLZP+9DC4LRTjL8QfTtbWpoO/7cDKVYRm6f
XLwyqx7Sbh3UqXOuNMfbNUb/NEqzP+r/vAlF0x8LEHrHn//9PPGvx9oiboks+912WbRPmdb+eOaS
2ThXlCSojq43gVqvLRJuALuDSKbdRPseC2lmP5BpRJCx1JJzl0efrWXIc5yasI5sBViu1B6y+Uak
Q/ZQAWSZ73C8kw9xbWgPQJj3dZbraxZkWgVxUp7q2no2Qo7JJQOL089DPzel3pR/v8tVSP9wqt4n
L6b496CcbdyEZD7QN7PRcn4PisJSdJe08CMag4R1i+GL2RNs79Z2dpEUE5fYjf/xP5HSpRwGQ6d1
lwtORfPT3nzTOnztvEBh8vNY2khrjY+cgYBtUZ3hzNZp8cU5rT0txbTNce1sl7c50BxaSf8IbyDk
rzaVSAQQnejwNMnFC6AA/vPZ4Z/PQkiFb5epb6cYxwvAcf9sRvs+8lHjzcG3Tk7xBHsjK6jT6b+C
rchcsMQtzZ617lbcHaY7Zx732MSKGPE0vJSOi3YryVnXcRPGqAh+2cF47Oh5vquCUtUa++DOq2Vs
YjGLb/QxuADEc+k8fvTMjcCLTF66CQ0AKloK2NZRKKkaosDXUljxykA2xtiTIuWhVDG0g9i5eFFI
jplLJy7Eio1gQlbxERUKUiNieAjIDLQtkSbrwWXUGzEtvOMx3QdUkg8/D8HW0Ra4x0MCi5No52e8
/vQEo3Pb5vGc0NYsdb82KTi4+68nvKQkN1F2Fzk4IYntcXQ0MpdOyb/9N1OTgQWKYYOdFvUVMIG5
B8L46jE5gnZvWBfUSheH3sRDomftswUOjMLbL1ZkW7lHh2wZXlax1iZVv+cdcKtskr90nYYGGIHm
2nlldCpt4RCBXDSfXrFU49rwIuDJkWGgWHLHhyx2uNs3prGrTJ3A3VBHoKPZLjtOJw9N10CR7GLw
RXaZkgL/81/q/SeXXIUdnEaTnFmwsEAbIiSj5iFUTTaufh5zosE8K2l3a1bNOXWCj/u5oUvQLVyf
TSnu55hGMlBtGmEz+VAzizMVoDrV4GRttu0rfpINy3vz1OlpA9IVfj8lTL4iPwgzdaeFf3qiNI4/
z9Y+p+rRkD3oCRoFRurc9bibnoYEzTMYiPvPQ0aic4kyAUlLBRBq3rnEvHPZpZtvLAQUy5/HvLZt
2NNbdyNcZDhRO+nQK8S4dXxAxxSK2aOtIXeU9XROkl4/G26ZPqLfwsybknf5c/fnBrAWbC/qh+3P
3Yig67DJCBDLqpdiSMUbcJVuExVFu/25OwU5PnwjuQWESwRakF4y2/7GH5K+BTabRJ4XxkYLu/SN
QGfYdKiprlFb93e9i/7+OKC24FDmUGl+PsvvKppkud0cy5ocKlrw2qUGGjPERfkySivmKqN5Frhd
9IZLBHlf2g5bv/Gjt8bo3ifTbR+sPB1uZKftdFFBkCgyWC2eVa4KPTMvTWKkB0cL1VahU3zyemRT
yG6779aEM+4QZ+1NECG02r+0pr5PxoK1x8A7vVSBqTEo51gF743EPp4dLBXeILQYtMmFWEWCGpEW
h3XMqNkedK8GWmSh8fJSZgWBzybKj9zux2CQdydqHiRV0yeNNjJ81YhCYICgGyUknXjzE0nR3v0A
LmuY69PF4hi0hl0ebiun9u+Vmh5c0/qgiW8Rn6O0tSGGemNAvXnOkk6DPFnVm59z4b/u0u37xwf/
PFtOjXhindjkJVOQEevEA+xPuStdH3CmrIInHVohFMyakGSuVKitOxoR3tZ0bfj6RBIe48YKnlqL
g6wbGcXnCDUQUqGYrhR2FvyH+JR0QUr7fhJvGjDi1miSPwOCpnBWCtUWMS6RFyRPVfijKjEY2dbI
ZB3SKRxBsre0+gO0svpgtcbA3CtrjgRP6kjC8HaZfWFvyaadziSpyE1SpOJizlnZ2PdfpavNByAz
ukokgRy/J/FZ9DFxAmBNjDL29rU2ZquY5u9jBFx0M+ixeR76QN+NxGkfokAMR1GTqKQ48ca6pw4W
MsdjVzCAwdQbPXGCT0ZiR4Oyrg8UyNaLbuocI8vsLSVDzKot8kVse3zTHbK2wTjreyuoxreM+MwA
j+SzalOAfrB4WYrEu1e8iFhmn3ojaeDUJGWV1mOjg840SD79Mqds7WZ98FGqQKN5NyBWxTh8iUbi
L1m1iO4x1bRTDnKtVuY2qThlAyo2SlaFVaz7MkHNmQ31PmunX0URcmlKGiEFs+SFqwXab81aJp1Z
fgAK/TCs7ynWuxtfqLsVXtAs/SYcdz93R4xWR3LkGbDOHwKhcZl6NA9615k2pG07Ld8gMUEGWSJ1
z4lXiZOXpn8SndQvjIDdI1dEt04sRfC4zUWK7Ly4+PjmtiR2uCeyd8C09qQA5KYUm0gOoIIrF+0i
MsCfGyIw24ue8HbiQrSRqo4flt4VvzudeYVloE4P+mgNIqb6Zhn8DY4VJkPTjcuojesnQVt6TSU1
nt2uTvZex9qTx2KOMgi0PW9/9yjaEKaYbN0L7a8JfR2xNaogS0OPLP/ZDzJazm4XfJgWKyJ05m/L
g0+E5DRaDKsBTn20gARPvoNufEea9Zo6bcGQg9WB3TpcJf6oXxKCaI8W2qONTOPiBfX/C1yx4Zue
87mLI/WWVH22xnzVwQAxknPYESbisYa9532/r+xy+MYz9UsMbf3c6XJAJFZ3B5N5CqtEyZx0on1D
V1p99D0rCih8/6yqrn+sI/GthlB9AKki8dVW6oThpb8ZlQWSnuCeznT0lV4J88DKrT/XAdKM+XFa
uBM4vf67D1ns4kbKZ/IHDyq2mCXS61t1yDhY+gxoRmBx//54jb4NVo64QPMKr2lPK5Xo2/TT1LXf
I3LNp37GodYWtZ+MP9BCmy+NypAOFR2BkpljvFRTo28b1HDrn2dzSRVjM1dBgsWzdVZxanY08/hz
N9TFXRq1dv2554Csa3Q3fEyNCsJb3uw4WFnHqmgyLtOM/Ai4v4fQIZduikPvwFWR7kth2kcS5eod
BnPz1MrI2JamMM5KtHLT+Wwi9UsNxXyBhCg69u3AYakrK6DQaW6sqy5WTzQy9H1YBuTK1bI5tSFK
BjLzqEdkq0OGMvLnagy++trtv5mi7IU5lO/Kt2zkVHl2loPfnEbpZuuk0/M3zUCg4TdiVSHOOw0+
tFx4d9QIQWMSj9zMsRRxypv6CrNKfthJifF+DHKSdzL/aSis3z/P2z540daBvuyEBofW0VzaPoM4
VCTtMcxj86gpw93obmc8lp1N1BbpoW/4m5+lpxBHVjAw1awQR+mN02F6I0LTZKgqqsfQVOG2lmV7
jLraPCr+oEt4ZK+VJiD89wDrHZDB54w27LbRG4Oea1DvXCxERxUT4qaRAnD0q9raSxeNWKRYgEPb
mvaanedHTyX+LumK4GSPGcO/KgYbRSbRUiVNeqOXb28HpeEtmO/+3KDVnaOiGLJmIr15bojIBRbE
KvikXylvkGqmS+v3DyTZ5Xe8+NndGONNTj1E55U2j0WMJKINQlYNec0rWW77AA3joHXmoenTZKdN
nbi0NWt3pZsjOLshBSsUJO+G6N4TXonfEP6WvqtggBVduTIq+X+5OpPmOJU0iv4iIpgTtkXNVRpK
s7QhLMtmhiST+df3wb3oiN5UPMnPslQC8hvuPZeUzar6hkpmfWSwPaNGV2gIQ3vYtQtPxsIdxaFu
BuNgTvTEGNK8cwZq/GiCcb6HERfvQl35t3hUKwM7vM9aiw5QpJJNGu31iFKnLxGmo7kXReUcFskz
re6CkMc+qOTJMR7YhowvVtgxS+TT0OG9czw57Ec4tf0O9ZkMzU9Pu+rJyJ3gOo8U7p2bFl+auMym
OruahAM71jn7L3s40ufdQvhiaJX8/sW3iFK2GdeXW83bev33guf/cfRVceaXmx4t1bUb4umHh87x
+gd7/S/fjtODj90QzTef+98f8Dwt98HMpv///qBVIevZTvA4ZnFA2Z48OiMhS/VMcAMywGH/78N/
L0z/H/ySR2rTAHG2Q6ZmqWcfiJLiib5+qrCoqEZ54TfO+aDb6QnA+fSU08Ju6jBGP7F+rja6/r4y
HNIJ+KjPsvkJacawG8C27/79hX8vxM9fjNEt7v99ZNgKhQA5PqbACK03jqHC65KRqfjvhb0ZKeFs
R0m1Zo980UiQixIQUraAvPYAveJ/605lnf+xeh+ZbxEHZ4PIsM3UucSL21N39iYT+cXMko/wielc
pOw4eZa6JIabwKoMgxs5fmGZVe25wV2MShAGcaeDHVtfbCaIqDj+/WfXBSgl8SCQtV2fBw2B3EoS
N1p4ZzYdmsbzALArBSl8BPbinIhK3XR2inoZqvTeY1+7YcNeHRQRmeewm3aLnbyxILMuDd/lLVvY
4a70Nfg8uBS0/wPIF0eRBnEX45QgjxGZlFtQTJgeaalEIECkfOF0Ivkrl2efaf9uTQ4MR6PEmzV+
2OYYQF7YmQ4pql5LyvowDsWZ8Rw2qLTZtlNt03vFDkEuJhs7xm0mFK5mid8UE4+7KgIQvIsb8Svg
quwMF7BSoB/IEjFDbBeOXkNJxZ0LN6Uj8PaUq3ijSJm8tI1mVuDdvKb2jm0xHOKwWggNiN3t6qa+
6mpoItfEJsEQGNzBRrUc5IawTi6LXeovFJhV7V8WWmgiPs14gxNlWZxLLWzjPGXPum3Tc04mBCa7
+FJq+Q2mPN8L9PfcquI4AV8+gHl8aKcwv6CDp/hyBKRo4ZUH+ql7q2Cot5A5AQW4v3mTvP27WriX
kA0Hdf5Ovna6L8kY40MMFJEY0CYMQeqdhebHDBjDbkyvRlOn1fm/L2aozih6YB3PydZsJhADsNQn
h5TEifSHDlz9xkvWucmaMYiU4wOUJh4RIlxwXbNa7/V5ajGqE5gDaqf3oXGFzodn9vMZqMA3c3rC
JAKC4Ur5UBY+Lmbrl7adcm9NCL1s468ZJ8klMYimjIfyBAeu38zLONxgABydrLevc39nMRzHFDe+
jjnTnlSJE0EC9gaK4LBzy+DGGDI5ptV09SYr3TgSXayl1QAaHVwWej6DyzhYsdb/XkDLenuvCn8z
2iGVBNDU6jtw3XYnmWcxAk/9/QBLnqHTcRkC9LQgKjMbltyE46sjIKpR3QPhbTRRA0hJpZGYOKQZ
cgFg06HZ2MAeRy1oAkOGH/ChPOZ/AIK2fSyIR85dQnA6VF5TOFaX0CZ9LJ9TkulyebOaQW1ZlA0P
EkWxcq19uCZzhRK5f7haA9slu7oeY+PGnexd43OGGv25WPA9CDpW2IWQ6JgdQ+LKvk0yEY71nqvM
ZLN1tC3UTfx0KdMdpuzLTCBzazdXA33ZQuDrPrbn7sGcsmvZ6L+hp59ZwAe7oLU/3aDIMLDlBdeq
aLZmW36wLWfW6DMBxhFI04DOaeLEq5t22jcNaUeSQy3qfDx0jII3YzdYxEIHd8JY7gAKFcya+men
6vOzqLVC2LZJc0dsrECxenUSQg5T5wTPObzUzmOt2/iMhwRZbUml54FabbGBjEpycvNSMc0v8qJD
IVzQZgwFnLMNv/FlswyzsR/doNpNQzxGVZ1cpTnChgvS8Zpoa4dg5aXSomPhwGEBIt3fK4lrKZne
25QfeKLH3GqsRK1m+kD2S4nyeiFaZrQfLKv7Wwc1OSDlsO2HIiUeteYX21Pc+jnlYQ0yyeLZ9y4m
wugD+WSNmBOZzToXaSSfTsf0vXcD+7lC7bTFKXNYmip4J0WbPT6I3OmS66l4DDJQ4VW+vKQUPBGz
ZQIjWdOiFn/1dbDvtGcdGoAP0b4tk+Ato47a2IIAE+E0h7oqTdBzvto5neKid94Cx5i2mc6mCL0T
zqbMOc+VRmAeBH9GJ0PboAbkPybDnb57rdumvSvzpxZK4tYFTYfzDMlxYOawjP4pDirmePJu6cWj
1dp7uBbqUI/9sTC5OMrS+XAxxh4bxz8pAPkboePsR6GTG4ba/ZWrukAalUw75CIkJbgxLRyapBKh
ejRKyqWpFTiwHPWgFljjNVrX3qGWym0/3tIZbJNOX3q/86LGRFNOPPYNDfO8LUn/3WZt8D62s0t0
EREQPTY7j0lCaMCZFU5HcsfyqtT4o6BYbEZ3eQ61cy6GbrmHCnKwq2n4zAvOqiF/LNI8IC+bFB6C
6l9adxWUhUfOxThyGhohxy1wNXUGZz/DxtJqnrB3R1DPDyFd/U7mdn9qCCbCkYZ7c4r94ErSzl3v
eb818/6AVnmr6+oJW77ctULY+0WXyfroijo1+p8urhK3mPQbeH//nMng1RwQeyfIyT50Vv7xbcY4
XOx3c12wAINFthcLEcsVgnGRE3Yt+2dONESnfNVmmbHn5D6TUeAfciw/OaM3tGkSTwWC25rpzjA9
t5qFFBvPb4ROUHVkbt0kB4JZCtKEbPTKTq7LU7bobtP38NGFX+xFzrInjNtnYnx+LRI7gtEvhD+G
FR5b8gWZ4OysjuVXY7JeMDyES2L1PU4ujukJriaWKdOmr8Ztai1u+4DuJxpF8WaE+Reyo36PIvBA
xx6TVyKuMbcJ5TikS6vtCT8Ndn6I5HLAs7mfGMwXpVvekHjfmU5JkMsIg7yx6mcbjs5hXAMQ+sA9
59l0F7iqPzL3si9Z+j46PSNgonowTqIElQ40zDFBGJeko7Xmm1tRC2I3kk6689gBbYsOUi8CyU+H
UedBhkZEzUN/iA6v/SzCMNwVLpEHRkf6qJGpTz8MHwR6g23bJq9DW2N86Qxqi/ivH4e0QKWJ9y29
Zqvc3xsgb1uYa4hU4slaBUc7RVKZewSA1ftRjMvJMeYTV//Zar1t2oRv5HtyQvRNjRudZKw2FdnB
HeWbXcb+RkxVvx3vwz5VJ7+edi7Z6iel8A5ZxOMmrrnm4OmrlOKDtlUfveOEWJ0TFR30THpUMqhl
TxrSkSXdn4oOHkozNVmZ7/IKMfI04GaDD3lArhog2WfpTFCo6nA7O+GyEwhE+a3V6TaRyULCoHwS
k5h36LxPMZVOa2Iz0j2b3txwuQd95zkb5m8GHXovYmvvQe45ETZyYAhILUVwYpSv8WTAnvdlASR/
Ih6GmGl75+QzFmSPTDJKEvSr7PKzUe86D/Wz0OYDk9/8SATatV16+yLahoW76k4mYVEbevgQ5G3z
YrbsqRnCgHwdvwtkjuTFQvLsnBBdlxi3SdD7FFWI0gQLoTzDnZh4J3d8yIOQfCju0JixMRnizWvL
7vue5HAfsxcavVYoDH+g4QhU8LZSxO5VhqIlCNd9bBxSghl6Rb01TzR+/jnu5N94LOQNOva1kxUe
7r65LxX4YUg7BC4VuE8GxVdtzA9JZNNG+IIhGpjazOHy6a30Suw4orApeSGt0d6VDdJ885wPc80u
0Qp3tUkqUaDt4NJoNh3umniWvAoPW4m9eGJLL5kfsjngTPWTeDfFMAGHIX6Mu/nA4Do8tUjBLRTV
5+DTqBr30pt6jc3iSLfqzwmhyIkPmB4muFi84FATFsrla32OzUwptXa/Zk7CTeqzTXB6vLNe9VyS
aHPp9VwQEeeLhxyPSAJz6KljaLCx2sLZymCaNgWB7GSmuMkWJ4MtCvuclW11+feiiac1uMtt3B1s
2PAEZVl1N2b+K6GCA+3Bda5tb7tg4twZuf3RdQQwFCVc4MyQH42FvzeIhT6OhYE4z8zELlPJh614
qqcdmQNGRdLS0kMC98cckLkrTm3fwBivy11AlPe9HPoriWEB1VK944KXF6O1PhFk9nss4XgdG3ZU
bgezoUNnuLF7iuf2fvDkTrYwU7Xw2513VQtzqYrhPl6PmTNfZebR59FjGL5JnP2LzVLLKAnnrXLN
ouwZCI9JYBnW1cX260cuEImSHvBq7W8XPhUJ7V8MZF/E7hQ9mwXn1Lch9v7cxcbqB78n49sOx35X
y+Epy5LgrvPGo7nUP5mXYAocgv42zUHPfW5+LZV1ReOSXYbQ/urDoaX61bTxQ7/ARM6NbZZyn/eI
hscpt+5jd+b8ncJL7CiE/FW6lzXi3iqbf8vJpz2fYG2M+fybInC6qVBPt4xl0amJi24zdy45bVW1
I/Ip2ZsFAsGSTmATi3rayweVpHvWTMGNwW9wy7XGn0BG4y4gV4Slx5ptnx1KqVRUhWG8hZTSw5xv
UGU6y5vxTcmRcw+ypiJImfQih1/qlvOY9yEvi22oYbQbJIKIQopjODlUgxQIGYo3lkj/vqecOoOZ
cUYs2J1FtOZSh8uGlWGJr+qIHCrFzV9Vx6bNUKaML1UXGidfcMwI/IooRduhMSLbWJ4yRqGP/16a
lj15xVCBr0PuHxO2r56GbNsleO9LMOUILoKTBerAmZt1rrochNc9JOTGgn04sJAJN2mHUrjR+lov
T7OV9yTBWFE6MXkoS5FBYE4egVbfpqVj4dQBNOrnX8RirrEw+ZMf4HmORwN1tO0ZEblT5wlFONkD
y57V61cLxBeoNl1dLo/CHx8RWoWnZeYYY0ji0npTduAMdrKbafe3mnr7ysrlO83b4ZT55Z5cFRTA
gq+ckvdiu8cKZToicSGimWwEhmwzETn8qu2Y8AfJILaHqXHyP/oZkKcqxX2ClTcskxC/ByFxAYIN
BPKhB8DRzBpny/YSEVEzbsdRUksP+T1THp/4knE35MbPZOBBaeKnLG+sqCvVQ1dhi5wGoCRtjI9A
y/JgIuSNfBtzZyA1ZiW0lht0FG9dm5/MUmU7peIeSPl4RR0+XthNHHVujOfCSolLiKnG9NiK3aiI
h2LYZsfUn4QYUDowZTb9Evk6+iWvz1aaM1d4Ab4WiAc6Tw5LCAm+R5SageRpV5MHNFplta8q2C5J
ZwbROJhR6WAo7RZKfmaYkUm6yWxjC2upRXxlUxuzaNmqYH4Dpo43BvYNG7glPiofxZwgu8ghZSMn
MCsibDHfygE5C0LAAxG/wzYcpquzoCGea5adrGj2tlHYzGpWhk627wyBkr5u8ZXq59Be7k1TsVpn
PM5BzrIhsJJDTAqlXPQHE8f4LMJL3zfZpfbH/WKSlCPb+CYCjyRIA9Oqm5n3DfG96GmyQzF8NsXc
bQmjaDdugBc578mA7DFnynQPefzeCNvugjye8b30VucT7ltvvDSzy08Wpy9Y3Rm8IlauQqM4xWpa
Ipd/50rYFmq7PthgrIJ6tc5C2M6gQId0NTdkLE2hBNAuafa9yS5pOBay0MP8LRHEsqGUQgJeLq+m
gABfVuSJJS5v9L+XAI3erslYK9lutU53H2uL+TuNJa1b3BBXPaJBHOMIYfqPOXQr9EVE2F0uzYAK
K579M0vkQ2G9Ef6AXNyXDNQKEy9YfMg83yH5mUTahSCwRDQjkRCaljcwVgn79FPH2bFY+KbmNJ8j
R4jXKvYr0q9ZLreEWCo1AZE4s/3NTgYbASrbsMZUgiTXIyiFWoW+Hz2Nks9xYN5JVIIbk8lB6ItP
BR0iyechYtbpbsv3YMFfEhidOravgTb/xoZ7IGhr3iyVw4WhsvumGxzIJs2jI/QjGt9DzSTeVcEB
hITatKP5ZojOwardjxthiuXo2t6hp2VjaCUJA8k42pY+3TGDS/eOeZflSfPeDeFDCXkoYnDyKfPl
EGbdG6i+NS4+rnifg/38zJ4jaxt/p2bvA/j+qsPv6+Myswk36IdqwdhgNzMj2KKP4f31wiMKeW7S
svgi9t5g5kparO/9KckXSeOZGSAplYeJjpk+cJ94gwkrxfK3SKCfGf5SjaLr34EKuvgFVH6UZqdg
8jQe7zy+ytQ6jiK+mUibCHLn0TzO74l2yFc1QoBAJup7rrfkcdUOttnr5AUcXJ7ZXny/+VKSq9GF
uSPqNpLomqLewRwVr6h6aimIHcH70Dji7BX2k71mo/ak+SK7+irSQ9VfqhDH/+y+jgEa9RHDt9cw
xpYmSheMufsRIs4j4nsPo/n4uPL0o7nIp1NqlEhVZsYiAzZvvKXUpUXJLNg1qz+DaL5H0xkPRC6c
Bgfd5yShRUk1fsHk+SJNMHhecOnVQfgTE5aJwQNgakZ/HpKURoJbETHCtmEuMSzqSR3gUS9PXssQ
SVnVQy5K78T0475ZXIvjuOZNSrCfJoKiVlZheRxNH8E9Xe0uTz7tJP9VmlMIlUr455ywuW40z449
44cNEmTmjhlSzA1bq5R/tCSuhpFIRBZHvGfCyqOetILQ7J9MjmEwifMjpkON5ihC5UGN5xvjtvKg
JKadeu7GgnD5SuGTXeqVYmTXxzJoyPscoOcjH7kGJO+QR4tqvdaMROAwEzTXfaSZ0RPTPb8OvXGp
mna4ojgJmV5IHvxJQqxvUbO5CRFadUyqnpDRnMIAB0ZeWqAgSapGvgKrbc6ftJow73RBszeJxAMm
Vtwvndwuxdnt7V+BiyiiMtAaVGVPrN7GwjhBClP1uxrvO8v57gzQvUA037vErk5t1qvdRDU0kNKM
O6yQZ0wpL0vlixMMDvIeCu88JEN4q+f5BYntpSLWkqLAjibVv6GAPs4tbVfmvGSV/V3bIjw7Gdyq
2FCHCUaSUAwF8+FXzskYcdgzYbIZ8nteuk/ARw09a49RdB+1Bf4LxxkYFwh5G0eAo8IaGQ1EQhEI
1yd7ZSN88v32N2+9u090l251oF6S3Hfv5/6Gf4bQNNODI9QmkXfGSezVldoZgfnRqDvB79zVo7EV
ZhvsUB/+jskLZ8pNyNdsHuV6opXL73wa7rKi/2ITQwqR2zypZkYJ0mWAajImak52VSZjRp7ucHTI
FJ8c88PK7OYu0QCP7CGPkAFRfXPwB/MFsS5Hcn9narQVLSR9Ap+6D3NVK9sUYePc27vWwFwzxtMR
Ka/c1CXewdrEkOEt83sO6GGczM9psfxNbo40ZEl2souvInEF03MoMYmTsOlRGWVgTy5qUTCEly6F
U0aepdffkOfTu6gfPWUY3kwajw/fkAFSEudYthwfGvCuu+TgyF34AsJPNo4bnhCsZpFt6vcmsdh9
5/Jr1H6+6z3Wo4UwPykkT67ymlWicOusE7vM5a52gvdp5Oncdh4nx8g4SiN9kB4Kc8wlp66Hxhcw
RI+0Yb6nDqrxOevbcxE3kXL7ZNcjvOKfR1ApW1IOvRdnatoTCVqYY8bsGCzDZ+IR7OZmvwKfXc8U
GMsmTCU5O8Z72oXekbTA357xsJTTXqvVr28Yv4McEIMV44vKK75SzP9bIxDYTwGlSd6iIyl+JSPB
8c0gDlke3pWW/TCY+rlVyW1YGStVB6On++kHAlPmuc22Trs3V1CWEmF6YPP0mDYMydZt/NZXy1do
czePNkuV5mfQejhay1Ajq1ui9gTR2iGf3vkz8iyjW7eyc+kGz+FsE+We/HYG/qrpdc8aCRaXJBsT
mRIEZ+nkl5t30LDC9JeZxiqyAvd33O2KNL3WyfA1+u0Lu5mB9274CbvquYfDglG0/1Xz025aZb71
Xj+v47duU/n9h4WJJyvtF5Tbvxb8+4xsgHEa3acRer+LoXhElY5hfTF/usb7qJP+W3TzU2bTjRNp
um0HQfcWp6uHOcqS5UFp44JMY/lFHBhOMtzFEVbCB7ezaK2xZI6VQVJYgQVgrHEnl3t2tx9yMBFe
5/U1gdHhf2Eq/UBa8ECMEnV6KVmXg3PxRP+AKSzbpCJ5DCqbHBhvPUvNYWcu5Bn6GgGpb/0q04KM
5cFGOZmuPKmmfnSksyp1Nbh/Q07HwaTOw/oqdnidyYCRL5aOj1Ab8BOTPA8FNYNFV72vh1aRw8nI
qH81kfTM4YPEORKg2VODpS+VM2ZICVjDzP5z3pbV1c9fsxmJYGtUjIpgePGsustxk7CfcO48svWa
MC3PNBtfmKN+vMx6DHs/RQibnZ15/qSFQSWS1U9S+G9uyzzC6vUtN7hlZnWqbVfc47M4DsEH/+Rl
zvbD7L9gQGY9k+mtpP/c55KBvoIuQxBvihI8dNTWM9MvIxs4+Zg8BgGm/FZ+k8yXsQ7LGuY0NSMI
cFaezX5Vefm34Y/XrF3BWV72mTM46K2Q50pXfDSSCiuEg1iJnnTMJNuNttLoVjiN1wEaSDayeqT2
NjG0Cav5i6QT8UValY+JU1OAi31tgPQgmPo5DVAqIK3GUOvK+yJgXL80TCMaTP1sLhkgWRLlcqKs
KE/z52YkJXxBSExLy+p3EWyKlT2RBmdl1oaZU7xh4PeVey4kRR2/4Heg0AiLO7MQv/Ss8EoTp7zt
S/NgMh09qd65h5b/2FaTtcOQe1mfrYRvYST2dEMqEb4gRPgxlAE+Z8jQxoxWkk9M7b8MZAZKPyCn
V8CgCYdzm+NdKdzhZssvkfg8fAuJUjyY/6KJitL1yiWLzWHJ+VxAQ4MRND2bLEcJiaD6NAAqrGwy
K+faMioW4RP4bPZZ15rwqk3Y1c85ze7WlZ/4eY40Vjj17ekyJ6BNE/fou01Jw15Fxoo+MjUCYyYv
RtSXA1ADxbPNxcehrey1RzDBDjbds3h4LbVr77W+AQ8YDkKENB/qD2HyDOgJGKyd4pXcVkoODhpb
86xly7WfAJZT9QDWSJbQOSbti8DmdzaG8Ws2nfzIJXNB1QULAu8tSZ/1gbRU9WTOnTxWlUl8WK8v
nX0Aemr+pl5kMFPAn0CazNUgp44XMprLIjwUCwgSJvCDb/I9FOoVTPfnlLVRrDR5ZSo7xHFLevTc
ywu6ra3OnfTaVi3Cm1VDtPhn0XnMFLm5slbAdGuXCkWUgqRnze9s/A5BB/BiXP/9uHIIfK+yzjmi
JvkrJ9RtNcy+qd4iXaaLR7c4+aV1n2kB/UlPd1gaqME5IyO3owiV/rjrcnFfi+ZPYRZXGmyQG3jv
zyqcGG5m6IaYNG0oqGnj8V4bjvWXOIODTfr2TRZsceyKzZfljSzbciByeX2QVsVSdMr2MLr6bR1W
EZRiYGYSZAiJYUjxtsExN8r8zCaAXztsjVkaIQHgw3TE07sBuHhtu44pEMADlTdATd11Bqcw3qdt
AxalBGMEpiSlo+KqZnGXcW7gYJbPFK+3RSOXBdlE5HWFjS6NYe/ZePmhGxPh6+n51ajZXpeudSxx
53GmdfV2AYB0G4eDZ5LB2ybLbZmCALhcg3qg13/GLm9ZbyK9mWSZ3xMrhbIAjWXaEqETfJBplu8d
W743FnLzYhmsuy6luS3qP0nl13fE3zY8SnnBs8T0T65bzGU6GzYhxSxzSEzuPHiBuX7o6E+T0UFb
1wyPHvltR5OQsK1O5UeaFPVhHlt/7w9wvNKkwgTlQOVIVb81EOe84jC3D9O8hP/9EBFDhtLIWuVW
rA7Qex5cepSecIh/OtgoZeZz6fwufpMU7UaKC2rqxyvK1vLAjdehJcBIlqHV+Ojmr440QxSRSLCM
JSYRy+z9rYDRWyOyzh0+mB1/B/9n7TvrJaqEhnZpjPeFXOEx0DHvFhAahyy14qhqWWJzW6IPQeEw
0w5HJSZdSJHqKUM4ftAqqC9xo/yNO/okuvkvuZowA3gXP4ixCBbZE6m2WCPlI+1cAlrI5EJLh7PO
5us42HoNwMPJ0oo/mHyhnmnTJK+uf6tgPY2QjxaimLf+TH+MHiFDJH8kMA6df/PmldwlFeHxW4Pi
UFkCNQRhaiV2wHli7w7DjqtqghrEkxf0Sv3gpvF5Ks1fST9DOFraT0lgMyMm0kCRzO0WZ70UWCqa
4c0fEjjBScDocdV/TnBcAS2Wu7XASLX5K67Fo9ITKI3K82FTrXaMzhFg1MIvnuJ/pmQBQ1RgGigq
NZwnHbz4qtxW9gBWFEJd3fK3pvC750RBjpOymIQYlxu1v59sT7MogjVETi5huAkW0r6GhQXtKhzt
igNuZtdapMW+z9KjzbsWChTqo+ye86njf+/5xQVKHeXyTczpzUg50S1S29jK30pglME4hPskreKD
YrF+TEPQKYyY2hUSKJIUeAeagWG52WbVPLnaLs6eHUKh/fHCqdsBBCOXWUf5UPyMNo4nfs9MlYiQ
tZh/MDDcTpB9qzQkWK9TPJ6UgUXfeWtYe2HnfxoDcfB5LtCB8J23RCrr9glcAo7J6lQxH3dzZhZy
ovE3jZyNKLscMmbZg8NSeQT/438t1rfusu+0/qjNlS4bh9/BADohMBTNn3l1ED1tlOWhS4o/Bsve
EiSvdmMe3iOUBFwi5j+z94h37VCE6V0yAQomW2JDpfhjWxUTtuKdf/4JKNNTyVOqHe2aPHQIuExc
I8+pGOOn+ZEcppnioCC4IXtCt5nsiKYjDjAOTrE7QlLr+hNmLM2YnzRSMyWvk90mKyaDj+YTMe2U
TLNGKMYFTRzN3oAgazcPbV+mV9WF73pYAsbX/dUbjWAj2+SO0+naGuNrPKYiGmfny/VgMCMD3qPD
BYpWrSaSau3LB5qBGPOsLlAKCp2AYuuuCrItNTVCpCcjqcEgNcChWkaySyV/BwNLVX/4yD2Ma1Wi
7pO+JeaWiQ0B3X4SdMiy1rfX/zBK/KwUiyqD4sCZxpoAJFpls5mc5i/leo9JYv0tJ29Tp8FPUkve
NMt6DuzyoQv9em+zRAic3I60Eu94TMFutgaZ6tDH/fC7YZEEVMnHGTs2O2tNkKD/z3WIlbM2Vr9E
1d+PjvmXtytiMoYlE35I7rA7DOdQwOM7opdArwBoxc9/QLHXR3jqzxQDIynTZzFSt6Qsca2SGN0R
4mzSWHvLJaPVpwHXTnlIkr+I/CnPbGAIzWTsap4T+UJseF7gzMzUY95C/YvDZLd8IIH8K3sLDHgP
H62Bo4OeNkeCNqJJR8sPFJil+Yq/8DxIHzgW6Ph57nnozZzc+E5YXbEwAdtvg1/LfeN7VmrAO80G
L6ihtKNEm30yMecy1ttWe/dLPdVnuI2BxgEQ+gg709+5CTC2SlGDxRy3qqoeg37+aYOE/txLnmzE
H8q+1Q6DCzzV+zFmJ+BZ5eMEEq1MnkUjH8sA/hWi3UgOy7lT/g98jRJlaltsa5N3l+L6F8pRSk4f
P2N9Z0ME2dRSfNfyYcY8pSfrMnfhB95gQBHS5kodntLGDKMQhBHa+32/eK94dRmA1fHWMfAqZvUp
tZO/M2psal20FggW0PSkdNRaHKR6LjwXxTIcHuxZ2HwQwnQ4vAKBgCs1/jhpVu8hCHQgUlnoTro4
D11PWLzjAEOUtFwTEOXClRarppdSrCdZXS6UlpQFDIr/IC276/rpugj7C9LANucvUu/jNxw0chwb
D2h8DlPrikooO8maGp35BDg0PPSJtIYjSneGnVRgRDu8JB2lILI0skgY67bo/uCh929zgOh/XXa4
FheVY5CMzgzTSyfvrg8xTE14oleeFk2K+JzGZQdnhjn8FH8qUjkNUFQbD48QcRagitePUobvnd3/
qtzwrZ0A7pVGc4GbzMNyvU1A5Q4AAyZwamA19rEMrs1QVueReTcOmXwzGchtvJb9FMFoPwQcfmrE
AhE1S3tMWLcZhnOl46M58hyYgS0Kkwm/rGwWGrCl3SzuLXH5jphTZVFfgZkR1vKcKlT+cfGnGHgD
5hJyni8hEhXZKfazcS/XsWHSx39s9YqLGNiW+VKN2XvGHMHnkWmm9RveZfb57ldezPphNsjh1dXI
OhJEuJs8NegFtrogv8mY+Cm6N77+fEDZd0OQp2cU21TzEl3vwcgDHNkddqSlRUSZsac1CB3N0bqg
EiZ2NU/tM2mP7XZt/Y4txnK0Y+azn/TWeQ5+a2m8O74rUEVNzM0dj/l+zuApXNvzhds7HZ4TOT6R
XgfoH5070oD8oeJaY0IKKS+DeGdUjCIDOTCGrdlx+m/OGElTjbuwxAgCu+SbwwvOMA4MpJfBHzbC
Bxks6lC0MEgl2QtDipzYH7C1+3Rdddt9TrT2sJKR3ogp3vsO+M5SDli9YPNljfHuPlS++kPrijpc
2Qcz7h9TP7lJMln32cz0q09zMHTMkUawMxHr7p6jghQFoyz2nnoNZfLljDuOJ7IL0vIVreQ9sQZG
lPBmgOhlzuLhxOpG1pQNrKUl/+ktZnroXoqd7h3GNuG2GiiiEuK3og7jy9a2++rk1t5rT1sT5Qpp
ME/MAR7Mzkz1S4sZPcftbcYo2dwBrcc8wfBMuCKRjlR/IbUTb/HAksEyEV3r7FS042+31d0+RJHs
uyg857KT3PjTU9qZ9GK00tvYpRnt3GfD+w9b57XbupJt0R+6BFhkMb1KVA7O9rZfCEfmHIrk199B
n+4+jYMGNgTLlrdkiSzWWmvOMRlu0Kw36vCrcLJ7NljCQGAje5vxBFSzeBbbXOSJr7hcrgykRBDr
AHTb8jGTyeso0QaNDJqNIiZgGWMymqNhlfYqPcKVYlomd6YhkNhGyMwZr68lkxhabIazrc18b3Pg
UA+ZnN9kmkco8BUJ4luogH8IAUXJNJ2KlNyUMtBuKh2hEfvcPzokEPYRsG1MqYotfeEA8eXnGBQU
p8B5OMiZeSBeVCs7GAYyP7h4lXp4Mur0j96Kx2RKzh5igCq1+60NF5lDV7EZZLM0tZxrQ/cAcFby
53p/XF82nB+mveAd4SjJZmaq9DglhTyK3H2siAa+SAvsMXbDCheVUffqMpEAjF6Xs3UcXtpCFtvc
BCQCkJ3r7r2hh/cikWzEECIWkwwulmb4WOtfe22modx9qpJ9c47bkL4lu5QqyrdlS6u6aVije127
pP3YbqjPV8LKj3mmyBIIS4pTNk1BqsRGJkWMyH9I+DysbyBvyFvIFh4h2NMkIr64yg4l/bZ5Dl+m
Mb8i90RtmaBXTvgMSwMLSCkpgUuIlKAoyGeoyE4YnR4YrBGNAFWpjVHRoBJBAJDgIostnxGXTZiF
2hBoxUpSDsjPbUxLGgXohDjXnVnjeEx/NLt4T6fSt3NxQUZCOMEgAt/rQTQyifTVFDto/aZd0on9
KBvYhX3abWoTmmnLOZiM1RYSVr1GqUebO30nw/0hkt4dvo5ugwQ3r/jzkeRn5wQzIzu+zLaYSbAD
OFENM/YxrMciHv3I4Jgp4xY+ycKiDcyzJ7XZN2g674qmAfBghBfbZmLdwdDIaKJEbVBdlqfKZjjn
NhtnS+8Ql+UtlwGXemps5nkdBrW9myaPvaM5B37faDEcY8a8mfqcafSdnQBQPTrV2G8Ha1hH+Xex
eCwmZwx95laDn1S84EGYO83J04NTN6MPs0QypnKkb9QIvTISCSGMe8nWKsL3KSdpAFu5zhXHRcoV
txyVI9KOKDwvIeGITleGGdA1Tzhle3WqPbqGrVbdsbKgcQ2dTdXqLiEOS96M3VibtmCNimglUNaf
0zz5U7S6hU9EwMikGWC9O7VOKPUQck5bj1FUPXN+U1s1XGhzBowJeqomnsaH0a7kKgG9wVgD5KkF
Bf2tSOEOBGK6yxziCDTPw3OQoUINTJ+q6Q0OAdOSlAgL25rdU0jbf4Xg9obs76ylO1gCQ8sjozvq
M702TWa+a93buEmZy+bfItY/zAlFr5g02BX5gxNUJzogH/Ps/gQzOOKSA3ljAQQvxBEbSArK1/B2
yBLwTw2fTq/3RySYL17njavcIs/DAnHNkW36sxyR+iHXceNn5vi3US1+ooU3X5aI72mC9Ew+/kwx
KOseSmSKPIDsIRIh5vjiTn+cTHNuW/ETe319dW0MGjJwjbWpNAnak1ykDiwh5MX4gXSu4iayUe+a
YqbXtSios+aBT4YAcUxBrry1OJXvVOA1d02S9kd40PetpdD3JvXK7h3e+OG9srKTOd3QDtoVU/85
GgjbTbx0p5rJDs3t5B3fOcIbF/LcNGj62jBoVKYieNZz+lEm46pNVDhvY2TscSa9JWy8tnmCAwb4
m74X1vRS54rNK8p2DoTuZ/AexlBLd8IN39pGC2482qQ6OjrsRGzeBr4Hdu9cQrfDa213vuEKkONf
cT7nazrByaktuaAU+sJQyHO0i433nBXIzUkF+dQaDBa2tVZhyTFpjLcm5WkE/olZtgQKHqL6ixAl
+YNqJdfzYD86mjwYjnOszGZ3r8UJ01mj+LXy7IsppBI2KqLd0LlE3r6H2rTzskBtMr1DeB0nro9j
xbZ6UDSUB/hgIx8jJcRIBeM3n7OtbgCiNjHv6cyOpjB8d0ZxMZL82E2BuiRmk2Ntx8XYdeIRy529
UhafcJMzv5wFyHlqKMEMy3EoncwCz9pk0/Wjs4vC1/6s6/6+6yp9PepfXDTbTcyuBr3bINfa7NFG
tElS6TqIiw7+aEPs9D4t8Yy4zgpn17bFesf8hVZubP1Ecv5R0rCPY+Ft2C3Pp9xImIJlkesnDhuz
AlL6znPSs2QmhjO2MWJEDFn/AZifngq2zTWDKyZwg1cDS6/QTmgq4CI/X3gisQxB7wMd+61WdR1J
K0uGUWOuqSxnOr/GLkzpVAq4NSvG30ykQfxtELnztuXdObbiGzAatj/W7kWv9e+AAVRDLLAKJTxr
+mlMNdNt4VUPY2U1p0Q+TzjEtGIYbhzlknGAlnQl5yM6gvfJg48AGrkPgOFGBdf/CQVtV1+KxONo
LPE7oDHryznyZy8nCymbCBxgmuXgGkqm/EfoJZ4BYnvsoWYRByqEaInCrRXdI+y9axDlvjE7zwz0
Z2jdNOUZrxIHkyDUIWxKZ/egp/GX2Q1IFrIDI4GXznBpPtv2BjX5pU/oZnQO+iW81O7GTGPlu210
MVDk7+ALvoXQpNYVpDFgqZ8zUPb1HJkIptRSYeaC5jSo7YHEG8PlfEVXs7ZzZ6XAJR30sfweu/xO
t/T4YGnzVlv4ZTHasXqgl5ZX0ws0aUIp4sp33ALD5lD95H3d+qpEaW0pdcmG8ALrwVlFefwItVYU
xlOGk/Q+bu5kYOG9wT/D3tj6RK6FeMu6JmpnWQuCjQ6sEvsa6CPTzv6K9hc7dppuXKxta1aGaj2V
T00HJnFGEyZY2rkAD2yEcx3s7QzDWrbtbR7hkx1U9FRY2d7TAHPinZYrvMVYVsKZRCMOtQmtNhg8
2nlg85EGb2hQumRVZ69BuimHBQmkgruiA3hciv5czsatl+XIx9X4NZnaj6VFnCbzsDRW5H7qYyoS
031gSDNse/ICuMCt58Z7K2vnlfB5e2UIE4IrZuaY6naNuT4+M4prtl0fjX7FjEjEr52jv2AIP7kM
6/BurQHPHhFWJaRbjI6f5mC/my5eOigd/ZJlSsASr2qxC9Lpnn373k3iS9yWV5N5wpymIUqm+nHQ
JzpSEN24EgaYvPj0AeJ+D56z7q0B8KcMsSlS180wVmar3xdhNG6Ktn2RPekn3pztWwpPH3Pwl3Zt
ahx7E+9cSdpIhRLsQIxXkEbXYEoEnM+FZJXPzWYqWFWU60FYJ3JEBvt+xsKgIVnJG+TaspoGf7JU
u/IW5Lc3ufu2tG6zJnq1zeGq3OdAxMw7WH3hpeNz9GzjzS7H+zT+ZreDPNUYF1knwI26sO7iRtLK
NK3vUIQmlL6ji5EN+VNMH1EDKzabfteMf+KACkMQciJ4umZ8bk2KZDf0w9bzU3O+Adx4YeP0pOcE
acQIH8OZQLukvqaGgZeLtyTpaQRm0ca0IzbQDtOOptcQESIdn3Xzp40aTnl68xGoJvJ/os00Gt9K
2Y902yDxZfC7SX3KFFrxVBWfWZOeUbticacjQljLVrQux6Llo5y1Uf4VZ2Mg+K5ldfcNmwoNyRxv
SoGBSspsS8oPTB7W/aR9ShDQ+1ExNwwu2avR4rd3Y0cdZuQ1NkhNJxeLo+DolhPpP+F7Zpi9j3hD
ASkKQS5Z/SkbhmmnGGezGnsbwu6RL8vppq8RkOZpsIWjf1wmaE75ufwziQGZXO8tc+g51YjTxUhU
BYz+Himd/pLJ/gPlYQXdpwN1wY5+CgDKOBi7CjFvskGP1laK6z9ZcF1hBFvKaiRiE1KkVWzR4Z2C
rRvzibVKR7wgrPtMtfVhpEAcq2OMkPZ2anSxYdCGZk7tswGTgg2AbOVwFLpW8jP3C06eN26Tt+Le
yJlP6zHaHaKjz3NlWpugKWMGMpwFKexY0DeYrpVFXTS29VnmmbbtZFoe8zF4jnKaaL8/i0BrYjtZ
HvZ7433Hbh8dcZSxsGUGehh3igEACvjNSDiyLefCQ7SYutmGFMdk+ervu05d3xvmfI9GGKb9f17F
70Pr4ZQBgzgEpV0e58S7aZNw2jbLS5JNVx7TzC2Ov3fbIFNMvgmXUuUla+kWrX7/hxKqwWpCqOPT
gcFB3mb/uglhQJhiEfpWajGSazY/0A1MxQYrz+/v/r4bvzd/v6x/fO+vv/l/Peb3r/z70f/rIb/f
a1D+40Rd3vh/POb3Nfzjmf/r0X899T9+/vtf/P3U//Xw//UM/+t7zBV4PbboyKHT5PafD8FjnO9/
v4miAlnd3z83EheP1O/93xclmSLOLKP//sN+v8pz5f3rr8U7m7QgOP992P3X7//1q//4037v6r9P
8tf/r8aFCL38/l9/5mRuII2sstAGpDGoPX21G12RQU8EAKtuEj+FsK92OXmHa6tD/W7EKSmEwa1L
rM4O18Izk/OMOtPd95WrAWF66zFRrRsUQ4yoUVGIn5QOKAU8qqO5CbJjQm01S9J/IhqYkYixlc9M
MlE4W+awmHtdPOOYbJmwnBzdsgAVOsgVdaQx1Ip7Uy/ZtZS+1/XuLpWd3JcFowekysgESF1VI/9T
u/ij6vRdjfGPCQuG1r7zHXVjemWG8MKG+iqamC2WippVp0K/UelL2rJryDv1lRqaODuK7NFw7lCt
J2IbfrVTZ27p1rS+mREsZeBr3hGCvfEK03mBPEX5rzdHrjImuSnBz9iq7vgeLqiZzCOb0xOflKn9
oD5Q/9GYm5awC9keIlD9BGzCzmuy8nNgHmz2U7QHKMkIZhjqqyXUFgEMwYScv5DGbnFUV/BAmUWl
rgq3OLfYq3Tth91w0naYdtem2SuILN2lqQDOuc2ht9FCDsUiuxhC8n0cay/aRRURKTzBBDdvgLV7
G2HhDOPZV41tV9s6QU87tPa4GPfxMTrsu9IG/baavRe6ahOgDeMjJJhjR9eGGCE2BJ5B+90eExJL
sjevWvJEDSYbjGnojLKvJrlwzP0hgdMLBI0wCnvrZub3OEuC4JzyYe6zKzz3H+YB8VOGPMWfwKax
+ROfgYmqv1MDbgf9uZluQs/uSKTFChoItfbM6rYeIwx5Ke1YxqPJOohve6hi64T8qnM86mv2ORES
GUbHscM0ucf8OQgq1eI8pHiGdd17w8P4VUvtJ7crwwcyd6odFKGWMzIiMBWBH4HYSRxavBGDhgzf
2NbIw/U+ZOhWsx3u4A/5vV2a9IA4soShI3AZ40+dmeOxSoDfpqmvOagtLYuGvEqZJCNoF8gwRrKp
aOJxXF1HrRowN8oPsHGHWQ8+IN4Om0qi4I7iD1Faxr5JNG8t4opfr3rqerquc08L13MftMh1fYXC
chPQlbQcSsE4A4hbz6A78a+4JH+ki/6V3Pm6o+Quk0bbw9Klvsw846Sl/K9d0rRr4PFMXnrKRC3d
6yp/pgB+6UBhHZzghXEmuCKUGaTohteWzCWiaACc6Jp5F0dsXORc4L0bNdzJOMlOVr7LIwb9JbR6
v+oS76xV+b2numgLwQ33DoyJsHnDMzZiGiORqO/FjWXHX7K1uj0WR2C5NkwTJwiwk0wMdCLeXGhB
n6HN2uso5zEUsmR2OUMENQn6zQtvPVoZBr8zGbHRqqbLtMnL5tkZaXWNuvGMJ4h3vvnEBQuKI0Yn
ohE7GKEhDNx87TTTvooi7Th48jizV1lnU7ApK3T1GhyyF+OQ5gwfJgjFmxgdWNcjBGCu1O+ZGBBm
xik7hvJHEGuAKqEnMNQoTnycvB+aQ0wKuoCso43CvCJxxJ9ezq3vULX71BvEU/UzgkusHRletIRY
4NqQJNV6NFG0Jn9kDv3C5btaiZHVDSEsvxsz+Y2/PJpzeVpjrzXnc9Pqnd9gjFxP9Hqs1I2xQ4YV
rT1CQjpZHnKkTGtBhazrI8j6V6PUn3pEcV292GURNhsBW/A01nZAkW/SPvoagOBCr9WbTdpP52nw
eAdoquu29YSSfEN7ukbURRpR4/Y3tdG8tK3H0H0CRKAz+d7BDC/XCSKl3NB35jgcKADHizVOLOYb
1ohgHWXghj3ANWoLaNbazX3+rnVZeaYgfbJt675XFSUCTehVuEEEs4TkccJbZE+s3ZZkFpFadwPh
VLIZ92TUMF7R8X8wHfJOyCc3DX3jnWXJZlW960vcbEV7fgGWmuUMg1aLH5tKbWGBWBtyD0KEQ3SG
MvICad0/DF72bAQdaUQg7nZ1uoRzkVaqdOdpoMWBpAs1nOqH97g2wv0omqciy862RPlqMROdR/Uu
nduEdHjEoMxjZnCMdp6TC6lZ+Kx6ekfZ0h/LGoIXe5Ns6CrxNpHeIA1Q+0ZjjN/qdLwLNAtWPm7r
Jh+PNQIbDnVU2pa2SYXEd0PEoSPsGxTi4eShT48ZYvNBPFcC3JJM3GTNYW4j32ai2x6wMeaYS6v2
RP1xF3jyluMBMprUHhq93xMtPIXteI1tQmKgAcRrl/HOJPQtsP5FE0ypXLt45ds65bIptY2muc46
LZ61MH4B1qBIGOxWhe9M8rkwlEWfhtIA4Al9fy25G23L2pOatC0ismOlhhOMRpZfCwrt+8Yg81EL
u1NeaD/MsCxEXLyM0jHfXqMeT4+d98z33IpAx0HOmxALkSHSA/rs+spA95ZhI6HS1WvfZO7R6ReO
NTuWzlg03CPJpFzAsLTD+ij+0Kv44mvHd0cupDniEGrGgCY9PhGGt86hmsKbgtZ2XRoMPTIIB1mh
IcBhGmHYPRTEzg8ZpTK+9NYuJuMhPARQ6ldBjSAE1BdqchXZdwzITMt8UgbxNCqZrUPc1e7Oreh0
2CFT3ApTCr0/+rCZ7lg3RYZwVdf2SLQmmsHZ2jEs+1ARNI4twOAlZPcwEj9tk3Xejr5GBvp7qfIn
pJHjKplr4j3j9nESRrTp9s3kuidnULByNXAQMkAkI/NvJ6rPzWTfY00U22giY7MYzg0m14ucMBrr
LfGMoYnuAG4SsbZEkaK3qkcLFdxsbRKkNlaInqUCK2wO7Ypji62VaRytAgeE0mlffOZMtUMCXZm2
MFiI7Y85piXUzHSBpUnwTa1Pd2mcnTP5GNlIZ1xtq9mmvlaMzJs4YFIBYRXjiPuulf0NB+QDbITl
IkOVb8fYGc1uF49YxrWxO49Olh16iwiquBQvmBetJmY+JFuBxYcRq6alx95SN0gVzJUXMAQeG2j5
pg06hX5KwaMCVvfU+4Ea1K6kCCCUCjPkSOPyOWT06qqB+hOcB2mQixaX7UiqQ5Qawk1iFfV24vrL
Ac14qa0IE7El+hDmraHVG3vPiP4Y8nmwk2eje0CGTStNlbeRTAH4WQz1S2G9Bk10NkJ07eFEB4iM
DMy8/Sb0PqATNgRNxYqs3SVGE61PPNWvkTeftd6Elz3NEfw1BHx56VsB4qQ6puE4FiQEKG09K+et
M4zXuhxe9Rkbkm1l6KBjbc/0G/VVzQ6TA3yb1jSmZIUNV18wWYZvmBN7SAuhCdhuC20LfsxCe1nM
svbIVVjPJtDYXrYFINjtHGO8o9lEgD2/sXOy9DmbsUmyHtI2ZfBtEnC5qVKTKIOquNgZmmKjtTBL
AbEn1IxgtruhhDySkXsXGAFJD7itho8iRBTThPYhzyZ5tO2BttXo1jcpLCPmvr0koC42Md0QcNdH
XrRBD/JNIpGNfMFtNgSZIJSXY3Ei0hq7YMigWLHF23LgH9Oafu86oKfAsdtZx0aE1bboEeghG4pY
eMLgrm889zSUBP+4Xtq+Z1q789xIe84ttas6y0TlooaHljHJDXuQQ2W4wwPG1fjWNeOL4HJbBjGb
7HJQ6DP09ruCych0tn4NFwZaDnVm1xqZ9IVJe+33hhaIvgdWctRtSQ88QflMEIXxJGM8QWTtaSwF
iflUVuW/7vaRGE6g+2i2Y3/FdJboF82Ww0vtcqDY7ks1juGlsEcqv5QZfagvKfVtVt25kcdIeXA0
LMbcpdlW3QFIqjCgxEB/lu9Vyw1SBWPNkWFS7HL396ZD/eejWqJp/p/vgbKcsKuJiWnfvx/X5PUS
zaXfCk647QCf96FNEx2Ny/Ah6Ghg3rKmw9jU043UOuvBtGPHN+LovRGDWKGaU8jmdHXz+5U3Fq98
VPrhH9/vK/tIwgKCWcvZzmD0nqEuyM3E3GMbgDF+bnoh/QL15F4sP21j5ZLCrdNvDJ3ax+1BZeyY
0bVEBHPqF4fbcm8sHWZXgfZk0APkak4lidfduauy+q2ScfCqkKEDkzXdIzvL8LlQHf55LQCPIdpt
2Izp/vdhY7pRMUFxMyPivRfWNobB2NvyXAF1dp2eg0oCZmIbN+HhOHiidi4h7cuNBtbjoZc62y5y
Cd6WWISGLsEzMOhHy8Esri0fihV45BAsN3GXyw3pgXu9x9kxKKd9sIoofAjav+7YetE9VIi98L+k
OXbJRVVUOvKkgiA7qRDhS59W+q2pRYRNRu2dJWK5rx1RP4W1fG4By13b5V6c4k2rA1ecf38IiBjg
QUPzjGuQ3Hd5GMMBGhmoj7p7yppx2BW6m97Ug1ZvnEHa902GGjlumQSCC6JyjJkmprFx63g2KEfs
a1S3jo2Hv7Ip+V1UKfX81eC0qcf5Z7SdU9Xh9DOpPKHv1m90+knErM0afw9O2gnoHFdANhxzXXl3
XUJTGQPjQKMydRCPFWjNTbvbsxLmJ9OuUTkIpz4E2pie55RaUaspHwOlnDusJs4dcARfWlwFh4JT
vm6c4bmMYcbEvfMKDt3ZOq4x7X7vFgIlN2vlMcfAgwbKaO/7lDEEqQbJ8fcuuldv10/DVxk1L2GW
Ap82TUYjpUbtkI3iMYsystZDBJ5twHQh5XgRhc4Kkt8Y9O0fdaSmvOD2B98s4cehnHaTY96DzQ1O
cdP3fthhs2a5aq7OcpPbpNnNroL17uBy+f2Brbg2opnhJ5AoTpIIvXc1jLvBqiafRL9mE4TmeB4G
k3wYskTBqJxzMbNtGYo7I3OxYVY5Qb6/X8YqumkqXLnEKFyTsq7uomj4Li2opGDKXbaWpnYCIbkU
YG4JzNd46s1lOFzXaMDZfV3oUVmHskluM6h6G2r76lSS4HT1CN3xPXyZ7Gm9gnFUHGzqUhabsI8x
LnCdRGwHCYXAUa7fudCj+zInKysgCvWDSvndiEV3a5geK2E2cVWsIUiQiGfeut5dTgzj/e/NaCbW
IXAZyrYJ8k+PhMjfGyYI1ZGwoOroMgyg7bGl8LaX7KHo2k5mQWM4Hi6BZlLcMB07JyT4OGkYLBFo
+rnlDwKM665sUJ8Xw60CxDT5NobXRWYz0NCVRnvA1zBYPgXM3xmDUU9ERKPF8c2YEVBRm0wqbWLY
EPk+i4xQIXZTjB3Y1ujAnXfCC80nayAInjwngfJVUh6M3bwjRg3GFbnaZzlWf9LfTA+vdZ/dEVl9
iSPxNufYzmwgc5BBkAjEE9t7oEqXWfOiPa0p46SkrtNiaYKDDU/uFEhzmbPgSurbeSdC1sHCQZ7M
B1l+iFSiS6+Cb/74hyIGj02WHSTnObr5vYFK98oZT5VJxuMdchaL2LLc/lIv1TSOOCkRZ9YAY+6m
EjcCG/01nWbnID2ru+DpozpqRvtBhza4MsdUAKTr6lO13PDrp240Xty6Cp8qz/W2ljYhiIuU9ojt
8+qwN10Ny6LsRfG2MvXsuSGD/Bg14tRMxWc7aMkVJ3Vs+FjERzYLbFvCebxqeqXuWCCNPdGoJlbX
UL3mWX03Qi/3GbABBYu19uTSEJ2x2F8woutbGMvqOA9GeO285EEvRPjYttmOqXt/A3WIhFc1WM9T
XB4oMYOTQXja2pgxcTFfpoi3HbQDOUNa2NTaMS/t5sxaUG6Bn2j37IJwycfIL4gYfk2mqn/IY6Y3
WZJkJ1nEihgaGw6s1miPhSasPf48yGK61B4rFCpZGz6Ikfc5VNiMHY5ULQ+X7hdkfqs9Nh6pwfms
WycYppTwOSdVh/L2CiJRkm8glN+SfyvHa5R06D2XG12Z0xWL/UNhFOPBq95yyu8czVaWV2BDof7u
W2V7MMk4vdCyoFHl0L3n/aRhMPR4iYhWMrGErFAcutdG6vkdmrYvVcbaGsdmiC84pwQLnWNapFjs
lpsS0ZCr68ndpHJQCDRRW01wmBFbe0M/vTyVJhaX5Vu/Nxis4eznqUCqrezz7002s/bFwp43v3ej
sPG2OXpxlJOpfgyD6uk3QIpmeHH7e2NGSDRU6Y37BtL0ydKtefMQcJLfzA39PToAya5Ed76zcUqt
Cf0+hE3EhhxLDdEudncxwcvAO0lGvCQYkCQpORuXMCeUIiQJ/H5FV4cdb4gXWrnhZaw5gW3P9LZg
jSkpbZxFGzNL3Y0w7fneYRw5aRSLxpzr93ld9Yd+BGb3+8MpRSVhjwOmXCY6J8OYacn/fjkvq1HZ
Jx2UeglqW+r2VTkyPbRjbe7txsb0hcivBX/qwRyOBj91k2oj4ATcZjOpmEhQ8JmalaKNXbjAHs7s
Hjl100CcgOwHL2JAeAP54clZouolVuHVHDbNQwIFYAVeQh3ioEpPE6r6VVY7OYlbjMm5eIx/xs6q
fGS8gBDNPyzksCH7lzExNCi8WbdOZX0Np2KfqMC8lGREr9OaTBVwEPJCNvC/btKWwEQZGBPFwVxc
tC4HJoB16VAElAMahUSMQmbfID3yJzxaJzZD1MU9G/x5aJ88z02+tXna9DT/kakzyZUUgKhmy/OY
xs7dKOtkG5sxtvHBvoHGUYFVBZBsAha/VTX8F6OSxGTLSYmds2Q/DkvTgj0rLUkSybkcwXdjPZqQ
okEv0CeKclMyHy/Sg8RSydtVeUdkstpOoSi7hqmxZ5v0ocKcKF7MGmr1f3HTTaFFDhEsQ/rsKmJz
i2LGogIMTxzHX7kp0BfNyZ7p8TtnFWmcYWb4TRfQO8G4ydV050x2c0gmjPKqJU8M/B+FPray3uwv
s94eTMLht8qbbAI70aeylxQoJq+0d5loFDbDjH7nCs7Mcm7PzUh1aiKPZzjmtw1LrgwtYue8xMc+
ANrTHHM6XByhpj09tcacnKlfPwuG8FuZyeM4leXB1SfnPBl4RAroz7uF89vaBFixTX0YhTauFRbL
dVeyq2tLvmCYZIaFfRRW9cmB+ZaX00uqzWDl8zY5l71vpx9p1QQP0pXeqaQJS9nbbF219IpNQz8S
OU1EcfWY4H3MYo+uO9nq00z+TewdCqtzV1HknkOCQTfMb1AzF95n1LPByybrsy96oA7EBwxJLU+l
MVwj031q44ol7NSqy2w62okTNtsMAD1NDIVdkOBr0Tti76L6QUujY6YjaQGZxAScDKY+HfapA4wf
zedW1IG5I9vlK1X7aDLv6yxCSYwIeN2FNviQlo7WPKfaJnGc6NI5hrsdR/RQiTBfZidHgNh3oItt
QB+Rwe63ce+MQu66EMJQl7tMIbrkq+jUe+yd8YkCRk6ZbRV1s6kte9cYaEqxwd5i2XIi509jC9LK
DY8VRiIKo5V9di0iTTOHAqiUFPxpCEEoF+laVtVVovve4WD9Yjp0n9pIfTRQdmXjHZyOTw7k0Afg
mb1S1aMdtge2Q0AgUvru4Umz+yfXcumJtvmqz7v32HI3vN82ZLkYRwO2StpUaItmXR5qEr+wLt6o
SxrCgUNS1qxpYQ639bqFS3vj1mW5oejrzAkLs03LeLRdDh8ZTYekGMdDwes/q3I+163ORZhNa6TR
NiklNhf0IqOJ3MFhyLjykv4EMHvL3ru4dUs2Rgk6wM4BFl3RnrFEPj1KJyPOXhYfkVafO6X6EwII
2mxa+hirTK0LG11XGzslSfOAVJQ3azuz185eoldbb8wJjk+z+ZJIpN20uapNAi5DlsZF84wjSIkS
mk54Y2awOUIdAgwhwmUE1inXvO+aWM4V8G1MMolFNpIhyNwCquq4YofITN4SBfxBBDhuYBviLvo/
VBbbYirDgzGEfzz9Hle6WhJww655YJW5OgVawM6ga5DexKKdwN1rr2XZfeKbRG0dS0LZ4PjX5vI7
gIvs1nlCnVGujV6/yDGxIQr0xxLbPVCdWU93wzj9DGNyUU3+5iJ+PbhN94p+KGJKEX+Of6i4GX4Y
w7wLTaZSgc17lKKxo5PNmE0wd8r1D4dQ71VtEbrdNNrLiHZmFbYgBvPozZDTI+YJWrsCDjR8uMT9
qDQJQkTSsio72rvOaDz02sMUpM7K8xqu1xXK+yRCLTy3RLFX4w7NUiGMvWLLpEjT2ljddCtjI96S
gYELNgmfRN44TBt4l9RQr+qa8ZPQ51tHB20uuwW6U3BFg+wU6XW3pSX4yvYt5JxnbV8GM06HbcBj
mL8lTS/BnoJVZhjgKLUY3IcgRcaFi1jTb4dAXHMreksW7nRLEIDPrMtn5slWZPqq2mlmuZ3vClLb
ioHLthbIeDN695lThps8KNFTVzrAcz27GjHOKZtd2W8ZTOvDec9JafOys0zb1xlxMOlp4xubjGOP
O4bcjY0BFTKuvou+TXGzA7Xjgn4aFuhbHqq3QORibw8ANGLUZTb5aVd0NcY6Lz/0YfpCnvyZTIJ1
1s3eo+2UVABLXM6jcnJPYzO4JxX1X0mMXY+2dexbnUWARixXkSx+PJ2MKVaNTwR3z52RCYzS7I6Z
ejpQOUWRrrikoaNJe4LHm2aTNVhwamZKugczPNepYGvthWjJH0PHkVV2t4mibuyWxA1RVG9hWd6x
iX8xFI5gMwER0Qbn/6fszJbjRrJs+ytp+XxRDTjgcKCtsx4Y88DgTA0vMIqiMM8zvv4uQNm3U1Ra
qq9VmcyYosgIBODu55y91/b14izm7iPRyOCA5VuAdxlyfHvteZfBitAgF/upp44jGnc9Bnq9YRKG
+J6BriwZv4/xa5/KF+HQidBqfUV4GA6+CHV6qZUfm1C7pW10rZyKOs05BioiHeEual3E3pW45zwi
99VQbmG5HRHOBRwFm8fajc4OTR7O8UbgXwelfBw9/9gEEHwjF+sIaQjHtEqRhDaAjeGw836Yt9Th
Xagc7hNw1WqbspNx/0d4vca6vwrGFClYd6EmgrKREJ2pvmkBy0fpZu7a2bFCHUKFYjnEAYt8X9qY
gNGSZTMv4ZpUgXsDrWPrIJVXkq0oGLRxEwr/xa/6bl/0jzFsFAj9FtyjDucivZLMtE4R2TdlBMIq
RpSMivPJ6hjW5iqfxc9YVgFT7plWXhweM0ageBL1exeFLhEz/VGl7mf0S+WKfHFwkIyvmdjhn+rz
swnoDEQwtHGRf00aEZMC7J0zy6etPrQ8iYGZ7K2ovLNq91PSlg9lhIM6bZi5ZJgkuwy9LaDoq0kv
9vWUvLShyboXpmjqfPvGr1a1N2+1Vci4T8E+U26LnJjgPN9h+EfFKangdrIyuJ1BbOjgz6rW+oZt
29hobEpE2G46I9n4DrZ6swGZTqTgKkPlc0CGXfh2h97c4KRFHlg1BQhEVPKVCONVoMRGeLDoquYg
TSStzHh3VZB+wrWLiKMqD0n4uS28l6Tozc3ody+5NkarTGhI7BKZERpAcEdbHnBxgLwq3a913r/N
Z8m2GR9HO/lcyLhdVwU6xSjyTobxrMXoVqTDmU/XQTY1PKUjsGr2GGuIiTPsUS5MevVmjbq3rgWR
iaHV4cGOzjQBTroPNVdj6puSh8hiquVYwQgjys30IExglej5dLaugz+Rh9zTC2Fb1cH9Vkz4CN3J
N4XhvCGkLAAwCCDUOceURpAJ44hnAh5BUvqTRFPZbVSWmmdUfrFNWJEKqo0oGTzFXzrT6rcx02Zs
cWguhkI/aGb0oUYr7kHP0tAOzHrtWsPiUWv57VSYFpkBj3mPX0wY/QMmC1jdIAaDEMNAWGoPYhSM
EMb8o+4+uLlWIAJyVubQ4sOBXbmV/N7Unh7CqQQE2TigPP1kA7qihTMimQUOtDwNg0pRt0jYoWke
JK9dAd86IJr5iswH/+KVJUC5Osa78OSk2nVh1wYDOTin3A6+nyzNx2o+bEH2D4pLwu2rfSyFusrz
zIX0fZoyAxykK6Hr1O5LVbI8BjZ+WrcQnyr8Ius8INBPi15DBDRHzdF8WmQj0/cq+zJyROhhCnBN
v7gB5bSMv3BC6G5Q9LI99xtgAYis6V9rDb3B/ICoOCXEtml33Rhfp7Wdb5FQ1FdCmPe6FtSEhsAb
nXrza3Jtl6RsSGJ8VpmFTLWvwwubxZUd8yE3HBoB8nQbJ0jCvUlndwVmLf2YE6FUFt2N0Tp3quve
dNYzZprz+a7B/IxcyWraZ3tAleRFaqdLqrEC5E3oAD5NAyZyTY3fHMrCrSqiilOiozHNGfcV7au1
iQNj7bfduibM+7Y23VsmVnC76S2ybehfkYNsOWKTL9BM68ZzhrUfBFi4Qzq/TtTeidwYzo4F+kH5
zhf8FrPqNz7k2P3weaV7cwrzdRUbH3pnuMNyhJBnoLk0JdAhlDoP88G9KaxmhzsO2ZRIV3VE7gG5
LAAB4kHfQTnFW28ByCKveC0d982mZmOJK4/TZJ2IsDtxbDnXvvbqRc0JW+RGkgnm5d1XNA3FwbLD
zwh49COBF9wkcbDCwBscSM+lrd2V+0nHHu70yU4yIUMqzEETcdk1wU8fEPAgKSbDq5iKq4hahpAC
utANrKjK9XlkJz5looJRQEDNyOR2kA9+nD7beB8S/aFA8LAro/STFlItlZazB+x/bICE7wdSbOrs
g58iHDe8imAFE/xiG5g4zCuQctZY7KAx18RhYFmuyCdIm9eMPDEKAQRFqhNPdNOqFVmbJGmAL20z
jAAx9NmkGokpkPDoa3XpjZKAkfERh9eDYfYoNDmx0SJOfLIGn/EGqqA5qkQER00zPiexOiT1zDQU
CkmP05FByURgFTbT80i7M+2n+1LQOYwn5McSSFY2Ezv7Zk4xdbKr1p5QuotZ4ZAY0YYc8yejZDRs
6M3XCVwsg/2DHjY3YzXZa135e7CV4wkn+ieWw20NujbWxon1ipGBEznXrtViERvxTudxvrXdkUFE
DapS5N3WnMzHPJaf7IYbqQsH6k7Pddel4x59A7X74AEXHWg0rMxRX0EANXZiZLISkOmTQSRICBUh
7E6Dolbx4Gr1JfMhNNoKHN801dRthv/qlvQDAs/jc4XFZQtOMBUAgKjoKZQrhjDAWCi+9W+KDGoE
ZN6h6OxvZqyhMEUg4CQ4BnK6e2SuXOAgfui9iugSQrP00Iq5rCMuEJshaN+h3Oh5+uM5zyUUzQYp
/ykj/Wdlmw4T47DGFgK4YPLM25K4Pn5qQJE46Q2o95aXQD5Vk2JS14FWBgQVQBRxzr3XnGZaee3l
OvxB1wNiZdBzflVGHlwjYeZBfx5IiyTP9EtTuC7MKcSSg2e9WAUbPh1pxDOz5YkP2YguaSW9Y4uO
oYvb6iRGwKiiwT4WAs3GXdeuAZjZa1nLTewmyOj1SGeCTlcfW9uQsx70OlNu1XqIXiFEjv0DR0sB
NYcBg7cR9hdJBu2WSFR/VQ1ka6FbyfeILK/ww/XrqHQQYMj8yWa0eaj1GcvLc30AiLFJmqsgDopd
RXGK3YuazuUT3/hiHebZh8Bo2n3lwLcJggSItMWIcPzgSQ2WJXIVxqJrE+Zol7p3rhen5xjcaGrY
t0NFa6imzJN9G9/FmGsZ8x2Y7N93ROcUNTl4pnc7avkMH6q+BP7kH20Sn0Wh2nPdJWT/YJnuiOna
mrxFUqVy88qQZNZm+mfmNGDaBGGabYeQ0CjmM4Iw63VQFFRmKmTsPB3GwmPM0FX3KWkTCZxJ2i0o
co0ASSdn25KEPcG9rwcwO1qXhF6GF1iw7G2deckex+VDYLokxiXmStf47SJzj1oYkm0AHXSlPjFH
ILgjQ58omoPv0HridqazVE84FBvAQ+gNanYEDYpC2F9ZmjJ5RvRsW2RKUQOM5aqU1nXhQxrH1ung
9Go/GC6ktyo+dNEAHrqYmxA5Y6LWjm4qrSN63hTn5Rf3KQfayraoTxGAMOgpDtQtPIm4cB1EDwUw
OSAJLL6wxO/HItK2mc6hxTStF1ESS9lyKmJB8Ig2PAQy+kRb+BYUBhhG0RABr4fVVagEhIAJ6ikS
L749oo32+2//8e//eh3+03/Lb+dwsDz7LWvT2zzMmvqP34X8/bfi+38+fP3jd8dwTF13BGW0buFd
Esrm719foE75fLfxf1BM9LFCT7GKg7I8uQA5LhFAUlfS+mfEO1wHABU9YFyboJNnT6PxJiaDpq5J
rJpZ0cx0Af6GPRrIvoIdjXTXPJCGd6/G/dBG1U0XO+q2sS3eZJXhsTdnmUTn3fzifagf34fFyzdM
ZVjSNHQJk9959z6csY+KNAP1DrxlqxddvcfW3V2JIO1uYddGwGitfC2Ywt+VUfwBggQy47S+doXS
LqXjufvBLL6U8aBdAmcrq9w/J3b4EDnOeCTOIAMToZcbjG9YTzCAOkavPSg78y7GmMFADBq1/ue3
JN2f35JwXVOYgtpLmbb141vq2Q+wgrjhBrBZxIVl0p5SYTDDCU++l+gfdN/a9RxfiQMKzDXsz4mK
q76DIZm8hX25MzrF0pDGF6oCczCsm//5g9Rf2gJh9FSq5MFOGve8/DGBoTjTrq9x6SWD1d2APKQJ
jNL+cS6dVmVeSMj8wJq6jgSiPsVjNtRDvc+LelXVaXNb6aN/ZXGCn5+m5AmZKmWWUtORUV7yXCju
HxoQTKPD4dCItqDVHIWX1uDslARkTS1fqoxFf5IJQpAkvZGp6RxS33pcvkpk6x+WK/0fPzwF9fJU
vOa8+9APmndf/vsxT/n/f83/5v99z4//4t/X4WuV1/m35h+/a/eWX17St/r9N/3wk/ntf7669Uvz
8sMX0OnYPO/at2q8f6uZhvz30zx/5//2L397W37K41i8/fH7K+D0Zv5pPhvG73/+1fz0K+Mvd+T8
4//8u/n1//E7nvument5/w/eXurmj98t81+GiSTWES6nVscyed4oOPkb0/4XXymlC9cyHFrp5u+/
ZeTuBSwnzr90Q/Bs2rprG65h8ftrOPDzX4l/mdKVts43MGkwHfP3/37ff65i3z+w/9WqpkzhsvDa
ShgWD4/JpPjHRycKWpPqpWMyHSCe70gDOI9IPgPllrtSmeoutsi3RNe7hoTwlVkA1r3GTwhlD8tt
7xAkMk/gEoe4vjEkEkuSfmtNSD1sEA82vJdDNtZPCSMLDCVAYJHr3cqs3vzlev/d4syl+svivLwN
VjXXorzTXYXr8Me3Uek+aA+7sMEyxSgJUUiDQxSTyA9kAKWbstDzQ1Bn/UlIfU4yMi5RyUEiifHL
usAw8rkp17tPluzzQ0vtxLRDqYNbfuXAlm0sWyEhITh6xY8Md//84o2/e/FcSlOwfPGnFD++eLdx
BlfYqAiHUTcuqhDWNiIpjP4zQcgxtmzKkczUMMQrSh7EzC9c3HDXpfY+0t3s9M8vx5x/3f9sdMu1
dHSlW45u8z/dfLfRBSbcpCCAHmeWJVz0rNj3nTcema6/qqg5OEY5kP6BNaoGPQJE6C6JcNukNn+U
NdU88J4YDdY40uWQbBm9xA/RaKjpPEZSe64ubNCxJaQ25A0WhGjuB0AQiH9SfTNMiOFzwuMp5XyB
cUVq7qmx5S9uGGN+E+/fJE8eCHrlGgA+3t33IIJr4sEjovzSqUQJ1n0uAmBLodK+TTo+mDZpi23l
TkSpcaDqVHMvh6m/gs4k7pkRr6t6yA9a71Pdx+WXf/4EjPluff/iXNfibpC2Y+ji3RatqooR21DK
K3ArEX4TspDmS7XcEHEIOip2ip1dBwfhRjdtFza/uiP/5hZwdYtoRdOwXMs15jPEX846ZQ6RGzMG
Japkl8tRzJoF2kEnyDZ2MQgKEzSXUc1Awum65PuH26Wp2phtsvrFxZg373cXw6WU14WUrjEvVz++
ljwtiqbPAzRPli1PgjCtTYZoEPUjoV/53nYaInDTEWqim2xKj7h3PYry7fLID47pbUmZ/9X1+fmJ
VSzqjunycmzOUe/unqLibmYyZ8EbmJIdAOVNFhiXwNZeUr1mOFOY8oRqi+Ems9Vea9BLNvS9wslH
S2HI7S8u0fL7frxGCjy6beNfk4KX9O6GcfLCFzmNeGJUmn6j9GZTWSXoJmvoL9VNDboqt3iBBWzM
FRRIJvfCLU5JaRZbHmdyfudFrjJTFhWHGw0AMuFPWFxWsHF3oeep7Vgm1nY0ss9AIXGyYEyLc+1g
Uhn0xBwe67mYjuMJu03GCirgcdgIRuDxkM4WOaRsVflBTZCdo0Yys2F2YUBTPw3IHUt0/LxeD88f
RfWuGTmvjcQxEy+bD/TQDTCxKCCbp+XWw+Rl7OuELNdJZLwtxz55Rn1vJfmLGaLZ60PISZF+KuYl
v2fsf9VYWOIJdWb6pbRmK0qmvG6MjWBeREe0gLr8NuUlqojQdnfSuShzfKXtIk8tWUBxXRQ7UEYa
3UD70CQ0VYzYSBnfhh9MRau7zKtNGCTZPRxaewY0gGwYAqZ4kfNqe1zS5bE1LUKKOip9FzSIjJGp
jCaUmqqZABIWhXNn9p7Y9tbW5ihKiHjJNlQLHrLMOsVBWiKnB8adu+a2kR5O+WwOlLKff3Ej/d19
7WKs4DAgdYbR73YiYjBzoBH4T5adqK/qs0YIxNpL7HzXJvUGizeAvZ54FgC5Psk7tzWcxNU42Hed
WfyiUvmbNVoZhIlZrg6v28Wl+eOTr0qna2XnS/yWSEzM3rnnI/gWpehFhilmPG1Kbad43kisnz9J
mJ4UxKv2ESGGlaNLp5l51Se288vn7aclSQldzs++MAGrOXOp+JflkWKDETnj+as6Vs4hYqKUmz0p
3bo+89Hcz4Y33meMcTb0wbaSquf7MfyHU/hfa9F5eXn3uAvWZ+IXlcsRcjlQ/OX3N5pORt18YIjm
c5Xni5M0J1pqfvRAuEO8k0Zk4BQCj7jcof//N4lpsjMJSxi6LsS7xQ/DfzjWgsVmMHS0z5UNLdL2
vlkQYlZFZvRXmu9dtxasw1gxiCtKRQ/ySo+6L3kkol+cVgz18/7AudUgQYhDC5+HenfPuijItBFP
+vfjSoiUfschO9yh4fzChHbYisCtgOAhrPeHLLzJ0y8TDYnlqewsQsY8IAL1vJ3rSXzRDOirjNo5
C88HYr+vz7kAVp7nbnOpycWMEdvsi/kXmIPOQIekqP3ys1osSZgZTGhyVuGe4xydFQgIQHqUd5AD
AqQ2molVAPb5Bg8ytJ4RlA4npOKTA7QSyUX8HLLoZZGX3rqNnh7b2VoQlNmq4tjLwKDCdYU4ZxuA
FcKVQzdm5DTFYM5fp874CNZcfOqyeKcwO+AlYyG22+ib62nguSK0eDTJUyQLdDl90h2PbcTJJjf9
Y6zkrun88Bps73WFEBG3NE4iIOBOWgR3yyuOa8mBqPT3msdePHhl8cknqUTP9A+Co9SdhyMqYPve
dqW5G9qhXRe5GWyX4/Pk2WgG5kEF0p/noXbZPvy9KdguUE/3kJOBcIf2uFo2c02gy4zKvU82XNUZ
F4Is1IBNFMk6in7jkbNnsPEs7OE++bEjJkqaVRk4HA+S7rLsh5VLyj0kd+hFQdA8DWEOELjhRzSo
9ZcfSrOiB5YJIrEhRcsgMXUVQuCK8qZ5yvk1eUqv0hwCMgKIsykrcxcdxD24ZYSPatZZ1URANgmK
eIoa5P+XyWS1xi57naNw3AKRI4eWTWdtuKR52YQsYLCM2q02ZHRQy5bIBRERhxWfhO638K6x9Afk
MqzqNqsYQJQTG7VfbjBmPU1Z1F7n/dflPJ7bQm4m7a0QGVASL8kghnj6EcniuQgN91i0mroyC05q
gnmRrqr80mYcO0phXH6xEPx8SlSWThaoIU3LtO33HbFkIDiprAX6hXjSV7JNi42v8RxJJvcdqY65
UdnwhQOien3GX0sJEEepCYJdGr9ak6mI36+Jlikd0xCKQtZS7zYLFxu+R5IJwj0LCGIWZDetQxKS
3zTh2oC5uPr+3M17KgZn3DZt+1IJIX+1Hv3dRXFcpaidqCt+Kub0tmdQ31BQL58Wwzv2d7LWHSNa
RzK9KlKc9mRKg5Fl4LdckikXK1tDbf2Lj8f+myvCLmGzl9MUc513h0JmlUPFeFGCGZudTG7ebFJ3
9lvOmwZNgYNZM3AAtA+qO3VgFHsSa3AwHifAJ14jq4ujqPKyUW6rbP2LF/fzZXJoekgukauzlcr5
xf9lC7NSlOXtxMBsOXqCSA53ywfkE1K+Cpw44NhccJKqeAJFcVzOQnoQE5vMxfzn1zLfGT/upnRl
dGlJm/aM45jv7hwTVbc3ZryUfIR8N7ihu/ORPe+qLjEBmrGLLh/TP/9S4+dti24QVHFc49bcx5mP
Yn+5ABCiCGAOGvTm+Gb3ZBQlJK1axafISsmekM49zduvUQpbGK35qxB4PjO7YUcvvUuU4HfM0bf9
4jX9fMe4XAg6SzqVjTTddx9KKYk+HSyXAUL/eTBTeQxhLIwJu1QcdWvcWyaJmyIEyGYjUEPzUPSI
nsYc7fFUrP2yb9hnSeucl9V/fml/05TAgYwwFpE4PZ6fGjxDqbtVnzKeNAfyX6Mhu6+RIxpGSnNA
4T9VZbIJRxhGROdd04SC9Dk/6hYEQUzGaGbDDhdpGn1RbYiC0BvbtTFYNK5Nn/2a/EACCb2rCcD8
NioF3sDkwWnc8KNCXBhFjB84iZPUECfpHiw26BUEiSsnz35V7f58Aud9EqbuGixmNlr3H2+LgFuN
ctEB31sUH4xEfVXprJ5LpznmEBp44cE1qMGFkD3V42OJ5TMgmmCHaYrwVEv94tn42+vOqYpO5Nwm
pFH54+uJ2661OhOICnLycxeMyX5ZTQC3RFwtT9tVqfE8UYRhM2RfKmDlubJd5SF7rxFMgl41ZM/Y
cQi05SzlD1O2rwwa4sQjrQnMJg/Z0U8Mck5jpbDN0JlTJRNXrODk735MQCU2Wg8Hf34SWjh5V67M
8l8slT+fp+kc2vQ5lmaL+b7QsI2mJlNVmWjBJUEiSj1aWbVTYY5IoPG3Sy2YTlF3GHX5+M839rwI
/7j40NxwqN5t+r10gt993rmrKg9mCn2ouRp155tzKSOW36liSH86NvIrgHu/bDu+/9UmDdPZTGEq
5egmrbAfP1qvzai6gpkELxo6B4NHbF+qr500fPPICDos5bYeU9iouZSI0gQDT2ncFZEE5Dz3BvFK
gFNWk7thUPvidGjzwQWr3T9fIvF+r6AJJQzbsrg8Noum/e4eNArkmB4pZyyVOuW0qWpGwISu9v0A
OmMc6uumNhB7wS75/rLGnmckTIKTV98UAitxrwitTYYbpCPyppLxQ6HGZlc6eohKjVCONY2wXx2P
hPqpj2ca0qWK123Weba6922ietQyx6mQfaE3STdZfR1riXOq5vjnzOq0rVnBVYg7fzs+x62WnZEx
EraCYwu5R1mxVWNiQcQF6nBrwPdYsT/gnNCjx1wAHprcSmeVkw+WUZ2s1nYYhebOej6jE5sIiTg1
oeHU6kiefGc5KLy96UY6Wnxy5Vc4UkAPg+ANX+eKySTZd9H41HYk1zhSPXYc0hLOxKMzHJgTyl09
DE+GRq8vqIJvfk+Kw1jfS1Hsgqj/RHPnetQgDKoMobJMovo69estSYEH8hTloTLzcyLqD2NjWmfk
ifaZMLHxykak9WGKWMsIZ5artm8++awYlnGsOFGu8UI6207Gw8PYgzEZCfCxJ6t/YIBs0HyINAbO
1n1Nj3QvCZTxq+bGifziPDJ1RF7KyRgi7g66Y7gpWTIQy/s3kRUMr0VmriuerZWwlXXbcjxeJZW6
94EBr5b+IgzhcDLzC4Eda7/3KbNmhVjpgkiNtddcjMUq9xG1qblXU8RZRepw6R702Kmv4qZo0Jy1
5EWUTx3+FGRqFHy5zPkxyn/43g2KA+cOv2ILfahp3zQ1Pi9PvYiybKPR2V0FIbFc8z9UAmByXupP
SLAAmSvX3OU4y3aTsG8CpX/NS4zYpO+AGa/Sb+hdn0CYjFfIE2ElSRXvm9I7W7IjXVkvSY3Hu4kI
jEon1c4aKv093AAUzHF/zMys3U4eZji7tcI1PS0s+c5ZqiDf4H5KPs4vs1d5BmIIObY+E4eWL605
3ZCY9c1yjMOD0KwmEM/YLjjZooqTR79HhluaD5ZbNk8+gvlNXmNZ8SXh2P7gc8+FXXts+uaa5xiJ
WvchQWPKHhhvu2ryLoRRD8duei28oDprPqE2PoYUKlEddWJdHTrX3y6V5MD0Hyur2Jv1kN0tK9hy
wW0BeBLAhb0ZI4C8WjacltZI0ZgXOXYukTnsufFQNaulbo6J1dvYGVVnoRy8Gt5wEtkMYiXThtjO
dQANc8ILalQ6kBBws7ngJupbFIZjmm4ptqYryzOGkzFMcMYCugjzH6WBiNeJdW2HGw/9S92ihzfK
2WMKJYpprHEeQ5IcnQIKe91r0No0ZAYs05uGnvx5QH7LCRBJUlQQUeJOGIONbMC7ZnBCGWuzPQzi
i+7Cn9NcQz4jo1z5xbCa+hY+aOcSbjheWYNZ3zlZmJ6TMn610ubGoneD7if7ZKtYzQwoUMQ0OEL9
djB9cz2Q5hSaxj6MuhCGO6lvxmTeLKdRmBxINOmQXbVY04kE4zsi0/kUJqbFmkU/bNS5i2bHrtDp
xjHGIKdI2OPBl+hX/FirLmihkU/lh1qU5GTL5Ct0Uc5qs60DviP9sxkq5cIzIqRiLrtRaRarWqut
TeHG5VXoWDe4u0kU8KroTB7lJh2uTDVTMSbc36ZNaFPO3tpM5UviZekqtob98phPilAkgyvNj3mV
jt4c2wlFnabIL7P89qwn2SvOxwYjR51/fzc27LFT4NKenhosENiaJrTOcPmWu6YdCUlAoreDRJqt
DS1m3C/kde53wZ7Z/0y6sXZsP8TNwnEZHdw3MYKsrd0mO8+ybz0HxSKGyfvOyp+B87K45OU3EcRQ
lea1YICNMUm0aYYozxrWs53DoXT5K9dnsBm5sEN7HgZ8etGz8lBLmxU5v0pDRE5aVsZlI4EpTad4
m6sEBas1kS1vH/s54dwZd/4ApgTl53UPAhMdtqiOFq87MibvMCAQ3Ac3Nur4G+KFkxW6y23FnPCi
kmjLhpqe7OFAsYBHuA7UGS38Sbhhd6vJGywG8TnX0brmej1t8jFJYUEzR5q/IkG2BguDwo18WWCn
GVqSYq/H+JKtqSWWW3g8S7aDb6XifmLOy0jgoRfQWYnvaClCkn7r24hfMzlpVwlBdxvD17iFhpjK
+o30z/hcoUJGzYgH2ZlVdBW8JxGW09brq+lglZi5KsKpdyEA61XYUh2UcZzfWsxbNchs8P+kRy/G
h8OvD/XZctrP9G1WeVaED33osrZEKUp24W0cHeH4KBs0+hN9t3RM3FPoPE+S0NEIoUYQc+KawBSv
isjODyHGhnbYiAGWLE0v4zKVAShUw8E4keYSMHWqYebSIy5BP16b2ccOVf5OG1la/Z4xzVQiaaq9
7LSsc/PkAagjhUIetAfQw3I9kPG6qUkzQ+IPa6MwNAyzDuGq+b4rc7lfitvSiM++FfX4ayeHSVBP
/OZYTGfTg2Fi8FAn0ru1XOy5XcI4huccYHBhYWe1WHCXw2oZ5td6F/ZHLJT0gAfcIVVHaHyexHzE
0x0g6ngN1512XBM/+F5rHHzhQQXi2QLAWz+gjQVWQ5WBPuDLZD510wAjsGgfJ+RYq9YHhdAqEjt8
WB9rcNHYfSv2T9QyVyge2d8aRHMUUALStHxb1n6/QgRnVJPx4KOqz5COaS9F06J/m/eJPCQNpDPi
b8sTVJNT5o10yfgUeFURemMmnQAwQTtNXxKZdBuJ1P2BYv7k1vqrXmsF+OJMnANDprctEMv5OFCV
hsEDp89iW+juriZP0ot4rU6wqeaxTsjJNZ78+sZgAx40nup5+LYMXJbX0SuKqSGlCepfO6hsUDLM
Smvd+ODVDUOqufXcwcKQoMtWXZJrPLWps51XSxiaVAtAkHMkeZ1vstbXEc75FtFyoPMSWGWNDgny
WBL1UthoiBGg7MMCdpSaG6JJbgcbOjOrKf9qV7pC3UYAJKSsL5MhELZ5bruJBtrpqV1nW28KCW4J
470ROcQLzBMzn+KM8achr5bXGXON9rIA2lBF7W2T4sE2Uote8DBqF2FWFzndE2iQfp8qC4saDxAY
YPx6iDalItsHR+F+6cQvh4kxHtxVgrV5NZ9F2CsY7IFnX75higR5XZzF4oggELBd0/ef6hfR89Ba
6vvnGbRdcOIYeqkCckVNyv/5iLqjxT/gwW6My3IOoyXD+MiatmaSjVcFwm1SFbT58i97WjHTg5tu
OpBauE2JCdny8WSHZpoRudZ4qkhpwtHefG9uoa086DaaWYsbfz05zRwgMCBixh9T2w12JWqedRpY
L0PS7mI51hdArY9uVpc7Lwt9Bg2muaIASI+Rpl2QCW3zfMwP7OXTOpAjWZPWn330+VJ68XCILAYt
LhPVGnnRygoc7VkRd4Lt6Gsi8cA3A3SewjQSxBaovjFUEgjCboy2JQjZtJeufcfhf4VD66NlDNXB
7wDWli5VX4vf8RA7hGbV6r6eAECE9vCy/JNYAGCICaYIl2H0DNBOyDW5ApJf702tS4/LqYuKkdyH
Am0pJ+AvaECZShdot0MRZ7ddPFFKUnAuPxG2ZHrKlH/g9TfXZK5pyGBzzHl2TGUUROQjp2ZFOg2T
2OVjcSI9OUSHqefYo2fjcDACxhyjX2cQcbz1oD27gJYuVmDi8+na69CMbiFyckMYNxQu8fWcOk3F
652duemyzBOG3oK0TjdmrfdERS63Yom3YSW0gUN2hGXc0cgGzOLruo/3gxtn+KIVaaFVuesK0R/1
KJ9PDN4aNdpna3DTo4p8RnQMxojQhHhXCiwnQ95xzCRQDSIScL3R/9CX0QPtF3kAhEWIzHLM01q/
38cBukFHnRcBDvZsIBNTfaM/eRRwgHgqRIFlR+gI0HEVJxwVI7EvPc/iwFHNe12ZHLIaI1jR5ZfO
qj/apafPJdJ9CmT2oSmi4pK6cufpZPWyJVyW0nvyhn6lQsbYlaHZK2g6mAM6haR46I/S887LHkRR
oa8JOd31JdkchcGIVAugBy5TWoKkqpMWVPsx6z4WjeNsPQiawIP0ehf2oOFsBJLfH9yuGcKd5TUl
B1DBZMYrt/U4z707W67LoQuY4iO6j1A3pOIxH+gS5USXQ5+tu1vVcNiVwysPSbddXrzWy+DAHGq5
VeLBOlJD47djprhfVnpGqHQ2R6iwjLoAl43ZqegMQJ61uO2wry9nzyIHD2wCfN+CY5rZAfWXQcru
EXwBsZ5QLJMou50CSYo5Xw21r64hXLG/a2JjOMLeLudEtMaYsofQPkk7PpZSGKcOzA6qGh2hiOFc
DSzG6J17ssznlocTtNoh6AlxTBuCDJsI9rM0e4BsPW9BYDJrMT9t41a/5XieHHuQdEeykoD0xPkl
js0LqQbFkTNAZ5TFsZLVTZ6UfF/oH9q06x5FnxIZp7+O+mcXKsZ2WVCXrb3gTLpqpvq7IsDBOxpO
Lq29+m4ZsmIVnQOfN/7oqN2yMPgy165wTQN2mWvtml7xdZjMvmcK8siuP/bgEfLY6DbLty97kl9x
/kr7pEJpH/ubCsfOjons/dL2pLPy54JUT+lNr42vFFcZh0F2Z4dqikdnV1Ax2zVTDi2Bt1+K5Lxc
N46tu67V5Hb5VTxdIGQ74G1Gh8Y8dxDr11Z0FIl91iPbPfW5F+xTJ3iNWflAGgYOs+Gi3oqaAOOl
0s07Xmhgtp9qXRK5YBmX5SqYoXhrdQ40DkOyq1j30HmkFBc6TwJjTPEJH/b/Ze/MlhqH0mz9KucF
VLElbU23lmeDMcaMNwpIMjXP0tbw9OcTeaq7K7oiOvr+3BAJGCfYGv5hrW+9MVqMD6CP7vKqde5J
gatXrscWxpmLau0RQxdjV/P7KXTvi4ilcxFeQ9pWH+I0m07qzNm2zUuTcqm24vzAPIwcGEmLuFwP
79s6o2qYSfJpiQhgA/13WDYtcsWYKLld+iyb9hlkFvUIfv9sZeThh+WW3j6gIG4M0phoNsIdLTpT
z1LXtohBcWnWRntyUgX/EhjFKkqmS7JAN8i5jPdVCvpal8N0gsGGWEwlbEYxBqEXgQQ9NQ+zjOJT
ofTPGacwWTSggYU7fZqq0+miQvtcEFTZJRh7c3zcq0HFyTqvm/YWVJ+ZzYTGQwN7hyyFpYKem8cZ
tIhE63/Ct1VvM6u+EjtV790qw5M/tMNGFhpZvzQVtBPOezoJHPN4AO0RYREmFGLbdfjaNlkLcCl0
Hw7lmxHTNeMNdPea4J1Aro8WPkyGI/3be43J4zEcs520jNd4UTJFsxNzcV0csk2yj3NIOD+lDqUk
HLotrWv9t4YoNXO4S1qXUaROUfS31LNHVua1/KQAKw+8GfOxH/qzNoKhZojY3ijJhEeSS9h24WPs
Ofl2Lhz7HiRGtfewlZ4c5hRH4TGHb0zwCL217iY8Tiq85xhPz0gt9XvbQZqEfvGWywjOh1atzIyI
ctxm5kXAcSrDMLkjoxjoLORwwQQsnp5TpBpNM62aNo2ubet8kdVClGxFEmBa36K07c5DiS17HLO7
lrO4SswNlT6hEVFwGBo3vofgRhuW3GxRcvJHsQ6100DV4LCAdTG5CX36AxLrQSOybTUbSKB64zV1
7gAoNvelaR6JkkQxFhbBAf4AMR9FyNRWdmtTB0jhhXhftPwX51W5chB2sf0HxaxFnDcxo8/Ys9md
gwqSTUKXMlOOT0Z8pw9ftslvqXVEVOZiynb9NPy2+Ct5W7yzmPNfRlxAjJLmCL0WvDYvOGzXooxO
RaWFp4QA3F0l5pc5VsvpEDzjs82NJgJm5TxXNJFL2A59P16kVcZpv8oaLqSy2vduuE/medVaurzM
dkNaY2OKW1dEj7YO9qg/RNT+XKm5Ma0SQQCrZACSVZHcEpUNvcQILknDJtmi19lVCw4osj2E//HB
aJQJkJbcLyr2Ak2dyc4wUgXVJ7NPBiE9dAV8sWGPEbQ1o5M4uO0y3azhSIVNXt6hTHorecd8JyWw
1NXoMmHYvbkkkDGKiG9e0s1bTEce71R2PwBXl2FzcKLCd1EQs74JnhqtTTfSW7Whu0QsyO9EaLcp
1Jxjglv4GC0ffj4dDBeMr+Zo/jhxPM6NcTIXghO6mI1wlfnw81nSM6xMAaHHbXDfmOo0ufeWy4sq
GmUQSYDlGCLTGwgFOnt8D0CRW3AbWsVFc0lXxz5pdTZsg7zM16zgwbaDSSIalfvdEBB9197yJIBI
Xp1cc0j9YuSW29X8ONZfI3w3m/ax4S4ZLq1i1JX9rstYAsvF0TZ40SqDV7hJRdcz6pyPAD7B/DfV
QbcNAiKcb018jHnW4NJlZmA12FBIKPS9jmIytgegBXOylUSbU+qkz9j5etKLMncTdOPJteZwUzBk
8vWUibmVXJ2BbFIWx+yfPbF0g1clQgpcR2prwknPmYkNOC2K9EEMGLaDgqC9kNDsXIEr6IyrrsfY
4UUr90k50S4MwMw0OUZ3PUchUQXdWoTmxWu7apOnaEumDl89zsdTP54JztJOoilusQPgJIGEtk2m
b3Iv442J9BjqVbztGvGtkvC1kuaryYUGgovGDZPkbHMufVN3uEz3I1ap4YAxtfCFBIZbQ9TzUyWO
GTb3mvjJLSri5kA4C+a0BZk5u8mzJ/LqHtczNTIRlWQNU391q3AWckOvho6KhiFLUD7NnwNeV6KW
kUk7FRd6R1gAlbHhkLUW37s2dt0BhyCaL9/Jagrf+WkMwssctNGWWeAur3E52tM9+u8XbDBk3Zeu
s7a4BNZhoW9aycpGc99i/kbwSy6lR+WwGEu91RhPt66GEU9awNNA7gXwAsJdTXJSPbf8bWiAMxH1
E4DrGoccJHtTJy9JW7XrrC1fDBl+BzjHGGGz5EBnOD0g/4c+X2jnTrjurpk5kfWasT+/0WkcccYm
suShlvkw2C5r0yAgvSTah+yK78tI/+VGX0hK07tpPtk4JC+sU519pUf9Cj6qr0KyF4/2lDTEyQ6n
2ZybBzes33vZOwerlBxJZF9Vg/tAJEfLgLFSe2sGPqkrifNd+/KCPrjHkPqq3WSDBXFIlzyKnn1p
6o7tOs94q1jflQ+eaO9DrIU7Uu+30HxZI3mf44QsvCx/W4TK7/uYibdgELZSzblhSLse+s5EbmX5
gvvbStWYogAvEsUHTtLqPkSAxhAL+y3LaSHrRDQr4lGY0xGVRzjEfBgKxN75CDsmxlFgR9ph8qxz
WQXOifq+frTlyMw1SmJ/9op+ozwgZEmhm5c+tuyT6IaHaPksDmvzIqlQTp1FSUivOzTvg4F3Gk+G
L4ugpVfn9m5YDhmlDUEhCfFOIq/1revtIk+vnpXQwvXQpez1EtX57cT3gr4euOcqVnp18KfVuME1
NkjNqH9mRH3oNJTEqQVeJlOGfGlE6oGsH7XtlNXaYwUggdPaPHKzfXSGNtsPeQR8Oaujm2rbFjqz
c9/bvyF4AcROlH3R58y5uMbQ3A+hu/v5UioQeTsGnEPp2SbG8oh3VoMdMVnxSc4n9PsXLR/1y8gL
uWrmytjqeUxEo+z8ykbbDO6NfEvEdHce3I6nKiSyINP2SUv8rESluCrDrOWqmfdPWHIzYCWut08H
GPwaAqMNRoreBxba7pwQp7mxJl7QuZclTjumQB/JlKW7KiDpQa83do8PttMmDlbxYs/Gp4lQ7D5p
eFWKBq90lg8YjqVTHkzoCOdeAI0uK/nMfVodHWCNWWfPd3PfDiTSz7xdzD6/wtpOuFcH6zxvjf1Y
mq+pa8yneuvKbsnk5kOmjdEBzeEaeV+ztVoHyEpct/eOg5neK9WbgFbGag9sasvea/l3gvx3k0+Y
2COknXceWX8gv4nKtSmTT4QIQFWdPG3dVUwOMmM8DYg3w2zwqBsJoOtqjqN0IOCltQ9eQzZWYSeQ
LdKwJQiW/1opQlxahk9h0JEQVtUHI8y1g7yTCpmzyz6ONVdmHxQzOE+57lP+EM8ME2NTSB+//r2A
ObYxgTDsY0KoNfj4s73DmKW0/FnD11Ik8SNBO8bas+tDNzRX/SEy7BP59kwL2IzTwxWPU+O+qobM
2yCM3up+KNaADkhWSe0MXi7XeIbaHnVmqUDzROnN8TQNi/7HlICyjwCaGYORbPpT6oUCBAih4nOf
Prgp/IgpZPJvdJEvc4AiioHyWszmuZaoR6Sd0/LN6XDqSERYkeiUrac8ipa1YrypqKELe6nSc+MK
3undY9zODIrVjdcmm9EwH+wEJ3Bg1kTdwcqYiN8uUgOBkJg4e5ge2pF8l1Gmbzts3X6huchKOn47
C6SHv3iiVt4wosEZte+gnt89xHs2CqJN0S8iUoSqRRtNW88lV4p5YryCVcUkWZofvRmFR7YeT55Q
l8Q0ezJrzTsnzwMYTmawE6r/TEZc/STPfNEltQ/0rwx/DWcTLoiQ2nK/GLQ9S1ExOUpLCiREVywn
jbVguf4kxuwSOeQS1+12sBLnJa45DtSVYWSAdCC4gd3QNqqsaatk90Gsz7gSZvct0+7OTrpfIrNJ
AWZt6Gh947P5fR1JqhNdcMVWpvxQE9umA+pAIrLTW/lyO+TuE8CxIJbPL8HbLLct9oSEdbTcJrSC
gEfBAMvuUlKTkx6/WIdfkH94MbWhKyh0qegv7kAwp2YQj42LQmpyRvQLm7KnK17VJhEptloPDP3a
9lU2w2fLIMUH2Xsluocez9DJPrWgtdC3ReXeCMP3DofY2k3d5zKOb0j4rlkZPZZF+pZXVremzf2d
mtm3Q11s24+mBnfYnD3tuXQqAh0j1muOzThFrHtganEKODwGE77KXWJD+uRo8utgsr0yqXyTRfbe
2ikzFgkUDs3zPHTJSfeqlIOyXHcdyLgy176ETspPbDt3yZB+gKPIEK2whuF184r4XcvT18jKrh5F
HEKOqScewhsI5ZW4vAtCAFyvjlaa4RzJke1pGqihGndABkxghwvZc4Zuk6WXMvCecocQp8T+rkHz
+rLjOg5iZDsm5FxMiBwpabj8AUmrjWm4Ig8mn9VaXD4zThK/cExk5MPUHRAyDFf6Hv0SVSDNsHfl
9EEiJB+RsmF08uH685AoMX6h5STUc/lSUPbpuSaO8+fZf76EaF5t9NEtgWos/0Usgrvc1OT9z3c9
0DYnkBUff/8Hqxgg6/Se3P79vI9A+udtdfn77F5qHmoSWlf/+fTFuFTSGkzIn6/pdFrXloDdOLIP
wPCQIJmc2OQPQCbrLwZjpHFsv2tiSJiSjXtXLWRFCnYuxL96zrs8aHalW30D2S4aZitu+tubyRkK
MQG62bwXugdauDhMKFe64c1wxBciyF2dILpBrv4+x+EjKKt5nVY0fzbvehAwW2u05LXutLvaZIKb
6QZ6+JhhVjoTTVgM0G3KPyTUveaRpa01uGy+mrMHOJP+YJjuHsN3tGLn/eFaNvAgRFfAstaGY6cn
9+wyh5zcOT47nnNxRms8F4bXrmqqVt3Q7/Wxi+CfX4MEONekpi1evJnX4qU914K79zg73zK/2Frp
0ToBE1Nm8JKQl75NJPT06U63mVUETkolptAOWNGSmNJIdsMmq8ReZ+oOuIxZVLi3tfFjTqCpxE/m
hCIF7IdPchGKk8bRtiiw63Wus0xuT7U7wrgnkXJWr7WTEoHd2hD70SlNCp9oQYRUZjjbqES1aUc2
15gEdEs1iz8ZzOcggT0OLLxFHRFFNeatkrQPtJx3GUFq6y77KqPMA15Mp9RFpGHOgdyRDMCp46oD
K49815PiDqSSaaVAeW1SJELGMH6LHDUAMWHYKvr8qSbejX2sjZMFexXyjXCBB0LbI8qCGn8/SO8y
xCCOyqbcpbwRLBy696jlHK1soLFleGnlIOGRoLpxdeNYGPm6gJY1BxW3Y/DgG8fsGInmk8WUIjua
rjc9WmS9WTWrWNKaTmnXfwY0BFWLF4K5IBsGvb9YRMeAuS6p6gdjk8oYD5iYl4xnPBZlDl+7JyOZ
t+ULMVyytkYn2VQOQqvJ1XZVHXKvNSEwBqH2oVT4lWi1RsBnsniCaMcFjH3CNJqV9Oh4IJ5cuQmR
adS76IhiSNUmFJgwZfiTeI8CozQXMd5tzFpH8C3jZgDqBRSMKHLhPmUdLB7lUPzhjvHZmSlqeOOq
KSjCHJPVamSxZ/WCPIQZLWM23mx7nn1grwB9arLiSY8jkAJg5YgtQlmPo1a+BRU+CzilLZE1ZWaT
teR2z8LzxJoRnqrzX0JbgDqxviMd4qHqvMHPNBAMjVWuAYb7KmDggA0SJlbgPg5JGm0ZsMK1qlAr
zjeNkWFS2ZQpvQe7sFgCYZnoR/1UbQq4g9s4NtDwALLVLWOTEQ/mFdPRFLNY0ZK9z7zIdcpdhcAw
jCSEWa24Z+DbxvQIgV5QtDDyggyxMSKCQ4m/4oxKwod5GOtHFY3vgYJi3sNQHAj13rIHRLcyzDA2
vXmTx53L4In13byoNxYmXmRO8oA151QJjStHlVp+UTvdVwXsL32DGBSQDuD98by7tiZ4oQAQzW12
IQFqhLrMHoO9MfyG7tpU1oEpNeI/y2lpYJbteRy8aFj7eS+0AzAWAuSb4ZxoPYn0NRHwgmCwOEPw
K0yLW6QQ3QrdOusTDQMcypIkSSERZZ9QOEYfd5GxCjheJkejHQf4If2Eun4vTfKucpHjC4mzt7pm
R4x5EBlB8Yjem9YZZAc97vgMqmmPreYP6a+MfHK6hmZgOoGsQnfXcB/f05pcAFP7jVPLsCAT5aL+
3SEiSB9lmARXMJk+x6h4BE/wSRoNug+nGdbERVL6DFYAfLTZV/jx6T2hqmsZp4TocuiJDLPTCJpf
4wDcI0wbfpr2NbanyWJVaxGc+U6ag8jG9UwV6mrakT3vZkjn5MPJ2t9Y07BDJx6XxKw5hWBYzlbo
ATaWxfHnM7UQXzDoUsdSMwax0fr9bEBkHHdcYhF0MjPZxFr6O+nV2e277jD0CHqC2Z42uYTKUZY2
QTZlsSNTkB0hgMFy8EhTA+LW9IKSLSs3TsMmhmlnuO+X62MWG6ckjp8i1zh3mTiUs6Wv6tgwWW5Z
VzKlP3GkQutcgozIwmvb+OKEiNcMsJjbJn3Jkd7Skuk6li/GUS1+Whot7kaERe0TGscVZxhTpDhi
rJwPpyxkA9KUCIpHQkCKDKtXwm1gyrrn2ERrnwfDBb/YvIFDW+S0hgw0QtI5eF6LXh+S3fweuChl
6+pzoFApxoolna5zTpNmoCH70ZflszZt8/JPwuZw4CrnCzt8NSONMV7N/HB4alghjInHQADz2zaF
jUaRvOljIv1k1bRrW8GB1aATLRr2alN2GitrYkhOEj83qU1LcHzw5IZ28NSZy21jHic8Wl3wFE7O
vFuMzGtn+RTZXXpJhLsTTC9Xbc1ialwOoUJk6mTCv2fdaNh3QGFfdTNswbPxAajHdx1o4Z0BVvIp
6UdzH8W8pj/fNJy2fWrAnbECti8/j4haTW2EKlghLj8eao26gPtc/3wGPrp9sgMWlHjBtP3P17K4
NU88Plz9PNvP1zproKtQ6f3fnxo9e2dbqG5/Pv35YOgk4Yrs+v8egHcr6t1lwWrn61YW5SkU9mfH
oOTmIY9AldG4O1Bnzk0L6zdjavJfywNKsqhveqvn+xABwf/8AF3m/+UZvNz7VMt/YcB//bf/BQoe
Kebq3z2gm+2/v8PPL/lvnuFfH/Cfv2RfAHzsxqT2ubxUD5E9vpbkbdFcRf0dMS74SHSjeXFbkPp4
HXQWBXyX9wbJgi3TDQHbzYuqFlmrmwQQjvmu64X5mhM5OhSDRbEKe5BVX3aIZEPMVt+fpYon0g5g
ZzKFbP+UerE16J41pzMAcvNUM0pwkt0OJBSwoWPURM5dytCFoeg+JE38Wx+SZyux68/UtNjnlXb3
RugK0D68/s+9Ra4wfL3oqUKes84lbOVaBskW6Vh3BnVHwpnCdGYKp8KaqNRzF+nhSfWMITLNUc86
qtO7AmMa8WR810Mxfc8tEXvr8ilT2epcm/Lda2L13MDmerAa8fjzmXAS8zLG8anMO/YHjegOwKTG
M3CC8Zw6LH7QTuAMlHYGK2H54s8HIpru8rx/12kOXrikRkX0bjmVd8htdNh1CovTJteUKI+yuTBj
lhd2+98/X+eP1db47maIlDzMeBUoId8FdeGhqxuAA5lX/f1hfZqbC5g6l8hdJ1mP0RoJpUe2ICPl
XujDuerGfO8GAeMFbxHOkU+TqulkoDRpK3Jr5g7hcbvwufr4LScf4mmuwVAnDmqtpQ0JDCqrMM42
meLiOFlDfkp+kzFDoOQYqVtRplvDAghRZcQlIZDZqJynDtH0eoJo6HKarqODUhaguWGTi5WVSJ5Q
wIEo7MvX0DCpGoIh29h4RYGh2wigQnMXNtX7HAZ/HZ7/H/f0P+GecKD8Bxvuv+Oesv/z9Jmpz++y
+RfkEz/0F/lE8Oc/MOUBL7AFZi5DX6yXf5lPmif+oTOoNzEb8gHvDeyAf0Kf5D+ktATf0BnS8RH7
3T+hT0CkLMPklBMuZhiMJP8L5pNuGP9qPuTMl4CYWTvypGxFXHf5/n81H0ruZ+ZsW9tEBbdOLr0U
mSXtq6vZ5zJ3SVyyGsCvDjXDGBwYIJxzskEJnHZIgaRVTpOMQUKebbw6l2D7zY2XsizDZ4PfC0xq
jy94pRJu3aDKtoVtFzunYeoVkQeN14JpWDP/jIj642A7rB5jQ0O4hikfIKRNYEyaWd+WziIW2hNp
0QFLdtO7aW7wXtjfM6rGVdu05ipQzm35E8xS/1XoDNbjwgdPwD4hPQI24QEVH3SIp2FkkshXmH8I
k24UgMXo6+d7Rh0+jwPs74BZXhk48SpN0y2pmZ7fMQZ2eqC+WWJvcoRufp1xLoYFz5RU+lqRyaEy
7+aOlMaJmc+sxfgdh/6IOO1z+bVQpNIg6NaBTJNbptB02QbmNnIYzMK9GWX6hbJ6ZnNVUVaG1Xc/
Ryw88OMywnbX+pI2l7bTysSBkkTW6Ms4/YroW8MZE3Xr6UupOoV+nX/YNhvHxom+chwNTD6TB6NW
t5wXvxFt7ZfW/CsoxrtqVAAk12C7OtncCI96ZTUZEziolhlm8gHC9s/PV5jv/NLK91qB+ClN8VZz
rOShuuLPOU51AA0kpx3R2sGvCTSfFI12F50tdkJbLWkkmo76IJuu27g6udFDkG7tSLzlUBP30ruW
VnEeHZo/hGvsSum4AWlsqHcW2WjwPQXaHXo9lC0iuDjlLw5gBlq5vLlz/6bnjMIzuogkGZ6blEjD
Jnmv3Wb08wVqa3rDl0O3Qzo5OFOQCbR1ARdb5BmTN16ZwAt/C14fczOvHQkcHYJcwFW0c6wTD6Zm
jIc0QByHDPEUkCngW1VMA1rTxU4wts/YO6jdNXlp5hPJG2RdU0eCdwivg7RWg4WgPijbozcJgJ1t
9ZUtx32KdGc1xBK3R8kw2kmv3NKdk0qmde5JfKdkJazqHm9E1JJkLUOHcyz0DrpFH5pUf0SCWigr
w2ZjOfJdWQRThJ7+nhHou8mL0lgzOVnCWpVEC24+iak4NGT8sBSak0026xdLjJcO1g0yGsqXvvHu
msa1/ajFTVqzYbM899Fqa1YanKK+Pby6nv06dnGG3Sx9TKpvBurjQ6TR8u8NEX0bOjekUs6Hrk3e
x8gNKJqDQ8xI1dFSouJlwDzBQ6yRbelVOYRjj8EjN9Uorw4BJ5Axk7kSEc8jGHEcqs6HdjrcO8E7
JLBHx6BssXX07i2Z8Pw6uLp43xvfGyG+tGEoOfpJpgu8GFdQjUBUmRgnSnkMAmLYGite864zkyno
Q3M13gquRGDR39iPlXvXTQs/UPn3EA9qq7UsWfsBImvohc8DjUvTR5J6CXKxsmhPAzn4plVQ9Xeg
Mss65yCz0q3HfgI5VPneqQm9QUjDYWcDugCOBvxjzfKGWLHhPDHn6leExp2q0CTMWj3ZqkRmpIbX
Ng0+HBNlR/IQm6hJPY2LbldiWabBeEdM6iXjx2RlLDjCcI0tSJCGuu6YJw4a0ItlLYIipFi5zP2N
EUliGZCIRBToTMP1bNYt4T1SfcVhqdaWxkUMe5y+9XqwTjBY4b+R9kg23qquRxIHYmn5XoUm2m2u
oK8IylQB5WhkWvwc2DYcpOthcQe4WMQwEdUk4SkGcbqzYlX+LVSHP1qvb50L4h7dF4eyMo8yKJ4T
VQ307t2jG5MsxnQeF5uzLs1cHfrwt7JjWNTZVk7MWizzDCocE5Yh/2ioK2nDNYh3fYy9az6gzCV2
BKWZdGHW6lRJ0ile7Ij8arLK2zWDgfeWyFCE2iC9rZElCLIZkPpIyvEuPFYWWTR2RBJS5al+X2UC
wjOLJaYX5HkJVpGrCXnJyuAOtdV+M+faCQI6l8UFE1AQpBxELnrwiHWBBVABUYyxoOI4RmG65+ML
VL3wOCAy0svlcUav2BYxXl9g7a3RA4uuwssCfzWXre4Stznb7h80id0aDHRxhJxRQD9QFdEKfirE
wySnp7ouftnDfligWlpX7TWX+CdQbMEmBZWeDd18ljPlfIMVjsRLwEi6l1KNk5hOedJv23y4I/0z
WCdVeIqqCUDr4DfovfiLymM2fFfGtRs08haiVNy5UXIIEeI+la33lowa0qpcRbu+Jz64j43rPMFi
SnCO+PZkl9c0FFtRwbTqA/QwWXeexPBs62Cbo0zbjhXK9ThM2ArTYq8yqz0oK89evBGjjOU73NBw
atZPMoZ7EwMLx7iF3nDq0w8ABTjFRfOnCSt6IG7qVj6OKG5nBru9tzEUkY2MmBOGshs1ZtgR3Pod
NfDJa5j9iSerIlu704vjgN+r1bjI9b1L1Cc3StuO725wi85tmV6mPLkXMcRHO4/eO8etN7NR7iwc
UGQrx4e20h6NGB+pZn9X+L3INqZIaCXgy5ltVzXE0AT0dAVZo13FN7UhipVksdoNETcuA2tkycx0
mAdOfkuEBfk2R12vH7CUYbZZy+gyFe5DquOFyEmdVxZrxmA0nzKJT6T1rLuOE5mstpB1RH9nBXqL
7Cj6SCNWQwqlbhJ7e69qUCZ4G4T80V0QFTsUNn4FspKctFL+GlssaTg+RXVWeXVd2gpuxzbNKzhH
gF/4RfRw3Wz7vIVLHuckibbzelDhKbTVaypJCmp0721uTPgD16atuQmP8TozpvsiKCQNWct4rfC8
ZyuliFPcihddiDOQSaDUsifSfP3oioauxrHwtppld6hwXvkaXrOtoxn1WjHK8p0WfRNjJEVa6bvR
IfbMOjbXbKcYEWOb3oM7Snej1bIxjbcZG9s/hdhjlyVMiLHDZbCZIAWUjWuiepN1oyZWfJot7tiU
7vvg2dWG8ZSTBk0g1/2QRMNBd5jad+bW6N3vJOFtChdmmHUeq+kWFtLzdYAAsRJ/EFmxzWYwboFn
OgbEDz0gmjgvLScn2pVEkj9JqV61vHyf2Ui1iXUdh6EBPF84DE+Nb+Zue43ibB2QbBJbze+FDzj2
Tbvts7Hc6FKuByuPuQ/aK9WzZmChCuJMTldDyXytsSuIuTkNMXkVbLSQo8XEDkgkaeSBlig+h4zw
F9GiVAsq99qA2hsb/v52m0o5rEPN/JBZ9qsRt8ZT+8AYvnWXcp0JLWatgU2C0J+cybpEUX7Dy7ZT
ho2jgThjTuSWppuBziCfcZbB2meazWW4Qe612DQYFK/6uOGAaEhkIUi86maiyYzfXvpCbEOJcaGy
DdB4Gkd+Kt0N0VT4ZB1yr6KKvRVu4k1hENSjtRmxvfVLDlZ+5tGIt9zX/qHq43dHQ0JrZu7TPCZf
EjPhEBAqnZ0B6Tw4nh4fog/Lbs4s8h/o68+qKuGyuelz42ZYEksmGmWOULGX+yLglw+DP07QXZlM
oB+htMJAh46xjohEzsS909vqPOosY0Ju1UcdscY60dWdjl+E2ru+M1CZE6Ruf+pZlN/zZq57O3tU
qPFvgelVO9ZNaAns6s27FPAdjqGLF8QqRhZtkbZTTfuCYN2+B25IVIpdQqSN3tuwJTAQKgDXcSM9
agq1VtQ/KsfYajq4KGK52VG3VFgVUUVE7N2ImWE1lkxISug7vJaqinOMlZm6HwIkFdm07738lE/0
c5xoiS8H87XMd87SKxgDKxIX0KEMbepzLjEs/ZhRhCM1eyi+9DDibcs5GTIbkdY4uNDcXJtbY7gJ
AsyMuaMtIWzmjUmmu3NxMAUhCJK8y70NJ81zaRqoEhk1SXYAXOPZmyUoL+RS/HHAt2vZsSAwB1TH
rNNXqpLaJraPIosi2EzpV4n5dKXb6iFqe48bbTzyh0V7KRuP4qr3eJm4uvKHJzqbVhlROonOvaVe
TYhCbSlf1N6JKvW3e24ph7QQksZUf47Ry89j85HH/bwSqu5GlhDbWIu/5gDRVzmccLV9hSFtnV1x
C3eCK6ZHE5glP6OWQOLlsQBvmdtMOfe2GptLmI5noY1+7OmEkAwWlIFrVjjzY6MHRytF3owg+idt
Y9ay6aQjc6J6MQSCofTLArTjF5PqYceTgtMNmMj6DhPK0hIENavdnqdXYjI3gZDpOnO1C7ulfINa
uNlp/X1DwBTaCZwYbjg/S7ATj9By7nKPN0EYZNx2jE21XD3MGnMlcAnPlRJoXipfpNl0DxZ7U6uS
p+qIVe6pbAVBK/QLNckc2ddPv9m7zmFemirP+PMfr7s9uS8oclM2ltF+6oQ4OJJjRvUNCFKdQScS
v6eqmdYVWs8jkri7CtUqfeiuj9CaTiCGRDQfkr68otMcJndRrq2iAsw65r57dLoOmYU57U4Q2L7E
znBsHOPQ9JwnrCCcbVYzp7YU6TPTYE7nckjpMTw73c12GIK0WjssxzlLwjc0ZcER9IQ1w89U5YQK
KJmP0K+iVSXcA07lhzmcHgNAFF6wKei+TGkfiFlDS0YqPYKUr7gdOXsjsua0Tel5tzAs70uj/R6S
b70b7E21jE6UYTxYg/MBuBatHm6yNQGfUWevppLWnfu28ivBodPa/ArBIHK/tjHnzuE20TqSLGL2
cLzUecipvrzOruhrJPgKxwHvBUElxLWHJE/H+MBLN3qgRLuZAWdFGGm3jO6DscsZTwmO4aEwV03I
7wR+hg+JezaSPvS7l4KFs94QtxaxZwb6sqI9MLlXBTerX+7cyxUi0fnMMIjEdS2wEFzkl6FFEttn
tFUNoWg/p4MAje/3bfblIGQDrcoMp04OMUlVq34kHT2c+DMogcxcQDHm71pea5fH5pH9S1N4Ppra
26Uj0xM3lzD73ehXBHyGRHRccTqT3KQnMEHK8zSz9wVFAmH2kE3Ja0bhshycy3EpDP7SLiTzjhEq
CQTLBVFLZnJkky1SvHkbBjQZBl2gBfd5ZSkmS8tTBWF3r+WcY0KkX4IC5++vw8aNNmS5KjHeqZS2
yZciiSssA4sCYzTuoKxT0v+/7J1Xb+RImkV/ERtkMILmNX2mlClvSi+EpCrRexfkr99DzQymu3Z3
Gvu+wECYLqdUJhmMuN+95/a0I2lEffy5qEPVsiA089oA7wJMgQl0z5Ld59kHo1CeOe188GrO3MUC
PIgArkFMYTWfXnOrpPqbH8OwWeqEfMVk5zJ1Zc39/jjk8pqL+FH29nvt8bKWD6JunUeaFahkCSmH
p3SwpP6DITwxFNd9/ZbMkpx/7vv9nRbFbCavxzQ23eVdzwBA3ycZiYU8P8lUwr948ev0HW/wXRbr
DO1ZzIfM0/Q3+bO7VaNmpE3/E0sYuxWTHuCVabQDJMLp2tVcxI5u5l3rG485aPjvBfJ74dZhzZZs
+HRcxKBGA9oadsvH//0I0E5X85AnnLys8XCKeIJ57S3b0YMUrXuc7HACFkzlmWw5GJUmVbIlbMRN
KkEaspy3PJfRJZfbREfBTtGqRNoVyYxBt4OPiKV2VShiX432H81geK+q9imteA79SQC+/Qev6c9A
1t8wWYugCiBIuq6FOXCRcBeE0Z8EVadx2yoMpNoZAJ8HelfHPic2Na/SYKuo3HGK7jPmgpPapUWc
u+tbNMyq4HF5Zbjo0B3D12URWD5bgvY/ve4EolMX9W2dqGPNRRj3XJWVsV3kTL8yCaNw56tQXhJb
3DNA/88/0l+ZWP/8iZRnCtsXjnL93+iB0gCd3oFwJhviXPIxZ/+OMqbij8619nQMvjopYuIo3ON/
/r7f+Nh/E7H+8Y2FMl2fxcX872A8URQx1uSBt7KpdyVtfpmnLosMTOyRGI9zkSzLyypSzf7FWh75
PVCVfI4/lOdy4Pd/2GwfJvPKidvnqGd8JfJfctnc9NzNURgfcGJtel44WdyPZc9Ayd4xKZ2/wWN+
c/J//0FcCyi55Xio9tZvaC87kaYZTbHajQTbObk7l+UeH1N91xpbx0s+qqG54Zo/1nA7yeGwhNXs
O5wpRthj6yFZHWJeVous6+pml5SXZYlPWYF7G+13WeQm65Ms2nksgdS7E3/B/tdGSEpW02Uf09re
w1TgI+TtWz7LiL3L90f2/2OivxkTeQxo/vcx0f49/4jf/zwhWv78PydElv0HGheF8hQ+QPmTNhOY
f06ILOcPD7i8SaMqdZkuQPd/T4jsP8gIMzqChU1jiP/nWhD7D9MBbMSvCU9a/OP/lxGRLxeE9Z8u
Xl6V4n+w7SnVEeAmf2OuRV7m2QAw7+IEqZ0i2td8RhaAoQ4PZzj53ZVPvG3d1fI5iNITgIG15lA6
p+Z6NrNPXYlrgaUrnAj6L7Mipblg2RE9GVO8+LT0ez3N1x5n6sFYRNaoesuhWbG6VyCRPZI0c/Oq
A+eqG/H9RrV/n4ii3BMC2RXlnB84sDQnCqiaE6iN5vTv/4yGUW8UCjwnVv+ff+Qffy4z1KGqq7U3
J9HenspHqpdvmjI2dt3OYsyh6G/1R3/kiVHnBBqWv/79xREDO6W0ol3AG6k20zxBza6lqJsR/cZq
MI9Ls59O31/YJEynSDc/au1/JBMe15cgWiq4Tfe2UJGxG8OyOcFUDNj2xZ+1kJT6eVvTeC0YSqy9
uo42OYfpDId4UJ44RpcnelnHg8igvjO/J05Qo/nGtB4XRm+hf5umPnz/3+8vaSaP2Onol/KJA7VO
E69dE8CI1/v60lVnVWY/h9GjOIHA8l1oAXDrzF2U2g+Oy/cymvk1CWf3QinMAfc2SA8TmybGYjxt
bkmD5EQKhAH+xEGTtjin9aszJ4dn9P/kLlMNVuNyPrR2cXDpnoeT1uwZTsVrgmHtpm+NdwZx1nHo
71TMkZ6oSXmQ5GbmyAz2rcn4r2wJB7jsZToZ0VCv2nuP8YDtF/ZjP+R74LRscRzSdJ6Tvda2VZG6
nrybkgfzXrcwJP36LpaTs08HX6NVYOMiAbXPBnqC2eaJh3QOXgckswO2OHWITWrVe+cljZTce4nF
JDAk4tdQCpmGbFw5BnZrga0fUm715GdaEAli6BkzpwHl6QIUy75avOFnesfgObCBK/O3uhpHIg79
3qU4V2X58GzwOgK3vbNJfZzZM6Ju4ABZD93EeKrOV2lZU+2uEQHQZfxV1ChMsc0jp8kKU8ZAqWPN
AKwu22vDdmCsUP3xYQs2yzEnjM4w2i2CvjqRwCDrKJ58V3+Mlg5v7KkCsdMN2zbCxhz0N8nQ5ls/
+nRmq11HQ4ZTy7QXpyr1b1DW881dojklW35xriwKy3ysqkxu4pVXGO+dk+Q7Mk3sJh3eZtvzMKZE
T0U+NBj6FWMt07gumIasO1zeUej420HwyTbDYBwKtyA8ixKAy919ioc425uSbX7PgaUi3sKJ0ZeA
HpyKwIvT71IQcW1DGEnTcb8FPEgpq4TaR+MYJxdKPy3+zaRMrz23ndcZFYIqr/pDDu2RmW+2TCHF
0aoSc02rIPm6wDikMKTWnIq/EFmAj+Bt8zwhLubU72QcT9shadG6h8UmU3Q3RdcX/JtjibWDcyUX
rj7Mwc/Q7d1N4GQvZKCI2IiCo5CT7VIDSkhsT/cezAPQG+4Wn6e580yPc4MG45JLQhiZ+VGbd15T
oCvK3DxgeDtEIBxOYXtBkiyo/RMkIYkOLyKH5SUR2TB6IHhSrFva0JlwJWwSre56RuPyFDEc3Nvu
Kunp5RvMgHerr+LrMroxjBzAQQ5Rz49YT0KRkUoomC/Q57sqkJZ3bcvGxPRxL1eW/6zMnpgqDU97
lCqQulgv2X/kxYY+mgsZVUrupYF3LnEv8MP8W9MzGaWztLCOpMMTe53s3FvTY5FX9bMD+2g0w41B
dO5qMjDdTqVxQcT6BIVjnAiJFcT9SevNHVkyLzbxtjVPDUqCp2syqqm9C2IQPhbRRC+vwy05jWpL
HB8o5uBpTiBNcCSgfe1Err51anI5M2G1egC8aAHX3xTyqGvFFKtzyrPfSXM359ExiWu5LtLGuRe2
2oOdPFWBRDGgXmlNIo5EiZdZ27gCimn0CSAOwlgMZsPmJNzoyaaBc2MxpV/P8NFOTZKAi7geXWne
qLpSOyrxKPAL76KR3jcE+QMkEgySjlNdGJtcz4NR3dGQuW98fK9OY0goFvkvNGmnJELtBLz/Ffzp
VZGYnHt6UZP+h7/nDHwcDDYJdnp8vlYhFMla8YvH3LC372fGoLeG5dOhOzR7u4cy49rN2o0Rnkrp
aOroC+8gbEyEAgfHys1tuq6UOx+zHlRo5Q1rYmdy209AH3KGGZsx4yAimra5ymaPjErAFAdmwKkc
7PCaJpPT4CJCEee1abgInb1d4zUrZnp2fDNbB1Rw7xzecSDJ5IRa4w7ym1p04puQ7RCt2NjV6bF/
9Gc6QKscoVdZgc+jh2IjTiIHGN8tL/VMUpzorZ+iGhreQTujdx0QN6rML4D8w9kthLsyPKGZPWGJ
pY/n4uCuij3vgzLqxOqozEu8+14o7zhIkCx6AZlFcUtVhDzaapl2J1xUtsh4B4qWPlarril3xUwH
M+wHczeIeG0qz66TPNCSTnJVo5YPstsZJTngRBUTevD4NJAzJJ8ln90RfweVCIx+jfAJC/GhR88/
e5YJ+nBs7y01kEIrk/lMFPS0jB+TMIuvCy63tnDfLVaEg2s9Ku68xpX9cxiHxk0G5bLS3gsij7yL
cipnHXf6Uk4tdvQ50CpETPNaBq08QjBdpn1YTQjLlwnP14Y4Hyfg8+Dl5lPripHVsYjWIoeVyz2Z
D/jeM4lB12K1zhJ/a1ZtdTISgLQTwNKErcOOqmWSlqDrTUaooET6feaxIoq22YdEXs+CTkxwIGg2
7AeMkuxGa48hpKWsOgxlVJx6n0ev1uqqLifrir5F0IzkK0kUBPF2moiGd0xcDwQBD5Xqj71j631X
fyiHvnDbV+9Kle5J2MFVt3SYeiBv6cjt9xJOzEkv26lh+aKZ+2C3VTMTpdJ48kvqGYiujM2pKn2g
HwnoOHAM6jT1njpVRpOBjOXMtZS2ngiJlqek8+DU2BvJrmQ/FfrXQBexzrL6OHRweEerQEQzaDnp
jDvZ2PP6+5sj42GU9wp9Du3xCW9Yjm5OyH9llENx+v4SezZjyLi9Hlwn2KXLf2UQljZNQdWOLH1A
UrK9z1MMg7HbeYzQ2rg4dcsXa8rWklTSqk9plXR7+9yAkwYzBjqU3hGLhAJzY3JwNx3FOCsHbh1s
hAvn3pscA9H6+0uq/B9hX3+ENG5sojh/nKehJhcOXpXyFoEX7VhWULsq1KvIEjgM+/pUY5PfchMh
Ic7NJR5BPzhCP8NQn3dFHX8YJSgZSjY2MJfEKpvtB79DpIxTYkVL1BZnt4Pm7/0kR3fNbKTE8BnA
MZNYh5f/sqoZ5O9IVi9LvkauFqxj5nMN/35lJISQ0uqlTWIyxsBDMO+TZY8m/hYBcgTsN0ulPmti
/UG0md8q9Vu9DHbI/HvMVBHy8nEoN7FoYuxT0LU5GhsT0bS658HUTmJT+AHNvNzwq+VQXOe8V73N
i9Aarzk7HFgaWUfQwUzOZuPzk4ys/eyqtn2K9UnTB7MPMKOoOpu2sDKOTP1oPRThqS1C0oHTrtXQ
AGXJSl4Ppn0M55uaTmQ1GHKdYhk4kmD4yjqiKyQrnnBPsBWdQQezn96P/t4phL4VCWVbHD+2E44m
q631rfvVFZ3ciFnh3iqrpSmZHwCo024uefEISJfCkg2xiXxCL6u2RkAho8u0aoLc9o1VmypwolUh
7r2eSS3LHvcMWAwLfGjnYygZ+XeSyt4WzvTx/RdSE56BkPpsCsIW23m0WOON+GsojTe4ee92BZZU
Oe6hAQXPuQhfKsXOm8oMSDMscGHyxAp+0Dw8lCL5gsxxxOnYbVVFPMwCAw+DDIYk2eTcg21Xu/it
4pigkG4MH2sgEg41X0dfjs6GJxZxkm4ZfBHA2KUnGoU5/ICYEEVXkfXMHhubKXvjNizNOd+gqcEU
VD0Zj64t+SVjzwi92pCQuNTxNK9n22Lh0uqQpGSfkB0hVS+q5EKgU4ItWIhN106mLdBJNczXU5uy
9gJo0n6LBaKjWKTReq+inVjulYDWsVykF3a35UaPn8sb1S8dEsuPzr7xMM3QasK8YLLSGHgafGTk
cPA2WFsQk3M8Oaw8+2y5ekfYBVsQsU37XmrOW7O9/OIi9Sx4SGrTPjrb2VszU95qCkDDpjABAlGf
5wXW6KTubq4B1EFO7XquRVr0fjqR12xqyrsByBWrCRxBIpnDz4vW3Bjpe+PTAm7b5Bqb3IANbj7L
mjWSUinurSbbddK5TD2riEuuvcaKswmHcekQ9947NixrG9YEOXh9jf79xVD36/sPo6ffTc5NzS+s
jS5xN9m2zF11YFDNBC3Krgj5m4kk+4IbMq8OQFPYm5Gozfigk+XDY1lcuA7l6ps6rGg1Sgas8GH3
WM/RFweCaZsVLwIyyNFPynhdOPGpHZ6l2R5zV/6zL+D/Ba+/EbwkRZX/u+B1heBV/mw/o7+IXsvf
+YfoZZnYojnZoZE7GJ1xOf9L86Li8g+byhEAFIQPfdPhd/5tiuY5we9JLIgcJx3aWf5lijb/QCVb
hGIUVp9Whv+T5PXdZPFvxctdJFrpIarZJB5MG/HrrxK+4DE0J3roDjmTUAwk0P3y+lFTPQU1B+Jl
P7oebsCBMwKOiCNGEZOCWyB0g1keGoL7BIoC5vneSL1XTPMTXdgh+/n8VjU6WemOOfh3r0I/t5g5
vWyAYtKyShfza6nTjsQGvEnfwsYjNTC6hQpbeK7DH4C6R9yboF1JaY8L6RKSOZ5CcML773pbemRe
+oaFEFzG3xSAqN+6SJe3BTHQpD+IfTKmq9/acfrB73NyMO2hM9WlkQ4BK97LjSlZqeAbAPik7B0/
lGRdGT06E5f3iqceqNRlu53G9eswRafQrG5c3A+rcobik3flC+bLVQuU6lTF+MeRNdffDNxusKET
KT/eBVZEH2xq3UVdkJ+BTEV0UBAkFTWPsrITgFj4HFffXVf5Qvi2h+kDYoXehaOBwmNk1745XGMZ
5ZjMA1jCoPQX9a4Lf80GnPLvuko7enLcOb3utPs3rSJieWt+u6Jc2I1cVCbFHmIRcv88FOITqc2E
7CGWZ+yfoi84ttbriIf+SvIxslhKZ/UNQJyY/e/mnp0jaLTCAHySxWBVi+FsuV2ybkLyN8EYXjzn
oFuWe+4jUsoOPzOzcYiXuGPWfPG2nEs46TOMAPFKRu1Pt/P/MOX660houUOoKuLOYJShJFlP5Ow/
/zyZ2SdCR1Z7+O4qcXR8qDnEbsyFMbg8+0G3rYxcZYfvhrX//L2t39pKlm+ulEMnJe+VsqzfuzQ6
0fcYRqru0I6ckM3lCZh3GXka3oTvC2eaXwfwU5siSvSKqbS8DTk7bsygrA9jMX05fADHVOidAZj5
XCyszaKfrcPfvM5FGP/rh87LtN1Fi7eXTtbfW1USIkoFG7l/9CqMOGaP0Dtp8XPgss3BVQTzdPUN
Wy6gycDayR8m+of+biBp2f/9hTBWMAWq7VIvxcH6r5+WU2Wy8HmwHzQ7GLO4FB0oDhzGWDWpENly
Fd4GxBFWdPWdHAshCNvwr2ZQ4JEsdTFU9xCmE65BR4ozWqFzSIdgUxN6I6DRvBaMzGS2s93pLSoT
MNxIM+wQxl3uEjI1hldjtG+61LkeDE4rsYdzhrBt7ghoOxOJ6aaR0bUunsyZmsQKfiNGS+ioZedt
5wz1IuM4R3Fa++LAGVvcERFqYvJUxz6DsKQbTwHe/xPa9XjC2uqtJq9ut2Toa5j5ANK3ruFWlz5P
N20IY8eEtlhX9UhMy7GOtldSCJWn9otQ026h868S4F77SURo/DMehhbzEojUEM4lAsA6iGR4NSpz
2FVTlO6AMi+Mqivqc5I7fxrD5zIYtymPvt3kOyVoLO8MS/rLluJBOtHtzDp/TE3JHii8tSFQbLEb
Yg00qx95Q7iyiPVrZjIGVx9j1EAVYYjA4oDOXXKtYqbEKjRbRrRJSgNYCUL1ukut+BAlDnbCvrxK
K4lUJIthLawU+AW+7by1z15UHeeJkTtbW+JslUF2t8UhmUR4XiQbdYD4gIMa8SUzu15xDr0jsvHG
gy3Za5dNcNxD3s9Mg84l+yMp94gP9XagECiYlObOMu5ifjrpPkyBf2f4gmQrtTrIGjRBDLbY5Ato
TqbTueP7G5ll3yAMO5ogK0fjbuUH7cuUFMEhGZtfZt2/t66vMRH3R1+xUIoKzmjUGCZNiJgeCiu8
lGYZb2pHvsT1Hriff6HvBSiBX49wMLD/zVW17XLjQXblusA/BiHbZ621noRFjWKlrjWaRNB9BEK9
5z6nnd5aHIiRuBLBcGn8Y5NHN7macP477ES7GaZe3zqceSQd8NnVFOn4TPnYu2drFziy8waD4DgV
3abpMPfNaI/9dI6M5sfM9HxtGvibh7F4UtXY75Nwa0B2rRTdCYmfYeJr36ANPIbMoHiK+ZREp/K+
o7JzPYbDwkTn6BbWLiMvzuYgloIzX0rO99FOJsabOVbh2hSi4/pso9shieQ+ANvAYTerVr7fWKcg
Gt/GoS1vkoiHNAzyVe/gmAWawKyrnd6m2CYBEcK9AJhRQhJWt3U/XbnWz4HnKNK+MXNDuOcxGi1c
JhSkY/HBSG0BBUypHTqkWRisJVjA0GvVTdgQTJwwDhYGgrtH47TiEH1tgpkYag4GsyD0P4jpWau+
WwN5OAc5r8vPQ+KrMwk0umJfIFpwYaYAkH0I0Ihst8XoDBcn96+gH4XnmiLTaHBvAFtAfvQ5RJm9
PpZF92H4I4hoolngvtNkFR0nXNP5pNcqLD0eCUFz6LH6afUcTWm8k0P1mUTlrzYJ9YPFUkV0Dfel
Ob8qXb5IkLb7DOjM4usZ3oyj05aHtA36YzHhBxVhk+4iaf3QFjX3dpg8p372pSJvWg/STIB/tgcH
y9JpLBUW/ATYg5cROwHd95KazWuUALXUGJ/NPHf2XjmcDa9Z2xEY0JimDmTPuLr48/xDo2oLMY8/
O+Iyq7w075yihKowWJjJZP9CtsKClpdCE2/FOZhBLDIUOLhJQ8SH66Z7zQo72sSdIVHUI4GvgB7W
3hpqojqhScoDxwpDlLeEbWzRi+hOZBd/soiv00WkEahSuhsggGzzOqjXkxjy1TTDH2jSSO9mKzh0
bgIPoIDdbbfDzzJA64QRsYf29abzI67P13YaDVY1s9woGI0t88xDFTI9Ku4Xpc4FF9PGv8LM2aSZ
0eyHmMhJSFZJDHa6EmZzN00clycVzLek5HN+rYkr+khUiWeMQ+ljmQ3uVsxRt+3mbFdkyuJt/WTr
CRCyLC9OF+NG6xoMhsZdB858RTacFApF4px5CeSFnbdAH84Z4+pdgFMYKGN15FnZ7C0zuWop2uFc
LblL/f6SEArbWgn2SdCY3Mij2kTJbnBQqYpUyQ2ExBftoysRY38Nye03+jRtCQ2Ue0y9JkT96JDO
TXoKsnHdOexVzPAJEtpK9Rl9re6DWwUPuR+8180lJH544PT8lrr+ESJDdsuzYdsOnPOt0K03XZOT
ojDkJrqJYQYwSYMVVWUkLbr8RzbF7y35zfU0VP6qV+ApqJ3qd1bh/zJRYbYWnj4h+3TfUrXHoAxk
kJ1d56TXD7d53dt3hMKcYjip0eKBBwkewP6zIXjy+GF2Y7t+sa4rkSOgdY/K6c7RUutujsFr7WL5
LeyzLuEpuvTnLKObrFC0HkHyMgqmcrV67IxcbrIQmJk7FkdjcB+kPY2U8ZS36fTZVYYLMxvrp6WM
AwkMug4EB405/mknCRZ+QeVkEETnGOfZznOjezrimwtDMOWPegdTsYEgDKiyT6J+B+h6WDdUK2yp
pddrC1xQ5b9FCg1bFkh0YhFJFq242cEZEtdhZqEERvPTQNQOwv+LW808M/GYH60szM+lj6vdZ3e3
4QIgRIFZAENnvkf4grdBTQIxVGdZRPfjIGgWTTKcDlZ/1nMSXo8DtjTVO3y0sol3Aorz1TDO8rqf
CiBZEP0ih/6BrGqpNBiJu5BO2sSJSDd5b0MLBDgaqbe+9IJ9bnLFFiH9i37HrmnU1WcGLSZ1iRaZ
6akU1pcR0ZScGIw6G4mljhHGufH6J2/EwAh8DrDJHMAbtaESmj3wvapMDnWquB5nG4s0JQ9rLb+W
loJrYoxvdpIdexoUCAOPSI85iEc/K+7cZSZQFfTZzRkn5Gr8An956wmWKkidZuO+Wbq/5IZx1YfV
tG8oQ14BaCP1SP9eZqXqVHhT++z77lvLrJ0Nl0GXkzHflt4As3lkW6HlrqySB8dP38nN07TOMRno
TvTUwJKGdGr+pFHiYUS0o4fy3ghhwk5V8dYYxJRz7Iu0yBwqfeVm5j2lRuNBBYQblAp/+No++YwD
wJM/kuhHZKT/p2m4JX3XJkBYkJR0rRyKC/i6iFlc4cJrA1v1HHIEIFIZ3Xkl97GcXhM2KhPmmK76
8gb7paEjbT327jXZFyZytkVxinVbm/UNPJa3ZPRJrpaPZfwz9ftfhCZ/dD4h1HyygcyZMRp8Zf6c
F82+tjk3Ms8p2gKqZfMagKhaiyDx1qkozG0zBF9G3nyaffcjjYjpfD8jpqg7WQldiF2EPKaUhi2K
87yf65XUI1XnCKVjPQDZ9tis1tGNn0e/6Ag0rPEmL/qP3KgDxpCGt7XKBI+wLpjUjZJzfz5GmyJ5
xmEPdPqpS9o1gBC5xlvyyZl/8tRdtxCBe1goRLnBGjpcWBjROPn4/lVJKNcyTNy3miisYmgI95rW
u+KoBuYReB7bKzXDNq6zRe9sNgJnelI1950FVlOl/UNNrU9iEKoZ6k2mxpPv9E/mFLzqmakjJwrm
29ZMRlwTL2aLgaHaN/ZpqG+VNxNXg2eYS88lpm5d9SU6Ik/rSxz6t5ZP+EnlJXP8jChMAB5Vu9dT
PX0Epr2NtUksa/wg+Y/tZoRJ5+tTTVE4SC51sjgCUyGc2mTeh3EDEIktjrYTlHWg21nPPrNPfnS5
3hFfu4YBc7YS+9bxA5aHksco98AXe1IiVn19piTq1nDSbjMbIMlxzPc+0+giG29Cw2Id8NwfauLY
k1Qeo9JYuejL6bRbQnYmKTBUWfHUSxBdrUkMWITg6fJheKhmp+p5gytuHjaXUVs8tsSotjOn+vte
jme/HSD9OETGhwVrKEDo1R2cori1owNjPMJWrNZZuvMAL/PTuku0QG4smeH5LXJnRQa73/r+ZxaO
9qEgyh1fDQ0UcdNMflWpyTEJpGrOvUOGE8wxvlZz00TeEbjOVZ21+jz5GXMxkKP45piG+cc2QZJ2
JhyRYyiuSkG9y2R6mKJcHzC1u8CwBqDF85aGI3wGOY9zj5AqoDmCo2CymAese657TDbtjljvV+bW
V8GQIvbrLNmIwrg3q2o+NBwP7LB/mML6Ja2iS8L6ugyfbjq3AG/zCLcFZmzWnQRD061ZJj/jeZs6
CSgfnG+NikwqbWKxTstu7ylVb42+P1MaQxYcZ1EZDBkoGX+NOYP0b5mcMGjC/0ARL7NL6BMvb2Yq
bVKZYIGa5w9KHn+im+6n0XwI+wB4gTVesTRSIzLzb6eOWjsuM+tCecQ3LErqzfS5o49vlVoBqR2P
KTaU1OM0jtQ8ieTW0/MLY0xvlU1Ynsbh3kyr+TY/OXPJM4VEa+iG1alIK543GIwGa1vWtnu0Zuie
XqfYLjOlqFi+ZgH8q8RwUZDggHVtnIaJXbx0cArGVsccr47HTV5kV3ad/0yCSe74CI/gu/dhOl4b
qn5SitXff7AVI6wwOTPDAyMdDkfWPH4jQjwdCsZupnuyWpZae7zlqH0fuO68ixklZUJZ1IVVeLJE
2G+GRXuIGY/dF0zN7iUW/BJr1TwU2d4XmV7VHsFTYNpIfxnFR26ZQDJkXSFe2uzi3KmumB1XHICb
dm1LoyAZvPAoS3hYTRicpBdftbYBhnnEQms6zib2zI0tFYaMcREVZmgNeao33mznq2aqBHZ6fQqo
LzkYkfsejma5I0ob8q6met84QYIdrke65DF93VMp0ve2c8Y+ThZ70NXB6+3PJmPdTJm/7jyrOS+G
w0PU5yS7cop1opjsVZDek8ytyE95LONAMJv55CIscPIlgoJB/DErX0s/Cu7yHDJCH9NpMef6QTbB
BeGWPjB7oikQJXTUXkg12+De25Z5beK3O7QdZXiTOgsbA0kfU75QuOOBea0A1B1iV0bk2M6QNBBq
GE6PbIWryXpxNOuf5gHUIw2u7Ti4FQEad+dbWF30wgHwCI3Rg5LzkRGPJzidBNsxQEz2K4xhsvlZ
mIC1867ZNbZxnVv1ftL6cwHdpEZLMxJIo80jWR5wF5nb8Sws+51HKo3b50s2znUT48wcbAZHNo8U
usvstQHzaxva7NghZL0JEwDftOTTaUJCJ0n0xp8ZIHJvPYrwMJYTI8AoQpmdT5RqkyazxIPIh2AH
e55qlaah/xQUZVhXTxGQ831TRwmZy/zBNRIgl2Hw1iCGj57wTiJ213Ub/+COnKkNcvqNPYoCjYwK
P/CFYL/UU5OP42Y2h5B99PTY0f7GSYbVdOFSt2y868Ahm1iZ/lq6cLudZNSrPOMtZrFnG4tQvNK1
3LUFnHga/uytwQHXH4B3Rr6BtaLoyy0JLdCGxvgwE4vNFSAnQOureWB7xXGNx4l9zAiCnTS9B1D+
5rNVpYh9mSvXcqxvigKmsLc8ez3g7gEWobVjZZe0+ZUDu4GWZK4ErRXtZCHWx7dJi3oTjq67ohb+
3f6UJldHloxHCOwn4PktP67N8mvUlEslMHijxvkRET05WWH6NghoKG6JY8hFmyGsnx3ZqlIWUtTd
sdeQRloS34KLAdBu0h+isO5WbTRsjQrIh6yC6wErwL6T7DuLMj65cW7wWf+gBZLwNhTlVXnqGU5v
iwJVIMsD/LEXv8+YyQg2vKKZ3/suZGOad+x8dUtGmBm5lu5jruF5h8N7nOUUs9pg3jgvwbUQQ7nq
RfElDLj29WDf5ZyENohlA4NT/5N8Yb9SEdUUVJ0XRMY9+g4devTuB6t5DbENY5acnqPZZpG4zydY
qoMBVyCs46Nkvr2rTPFkdTDerUl+El9+KDLsWiIovhTx2mCCg6XPI1kZqpNJw9RGfmiHWWBU0iOW
f/9SO9NDlznd3qBtxKZHfkNdbbvm+Yvxscbzk/mbEXA1d+8lsmr3mrLZDw9motkDogOuXq4cxZPK
Z5OxmZKlpRN/S8RBsO48eUkncZTpvGiqODRgiqBO9PidrGhb5/knICwqTg2sW+T6aLlkL4G7e1fk
yxY2A6rjtAddu2fQWhsn7h5nEiCrogx4/B2CyGODXfEYKTBuZsMEnr0cqo1QW1gVI+3Od12kTGQJ
rsHKEI+1Ch5ELW9gHf/qaNnhreS3rfvAXNyUcT1t0kb07GHirdW7j1KmyMG5ewC2tsfS9NGWaucI
/9WNVHAwxS6nU2bfJRnC8DgvtjnYFzAbNvYE+qWevSeZpNgKtO+uRSQus83HXPiGf0MI6GN0EV9b
7P8H8Bwp33T6kepoZw6yQT7L76CH3WmUoBVg6CtdXVKHOo+ygy/gRUYNFCPDhaHX1C9g/6CkDp0n
aVaQoR+VrdiHTMnFyzHWRg0mT3zxqFIFeAi7ZfMUwiBG0nMMTkqpz3f3O2yxbWRMa68zf3DtKMac
QcgKgyp3wOCaHaqouoiU3jwAEiuYcjyciyTcW/Rl2910JGFcgiHhMWOktFCgFa1Kx2Ub6Cbu3X+x
dx5LciNRlv2X3qMNyiEWs4kIhI7UkhtYMpmEdiiHcHx9H3B604uxsdnPhmZVRbIyIyGe33fvuaU/
3WrhLjgdqUjrW06XVTnUDJslg2Yin0agJRFx+xzbKUzPHoc3ZVXjbpnKryStlq1Q8RUVANRd7T6R
rn21ObXBZtTo+umwdSTQEC/BUbXOox7w8ERjuCAnxggD3WHqPE4JWXxoMEPDsaa3dmJXlYncxpOj
nqSltwjmP9oq7khf0b2ZHqqRUwpuLszpxUZiUFESc/vg0Jxp0Y2sgXlU2QVnzmAxiBGgUSmWd6F+
UBbqrbA0EJG5b54G+9KsR/nFZepaPK7OARLxlgzhJeRLgjegiivyVQkSUJK6rwAYnYthWfaz7f7x
gNrhTuH/SexjS82QuxP+CDTSefWTjHaRcV8Vq/dxPuKDmeF8oMCFKBd0ykAFivttB7d+Ew/bgYkG
Ub/88Vagaln/ZExmhy7FGAffonOfgp4MJHhAd4Mn096Jc5irR+z7dCn2jDUWmPNxCBAG6BZuKvyJ
hdFwPjQfAYGPp3nxSAEG+QJBKveZYZpTP+Q0bnUmiqT/aMX6yehAgcZTTcluMcxHulSOehoPMIWx
FLNc3A0TR3E9HRN33EPIvNQDtXtcgTYxjUsOZodaiNtg4m4T5mst8B41UE8iJ7Y2flKguHV4FZPl
OXERlXBpw/agOyCQeR7ZbC8W9oQRz9KZcuOob/JdUjDa2QOXbpGPR9PrHiEnpBvbbvTJlk/ItuwW
yNdSYUR+MoC8lHZc+XHYeWtlI6zhfHjputA5d0FKmgVpgjFXHNu5zPa0qjxqTIW7rvAercz/6ZR9
XwfAl7PJ+8w7GmzVNB4dZzorCdJ+ormF0KrYmay2rNZ7omvpHQQAvT3034RjfgHawLFODSftNfYR
M/RTngyUSKGxZ7XR3/XmuDY1gbiIMarRqldHtknvDzM9MAkgsrRakrpt8KguQFPYTGMyXekHvtQ7
6r6qS5oXzFYwRQSiCGoWOzKqkLZV276W1rAL8z+iCMLdODnNrsQHRXi+pLQH4iTuJr6HccqMLWtO
tkA6Jlkr09OR/cKvMcz1s8iBcwcYP/NyjrqGuu2SuicPP3fUdfrNMcN7LvJmIzqezZ5HI/EA2Cet
aKS3QH5tFDcOFU25JMpq33g9eA2O4MZirHR5CsYpMaSSbEQI6gMWp78fLermh9lntHK5gqsqACbh
nYLQfjDT4IcpRO8DvZoFldTsBntrh2d42A0Fw68FVlrNfOCNkfFgxQktF5D6iFMvDkcZMtZM6tSV
RX4FV3Z09sVk3g/Wm+xYvWSsw7cyt3ZLnA/nkGiM27oILlwIvic/1PynBCtAQW/6LovhoRmqv/Pc
me8UpQtqmpK3pW5hkMsZsoUzkW3q2nNZWM922D3m8iN24VZVdRiVvXceAnqTTNRv350MfCPJS00n
hRjaH0ZhaFjQ07A5PWQOCzBIXQRr8gmVf9CIHBPNavxsdtqtvMjX6Yc/LeeCpo6jOaEEKEFIevJb
dTRXihDz/qlqkEGM0DFJXhW7jvPLVmbBa+ecnBgewpQ+A7weKQisfb7n8jBb0zNWBzyV/WOPaknh
FfoVKr5RoxJYS/3oQRLwsehtLOWjTFbC3ull3kPPfQGPjSOTEVr7YtpjP0V5DbiYLePBbTgVdyZl
kMudmEGlBEMBGq6lRcts0V9jitPiGrmzyh+SjoNEZx0cyize0JIuPd/4NnM88PTusTIn9kyGLk52
bn+Zlr7puvzwnP59HHumV2AkPolnlqSA4DVDHjTdqubr5+suZgL4BCfq93Wis2PeeNPQ3eIH0fAN
pVkajaV8nQqyS7J6EekQH9qsfZ4SFkTswTYhOJGIKPZL2U/dlhvksmQy4p7jRqknuA+KmJvjbhuT
N4hlDUU0zSRa2Vf9kpWk9cJAs5FUJ8KzqT+N9DMsK4gXYfFRAmcHxAHaoxnkLSRJfcB+yxpN2Asj
UYkRyUg/gmb5rvFvi7niABbw0Gqstyocpl2QGZgAP6YBy7E9dX9wc19t2ROVYAjZ1NW4Z7Y2LqPt
sPhhB+KFJ1hinE0mxmLbnPcVAvx+Zebhw1+8rZks5REqchNYfxE7Gyh496Cbb51s3FvsLIcl8cAx
esm0c3saltzRuaXVR2aU50Rra1cuNEWPCwrh6PymkXJlZCNzsO3ZNsFEkU3YsUJN1t7P8MSb2tnl
dvjp9cFv4dCO26t3F4HEVAaqlRgPNS00m9qa30IARLoxOZliMaO0KrskSJA6jlkkdu8usK+kHG81
jSmkZHB0ZhnqBni18Tj3yG5g1CH2LrYk9mETZ7MNmHT1EAGggNDljdfEIyJUyIJJXd/X1KaQXNgb
Pk4YSwItWNRTa4dnNVIc06cuGpion6hz945+Xbh7Lyg+ssEE4JWo4hgqYFxTcRgY3LZ2bjy3YOwt
3U+EJJogYl+yJUzE7VPNImo12zBsvPeWUynQIB+EJWBkGQUkdUl0uuucz8LOg1M1lOAznJ7zZY4T
Im22vh+3G69lvCPQsU1TyjV7BrrBxvMujTxl/cz2P3LZkF3Q7YBShV8kq3iyN1UWuQYYPBdxf8b6
uQNZTVVFLQPgS/2egD49IsRquDSzM5qt2jfW6BxcNdOzmJLgmhPzJ0U02Q7VRNUAPWmYCdrPOb7r
dP7ZTMGF7ronP0A9tluMJxOBOLgbW8ZAuRvECmCOi63g9IVe1k6Rk0GKy0P+kVzO3p+Hr8XkN9bM
DgPgm50VWmaUuJJq2JoyCfRRwDJllNIK0Rjzo0dC97x4I9vxKvvkKqAS0J/oEC/1zhlld1iG4D3g
8+dbtvvyMUHp5cjmXGmgzNzuURbpu5d+l6qgpTdjDWqAUArqjzT2zglmeCgknrs+Wm1CI7Zp8ArN
1mPsYr6CW+SvImRzNdO7cJaggHS95yzeX0Lat7s4+RrZgBD3xLLue4CmUucwxzQkZHwXeHuxZbth
+pY/jUMzP6XzaxaQuvR0yPKa1+9GNHYHqHF0QBCk17Cmjcby5zdls2QPxoohoYj3U167mwq1fdtX
gBAbpjwTEjjkz/RrkX/6kmfFpLjqCTJA0sPIWMGnhKm2MTMCJInhWltSRde2ky8t7Ba8x3y7HdwN
5drxUTAh9J71KVEeornOA3DFGK+MCtvTZIxvkgqQdW9IyMlt7xZcwDze3ftwzmL4K5wmghGroCTg
khluJHR30Gsjk2jN92QmAlF7IZTMMo/ICC/8ZgXLM7Ye8Ar+kJdloVCx0KNzbT9O1h8R+ixDVrt/
nBo5G0SEpUUnF+nMD0ZQPxYKMEyNu1lw0NgTwdilCgcNldoHFMzfhUi4U1L/bWHkdcZ5OJrsZZgd
CZs0VEsRUDB/1+ZwsKrcOwaS9G4BAXXEoAE9Lt/HY773zXA+9ZQSMpMFe+ny3unsXh16HBk1OBXH
nIZrhaRXJ+xsHATGQf0xB8J/DchHhC53qxWrM46OfJ5Lc03ymsdwJS4cUbBWWw/EfomSBEa9IxZ7
Fv8cThQFbmFB4UEIeA2LlsC1PlNZHu4yMR8HVS+4Surr4OQsDGYE2sSdWDlwNUEipZ6QlIqU3s3w
1HgpKDjKeWR0Q0uNBykhapYxkPvmI/yLa2kgENkTBd0urVEnTKOcfbpIzsOPM/rQWQYZkVm094lv
DVyOAxuvrH8wXK5zpgc9eMiXsryVsgsvfdYc52I6mDOqj4PT5QKXcjfP+UkXjjqG+Ab5aY/PoQci
o50q81rDQ3QWk3CJfPAwnEU+SfWQhdK+d8K/JTvgMbN+uA03i57Z6SeFAZsTJV3RjubirsQK8JnQ
EbelXykqy+RNcsqAXwtPcbH57Dkd4ED/DpLGYyXMG0X6LmxDOnwnrt+4KDRvshWcm7eHKSPJF/Tf
8E7yg7sMeKm8JD0u4hmXQkkBkUR+a9EuwmqLk+OXDwziwBsp5JwlUVS85Jejmh2vXegQ8bhG0Ok4
scSnqSk8CdLBjNxF5BgfwvjRwfcxdclOxivJpufrsOfwNfMwMNluvgN6yf7RaKI4kWie3HRce6+h
0kSdJa1y0K+YkD2fpVbI8S0gogmgqvq0erDERfVniaf+2HePgZR33VQpwiNE+8veObVp/dJVfk1c
m8BNmFbiVBRrUYr1V+r73pQe5l/UVmBMfkSOB19wR0HrBETuKkf+PyFTP20gK2EUfKOt6nu0MmCy
Qxju/F+Gw6JTu7amYnp6YXy/sVBwNp8MsZTdcTaHCwuXJ2+f9FztinY4UBFVUHM4PXPB0cht8OCV
WcE5OiH7yM8t6o38ngoglAo+sK0macIWFB/U0NEHETMnLv5oHYrTVGavvO+PqrcdQgrs9GoeC35K
cQ6T0tFQumZcJUZKCCZyervZqt7/padGbyo8MdvW/R7zot+yWp0plj+x6v6K6aw6BwuVs2VLxRob
xkwWR2Yx1PBFvjXlSq2BspNqB6erN39MiBx4oik3WCMmRSannZy+ALGQu/EZMExkqajCwpn0UO+g
7A4jiJMJb8umt5OvoyncT8efy1Ph5/fI0KyzRzUgCHd7VjXQf938u86kOnA1A+Q1EzC/0NUmvcg9
bbATTUFMQHQzMFDmbB0E9jte2lghKjiutB5uu4aUZkHYGI2v/OKoeRJ5Gh+7MrsYIxVSuYfJydG4
G9gWoPa8pl7SP84TvAgahIiMGCR/zTp+DguS3iU3BQtWyNb8b92pfGaSC25hETlB7uwXbZ2Z3j/j
vM5hJvJO4TEynDkoJhGWIHP8W7prBMQ0Hz2YRkiX4ScrT6rfk/zZqcIT2eGnrOtY+Pjte794ZYSi
B6664d1PSwi42Y0aM/eFMXeHAeVg+Y2DV3jOI1B6NxlMzp7P52Yl1A2pdahxg4Zwf6imDfGaYju1
1U826q8wrE+sAbBm++1f8oibpU4PWW8Q1vZMcKxO8eHHBtYFPPNsvXie/yC1PndT/IUn5FYBGj/g
hMaXpxc6hmN9aKzsMzWtsweBEQEVN5tv0A3ki3hvxxxVMjd99Rsod04DWXrpfk919ma6BO2rMJ1B
7hr3i31o5fRpe8vFbar3ASTbvOL45hShxhF/2BviV28OnQ+Isjc5bQIA5OTf86INPPEWHPt+cLkv
ujtTYsCyq7dSW6REOYhyWYF4tG1rw+aC9hilDn6FpFjzKHDBZifA7Y5kFcVuztRh0nh6aiG+tZtc
kTDnYyUXlDCRDRGldptex7/bYLZBPoQfjRQUhsIPf4vlKe7nfA+M1t8Qi3oPR4YBDnpjVMITmdC5
t04QsjDNsfTBqMDV9BVS7HmgFvGXlf2eXZ63aYEKt7Rnh4jRWmGOPYdo9BLOxp2XozSN/asi2LGZ
6kru/dI7kNrgXg2KbFfZwatKfK7XYnlyWd3xLGXhATS66wnAdUdH9gfQ6wweNsdar3ufMpuUvGaf
R5nsnts499KTD5eORwTHIGmvRF3OHg2bD1pp+QymvIpadcgdExh9O9QgAtTB85poaKH5tTFRtoLO
1wyIOCj7vWgK+yS+bO2buJJ4ltI+9aV9JF0CYGxW7QxfzoqwoGOHP4VAX4YyKsbVMJ0ekNUEgZeZ
jjUZYR8CJ97h/JgztHkjP49OA1Rzfg5C6LJUqDMXp9klB3xCDJBOWlZkjUmpUV21Mmqa+CdbICmY
uD9D0eX7pUHtNae83MWsYDajKQMeTdrehnF5vzS89L2QlV1ScxLxx21uw2eFEMZqS+JFoOa4LWg5
BkdyscoAUTxg656xG8XWBTqfyFe0EhE1JUt2Un7bE/DQfIX1Jzo+xRIFzl/Mr7lKt94IBjqhOpJC
TGsHVEDulJclx1LMnDEWWn4mk7ify0HDPRrC4jKSqNghBE4/Rgx02wxiaHokBM9DBVjsFpb7l3aG
txXW6UwvTmfn10BMeCNdzO6gMsjE7AM5AMYuOy/CLnruQzeFN5JXPCqQm2o3XR0b1Tvxt3LHqq8C
xumceUbjv3KM7spPk++yKwG4NBM2MYTBmCb6qDYAuWG85OHkJs81xQnk7kNsK2N437U4lVuTOGTZ
M4NNqDR4vOILy/K/S4w5aA2OhO18T+WvuC9d8CoGtrOIdf0EX5A6bvoo80uXHGs7PRimsB/VjX5f
687P/paLqO8mOsLEaL8YawY4n4f1EThgCMjsDDPhCUC22CgAfbfOaV7aDBKxnOz2oBKCnlmhxMvQ
2VFYnPkxv4uFF1NCs4OynY7FB8fPIa1v/37vv680ZqF5sVN8TKPLHi3jzsCwBKm3qE9sRahO4B2w
wzK3tYYZL0WKY0BNN7vHEd7O83Qaw+QJhBCckHk4VL1vnAy1sAoko+TOA7L7AC0sTM8l9a5P5siV
vMaxfKwNW9KF+blJAh5IaX/qLP0n4SRxNih0N1xfRsQcaVaXrr//l9eaU14moZ28e6v2nQ3Uv4UD
Yg90TmuLJ5mhXPv9tUpaIsYM8LyJMZ7LW5288KfcQ4rhkRknX567St4+CkIqd2OaS7YgQNWVyvLV
Esa3TVXlCFIEY3j+SCz/qRqy+YDWyaIS7RHrHqNMDwL/ireN+nVWBLWeg12N5XOXI5LuinR4sJT1
Gnruq5/TJkhrsTPP3k3HcAHmKe+iHgjCGkyX+3ms2h37e6DS41rAIB9wV4p9P+XfcxBch9ZJn8ti
+WVw/rqQjDiZVf5c1CQ7qrwQjxnsqF2ryoemU9mh8VVzLmJiwmZm3hGgCs9Qn1xYAskpdPry1Mo4
ZPnpUpDYuHfxTEx8jZYamEuhuE6RNMlM/Mu9SReHBr/9JstgF6oeCje9px8m7iLLoc2ZRiPAMta1
hoy08zohT2vXsFHrai+Jfu8SN8wPNua6i7RN3LlkutdWysrCpFGzNhxw9+MfkvRaalZppZp2OmYz
wocXPuiq+5oR/unvexGdyc+DgUe5PUDoBWj0ynTnfeTcWUodRWZ6Z0OA9nT4W8BIoKdboc8ARLkh
5CGI2ZhLgMes4BlqXDERIwdzoEwugiXhplbOz9KOxPnlVJ9EH1eRFqzUlL0ygwbMKECBSInPzWcn
8PECnB62LY/PfoTLIDUmYG5fjn4ikqFHFHj9QIf1v2nROHuZjb/+Zboo8KtPRk6IfeENQ14/eRq6
4oDFLju1Tk7MgWzmzm+H5pSbDzwvMcUInr611RMhsMT3v7947hBPaq+eD7XVzJEiwraJZagPmeQl
CRjou/AYJXXOK7JqMIBVy9SxE+KOyFww8g6lrSXBy02q05qVKsQrzuODsXjXGuL9mLF9tFCNTjgu
/U3jjTNZcutcizq/uWs8csnp5q0oKQN9UQWnZKXNj9XTmDM3txn9YWnxJGwKymeOmxRsl1HfdvOD
9IMrr3I8v273FNZs+/9FGGNWywiRybHreB4HqtrPazYzpmXgUt3XSPqRnut2a9l5fTTa5mryHt4K
px0vpLtbRLiQdGEijhb+5LxiXwZahn+dwYOOvWm/kFX2lpJOEMOFlLYygzALaSrPR+vORR+tE3u4
8wbW91nh3iH1RhZ9mI9cx2faXHHGj1isZmgkUdzmf5bCt6hg5epaQlAn6QjnwGiq4eSX4Zcqp4cq
N7O7xEoQyQA3kB1y9v8uxnZ2MUandvTH4KK7DEN90PXCyXkOn8SEoONnb3XucYEYaQrdgkLGpBwe
/F7YV7ejwUNijTEoEsCoNwmKBdpLlrN+xJTWb92QKyTujenY5anJsWim8wKXhYL6ug9a/eLo/ndd
SE6A8WfBVvp/B+L+f2T7/xLZDgil/p8j24ev34P8H4hCfvsPqYD/9R+W+58C+Kcbko0VlmBn/R//
TSgMKLfywn98Th/Yqb+yAf87rU2M27Y9k5oqy7UBZ62R2P9OaxvOf67AQisEqCUCx7MC+/+FUIib
7n8mkwN4Op7nB87aiEUzEInL/xlw1MuaAyTvZ2lPXhpaXxeE4c52YLef1DwWl0VRixJO1z6zMb2m
5b2go4OFOUnqoEmdbV0kC5gKyj7h7heGNs/2wvlrSKEUj+zLUvDYjWDdYOvPoXGsS4/lb9+SHOTI
1owR+yc2yx0UMrP/rqbqA7M8bbPhiJeFpEmjhnNNqP2j9DGaq3QW+9COqYCR1NBKv/UvdS6Wo+WA
4q+cLMpzZhBfhbtBd/PNKTtAJy5UbEKA53iYblkBWr0M533YNP5u6RIscC1qEBLEPZAD5DReJPej
Ml/bLOm2VKjKi0FTFIE5E3voYBEqbDkPdy2JH47If9mrY/o0qewIDLwnJG7KKfdORTreox/DaRrs
60zClSloqQ8T559EVE+F2z/nDpBvadICWcSOuZtorzOsSh/FEBbvbBdeJp09iJWqwVTz5oj3DNYM
Ni442spztjpdBzbavPjSUNZUkFOkwMrDKZ1b09Lj7g7kJRqPZmCcTpewSZ5KUD0vynI4fqGI7IVy
+HP29KRdEiNN0zHPo80MgfkxM3HtK3umvKAIXllL8feComw5iJP8VsULKWc2/kaSXIEAEbirXvrE
IKCOPZCX8DZsMaV0Q17ehE6+Cp1+41E3OSzHdyFgRBoTrG6Ttozr01C+E5szr8SBYauI+GCyX/Sb
eTevWhUyGHbVzM/3ZFiB4uODnPVYR71gBKgC5SEZIJ9OXqe/66o3f6v+lHCKPqctdeozVNtIG21x
xqHDT7d5z9wEFZ6NdVuwzoiXyO/C7jQU7lcCLnppe/9t5G7dOwnmxWHM37g8q1cMLKg2ydCgsSTN
kR7PEIM+7xhKu7LDEHJAAE+1VSYtxGRDuDJom0btU1t3tAl3D8OP2yA5FJO4h7x5lqT4Dwshvo2C
SENnd5IfhY0xKmM4ZzRkWOwI3sey5yGPw8QaoLI5dYRdIbuqsiTDYuFMLZbk2cJEFtgMu8RLCc3U
e9cK4fiVzn1nVg9Uwv4Km4gHSrbN+zk4+PUIs8pP7/EkEabWthnlbnPpnCx9RmNOn41UkHfjXLKB
O0bNSJfUoLBkyIv3GnQY4hDY+zsafrYUQKYvQ0Wdg5+53tFdquyFIvEzdu/lMmEcqaouPXS5+W2A
W3ogYWw+LDiYhvAi6nfPS25DP+h9IjwGHUnlRS0nyb6RE70hTqiimMgkUoGiCb4qkm636D91k/3x
tKGO7ON7Lxg4hlnGuVy6Vz0K/1z05rULGvOEDeJxKTkIprj9aR1pCE4IrH3iESzacDJacZQiqTY5
kSiwEChk6FpUVbC55Om3sJhQcWR6ZcUaaYRzjOFrLszlHExLHDVK0allGrtJT0g+S3ijfrveUXvT
77H+L3ScJeO5q4Hee8m6xCyepsFJbhRQcZyhuyNJaVEW5gLI2GpeY3M1+hk9EWvO/YZZ/Z38QT5k
pf9JE4UNU8ckq7xiFiV3Y5QG/YdTu86l7KyrFzRndNcfwMf0D0PXUZ6aDo09pPjQpkcrqKqLxreG
g9ncDWP5BrKTfk8MTFwnWzPP6heyBBtiIHuY+e4bon4fNSlqBPXyFAYMHskqDJJqqVgyKCZCLZZr
ovqby1PwMRDNF/csoLjEkXwc65ImzPsbDCS2lKRsG3YqOovnHTum+9zyLLQq89R68Y+kqyvw2eBx
imUXNbfvOugTZPz6D11sdEgRK2EZ7Z512taQbqbs6NMqXgOgeGQytHWfXaomyqaJca9AFMYrvWsz
RIBA5L/KDFgIggPDZ8EV7uCnqQmPZtY1xp2wn1VCE0xfFpTMh/FO19nIV39dlDyt0cxuYVdHLdk1
oH3oPFdI00mijnnfEWxW/Z2Lu/vADoeNP6eU6vzvl5VqH/gZpUq+fObDYZdFnL47O8mCc+wfXPff
P2ODQ3JTC855Y60PStWnrvDcib9dNz5auklP7LBJPCXhN5rTfrCsX8rs/gwy1Q+pSeocTz/Fiu0q
eCmmXneiXFplL+y27J2L2WHvLwyYy4W8GlKMhpKLE5+NAlEnLvPgi7ct3xBPzIuHPIhjP8fJ0oCi
xUN1DBSOpTEw/pgTVyTPDx/xhaWtKO1vx9LOvbYkSprT/6R2qyJDYCSU6nmJK/E5JNnz3BsLRyRP
4H8d1wqM4u9YpBSrN7gqjTE4jwVrNY9QTKRE+tPUxrJHhNA7djL8uOCcnsa+4YNN5uFRsHs/9rXz
lngDa+giP9FThKw9sxsEJoqYqpaLJz1KrgrtXjE3nuKQgG1akH2pQTriP/dw1vChlchB5wnEKWVb
lL201t9g8E5StZQTjycM3AZaUWeeCETvJwnq1Vl8Mridx7m1lyCYuv7W9ONn3feXBS7PAXkAP3WJ
5626WHEMkBkVnAeZe9WwEFAk9LMdNHeunRk7qRJQtWCpSQpU03MRN4/jWFrP7LIYijD1tjOO0Xhc
8uOIWb8R3GTpaF3Kks3rhCmJYB8W/MR1Dh5a6cbC0g/nAUt0MGErj/NPfybDDwo+wyjY1ci+HAK4
cbKDb/SkmSGKkDqnoBlOG6+YYJ52Rj11BztQR5U1FD54Q/wwGjwDVyJpphvrfmnbeRWubsTsgckC
oeasM/PfMKzZbjtHROBA5XHAIzm8NUAedjkKapz4ZGAnVvLxkCA11tQXS7u4xaqzgPeCI+jATvHg
VpBlpjecivUpdptNngSabQ2LkoC+iwtJx+ei958CAUGvbanGURgez3ZFqkpwrM1b5880xDDlGoOs
uqsP81AdSY1l7IkD6yGZqWDBJdpVcIZxf8G5apJpW3EW3JlAF0nkb2O/q/bT0psrfgWp8cUnlnTo
1MBfCJTsaq6/hOUTfmNFXZX92DTDiVQzMM98ftDe8kLZ07SvF7xFnESDjdkrSl4z3leGwDFclXfg
U8PHID8ai/MrLAhva2E9SsP5IRRPC7TZIyXRt0CTRXLJYl4LTkIMjfFtl9aE26DgkgEHL7B4iqgj
gt9MLIii8pDXAkwRpKGU4GLNTnziSieMcnQJR5AKYafZN6Xe84mfvY5lhbukLCjYTKAikb3iaXuO
zRawPghsiX0B4MFja9gBRVvmNTct+drznHVr9+iUk/td1H855WR3ZuzDc9DLjbzhK6frjPRDO+/N
HJJbT+MWKZJTnNXh3oiBKC+WnE6Cp2ncU524IIE9sLHPgxKop81D1/RH59WCHFFky84FxHcJqrh9
1uHw1uDse+0DuXcWld2swm7PHXp0eMnqEgmoqNmhdua3tUAzreApVDOf3NiXLDwVS6ScHNJeGOzx
Cm7EyVnewUL/ydAjcmzVZO4lLnG7eyUOeGOjgPUFszLHhOnZjKv6nKV661FAshEE9i5ZCqhCWXME
YaelQouEZieWnZmfQpqnuZ/84SEw9O+uKC6+xyI7bFmZxA7ifyyCexKs+HsenIXxaW7qex2U7tFs
LZLOQD3JYb7KNuHDquydLeAA2IFEbZ4CioAwpUojVLciNxDzw5GArQvlMDAFkA5NMDaWTUnJldu+
2QbPO6u23JvpjOrIEEJQm5WMwv+wOCPvX2zhSvXDm2eE33bu3MbRfga7in3RosQ8V1ss3ThIDf0B
qmA5WHwIByuYrY9SoIyr2OFRaNaHhtK/ZeCPYboi+rXArGhwnealGQknxHecNCfNjH2qk/h3rWnh
ZBPueaK6lm3PyYaZPKw5Q8WS/XPPLQ85hic0YxhlW85+5qU7b8zc4SdAP8921fMIiZfn0k6Z6Eeg
ArV4a73mKQ9m5zsb04cE990B3Em98wrzLpCHwCIRqrz2UxnsD0PZtY+GNX6yryw/HYlMbxJi3YbB
ShAPsDnMc/aadOmjh+GPM9PoYAulZSapnMOydG92Iwy29RB3mXVG0gz0odntpe3ye/ir8KQMnoVB
uyBSpyE9c9CAHAsDF5WpM6HhjnV5e3Vq4oZh2uUHQ5q3UJrvncVS0e8C/ODTxl5H4DngYeSV8jOu
9wgIBc4+urZqDsszP+jdkgBzqAJNYMy0uRkEsHtaVe/Kyb9vCu/d9oLlbnQoGanoXiJDqK/QToxj
i4i1y55KZxEUuLVf/dCNu8wrXqZRYTNL6zdLocBlQUPRF0gfkqhIqCQWCtacGCTYXZrlcE86V52N
AT23ceevcTEvXYtD34MUsxO8Ogxv7m85u+xTryG42EUTLXNGDV1CzSbOk1URP4/uNc0Bc8199sbg
PmwsgO9XOtMkVXZuvtVFxSsg9uINq02MDvAT2UJCgR/AjYi4+TTCeHzsnYtNtOHO5HaZlE5uTkND
jc/SjKdjgNw591aAGaxXYETT0zy24d2/f2UUJmElROHdAsL6Yq2/LBN0eoS+m4RvvcR7RWHqxmWJ
tWkwotBKideCFdLaETeW+6TCvO6r6nfgKFzZlmE/dix2doKeHZnF5tadjeZWJrykqPoeDxM+q41C
AL1oPHoB9jg6rhSD9TBbj8RulSQk59ZwLEaYtrmpbraYHbqdnisH05Xb6vdZjC8mrpaNkYnkqMs2
fDTD8WpSV0iMzTy5ltSvSs+/EkW5drGY3akTcXkM05Y+NcbgNC04JJcBpppZW5DB8/ysi+BxtQBK
0t14Y0gx5xBrnbvQ5+IoA9aZ/lKRcBVuf6546ZVO8NctSDXPbV9E1BpZm67nnCu62j2omlCNVST7
QqCX5oIliv3jEak5mrn/EoaWOv/7xRrjh2aqiA88CtghAE1wxIcjg+dk70mn/Rd757EcO9Ze2VfR
AzQqABzYiA4N0ltmJj05QZC8vPD2wB08vRZYJdX/R0ih7oFmqgGD5rKYBuYze68d3TB++lbBUKX1
4osOOmMtS+oFo8FFkI4WzqAkGk8pVrCdUWr5yuylC/yA7b8fT08mB/ImimpCg+DILqyrLVV5T4yV
v+5ybEBGVR/y2kUQW87TIuQp6AK0pTX7zquY3dlgBmI1WdmHifelcBr/vg/lb6OyG3TzVKjZyGON
SngCOq1jpePs8GCx44NCDevr3zNZwWtwV8lkyk5VqOcLw3/iRZhghvBvRKI5Nxt3oawmY29xGPDO
YTVge1IDMzYxQukqzvYYBJHQ5MYOJ2y/cQ110gUuiboHMY0kRrdK5skBOcwwE8BkrOAjzosA/Qlg
4AYvChcfLZ0NDtYRydE3j71ANuHsm5TpW0CAtGS2vqiUM7JSZo43hiffNLKHxrjX+sRh8eF9tb3/
lttQfBOioEq8yUe7ngB/w95mMIMpxY6reZ0VXszs6HnEHcd6TKnde2cR0MI0fvShWf5zNc5tYB+H
61G7eIp1xOBuzSIC/mwW/po1zUVFBuomePHloaxx1RcudT5O4PYQT688ZpM7F67bvLfgSGVfRTt8
EmwQ1JSDiUIC4uUtEodHF7neorN4H80G+8PUOGRtOMMJAy/FQ9UAMR/8ORfFvaSCWwTzSiDzMNiw
JqerJMWJmnfERGSQtoqXIux72lfGIEiuGoCBfne01Qv5yRnruGXay+P8qAjBJQw5slm/94Tnyd3Q
sBdrEegg00Cp2Aj/AN72EDfDb0G46+/QBDm47PvB2fdBhnCxh6USRiC9atDvfaziQyS8ZdQ23Pf1
aIm7+oysod6kTcOGpL7TKNxYY4EUS4t1pH3HDfAdKTVvaTvBVWq2fatdsfbjkiAJ/bfbqt/cVREa
ZzQPhZyvtyl1sjM9oVi8duxr1po14NKhueMet7bTiJPXdc76AH+6h9Wvy5jxLikAeQWyMMidd8vn
4KQuLkPDeHFLd5vo97EPEL+LUX8iqEiQ6ONvyJVNKtlgXPpm/JAZuerIa+s1GqYJMXUeHkdg36Kv
b2WuPRVu24AcLIslllyAV8l4TDBHneLYPoxm+4DHZdVVJmYzqBttUnHZRp9b+nglXJ12nva7d3q5
zkdISlmyCROY14XlpIzVMLTVcX9s3C4gJBMYQFl0l2aMVp2lO0wsW3QbnblpYutSePg+GnPFKIH9
cJT9wpTK5a3jqjaNGrI1LTi6muZgrPGyJVlt8XrEhrwoRIBgxa8ZHGNssx+mMkRP1vCKynE/jpa/
Q1vPKjZJiU4FDqCPt94miMPu5UYpR7/3GuM4derKFCBbFWLW5kJg8ZgSGYN8Tab6OyD/YyqZ0Tum
fAfNNyprOwoR/g6SYjfiyLXaxkX5hoBHFkHHWNnW1nZibczWb1mYdm8MDBZxLbap6JN97iMs8Qzj
DRPjEZHINovNVzI2OvgJWH2rpqGwrTOw47D2igGKgZ4/JKO64cm/6MRnWwnv9iSb9YgDg1wZvAIr
z2MSFUXttB11LhBdj8YL4ghBeQx2yoJblK8sPNZ5upRxOKx13/vIzQ79VvVefuct0xo/lK8eN2yW
BOfWJE81CPmHU5dtJt1/a4MRS0wuXx3s3Njo01tom7sCztTSUwxiq8H7LWVVo6EmsTXz7/q6+56U
RmOq4Salj774k/kEukvbt+rT1nWOH7SXEAn9VwY5hzwny1nv+72reOJ25BAiBANNTxKJgCq7DIqA
+Yq+aqHpn9FgvXU5O+/WeyP/gsfgJ1C7rK8gjbhkFfxepU6Rdm0QUq9tjfKhDbr7EP8Lgu1HvWmc
zcRYydE1oD59dA4zMD+eHzxzcEB0DYNb0OhvuU+cDlPRo+ngwm8g2adltrVL/0D6qM7gTT3HOrUs
0RFHp7M2sTOhqwYMhRB1GUHzaWNrlw0TkkVoBFJfsl2edSIu4bvd1Y5RPCm0K6VZfAxJsS8EyXtc
s3+zLS8W0gcqo7Vsg5VRsxb5iDt29FryJK3ylcXXufL4WcBJxOafUSUn9jvUw2kRJjQKqmS6beTz
1CpG4kTV7box0lHuoLi894gz4F5WH0kV3BifowDsppXcui5dew+UxNHcuYoM3tmzo0tqHrRyZLTb
E0NatlQ6DFOr8MnKxu+Q3QkwTm7/DJH2SdteVeTdRMM3csG2Ab8IJANeHHgEJBlEEMBlS2NlWR9y
QGZe35N8lK60tHgtreaj5hBYUyyz5fZJMg+LF0Sy30qRsAOD5qpTZa9tL4B3gdt0zH5bSXZgeNnc
TeE5dOqrMf9h4nkY4jT8mRqRzToNEe3q4EQ7dFbkQafJDh3UGTg43spsQQr7zimsZMOiHGVWe42p
J5CKF753ABSwUQWdIsftFWNZOgGq7aaAuQUxvihKedYMH3oMr1sDaVs49aciVs/lOJ2SLL1wO32O
XIVIi/RtHSGHox50Tdws8sQneDKwftRvI/s2FA5LYYA1yQy0JpTZZtq+6BVRghVvWTi7amJZ8L5B
6J8zRiujOQ4dx7iFK4lcESLALSZw8Widcy9nf1XeiEa4Y8BBxAcqLgRo1pauwFho9fAQgYTIItxj
WfZajZimnLp4QhMJ2caEGz80ydr9iZARS4/yamEMtrOq7XyXmNmTZ80ihVfyKBm4tNmenemXUrLg
GAIDjHtkFffGMz5lC/kUg1QmRkD0gk3X91Sfsc6brTe8NQbZkHCNec0gDDaN/VlIJhMIdbUQwEbL
+nQZxWSJCWY9vZYeBhHdeyonXRhq4MyXcfyCn5T4IqhjkthcU5RNo/XsVJge/PTJsZhTmXXzgCb7
tRXdQ+gOTKZmZwAefl9yVax4unjOP0WVHtug//Sz5qQ0iP+ejRKpd6c1Bo50ZTjWRtdrCjZvznxa
Tua0Do3u5CgLw1F5UriIFaJJVHy/3Beghc9BY1yVScoR2XLs3dCy1ewSgF8cOeSOEbI/Cg+koXnu
rjFl/WKYdDIyeCLBrh/VNW+/pgpCPeocFODZZ8lZDkr8FpTZe91a331hnGKcAgB89sh8kzU0yGgp
0DA5RBSgzmfkyLLCstQuhyQbDB5ti50+KZxIHrwwgDMnC+3MIsfFAUluWc6XHKvxvrzM/MjKkJlf
ekCZwhER1Q+ZgL/XszZOIagVYblvZbU1BnTeo4adV1Ptq955XyEbQi+79g4mzqmnPxiqU16Zycrj
5JOgebsSXTxEMtJI3AVWgJMpU9CymViaDau+xgVOoaekCvT9s+jc77zoH9I+f1IOpk+oiDbJqQDd
aOq0ts8W7H6RnCOLD+LwUJAmVdjI9n3jucyQ0Ivg0TQkASaYvMLoqTXzne5XrwRl7OiYQf0pD12j
8VzF/nfgaY/ChXaSuGRwBNlJa4KbUVW73IwvURV+MmF5CDycyfaQfSMNZXY/ECisfE3iwMf1nWPq
JJtJxP7Jk6SVW7s2gj2RoiilQtE4Alkm0xoipnK1Ti5Gm3SFyHW+SIfbC59yW3QaYQFMjGAIb5HK
UQK0waz07yvKyOmaTo+xSK+VO3EPafjjSFRxeGYJZj5ukjG1cW2x49S3huV9kawUYlPCoJza6rkm
S9pFSOvHe9sST6HjvhBdvi/nGXaWPqGPaaBwkAEhMm7AY7WcdNL57OIdMR7ndEnf1JLzR+d7TWr1
MKFEteibpG6aLFx9VmTWjvsvBumEI7Wt2yPruqso85IB313LgkJ35TUe7K9GkzOf0ziD8lyloHHM
mJwUcBnhOOB9f3NsHrI7C1/rwHxOkFfRzZ07Bx7YXJwMVYxj2q838VjtUQ7AUKm0co0sqgUYaWzn
GYfj4aeqQ65UCalDbZs8TkF6KrIcyER7jOYdRea8slN8LXr5SvHcbuMy2KuGozaoUDNqN6MW2MYk
rzygvw3T07WoILenMRcDNmOv4buYIoy2bbWjZVpVJecXKljEB9lvPeo+y4IN0eSdveFtKJxTKxSS
ZScveJG9g1XLhc9Ajb5sH9noIehrT1XS3DE8OIelfS6ML8TcMoU+15YdHi9xBDi8oQPdkwmCtwL/
Js6jbPZKMthBZ4fas1AP5JHXDPS/3ek+rcojXNON3eOBdf11yIi5CEnNc4f+VgCyB7c7EeBjRL+0
sTkktXapuGDrsnlnvMbFIgqfJEPLqgesVRkWbnEwIopZL5MRQLdPQT5cPdaxaIQpfLu2e9D9ZlgW
AdDQuXgO0btnb0OiP1tD/Oka8W8CPx5Kl22DEfNmSdajbmXCR9XB4ttzoFNWU8qUIJ4hRQ5sCznT
wyA9NJI6vBtOhovU36qvwxCf5pSjYJ929nVMKE7ykHjkGoxweO+xB2SwyWQe9BG3WEoNj0FPY9x1
Mv4kbAg8hvdK+DvYx6I/jWZJhqElrxaD1i1hmjlJm9bZcNpvMxbHRnfOvWvM7Fj+Phwsxh/smU68
DQ/gdEDQZsO7mZUntnYr5hS4rp0XdnGPIWSUSftgtIsMYpjWRdReO6bcUGBei/kiIxy1VUP6XsN1
bPDlVOH0bEIPZI3zrHO9m5QXcVt2Vygx3pVgowMzfOoBIpVl8Ob6Jt1xsBtQ5SBBdM7kVH0ROkqW
znCMURpu66Z2ub28USUSewKWe1GBcMbwjGUI2N3EEGkjGdCGhb9SCm29O3WrUKBQEP0rpXq993hK
fWB/WDUpRBYULcX/cRJcD+PwhJvfaX7Bzrp1dnrJPe/DyIIPb4oYz8az+IfxfjXsPD+WiyCkyGXg
vNUpRhyba1YN9KnptGqpm3JDdsS5ip3vLgx+Y0dbajblep15qKpV/NTr/jmf5wfJSZ84MEtp0Fn1
LnMhUY07x7JfQvuT0dgzSzUS0SfcL0X3K5XtpuAYdsf4kiVWv3UVW8EY3/ekGrqhPoNiNV4t5N99
XvXMWsad5jBPBIhgk9syt0ax77OkoZTxbmaT7Y2em5YqIntpVw+y5/HpYrhD/ACnqktXoYMrUBtZ
f9hmVBIVCBc+H+Mto/+73rbFWWkutXmm0bMWxERYwF+yrIMNllGdVw3dgjaYW7fgugg/BI6UqLCV
clEabRi9VsbcUBbIxSbi88og+hxSNV7MX6MpJQ1xYy2nyDsEyo+WGQLQbYXIvoIX3kJAVieLBdYy
kCaZicNsfMgPzOm/qi4v1knjnpvBFjvVJ08jJAaj9n8zOUsXQ46wxtCQxeq6M49mf2QTHth8+NmI
NU9+6hMPhVaLSUCHLTQ5YtRj/CParR9Un3bAIMeu+8fB6UDzxqTRq/m2VpHNyxgAhCAwC90kDX5y
1rZKLtSFeP1YLHIVKVxIB7gkcQ200L+XoEP3TWugL22vkXC+y2REYgJqW+oId4gJRKakFmMyH+QZ
t9yTORTHYlbTmhrDjXpahXFyrWNzUxvpNmwDah7U0xoLarss4ZwN5bavKBRN5S/ejPsGxfySXMd8
OlnSOg/28JJB22DeQG+G7iQhY44TPUDvMxVMFFjT3QiJvAf5d7AAwS1e/IkpiGNUklv7dfQS0uMB
O4WUUIbO3skjaimRZLxNeoAXP+ZWn6Ap+Slqgrp6rb3+vkjbt6mkmhs7LvyDVGtpArZ5FqM4wQp9
mOEAaNn54wBgTUHGC2UcdeEeC8iX1ucHO+DGGZf1g+P2V10znJXZ6W/moN4LDJTUFazssglRa/sd
5OLZL1G48GxN3+ThmC8GZmiCpewNluFmRZhT1d2NKYZ7s8yJgeR0190MiI6xdVsXSJbSHguQL15u
v8eeEltiNZCl0Ggk8EAT7UXrzWcxN/hpmd4zOV4aUmzQkfibn+sfBgfwT0BUgvbahrmzokAhaHUS
WFQHkB4B+MuxWXbYx227/m1RhlIeyyPDIt6AqX1Az+JO/UEx3gj7fFYTYOIiGBf8A5LrNPiotLln
sOUtVeKdKFcDUCc7H8KXEKZorNTmekdQCU2e/Y2d6D4VX4AXEcpRKi6wH+2gWqG8NH8LZcJm7lW8
YrfIzbnnPiYQHTC8eq7xsyxrs3ShCVUH3Ry2GFXeMp9c1jxDyILiQG8i/Cta9+BFqO9wSYh620FF
2sQ1bdgQenTsaOXAK0U9c39RE1ky/17B4mNhopFswDEC60Bu7oFqmtubgcqWceK6NFsKhyr4ipr6
vbSBDDBzXZXO1O14gNuai/q2ybyjXyD492PArKGFDYUESAKkMYyQJe17nSR9g69xop1spmeqoKdG
Dv1KRWwRP1rheMFnM+wHejk7dsdjlps62XZAhISp4CNow6n2uRdYTTpBiGmng0GkBmLIAxkWxBRV
xLf9fLsIdWvfx69NTGWR42Nb4YcwDgLoxIKbfoSEo6Zn0OcAwRhw2QJkulwjK/vQQt9FqJ/7OtLY
ApqNnSOidMSr8hu1NAYsnJD+jkXSZ7PN5PbzjH4+JH06rPs0+TbgRe2kMdutecp/fyiV+OtLJIJM
hkvHwyQ66IylbP3Q094CTeDJKeKunfnDz2ei4ao0lBInVnNn91Z1CJKoPphuXx3+/jLjzhjJpALM
38GMG7zHCk/80nTITYtSimgLKJobcZeo9O7ZlcnWFoo5hmQXGbQDTQ8t8yHKSYXLJiXQVY1f5Jmz
i2b8vXSnWzBRrLONJPtp2ym5MefMyUSw0P/58PeXlg7033Bj2raOidsQk/4guwldJUM8jya1nSuH
sK3eBxqL9c/3Ejuljvn5wc+n0904uVzz5n+PQpZAyvnD31/Grs3pM7QPqsRcKvNjm2bDNpqDynPg
toc/P/NAW3Bug6fzMp8JpvGLNggZ199Jmdb8JEjrZY7f4umpqbUPHppYvGnPIreCtcq9pVWR46gi
6xsHBVd4I73gA6D2gWR3aOYPTlyVBzO6KyCA2xn7LhPlKp5BY/AOZPgxD7YkfnAkTYD6d+MUfwaZ
/jU5LDjKcXxttYAAUGzbnJR8B9tB5E50SC3XjhjxGClG0XPYN/fwrJMlSXCfMAROTdisaYoOYMdP
bup+G30HNZLQmGxIh7tgcDfhNwD3OVFU+vxhBmJhzLtvW0AzK4f1RcG36zFh5J9vc3qsKwlT6Kwb
5HNWG26UFX3qDEiWfmO3K2Ig2Vk5KbpJNCBecux9XTyyMu2X+1FztY0WMlz3JFOjYqjXHbDTE1IJ
SDmW4XPuR/WuZcCIdW8P7ZilgOzkhcXlInTtieXWGmWGdjE9q3orfW3T0OetRjQri9Ib6i1j2xST
TXcYianRGkncM0u5RaqjeNAA3QS+HyHt7VlZaI4gDZs7SV5V2q6Z2MLLPGOc4vEWIBh0/NJBjaNe
OtHkJ2lTa7kArdhiWMsysnQG1a9BFlt33NpxDqVdt85drbgLtc8kGJNxM9BNwlcz3TMGtEdEtVSu
4jY0RGoiJsvmBlntvS/OCyWaU4/zENiEhkGOSzXNePHJcJDVGN5tmuCmOsZo/XCXin1ahMZJw8fk
jmNOH9wOmwrYXZi6yJQmXf7KBRVTJMt8YwRJvQ6l/tYQM0OCavdm4GChbxwvANkZZ1JecA9xbxI6
9Z1I5rmC5Q6PIA/wxTWEvlaGzkjE4vuatMHzjwyQscYANUQu4ib1OyfEth7bZ+FBf/+J6ayLaWeL
LnpAiNmthb20utE8IhCa1qW914DrPAh4W26ADxwZarVzp6ZeYQiK9mXGU9YgXx5TDUoKPJKbIGx4
Ho0ipmqS8A632jb0KX963TrZXbcf0EBeEawSnt1rWHZSZHcj1vlWOUxDQliNU+afCpRpLMKZSRkO
VpxKM78yqbvQiBlNTlpyLCf2OCFKKgbmoXnrsIRhV0y3TajCTQP74OiweF2Ug2puemPtpXSLy2iS
W6yxjaPvTg8dq7jHwgeC1QuSiAyNq8qPHyuOO/ghkR4R0Abd28GK++NLAsB37dLo9eeYUBPuBYNm
dke++Q17XrdIxjJ/NPL0GcOVjdA9I8OiYgMmtPjLGOP6LQaWUqd5fQnB22Lnd7KAJ2mS3m5achUi
bNg4ee9stKHlnTTjd22wPlnYJcvCwiMnMX/yfmQ7LhyIlQcBq3I+wHD1Hav5iUa4A1iwNiigEW5y
QxBHGrDZl4cjuXZC49JpGjMfHZldxbK+bBp71bllcYb2MeeriY0dmcgXkvJZa7uNDK18XcqcRLoY
kVTHKvVU5MBxpArvCcYZuYbE/c60MZer0g82mUzybaGBd6zjRDy1EqsysCIFxMQzHn8ebDDrM4Ju
PXjkDP68koHJ7aSmVSvL0Nu3SH5mkrX85Tmwv1KX1IUe7CYDFN1Z2AWJs1k5HFFSa+ehsJ683HEw
SvBVkqf2XsTyriR/BeRQ4q7tmEF8FfjeyZWuv3DMLD3Jsb/Wvji6Md8hSA40lC+b1c+fHESHXqg2
YRMV9rhxY9p2GUmTSNyO6UBb7Q278S9NO0pEFfQLTCfL488HYpYgC86Pe2IeD1SFJLTKTva9mdgr
KCC4XgOjPhlBRSXodY+YTMK9Ctq1X7vUnay4n0FKghvQzv1EGJeCxbtxoE4zSRrQISojOqg6A8tr
zbZtv7o3exzwXNxGaLWYccu7BEt20gHo5gYl76vodazi+IScXQKRWppzCHIY1MgGxwZxhCdOYlD6
CQfOJnJbcQJUABmuFv55CpiYFAM8XjGfjHJiPsgtBXiyR1MliUZqct9ZqUK/knK6NFuHKxlXajgz
1p2dNutGtt4qlv4GT5O8Z0n/LOsgWrqDE+FTDL9YN04n3qGesNQp2U5Mgf+MfYwbLJiDMdI3/VzE
/NA6R0gGXtKba5pqw2KjW9paQixkgQIvbphDjuo7mhmqDkkq0xTvZKdHTAnEV2JC1cpVy3IfUhQI
f884Wq0B87FJuCIY48gL3NN0QKz9+VaUSv/qTcWziPJzEPvRDi44iRCiFHubUD74RTNPP63Lu46b
QZfhxOSJfbdNfyEFSN7CkCnjz5Mv7H6PXdJZ99V0j/guvhM6dlkQREai10/dUP3u0PWbDc7BYAwJ
DC5C7AOGwXmd2htou9CNSShAiUE7ZKl85plZ3j5VWD1UWZDUbNuLPrOtN92GHAk//85AYAbOYQTN
O4gv37D6vV/n/sXse2a8NlrPWUaFzwv37CUsvfZL+qpfKCAtD5GEuj6q9hs2VowAz3Q2VQ1mxqw6
6pCIMSQoBvHUYT5wWlaIUVtGV+IM0DIFobO1eiXPoxIPIy4Jct3Uq5AqBpynW1t0t1Q+VvisRdih
AORfs8l5JC3I3BQD4VkesVu7n9ffGX1BRUt3M8bO0Vec8D+3Xg/79qa3RndntagVO99+0Nt6uoCo
9U5myC/5LX9Npbazi8VcCCFevok2TQ4BRN8NsKR1lHAfQ/R552Wp+yVd7Ve1xRmXvoa9Fy2rNncf
+yYpV+PkpZceOZMRmONu0Jx6k0xzD4xmWMOMvzQMw9lz3DCHHRH3D4DUsJ9zhHB57I8KDeeis9Xe
cYb0hoIGocwcPdwioGbkGx2siTOnzVwYCaBH73TKtRMX8PQQ197Hz1cNdKZN7IXFeXDbQyeqeF0b
E5HCg+nO5HHJnS5Sm8EJPwpLNz/I3PsY0vzPT0Itd0m003Qql2mDqL19ZXDQbgaJkP3H0F/UAR1S
X2aHvz/TrOzEYd1v6zocdppbkrOlq2ITebBDggFrfyGDZpslGqWa647nGUa2GGqwU6UbdztHWPEm
RXa3G8dHEwXCIahZwMQClhsZ1S+FU364tKlNaxuPTl/jQZsbykHqDapgXAyTAqUwquo3rIs6C+6b
nAhAy7D7wziUkGbd/BkyO/lqLLo63YxfpzFCb84uT0OY2ZTKgoQRahuZslmFDGGuGel0d1PAOWy0
GBIKHfM6DvuBxO4y+x5StmFa0ukI7fgs1PuX0mZ2MY1Vu7W5oJ20sN0W9eCvClNhkpzvIQlnG6cv
5ESkTYzGvZZgKddBVVxuClRFd3My7rKBTPJJTMcJ5H7xbFjdD7l0F+uju2nge78LwnKqdniL/CzY
ykoNy8lP3z0a/Gd2E/faMDrvDn2N27kvREDWz8y0wDNo9Qe4k3wT94iWSflDNjACTIJrsSL2iFI7
0Z6ajJEPquf+zsQf4cBoOOR2ra8RQjnvw8B8Pcyfy7w9lzoWQCupqhMQ//CaYhlll+UZ96FKob5N
at11rfEFF5e7CRiGEFXjazfXcYgYbmwH3nHKEMLSKOMByVK00kK014qi+RjOP4hHHzWbjlPaDYBS
TbZOZ4v6A/ywXux4gA/RzMFgxmBhDgsulmQUBgajXau4cmlrDHGk+C+gntTJVpXGh2OsM900Hnvk
tn5nZ5ufc4URa0txBvEThCWhCPGI840Ko9e8F3gv8mZL8YbAMHqHnlUm/WsbYz4KVbcJJ/CoDdB7
fGyWuyutvLoEZnxGZPzuSNP5ZZMHA9HLf4vC8W0y5efUlMOF/ZS+K6ax2Atd1zZ2x9aAaUa1tkHN
PvQBukSoKBp3ySDcagN3D6BdmBRq7TQVFsPptBgeXfZVzKQLb59l+rtHK7GtTeT1Y9nFKxlIpEtB
IhjDhPWmGYNoZ0bNC7oksdJywHMa9zBIJPgRuLs+hBCbYqAM0BC5q0XcPY6Ofe50JX9XXfnBSNBc
MfxUu842fEaJjXN2GPRsa+TEHGJY7UfpvrFCuKXuMPKmEfszhamzNwbeOTsbtMOPAft/jer/jVHd
FsQJ/9dO9UXc/MvjxxBn/+hW//mdP+3qwvpDd7lpu+InJNzwyA8evmcjuxB/GLbneK7tG7ZtusL6
265u/qHzn+k5zIlN3/JJaP7Lrm4af7jUfJaH9lO3Hfr1/x+3ujGH7f5DKrCguLAd3RLC0j3Tst05
Kvrr4x7Mp8Rq/38SLk3WpDNhIrmy8j4brHc0Z8YwWW+StR8CLNhgbwh4lAqXY+cCz10OOYIijDZl
bCLochuI6wGxo9q6KYGv3f+PHHZcFuLq+1f88X/nA/qrrFQTY/n813/+Uv75dfhdrj7aj3/6Aooi
68Zb992o+2/ZZfwq/6O//uX/6w//5fvn//LfHFEe0cv/9QG1jT6Kfwqqn//5X+iDP0zds2yy5oQQ
1HIOgIM/jyUgBqZtM7sBgGBjjeHA+o+DyTD+MFxh8lueb5n8jN/662Cy/nAtx+BHnu+YFB0cgv/+
tP+K3eYV+/Nl+E9iuDk856Ttvw8nWAdCN22Ph4LWyxKuN6MR/uFwkl7bW732UYx186gb4aGeb8A9
RdE2qg3GtLk6J50X02V34za6EjCr9mNIJ2RAPd7WM9h9qmlZ09yiDqfGymZXaJOTBm0z7KH20hYV
7LETZfBlkF5550t7Qbs7mKG6ApvCuBTF8gQtZOOSfr7tPP/sVErdJWaZLd1gqFYEQCNEmVudPtAR
uaRs0jp7xSW+uLpMEok0qE9dspuFlUwXvCXp8Pk6s1CamLViFPv188gACIS3wRqx3Jrg952qj49x
jna68sAnjxKSQlEchqk2Nz1D0GXe9KDFRsRTDfacM3r0syAO9lAXhdwTCfRZOl3BNA1NWzD3ozSI
4yYx4GMbdZztSn8ixsFkG9DVAJ3d+ekot+r3A3oC6NDs0VJTMhcAPgb8NkWqKN8kt5GKmZ5D+S8T
7cjwm7g5U20lDdsaz6B9m8NDakOE+EF0YiZK0R6ED/OtYcKbJkF+FxFXOa/gYUNpwES14U4okYJI
N5ngh0POGrz302PS4gJyUI4OdnDnBJSJYRLdp76aenRADlmbvFSnpi0SpLokYOMUeUULfhO1hH8X
5RfYrCFgZo/JlCvDbZcM1iYs1+A5d1rSw29PiBsSSN83wtT9vU13Cj0GLQ2cpYPV+C7EG/EWxc1d
m3rmaujFtMNCjgdI+HeOzyUuGGZNUsVClhc+vkjNiC4ZgUxLK2XcG5oEDgHEK8+D6R3ntdZGGOb2
50Cpkr56biSbzWyf+7xfPrJ7oAsnTGo4Y5WNjaIdpkeDBaiDjoJcwgKWYBGNaMwxZStJRLfjxsZB
G/MnqKH+FpzoPJAZnNPPhyzS1zWbhEMADzBl4rnoAqRROjXDQZNM6aJSu+jGpB1Yx9kX/viRkVy9
D4eIbUlXPPIYMDnadX1qseVMaY/7t+yitekYYtU1Hb0JOcOL1PBe9LmzGSxNkoEG5yBcVdFk3uzJ
hf2jaedUT59yQyAExqIKnJpSegT6OGRE26bIt9Jw6M8CimqkRqQDVXd2XMwOMtOtnX/Jx/KXVnjJ
9ufUL8yE5M2+yxnKsggh2pnAytq+srxXezoUONdOTKIaonMFhNhKZkr4/KKIynFOHbpft7dEtzzq
LtMdV7TyGI8xZpIY21/vpepIvhV7Gm/c/Hw1pDCae2Ex43PyXRdV1T6r/OYUWszoQdOxircMVlCo
6Jd5OKIRE2MPMEwvnywRVuRPsvkRxbB2PKBdJf7aY6XhnuONzDQwdxWvqIUO4mbnzbOXVSUeVVU/
Nnq9T6cq32ronHZjCdGKk0ItY3RMC6PFxx9OfQzASzUt1fdoXhBSvnqGKVfSxd8ozInJgOqS8xyW
6bL332piSNepRxoDZOaIpWJjoGOAeZ6PjL1sRc45ckGInVZoPh1DxkYkkmRn34Im51kTOvLYXjGj
SrZFgPTRIrXjAXDnPiSZKHB7xZDY/25Il0FwAperCH8lUu1Jp1c7av+zr5G0wZR1YCXN9LV0AdRg
Xv835s5jOXImvaJPhAkkXALb8pYssuiaGwQtEt4m3NPrVEuh0WihCC0UoQ2ju6enf7Jg8jP3nqsQ
4gHSrVv0QnUNwY31db1tYWnwGbYvBOwBtki/As9OWfpytSdn1Xf9E63JXtpgGNvR4RMsaBNR787r
jt2fQ9/2ULfedDRKP2FpYTL5cT1sznUegejIimNWWeaOlIIf0m3PU5IXn2QmcKXrDqgDWRKHML/R
JDy7PGTubY09Y0uaGigGDp5lP3YYnqfdj4nmgkk/TMe6gVipGQuMkiWSX6IfCPr0s4oRnhKC+6GM
+i/IMd+6hXdoa+lc8lHva1LOjSzds3CpTaJPzYHULvw+DJtSE0tAHaDyGfOtSrE+ZQ1qwzbHdEeX
z8DbROHca5YBFsJs79aEVtBfct5600BSXs0gcjSRzQgAnGtkMYQtsSbCSczeWv1Kh3CWKOG5mv/C
+XS54fZcjANDt7qMHhIMrOhEEUww3SgTvvjY1Vm8LpImvKqCkGklsURy6y8NH9YNRLVnKw5esyyf
1lZkg4dPlzSwLUxGoh7apj3gJHR3rR1d5pTviqGqK0l/78C+u3mLhWbUx6aZnozKRtORlxD2m/RR
KBQWQHJXiHUIiwgM6Kf5VpRvRSBWDN4fsdTyQpxRV0EptbzHYBy3ZpmxKg7z59oDTV1LMOWdf3ar
7NOnz9yBoPbN0xQXwXFiros7q4BJyYFvVu+GVQErGd6cjGSpvI7weimb4VFd37gvc8caEQWsTJx3
ogZ+DNhmPHLGLon7LbEBgMiZnWKwIGARF/AKFi+eBw9RITLbrQ4V6R90vLOdzMsiC8xtg7gQyyVC
fFaXWVR82DbaBlcZtF+pbYNTurnEPWjBBWtd0JojOWG5v5kzdc8F+EwYHa6sYXxsuzQ8gZu9jiU3
hnAtELwWEfGZo0acQ9yl5Ig6pTGempIztDbCA7YHrm1XYdBDwbPsE2dGLsiaA0/mmosabHRDFp1g
y7loXL8/p0GzKcH4HRqjcg+9k6y1mDha/NE9+DhZV4mHLdiRN2Z72lq7oZo/Cq8rNzocfn0yBpdm
EyTrAokBXiAcnSA3TkxuO/J9qmhdHSUWzjMMlC87S5Bmx43Nd7W8ZZBh9sWMA+bvtqk4tRUTDonE
nu+LjJBhTh8xyIFVj6uPKLFeeItgl2sYQ6jywZAEhQ/+1voxTTTDwLDISwnTdzm4/A7cRezgQuk4
eRuPRwxZTsU8q/bvanxAnuF/jdXwbGs8IlxJ/44ebCFMrQ79MJEjQVOFc35uUK6A4MCNuB4zVqs1
0o4pQmAO2NuvQQx303ypSYQmWaZa1hrhWMQWfcpZeyRkdiwArbhbP82BxaDCyVhGLqy/KiYjphrs
LKByIdS/HhFZMX9MonuakvJZoj3kGEABLdlqL1pqBaoYjiECbxJpkG6TobOI+3Tt2wyDcbswwe2f
InFzwiFddO3607NKpAKSZExE3AGYRXa8Hnp+zCw7bei3jIfet0Lr3A/YLVhSF8YgyLJkZm3e5ijK
To2b1Na/Y3AenKfm0vlhdubNwF65lVCdGR2laHNG0CEntwwPsmwf3QDyZdmUz7PXf9eiJcDWiUBr
eILdrpRcXYQ8nMZb7DC/bmH2O9csApj19kV7jP+DzilYm22dUVkPpov+3+hfR0Dnhjc8DWX2OgiW
EkPlhNs0odQICyo2pDsro0Aq3BsPph3t2abyL2GtMGzfxYw2HtkhUA2zs1wYMxFM/hgfIfqBPC5g
VJB5xLaq62vovsMiJCh36YH+hqvMguuK2q9Z6NTNkTmRHRNn9X5ynAfwS1yzzl32A7eqOTv9AqrY
BRzWoUrHN99Q5OxwDRZNxaNc16AeZzd+soXas1J7uTmBxqonNMt3Tq1dvU0OARXC5aVeOxNr3kUe
oVCqA2aNuu3P4D6odqeE1V2zyCW8f4O1G/tRnqFZhPuoIjWmL1qiZyf284HU93GUfIBDJQkCK1Y3
4Cx2yCxDWl8f2qzEbU54evBoA1bCATlfEWXHS12PlEnVHxkGD+E9RlmYIQPbowjFkpe+sMSLlsbg
3cP/QF+SfgdlFyxlpj4YrWKE6VDeSU2YfDEyOAdy+Y7ir+ByYS7oZvHiOzCBga3vp1L+mfP8o+MQ
Afvk3kKowfyUCIKDsbF2wOLWNnG4+zQjuKdGFu6QpLF06sCEYo1KlUXrm+K4wGH12XdRtlzZsT6G
JWiNZMXfurfC2wEoB5wXDRcwLu2nW1ZrnsNLMKJVogDDTSW1XD3IU0Y7Zc4jKiHwQYzDxadhUsNq
LOXNzNKK9uToTf4lMB4oBLlBJ/lS2+lrzJ0/caDypoW6btxK/SGvGH0j2Ups/2QHBAeHbbwt++lR
OjUs/6q4Sri6NMZiOyuMdZNaJ0WD4WPO30VjXYWVXvXBFWAR6EDnIHuhlIWPhqcyNdkBof8LRNNv
HZec0/xczi3B9mxhhsn+zgZ1qLzqjw6m6GIUzYcKDYItkOLCRePcKvUNdTfFI9mjrF+EQQ66G6CP
QaJnl/24aeb4o6/jGVjTOWS7tU04KGKOx0yQhmK/mKP3WKiBFsiirDNukgtKSARG7ovZpfV6gB3l
YRR14mvitfle24e+ICs3rI07zbh8G0cI0RneNifXYv3qmJvaieTO14qDgcTbtRfhG8VNgeu9P6B0
QbBW300VoZt4jC6F0sNVZ+aHC/8eXPGwCsSU7caJl2MIPXyaq9/StmjrcYciNn/WFDEMuYF9NDGv
eoiQK9Ns2E/2w30lXerPNNnCDLa3VG5gnWoSDMP0jbATCAzK3HpZdQrkOC27HJcpPSdZmEh3p0p+
p35+M/Kg6Le89Nn0nLdei2vZpOcCYRUcGzRXDRo6fvwgT46RbQwoTK1x1dj3ZdpWK2/Pdp52B5jK
Ih/KlZ2EJw8sgHYB2ree++rUO6Sm7dKdo5Vl8rYHOcS5if7dVJSUQ0fNHfYmdY/Bs3vDYZiVABFk
dIc+NnExEPetYNohr8I+RAbMBpTCcyyGJ0uzPKWNZgXPzi0Kb6cD2LTnghpEkli1mJrhu+/mkG2b
D59YX3RpfybEgS/cttzVrcmM373yuaIfLuN1Cg963dazuQFJvmgs+RXk9ptrep+TZdCSdNFl7EIC
NmYUf3mx7R3MoGXjw+MaPEh6WAcAh11shwexd29rg+ekNw+2ReveivydPcM7q9BLFZEnMxj6HUfY
arTExQwbd5fwoWhKgRw8hQrDT0CNLhrNIF45Nac3MCHy1aJXerCdaUZIyYnic/3ufUrVwdKIEokA
3naD89wU/RJ2sLrgCdxApSEXoB3oPkN0WGPYrJlpYg0L5Nkhxy1VEEmYUK1Iozka3I8xSuq4Hy8i
5gxTlnst4vorynPqKSt8xrr1x83t+zn9I2f/LRITBLao/0k6ESFwWs5+gw6II7hSqIid3Hx34u8K
8kvpTxj1jA4Vl3oRCuEJ1ZZYR9NTZCgitwt7B/IEz2E/vyWWeo0h1OCkIQ+3Les9aRzkXk/fovIu
SWddHSd6Msg+G7AbTew5TcxfDTiUpSAUcwl/bm2LkEcmeMaG2PJf8Y21hFu4MGyetiZw70TxMMjo
wlbeI256Lva6ivCURAjzh88R/Rjev4WRupCrkvmzbm6lEniiEBDAwvcpYLxkg8XjXFLAcOsxlqsU
fG4vqg6VQ5yTWaPIcyk+PCHCFX7qbOWEJTkTubsWO0+Qw41kepd66av2zKsYc9p65Ax0gxYrLEi/
pLRypNWfluEcp3R6zCZ35ZQNfvLicaDt31i1ztYogRRHdHNwkGkZLatk+JgbEz3AyhtjxotTBHqy
VP2Cseh9yoGaoyGaoVehWejXxYXdobcvDf2a8WjddJJyHZnxybjNYQSiKj8BLaJJzZ7QApG7Ax45
64dFb61qEs6mgrkKdlexZi4k4UEeorhB5JAVDxVTTmWPOOGD+CsCPhJKsqZnWT0XU7vwSqJF8tZ6
ZHuzGoOy2MC9AtZm9Bs2okR60YRTY9/bAxWNadssVdNyXKKVZGebuAv7oXhNFDcwE5ql5uOChrJM
UCYy/Xgwc8AdPBpODUc95G1gGN0bFeQuSI0V0Rdb60ZIdgZQnGJ6N+cKtR7JHW1FR6UC9YpmsGVn
Nt873GSLIvLl7S44SaleO7vPkdbhomxgISTQaArMGCjeUIsNKCIm4rRRJdBh1Tv+bc1og3kZSXaF
+awbSdOq7G8jNz6MLvPxJCieVeOXCL91a7TbDMxS5ag7N2m2pZqZ0QgiDqYkuy9C/0+Od8EQ/nVO
6s/SJMFIiI6HDEJuND5Vt6Wmf4sFrYr8q6lMggOcN7McGNHmxd4s3HVpn7G88qir4AXL9NtMcAua
vBnSesqTGeqUMLOMoWp6dpDu7PFIfjplC28hhLcznrSP/bklZ4NDl+FyNqFT8/rqHlDAreJJiEml
WHJIN5iwfa78OXHXymLfYoNhGm5v5SLiJwiCG7EXBDdxPHuyop/iAOtfRPYZiH0faIOtV5YxfoIM
QseeWD/GxLtkNoo3kRhyZdOgLsoM+F4qnX01NpAl3ZlAjq58hsgEpHMDQ/bae2hKDUi+QTFeTe3S
gJSKDCAXO6czsIWNQ2SAdjgsuc0POZSqNrCeJ5Nm07HdNybHr2zkf0rJ3Vz46cpRTKxn7tNkzHci
fZ7bkAzELMLqiCGGQrd6LJG6bVKvvlec82HQM5SrHyV4tLvK/5IxKIg+PGaAmNYFJfGSXK7FxDgP
n40YaOZgA/kVkVUmUUkcyTRZBKi++KHG5iPDa4Tv2isvXRC82OYtPLgg3iIeTn3RTzuqHVTJ0FPD
25eGaDi05uTuljWJ4YI3uYBDStpCBrYJk5UZ+pCc/FsyIB0c5uF1p9Htur2BtQiY4jDmZEHZ6qVB
GnLIEKtFMS9WR6KL8KvkMR44+Sw0FWxfMT+l7W9hinXoJw8y1/ZSjNVxiphLBYb3FtswZmyn+Y6r
YtMl8C5F015927MA95AFCGtA7wxTMOwmz2xJewFUSW1t2j+MAnFGRcV7NwU5iFSI/m16ZIaP3cYV
vFzxHC0GGNEL/H7btBqP07BlNHZy8SOUpf/BrPxqOpQvLu1T0367XccMIeJHdAUNfKSaS+H1B81a
EwakWDf2fCcTZp04KjwcoiVu+AGraGO/2X5zHRwSJCwkAAMv51GaGycb9kVePSPcWiFnvQTSO5mw
ZLIo/2jL2SBVmUW4dxO7Og7F40BRMiR0e5SfdLniRTX6Dz6rfFE31hbMzEnV2Z1oM3mqW5Weu5B5
qq4QLzKqWwstHlI+qD5r/TXW1Q2N7rC2SqxFvgEo5AAncuNwrm1UknuYaNWXrJt52wUS5gwLHUJ7
JowC6HgJJ1jMMFhWrqSXEDV0ZsWNwbTkj66xNbINhbGwakqii+1KvAvFy8NxmZim46XLUD/nFlZE
EBZbzHmMynTpMqUt31U5iS2azpda/jpZplZsUKCZRIyE3U4NR0MjcprrL1tP+dGiYVzIKiIawXBJ
AZjutOHvnIyYT9Nflxl2kxGtROYQlOTzKvZJdtCC8XaCZ3lsS7nGPbGPMV6joGaGhol/YHRLD7e2
dPOeZv5TnYLFySbeO+34boETBNYB0joTazSa2rcvMyHrFDr9vV/zKq5ePfjHskvI38IvsCwAs9AZ
QMlXKqN6idoN9uVu0U98gKJq7nuYW6IZocvtABB67ITw8A2MccrW3grlOdsCrybyN0K3mjEttrau
iPlMDlY6PFKYWQcTMlPZqB8KLdzGvOn8kERZB4fOPAtgiXZ2PzaeuRug1SHNI5nI6lZhik4IZ6gg
Bi/3dwXEqL5klAM9vF4DyHEXdHMR2mQW2q7ejv18gCxYHXVb/GCpGtYTzQNHcgkXuR2mPYg7wSSg
/GXXd/A9U+4rOhD88m4MkeBpsiN3r8GdGE53sty8X8eSWikvwucK2tYG6Z0+oOu90dZ5+QxV8kt2
t4nQqTmZJSY4F/BJl2EW8yHTePNDDHbFg5nQRz+WOTSrIoXk1Fd9fTI8F5OcLt5bAPbbKdUOukIP
KooAvBP6KOOGnuzpyAV9KN1XwU23SvEZNw5sLubw9aGU7X0xTS9TNH2IkShHcDSRDRdAJfqzLe2Q
TKXAWuV98dR27fdkod9GhGdu+TtgwxG+9S6mg2Zyu0viOBdHYAPSvUo3WUJSE8/+XmXVa85dsqhd
l79eYPCOqu7QkOG3VCEjoGqiLdYN/7Jr5G9ZW2C8hvZ68JH9H+KIVafpCpz/yKfwBi1itlhH7MZQ
oRRvOpYXTje3hyQo/IPl4uaw6+HUedGDVsRWYIeA7ISFtg2znhA81PNIzMtDdPr7p2NlQ/Gb2l3f
1ckJe4WbJFgfswB+K75gK1XUeDjpEh289mGp2cY1H72KNjF725WdZk+xQliIH2TZVFj6+g6nEJjg
C+DyeWP3mGh4YTZwUNnBegDXfJNpI0R7VqlsYVdCwhEayefUVf0n7dkWsL4Wh79f3Gzbwi5aZ03+
VMblsQ6N144l+wa86taFYgOerduqkDA34ZnjGhQcWddRs6ky65lUlpt2OPLVtnYBPWHy29I/3ZdB
gbecNDa2qStwETHmprTZYdfdsOVlT+4zJhwMrtLs1K+xSuxtVcQK3vxxmjWv/3xjq/ojR3RNr6AQ
65qnNjRfO9Je0ZEmV03cC34CPC3UYjRzhXru86xAn1b/QTj9BzSFhmKiSC/orXXM4jcoWX/ZIm22
QjQrmoAn1oeMegWeSsaZeJSxSkYE5Pg+VAGNYy0vOR9LbI/lMI/Yc5J4kwyPmUaqXTbMjjSrma0u
sYLZifUrEr3BN1ndywaUp5lnh8RL831AtKFjI7/W9CmV0BwCpnGiBXntEprtMRqfffs2yFL+V5mH
uN7y7E8yIHiZouoNywaKrd6h1we5PJioKGWiHsrRI7IhwwWW7QD7vcBWxkDRMBZ1qc0dnb41Tkr/
ngJkqRVxV1TUQLJv4dRR+MT6pAUy7q2rxvqT6waHdgF1ZPRwNE4sfVnRVO0qA1AcVBT3Q/BbUNJu
VAi1D4JqtjTazEFFCfG6Mnos8iXW5z7nwgwmuFq7+uwmE2eytJ9osqtVYOUnr7G+wzxwd07CZkQz
gS0JDVpkXYf5wNiHnjiHnvVpAaJdNP6wVrjcufF3g93DeFIJnP9J3Q1qThZ5n06HrLiG2rgWcFFd
fzI3fcTZVuFrD2EPDL7t77K8Ems+YhBCMeWHHnpcku0GAKFcTaSR4Y3i/eNDhpvHc2uCdh19gLqW
9B977qrZcL9rOBITfmkPMeV2Tuk2UyCoEWrpbVJhPvI15hFMk3k7/Illx8y29M4tQ4JuGIdjl9l3
7cAYC59ytwiIRluNlXEsWW4icAhvNmdqQa1i4izBtD8DegV8/qJTL9uzcKeJnBv3LvZhoxThozeb
1Tnqw55903zuqGmdmA+DyOY75dmfcZihdi0/7F7iPDDVq5wO1TwEAKMIPyBlE87RuM1vUujsNiJo
NKG9WNFmlvmgGKt8F/eMgAebnHnCdhbZY2aa012PJ0mWN6uO10CciDdQZm7UNc2QOlNw5m1YTbmI
n9D1pqtQopXxJHdQaRGVw6iiiQpk2nV/RK+zGxNxs50X37XpRIjU4UgTh/ssGTRf8p5KofxLmXdq
KsWufQXBLVZVyypcBLncdw2TIk3KY8OhH4zp0e+RxxhhFFD3UZ7EPm0u/DmIy2n8KZz2u4mJguwF
TQXYnqPvEZw8d/25MokY1x3Qq4GcQbi3y1GhFrJ1+mPImr7ZeEFKDLiK9yR+UbDrAwqDhOBBWac8
w3225FZ12O+U/BA+aw+QitvwK09Z5o4N48WOA9fhkcOyXnMgxTWvbSmeRdBviDMxV36Pob9iD7XS
LeZPlvAgpw2YhxOj5RbzV9wsYcw5y1jUjGaqDYZVaCjsvW9lERfnpTYCdheJOawAn4/bnvh5Z8Yc
g/mGfOyAPYqHF4FKT99hXewPTk2f01i3UEcmghNkA16gydmvVzmbPYttfy4EqKDautym5mIixjCj
YWKqwr83tExAMMpzxbi+ZtbDITW+G8vfOvJGVC7IH5W3SWuIwZyh7aPTSrrvjsRW/hL3ea8OWV/R
1fK6kEENGN38Nj2/Wwc+CfWSftmoaQNo0/E6GuhyxAYJ8vuo1IEy9E9vOV/kszGBSQg2KZ3U35gC
akcS4V0wKvhp8l32hPOZMYr1QDPasE0i6OAKgUj0EvjCxAeOiWRIOGoONRUsplsE95xe4lwSaRb1
j/7Ac1lk47NJRXSLFPNpYIF9lsY5lEPO+VT9GE3DaxnSse+nTIWxokzmdbB54kkDHRZeUX7FEZnY
iYq+elPdE7izzGqGTA4e4ZUx4Ydj7lhUAOl5eIoMDjVMbTvK4Rb55rZsXcX3SghYXDUbSJ6s5nrk
U53TRGvCEtEKxQwJb1+KqpXnslUvBQ1tRGWTNcYxiYucMXDvr4iw35m17M4Ntmga1DNpNkT6GcW0
avS4nynYYHrM0aYbSrHQ7I8N0x4XnTTStVHXaziH/anNDL3RUULecvWr6nA+RCEEkMQMDpzfhHmR
FgOyTD/ATrBXeP4eM/IJj/GsL0Zg9YuubY+hyzSJY2qJc/yxkfAw6KRQbrpF+ZKW9+UJDyaAZn4m
kge6e6fqrLXdir3Hhyvgipnkd8wo95aV7jJy44cvM/EXKD1/PGcASasnb5Uk3wzhiULwWE8UAIIy
3lmXVDhbK0efN3LA+X8t4fV9mKt43aUe66SKwVz6Phrjs9XhqeNUT0EkGz9u2CWXJKM6nOGjIU4y
VvPvhJ/LSdvhLoL6kGiYT/q2D45NhQ/SqTWJO4yYW+yxbAJDIr60Oewa3a+nzPLWFkF4bHCKpVQW
/YhAnue19WaII5PGDBdia+K/9V3BhxOUp7Il5rjgwSa4L1xYtg+0C10KXPnqx43VEwS4iLx5NgIy
ng+05RVqK7buuXPi2SBpo6Q2J3HivmGLNlc3ESOJHTRI+jWA+vNQ4w7m5883XDuWmdX4MIWSkw/h
I7M4YinDIbbpHeaMjypmohD09tOYhvj7624nHfej9zPj2Ja9cfz7KxdGEweCA0FZOuEeKVelqdOs
6ZrCatzK5rdHa3GwDPYFo+xYzmrW/2jhMc/C49r7cfXmtoQskJMRY/5I6tMs3OqUjkG1S4b5ztSS
1W1Hn5KCIBoUl4RN0V3pDXIhU6LSo5ZNDYi6HyIz0g+j5HgPbPHIZADY4xC5lPOecwUmf+EVEx/m
dOwO1HrrZOZDU+nNoEtBPkIxwSPQjvf4bZhQjtusk+wTOmx0HYoqO6z0K67UZm2UIkJomaodwa1E
DqSMasrf0JRfM4a8o5PYFwQb6jgZUBZdjGVvFJ3TmuNJ7yJQ329KTlt/LPsnN21dFGLyK1MsX6s8
3dP4VPtwYh1Se0inymuuXfOa3rZjRH6tDDJDiOgh6eXFGJkg1A4+clKOZBlxCM7iZNmMqIxN4Hkg
QTXAWysL5dG/jg6DWwnsdZRkg8iuNjaOOVm84EDfhujU6lR9GlZ5Gcz83JbeQ8DWaH2LfF8NiX9P
Kx0dtRyjY5L3JOQhwF2LOa+3fqMBBsZhfq8Am9/HRMtg3maUhdjpCpfhP/5IzEWIBIdQl2J0Fkbv
Mft3nWbZVjZwtXDZwsZcT336zTqaaRsknJVjaiqUevIOyqQesn0TRkDjFEuaugN6IhQiFpHIA7Aj
2ieUTXZhMdu1HoZJ6Oeko43rhzjYhLdkXApxD7tkdI8DrzrQHmDwUUhPB2YDZ4818iIYdb52JaQX
BL00ZkiSXDJkz1Ciul3dEUngtYBZ0O1cQpPjUDhwDMjI2bSunshCkOWN8HQneVtOzki6NKf/OfG7
jyLtyyeySN7jrpKbv7gJ1f7mDcR5lZwHsnyW6K4xxFjlSHJCiwgIikuLsWgZmRDWc9d8NCy+ndK3
X+x6F2reo7Vj1eQ6xdvGZ1hbWlOzTtihg54V0d5Jm+w8RiI7w/lctEi6F6zRVqNhM92RQ0/cWnrt
0qPbMdHFuVgs7ZIlRtLaS8mrrg+SHtSq/Qeb/M6w1B5N9SIdkD8QhDQfiurcVv6rCOLXJKGFLbmf
xqIE45Q4MDqWs1yPaToecB3EhIaQpVn1AHEGk23c+IdZ8LKqHX7AiedUcRQwiyGFNaP7FikUI2+o
D0VQIzvCkB9lxgeRtsFIO2LUTbluzLHdEer5UQz6E8VjRXugTo1FwmlQF5DTg+FgZLfe3NXnSPb6
bIx+s6EwzJacSFjlEQ1GakSbJclGjyPHXTPYjArrbbRVurUnmMNsGH4bBC4TOtiF6Scocgb7rpAD
yhkkvGGfni2GNvS6t3jvdwP/zbom+jGVFT9nRr+mwjlde5LmWJGhJKJ5P6LMQewzzjk3O+gp/IZE
1LTlMQSRYo4Flb3meumaQtglx7ho2nXc5ciW5Qra2AASzz56IeO/YbQuIckBXCsHfEI8XCPFy5k0
1xvbCnbbNonCsxGXoMAn61Ia6X0UBSvPpvNOXUhrJA6sdC9fOp3tm74z1vhvo6hlLX12lH4IqvTV
R6+5ari5gkcQ9ZCvjJihnG6OUdMfK8c6/e0rUc5dxxth0FSPyWCfHVKKKUIZn9kIVojx8afijLwS
oz9xTFLBxvLzhrUmhL+adAxRwsMVtXqsSxbLJjpfhp6rmKSU0vI/IFwOS6OncS70yxglbyT5tfI5
yMEJRqi5D62Xfco+XlPak7FCsYa1AgBWwuTKIJbELXiWTLYWPB4MoKufLggZVjEZ8NwxXdpZ9sJS
ItqS8blOdG8w5JpPQQCQMqHX02F3xHVVr32gibxqjU1vodR1b4vx8rWM2KYnnYtcrTHsNfj6YM1q
H1YA834KFA8mqlHBASUJbo6Gt77u9aZ0mQ6RvrqwEkcfodC1lIMIpudui28WG1Zwj1KVl1ItOMMT
NTP9cn1EtMMpKUYO7Hzs7v5+IdwelIJtv7gcqP/+Rzlcbfzms4/Ks5Rn2IbjMYgIm7v9DteuPP/9
lYqD//iVE6CxQ4zMTGdiYO9WJT7GBMPnKk+LpbZ8eUplaN9lToSSvOf+9Kz5LlckDU62YhV+++0/
v8R1d+eQCHsI0pqEh0hPm79oBMeHIKaBGqwHDafs75ce9bvMboRlj9GX27iwR8WcXFze6V48Y2gs
gwdONzgWVmhAa90ojp4b/dlG0svALU8AkdAXOmdw1UwAk9e/2IZ2imj1Vb7HM1gfAvUVzqq4IBte
x+TquHHkn0mzr/7Acniq5wna6l+PiAEopJfFXWwN7b1nObv/ExvROf5qyrb87f7VN/TXBPNPU9H2
p7z7yH/a//6X/sV69P/DayRMLDj/g9mIkO+ff3Eb/f0//LvdyJD/wF5mesjNAlpBz7T/M2oV3zm2
NpP/wZFW4Alqx3/6jax/eNKz8CI5pvBxJf0za1X+QwS2S4lk4xPCeGT/b+xGjhfgkPsXu5GLGtNx
ca3hXnNY8N3cbf/FbqQZeeDa8NaJaWNetYKv1BnIUiDrbAl812ZZPrOAaXymRsalnNJq1xe8evBq
0pn29oNRRcuiS9ITkyUmL6H1GAEV2sC4+SDZFSwMLTEvSBS82S/zPVZmIzIuVb6h+gqx6eSPEgT2
wgeLWdtEfY7pM76OZ0zBT2X/AauBCLy63Y8FbgXROGw1KVzBxhxIrlQYNRaxLn97K3qMkDeLzDmK
SZskTqL5Bhd92+GnJmIo+BIWQgnWkOOx6GHuW6RNh1P1nE8mADK3va+Gke2m12xbDz2wn6Ooc9FV
L1jZXD2/vgekYOwHt3vJkubBZiV7mboYW28cRVtgZ4BCr/EU3M9NOq0MRIxWkV1U/UR41C9atUMd
i2gL04uR5Kw4g2zrylaerjmGTTx8erJGdwf77qw8IOPk4vlwV9+dRry73cGJ+KHnSPkrYAn8yDaw
jEHtI4GEUofhhm31bQEO0TVLumOUWy9TnSAmScLsIgCIR06Q7kLTWzlYPA7W6Hw4oDnAn64S2Tzn
bQikzf0mcwDXpLdvRDgjvzMuhb+L7Lw5N/Z4tmV6D/sRTVINWFwn/oGqq0c4P3nyAAYM8HCPPDPK
vlmKMYLAY7HIVdLvcsM5j5KGTbkmgxuQDUXlTscqjZ6Epb6Z9XC5Qnon0e+d2qeSNGusDUSFooPW
ySKl5+SkySM6jUycU6kEulf/fUZURmA2FJPZZyrR4ZLJRmjlSbcNDdWvxqx86Qf3HYIzIuOJQYUJ
17k0JR2PJG7LFShMTHEa4nZfE4J3NeJbfZnRL1VmukWj0i+MQrwFsJRgWHHktSg84XQydR0js7uU
OnvmwHT25oTscHT0rx1ASg9brc6MKiU/YGMzNIN6scQUkq7j1ictgrKwGsNqVZTMSmAXLwnwhMYy
mXtak2jbphQ/vrLUU5eSxpLMa3QAd+YgegY5zJnCAJKjf8Nj+KLYs/PIVqIKiJ9RYwbckjK0qlDV
tFJgcx9rWHjpyKiy4wm/RGUVbbyxmndWnVDTZpeA1IpFmVbBIY+HSzxtQ+FZXzXQedQhX/GQ5/x9
ptuGdrdGG+KtQvWpu/DbIa3qNgolpgSmc2BGPPuNae0toHiLlOt4GMzyjxIS9rSLQHxA2nERZrDq
BDlMo8e3KHR6NNmSbtwKmyCxmPjnSJBgBLFqiaZdyD66+zeSzmu5cSQLol+EiIIHXgl6L0qUe0G0
HLwroOC+fg9nH7Zjd2dC3U0CZfJmnoTtVQe50ipGIsVOhw+SZZxNfQNuR+E3KwpHlzavRaKNr/Es
Ya27IUkcB+krM1/SqJ7XVov5fNDoZTJeDB9PK4PeA5Gjk+vj5phgSoNA1YKUgxPyQTWD/1VeynmO
rpidHpN/FAVFRNYAt8JrGEzkiMXG2MI/Lb5rEFBwCVCEq5hwR1EJfOMpfw41AOas6C3jS//oDIWn
APMPTiLx4bZMtYh6JbskplNpOiSM3RdeR7wOCfB5qPWDq851bd4Lkd5kvg9J6QZFYfPBuv6yqv2j
i/9n2fkmS5gY7q5mnESvLeO5QKEX4bhDc+e5GyNn5crvtosQEpo82jMC3ZOSYExd0izCCCboo1ku
6FH8cSLK42tf20WMt/VxWz+mnlkEIsrpsUxFMfkGrcAGprDfL80W7DgjG6BTGpmdiJhWZvxLPOop
aFloA9bpq9HmA3bMbJ+pBPZNiTBHfnVFczL3Bcn3T7+UjZ2EueowUiymvCApexotR4DiBZOg7BDb
k34ea/2l69tfwFqvLDjhkj9l9ISQFmgz1wG/GX8mr2GO5ParL6MkBJGZ/GGzOj3quI9mS7uMAyUf
nHR3WNfQcVtS2Dyvk0n6ybFe/K5YKx3fVgIEssUiCiBYL6yeAW96spz5nPrxbobSVBoJBkAQQBZ+
fjFZPLS9vywYrTeKzxJJ5tzY0ad02GK4OA+6ScDuwbOAKHLRMB34pnks5uaKNHQXwj2rzlsrkVxS
qIqLzPCvuaLcdBiMi0azd1KwxqGTmABVRfjUPCIaGOA22cSwg3sAIIjmOk3FBWvsZ4cyQ4lT+AkO
/QOwUhG4xmtLBdOidYhQRc2d2fDSVe1dG+ByhEa9k0b6VNN4CndGE0w/84NGk+waHtaDdj9f62Vt
jmPALz9Grf2ONfYjFr5twoGeEVK2hSwaLohN/9Kvshu6GioVpDYFJ1phhAtU6L9lVWRuWpHcCJhs
IC8vMjgd9ERkzQKQU7fxMsI7vOtdQldAKXaVXv0b+2pj9nx7KQd7ztOvdcvEuJ7SIOmvelySmMsr
AhlWuuXi+mKZzrFQ7drt3Xg1TMYTqRIkMcaodLbNycod3H/4fe9M9Katk9lXMXsLKr26s6b0isWM
ZaRprqnAFkdzOt4ti1CbH247E4QFqInCmi76rKDS+gzmETYo2qmclRbyGldJCK846V+reGpBdzbv
qQf0o6mNe2WWn0NlqKPhUeQqi3LdGlTzoAR0UD4UGK1Q3OpHN1kBZJ6FHD0oPKb+P222/3COUr78
SAxUTv4ucu6XtZszD3K+8wknFIreL3zdb/xAW5CsDL9UP2x7XwdIuwktAENIttFqsACmTDoiJrVr
9PXomHNAdY3ZCk9HtwBy85rI7tg0/FMUjLeUw+hSPmIWYuTA4RoXiuYFTo7qOdQmc+ua3msGJ9rP
crJaurLXeqb05VDLXTW6LG9d89Q5+d0B2L31hXcHoPXvUfvR+7YXzPZQP0G03FiY0GhIcLWNpy5Y
JU8tASViEczVZz0L96NPXiJS2RrnNGRbhkaj9DZ1fLTL/rUrfzwPEhtG9z+RQUzJRpZU4taRim7t
QF2EgzFuDJdZSzAr8ZzvJvzEz6WtqEzkWIV+uHYHxXIprWP31WjoT0ZzBBsTbuBRbSxYDLpTvod2
SdRK80rOSAUHG4pDvLnIN9WsYzpMQOS4aH+Wf7Uw11GxPFNL2BJOyWZrDzq8IKfZJVvX26cAdAOi
Ew3D6EjR6mk1665EM6dWqIu99FpSIz93acJXNfESJurT0k9+VVuvXmThWTDKQzTD23acZEO9E8EX
fiMyXSNLd9/rW91LjIWDS70xRXhT/41p9X6b5kyDyTNWm6mtPszG6ZZtZGRL0jqYvyqc50ainWaD
4YIl/2rH//Wngj9/d/Vss1+PEhFLjjqzOfehbTo4Qq3tAPgRi4038XWkq86IYPjY1Ad67a9mPAqw
+6deZnLZqcjfWz4YxMRdelbCg+wKjAI63xymyKfoN2PrXaGBQH+efZvDSL13mgisrVNNC98cfhXq
X0Ao5igtMgACgugO1+BnzAgl6Gpa3TQro38EuqPqLPcSlgRMKHdmEp/dhJI7K0n3aDHc3+mOYdqO
QGfnqF+ts5Yu6l1puHJDnmFtWUi5QPzMwLE7DBFa80cT4Y9RuCqAVbMqU/tkU+EYxBLyp2MDEO9K
PAClhRQZHaeH/oLrJfY2bRpie2w6Gei4X3vGTwuKstgKGPI4dv2byUeXeItx0E+rYkEfNt9Gd4dh
c5x9/OG68+S22nNUYDf7hrp9UdZHPc67UhSMi2ZuaN6jxUaEv4UNM76UuGh8YT2z3f+5CI8ytNdm
CGpVgYzP/Y6PZgSwlNnj0XQ1QQoxfrdxfSxa2VXbSGs5n9j8bggGP1mBZgxfbcH4W3DZMNivsXJg
5RyeJk3xMWBKzkf/gG3X3uPs5pAOsATj0SUt1NXsNXzNgKpoZKJAwSLAoiLtboP0aZuMtdb5aZh6
zI+tWO+RLLkS/7MYuCRt+y19WLcNjFBqJhD2iUfxUg+UxixCrFVZD4uLRFmGVy49q2Rb049NNInQ
l1MFowWNdw4aDRuVL75V7B7nnPoTO3yvHr6IVvpbo+VRqnt+rJwuQydntgbUQPLyMIzYO+pOgz5q
n8f+nUM4Iz9ede2l9fik0pqBdD6Y/iK0P/AqcJQqhpvUy3Pn1h+0C0cW7U9aPHDdPFfGgKSJVdr+
Mxq8lwzfwNtG/7jh/UvDF0bnzCqprRs4DIelceDx3OuNs7cB5O8iw/ns6LwcZ/uh6uomlovyZbDS
N2VWty5zr349mEufoHzlSz4nmQUWTKygCI12NQKKHFwB6RP/9+Tmu6RgFFXgQ+LU0EHsn//0inG7
SLYceHDZjyGNHxRISOd1LLvDGEcVrrPpYT2lj6b/He3XqfoaoTY/+hrO1KES0Z3vE2UVg4X72kQ6
Y9dwNK6A2ftYKGgGVC7CKm8wATZbZpkCNw+HVY6Yc9YimdZfXHkN7K/zoQohvoecvFzGrotpNTbm
b5dBkM9cHfMQIzaHZCoPxzZyvt2o2FWPlT3G1NBDpxoeZUD6y2hzH43S+m4QBvVjf0JjzLe1zXVa
dCYXDMVoIE7WvplbHFSwHUDCF1q1oxCBLxoavKs1jNqzl6Q03rRyDtCtl7F4RMb76J/lYRuIwyep
V88US1ygBtyNSsFYsIp3hTUicK3+VfQGuIto1/v9B3jR/Jujzr/mQRph3V9WPOJrrGNcZ0yqD4Hk
vcKVdc6jGz3DaUsOMZZool79vAhH988YCE8Y2S6co27rMD4L+A9GRTv3d1McflOOmQSpycpD3yL2
fGPp+9oF5AZ1ha5xznIoHCGGc3xeOb+HQ05/BAJSVewVid+ualAH5LyoJCR4Zi2AmLFFpc0agaMO
uJtGqykicvDgB1PzibLZ9PnGq+V49EK5T8KBrrTcECvTi+YDZcxLO49L3LrsGwpT4SZ2Q26vNjps
WffmXnMJMNM2u2jNxMEAhP0XH4idsVszsv5M3Hrr4HtcCH9cGW6F15RDNEwZZKOke4rw7hx0rNV0
Nm31vLZXRj2AsNfmvwGC3660yG6ahICp8DCWyu65wSY8OKLZWJz0d9QFL31OYRX6G7ttyQMa826r
J6/sbg0uQ3bdeEeK6C7AS1HPgJsJLsqpb5pvxyff5yBNryw7GhfOxBbEaJ8SnbR/K5kEgAM+yb48
9u7D6IS9qaEXmVQdDR56q+OXAJTgo/oi2lvl1kncG2SbHI2r5xUTNXeQemdmbNqh418iDWS+XpRP
lJA1j/rMn0wW7O4DF5tsICaueu8pwu7atvpFGrRnVtMz+8HaiSdmPXpDjtsIKb4xk61p2GD1Gw5J
RbKsZDOtHPFBiuImPWoKFK8Rw8GJtpOJlUyFRx1C1l7g8y+ilkm2xcSqx3pIClrfleWTELp7lqmN
EDZkIdet7EKVCo6jStqbETzf9OERB7jgT7QcdnhVh5+uxRFVMNAjQBlTwQRveSx19U6GAUttFJ+9
+NtQu9xllkYyYlewA9N9JF5GNT/cEIqzqhsW60ixWeIvstIxx0CLtX1ORpeUg0YAhCEdU9Vs4caQ
SYkK/htkUr2P2KfFsmbEdsUSw+2/oxsEfgRSmOKy3OxUEVPNmDspPxUMaRUm2rppiEAmzfDFjHpp
aQNz2HbGjhD+qeJRLMz7Hkih3Zqy346KCVj94IprMAwtRrJWHrC60vHzyAiGU/mS8NzQAFrRhNiK
TyIZ2xQoNE514EvG90z3UKHwq1T5Ch59tdXM8k2Xp7atr1MwQ3dGF0Mezab73IR/pDytVddjkVma
0RCSUwYETdppk8d6unb5+wbcHY5wE4DzaSm+IuvJ7c13ougrbeo98nnuOx1CTHaZIFkeMA9d8vE3
3b13CGNhXAGcgWPY0C7QXBnYcZBYFKlXoFj0zzJDJyUfEDjInkt7FAchB2ZSTbnJPUhSGBjyhd5V
L1Or/I1V+MXCd+1+2bn6M44xTllT+Rsa3VcraWqVdfzBjSeA2cbwsI1X5YN03OHHNdAZAxlxVRtJ
s5JDwWVowmkeYmttFcPZapKtZ/fhoxVkCNyJ99X1UrFOsxDAUTe+kHf+K3pIrhkRirBMfw2TewG2
3U6hCOmcZhytJg5eoielFowd36TpEbZ7aZ0isySQpj9aiyL/IJwZ8wgGiY1ZzFuuFl+kHq9pVqyr
cjliPtzG1qtLeDyIsTq6Ejqoo/ZOZhF6AqUeQM5WS7cBeqkse1P3pEJn64ogjZ3OKG+2ULusoAkw
NUNqa9AclUV8SbLlZI9qluE82o+kvfEMEGNrTb3A85Z9aAapAbslE2yVEdWIzz7D6y28+GalUTqp
80ADNg9mRbw+VwzBLWjLgrU5Tr5nax7WPVwpraILiwMG5M02LD76icQG9XEcjLtD43e86NjscCrp
Vwkvn8bIH6P0b73dcd1Ic6A/eQq9i7O+lPiX7Kw+FDh1JO/Q0qdjENZWCwgnu0ZCGasHGjXoWwSt
kBkjCcelNHp4OsTVzcx+1NHlq7EmLTFjtcypg0A0Jig+5Zwb8FOPKKnt3oeduehjxXgzEQ25xvQn
637MBJoGJkRAJW1Pr8d4Syl2PtIytgOtgNzqUNgUD+5fHrXNdfA03vYHIDRGPufE4zaLws4OEejk
XNGCrof2O4kT8PX60AQ6uCIFK8AZe1bvLJ34DCN3bxZZD6S/8r0lV5+Sg3tLlUw6eGcWpgefmViD
ylqLyyy/mLZLmMIew8BoMmdasp0Y686jdxOZ9NoV/oEDtg85KJfLKDJosdXwGWahieOQs13kDMUK
9YfAX6/tDIbnfNrs2iaNuX2eY7hVSXhsUiSKubuOjbNukprbUpGdwgy7YN5f7cm/+s6LPcC0svC9
prTnbOTc3fM+OUVKh//qeMtwJN07G+aGzgadpnTw0qvYhxzqaTPBZZKHXm6ebM+7GbHmbUaSrEHv
tC9Knw5U5hL/tDirKejNtARoGwCwANvhR7ko3MAZn7T5hz1xT61THox2uZfK0PiYOTRoyQWIM6Rk
P8IoU6YYppsb9pCtHtWfBS8LWthlaDCk0cOL+N6WTKvv1sB1RVoTbAhmFqWJE7qug54326/mr0If
u8WD7VJqzjLiWLSyDRtanbGLxvqv1TD+Kdck+cxaVPl4bjnIArLG4LDkdsBhDyfeMS3WY41FZ6BE
pycmchy66SMMn20jBJte9ekS9MFf5lf//BKtujEf3CSdPSCFWsspma68tyYCzDoORA8SnOaIiw3C
JDkY/+SHbCRjVVPmndHyhmtgkYFDW2cTjglHb6yLB6iEAhemLAB2loNTniCFR0GDQ2HBDZnyo/xm
CfnkJK/5/GB1qU4jmsi2FHURa0QzM48aUfTqkBYy7ejbT31n1FjsATYgj5t9ffJF4uCHgk1sNi+h
MuTeIyfmpPTs1ZaICdpSXzRyMutHmp86oj0HmXnzsenpJcx9YMBe9hYa01nX4V8hz2cice+5epyJ
+l08YtSr2pboe1aezLwjvzaxirpv5G07cSOUEi0do4QXQZlnFYFiVTgxcS+xW2K9CAlSj1r2VjTp
xKZNNiQjUWY01DUXM5x/Rz/P+ka59oM38OybKB5QR4BBdWczSaCtjeE1BgSfSTxYPS11BWDOpVkP
atUW85pwNrqf+4LiRSNTd9G9amVmHVMllMFIQJmv4H1w6O7+1Z2zzVdxNxI1U/R8keDGBNq6OxUh
lPWK+V/NOc+S2y4h9tsp/92wMbdO6blhqqdPJigHYDuCiQObF1Sd/US92SKvuiet5KiVyvmVHmSW
3YtnOc8gy/7ysP2ulJmcOt3+rBqufXSEbK0QvHalDVsGryutNx61HJQKMXY4d0xkIUUkr47+Wnbd
d5I2884TzgdAUe6/XD5WNHRsQxaBlhvxKppdEFymFpg2ZWOeE9E15P2KFrbRBLmIUJ26ADS++Xnq
BbhBb8J6LeeUZQhYElWlqCI1oD96MosDkhg+0Cl/kW51Gv35jQkps44xfo6clEHNADNiBPxkE0EM
ifLwZBdcLfNPQ2M+VfpnQQm8FaHx+WN382Jodab9OxIJnRpeUyTWRw18YJSMQGpPFXvccz2kyIyn
xBDMT2GpBUQGiGMkj6ZVl+8FJ/celOyjCMSgEiNMwMgvrGb4md1h5ZN7pYqLj96oOuRrpgomr/2y
b6iNowekQwWnEzoLT1T1AF+TwDdp4KWp2oFkFn+ENT4ZL4zFJrWyX9t8NGV5yTP9idOulyVwOZBV
VD3T0q5pz1U9ril4IKBDJKeBHlRqBSfVsj+V7smop6+kQCJ4tDPwvhi8L6P5WWCz0zLY4mZx4Kjy
XNZxsmVTchYq9n8qO9zriUPzLdIbYwyM6aG5GnvjE/wFbOM4uupIyTEFWAQvIZcweNSb+UDICDGj
x5OflsU5keIQdwkZzHNJIV1fg4PQmTuQW7vmggkauqoQyd5DkyHaeu9ZwjraRLltJ6ywpUMSbdXZ
46t0EZkoW1oOxcA1Mht2Qw31LlzCMds6lFieZS6+6oGktpVEL50G04Ov/zWMujfjRTN1sQoxd07a
dISbS1ttiYuo51GfM/w9TnNr6+o+FMzdbGPYu6l7QwO3grHJCLtaA+Sp0KR8KGiG8ZeewC9I2ez1
h76Zv1yYNKmeZLBRxFIjrEH95zsuyAQ8In7PkBAUw2ciZ4R1+jgwCrsB2dZvRql+5qo6pUBuWpfi
lj6lTAoKUgM8EDhZz2Uydjdu5HD2D51r2U4pTAb7wsSeQx2SlAuHP76OmmMwaSNoUWf9F+kbuK3o
XQTFx0XtnyNhk4OEH7omUPk5O/L5ocJ3w1Cfmz49l6N30Cj/qlygrRzqa6TQeJ1WnBmdnM2hC9n/
JUWEyjC42P4lg8FvrPPF2CP6ouPvKMx0F9yXyK07DMQAMS5yrb6lLThSLkHP0qFbeXIZZ6uYKZDj
wMMopoMnKkJjPL4qZPfCStkPzZbSpnHdklxcJikpFd+POG1WMYPacuP1/KzCU6AW/WuWWqCd6Fjr
mh+FlRCn9kuX5FcOOyIYM+dTd+j386Tch5ZHG5XNU91HH1ah70VVvQFUzbliZTYSmo6TPczu5qwe
/n3UKcms2/H619nwuTrLPwGaLyi9+qaD+c91GyKX8r+4EGxxUn3Q0wE2SHDHcMtv4xFLssDEAQfT
MN/3zVY2dMFgTHn1fQaBsyF+iOODuBj0PSO381xyYBVKg6lWEh6ovYSLNMc3EmfGEc7th9NUh05R
udDSFb1JH9eH1NPGxUjjRe3YXzLH2mi68RFJSvCd8J5q3HBGc9VwWiL/T7GEU9qBqJp8P5vlmutO
1Ov7xsHdWtQPAxw79zRV2ZYl5d4PMTe3LvupZ7qpwlzKAxiffwjhGACQOy3oR4SKbtTcfIcphMg6
47lIYsw8fa2wRJQZ/Wy/5CKfx9yp1oPyj2PNBSg3+t3EPMbmQ1u6evzEK455kdRSl/IaOrAgy9Hk
og5cVDFaWhgwKSEMIZ7g8xk5X8Tab2oUj3ziR0VnABctTh+gxPZhD+O6trq1G/kqoD6dRAdn78wf
UVFFEGfIJr1Qb1aSH+0hPzFA/socouQRnMOesl7Ut65ZCtc+t30yb2dsHa3BzZyIOrVS9FxZM92i
1YGlix9ryC+ka4r80uLuCPkTWv2d6OFA/MdIsDdPf7VN8J7EeTfSzTvNf6I1u/VckZxtqLofnbdG
9IyOK2835MPDpHvyZluuDBx1LONRssJruB9osqXeIC0KrB0mG4xBkabdl4Im3QfFhX6brT+6QWtU
djC2+tp4tM6Fht8ux4oLjusM7WvStczanexTS8f3yNLmbxso3iD8J1el1BXKeMcQfVO4o752XZ6y
QR+p0KBBG5sx+wnMpKGVh842s+WUkjry/yMuZO28LRgsbkLKHYIuQoqPaj2ifJVLvd2gRybEK+lm
2sy2wV896tpdGo1rP8q//FQy6OdCjiGAAbNsOjDBCqpbz56Bc1ooqz5SEWRBwQSYWxS/IM34PM1C
D5jjwKYo8fHScveCfAz0kfzjZFavoLjoNfOrnzIb7l6D5CMd7p/sda57bo2cq2XF8WrquH8AYfO2
El5XUoC68bt7Vj4mHc1C+tzqm8oF43b1B2axdWLf9Wz8VyUPZ5qzqOmXYArVP+t2vGLIvIkwIQ1W
SE1J3fyMIjrpVadjyLeXcecfiVY+/kLOwIl45PnwtAC04yGiZMlLzHKRRAn9T1OyLe0I1mqSB7mn
IXi79p5N+L0LffdMT1TPmdWvNyVktlHzkWPiWQMmIMb9/xGslJNsUBIucw3WB/eEYKBIZI9ySQcj
BMIWAuEhCz/t7A94jXPITEOiLnNApFJl04sp2oSeepqG6nOgWmYZxk4EFdJcAfgtThNh6SCl6HxS
ZQvuAPmuBhJ3lEP3gzRabvmbPBXe/BQ7VKlizmCGI6Vc6FNnYCGpfxRqIJ5fhYE1spKdGJCsBhN8
wMkWNuPMCXJx1qbvGKd2ZPBxls3XyHae3a7F16UwHDkFvnD4PDTLh+z3oU16DRqKLbFhGyggNQvb
osa2u3ENeQnJMSyqu5an83pUMXblGDPXHOqH1HJZvSO0TB5seucHVq5CX1FJv7WM5sMWpnwpwSzr
bfxepSqEy4HFyO1M+7EuXc0Go/vMaZWZd0EpxoJBNEmqIbtP3nyvgRusdSP5GcfU2RJDeIkxf61C
rSDh/EB215NVs9q53oJKdfCzzJ0KM/oiyqGdhBt9jLXH+2821870TznGpmCiZGUTR+m55R5Fwxxv
PWgGRhbHEZ1t6yJK4yFprvR6kSTKnSeJgxfWLUlCaV+msN3oSsqdG3ZHuwdQGYHH2g6R+TPnxHbD
CeC11fqvGjwHl02ZK1gebbO5a+8sqVsKH5U3B2nGv6s5876NIvhIxHgNegLXkWiPstcFdzcac0mh
GX1XrEoM83VdRbuZMPYacVrWcCe6pMQGwLe1to3oxSJFsNd1Ua2o/3gx+NYHf47Xbeu3i66gNJXL
c2DYcQNnpwU+33DsQRpqq/InRGYio3XnZkdPs5a+DnjScGglGHAa9lm1TgF7LaFLiLVAzeEc1vNG
9O9lyhpSDFQalyXFdnlh1lvyChsxh3eRi+vomkC+XUl1UFP/qwrr3cmRgMfqKdeFvZlie4MlpFxx
h8asqqbXxBnxHpA0WNdtd7QMxiuaJ94rU82XcHae56laNf1jjmCxxyZ6KPYesY7Qmc6jTtsh/Hq2
e1AlSRqjFAjTCdL8fSSRETBnf6mHFFo7ZwOuPxzpZSBmnTLthBp3O3sRrvcdC3nXRMX/p+QqN5L7
hBdvkxeSw4qBSNNq0R68F9Z2Yp5TcwvBMc2Dexga2Ec1sEOzwdjlS9qP7JnTWfuYIcQXz5xJ9jH4
d2peeZ9vj6g3FJukYCRabk2XKgkfjibKHX5Wthlh9ft6ql+U/QO6dgC3QNKYcjWDAAQY1FazoBym
4AUJYC7aIcb3ZK61CY0+CtvbhAEtyOPmWkJ0itLxQn6AHxqBk+s6Dt+xHx7BTwICFfGmblxjrWpW
oalUWxu4CTaicdtE9l011IlCabb6nllpUmAOC2mcVTrzYzmIiGlUuEJFXTpTczYeGzQiFCpEnGzM
B1+R/vKFVdfy4OFuCmZ2e3z0nTokjqEOnJrfrVYQKObgwlgcXBSOtsN/v5St1QIt7fOKjDW5CkpU
R5c1a/Hff/3vF2JAzrax+vgknIuZFeke+M+rNo9yIyJGi26mc5htR8C2pjwNWv8jTWh3cFoY6T0A
qxaJ0i4a1kYUfbDbA+FJHggCK/72fWmtwrb5GgpduwGkcjrH2hYVKxtFBS5SZ5StUkuu7YFzakGR
zmVgI10VrUFJo8H5OZbo7frI1UJ/TxxC3PEch/AkxqWBI3EVZ9lbjMFFpD5mVhG+z95zSjx234fR
05zNj0wixT+UkUOb+wlV86EmGo+F10JwwaOEeetttNUb0daBZc/BuiHzbylMwAgYs2NvSrcAIZ9H
Fu9thCVMhSkylsQlVeIFWlLIrgKrSO6M2pZQ9fRlSJkTTmvrI2rFX/+YSWmGx1KD6Ygy1hp/3A3/
4jvU4VVkdf/CwTyQJMsR4jyiyErM1Ksyjx/wTEDKXEBikbht3xh7cdcexFefYrU01Cml3AVPePzD
ZzlFGr0M1rTDEVZbDSppK3n85fjaj+OlTnG5PmY0jEii34FWvn7WexxqE/ZbJgsL9nx3GUc6LYOV
e6QNGhojVo1ypuZcp90SDag6KIXzGcd6ABrxXTHnXo5j9K5m9IUHPdf0GR7wRXg0CgWpF7PUajZ6
os9Owm9ENi47w3RwkMJrbA2RsxiokhM1dFR+sBh439JKQ/nvze44dyS8wdKWNWp0EQOIg8T9V2JJ
Mub2uaBxNXAUBka3IvUcWwNG8NxctpWOtU/XYAP13q61P3vN7s9V/5M0qjjPrh8eEtM96pXCNuED
jWrWplfYZ+LUW8+pgMxmvFb5lNAd2jMvE9wHV0yD59UcYmgJ5/aNatlHz5IsT1pUr/PZn3eR63WL
UCU0pwKOAr0M99wDkW92nElHkwx2DnAbvBUtab2r7T0c/E1KMDdtUz2YuMjJ2vLPOZNByje8z0qy
6+UQ/XC3VV+FYe0fiHML0w7GGwfxa9KogEz2SeocibK/mQO9wXb6BibwFD5oD8mgdmqIzgzGPNKP
aAYSH6Qs7f2Yex+gNtd26B7B//pLzVUXVuRtLMMXWVQmfzAMzNX8TUfyqsJ2Bp8//Jzy/pOg3L4d
ndWMFiHNGKBJ7NvYc9Qekk65kDovC5rFhTH2T2m6z1Hz07CkLUN9Q0K+ntO7MRdv8figedr1rZDy
SQdzFsRacSHqHTKgV3+AarAmKnnJK/1P53oGRZH1cbSNi3TrahcaM+5YzH3MV37ww2dbcyqfS6mp
5aCsFdMWeZupF4vzWa5oWFzJSUDnSbYTUxVbEyH8NnfdOj0MlaRi9cnawzjr07UZD5afPOXKBK/u
IFplYfQr4/GzcoDsCUac9ljoGxP8NRCTudkYMX2SjDv3QnrxnuPBbZbldFTWshtcThHSZQ8nVuDD
KtKzmOoCKDsBEydgYQwSM27Jg3S21Gn+EhO+Yd4rNiS7ok09+CP6mpevrQhXeUwGIw8bHQRMfNIL
9eJacf1aCnBcc+vhSzAFduDZEXu9Rs3lPU1vRVxvRTQPW8YgsPNjEV5zxzlRpbFu5rPRGEkgOnsr
6NRbt7Ma9rCMq0XXA7bSWEJAepIEn7utPyVnAy/cRijeHKM7Mapx9wXzo9kC2JU4OgU0s7euI+4e
YRfRtfCQJ0dSgquM+sL1FBHfx8WwtxH6vzwMOVmv7A+K19I1b7a9Kya3eu6ke681elXi4YUBpPFU
VGpJE1kWRClDRjBk5s1IK7nU9VRf//c/k2QJa087jvhMSMK7+WtiQHaOB56utIrsvWW1IIt4graJ
6PkMatw99jirFfXO42ZIQvsVFSsGidOEq7hwj6Rml6aNFjuHfG1NWeg4hLBsRt6rSdDs5OcZzrOe
zcGfVtqMrSdP63Vv8Lp1ZX01cG/uRD1lewziaM2xi/8tURcu/JTFNwyx4IeDkLPL7okBcL4qPK18
nigQRAJrIvakFL11Mv/BdQ3wQf6VMFqu3RxdKUvG8sgF8zYEw5yHR6VqAsYdfTKJWWPJyo1nO6lh
Eaa2/RKFhHCFld2lmYcvI0pLGzK+iTijrefRTzewR2PMfIP9NHgdvmO/g0FobYCxH8xejge3hxMl
c0CxmhK/TTRVzzgg2MtpiYf4Z2dLt2qvGT7HcwOdvI+r+GXQQwR4Sel57la4LAHkrwEkFY84Tnez
PQBepr0pi6S/95zNpfBJMoanwsn7U1R2FaEm4ghi7K+iBEQscLLrWSkD/nB8u73hAARonnw1TLgo
4fn/j70z2Y0cSbf0q1zUngXSjGMDtfF5kMtdsyI2hKYgaZyM8/D0/TH7Al1VfW8Dve9FCshUhKdc
TtLM/nPOd5LBoEixb4iEaIjCqhm+Y/TecwTmQYvLPGfeTQ8ZqrCyYSAUxb3HPXDoxi7f0FfPvi6R
4zbQiXsw+DuoGcp01l1AZgGbr320lp5cs23Y+DjzzuJAvs3nwNskRD2TKXsJykTDwHcRcicnOne2
+Ia4FJEVsH+Ig4Z7MTP/qnD20OMgmoe6BXdpuqfeLY5Qx9SRS8TcFDYMSIRFHOoS6FxU4XbzOt6C
1RKUrEOqcWOA7OeSYBN28bbdESIJqFmI68uShgzr8okpp0d1ytVsKcLqJBphXkbUxCztv2kM6tou
THxEGX0+RPD9o0q+VV08e5jrU3RiFeunZNHJTJfkheoXQInJ4AR/8nvUQQWISVNFwFPZptFciGpT
XigupCk0YY8HmIfTvle86JIERGZUG3TdGuByw/y8AnAVkoRdj8Fo3w9N5AFHZn2JxuaDRc7cRVXP
HAjT2yaRxrfPC2FPk8tUvqePGVOr69EWqgNxcCyMc0XnWMd2lBsQPcUTZCbqPgO0/qL2DZDFJh6m
pHFBBhBPMeNhehLUGbYEN35XxeAssvtOm53eiWXjgY8gB0uazsz4CoI5VfMKK2285mwnrjQrv0/M
bUrtjm9mXXknhqZcRkKQqh6kwWR0xviVMqxk2cZhJLp75VnPaUmDN/UWAWJmY99byThujS69dGUU
wnDKnyekq30UsfTy/y+2E9f6GrOTcYpqKamF6JiPDgkTATsOdpblZ6vBVekTY6P5kDAzWavQ/3aE
1z7nyvhCtLS/BhZGHGLBa5cznUNkwj48hG+5EjdoJMG3ecand1P0uDwC5UR0JU5tSjqiSdk8RE68
51QJZj7zrb2dVK+xJ9heDsZDEjU0ly9HRj+Syan1056ViC0vDtPHWCO2cBxJj4qqNYC+YB/s2IMJ
NFaQvthB57E1XwynusK16qrW3UcJx9OxqZ4hwGHpGGVyTYX3XXV9dfT8kYS1yppb0+ATlgaFsfBX
TrM3giJnuITbjRuzCM9k1P2Dq+EqcUUzbx48uLCupoimYi+n5sWbZWooxH2Eq6Ro6POwvYK9WDkf
OORx/MIDUCcWVNzJh3vBglXPC9GjYaLlmOOthVvW0sILLBZcfzzZ2b4VHDdbf5zeKU5/n1wUME6k
6pYn0PzS+DWO4/vKp3rir3LkdCCLyZS2mJ1gq5BLdgNE4OchuMELF2ceMfiCAxDy1dDSZkBOaae7
wbt4w/AwRgWGUyKG22mOeMOZ496lafVL4tbaNAkNEHJkAtR17S0aIJt0UxwhlkXyLHIYRZxbLbzI
dx5E4YtLLmO2mIaOBj2pnS1DEAypgJRCJDNqePbXat8b8KKFpnbcKPZGYd7JvHyJdI8k0QHWTkYn
2bSmSs40G8swa66Nw4AXfWtel24bXVT9R47wGkAj/DDquzgR2xRRW8zzNXVBEJ5wxWBhM8sIDCJL
isi3hqSFoR5Y2xnBQMCOEjqh6/LSWb8UyUInmCYQAeLeaLwnkpf2xjQzly5Xe90QSCLK6LzQWPFV
WoiXgY29DEbP2h24NU2iFvQZv4RzCRm+SLGzGvZvuxy5KGClb/w2Ito04UKdI+/BjsZVMPdyS4LO
OubSAquMS16XmK/m3mQnS8cPONa1WeN9jsL202/ndCUSF3+U7V/UBEOQATdyUmrbmzKsFTo0T+t5
9o90TEPRcOzVAE5w3dpZu8nHYdc54YdBg+yeY0VOdwJ5wdpujAMPECA/Zvkg7P6MlncXUy3OuXbu
cJCCD+6n+t7zw/A82/pQUE9Wh95D4UZ0WafeRlsBuMwJSGS+J5JysQMmfpwtp3WZwjPs2DVMc8C+
x3uMBop1svIXOPzfHnFSKuVrpGZ5sSYE6XAMjjYk840TmuhvsbijBMUH35FdCvBoiB2awXHvsLGy
gYmtCbY+VBq+x0yYq7WrtRkUAtO8fM+G5I9hVp9KWd99XrYrZ3G3FYF6Drr6l5GAiI+XkDRkXCxg
psWOG3GiCcynaG7TjSBeIUOCaUxafHpXiElW3PLaH7ljlu479pNpBQxHvo799G7bwbuqxqfO5U+P
ujrOGAkJJLEzpPjkUIRhRDYABAWJhsVW6VPkFop3UFMvk5G017hhk6Bih2bc1H2neo2mpM4BrQNA
jF3wvV+ZC8sab3V152JEwY7nMFydPlsNWF8TPGib59L1r4VEn9P6rnD8SxLGl0BynpeCYyWWYG8n
DQjPsOIoaggJR1JljrdIYIv378sc+0rY0ibRtfBq/K8gmeSmTegpktUnQ2RiH75/ncb8KavErR7l
Q9/RnR7LW0IdBNg6BsFlc5UNZtaO17Elrnlf228R1JMYymGbE/Yx++1Q5ez5WNrHlONkCLoZv7Gz
5lxzCJx62rVTvyu1x3U/ROdmbH7TQ8SmHb4dL29Y5R0J+V4wxYqYDakptVa2JQ8W4u6qI1oggmzj
OCrA4VZeG8WjkbD21lCQoKdjEJk8LcAVb3pL3Xu2Qcppgt4ocozNGYmJGaiYFNY3LoZ27brzBQDN
rdLpI+rjbRhqXsH4lVFnEmODmuvoMYBBaiQj0QyLi6X9Lrpw3KUdvppM7OqWWhrMpCt8xwR9jV6e
4a6FaCYTYskFTayxYXMoDMYb6cLPKef8/q8vs2WOpNJI31jlZnCMZ11L//6vL02MoU4RyOXcRaio
A205MPTl4b5KrPzZLuJ5U1vdcAa+gz8rsPj9FmVJFxg0zkIBagmNAbwbR3gMfbibmxkgF7ZIYtP7
PnBvAwCUDXLUn6TkNNfF0wH2F6ZcN3boj0Gxxgtn3Rp3vEKmciBS8W8sXeMhZCtDSZn4qNE3WAz1
dvQSex2m1j6YwmpfGqjcoVHNlwjVhlu4SOhn6c/w4dRxxnPA8ohkZNUMXv/6V2xLxakigwHzRjFG
QIPneq1OI7YsP4WKAhUp2MgxHDje8SWoJb+aBQ6jhSVP9gS63bA6lhi3NHb5ED34bvvslaDg8ka+
NQv0tlu+xEMW0cw07riDv+YJXiwQKSCHzY/DRvRY2SRwpWZMjxbikkv0AiByugKGWVbTSSYBkZFF
oTXgoLpmBQx1HxXWE2bGZJuEjc0InV83tEVh8Ek4jgGOTSQU1LmTu/HwhR5dBccLXWwtRcpwuoS9
11YAMBvLOKbN0quafqFoVRd39uzHyc8OT9PQ3hOX1s8ULSwMYp0ixnrJ8rZtJjyEAoIEY7uXxxs+
0p5DlP4uqo5INUID1l792NUmAENjfi6m2tupBmqkmTXY1qeBXVdX7UebEFeEW2E000tKAm9TkTVe
K+2s6MRinmEK5AhvmSaN7pmo8MWev+IQCMBQBQHXY2XdjRc6LeNta9SvBR1wFUicixml81rgJy5s
IZ7+KoB7ZUMQH7sCfhiN5XvJUn5vlFhs4wp4GDKT09rv/OhXsnKNoxkjZrscK8GOWkGe+Ul0SELi
hf5wEtP0VPJsj23pw4NU301A+te2AEuSkGLjY86nuFZ/fESlg4x+nAER14+Gj0rzELNJtpN/LL9d
Lz16C0enZrEwovSPWQHTbTvMYcv+wbt5EA5yjcVxzHCnAk5a5ybu26SN/gxdciFbjtuk3LlGbLGE
mfnGmKdLG0cnDuo0dQGMqweGI3Tv8EzIgUWNnrVelpC9L3O9RjUJRx8wq8siXDo96QObHjXs8JSR
bjJ/hiWoIDPGTf+H/tAHmtMalnQcn9oqygOg8HyE5e+YkX8QhctxIZx2rm6ecRk/WIVtbQlGdh52
aQw7yKXqVzjjPdGmQ4KhNd/p6Ay2PQ29PoKzocA4luNwXzQ3r8hddtLtr5qGt3WsYQf6Nkmrkdk+
nr7sPNTpe8UJfG0EJIvA5mK7nhSIsIpDeuX69gUc/JnyVb0lSf0gqoD97RTSDKnQRk3PI04ebBKQ
Bmv0LccdrEcJzIrgKpRcgJNjAuxCivDDiq5eZ3bb0FWPBG2fMjrbWn2eI+YfnhuKPTDKYmtjGV6Z
LGAqyh/9BLKCpkeiKD29KltWDSufnps+YqcZwiNDhSsgFgR6m7dYmmKFcXWiqizXQ7K3SuvdqqMN
A/F2m1Eu5CSYmnoL+jvbsXfXL4+GQbKFk9q8Yk6LLjiyxBnzmr4GjtqFjGC+ivHgThi4zLEat6mG
OzQzIw65umy6mmv6h1CjvcvQZvhJeoBgUfNmtHa45tssmzrAKoh5bQMObiWtgb1X5Ov1jNnapyW5
1pAZTI4DZi7TO6qXDvOAED1DJqtpGgsr7Pj5p4PtRiW4n0KYLLKqCbNNE6gG77Oe6mCvc4Ll5JJe
vIFKp6XNz2VHIzoqTOtkREtF1XISgv9TjePUyP1tjKcEiwqGasv4KbYuw5hdYqtHlh2My8gqvzl3
6xUI2OFUR/qljTOga+I9SepPp2lfqX8EI7CgCUZgynu0L3dVOh92NJNSq+cbsJUXZLmrSc6/bIcX
MXR3gdXuRQM0rVCf2tOnPnetLeXwnLfUvQL2RtHeTFIeUwuZCxx28R8bEh4FFCdHLjyNyvkT9jH8
TZC9Qf9OiC7pl+aqCq9VrYllk0JfVUZ/dUAi7w3QiqshaVHia2Mr8VPXU2WvxgXqz5jnziPVd/NY
Ko1MeHeKOt6w5HYc7EWSKPNHrqAFmn4/sBdbmW4drERY0IvQ2U9DFz+6IVGSvuMwGXJwpou21EB7
S6S6eXoDlFchV6cWnlfwQCdTGcz+E8cn72hjzE0uaeQAfi/H98RL+7UPxtCc0k+HkNlEHLwjNLFK
0gKjYmglv/ucpEEa/6YDl7nwXHi7aPGredFEJCAu+r3r9E+Mec+1sry1H+Y9RrsGJ3EGPAZLXGyR
YDN1bu5HY3jj+BUwlR+oBcnCc+ESMgoa/zIklrnpR7ff9AZzISxdWK07Gjgi55Lm1AUMJoQSO/DC
fZ9HayEIuhgjVdMynP5ojLNZwC/MySeS/OErbggi/1mMWmsM18xzPTZI9dvUMbiDG+atppQnl4kz
28AmuZGD+zX0TO/Kho7vFmBXYemDjN0LtAhnZTrFlcvoIhp8V6K5keq+IY2svKGm1cdqz26OL3UE
zhp3dE5G9LMesdsdm47L2csR3IJ2OI4MPdU0batiyilk5LGe+dn3VCX3MkNjdcR8hQsdL9MwdtYG
CrzbQuIo/aU7d/wuYX9kbHOZMEr2Bg5MlmrwjiExTNOaZnpTs2vojXf2zJiB8BsTzI7xMsS+32Wt
HpS0fcY6fA8+y+/Izx4coJYM09RqHvL5KLzytRx1uEKHRnkX4492Hy13+PawE6D/sRVwFXBzICqI
AaehT/WmxAJxosDhzbPUJUboxmKN5dljw0Y5XnMJyeUKwR+03ODUc1fsRo5n65QKiy30fAlH7Z0a
1q1bKExukrDlRCdBxCGUSdUfWxr5pQO0X/KargxQ4XD3QpD+TW8zCNKJPQfhs3VTisc+grxE38eN
mcltIM8Fqtb6Un1znDG2kcy3MmbwS1yjKE/zPL/7uNtkE0EymMJvP3/KSQSTQFkYfiY2hQZOzY/J
mKliv3X2bYW7Wls5OrY+lakoUKSSs91GztqeXCj3JoevXFgmgUmUx9Z3Hg1qdjZAIF4iu7uqKVjN
lfcZu0s9tm0LnMbsXXwaVqxOzsemwXaWCufoeB3UJpIRnin0pmnMi8EQcx00ClIDICS0GXwfnLRo
jM39TU6X/Cqa1GUSIzWMfnUfepxGszz9KVT0Onu4iaOqvsZDw3Ay3YWzz5zH0/k6hRXdTw2PzvIV
B/xbmElYWLJ8Z1ReYIhb7HTtXTuNn22eoqMX9CAbhOBdxoy7OjBuIuj1Hl+JPiR1fbXnUh5UbGZn
WXVPuN1YXjR4Czs4GB5pE9NijtaXy6zNpZJ2II5N/O8u7A3gFWa08YzyAbsuQ3eCNGNEGUpqHOu6
fCUwCj2AzoMhTH7Lud9Hc/DLMnjQ5S2DliX62Y6cK+L+ISRI7ZjWl5WYdzVWuhpJvykfdD4e1Ui/
l+FZMEgd0FvSNb3VVkcpwc+SuVbE1KKsBEBXoktEHq+9xqyIe+9MLWEJTcpE4yk5mo+7PGXMzqYd
DI59Y/gs0L1duXVoayHaQH/AYz9DdrVY0WXL0uiVW4WisRUqXMD/OyyyByfsYeKrF7iRv6hCJlJD
HN/grgsTU++9mA3JqM9t7D07Qfxt8dGHy2TBsEziX6O76UjbbgXWRk/Ob4kTcpEaeK7s+bUp/fu+
vc5INEz+u9tUoBw6lWQfUQ4H00CJ7JW+LP80PXlEQGpgZKqB1VpBiemzlIe5HVNn0+CgsJrmV+HV
Ty5Am3gAyWMs24qIaUvJ0guk3PrkxHkG8lMwFiznNb/X/QwadN264j5IScwGAvyX1RnI3aw1wrp1
zmVO1Su8Yx/zml5aa2nxtvkso1yHBz9M98bettm3uxbJj/nOwsWL8WW4aRNGLcNZipfdQz1MfAxs
eqiluUw6qzBj0yk5FPJnjLMHTqjwdQErF0nPJ0RV8jaS5QGOR3iq65uV0x+TQs7adGVwdpP8BsDi
rsmx53h0BTLUZiG3SMiVsgpe4oROCoBfOyip8CFLEqed9da2XMyObrkt0uwNztvnWMZ7xVGSHthq
uGU4SU2r9tZpYH1WLrizgH6NLV4BNilL9GZ6FQwsNh2LBTSlbr6VyaTo1tLgstpbH2d/CqDGdeMl
W7Mc2UaY02GyK3pIhc3N7LHUDj4XQlSz9/fDiF4sSx3KoCt2qFo8IBiNuHb2ApT+0rQU/FVBe4JK
mx8I2e7TkG3xQvGTgJTpQNh0GUxpY3pzW9KLcUxzmOpelcMka1TNM4GY2+yLr0YO+4hKg3zgRslq
/6dW+EK76b2onMs0Y+ZpO+fRYai7bprwEWsfPKR5mUpgY+Pkvvtr56aovWaNoN3DYMjpKbVB836z
IAuiYA14frCE515hXBLgHw61Owdk31cf+BAwgCBVHwKH0rGk0BdsthH2ZwwHYEOnZgfgo0Gx7t6Z
z3Sn0krYMgjI8ZwPVp0jGHzN4LF8KkDZZRAVTNuvNHNtQOl67/jjWfu3YR6m/bgMo2HyXaux2E0h
+28G0yhNmGMQAG+5U9/BwX9q57VpV8Pebg+mJb4lpJzV/4d3Fi367/Okf/7xNwJRRVtPjz9RUhZ/
+4+fv751/P7H3ywfdOZ/D++8/dTd//HH/xPd6fpAOD3hua5lSeFb4n+jO33r79LygeQGwkMpkh7f
KhaC+j/+Zph/5yMKiCGRjLcc+OymhLnZlN1f37X8v0s2lyJwpAfD03e9/yd+J2/mn+idLnstNFnH
wx/iWLZD0oPv/xO9E05gaPQdxI1qMK1N7MD4GiLNwc1VeyKHb82MuFsDPd5blYAs7ibrKtX1FpYl
nhefVh5lL6PDuwKL6yprvozIn3EJd4+mIU9MIm6d9yXq/HPEQptG3VMhuj89SI2kU9tQg7kvxfss
PR6tPYZEioECwCCU1yzLVM62syyC177yXOxB7rkVr/lEl2ZP41abGjsreHcaXTMid9Rq80+f463E
UlwW/1F0OY+zom3+8Tfx778a15em5JMIHMc2LXjD//qrKQIrGg2mpNuAYjXSZTsj986J0597iecd
shJkYm2f2Yfa8zitOHlty6T9iQoPSFc4T9tgIFlsDZc+pefEHhzoot1XbZveCYRjxKxu1wq/g8dn
hSel4BaIeh8YcEf/72/EEv/2GYONlT5DIhBZvBkgCv/6RhwRJGXskUhlurfAHkkcaUFDRjIxWSyi
NWddihBTFZ2aZ3PykEMY1G7ZdP4v/u/X+D+in/K/+I0GIvj3H8VzJPEq7gThcr1ZvvWvP0oC1H/O
AMtsyWOe8kfXdAZK6SRE4/g5xjhwiG0230HZ2pzxTbHHz7dUVsp0O7rBPeSkGV8oQ1HW9juOORzE
OFZ2G5qzonVUB29e1sLqtJ47O5OP/W4Yeo+UZSW2rU2P6ehcvKL+JD2SH5qKEzdD6fpViVVbwf0v
JvOq5gqBEJgOfB8fanUTbOxKd8eQT5l6YT7qJNdHp4zNXRYVDyzPdESkCPPldpT5az8jpdl1+E5J
dYsLRljs5FhDqEPVC5sC2R3xKgPe8BJk9VeFILw1fIwNZVNbbKmzDfJ/d/DTOLiLPG6KuicF3h7n
KpK7kKsUZqRdHzuytrsU390u98VLZM3xpjMr1Bqwsfd9OG+gU2A2nuZ5T438YjFSH2NlQ1V3nlo2
b8/FlepyVMas+xi1l9y5PslCdEV7Xc2/aqfFDey4WxooMC8G9KPreHyn7Wi9j0jkPTSEVDqXoLJf
j9eQVXnlkyTYUjeJY9PqGaOa6bOTUIbih5JNaADcnYvzHckQQcktzrndMW1naS5NXGWTdL7dtnqM
5ADjW/NJTG7e3NFDG27hr+YMx5jGBi6CjLOksbClVhhkdjBhjyW0kW2XcQKZMsmJFnnan6JjZUTW
B9NO5HZnCJF2037r49pcmyLhYIAeb9DjQi9nNeKnSolhAelU0bOZcXwuTbUnGrMZm16/GonFfrOg
x43cQriL6vbbGKBCet0TD7hi3Xuus1ZgL9atVmK9xNKBhp7hSnLDT2sqEPFFanvphAh2scMD0zPx
fDdOEd/miKizuTBogR6wHrA57oOrgU9zGtxnPw/vq6pp3sAlPBq+T/9NGHHSKTF2qrjXW1tQyyXN
4Dh8MYf8jAvqZ8XE5tMf2I00vfvY5IDhSo1YLoP2z1hiDJ58XNeGPIdsGPDgr1KwgmJpojBz6w93
z+9Y8Yb7u7DGK7zAnRJ4w/BBNsz/BuDHajeqGpC8ioK1WUwkgLhh6pCOPsutfXKbV0ZU2S1aGGvI
DHhfyia7upPYGB3TG7x+1WawkveWEd0h8MEEp6O/lXOoT3GJvdgR9oVGV+uOspAP342me/1dtpRF
yY7CYYxm333sUEUZpNsqsK9jId6B12JgI0IBcjremhx8SQLkmCob+e5b2XPjuHI1CIVXXgefgYH9
vpGn0oljrmtr2DoueVc6pIgkdQojnXqXaFA7ir0eGKKnC6Agu+WmvYG46v8EYfA8lzjg0nEubk3l
nPsenyga4HPKmsOFxRDO6JwHYXK9TZaC6Tas7X4UV/xJdwxlYQEy8fU4re3SwPujhve0mrq7XGVQ
21qHp1vR7aIJNLTdeC906WGY97gNKl4VnhWTnNLxrV1UnNvQAZmYQKGhxKh+iZrlVp2a/JiL59bM
H+xZ4ngi8OkD6XUFOpfCjzEu5XIhzR9b4j0bbBogKRXu8IZm2MbbZilDsm7u3oT0v7CDRi8dpYWn
Ng3fKumDq1c7XVsfFN8maxk08TqsfzIBMoinz6fJ9G41o3QbafcU9sI6+VMVr8F2TwRWaNUwOH+w
HdL7WEbzg+L65lLM38Fg5ChSISO40LpL8HJuB5/eIZ0DT7On6ZD13QE2AyKxObyR4m022sVcquzv
TgzmqxuW5Y3E66Mba41G2yCymoDYwkl6p071eIBssVICcTxDPQb4QcGsDwM3bs/9UBinzHTFQaft
mUDDcvUrIrG6tD58iLa1EdGjQAozHF3B/JBlXTVPEG7Sd0PRmew/THkffNHPiWIN5ZKot4GHQTV7
n/TOVtOAzOZg40/lFQI3PtxK640IrsX45Wjz008jVGKCe1nicvwm2DvJ8+w8BJVzjQXBocEI5j2B
zdc5A9waNtPvcukRATSM+61j7kQ3BNPAIT6RhN1bbund96444WV5zYB+4CYE1UixKGVzWj5JYoGc
WNW64tj3NkuL3gOzcPfBvZ/l0a4v8w+jMuk5dABoc21hP+kYxZa+/9UsYVBGJmR4GvGLieR9j4Pn
LPH70DPVmscUkgWThnWVq32Mb4bwHJtPXhN3ik2+rmEqdvVjM31M0VzuwNaQxjbSR7l86bL7WOLu
iV26hWEh/ed/HmhRZEuos+Nff9HsjRorJT8gbG1On76+/fVnZ4Brd34zvk4NQWubUo+xye6DKUhe
avDRKjWHdzbaNYXjvcssnhXbI/pNx4xDnoUjOpo62RFGyScC/yNYNNLbS9sUW5MHZ0hevKVXm9Pm
cITM80pT4xWTJ3mVuG/3Ws3vxHZfwjqkXzJ20y2Uy3nTtiAueB6ko/pVIQZmYa+2Yqh/Cy99Lj1M
97jhIAjBA3SjHG8HFAPDrh9FV06H1v7WTIr9CrArEDL2F9GTYvK9ri1IBkV9mpc6zsA1sYLPdNVQ
m4FIWmZngKsrI3GKrfIJnBWpiQnTw2VWtk+z7K9xh5mtc9RPn2DdsJqCGfRP56Hfkt/kh3HNT9ZS
QAj+n96ry53sX7ma1LYsqCD0iN/uVUbqhmfoH5MtAVRFvXVsMlbQjrMN6KJ1ZnnwZxKeZkSYMen9
7rsy4RwwfgZ9k99iirBQVfJ1mDffHbNTq4FEME046VR5CGqsvbIeugcx+A9pGtUb1BrzzjbMa12Q
zJPow/ti5k2KvOG6yyjIEngXep8RZ828S9fNH5xp0Q5VSGPjaBO1VJUYT3k1Wryvr773WAAzsPJV
mn7iEIBlPWU/s9vQ/0bB10qbFD9bCsBm46TuZlR0GXhmfYNBl69lk2PY7O8R5x+HWH8GMT5phcOK
tSv77qK5uBfMMb20VZfRTo/Z4IJyycpvZWYavAgLVR/xV7wkZ2vgV8coMgF3S/a4aTLvdeZdXeyb
+2y0nmLcylt/aB8wX7fnrqYglQuUETuuKSMFod/LzVQSOpn1NY9xs2WmxHk0kizuyV2i1BBMqXEW
UKfub9RSeTJIhq0k9z8bilrxyt161+Y+L8LlTIdftB1iUl0RLGxoWXgAO/MjLpmZugkSAMPbEPzn
aZidbSNwnYjW/AGKs+OBazBc18V9GaGU1Y28+Ay7aFUr3mZIMF3ZeRQQ2Tvm6eFTM0eMIN29Yxfh
LtSC0hVBqIAuGXwXZuRiJyBTpFz0ZAwT2IfRW1UB91PnNiiBzAnXLhy5TWInd4qGcGh95Tajguro
OZhzzSx7xGq4TgW6EwCKU+dW+RVUXkwgK/B3DcL0zo3C9wyv7il1Bf6+MUXCxGJnTFCgBiMBvoEO
mpEYq8L0cUrcfTxRlh0QyfQqdUCNIu7BthDGsSxOgWLaG9iwOcv+yraTrFubPAIIqMkBkCdpCB6B
CD2WktCiaRQ/9J6192O6eOdHTMph739aSXvmR3/VBcq6oPgNWap4TE3ybPZQHBTqYUkIZONKBPfK
mighDeDzZt3Rx/t/o1bslXEDxlOPuaeZGmdtEcHFIQVaq8SPVuJTg+1TWHsA71w+eH/J1/kJWIhq
ZnkA9WX750BkGOcwR+ylDNbdi7GEqEyNGdtjY49UgvcwQcNkdeMpXPz2p4ASwNI9pHghpTfjHWv0
vvRsdjhEqlcNpaQr2lLfdRx4j2QkD1ORPQxYlaMElkXa8luNm+ELLWDPBp3DnjzSlmptgAq26xD2
kd3Rh4y9De+JvBlN+zuLthpckhQeIESizP2g7n2PosWSwTmgzl2S8zqeiDcsJxueYRWzg6vZEKHr
MeSoUf40vfG7UflZzBlggHhcTTC61wLc61YN4Z9QPnBR4iYhS3oyuMF21UhtFmaIuW2So+K18MlF
r+MylmAfQ2+u8xGG2TXVLCg9PXB5Wv5YzdMSJXDwegnILJavENKco1nlA+4T64P5IdtFZrgrC9na
MYZ82T3sO6lfk8JYO1ocbX60xMx56M06hVfWvgIqiq4+t1dRHn1HvDFi2jpMBFe94IlvJwYJZvDS
k3W2ZMI2jBBZZ4jNjJ1sTbHqfZb3v8jAwavgQY+3QSE8eg/x4DwFjftRNPBXK+9JpukFpsyzg94Y
OsG9l7MQxrAPM/HoGE23FtavLI3oUw9c+Anp2+SLYzPKp3YZr3YmWT2VsNFR03EuIg6n9rzyjOKZ
mZbaGEG+N3L72SAsu5os3l3iiguHdplgm6ev/Vra2XPYRA9CmkyUK5NECCf9sgTt5t5HoT6MZfIR
OtVTYgDkNpvqGtX8gdFtH5DPKExmVyqXG6xNj21Gu5zv7hsn+xIJ44+mJ5b0Y1IyhT9EPYwhZi+w
lwtPUxJBBHs16sd8vtkIDy3g7bHpbnQVK4RU+HVJe2fGiKquQReaRlSv2EoSRj3Me5SEk1QemWiv
+8ADe4yCaadp6dgbSxMULgFWVac7mJqJ/GgF9AQDTi/FRjFgHjivR/EpX7A0ZZSC4o+SYltlPRNp
s9g4kb1ExcrfoUtdjqZmzUd8sFqQH5aPoQ5EPDTo+VdKmahKqDfDK0dPp7eGJM+7UA8OF50ZuIwj
vtIWWCb8AXatNia6Fro7iehgpVIHtWPEgms5yVonixFEupxjsL9MRA/jsjhKoruk8ox6Veld0yZf
CwAUcpi3ahJ9v3yypm9TJ9O5uyytONYbe7cY9kOH7W0AQeNqtTdz/D+9Y69LuZBSBG3lOG4APE2b
1I2arXDII3BsQSckUdONX8NcvYfs3LyWSlYKwA1EImyzNQDXqvgYyoGMbRwmW2mvxdBTCSiCb6Mf
jsZQhKQqa4obNY2IHczx+H8SdWZLjSvbFv0iRSjV69V9hw0YG/CLoihAfZPqU19/h+qcG+elgmLX
prGVmSvXmnNM+qG8Hh6NFYIs09L5iCKUqLlr3MjDgzhf/uq9fAek2K7C3L3rrvidkvG9NPplyJ1s
E/XaXy+JXqJRnJjQfuELRdoTpoyBHXoEsuy3+eS9lzn5oiJEhu3qDxQpqLTQPzYEdyElGjZ2Qa66
oh1t2BXYAlDfoUrPrhgfvZP9BC29nNIybmOvHwIPcYqLeXGy/mazJjifWoCCUCrXZsEE1MLMIr8H
LhewsqaaMX2M0c5JN3qqnkKJ/zEnPTW0AdAJQNv+Li3M4lUO3TJAkxu35WfSwsqztU6tipBsWRSZ
IbGemzonS5SeXLHK9omyP9FjmNuiXwYmgCQmbcjrSuLXyQXAjApfuXa0pWVozKrmuHXC9nC78UDp
PQWcJ37jWhKBx+w7yOzkKsPUvQUYVWTk2NeE5+wmmncHmTHWII38NTzlN4vvzampXqGL1TcsCYfU
rcXzFDE2rsqKMGXTJ+Uee0bip9GNNw8W0NTah39/FaS5rzrbi3f//tq4Kt/EerkHaOTjYgfrIF3b
YvbeGavIRUNhmMOf0kTRoRjlGgauVPqNS6u2if6T1cksfdZZF1u7Sbj5p2Cj80ofiF0lqmOiDJ+3
rM0/R9A0mmuzsymjorGBpxdAr3vr4vhYk8rzgr7xg3jY5gwvgrk5snKU3IxOFeSFfjCLzyp1nuFX
O0D+3G0i6vY4FEgbx/m7utUIpjMutUMaa9M7E71wqorPouGU1lrmzAziRqbP3vDpJfHVaB39dcLf
Cv4UfCDjzO7Nwsee5PiA675vT+C/vbdhMnf5GFYnBvr1Ei9Ls5uM+FWM9pVwd8oOZX1A2zwIMpWv
g6OHR/Rou2GGO9r1eI41p7nKhmuJPSiUsJVNB8bowpNhUAY4kuZNUabzfbHYtQjF1h0F++egw6JQ
wn9hc6cINryvOOU0+vdPgyZRi6n3zr5BtG+kReON8fRemmXzQPAplkGlP0NtWNcAG9bp5OvrAfrQ
Xkrmdb5j3IU5OcR0GRNHYRB/ougOl1OucdNzMbVmNdd26YZzLurK5tZ7xO9Es1VkAh8CaU1uY4Px
rv4OAHuXygzK5eTjFmWSzdpw/1hOlHDzMt6wUkfzE/I0QVpcJ2N6AKKSnBo4gJvYYdBZ06SJyMtJ
pwSvudmN64zg0LgPrwjafXY4+SsCtS59FwNlgvwucvMrLq9xWxQEjdfhL0zeaiMSnLGhW11ijTtp
8YIMBN+dQf3QWMgEw7wwTwmlBC3CeZrqKXOryqrajB6MFFoxb3R/66dR77urCP0tdWR5zJrmrIrh
iwQKd918lECuV247OfRrnZ1XdYiTKZrDsEak6GEDIuYB/PyjT3Lw3nDgnohdWba2W2yEyhRU74am
cGPtfWhOKBL9WBA3lENIKQpzXVpxS06Vb2Eu0VeENnHptGaceUdwTYgDfudK732MZLy1mMKmma7f
hAKIp9CGm3aEXdZJmU6j/ctd0e2jjJapKVyIe6n72tTOnbneWTMHbemwCte5UV26UIxz4zPYYkx/
UAd/Js00vPV5fzFy/RHVg7fvZi1aSWrqwmcDFVRkyySPDm3rkbjrX7O5agora2uHIt7QOYLigvSJ
lBk0iERRXMKC+xZ0KwsGKzprY8hgKUBJOTZkITiJ4e8w7zKmdjH+HCY6cfib871dp9OBKBKDk4/u
eUWpCX2N2NTMFgv2gYJABT8L901FQ5RGOZcV+8PF27Bqa42DOkyfzCJItiWPbsaXbEuUddCDLL97
09zfzjoWsePv/n2bkuhhHGZ4gjsiJ0ZKcYbmGBIOrW1HcCQ7KyJoqL0Yg8lLD4OnzNCQTwRC4mWJ
EVeIOKOvk9oMAAktmhpQ+zPnyQQdRGNM7qmEjAPzN2Dt8x9twTZrYnxFBDBf5PnZGistD8SFlIf/
/FVjfgBRDglf5ni7jgcCplG0dQZ1cdv+1A451Pk6mU2yRclYhOWy86jWRxVtar2szpSJHSOil7xI
vvPhD4pRdzdII113dXMuE7ElMIhBuA4bFNpvwRXDywokSQEYvrwAbqfC7qvPyCXsW/se5MO1n5Bt
YfxilITSZgGNAhuynuPJ7ZCeXGGA1BuXWe9SDcMK40e1wUpInlzJXtpWiImKGDyWCUaCH2zRNeo9
TDz0o6FwETR3l7j5NoRzs2lLhhUNG7Y2q0aNQx1882dGFeJpiGfqT+ub7Rq65EvnxYjrCgDGjs7l
Ycwptkuy74bChfUcuxDOI0woQVezxY6UrbioTv7ko338VMSfLvIgeScNAvm4IX57I3/qaQ8vnDD7
seYcZw/XcRqW9uxXjkjyJY28R8FX9XIEe9liUAi8t6xocJAq7yntjH491saeyYy5bAAX7fwIyFc5
CrHJJDFDPBkkm0YNS0/l2yZM3ibdSk44CBaa8kZaoZigco8ZgDTHn67vwyOnETxcfyvtOH+p3PRP
qZI3Qy+O1mQYR5DBiwQV48WsN6FPB7TVgw2ROMRFRMj6ehvIQRkCT83S3Nxg4Z3bXzjQ9B5jZgfg
3ZM5WW0KRe65jKfgZWTOOJGYCcdmJonP1bHVOJTNKYw+b1bI4OLHsQS9ffRLRL9muvcSzNAwm1dT
LvKNQcTaq8M5xySAu3pnbWrPMjZ27vwU/Svu6nwbl3W9aWZDngnNUta3iN1lg3jEJwPHUJs8n71q
CoNTG06HgRKrIqL3bYqjF32OG2oixp+Y/Xeta3GmwrKV5WSj2UPl68KKN7N5TA9KmYHtNdXxNSbO
q5+GDmTZ7IVABo3AwuCpj7RwVZez7lY5eFmy4p1n38/zDyFhS9CuA/8aluqMPwdbAs6Nhi0oSJCa
IFiyayCys5rXiZD1TGjiQwTfB0lbKc0kEI3eROifzkbzqFi3TZXvok57BDWbeYuFc21XRYDHWUJ1
LdpVohGO+JkUMJaNlIEK/HEQ6tOmQPDvpsWpJv9uzf7VIOoTcmVK9K95DAqfm++yKZi1kPNB39PA
u8o95nfyGwxlFZteimW8qPWtAhgEsnL+XNuH5QGK3bivjUs1+RSk/z5Vz5//91HcZHS+hgAzPq2b
f58Hc1Ogxvn/v3KoMVGlB7MIyFQ4VLkbpP/58N8/lEKTdNAtZDtMBv/7X/7zYZH1Rwe1/jaFik/c
TBLkh3JApvrvI7brP1aTXOwy1LelMT1FGrkNavLGRV+0+VObDTSlQT/oNHrQTNmsR4qHKpdiow3N
QJsyPYpZFucEuE3Ad3w5Aw4O00LDWbbZS+/k/VJ3bIxf5Sargufc89SmJl8MPvL0U+UdUuY2ZSkB
QgxRh2KIMflRIiRcuquuXvzs2cLBbdpxJDkgEXXKRo6xZFEIlgo4gg5vcoZnHstqhrjhZAT6D2hZ
TvHWITDAFz9GMJnrvHYSrvzNvqKm5AF8NqF7nAaHRWohgRxlP256wW80SW2fJ64LWwFEEcuVSLfx
1oDzcgac3DKnGseYEDN/jUEImT8OZjVgNjBYjBxbf6xVMRZDfa8F8o/vWjuuelD6aTD5XjYcOdGf
jS6SnEuEtUxIasusPvqRyShaBidu0R6lh2EveWzpndgd4RUxNQ1VG1M9asdFYQfNMmowB8KI+YZ1
UG8qdSopm46qHf+iH5pLwOLLL3hsUcS8xhAB2S96a1VX72kqDiA2+ap9ALbIy/0tGps3vykQu8Qz
0CzgJlWPfraDZJfGQ7Qsh7XV4dkMhohG0fzYVsb432eX/9fZo3K0/veoz0/t/57wyYcm5ei0LOZH
2mganv9/D/a/PzQThvRAI41SbfIRQQgF30/fkZRXrZsq29HnQIKpYHsYqIYZgcSrOK/bVaNYeyrg
mmRogyTvwNxH3TSd+qwAwBz8aTRdO7gdp1IPp5JUM5jbVZDshMvmhdOLVUFj50xaHw0sGhTYWyZv
4WnqW+R2/zR6FsOhXv428jsvfKJEauASs6a4D7nVK2djmmyqqUlGkx4TGOFV5t2eyCotC8PbQAD6
K5uCeCpX/h0jayFndhVyjWA3KJ7FgbDOjkETfpbmte1wR7RkzDM/qPqNVg/33Jj8xZjxcqvBAkUu
dHqmFeSbVsPNkMnpGckuwmh9goMRQ+bon7vki2ZftjE0MDtWv7MGYTHI6Lsnq+72GZvxKjArHNCP
yC8k3jMwGHqXnTrIMkvRDKh6z8qto3UYZeNhtHZuTtXDiroOIB1g2/Kb9h3+UT+L7shr8VtCndla
dT8rYxjXAp29aUWGaTAKmHoP0Kq7MMHJE3rLVsuh1wuR77g9/RN8MPiq17ZMSZmJhlOlRHDPw32+
NSAOklw2EkQ3UGAzB4ybhdXrApkF/UidVyTikkxPkCuaX/xknB5wlJI7e7N3aIhzxu/LmdhnK1cf
gdPQ7t2YMreXfdFfGMrCliTHkFSSUYNEVX4lhnSZ3sQgcGf3dmgwHcNYsBYcl3nkOvtxbwDFCT01
8rJWIyP/fq9NNCWSPoENEti0tAHLMSbu1zLA/xRb+cAtwNi5MUlToypO7Krf7RAw2Q2Tj1jTR3zS
D+59MDLIZBkgDDRGcKe1gRetoRfUwP5ZljwIG7OKbglOb5oEg73O2jSBl1YXu8pK4eIP3UbkH0Ya
vuFqGLZBOZy0rnIOPipkgqtB5iI5KzeJzg5eEqTTFxMo0Rbqu/C6pYrVd0BaxI8bfZodAuha9+p9
UkS/2CsOsUjYmoL0XpE+iYq8+hsI2ZIuBy6ut/xyFUGW3OKpJ9vemj6ZZWTPsz82r7z8AOKrWiEB
PlZtNOyB1PzJ++DHxphi9eLVqoy3MVJMr+jUtA4YwkFMDAZ5fz3gcYjnpjd3Br1neC4bqoM8yF4N
rJhb1G+YBaGnlY3csvO53CWZrmZxaG7zjrSioBA4SEqDFi41G1ri4CWbn1UdK4JRTVcORS5K5Miu
+8yHnpFdBs04WfRV9iInAdJQxAZpvn/3UESYA2uydqeXpp6OFVEpQ1HPKH/ojzzZmxCP0soIPYZZ
GWggRDMLCqaUi67Awn9NLJFtmjjgiVE0/GXJ62aYPxQGR3TRALdkdNaY4S7ieEJS0EY+k3xc2Vy1
ZFISGZWJTeOnH55jDDtbodgLDSjE2VjaO43vNeqEhEyCDa4ZUXFY1lOkuyi7sODDJzWaJfXyb6l/
JIkWvlADgz8zK5xYVGbCZz1kUeKg3u6aNfFBGbmiWCCRUng1S6SWNS4my4SSlPaCnxD0GRJ2hda3
V0dsziHkyPHTtzKXRwBkhzt26KpbEhvqiXw8m2CChVXVxyRjjIWglHwhhMISaVJryC8L2aLU/+jZ
tCZ+/eaH5KJNXkDoEZ2UKMedN4PiFuQKXcHy7EE+9ZjNnHrHRmhukqjkbED71KYxUUZOVK4y9hLP
blYxYLiVUuB9GT57e3z7EXSz+KgHk9iNSegulY89WQuY7TlI7Meg/fAQtSOxqopVO1WIn+t453j2
dyrWzM+eSG36m9TEOWQ6UlHP/2lKsgR10KKwF452Q4Ahra5m3drymNo0miMkeFj/8Hz2KVw9CP5W
xWWoHZGLQbA6TBDLF5E3HCWjCd5E7vNWPOymNH1F+EpLRpBKN7crpvrTQpFjdP5XCMM1iDN9y5hI
IHnLhgV2XsnnquNABobS+uvooILiHZQMUoyP0E1m7WpEzyCotg24eNYJTHnLdllRhrYketNlHN7t
5UAKbzQ4f+p0NI54C3iPPToU7I4m5zottVOOp58wuGjbSOTwU5KDVamIMU0RxTg1rAQ/4wWtp5F9
nCO+ZZgnuC4vIuDkDDK4b1EzBhUE/pZ5d4MQj6FH0u9bz/rFziIOIxgGi3O+F2cvH2jrME7eWvO/
5zk8qEBHjo77Nxz6h7Di597QcHvHt5bVRkY7gJu0JFLKclCZwX8yFoLR7FKQzQCsoAOGnOrB0rbE
tTLol/EAbsxsepla1F21WbQ7Qg68Lav1LR/7o7AxpoOtIVkR01od/5pVwOi3YMWhhwKqL0kCgaKT
4Ln3YwZ/REyU5ht2CG0LnWTJXIBqQHJQOWP0qgjySKdgXE8j4b1xSdZwHxcb6eWI8GxxjwzxPtas
+UhPvNPoCIxFA/2zkDg+PRYnBGmXToTBhi8EvDQLbvVQIFGBxhhPIdHLbbbWuhjZBCLKzmFSPTSE
prsVV0LaQUtUHHxU5zu7i9/HqkQ66GlPNLOOE7jfLk7SlR5iWO258a50Vax0aJPzUBG9M5E+Cwbw
cBGS4aXtCawL0YbAMNp30PKR/ZyISXSJnecA0bJ1YuY3oB0rV2RftkVXSJMlfa3wvSP+bGEBAafS
ttibnOybYiZ57dPWWBoJBo7aC7yF4Wn3hhxNoGk+mC6X2DxTvaeuRk5LswwCDroqfiP/ZFiUHsnp
UfIGKXAFq++qbr3lZVgcwUwLzSMhXpdPAd/L4QhtCtJp5wWXAofHRdE/wzm65QL0sqUFyyrMyZCz
27OQGZ0UYXFxKIur6bYfpfNGFtNXnnbdrja1FaCr1UBPqKVddYialSFpv0SCJF0wetl9rPX+iJ96
ryDCG8GAXUsqmDU2CqJsYmRb4hG27GZnmHgeiwbMZGxHPpMltcFtw1XcM791qyObUwKFGAxj4+eD
R4MSIrVTtt/kMxnsk9XRzAwH5nh7riYKMkkzXDE5WiYQRfIeEiMEcfSgRfuE0d3HEjOFqcd1pILY
ZicbRKYstd4TC2J6RpRe2SkexYAljzIm0NwrN9gN4wP8YR54DDKMucF9RHr+A+Y2OKAcnE9ClBFN
6qFp0HyDRjXGdVIXXRhS+PFlwHsXcxEt3hyjTNbk0kf8oV002s70w0k0EVa9E9H0EoDUiUwNCoqL
ynGgBQdx3UnhD3vVVtQjIsfYSsmMQKobQcMCYbFyx1n9ah5w8pO8OhDXnMF09oh/X4jSWKfs4Yup
BRORhQYMmfI6jvEt0xn+twVeuu4adu6dr4jhFwQA7AvYX07BtSTM8/04cnXtkumtzrVr7M1DBiL1
CCmvWwAO5tyMGehkI35ct3WDj64iYFe29VLJ7EUbvGWoWR+WS+Rz4v8SBPVoI7grDqIKZ3y4fnqx
Kw4qmsBvbRd+pymRGyaiGT0cPmTkg2jvdBog2Ulq+akCAlMrdlKvZQKJJGZTp8mZ4rDcoHmg4e/u
/Wx8MhK5G9VxynBN6A43G8rTXdUDsU+sX72e36TM7neyyHjc0bBsIllRLBKtZgV7xl1AEnJU5SbS
HV/+klzL0THILxGNX470t9iruoOrR58j8jxWugMrDr1BTZ90oSEpWfPldo6bvRWOEmfEcUdmjP2W
RCyPcpGBDiGdc6566JsE/Cbz/l2vtGC4Rg2J3CgUreAP8QWgcZHvr50meuvjTjv6kMYXPSlJkdUl
T5rR/KERvWTm9AtjVOwbjz7PG1O9DYf7X7JPVmBZ37jJjZySkBfN8WBw2wSt0z7QuvILzkmaSVXn
G/b8daBH38y0zgNYv43e0wmtdqEZ/CESCdB/D+HTaSTHlypRZXu8bPU7931S1ipO7YkydAmGLFMe
unXJxCLZgQndmYa/4VuVZJWge+iD9iBtUS1tp6INR9RbFT94WvQ9kESXZY2oI1Bom1LjOj8oWqye
oYXC8Inoqxn08IiqdlV/G0IIruR/MU8P7k6OKhSOoN65ZzlIlLFp9qZXzDZqSf3igx6hP4JmmZ5q
QwfWxHqKaRJLDFl6VUnuMA/qPB1JHhEj4CX0loRKdzvGFGGty8+D4OwnAF3cjp+lzuQMNOM+9HQ8
AQvH9Z+IriHDGAdrOPzmgoZe6zH2QaF3QuO+w+5Lb9LMDgje9q0FvCalp0Csy6vyW+Ct0X7+j3Hv
bWrtFo8lDdEgv+qR+2sq7SWVkVzRxMa6q8tplVrzEBkos2zUth45GC08qhaHI9l8e0nw0QKT96oA
WEg7+EfH5w7pUD4rWXLPtp6TMPoCxufytuNgLTK1CQ1gjK0FHA7yw8aV4WtqfWDux7U8XvMs+AvZ
BTpoRAd6UOGtQB3lj+lHUZXU6VG6zQkPUwYxxWrqf6Zq+sjbMVrLJiTMfdJROtK6DCVzZ5xVa884
EnULW6HPH97YHNwIe3oTVFDKLA+Bk6TSmVA4VO7dM4nLZQ//icfgnCjta96yprw+oCbc5glqaS2a
riaGGFkxF5y7SaojpKQd0VHrLy0jrWWmGbsAxloYFv5s5DkPruPRy05vzjBQxJffXqMTzDXQSMo7
4L2q/1sVYI268cKCOxv9K7cA3txaWLTVrb/gMJ5r4dXrJoTILmADCiovINJIJyKd5F4KYc+gRiGB
wVR/k9EiCcburi0cHzuGPuQnHMjuzLOufEb3hBZvMq7WQ/kupindGZ331ndw+1OfC+1cWmr9M1bi
MxZgqnwurUwUgItplmQrT16HeNgIggbQv7SBdQHZWazybEQrAKlkWQSPyCgf9HHQS1az9KICY+5g
gFB1dw/I3tG7nEm0iA6u9V2QPgnTgNO+6jPrQvtl5Sb1X19XH2kE+KF1guv8nFgdk3NuN6shInnE
SHSf4h0ZuDAvA+PGqIRN2HZxv5nt0IkJ5sNLYcTyi6fcUQpt65qElGmzj9LkcpfIZWOJFzUzzUba
vgvSSJQRfE895PyswyQw8O2YBC8skDRjfuZucIoja2tKe4umgHAdb7oGtQeTe9JgcC2N2MM6nZ4i
SFRH3ymYtgbWKm1HvMg1wNaIPZkO7UAFRnyGa16Tzj9qQCYTLSKAwgAFXe4RJczOVaJCIqKgdO2J
kSaRIaK8iZw+Tulm4C6RzSm0oqx9+oJ5+R0Z7T7PhiVEaFqz7tUd5ZOv3Au7ypoW5cJ2RpAKMy9I
y8Dexyyynuk0ILxn04yQwdZc/yHM3Wyuz2afvuaMpMupOUS2oLwc671ZFHtRQUKc8iPaw3OsaEBD
OI740aa1n1JPAYfczpunMPL3fy9irdcmeFvi5yvSOILhCCWgJSaeyB4gMjANwHDJcyonMErmS5AM
hFYjLkpHCJUgZ+JccA2N+DYk2RQQInjxd63hMDAFMBGUNirhMPhLvNnBs+rV5GUHB4fUxrXFU8hO
5/hAnyN311g2qaPqgY5+nqc95257Qti3HEpESOU6Dr0z7rK/mvuUZ+YZSWewdHMSDbP6UE1sMrHS
aUqHOg1zgOu8I4aVIyprOVbnoUtMlk+Femzhd+0mLEmRaoa7r4pvlt3e1aI1Jq+7n6ufJOCJFdJZ
Fpn9VEzOp0mQ41L12Z3cA5TRMjhPdBXMUftUjjmLSvRL6flwGXDWpKl56kyIK9l4N23eamlbEC8Y
yE1NoMEz8Z9bj8BkhO8Hy7Z2fge/tPxVCXNTroP0RThTuLiwTkYkbczCC70/GfNh5eB6Bf6Jr9yo
royEv6Awk6vNbzLRlLElIJRM3HDtRStK2ldb+DPmC7aPWaS7gR4BsS5s0tPk/jE7ykLDeIi0gxBV
DB+u1xQLxlqPGKmKL50TV8F3UQjggj+Wpjlrnygnxuphtqrl2SrhmSxBYTTJRP2Y+heCexZ+C588
UkTNJSO2DSuW5RqkEpHFsfscC+Qhrrv34oFfggjYsX0vJ/UDiWg7a65Zo3R7WRYQJektBPZLh4Mm
JyYDlJJxdajo4kEdsaHts5C0Fd98K/yRdNGDrcNemVFFJrOaqfpFQ3JzrN5eGpZn0vsZGeG22k9v
aS+yaL9R1qbs+87Kqso/YFIOseJEE9GDVAdrDWmiyR+K3AIkUE+tqi4F9qG90l0ercojImIDiYII
xUYdE1vgkiiDlRO0EKQm/16DkQLKQ3fBjXexB6I//hhDEs/DLNqn+Et9YTyTFfGdu+FeIcP1TT9A
55tcFJh9Vc4BTx0k/wBueu3o1CnRl5XY+2rEfzjpMIBKrzh2Az2nQGmr1gsPmi8fTIgPDZzmtNc/
2oQBpKXSO90OhLMp24LR4xFrfa9ZD87ZMPpzkdBYgwV/LwkHg0FH4QARBzXWTpFT7LryVsu+3vfs
HEwhoOkXD0sg5h5SZgO2a9w1bwxBjjHB7VLog3Xn3HqGVTAOeUoVakWhd6eaEgGI/dwOLN4d0ICZ
TjL1UCSX2NVunk/7sZTQGttfd845FcVEa8d+6ivrOXfmZkTIT1VkHoOK7A1N0nPhRJSAASrXeJOY
3WcUnsDWl+ds6i8FR26Gtbfyw68+dd5aU9ynND+MEI7ttgOmUfORh7yKItUEWXwz/dg4tsoj4nNk
shbT4ME5CDQN3WYp6fdmEPrBCOqk96WHND3q0l2b3TmKEe3WNCYlPY5a0e70wFosK+5XvlG3a26K
r6HL60NP86G35LBMdvfBbWcXOdDH446LyCSxzCEH54Y9zlhshhOpeORMcoh7a0mvateqTwFHcRfu
XQNroHNHnbE32hrI8DQ8SlWWR8JKy6r5CLkPcyitw954NZPiZUYEIaGzGIWrm1kQ4l5aV7PT22UU
36kHCCFvuzs5xrijomuVxZfWyQ4lnJMAMfbIC6lb5qmwmg+7Jzm1HpnPyu/MMT7mCqaOWzRzY99s
LLt/n70cwfwaE6OOiDe0PkVh350helTwENO+Olb2pK3DMd93SXuq+uE9Vjlvtif4ypW9S+3wj2c/
MVhiU8Hi44riq6ziDy/S1EbSCQLubjGKtrea5V7o9nEN9yWTX3GFu78SGtdPG3z7IL5QV+PeeyLw
/ZFH6oJxEXV/rzUESRIdEqQs2Ah8GlkjZpVdzXK4iD5AFUKHE04EXdEwQYbu7s0RgGWdP/J83Rra
U8180E0YumaPuguRrYpXO+2HbZ0zNJ4giTmms4ZH9q2X093pnGfPaZ8h2D28vn12IcqCi/LgXQ8I
eg21C1J8+T5lHjKMUN6KLMTOIrQn3l7qNz1Z6fQJtwyKsU3TbiB+lLVLtDpnAiYCT37RezyYtn6n
/QrvBLULHskOywderOXDH+bA1FR9lq7mbIIyueAEpcHjW+/0MgpMRrSbdeTmlZtbC1A8pIOqhcyu
KXVLHCDpzVJ6MHwrLaEjY48zD7Pon6lZOS7FRzDoauXATA2Cvlo08OoLG3EaprOFsJ/MqbzZEwI4
p45vWsvNQtYKiSq9TfK4kKeSXWRkPmpsrEclrTJPS58ZC3w3tHdQWmFSiPzraGD/RsrHJSXrzvrL
SAgRnsMaUy36PpmGt9gLXp1GM446jcmFBpWGV+kc0XysiKuzfA3LGLUYVAf/0HNSV+m9s92HhWUF
Egua8bTIT31km2gmJJ0O/i0NvWwRZNQJsaP29STexrh4yaLgEMUYZ0PZEQBQ4PAsJWxERnTziZPA
PI+c4m6ak7GzdMrR2NPOoMarhXX3WxzYxNu85UgicebWD8kNNlGt3PstSVCD8e7q7cUx7bPlcU2L
CEA4Jr1pA1XOwFRRn1oG3KKcHI2p2omufaQV2DsbLDqS3pzz1yuZOLTjH48Zawg3cGm1UHpF/svR
uw0G8VQzRn8yq/GZLuw57dmLsBk+6gn9tEnyoD9CFp7oq+kOcB3clEZcI90dP5gd45ub1H0QW0EC
H5i+Bgm67MG2EKyE4H1HVwC51oLM3MDDNKUfFOzxwtQ+WdFsyyjjq9o4xbRSYdr7y0BhRy/Hg6PF
m6a2r5MSt5z43jidZsuKh/6BhKs2SXgqnTje5I5PNiPnbVG/DiniVms5X6J7T3vvWwaV9nweIW+n
Q2mkm8QJGTVb5nFISdCMmwt1KmfXu9+Z4y7W8n1BC4qFsMqs9NJE5p29nYtYly7QMB3dLt43GsD8
vjmZWswgNw2Zrbt3SUp5qStFnBt6Gp5egLNrv2PWgv5MLipzuLRuhjYylntDjisvwyhfWAfLDcEX
VVj06mr4Bpv0HWGTsWckpdc42qF0CGYSKJu93iCGha1uGSXdYcB/XyJZrita7oWP1CqLFM+UMj5Z
pT9TIsEUWtnBzW0shlP84+f490OzJmo5tRncFX/rhncRhPeq6jToti3TQ80wMb0O8ubI4d5JIkp8
HxfGSLb0osFiQIFe3wTx2VwQmKzEgayRf/3JZPhsAglYOYn25KV5t8tJBLeBGBvAzKPqT+PIk+bV
F1Rdl7Qkvip1UJCFIZZn+EUNGhj/Dlbw6IjsZoyc0HOmQwnJkqhmVPhiTQTBjejOpzqmash7EHUk
X+E+wHbIKa0mgul0FE7MhC4lexdKde7DyXCr0u6oaeoZ0CV3kBYSdbHTKtdYZ5n5nib1ib7aQrrT
jVj0iAsdgxwXCZ4jvWFhRN45cPqPfiKgTLfPqkq+fULvli6C6KVvBzsCALKdnPJ91b64HpSnLtvq
boXIlJRgIs3fS7I5yE/dMn9fmHlW8pa278CLiEZmLoPWYbogwQfFliK59Gj6a1H829fto7F0+lu4
vXxrHIC8adTWpBE05NtQ5jjXjmTDxo+ewph7kD4Nm5xoTEI2LyKDvRTgB/YM1m1WHSrMAEpoGIIa
Db0rTpfZRaxRW9aKCwqKHno85hNsxXxBVo62GLj79h7AUXTTXIFOTsvKkjMgKexXPHI+KfNWs3G4
GHphtjc7DN0jxmqMPoQlPXepD6AeVlWCS18hf1fQi0oNSc0IRG4E6N1bDWFaynnW0/LTmHpjyTyW
Vo1TNjtiJXAyYp6kmyG+MiIsVqU79wm5rm48PXq1Mr3YirHMNj3N6QzHxw51EqlJ3SH7ZqG95v9H
0pk1N4qkUfQXEcEO+SoJbZZkybJdsl8IL1VAsic7v34OPS8TUdPV1S4JMr/l3nN1nhCFdhaGqHxj
/qIfTPnro21i9OnwHedTxl8jWndzHx3iKnrCy0FZm2YPxCZi5flkpCeDNPYGvHUjKwkHa7th1XUF
iu3+3ygQIpso3VDOfcSx5kExP8h+7PdDkhUbjNO2pSMCrgMVc49Jh10u7gpm2B6zA2fOqm3ojE9a
whOWWA46r35+yqYSK+cQ4rd41rFMKLIDtubAnUu8UxKEqDnWxmQ+7L7wl5QGds3L7dbG21kaglk5
0QuTy+FKbW9ItP1EYFdDcYymo1dWXVDi5sn0Ztprblpg6OberjwVoqVieKT5GM5JG6vtKMEYVnCC
/cQtxDSUhK+IvGJiPbHqdiWfjWPuxTCcFU9MoVkfmqVfpdvCAQLpkUTs8DIlxpXnNuxMs2/XRtqU
1Z5HOgIMlSdRcCbS+IsdquIP6KPv+lBvYNlxAjYQPtPQO5uDgUGRDtHsYyye5AaAjd70PiFvBcJE
coxJDR/XY5fguyKhMyYClNaSlyRyx3VFKpVFEOTKHJHT6376OfrIHvAibqIyr0+ZLA5ZpV5jRCm9
eBW54QWDXcBXh6+Gu3RtIGbXHWLF2PwEM0U+2pr6k33XKTOY6UFxXjaxLAdq/J3r3hhfQosFRN5a
3yPx3sdRvBazSrahEYJnmCo0X8PThLKNmRktm67AMc5UX8vMuoeaA2CJ/C0zfdPjJKJP4FcY7+E2
FDK+Tqq61p2u33UBRpYbTF9XHYNl2yJhQWd9f8blHFTAE58XmelKy3Xto50xlVsyK87KS/wXv45f
KRI4bXM7flYzehrbNisUk735lurPqQXMeAHNhUnan3Kz3KlJsLnhuY9l/F0MZoetwVjgv55+HN4d
R3QfatCqQ5pHah13zFCtMv8k1v7sial+xephP0UDclQxuNmnRltKBmS7UsXYHKZsUJcYFOEqV6P/
QV8UAXGzzXPPOm6H5AKXkus8dC0ePgdBKBvOl+I0e0n95Jq9XDl+8ZrZffmJmqQnqcLQjrNTVm+h
0A8tqGnZmeV7iz0B2wU/4pTFsBr4FHOkRD4SnU/P8+WOHQoW/uWTTPVPm2SqhwFu5ZDr+bROBp9A
7Sr8yDPzaWzd4RW1sfaU68x4vHGo3iNC352krVdouubL5DaseMfa2ljWeIEmbgToIxBXah9KJ3Wn
rcPbVDHjEzn98zQe/OkGT0HgBgeLjAyPAb3GuqtD2maaxs0mhSgfnt2MfbxDcMPK61CP2Mmja1y5
H+eIDBfkbo4YVvPonotF1d168UszjfWRAR8DRVi/Sdms+4TViELotobo9RCKjlCgilDys4/yifXz
+EktdVBICiSvh8ReiZmWRm+Od3ZsvU3C6rlljduC5HUoqo5hQXY21MHJUQwLxAdQnm2NR5Tahn2g
vVd4h/h7sg+IeeJXoz/z0qAm1WPi4rgB/chgrDCUV2FC0MYpDrYH2adwv3rp3inOXE4y/g9c8Rmm
CmfxmvUHUGAefRw6GjQViGAKFVjjz5gYPh9Dn6xhF5MZQwk6sXFBKYBLPtwzqnw0wKOPvh9eDXjQ
/BTGs28PzbZHejoZFriYjKjSGqFZpkE04B0Adus92gTSk/5HQnKfweY6MZN/E4eILXSqCFacDCMz
A8tc6t6E6+ZkMb1IHPK8kwT4+rtRaoTD8a2YCn2dY/HgJek/h5FQgyyIEKThN8EfT/SnuUJkmW8i
i8EtiQKBp3G5V1UaYEYh8hGa02o0BwYMIrc37n8ZDRHC8C6VGz8RNfGnzCfVRIHCFIsAjokkzIg1
NfsdmqmxC1Kyi5AKMaRMqECNQgJY/3aLsScQsRvh5PbsFXr6HLs619p4Ye/Httz627kh9tbi3dDo
GrPEgMfeWXuraB4hUeB6PuqBWekI9HxyjcvRRi99QzBmb0xAh7uaZhNZJeY4pC5kJzDbczARptjH
vXarm7AchpA3xKm3pI3/MnNNOOsRTDmlOqQSy4eboYwcG/nOsOQR1tMVrwWLbt7gdni1HIZ11njX
AFjPBBjmvv0+omLcRCM4b+Mdnuvfee61tdV2BNgwHTRxa5jO2VQjftP0CaGhZCtX2isw/3rZfis8
R/vK8G7oxK2DcSLj77VPOdRRA70jvyNg8lbAe7imZDBxYaGXYMJfR/+60PzxEz5Js28w2ULexKYb
UUcHkBBomKF0pQzSTNRDJIzRsEaL8UKPXvipamSdozO/En3Zr72hIJCrDg950+wLQfvoktKHwxYf
Bh0o2F9ICFQ6vP1/CwbdFuNZtkGXQtSvGbtfdlVVsyktG+G8bF8QL/INtCpEndnctUbAz0EF0P5H
RYKU30iinFoVX8K4djZzRwQbVWPeyLe093HqwEg7qOpgjk55YbZmp6BuOWxu5Bx0az9uPjLN2Nuq
+S1seXeQey+iXYYOlfyGvHPq531o/Q4eUW1FpwvEdM4tjGxvxcSMqz37AHfNmqbk/ANFEpOB8Z/S
kgACeE9p72GC/zdkjONapW/jDodWiILbniif0oS2qFfip8P8EY2ZsUl879cSzrpswnals7y2iVnd
yJvP/bCyeKf9zGsWnSUtWKaxDpMRqNTwc37rDeerseqnChEESGBURVoVJCMpVVpxiHuiyMpkiJb9
LUjpFtVsTQQ2kppiXZjVu+3a73lnYt6P/jLuenf18c4kFQfcbJyMHmcOGmOO9rpbNRZGdOacGcP0
VaN0lpH/JhMgVRJibWGtVUG0Y01W/LbMVwiF2QDjHgNCRYxt197BO1A3WoxQpDk+u1jjHOuMnlSi
PVu2taXPEgIJiaMhvUVKtE7VR5L7aufL8DUU4kggyWPyrdtgGq/EQx+TZhx5VXkAZfPHUA5uX1n/
spOlfWxg6JPYR+7Lin1Eslcm/ZIWsYerfvqSx6ufglmRjjviwvTb5a4S9Rqn2V9kfpwI9nyXE8pe
UvyeLIgx6IFI/kWx9lGS4zyr/BGPEUsWZ/6x+85F/w6k0PW+vM9OcoZ2pXNGZ//jx5fcZT/J9zOs
eB7qR0/K66aaOJxICshJbNiCdkdOOFJK9yWKPhav3txcCMw6F00bsMXCeFSjvZs7HLmssBg9hxt9
OJNmgKPWh001phgQrEU9mQ78bjUg3VBz8dn0Z/z7/zR7/IjgB8Pt5h8dY0GWqaMgaREnspbDeEsS
tNNT9ClcekcZAOnjvwFDCjxGereNytsbU/zgDjtT7OylhGqviOAwFB2PaX0NEWAjXeLu8iuUI6JA
HyshaVUWIkFi+LA6imSl4kkd4LGd2C2ecHAHoD02+BLBWMOwpQzNHoghjA0/sMfFefBRVWn8XHpo
vZSMKdcIlfYMa/8ynPcdi7gEfts+te4aYEbG3RIva96e7VRje4SLv5kR0E+lIKDvT9qRMaEVw5bQ
upvVsviDocH4QWX7kT3ebnDae/GfUSnFg9A4m9yh9png026ykeWjI8QbtJQ/TaXUEf8rNyfS8Kin
Oe9txkIUiAHpfG9pPL7IOX9lu7K2hnxHl92y4n8UE8VVa3KZ+iHYW9S9ENXwwpWwIQwoabMWAw3Q
BgQJuNHVIfHBP/TkNunshJt42Oihi4sDQgDcG/2ATPtAMYKS5ZrOtCi+LJ9r3scUihIbw0vnjmRK
fU2e/t4nDW4FiH4XNTVPTu/NzxjG3sO5+NI99Z2aHPChUWkHrn5tM2yVEs9hPp1a7kTsXCOZMPPe
bbt7YsTQ2mOsd/TMlm2+NxlujeyHdDUHT1nTQfKYDT4V6WkMtKvnMi6IHsuLcDPM2NtH5dHONnww
TcPYvjmMYfbpIVYOh2YfgWQf3eaQTGOG6CV+mxP3RkmzeEhhCj2ErEJIm2MTGACXxtCwNp2RHGUP
THVuDorxi+3jW50rGlyUHi2ijF0O3ixxBvqF5lgbfrRxIzSYNavNzn9vneqbXuxaxZjuFstLoMOy
rpjGypLoY1BKDJTJp8JtsvWyQu4cY9oXQxKoHuV27uOWxUJarChn3lXNxSEU/nJ0JpKVHjdtujbs
4tco/XshmC9OmDMmaqg1qiqSOBFVN/NThK6zau13pH5v3jKPKRrzx0Ama2bJb0MJ0Prt1fLlM4Ls
XenmFMkIPFktn/AP3UssiJ0fHxwrurkWEivd5KpPSjJvHO0yZyiaUmnCJ/d2rkEJKiawgVhHA89/
0mZ50nvz4ef8rt6+Iu3zyJoYDj0R7CU60w22tZfJHL5ru72XDCiGhnmGyHjzLYBx0Ri+Qi2jXuHp
ICOQLAi5abQw0LSZWn12WGSZzTEJ3R8IPs+k2pdA5BBwwHyo7J67vgrmuUZnUt6Ehz1qMKm1ljKl
txjPkgtD7+3IZ7i/J5BiWEUMnxfeedOFuuYtUQuTeIsKrcSzXT2lSn1THq/Sqn0omVNVYksb0dPH
/bYwZ+4mS/hrtmbXfpgIJHbxv8V5gr8/1AhrwctsAme1+UhD44xUyiSvzT1FUrsNSYGgIySFO/Iu
5BhyJuTlEgK2HZB8WCZ7Bc/VHnN286bsvU7QGNUlcZHIK3AmUQoO9tXRj6b+T2DrY4fKC4Z7z6Mi
1gePmjx7qclEaxq0UG4araG+vrD+BngS009Cnic1GIpU+dx7kI7QFEAFiFryzWZIQBOVWEjsB3S3
kvxNSgcDLFtf/hJB9ikM46+x6pDccHnI5wwV9IB1bOUzwl5bmjegyye0CCl2oaXfEdNENA1gaXFA
oNQZtLQ9tAKJCGoFSAOwCHdub/8j27gBLasetYj/jEZ7KrPu3tg8uqq08vX4z52ZW6ps07LNwlVK
OlNI6V5iMmgIok2r+EIMBvd9/RIr9AalLPZuRvXPpvmpl96pWgKbK495ioYygD8y7r0cAYf6zK3I
CdwQUmicRYx+0cT1PlYBRzRHxI6/Sc/2XYtQR2mWdvHxYJue9mGb7dmE3lNiQg2N6RPB4WtOnYYX
wN6WONrXg3i2Jj3ZDjEZqDL7xE/6Bjh9QPxFZ+Gb72bsDfyZ1l9LYp6cwZfDvPrBYzSv7I4qo4mJ
kohUhCxUy06ydZJtKViyl4/YSl6K1r9Ufs24b4x2o0b6RImLGozsU9nwA7fp/IeUNn3XkWVC8OWH
S30TLSSd+o3U2zRgYUNnNpq32TS8HbT6h+++xVr7RzfBmvWoKjZEXO1Nvoydk3EgjV9m7LyVOV0I
f2dlal+hGz975dGPOAs1FIHrzqjeRjmd+8xF0SmtwIz1q0posVhl4gUssUcMdDo2CQlsD+0x+rYV
0ZQhZCD2dHf8MSc31h/u3J46DzBWjW8hRacVgsHFM9bvlMMPwNpsq6r+B7PK8tomObdpboP4Sq3m
pyfmEbBPxZsO1b8hG3h6qqXzkJra2TVXRTbLKWhY/g0/TsgtmDKnZ1KhHXuYLBvhWAR6sl6YapZB
5bMRLTt8ICTsrjs9wN7IUNqb1Maxy+eh57Ub0M67YElXrg+sPspMivAcAY9+V66jggFI68qujX4j
3H8ddQFF5r4j6oUqjmLfJ9mrT5gITr17VGb1lI3MAXoGYXJuz1pIWJwxkqBQN6+4Z2EL0hEHW6c0
TlJxJcVJcYjGYVqlzibyuodgOsK4juk+avpkYEtKjATac3Yd9MGsdrpmo2x0SaWV/XMm8YkEGLs3
a2U6EQrbuB6Cvl9Lg0PZa8nJRgdG7KYIOnIxprH4KCPtFfMKZxbzi8HQrmgwjqSOonvBDr4OZ/d9
KakahSMRubkWuJON8Sdl86KZL6UxDYt7ioPGWhWahNUW8fGYVv4rbeeYxf0PXqT7f/SJxkxhXi7b
ERKosTqVHEoJ0mQcPwjFzlqMA9fN27sYGSvkzBtZBKNaGphJO4ShENm32NhMe2vW50xUr3bG8UcY
OzUzYQTL38PV1WHZhbeteRAFIxo65R8V529TTztJtu0T+u6zHZdHx3H+hjwZNVaxlesOTwCEUFdp
7Yml+rKbKxd5DPuvnJyfwfmDsWmXVd68NqzqWaoZCXJ9S9zw0EfOj08Kqa3ZuzFPHqJOEPlrLJgj
CKrsl1KejCmMGmxPAED81jpiEY/dpcWT/dEnYm5la1ZIEUjsje9pUzA19lksw/Yw+kyxfp4GPCBe
455VFbKwoPpNEjPkmmdfpCNu7Y3vzpu+bJ+Mh3aqF5RMHyj1f4Iwc1pP+xN6tkkszHtXLc5JuPeb
ymZfTF1o9gc5d8NpGvLtbOBm6HTWvaWybzQBb5PX52uTzT3ipeSta5llT1BkWb8kwRTxHHR44Mkf
N/8JQa6ixoyjgcTsOzaq5suYY5+PTSgIrM6vAGmulip2gszylaaZ1zCvrp7dPqIKRaZOQ27o5xSx
UYb8QhuTZ34cBvfjk165f1pNHpZxADzJAvQEolcX2XGiq8dU5Njj/HgbtU1DzUa77iJy6mtkYj1J
TaTx7ThQ1gwWe/Do/FV6K7wxCONLcH6gcT4NOfQ2H96lPgeGRkLSXBcPD+X0qFpjDTGojDMJ2ET/
GW26pwJo97IK/9RDnEmQeYFoiB7KpXaB/lpH9M7aYhcwDO0llMWP3ET7RhHL06TLriXhsRfYA9Tg
fwLxoh5MpzuWlRO2lmlMEGFyI60ILvvIigwJQDG+DzFkH93mAS2pctw0+R3Ywmwyz9pkTv7dwvPc
RDp6i9Ek11cyugfdL30ClBvSThIUID2E7tk3bhGaRWAD9BLNeAhtMl9TL5EbDqR3P2zg0mSsOVux
zly2gmXJDNdRqMzYh0xGIoM4aq9m1d5dzf9KWbOLgerXmuGeLep9RxKSOWkaWtmp+iA18MND0jgp
XtCpCeN1zgh5NTl8YE1nfORF8+bbxc0d2jto2UUnw+oAf/1j8INy5OyySveao7/ZzKRLCZPBsGul
DydhhhGxbMNZyq6rxgnrvScaqq4YWKltUfgkdMl2hn/Cn+Xeqj2SdeOII9QMujfgU9+wbZd9mXz2
a2/J8SSpsnYAH0cfsb6c1Y5TAMV4d5ngs2+tg7zhVrF86PtWdxUjBJEEMOiqaK1pk+NayBne2BWV
e3F322YImiEzqXMvs1nUe45SNBiaBlMDhme4aClmG//czcvqjwwFZaVZxB263bQtmnzTtiumW+y3
auIBVPXL4AJg5wyjZgkjr9GCrlSGm6IR4ZPZMNZj441hcdlPUaLo2Inpo5lpkqspQm/nu+kbc57v
xKXntQlWi5p3IePPKUUrpldcCpqrQ3KMn3C1pRuQGfu6gb8p8/3Ush5lNw/B8EzUGWpfKXdagh4B
Q1x6GGq8Dy7WolEOispXO6pykSfSPbVC/Ua2uJklKUex8dOFxS8rixoy5zHNw7+Ri1osnpCYtFfb
ik9UNX/zlPWCF1Y5lvICr1bbX6tJ3OzhTh5VvZFddEyFfaqwo+o22umWBVYSTb/UclvXQZjlYoJG
n11MO2/Erhr6GtFAX+bYpN+9fe4iRNAiYgFp+x1/LSRysRvxQGNaZmCn1qHhXuuW0dgIqHa0WQFU
R7/x/ugMBC7QSHeuGF6mIaqZOTZYaxYqZmJv27wpEZFy/3n9wgeT99gA3x9xy7qaxTQYG0dIoGMh
vYSJY3umayZ6yrXWyCsj6htoNyEgYyw+rPy6XkKFaE6O1/P19e8eavaqSOFIDdVDxhRl/YA4ALJl
OLU4m8WpWXRTg2n/iDDmLuJkJQDmSxbctKn6Q1KGCCopvmI/fuuZXKgu/jYzVg2+u50y+h6lPec6
SYcAOf9IxlUK28QKxjrPXXZoUh6kHnGY3f8jL/3LIHzCSfN0PUOxw/Rs0HtVLXx1lxFlGmMz8W36
a9ea3qd0qY8pgmZCHHSAGISd0oLw5032EoBuF38bNInUJ6xh2umqRYjynFp/7jTPX9k0Q0WOkped
Gx+baK5xyigBE7RqIP8JD2ZIzMDXbLjWk1Rty8WQL7vvuK6vbY9fAR+8losNpdob6JsPJB/vObvH
Q27rMDappv252qHp4yyau1+iwFlFNJ8aLdY6icqda1lfvEsnJ5puPSjEZZN8t0MKebqlO6kFP4NT
7sKqH3c8kTeV20Hn1fcJWy8ISNGscH+vHb/6wTmwH/p6OlhxpK87cLiuuapgmW5AGNpDtVg1+DoF
ZMfFYOmieEyISMzMmOvLd9xN04lXNDaB17BB0amUwpLb0i/lrmstoNSNIvSwztnDRNfyrVu+iW4R
93j9Zzt1P57o/2rY1yW0dA0qEGFUlkL2SxQzc7wW7W/o8zbFNdhMkANYJuMMahhzZ5fXychZL9UH
HP1b0WKKIKrAwfDjPOUpMkFTy+4aDEMK1/yiQU6VpiZe64htM5Dsrma1IYBt+4aPRN1+AvlHm2n1
F5Keoq2fc8L78BZMfo4+JqwwMjbcR2UFTq8pWKJG+D2jInpj9nWoG4SEjnxzbIvEYWgpthiPja7d
fauM8PL3ZH3Zz6UZkh/GEJySL9mXqfUzeca5ANU0xuFp7Mtz1apt66aQtnjJ5HnUKolm1aYNz864
KXapoz8n1CWvk6rvLAp7A/SXqdatSBAjS5spPxPfgkMISnC6bQ3SVMFCknFVrq4cDPm6GIbnKu7o
h/AZ5fBTwUwz8knZ3OoM9RxAGlkz4lrGPmYOukuckIeDZ9ReWxaCiEIIdEEvyGRWJDDdGIdFjnUP
0/6e2rBbs8gpgyZlKdmIJ5hyOHFz8mZVgSm9pWxkR4q3Fn7xSN4ASNReu89IwdZJkvmwAMytnaof
g707zx1DARMCOsCI8ISKeifM8T3R+QarjOWsiTXFwV2gZV2FSB9rL5nj2vLAytla//eMYRX9ytwJ
ytsFvPmXr5ECDzUqsO3mu6+T12nW9G1VW/KpZMKP21u/59H4gUMLVbyY8mCE3HL00pvp+exEo8kk
NoAqx1Uq2/qR3QZJPL4TD21enIRzljadmd3EDROlMbUCgqEijElhnTruQaLYwkWZWVWJv+M5tdjt
HfD8tywRWjIEIL0M1HYVCzw9FW9iMBjJdn0eNLbglA0M7Od9XxSbxlx6pTH/NKaEGbO4qDh50ZmH
4bvVDG7NckutjUEuoT6B2LFmQOt6JVQ+gagi7M3dBEpJMRPG4b7OwgX/rT5ajMEjmFiT26jujaPF
xIUEzuIqa7aGhi0O+ZLsZnEo13mx85kKRPwwfV/9VBWoUsAiKNtb/ixmM952udRjRmoTh2hUhB/O
yOitWMp1zZn9fWnQd7IKmvrwI6Mchxj4XTh8IJF0yM1s04uhefGul3he4nxnlenRdqgm3LR8m9uu
Z5Wo/5hoVovKwkRVhEhReFz6Pj5QwNLhmv1ZNshsrMVOVZQZMwjU6MuBSgkFUj0OL3oV7saQz9X9
CntqzriirpkkAK5UDd8LX8OedW3dDPW9k+6/Pp9fOgrDri12mfuKdeaUTkW7s9nmGmE6B3FDbW4t
K+YWGu8xleGb20wsXrrw1S0L6j5bf8FQn607UZDxgmDeJhZWh2hn+rBNGl9OFx0Rb4g9ZzVLm5jy
pk6OJIb9GaxER5na/2YGwCiYHEs5172kaFuxIOxCFlqHKjxW3eiTAdKe8cdcXMkL3U/2OW8iphAu
cRX65D4AO6/riRZnbt61IslPtv7jFU5QhTa84s64d1H67ADRWtRO1mbs+j3Rpj+VrquNXxofPUMi
JjKf5KYQ8De03XHMQEPN5WtSMiqz019gn14e6oHPmkOvxM1gjhLqah0VsQUwyv4ZkYB3i+ynxyKA
7e5jZB6x1AEzAzgwXPrVZju4NYGzAj0bgxESqJXu+hGpPGP+ANrys1aTl7goZSzcrKMLHtjJ2UOY
69aCAzHj/QkmNzoBUTi1qf9P8gFFHmsJl+ELN/uwXrpLEDMn6sOrbWfAfwzir7PBxyX4hrwmZtw+
C+KMWOnoANhWTin+NCao5KVl8fI5qHXvbzuWHPadtsQv/VUKOkNpeGcPmHacDvvBXmsRq9rK1dCd
IKd30ohbjoWESupTMVOHGxOYIK4+VYSPUpjfur+cVhXFQ9y8z1X8OSrtSY5An2wyKOM4Zu9sp1tH
yzFKskKP3UX2lmz68cYBBTXAx5IIKIGxHx1+6C/0/QGGv055XkZUT2TfoixalHoY2E3L+2FWQi9m
psQ4sEBom2slKCT6oc6PTsQmqH0aK17KcRRnhOJoPoT87Hr3j5EUx1FH7D7Kf05qbpqa96fVuWQa
Ve20muek1cUZsCi3n3nWHVIyOr947hwBkmcB8dwykoA2TmmRXNzgii4J/dSk9pgci0NQw85usG0q
1Ltn2N7RS3T4jjCgWNqyTPcqAitYqsLS6p+zGm9lVTyQGdnMnGxahMZ6iTFFSdHdZ2c4dW11T1la
FpWLbi8jwty+V6gewym/qc7H2l8xAvXWljdcwLY/c/VCyBPqES6iLzGhyOAopcCm8o3Sd6lHn04G
HkZn+4ulNZhsY2JhOMzb2PgeneE8J1Xxo48koXlPvdvebE/jjiUua4F1yJOPGS3IqpFMoXz+NEcT
hZzh5+DbJlzp6DzI+DPHy5Rnm9EB28Xrfqm5Cp9MC6lWOrKotlWE+CX1vWtLDjnWDy5S1eRia5Kh
vC5/88qjMs2H5oo4haHuFOYHtw3iOEuuYrCnqzOiTs+k3wZux5baxHBuJpQ1dezLa82WGwohVnph
uN5pkNnhv2RSaNHz1aAsPQJAeyDq/3RQo7Xx8b//EktAUmHAcvB+eXuMwcQUvGXxQmSQ6o5Bwl5N
KgsIqH+NEskuVUzHWUgR8HmvsAQTaNgPh0i3z4Nj8GiCcu9LCDQ9SKQZbiGrUANhff43kdJ5d5Rz
m73pydfko5JkqPupmWOjG9WJZq85F2mH5V396NkQfba8stY/KdmQ+ehfnrI+oniPbsU0jXcs2u4W
IGYB9gv/cdrQG1I/TCCFKvnTxmeQ1eaLS0gU5nDfW6Up4vI8Df0ghQJuDq5xGMio2iWOU72mWGAY
F/n9L8LCgB1yCE/rWA++tanSA9OBYRPm9GGMuTVUS3p1jht28uZs5p9hawbV8tgTSqCCyRfD2ll+
UImDYM16D31p5x/10it2qLrPnUn0bzPm3ZXWmjTtDLGdkYxX5Ft0HkiSbDsZyUaIF6Y+8JpcM3Fs
JmO+X15QIsjLX0wUCNYSxz2YrgcNPGKdBUyH2zKrvwXJuBhMikvepe7l1HUlYiBj+NU1xwlQDOMC
EzZQvUjd7CzXf5G1XM0mnv4Iukk+lxj/VdqSAVd2ZGTrhI8oMCIt6VFXTZVc4fWTUSfqV7jdlwWC
9m3Mllw9T7zmepdskSL1z7KKtrMew7vt0J6mrStuDmNInMB2LSSRPWV5EYUk2YwwoZe0MuWecmPe
z1hLz6VTX4wKB13J7x96f/4O1SFyIRIhE5w3qg/VlsczQyg2+NjndT2YI+fLGxnuaUZ/plVfRkKw
V7S9p3fGTTTInhwOtKJhWd+AgwndGUlYRQ2tMFKvaimNm9WT0lnwvu7++yVQQWbqwiCnw1o8OS4E
UQSZUGSLvD4gKljghJHOmg4qF7FF5/9+FZcOy18B+lqGfxhDl4HpymnDcLGx85tPgrUTE5JXWylj
DhpvRmD+MGFv98V0cyLigX3LgQ4liHTJVfXMebBmdzZfcwQjzwW06AHbuZm08iJa2DF41d79ri/5
U7TwueUbKfDQpY0zb3IxgJUlngkzvGahYwUvhNRFKbO/AQsdbvgUmgt/wS22SuZFozGx0ZQ4c1VD
iAcw8bNYoryf0XoxbsN6MaPTvIGVaVDMa4f/fmVwQUMcTE7O5AF4bpzLDAy5I2hwQ1MdBvjHklsh
bOfiERhRIfE+OcO4nhdOnVf3t9bJWmSPsDYAq0WIGzdm0ev7SJR8gaGgvarMk0Oy8g3UWa/NjBAK
huiCLV+S5y8jtAvCArp5jVT5lWiy5qKLiLQ1nFDIJYh5q7OrGmMmKgbrkjJnTls1T9bA0WU3Tf87
Zdvl+7CqSb+kAwMyFDJvHalQNFAyPcFMJZRU608dX/KAsda0zfCjL3GzT/XZrHp1nmIcVwCA1h6n
Z2UvA+ZZm84kggKFGSn3mZllM1Ib23D1TUO03tHB/Of+zn7KyTKX+FHM8Yp9MgghoiTM/jY2yO6V
L9wfc74nKcixcSdQ4TzlLhunJsFuqgN5yi1+THDu8Gw8pMWiFAA3mXXUBeJJI3FejApoUuh6OyNC
UZZMiX/C7IquzuRu9Fi3CMjD6IHUCKDZ38soeUlV9xmGxWfY5RcFOWmV8/Bvco9lszanAO+wZ6EA
myUA7nExJZjOrjBxRRNMZ5w1Dx0TZEXQLLo/bWTTHYYevL5Xg9Pl6r6MRJfzn0b3ketJuI6wpRUd
etepC4m0doA64TPEyY8pXtCFa+DP0aepvc3A24+fNNRYq8Htrkgdwb1yxOr2He8Pi1wHS4U2RWh5
tAy5TYdvY9C+IpV8OxAIV5y0gEn5N7BMD4GMpq/Uys7MqNADlpG1N/MEl1U7bjp+5obgjjVsjHXt
gy8YVBZtm/JkQ8baTCZ/cl2YQSw52KqCxpixMHAWwqCUy75edBzy6XDQc5YpkhFhCSWR2JR53dQ5
/zxymvN//1MT9efF8SIhVwHwVHza9MZTgTbKaVrAtGq+4pVn6eazmoH8esZKcTRMwt590zLWXQwP
xZ+dE+EZKKspShl2kgNSDf9j7LyWW9eyq/0qp/a10V7IgMvdF2LOpCgq3aCU9kLO+en/Dzxtt9uu
8u+uU2xR0hYDQKy55hzjG5/IUQOC3rth3g4fBcm6B5JQ8eTZ9abP9GepQYYCGM3wF30OhiajboMJ
Q/6ZmbGKg/K3DSy8QpJjEWt/0AhkUIpkk01OJq4i5OUgi3roE9bUyl9UImFeWEHAH0aAXJRGFwm8
cdnX2CWC2jIh9zGTsIgpRAZIgajA2likSMxxkUQOYh/3GiRIkHOpumuD3h67hJantxr85h3UOQk1
Y8auv8v1mxfdfJdtoa6b47oJaCpNOVaFzT9hB7ZhhsqGv6a2A8k/S0Jhb0JK3qB3Ngx1OESqw1ai
0wgmV5ppyZpZJL3udevaskVfl34Evr/5zsiInTG0evFC9z3nfTVzums56Dqb9sLDIAxilNmxksy6
JACKV1RTUIUWDvbpJu84RmWnwD5nqDNrmg5q8HQa5PYS3e9kFSZjiPHXqWCN59ODf8GByleTCyrS
kX2xb60wY2GyD5W5yEqKXGzGKxEjkCFiQ2UjybAuzgwUDvJbEdbcajMIxo5gJISsegaSHAx+TNES
V8SE2Q5cnK5MP3A3gpMcHYh5A3rITKMIobNmg2KMz0D1GRYYHF8/TwhMmRRDIBgaGoYY45WOBHu9
WuXCe7VtVp7IJ6QxbW8eWwjpjmhzgOnM6tz8gRCSLmyIFFbappcJ3Qg6celmzGCz8Sx9Pn7ypldB
trWrbGXU5Wcg6K4kRNtXPV6lwWWvp0J/toIPt8rPDshGtFeVtvR1vzsqWrhKcHgkQ9uRf4QT0yzF
XkW0wrKQnDKVC84wdNpDrXsIVSApFNaI6R2biJO1ctnozF46hWtBRtE7dyvRz6zJ0SF7XBphr1ow
lnRITFyHkK5RWK/KFn2YZ1LSw9GfuTnLsNN2aNS08VuJxy17t2ye8bLpyyE17hP0dT1DIjXa4mXN
uaD4aDxwFIDrXpgYdZJo3GtdT1hZQqe2YSCcPdEEOcOYIDPPgrtS2TRZzZAzWfUYJiKGmHIWNlpp
cdLmFl4f4j5n0UDWt1bnr5gYp7oS5YLOKxy729jWxjIJxLMgHgYSOBJQm0Q7wNf+OtbthWURFTi6
T1UWgjBSm7MKDs3xbXcTjS465058JcIEU5Uwjq8TNMYtDj8wA1jPkSmt8HuxqyP5uENwLFzlLEKN
ddD0T676QfxfvAS1+6xTPoUaIoTUwS0J26myzXFBu5z6iFkunuSCGCkP43rnnAi+DOY4NVexbz5w
yVxOcH8uql9q00wdpoyqPayOehlc3NIoDsp0UzXagQBeRLBxdoQWM84VZk8zDPfNVqPXE7iqSSYe
QQSNfIGnpG2ZkmkzmUlUXirRhax2ziKxzi3oh1mvm1DZYvIQXJv8KEOU74NSoNb1DiTULOJSv8AP
w7cQ0CR8CrsxImy4PrGq07cZldcyN97qFuQQ3d1iE8XgUjpnDgsa6UGabOAKME1LQ2PKoF1Dn1X1
9rPOcLhlLlK+EF1IG8qJOaFtTLKUTL2cE389JUVXmKUQ7hBeBF3EEt8Yp+GZj347KShvpsLQ3HPD
G29ZxT4D9tx7VkXviWLOha+RIZJTfBE5jIcejISOOa5hVyvrbk6f9TehN5+dVl+rkKRe9vfMF1iA
yG3ZGEAaGo+104qBLxgq7J9YOYMA4r1CPOFLTAjK0GdzKKZcpax9qLYqM1bJFFCP2LZo35rovrFz
DGqHikyl0+7bjMpMwi3yfKVz2mEb7wtmqX601hWm7VGPRtqsLbwjVrHqxoQOJdVbNGY/jJ+BQ6tY
M0rC2Geup4wPg1K+ZfB78qAbX0aSLwJTJUVvnKYpTsfgcQ6VzFi4Nb43qijcobD1CVZkcO6xg2N2
5rZnS+kxDWq4ILqgnQEHx5Yuw23mKS8kNis9ej7KQbUj3BUzMDaL5seU/rwDLbQnpRGTCeglNsLI
rGueN1PBCo8dYzei/sqfuv7I9Y31XYsifHArzB6uSRS1aAqgr9RhfuDfKMQ/67a7WonQqI253FNF
P4xBuG7NakPwdfmhcHRRzu0EDrVpYHgBuovBPWbDD6l4U9f6k0DrhQk0pKjMIRAN4MrMoqCCw8PJ
6TK8Jpl8bBh7jhdR0pXw+7keh+iDLirMkdTTnpl0hyA0cUMEN+qXd09NdxmDs3vsgLmZRj2+4a1Z
hc+a6LeNwTV0tENvXY4xcN+E8yZ70hNvg3FrEWJ0x5dtPwWxrT0ECrL7kDS+iEUp4oLxMGoQT8jo
WkzVDqCrZyfD76qSIWspLTkBqOIT+ngccUYgJCtgK96NwQiNItjIRjznWdstRgtHyKROqBQ6Zk6Q
fOsxR7Yd8VubY4Lee/wtRCiWQ11flZ66EnUbEhOa5VmDNmAvk/QroiE8z8E45XW07RI+c2TQzfXS
/inMZO3YybPI5KHxo0uNvgY35rIsiD7WqzMaPEg5lDf7kVg5YodipJXbrqIWHTv/Ztgh/j/li+YH
iuL4qiqUJl0txIOGEQT02jpJQry5Mqh2VgOsSVUrlIX4Vy15kf34mTGLtQdWodhOf9fCMR4YDem2
rzy6bLWhJyg71PHPlQoHnqH2whXZyaitZpYASx3XMSsVKk7oiBZTncFpV9EIvNpuV2nRk8jZ9Ku6
J36HwOtZjpusB//Prv0ha3HMtjOcsK8S/RK53p+FY4Ge6zEj6Q+unT8POu93lDHl973w+WtgZ3yq
KLMdfBQwiWKN9Aq65CrqAA6RYCIu3gYMo7WZBHuVcZNerCKGel4oHwmQpFFQDPvSmz7FPSD2OKTs
xVozQed7IwBqrctFFAKBZ8VgMUdDqmT9ixViWe9SLBYSVxSifkZiXKIF5hcwdkCBFvSSwk3AoyJp
c/dOrL62OmtADb3OYhBPqGf+IKYeNN0sRmAjiZOK8zNScEAU2ft+i/bf5KWlDCZyAYWPaVYPxD6g
DoAPE8yV+ERmPEAxu/oNFX7lnkpb/bQgeM+00ldnBmp6VkMH/8/KM7BYJSGE0MRWsz2Enm9z8E8F
njOlsV9kmXR0yyVOt8xDUFWzA+/rudKXWxA3EwSR9kAbtpcu0fSFfMwVZGJJx+Zec0pS5nU8oj1k
UmZ41kNb+TtHa69pgikXPRY8yCJLaJnXe2vwITMm+noMx9/Iuxhgt8DXG9U9KQMbGRjsgX8Y6ElV
Wf7ZpKBvUuI93Lb7CAqM1NKklHGC3Gd4odFZSLkWyDQ4agPDWdcFhSaibdwU2BImdTVaW+nyBfNs
nmhSzsxKZeuHTmUUZMyUo0GBTfpRwlC/EM7crNwnzzNRRPuPtU1vrp+4a21BCeFxGsC1lEdIna+l
Ej7qGkinSHsHD5cwCbdSPr9Uf6X3LHzE+lpZX0IPvaYnWxpHOZ9oOU1sxj0CY31jJF9s99GZszT4
ybiysgwWWWg8Q05geB1mYDjqzKZJEh6V/AQDDaqtOdrzPGV/HlJGOEUnZmZ8sp2mnhNv/04P6DJV
hFzoAYoCi/BtAH99oVZrpTYQF2qCzlTfItbp113YM7ATi0zA9CTPaOEV6XdVV6RVA71DLGFw7jRE
+lneJ1utm1foykMwKueESd8wmSJU2rR9ngAXYoWVAqMRWxkYlqSk8EeCNJgT4ofAKBbP9EvkoS64
3gyaYa8wtyYLk0v5AfnrJmX0f4mTQW6JfGLw75dUoKIZthJZ0rZD4dkrUqPRHfmPQdqJMyTI+x3f
SvYjQ+8rja5Ib97hMzYrAJ2cH1xuJF3DnSzLZyJ7rINXbTNtyBfwh3DI6Jl/9UHzMTHN3QUqg5cU
i8dRK2yFwGLmmzItnYupMcpk9zNvdaM7tKpt7mI95+xXu3Cf8KRxORlUbOACSK3CCOcp72RzelsV
Wehj4QLAcdDSJzhAlpxc2i13XhlcYPdkz/0Sw4EFewzF/H63rXIEW5riMM7PN2VE87oFDDTTBlqk
QwQbvy5QXFKNzFpd6470vFY4NsNHS+8b7GJquBTNSvoZ/Vi+6AIFQ5Joyosb4B9XaA82jmfsPCAe
CZmwCwta2Z64gwHmNJ2oKgqaXSPRpKZqWeyUdMAlN0iq+zI+UhKoSAMyFM8KfYLWb5Dz0t9WunyY
j6WXH8oRrk8H+HBmaSZUVAUmflU21cyO5oapsGHKDSTKFbODJEpaJjC+Tp+/+fIISsAinppXK/K2
LgYW2tJlm9MwDD3kwYP/nrmi3g9hdLK8VjkoUYZLtaouEpU4Y+c+f6thKqDE6uGWomiyKIhnftGt
gKT2a1Gj8XYCu0QomX9mVeafSBsMD4VTA48eVXELfW+uKMyi5DAyBleNcAPajwRptyoOg1Fd2aIj
1icJ8KMV5DtHaZAxohkmWg9lcDNW1abShdi4lcH1rdTlqq06D4GaZ88dBlDzVnicQ6zjpwrY0YOo
cYSHoISW7HSgxYf1xmcnRz8SaB1EQ7wTmv3tEAz/U9qvDqrKldo4jJSiulKJxh3Vdu34qcbotVoo
xEztwlw4pNW4bJwBHnAyls5ZwaO7SC1ss6lDAJqjAb5qOHE+wLwve0rZn0hqZ2J4aA4IFAwju6AD
mVCo9tDFPMNEdrhGD7SOynYhaZqf2FNUO1QN7A3yYHjHEXdWaL89FeQjzOoxwuJHiuxshOj0OqoD
ssu0rjZGO5Jflk9R7OiZ9qDm1B2F0f1OqRXqoqocGzk+vpSHJm8OtXTq8/3TYrHNut/TElTh0vfK
WcqmcqPk0M+7WlWeE1ELVNzZOzF2v8u027WVYj4JczCfekzhypg+0alTthITyUPvGniuDJ8kgq7a
iFK7ys4Iv+zOuPodAw4p7fYwfdtR+4PqmgJgtTJs2gbptgEIgso2sJddOLCNH5ruOQ6qcdsQ6nK0
cm1dJqZ3ud9oylvQoCbtksZ4mnK7ETZa+QVVNomYOEkHFGRvXd06M2p+xA2ameziUWN4MxVqOuli
0/NnRnUWqFLpraO+jwoa83r7BqZM/kRxxYk/GslSSPiA2CHIn8gjAGZjD2aSAVoNyRNSWTC8Wgni
6XYojRMTQWNDYw+Xuv+t18yfpp8TF+GuGumTlBNaC7vNuKSHpokoPHiNKqe43r+lKtlvrURSXZLq
sigZ4T15vV0tkevB2UhV+TQWkXHI7b1f6NfIVq3XGoH00ihafVX65PYyc9mKPrKuSm72R08L+FvT
95mtEr5QtXMcjKT0BVl0c8xeI5RhwghWNhCYAn5VWeC+v/+01EDjVAw3YAyUSLg8y3kVDfvpuE6d
fcnu76Zl4/z+fUJEXmgKAWZjAV+VRqpBPosvau2rn36CjqMJk/ZiIWl6KM1+nA80EWHghvl7HBK/
mnfqZ2il1qwffeugjQUlBHAUpEa1h2XeSjYeaYWIZjnyjM7yRWt0UOsLA+aA4+uruOj9q1qJ9xhK
1KJU0R7rgVm84VzFZNe32AzT4jQUvPmdcIvrbyiP4axlXP2WSERCJWSYvZoBJQkqub5/H7MVpf4Y
00zrhveuUq9qXTZXT5CfqiR0j0OkrKUNSQmRtLaH6qeyBKZ4u4Z73AUVcoSp2VNS4xagJRJ5177i
wyzW8RbeUHVy26rdmba95aM7mPRZS+QW6Rgtg0Ev93ZEukyKC8bjs/nQov5buVyPjw0okBn2YXVd
8BPigGLQJ5Zh79wEmn3jN/0SXK61UmjhD/qEfOCtuamMR4K2bF+MNtT3hF3NnBppYMzg47mQir5i
WlIt3FJVDywsEWtpXq0MGfYH2SunznPLJ0R7T1JxiBljF1Go016YCOSHRCmTw1irWL7hFy+pEeHg
sfBjkecuqd3E2FTRuTEz45b7lFLkqpUfGbYlxy6MNzbJe0v30Rfq7Ys9YRHc2IGP5tf9yyjspemU
5kdKrtysif0bK3K+Lk1NPZoGKrb72WV53hwnfvDmM2xBZRAd1K61d3pd0GbLVf+zsvID6n3lZiQ5
bPWWKMuKpmiXAbyLDJoEXj2KTy0050M+Vr/ptaMnJelBlq2+xSVTr2Q/YDwqx+4lUZtlCIpf6x3v
VBSESIeK+0jzWDtk0z3HJr3P8xMT3UWO5Ci2rI3PZv++6nqIBwdFjLsRcOIc92xxwyNgs4GV+Zse
pV+JHIevZlQn8g77TLbryH7aR7rp2UdUobLPKyd6sUYOnyab6tr1pFnVl16m3X6cbu5fidpt97nV
BhPhMV5UaeU/11jU84yedSegl4DhRksOwvy1whFgmDZvMfg9cmeUcl8bvsa235j5tfd+P/e5xDJv
bTz3qDIhPtU5eMTaKb0nQxY7J0G5VAJW3g9NycbQE85JNMQQ6YVxVtthG5jpAIiz1fBg9RSruOSX
CgNdJoiBianB097ruDrHbsC+AKwz+Oj2hbE+48xSveCyCVZqUEA4Yn8Rthz1lL4QeEbUSkZBaIHa
Whq6vNKhXeIr7O39COKOqxPIkMFws3Pswrb9dF/mjDpPmXWTKQO511m0dEvobzkO6gF1a4KqvvRI
EFHkmOYqM7Cr9H6C4bAlHKzQgw07o2FpjzidwQazOxj74bXuhbMcI6ksxJCtq0TTboaBvx04sdhF
GPKMuE3Kh8S0860vnP7sGhArgKcoK5LjqGu4uAxdedL5Q9Cqi3xRp4FGC5I0KMZbz7AkihWs1cfA
B4xL6T+8wkiFUKbaxpYmzvA6dofChfrZx4YKRI8Qu72ae/WyCbIuJAteEo6TwbXozaFkFJCQRB9r
+o5UpmYql473+YjJx2XftmzswrDmwhYPpbqQJN6svWrqwqGpfSSx6bNKdEY+VeJgn77B7IXCyBcd
vYD7FwqAizdfr27oZR9b1+qPddK2T0ZLQ0QTgSDprbkkY8vYws4+fczMD4HrDq+tSwhMEl01pyKM
+P4MXM/ZBAGTG13VXzsESDhm4nmut+mZMWiwk0L9GRpjg/jSuDpO8yj7MloqXZBvglCJd/evlBYz
ZMBYGhmBPAwmtDPIz/7aT2txCBL3tzJKf90UzB9jTsKa5Gv54DcnPhxi21i5WKmO9lLp2EHNMWtO
MWRoMCMlK0sgwfgp5HPyOYJQ04ThehxZRVx6GgquMQR2D9iaJlIYxiMGZ8W2qQiHgTOdr+5XyDb9
VOPeA2FbfTGx5zQcIqvalZb2kuIfynTru8X40Kc1yCygAchXs8P9JlEceAsuSDoVodElz5XV6Lbp
0es6m+wCLTw7mB/VGrk9UULLhiyuEmGS563/PBsBP3RrR+TI2kurX5g18+aGhOqC/O6r6qZTr6gP
liZka+yLo322hscsfIoZeF4RGLbXdmQ4ZsioWgd9c/NHu3kUbnwhxnt4MrLR28Qp63CUu+GxZ4Py
0NZi6Tlp+gTPwzo5VYR1XZfPIi+xFJotKGdOZBgcZHgIGWzqxqvmxsSKY22y8NPo5fZ+IgEMbOkp
1BxnC36FU6ur1BvkXMkoiZVMERBtW5u8l07v1sj6tkRqmtcyUpF59xGeaf02mvhe2Gqi86y1eHm/
awOgzizQi6TZ349d5xo0ZKRU1mmkkOIDgC+NqmNn1LCMuxIpRVMarKO+sb9/hcq/mPeyC17GMgxP
pmICuOkjkP9E8DVa7a5thBF0MB5qFfKaZdNDm3ZjZVP+ZAo2bIh6MDFQBB1LpnMQTyFVMSFu+7pb
qVoOMoiZ3jFTaBr1eEPxXFbmNc5muVCHdeaNxdzriZlKq+hCH1nOOEDLNMg/cOWSyIoZ0pK5/6jZ
JCTUQyq/zMY6qi0+jzGwTxHi1DMQhrcG1+8r0tlxIZg868hUuaq2jtwBVuU5euaK6b99jQ1miV7Z
fZhjqZ5zQ71R8uA/d1H/389sI9atJdW2tZjGlC/WkEO50mFzOGFMx820gq2v4ZnPor5Z+5GqPgnc
/UsifhmW0lsFRgQ1wB5dd9mRCAVtTWu2iDPxGpnG7l4HkVGdHek/YwFXGDAp4E3NIkAaEefud58Q
2TVdeO435PXuOkxzq9ztoc4OMTjTqikePbo5swxvxhki2pXNCbP53pXnykiznV9HzQJ7D7D08OiR
/XMM9NCdGS12K5w43m50zsJxol0fFygQdfaeGqJ19qhudG3s5k2mXK9hr4PNKtyZ1jJtkfC9AYQt
S+nn22KaIGSJiaZMimzlVA7vDOv+rvHGpxZX5NLvOn2jNBmdZqGaW2kdapzujykv7r7O5MnwQhaI
tlImFbDS5+Jd+v5CTa3y28eIyTCgzB9d/9vr4XbVWZPfUmsCTpaS2PqYnD91EoL7BHJfm4BqjY23
vuWTG+3q3gpnAYtol9sZLq+6QGrPJ3XRqEy/e0Bhu4Hu607Ds7u73wUijfZtqJ5Gf9T3mbh2+NkO
YYOXosgFOJX7/eI7LTrEjjBpZk2AteAhKSyxCUT6QnZFtpYpKoF7q6URiNDMBs21TgF1s8gcn/WK
YayHUPO3Yupi9EH31tmas1GGUez9Gj1x5QGvKDTa2v6wto1E0OTIw2VlI0HWk3YTTKLgkivSPrIg
3/Z2IlDiqtbcJ3W412a0PYCtt6qL09j8xgzSMmdzXh1EJjSq0bRUz1Ug4dIHiLYSrjyPjlvsTTSX
L+j4N2lWgSXjozwfcflUVJZGQATHtKBmRqIu66zOpmZZtFTbdJj3fdesMp2Lt+0Fz6mfUvJUYl9U
kbXPNAq1TtrirUcABjzjqQ7a6DomvIpeQTskabwyLjR35VRtByr2CCuVzrLVDEbFVX/xtJp6ACH6
k+S8Xwbslt4c8z2stfKDRla3aBhALxXFPylKP+yVDG5eanj9n19hnRj2Hb7rtICPdf+NQR/CNbul
v/9uwAt08s7c+SgOIeKxpbnfoBSoTiJ20Dp7IEShe21rOpovOpyWBSR0c+Zm8NJ00gbeSn9dDXW2
8KQpdl3Hk1K92FlOBsrblJpX1NHC7St7JXNdPCsJZoNOkIN+v+uQRZWG3rEZs+qoulK/FVX/fr+H
hw01qCr6PVntedwO71ndaMuG4c4aLEf85jgM4y0yflhHdhgVycqIE5CYPNZb4ZvzOMdEQp/4qpme
A3s4gAhTVjECiQihatS2KzNqo70sDJeyjmZQmjbPNhKQB64C9LKmu6NqHUO2duf7PQdjZMCqjBFI
fxeSXMvKF+C6PH3hFlJ/7LRiX4JUeRVd6m8w+drgoLxbjin3ZpiHQPGcTyeHxtSY4YgUpfDOdUBh
GjjuSxf5J2aExYk0ALnRTWaZoe1s7ut3SoVz9DWJUSGJVn8WiYWt27RcoJumnp1sybVJtqmIN3aq
Z/OiL81r6oFQ8SL/ZudZPS+nd3D0xabH4OMKPT8IXake9cDPGF+mYp6atKSrfuwuudOv68oykL/h
gLsflQZBzHoo7I3GJQNK6VBelLz+8IUXHEtQ8haK6U8sbjBAtdE+YiBmYCjJ9EXXOszu52usGSdS
e2wMHqaxaQr9UUt7nkpZpa9ub2ET4X+EqRTy2SadWJm+b2IfQVs62qsaBn089KdmtOX5fkPOvb7s
HCOZ1ZF+5e0T+/ubxftCJTTGcku97189uPoTHP0NuDr507gQ1KB9pX9tvDcMyIqMDmDSZxbknlZZ
B7UWLpitUZIb8tg5nopVsre3slRpIDZhc1Hd7s2mQ8r41Xd2KpFgO2D7bzZCCAwwdHTH2jmNQKjm
XYgmbxgy9UkNSPWuQkotJWShrKqQjIL4516EaoIQMpmVJ8meHSsUilwfMooXqRCK8KMc47bLDuhG
mZ5OBIaLmpjLId2Ydey/KaOwNrad6WBrdfkWdmyrYmV8N1SDzURlZ8+B+9aHuf7SmA17ijQCthh0
PwPxP88w6bRMnQgjrjgho1RuGmk/I5k6B4H9JQTl6dDIVdo1do2MeixLkrVlQX8mhIWOKF4+U0lh
SypBuOVz+unBQzp3RUQkp+laq1IyHalA4O4kl9KXIvM3STwqj5Gs1CNBElzZtHo0qyWbfXmQwk/P
yQsSvK3uVFA+HJVeyI4WslznhAA8WmPMfoS32aiLH8vKgy1MEu1G7XilSC5PmlnrN1G4O3MM5x7I
6U2MWeZ4v8FeaS8hTkEGthuAclZ7lH7TXhNmp0uvinOGBB4tnab6UtpNXpjld6ri5w8qn+Y1XvtN
EvWvZYQS1k/Uh8TT/NsQYLqx014/4ZYbGdJEt6IFYIwp0z+E+iA5aGxYsn649CIYwOYSx/WPp5SB
8cY1ku//8X2zSN1V2YFo0lqVUK6gbvFD/8e/MrriJbAZ+5rESt9fup2xmhS98edHNE4rdF/Z8B23
gbVUWOPWvVHVb715vO9Qq4IrvBvYC2McCJCcNkBu1qOAjPY2/pUjGt+C0+Arc0sJCDhHkB1CrqgD
CdZwKNRzWQOzsLqq+KyAkISVQzaSag4gbmnTEKqiHpOpTefThyKjZ9sXdo3mn1MC0bF2aO9b2ZSZ
EaNK65JYkfXV1MG7VeF9FggfVnTygDV5+rlyqngXg6uep0RBvwqHxqepBBCm0FS2DOx7RX1zIce7
gSTYcDo5NGLYsWP1+8g0z7mItD10XO9S+V20HnoHHpPpjBBQ3++nmREn2a41J+WmlpxjtUrP9+9b
KZIwZHXk7JgFAG+7ap86NjkbU7BXQofVr+EPu6sARotjxtaX4qMpKbXKukiQ3ht8zMWyGr7va34t
ccxJk1o8GDYkQoA6xFXSRTms50S+j+zyj7HuUAVQUK8G2nJ0lrgR0w265bMBAH+aXm+8wn/rmkiD
/hdEj+hWe9xJJnxVXZfr+3kMH7ncV6X4DGI2lFx8lD2qq3ETxhnwWaJ9KX8wwaAuS5A0nFKdlkg4
sl2JWpfGaJ12D3MDuNdxVEKwa1OUiTtBsN24cT9r6GthziiIKIb3qCH5Si3UYeVj3z4OnT4ccXJR
wKF+7xx8y6bZf8ZG9mhqLDiCDyX5pbjQe4PxXQ4N/j4acqntVM2znnWzk6i/3kDjW49jPGyF5TgX
bOvQH2t0oVAl5/ctDeySYRabLkG6brCFPin3xGUXi6Cu3fP9qxQFzV6Y1muXwMs1krqDuTzZRVtp
74c0Kp/i2tiqidK++TEINdkTx6Z4BuPjNHKf4K+R6yXsfnG/2/XgfpNsarMyj3qoChGQR8lyFCmq
OLitGp1Dlze0LeP0w8tYZGKJcXVMtGDltz5spEGL3kWh7GnBH3/98a9/+/d//er/Tf5k5yweZJZW
f/t37n9lCLsD6df/7e7fnrKE/+7/5j9/55//xd8OwVfJiO53/b/+1uonO34kP9V//6Xp2fznX+bR
//7s5h/1xz/dWaR1UA+X5qccHn9g+NX3Z8HrmH7z//rDP5jH8leehvznr7++siaFVvD4Iwnu+vX3
H22+//pLU537G/Xn+zT9/b//cHoBf/11/QjS+o998xV8/I9/9fNR1X/9BdPiL45N9KdjkdzgGLZl
/fqj+/nzR+pfhO0KV6iqYzBeFvqvP1JSEPy//lKNv6iqwNvrQJPjSmG7v/6osub+I/0vNopd1WUn
bLqq7dq//uP1/9Nx/Mdx/SNtknPGM634w+qvPwDnTYd7en2m6Wq642gaz8EwdEudnkP+9cGcXk6/
/S+o+ywAxxSpY4ckkNWaYjKjffyKj9EmHJ6hF/m4EA3Fw395p/7+TP7rI/O6/9cHNv75gb3e1Chl
pgd2T0b4EiLVlMrNYuz2/3kcTfufjwTmxp5eIRU8//3zI4WIG1C+8UjNABXQdB7x2W9DOkm5o21r
bVwpREFgEL8iczojSHp0rGaD6+WBhLdNbqb7XK0RTWDx6cSwivr4t8e0lLHHnD/7ECEEbzE5Bbn7
WAyo89ojg2a6shCcCD1PSVe0SugtUXMya4kQKd5rfYgECcZuOc5b2rVF67+mCVP5PlhZ7XuLM2fq
ORZy5WjyhfHOqtPCt9IOtlY+rMy2eOhA1MiqPTZasldC7dDVxOg0CVB4E6x3tcts5Tlym12vsWnV
9K2WmQBBjbWIkn2HBg4zyQJCxyLt3EcW2P0A2YLw412oG1t6Bxfd5AJGGmcawKfXaW8mRXM0yWaQ
prcP7XFes7aPnbxWLmiT0p2XkkzwFPA8tf44RJ8/C2ZqW0xxSxUDiUMstRVeRIVF2XEfI3OYK108
91S04Eyv88y+vGJEiC0cSmJOIOS6Y3vkV+0yRJw2ucUJglkTn2GEC8wJy1zpF1MycZH725RdWSMR
HQsE5Fa7cHDUEBjVooeNqZwKzLT+AX8BPfhkjShukeHoTdJ4Dff5rRPRemXQtDHAsfUdQe/2dcDu
FWbkoibFyS2SOUDVvQUSzejcp2509rS2OLrRyh6uBUE2Si0fUpdYXc/ahQUYhugD/NjvSKdYTnd1
hMrbKD/QOi8yDr2EQQDOZhUydUhdfcseaB9Icxvx3lnGRKzijYOBpoQXg27K9E5leDSyxtgCxJ8B
XNTxggUOgCbRTO0U1GLmrNGaTSSys2e4e83pCR2WeBU70ITt0jSqDUundemwX5eyW3TSB8BACwqM
mq7PWrmmMz7r+2YXx9ZWQC42k/4osm5phPY6ViSUqoBteUa6Z4K2JLnw//PWqTd5NRxbO14Sqq4g
NKncaC1z+yEgAiREtZYMx+lfTjSp/8fcmS03jmTZ9otQBseMV3GeSYkKSfECkyIiHfPgmPH1vcCs
7szKKqvqtvtyLc2YAkgpSGJw93P2Xns+b8eqO4COWw4ZZrfC3ENhRVjClQWVDpL9MhygqOjU7iX5
JFwZoqkv8ykXV+qz9x3aJBmEcQZLOK0gi/Cqa9theGkDqleiW5lOeLP9CaMOh4clc9lnWybv5CwQ
+N2ThBtYW6+5N9Pw7grwb2P00Zn50dTVBYfB9/mlTautWg7pmPOV+vhOkSbW4b3r5sQ8Lj6U95T6
N7bb8oajZ9Db2z6xscxoGHVsFi3ui7K0owuYiaTtzQS4OMlQH4irvqq97jBfeTaR09LmREiLlU98
Av9UHnMdCf+YkPgQQepk4vLkiH5lTukWoOrRDdNtM394A110uSjkuDTBBhsxvUpKd7QWT1Vt/ngc
W89fraGsrY1yoLFP6wSPEjrkRYljL62tbRWrXSGTG823LZ5IShbmspOolUZIkI69nT/TKNodkONL
ozc7E3QRiVuUxYHzEF6fBvXORJ6RkJrsxvmxV8MmV8jzvdfeiNZedYUoAhbYDLsL6rBlSgK1VgTH
gO8NYNg+kixms5dSynVlDTTiTJPbgw1776YFznII4o9sRsaqwH2ta+2tKWDlBd3KsWOk33JTNsUn
QvZLZLinXJkny3d/wkLfVyWSx8x9TbIG5V5xlVrwxsCKi4aTaRaP9PSOKaXqB9lxi6zio9mmm4oW
e4P7TlYfdsytg0K3lqSHJOOSa0WwGvi/kncgHs/2LJDpPXrXfilJqQ1/88L4Jo3wN8oAWiPAb3df
9EXSpzxwdmlm7asEExR3dT0vP9CuhTNVEb10TQ6wbXH6l+qTEhcRjJBVSngtEkWMdOjQ+0c9qC+l
7FZ9RwpKZexzLhW8GNSXRxwgsX+PU3OdiJ9WocFHGs6Z1I4hd+bJcegO8O146b4UfJqu8l8aJthw
X49pyhkYtgcRTWedHhkrjK/GpWUCkbaqrDVfxsvkJlu7p5q4zgaUdixIS5T9ntJujmQmCxHPrmbO
BrcXVlg4Tbeum15R2IN1HzfzWTmbl6IbGiGSPTHyB+2Z0Mqrm/9yTVxcYfiRFww/bo9xgC6bUb50
eDbNie+hjG+jod0033shSug4eemzoeJbzH2tje2T3Yxf3hOp0puurL80bcSX6b0WYKSe1C8BGsDJ
OXU5Jm36vVKQT+TZs4zNFNa70HfvnV9exGifkNou+IpgwNE49jddWu6IY3ophUcNofmSEBH0RKMM
wQqlIu0TuKqFF284o1/BJc6QCiAoGCYWj5ITZoKUGaz8K2mon1TDT26UXIehPmInXyuO9KhDuu+8
V9sNV0ZEqnYzHVTwy5mcn8wASLyKduFQbUROoF4iPnJ7mbdqNykYn+mnDonaLcaN1jVIk+x9XJvb
eW5SBVTKlPuMyD8LokXIUgCJ/xz+2NFfbLBKVSkgLCk3sCK3+Lz3LbMcPwVObXF3SyZgKbhpJgBA
EfmCYbrop+h7iDJV1TCYivITSgpCd3qyUNbKD6Y0zCjX1kXGQKuYQHVZtwLPvkx+zMch1OTFGDlZ
P0ksY4DwmSz/Xxcf/7uVxf/LEuX/w9UHKJ4/zXX/afVx+vz5KT/r5FP9efHx+KXfFx+2/jemU76v
G6ZluvZ/Lzws82/YkWmVCcNh5u/+ad2hCfE3nGiu8B3b9XzXn9/B3xcemmH/jQWHrvvCovlHBoP3
f1p58Jf+tADAi2oKi1UMb842+Mcc/R+n5T0NEwo8VbqQU09zSi4w0iigErgZf00haMhqJr+hIPlF
hXCx01A0txmuPpiFxJ0N1bs1VFeFROyJSPsvZ/j603f5L9Yn4h8XKPP7s2CQs/jne/Jt0+H7+/PK
yAxi4tETkSx61uhPOVbUJzpQjKwm8OjR/OnQ7UD2j7zQMn5OJC6TD4gaafwGUnJfYLz26JNi7fP+
08rJ/udvznJsvN7857MM9OY13Z/WbHaFD8AeXAjPsTltSJQiVqjVD6GJ0ZDM4603VM2SQIyKCK3u
jh9pAGTbJEuvwrzIcBBudYn1NmW2VHN3xjWeQkvJ9XuWGN8i5oWdV/2qcvGaVm2LpMjCuWvctDxM
lpOJcceyaaZw1TPLwWmOtehHLk4kVxGjaEc0UUuTsCMcAoWOg42qXLSInC8hQBdpIDKX5qMXHogn
39ONFVr710CQkObTKt16JSGwzpCET/gl1lComqVOClw8JCnFIAK2PZAFeZA3y36YvpmRd51q/IX/
/tD786L3j0XxfOht3aI7yJnpW66h/+XQ+xrZJC6IADzrtrmeANlvAQRvx7prjzNAtKEAdUG6RGvP
AhtieF+ijLq76gmva0dnK2onOgBj/vCDhmzCdsRg0Uv4fP3JYKTC+KRvzc7j49r5Eg2ecSpzzA4F
/UYP8lQ1oEkwda1Y+JM17WkAGE8JJFOmV1AWHeISgYpr0LtScq0oia9bw1J0tPKdXzT0qVO5kjpd
ZuWNWNkRJis4VAsxBQRY5Pkhmbp4xfBlLvTUTrYWHeHQMoa1605HjAYEA6BGP+e4Cnu64VEHWrQP
vAItPOW3bteZrHiEQWZ2OBUEv49wxCYzZXk46keVlGITz6RkA0/bSpHGsHCjEOvK6JjLbKI/Z9Za
e3BkfRwy8SwRuN5yw0EOnc7e4Qpx7Jh+5T0UVU16yUZity/xO288C5Vq6NXLyB33ptE1S9H1BJyC
GoW+NFz//Slg/KtTwDV14fic0aZw5+f/dI2lJG1VngcRNelkurItDZu2I87If4mvFkulEXyjiUUB
9mJXEKEqE+0wyermpZCIfEWSV6zAziGSWE6wdBcay+il3dvfDZfqXNoWO1YErJ21/D+cvAYVqr+e
vMLjdmUb3LmoN813jz+9c2Q6MHRMMCgRLHwpDWeX+7O200DCYCOrQcVissB1ix0VqOop7iBRUo5E
YFiRNyWjVZfNoPK4XUfzU0itWGMY3Oa6vF5WVY8gmCxl2iZ3sC5AMS1mUo3bk0aT+KckndRCJViw
/v3xEPMl94+XJE4oDOm6qRuGQ6nqHz+VpYkhN2LOJqs4o9LFfjBBaYFkjbyi7ZfSAWShV8wuz2PA
So36iJiYjTh+s7esjqRpw/gPA4Q5D1D/+JYYDRlXaT953IT/ehs26eJX6LKyhYMWb22SaLPsp8lb
KiK3fOLZuiBec5v8qTW6Qw+bKAPQTEuswMch1FC4lqz9hI7uV497lB0gHTSDirCM0YkYVr9wY8tb
B+gpWEXkVAyA1JiVw3Sc67AJyzvfR7HsKfEDga//0/f9T2eRZbgIRBxHt0zdt/W/nEWsKjBfBT6j
s3DDtRdVd1oQdYoMLo6QtCD1gWYeYzXGMCHtHIw6qmsc9+OP0CLwPOFmjhj2RWqRs7JMfGGC8sO/
PycM6pR/OQSe69qMhB5vVZiUSf9yVki997WAphYgR3ehUYpJoQS1BDcTJIfBKwE1ljfuPkoMd4/o
+RNpn7Z67E9lxCognZC5FtzUJi03QGCX6qWu3fDQukVzNBIYA8ChDr2C/4iEofnIItT7ZQ0HQ0aG
9VyDxHvsD6R0Vi0ZmQS5yfbDy381nWW9hSSu7c24ZzQWNbnJY6/t5JghnhsMsY4qWb96ej2tm6ic
VnLedMrM3liDrqPzmNRrPLrRDtES1N75WcR33T4IHSKiiGy4UYvfhKKyr86gPY2h7xA/mzrPdFHB
kysqTo99Kh6cZwch/JDX8vZ4hZrktJl021w8nnw84EzHOtZ1p8DEny7VMK4tz4jPAhDSrCHb9DJP
D9O89dj1ePKxmQ4t9C85K5b16buLV+LJ4t2vaO9YwRqQj3/EROofgR6iZMy4k2LqNE+4ozWSEucf
dae+KqqBzCzm6k2um6+iw4mKgkCuHlrdPzYhQ4ktyz7mLk2D5iIYWkj85fie+D0O3qx7VbE+HmpA
tf1IkbWGMffBWMv8kubXk8RgdXIp38WJ3r8DUlu6NFrAMAlxbKNIHL2JUghopxH/ce2ghIevNcEE
lqkPrCHmzv1kDypG7eTHByrJP8JAz2nVOSmmn7Q/pcC61xFozAsTppZ2KlQTz+xpwbEUZYVGc45l
WtFs45+BbMS3ILOqW1fKk3A1opGoah2zAMewOW9CMil3cYBJK41DvB4P1CALZbJfibJSWrVJuevJ
BW1xa9mhjYKPM0Y3klXcnd7MU7t2COaQVYG/NOpfBhRCx7Tx3sWE/XNsK2CvsXh3vIx677zlRULf
AG0l4W9+hZ5Z9Spl7r6ampUW6/bL4yGk//bUD7gkH5uGjW9xQHC++F1iFSfFC6/HqLIgBUE8M5NR
r4JBBSMf5Dgwq69aoLZhUxS3x3OuFT8HUGcvj62hMX9pbo7ZZ/49ncQsQB6w7Q3qY24SaqfHg8Re
evIqpZ0axUDXgkaNxwgUBeEEPD5eA54QAncWg6WYX/3HL6NG0MAZ1px+9adDGvK5Jo/uhajbY0dP
6F0IrAwBctS1FhnmawY3h6o3E14o0ovRtTHH2bO3sPcJCmz0t1ChW3vsAU3+vSx8jVIEodGdKqul
Sx8ARnYwj0lj6p3xpz0PCbhqNfnnLqeZT03TcPYMt2c9tCnL/89mPbT15fGgjQfVWckxmTLr94eu
5BQPew7VUPb400dbmwPyeBpjO5B4y+bm5Ihy2yAdxEETa94K1zaIeqEZN1cRrR6btM2dOKLirXpj
p9emefp9EygKV1YNmYzXSn8sz8QobpzHb8Y6u1xbHkgvOkCQXVczgqclfuIsivoNZI75Ws9bJluP
52w9RTnKVj2/8vFcq7e/P/cvfm9+LpgKC9FBiFARXNUtNPCiRwIn52Pz8UCBzV80Kp/WNHOm22Of
0QEcphDIMPU/+1yKM09+qb3oTRevYbNwi0ywOQdTcHxsPR5AiND+Zzm5qQa/xxZHooECY3YzB/+c
6uF0fGw1866qVBtb7+KzV0mCSPBEPlXeYBDXUUbwU4/+/NX1hIbcyiLSLhVz5ccWhGd5QtZylJ0z
XAw6So0oiUFkLp7c+u6LOaeLIsLEH14E/g68SXrKhKJlwL+gbH06YU1q1y7ABFQ/cXZJY5peJJHP
oYqV9X2M2uxiWsI4tom2QPsSHEYv1Q5ma0878t42QQAxKYTyBnEHG5+JVBiCHD/JQ47B9frHXlyj
Pa4JulePFz2ewDes7YvUf3n8yh/7bVN/zaLO2j/2P15qi05ft2g0FsQ5K+ByERl1YeW9FFF0Gook
OD+2Rg/GC3afcU1ZA41w5uF8D6rfit7uKYZPQMkYmK+lMigKplDTQpckY5YJn0Foe8gXMhMBMMRe
nLjjqyg4ej5ymFVQdOOrHxXGJitsm7xlNpOaW3k1gmce5hdb9ritI3h1ZkYbIIoac5FGk0cKR+dO
rJfdI+11CwGxO15azztYZtAeDIRoJJ8V9HlspnGlZ50fu2jY2tTr8WbAfQKzGff2zuRfvTd63q6R
i1UrFyj03eqD6tAOJFI+ni2kR3on/rLHk1nLat0oQMtWk3157Hr8tQE6EuhLooZVmZE+pJzwaAU9
JdL5p1aQNQMc4ZQWUOKadLqozFcv0KPwH+IuXFVVWb80yrZu44Qwbd56vMIz0LEiRwIkwt94seeh
ASPh++MVj11DOPx0IE4cH7vkaBpbJ0mQLs2vL5v6V5DxbuvBvjntaB5BiOTPXdS7ZzL/1o+tx0NC
52pDJgszWk3lz499Wptx2oc4jf/YZ5L+GdspvNIiZelU+XgkFVNgChbeUoZ5dW+deZzq4p+PLb+d
qrttLOOIcemxZwhjELoypQs7+3G7ig+ddI14serCflKJ8HZFKHQavVML+MEhfpZtWOg85PGnziLG
9Pt+HzmqP2ZeyHHS24B6fTfHZcKFAGOgypMrz2QIRufHHq9w5KE0G7Q4hntT8Bi62GYwmLfsZjKu
Uf3tsdEG2qYMhXbyAgzZLbZXm3RH7h5ZWi5tZxw2kuA4Wn72eAirvTXY1kdKFzqq1LCfRB/tEzDA
nW7bJ62GFyxwmFACIIpY7zvwwfPD4yfyRvRjw28GhNaS684VV0sh3kiB8BxCg5Dj/+riEaEhYkK4
ykNW3ywdsXYqkRA5fPZw8ce2HSfD1gDejEs7d/cAKpoFbTr5pnGXW0tfYm6DB/mmSvIdPT+npc41
sxsN6IFJaVtPRq2SPdZk7cUihXdDpG+wcNwpeIG3O15LouYqQXi670hcdRZJ9Ahim7vDIPucimZB
eYYtAfYHBzKOOjdG0z0NYtXTBT6pqhxPw2i9+laPJhHOG8dJG57n7vCAVax1zf4oxOhS9Pfc7+jr
nzEjjbtcmvGq8RIUiVl/i3kX5x6+2Ar8oIHfwm+PqvOLg+FU1psm1MoAWkGS2XXMovHaJE24w0u4
FqhxVylvH2k2hrIQCUVBsJ0k1ZmsgaKdgSchcQd+iaMUJPu08EeYoRgQfKYu5acy5BxnB769VrVD
41tlewlgjdEqjk9WNoEgHppsWzg+6bqPQ4YJpz0WqJGfehTieL6tSxDO/xxVShQUlh8uvbq8maQL
bkmubU4BxvWCVckik2b35sAVWeaBh4hTpuG6ClPKGL1jXuweGR/SLNazYGa6IrpyW+73+kSi71QC
oLMtUgqC0r5pNJKeQkfRRG5mrbiwh5VFqXEe9hVuyVc2nGyMAF/5xf7xhVEcmc6UhziFhH1PfSN9
tipJ0DZbfWOKu7l1+5mx2Di3YN4OaovoGwTdx8is83XTUkfZ5eROs1CNL23WnXK/zO+ke48L5UdM
g1tpEZiTmCtLg2XvM2M/1eQcgW4mRyz3++/w0mXrhl9TnpnLyAqMg2hrIE95OHNYbc6voA1Ro7pT
v3N0UuhBPOylNakjSmcGUz86uUKKi+yd28OvEo73oaCUFYxMy3IQY3/XSePaKM+ZgVJMj1wNQ34R
n11udL/TAXDrLcEgjk/u4GV3vK3YIxAqbfSse378WWYQ4A6kfIn3v5sAgAWcgxYHCDEv0TPUrIaa
DIGqUBXeYi0Kz7N5LOsnd+GK3tw+3jIBl8VKpXNyC8xH2uYq2jflaG25M8dwE/kwZVBGJ5Y5xnKs
23UHI2EgbiAv4m6nB1qMuUa+kRXXr3y/sXE3w68gxyXc1G1ZvsmC9OEawd8xHBnvBgwGWz+OuakW
lJhtR1gnj8H7MekZsdkcnWZ8dh6TpWSa9D2J3yRCtvXRKZsbFkzxLPIoXynUOKvHJipy9HJ1hdmR
KjWhnzG59kzcMjzg26RzKDKxbsoXTJ9fHZHlGyGcNwXxBVWuAlWTEN9Hh4ostHnz8UQwCIBWfv0D
Orjd0JXGbOAmnbYMa5ltshQ3cqq1GmeWCVRBwMfvlbMtZ0ddltUfeeATEFZg0EOWFR4ZomFk8iff
mKnExBpM2iqj+/cmamyLbt0OzJSKV6OyJ+712DQTHe0FoiducnAhLq7enPU6LF96vdhJFNh7XZGa
rkVtfBdd6j779ZveOvGdsED/pdo3la8dYFdAY61iOoDTfGbxUFgheQWjLhetljJR7PgjpG2Rp2mZ
LQgazbqZfmXfRKmX6xjoJ10A9pUCa6nhq7DdSVsGe8bH8GK7cXSBfQcjAnTOytT8ZEdp6AcwC3fX
GwfcOjor5ZBQbtownVO/hWm7BX6nH0ul3uDV9YfeJfxHNIwFveZyazHCZUOWHL2QdKmjAEANTgxt
5alj4Kb18fFTwkAL85hoHcyBH0VhdVfXouZdlUQP+A5FyKqTd6c0iy2XCG6IYjBXOFvwmrTpeOSK
/CVHCt89eAvCvHLhrwgjZabUYqfW9VTf0mhCOpQLZz2M0zZCK30thWiPmlP7QNGRsOqmVe0wVtur
QIGYfXxJDR7j+QxDREvtZJ10E7kMLvljLH3TJQFcIalMPTd6yAFZ1lff4hFB7AzrL61gXIW+ZwJg
1Ylw5UbWaO730RizXTP2zVFkRNI+5mmJ0ZzwpR1xzBLtplie9VQqbG0fK4aThFhoOnJkHOi1tfTT
pobLRk5ArU/xpZFlfEkyma+Vaq8Vdf8nqxcpxTYYLLYpdnnMTKDu/eyO85qpeIzNAZIkzuLckFul
wpcsHyEvO+7A8p+v8o9NfyqORP6W/C3MjFOknYpi6n8O//2DLP3f98xPSfLW1gJNDDl5uJXrtpkY
Sbt8qTfyrgzLvI56TbZil/WbgKL60kEoudDLlKHO5Rg80QXAOkgvW/l2ce9C4a4Cu9H3WWDlSzhB
zrbDnYBRuLh7sv1NyuSZlbR+NBtEJ2VlKKBlpF2hIIajZ4j0pdaq8AZQAidSCTtWlfWSnL0Fs5ya
cCOdCzxJh70XdHM5r5EHUkbFLtIMrmGFFCL5USvi4CSl1gOzm5IyuVF9c6ow3No2tJzHQ+GUwwnX
kbeIdL1eplq2aezeAB+VFtfB7YtrU2afJs6z3ouZLYqCoAnbhFbiVuklzmV68VlsLI1BUp4vNG3F
2qU5hKETgL/BaN3oqMMl4QnwEnPrNHqjeZoeYu05x40CQpdi5hmteG1LQF9Doxd7CvinIpPpPtE9
F9wMllSJeG9vYIPnvFWvhWjpGpVu2/1KOIFgF+qorTmZFxbOiQ1mMm/vwX5a5g4lvFZ4B9N3onVu
ovSLW+s3pYA+xAVlX6/CDQsypnTN31hNjU9+RYHRtsVr7HvRNgyHaDf2hcsFRvgKckbxRBbIxAXq
v4cldqqgqMCrDGe/DwSW2P5XRY3xnZbKKfXSS9kZRCv5DDSmKvRbnfjJGXnU8+iS7l3Xb/nQdPvB
sqorFepFjfjzOdSHVTn7DKyyFRt+t197GXiKLOWm08MRCrFVvo+EjK8Juht2CcFV54oULGtkCfCk
ijxB+OKfq8waTgSZQoUAFJX9nFqVPutDdg2DHFREo9+ykAWtsIufEBmHjWsayJvaodi5BojE1MLF
xAWiAbuaE5K4ve+IeRqvlvtaRtml7fF8TqykDjbBJvuAmcH18dDV1UmSxvI9CI13Ci5fQeWoQ5sQ
0opxhjGrJ5xdISM7wDgGY+f0kgCvwXxLQnoz45CNOybzJO/UpOaNdnQvcoxVozu8zySobae1WEAU
rbyyA6rv0hrisOVvGufpxpgV8qNnUfbN51VU4Jlna65xVZPaD/bH6JM5EQs81/CkCZ0RWT0tEgEM
TvpehglWXs1ByUNV5gOLv7a4OwG+0dxOsjf6uxwY33UXNDFtFJsgZntvrmI6B4TRu7AB1RehgVIN
nKDCvFfGksBuG8zV4oHBaTwELaHImdRZeYdcNWNthV0j6zGfPnzgfnuxImWTNzyTEzSMmgttMuVJ
ob5f9G3rg+Cu0fgUZMeZSVXgISiOrmGTeRwNa2bF4d2YH2ojfHO0iOKjTAQXJNrQJnHjbW9CfPGg
fmyzKGNK2ZPErFXYd3rSiDGdt4tI08TWwEOUO768l/MD3/D3YeiQeAIi3P5uo/MtsOBY5llsd623
gffiH4OytQlQNJ0DqMsqRbBa9UyrWPpkH5CPEyCx/rUnz28jDYphhuqr3Wi7X1jdysPjoRo7IsN8
dxtAoLg8HsA+gSRgYlYUXUFtgzSRtKxGJIGq30jXvVhD5m+M2tcZ/Tt75baoRnXCR59oiMpf1PQp
1kWH3gzB2wvhnzSreWYtx/ii2wEgLvCLBmU6II9jtweVQ8as7nb7VBd0f1lAImzEFmG6unqJK6SL
CMIWWQ3woiP4eNX5OLBLHbAKxfGPBM3snDQFQGaEFU8VvALXQcw0tVQWhHa0V41+sYrE2xdzrCLS
CFRrM/rZaYCSO3qMYjUm/sEhXmcI0Wv4NZz1KuYMHEvuhk6+TkdQOITCwKa0a+eEGjnhHGmK46Sb
6TvatsICrsV8zbDsaPtA0quQTr1deoe8VMlxNFmRivaMJsPcxFB46FV3xabUTEQNISIRRqJ8mxOG
sos1goCkHLu1ZeEkzPB3A9Az91bmoLibnG7fIw1MxeTu28nC4DgLDQjvBaKaufpTPHvOk6n6dAn8
att9KDPWiCNXEdluKMVq3zqQ5wvTNkig/jFrcILqZPZC2yqz9Y61jrzUAc61Dzp6tbryt3ZNXxKX
kdj7Wij2nRq308ASkKW4u4fpG8yRUM8uEyWCVPGQ6w346zJSJ5/goY6Vzr5rp+c4j4gTFRLsx+gd
dQfFdxSmJ98uX0KZO3tSLMSGjPBN19sc6AHOoQg58dIi2QlbEB8EMr1yw+KbazPrKsFdpY4ymDHy
OSQQ2KfEqdUafKL2XMdFf8sC8sAjmX/klYllVOJbRcf98CVJnISGH/unqmrji+6w0KX8Kam2Uu4N
cAtbklRuAmHTY1DZpP/184++jmCi62u+jMiF0G2RydQ02mXoVXOcSDsUifg7oME3wQtj7pRbIecQ
rAZhhTXV5XNrMRvxVN2B8Y9K6Gsk/qSjzvx19hRGY8p3oA3NU65P76PlJl/zD32FQM+ME2+RF5RF
4PfoGMGtb37Y3l0v6VHbO/0VCPMryvxqRSdoY+AsP3RpixXMwN9qBHW1HiotuqvaGg+ubN7yZvjg
7lqgT+Fcq1D/EPo6YWYrQ5SvNuylzegV72ng0lSIzbve9PZZ89CxtmIIySjTucmOdUWTQCiSodDY
O2MndI74ZL30VSy2shFiBbVCP9kJ0H2EDyWYfsTpY8W6qXIIPcugiw5F00SQQ+ZsNlI8IJD7a70p
MCtzx407fY6dKtSuszrjVYB+fZIZWIcYoTIe1ZGLHKDvuoXLsg6CyVyC7oySWvtRW5D/KEsSJFaj
CSHROb5RNCYhdwyTS+DOcaDKXQ6eOV47wznXkzksdS9MTvpw6Mex+WbGwQ+UMgzLKoXyM9f6UlCt
+zHSQJlo7qa2yKAVkggNTsdTlYy/jIQITTNo8kVDAw7q4+wdiUl4b7oSiF5Ppx6m8Hm0IQ3UHdYH
J1NQHCL4r1NRVOuyiavl1EB8TnqmjlVSbI1yZymvBDaJXr1NqoPbiOxIfc5Wg7i2KYOaHuXf/ESh
vff6Lz88IdHovjiPv4aqsO6K73eTlB5Wbc/tdmkfySX+2B9wtvhU+Fsuj4fGreTRFg6gmjWsVxek
xGBtCkLCmaCUGLLrNbkYxjcFdkNjwD5agh5Zl0n/bkc0AkC1Ma+Aspr5BWQuBIEEFbg3o9WyT0W4
26K34vqUI9y/yo4rLpW6c5cJrN1iLPoLPJ14TWp5fwmjD0em9g3Idr4vGzL9fl/nD0a+zr2+RPoi
h5c591Uf51GYYKVFGkN7Hlv3M1IUuFguam+RnuG1KZS6J3AFl7aLzL8lG9vRnQYPPktIVVBXG+0i
QaWS5NfG4LaedxazgMYkXi3U7B+qqdxrZoCVrIkOignOfR+ibCMCq/1i6K4WoN+1Q5mGm1JWas8o
I7dcqROlNYK20y6R35r5enIw/UOELlc8Ge4fbMsQEsTS1ge+tSl47qdGO+px8wGyDS/FRJ8wnbsw
jwczJ+NuoIy4YCKmjqki1K5uNzUZTKYm/Zcw9dstV7C+sYfmNS2hA3d1E39r7V98JvNNus0In9dy
mRAH05OBxv3UW5bg3VfZ2fCj+mRNYbRs48H6Es2z7zj1Z9c7tJ4djrrJSWT5cGmG6L3r7Iz4HADh
ZUcURSS9CcqgAmSTesvMDMatKqIffdkVZ6cFBg/jowfqRPLJMAkJUFtsMmaO0GIEpQlVmeg0A3XS
37xA72/FAHZstDP1MZfxHmgxglN/ikjzsMWC+HYz5zgOBAwgsYuXbmqo4wBOgjejrI8gHZsn9Kxq
7UMG2rUwDcDkLafhtRUEhVWT468Th7JemBOmVvdE0AL6ZLU6BvFGB4K69e2+PDiI+5AGqUVptPI2
BWX1XDtrLp36asbGFn0LUEwnnD4izOga0V27Bjf6ynETd9HZvjz0HqQuuJ18InDO5jhQLRPuqVBU
FixmrwZA1E0x9uKY1LjztYoDhwGe8zaqnA/RJbSeG2V8hOMcBlOjTNFS+92fwwQm7QfoNLI+OhDz
FOn1new4HwOVF/faQY5QMRF/cow4vHWBcZpS2/vmhVyPXY38u0nj+jmAjwNlQNT7ZgAF5HREhjDd
okOYlNW3hiLuYJXl+1BHzj60bQS2jVm+B92s0kimrzJQ5oZuUXgsELitE7MTdwNS51NK2/hFYDUB
VH/xVIVHw5oA7JVj+8PTmBROoiIJPdSnhaei38iWb34FtoPxq3G+MtdKFqFWWqAVPOY/TVjv47Bc
T3kYPGXCd2+RDm0U07a7aqy+2CTaMNzwXb1WKtpkbay+VQ4rkHR+qZvARi0Ckn0ghvk04hOL0A0N
YEoF02cSqvl95p/GP3XNtQ6ZPabMdQb50/K6V5mpDOjCxETcAHeu/GNZi/wcES+yLYl0+JbUCQMP
d/82RRDC6HdzYCpzHkYnJhb1rbXtZw4zaBaveG4Nb7oZhvXL8CHrsBChczaMJb2KkDgGK4EOSloA
qsocN4ej3mncNs/xWPv71MfZ1XXa97Yv7FcAO8cgIKgqqszszpIiPgqPzKkqHN7G3riYeTacKDOo
RUXFZOt4uk+ZdfL2DxZgHeTPkSdODZAQapWjj9rDTKmLW3Cp7Ni6iql9pXH9X+ydWXOjSttlfxFv
AAkJ3GqeZVu2PNwQtqvMPM/8+m9Bne764nR0d/R9XxQBSHbJEiIzn2fvtZW9qZP3ORcpQrUjTcNe
j1HjXIM0dK6mkrSnP29WopflNa5j8wZtnfWZffSngrdGGW6ppAKaFcvnE2Z6rGR5He/jCeCV+b/x
gidPMPe1dZFW1o70FO2dCVWo9FczQNhrMrOkIe09m7LOHjO/fE0y9GADkUXA3LRz3xrayXSi4MHx
3/jGuYgDrGGbN325sOrWvcCoSVZhG9qPWC2L94xZGgS1NLt6fpJtsoG038ZxckrnhnpCDI3tSyUW
lx9IUOwYNF8MeezxrODl8vuzlVEvJvESGKKgiVll1oNBXPJ16F0KmdmoncZB5pvINRL8dEoKYaDe
oStDATA1k0iv1h/j+IxCoH0OS7N9HpzhFuTVPWgZhWJKUmelRx9OxIeypvi2rKio0ZvrTkwfGHC4
kRLsHfQx4TTwBec/rM37FD+GT0Udatsxb8mxkjGJ5S12L9aA9WvSFCsEJMkursnpqURyZ0oyfk07
WagM8445nRF1dJ93podsR4qj5SDRlD3yVTOt/YdGRMahJrd+TRvHeCU14BiOsfZNVCf53Rp8QsdR
1nYFq91cU43qf1W9T/20q7tnKu7O2g4Zv/2sdE9a1CVHRdF/7LjvVzmLqO0QxNoNdjclqaQhaSTN
XpyL3xrZWmMAXGaSusouIjvjYE7BZDo9dz9qk+O8iQaPKoEaygvedpXwkIGRUe/LY1n86AkdN1io
9QF+KTVV5zrPHnm/tbVAjz+FiUcnFjDRKTOMk25VPgGBfrFKo1ywVLaAKZDgAvPc2VWqtyMeHtZX
5NXikuv90vHT4LfvvRlqrb22sfOgZ45FTGSxtD18SzO/K0QBtSRVD/RIYJWPdFi6TdOSlkQ5ytmN
uV6tIMdbK5X/6JHaXEdydROR6RFZMaV95dqwzIGgRNqQZiMPxE7cvSsCLtPUE29jfd0gZYOSjn1g
yBL7lXl3vw4MJiB64TuvjajfItHVD1EbBM+ayb0x0qxd0WjxJurh8dehml7StjcPDo2HDSb08llO
cRst8eQf0iIgtowMCoExttC5elMP4SksbFp+qjxLWm7fudL8TkhJeDb0VN/aVg1oiZAXxuqxfjdB
D7vCfWeyH+36Oqk3IwUQQDDBhrUiyjkvaC+I3IqdLDDoRTS1321yFQt6SV68CaL6w24t5aAqgi+b
nHb9JmJ47WW9NH2TdKGJWoJq479DTFRfkjlaBtchKM5d6xifce9tvQSthBESBTTzhoC+HY3aejLm
mo/v5Rr5xn696xr/y+9YBiNSJXV1IZHxb8au99GuY89y+vqsYiH4s4nDiFc7n8wPYwUyV7Fyn45O
3Jj0zct8r9gaFRtsc+9k5i1GMQRfwxAhZ/EZtqLhuWN4OuUeyL8KVG3ABGEnRS2fBI32a05zDhoe
g72bG3ibGxKHOoP5UVpWzQmAaUrpNxVrLSvMu1vEMNm6tF/JiVk8VZrnDYwgGPE6AJhVLsuz77B2
1/WnvzW6qW9RWxqxHkFs53vV8vVr5VpPIk96uGcczRvbooil9DYVsUojgbXo/GdLBRE+9D9RY3RP
cadAx+fCowWuX6JAWLfSM2umqTpl66hW3t2eSB1z8CKYpCwhvDTyVkNo9RsM8sYlbdR/9rrpHIUJ
wopgB2x8enwn5ucgUi37ZT6KhaWvYw93SNEq4CjF+GvI7L2XG/KnKuhzNFUcUKt/8AoiWWEodbS3
ccEJu4FrN1SEvP3ZnU46nTx5iLR3YqpIN4R1L1Qbadp8CIjwHQJc/KRJ7S5o7r+miUIyr7CjixSG
xeJsIDZQ845hFuP4nlnKAZqpRd/gNxya3LsIM9zOtwB3ug+gAIhWdTR+o7AZNs2YxPhQCMYrWAPe
FBW5MLTG5m7Tn0YoGCvvnaw/HCwxqtJpz7key51ZG8VKKarqXuRopSJL83HqKuW9LFq5igdKrORU
FQtt6o62TSquuU6CPHyyp1R4Aatsq94mwhZ7n5igTWzo7ToqKhbdPvdqL7D893/tQcsK/pzD+1Iz
RcvbDSmL2nXeFLKVS5/pM4t7zo15E6/DnhtUAbceAKKb7kkS6+8pusBF2or2VDR2d7dL6M/TilbP
sb8av1KpRTdf5ta+p9u+0UjEeO8MydwgTV+qFoh8qpPriJT1gZwz4zEkkfhiOtV6PsoJwn60jH4p
krpAbFxUe5qAB1dh/mbWJXJim5X2EfToqmy4cvzMaXepPnRPZMzbj4W/nQ86K+meSkIptlFh9qwA
eEJOY/I4ijRaNDQECRofY5cLpf1nkxKld/DLoMt2DmbzUdjdpq7GcstixnwrW3nWsppoHZINroP1
xR+QbIpYnyQJGjJRJtByicMCNT+E6mpN8jAqiOlmZ/aDcpj35tvgvDdvhhpceeiuS9w2uy5Xi7cc
q9i8SOeml2/+njdou/qGgJsznTfo+DI5Ic5PMGjBlVNxpSkq1QbudhWdTyenzU9wC7Xr8JXO/49r
VPVv1fgdNjkoh8JDvtT5kyJCfQ8z3VuZA9rcGurYuZ02855LtNufPeqMGy4nk95rZB0Kt7IOvdT+
2ft7rhBKeEgDoP1DdBas3c/zXlvaEeXBwECkLfd/H5zP/31aMP0UTMBy7YKQXvx9IFWTcK37rEHr
CtoSPEnqYPmgPHu+ET/oxngkAdd78Vore07kFjX5lEwzNJvUT1wai6HuHRVpL3MRYYPWdVzK0ktu
TEXxLpSG+cvtflO2dr9kGu1bFekTn6mzrcSQXJ2yKQhSpUVOmfGL3iypo9QHLram/XZSAljQQ2Dh
qMHVlxbxfm4YfwiWk2tQ9+OBtgFpQ91IhxFdF9QoNr2j/rNX1Ky2/zzAX7dOS4+iki0vLHfzg5i4
iMGERHTMxruYtM1nQGKdkVTj5J15HOu42A4QOscGej1ZZ+6Ktbb/YTsjbnF1D0RSwFRJysNAL3/p
NRwS396udCbjvVNkS6tvviLeKDomGLiSljBKu/YZg/HyQD4RydZqeu+id9mbihbvucfc+9S5xtJ0
HPs57ujp4xReNpRHj46JBm7eeCGWHH7cxtTQDq+9D6BE7ZSEfJBa2Sr0B+dT88Zk4MMKwzM8pPLr
XBN01htNHJr/uXHCCuhCiDD5YHX5hCFD3oALXuwpQoOI60qRHl0MKf/sOnmTHjtiyY7zHtPzZYmx
ZjUQVLSdu4ttaX4oMq8ecpFnN0N2hyTuQbyoWgChAnVaQBaalypTeLi9bGPAfH2Pf6WzGtowGWiy
rqBOFCCdIB+gmm44QAT/7BnxNc5ATWup9yEyFzLn1HrPMvgosCVZvWvxcCM2HNpb+Wr41rEarFUJ
O3418JtAu2HWZbX9i0Alvtd6TANfbV0gYsQFtUoS/hqLF0tJxi9FxcWeUpw9mo5YmlOV/u+mz4Zv
iR91O58KkH6naGteFJiaC7uitOh1Fq/MM3+4QhdYQpFqleqbWXLhisLEHFoOzVqoFhHnTkE4h7B/
kPvgXiRrezlOyEyF2+YuJmWPj98RW0RDJmVm/ehpZfw7zbSjEtrR3x0lGw7AUQyTHmsz1ZScKZTA
p3+chupKt1sbLAwbLUr+2aNIb58iKh57oTSoN5BiFY2xdFJnYi4aRL/Nu/PGmk7OeyrWi0PF8+ZT
1vw82qZYFsfyQuBicbPcp96CsTZvRtO/NYlTXegbts/cLTQSP6AmE4hFugTg1EMA9fiBvFpccFar
ftf2uk8N47sRO9cqPgMZ2fdOMfNDDqFr2fqDfa98vd7EPo1nkvfsOyjfETucWR3S3DVYUPFGEb8N
ONaiIRKhczj/nz1Rzv9iSsMjJwQabwPXFt7gf7mqoURUpH61ZIiDlC5prr5ENp0wmjOPqjk6p7om
ZV5Juym0cRg2CBeGgwKCYNOQMLTHEOnT2zQfqT5WMHhT78ZnW+6HpoGoLWLt0Uo+Zk+AZkZ8KTBo
rAPF2VFUV28Yaqyz5xdPI6HljH5a81rKAGWLpiX3BBruUkXjA0ktTzamiTkusORX3zjpyTemGsgU
xzo2HZOcfsA0lpYHT3Xe4Ukf0paPwBhQcniNjbdYkKHk6g1+EwENKPAaFYmgmuwB6rhqLq+kfx1G
k0K4xkw6zdRL6ovnrDC6bSODx7AKQiQhirZOCnNLREV1O8y94spSHvGuHgl4WdvdIFemgmRO6frp
npPejITSZxmr3UMoKTGQlHrRCcTYIFbACTCgb65jPdwWqVFt7cg/1iBpsP4ghzJLay/HdKurWboK
rWIzf+j/n872f6Wz4feDJPG/o7NlyWf8bzIbP/EPHEH7j6EJSSIM7VyCDzQcjn/AbIb6H8e2pY6t
05ofwnX4P7hs4BFwIQqHKAls4dgj/+IRtP9IyTlVVXElCr6F/09gNupO/K7/7i+FCqerdFAd/I22
ylLhX4Q04fIAMnFyFSiRrQYoo8s4qfIP6II4KmyFzIx2YiTVJLDOD/CqnYXhZtmlFln46BCt8+cB
HHVk8FJKBtIo7SerJcatlvlH3gbboghA7VeuQo0RoAr5URt9WuBL6rybMkK3UE/L/xK+l0Epg5Yi
8ZaFcNbz6cgbYAS1400zvEXc+PWeVxxtja4LXipV+Qi91P1WcMtHiem/Bjg/NpS0UFo28JYo3Lgv
DNa0YwfjnXKisdbzaEV91wdr2ERPKlX6U1Rm76Ws11o0kERKrWkFrL7dVJj71lltkT3oDMrSyMtq
WamDvEaa6MC7EfVhKqK6p4p7i7SaNMUipP9R2GtSgVnpdyiexkqxwVbF1qFNo4BSMNU4GYzJOyHO
B6shWU4Qv3oWKcrPJBTfoUYBKxNeffP6oNyVXY0e00jcm9Yy3zYwi34TV3MJmBi9KiUdOLvQ2gOJ
ctVDK5JgKbyt20jryy6/y6HofqcmyY12ICAmt6gXAjvVjlYz+hPWCISZ7rt3Ox1f5+dSkloDsISf
bxODHVTchrDuyZ3iiXrXgo57ZNi+aDHOLVUjq08UUb9vO5wqBo3rddKl5NGF7nAnDypdGgGiT6q7
dxsu4tEpqSRFpLw+qlHarBEkGNc+6FnK54FzTkGob0EKJSe9jaK9Kx2G87IdD/Ph/MAQGwaGUt05
10bYb9LOJtCKWvg6NXPx2IVaAxJMMW9kFYwMsqV/z0RloUezyzezG0IEiWupmt1rSftrmRVW9SRz
kgDSuHTPLcPrbkxGxmPFSE5VYUApNRuSN3IiTClbJy98tvrCCQ39g0yqxy7P7B8SevmKM+eR7cRK
ktZ3M1g/3NW9tzYkFZ0cFvk02BZKxZT8Tz++dJYU27EJ9WPWmwwgdRXuldRG4EaFityYwrlaCobU
zmlLHCUkHOtZGL/WHRmSpj0Un61TUvQP5e9OiVehEtEPbwXVzCD2F4hrDrrZtd/Ml391RPK84zEl
tr0Jkhe9nCTrZTY8ai3F1qxKikvfUFASKI0qyeWc9TV2fKKfHwGgK6BwR/0ed9jaCjMSX6QM7StT
1EAzrJ2VwclayKh+iElx+YBUwQJEtYOXKC6IfOuF9xCYMmc2XOlHEGXiYFtNOMlGLIi8Rkogc+Jf
yAJ7MUmXWxBjWHzXSXCIieHG52hFGx2tD0KP6YqLMmAhRcEzVHKblM57RxWhwfQg17tuFAkXLLcP
kUYRW0pZXCgTiHWKNOTJj7kLiCgz7jLHp8+6X3xmQlC/NVKAevVbFbG6WtRduPZraT6R09ChnHa+
4rCwXpmKWsuiE/GjrsTeFja0ekwpsx+jys22LG8ELDybPC+UUsjb6p/aE/7vpJkyDcGFkeRn78NB
OJ+JAdgySwr1WYtGviVm2V7kGFk7YRdQzQ2igo0K8ZU0CgcHXmF9VzlpjZbTfXaWKFahWQxnDV3k
iW+KAdFQKz7QE0O6sOS3iYFjIUUvHwckoXvP9bNtS7Lii51rHyrl7hO9t3pVYNhZuIPvPcLptglQ
zGmmFzq9+tIIF8QckvcbttY5ATf47we01LT+/ESoRuOfn9Dz7B2ZR3rIQl55m5dfgaaE75rlNWuU
s/ZO9HX0LkmWhJqOyF/43AGQF0+N/uhdKcFKicEdzghP82f0OvgQOR9lVb51M9sgKozf1tMPdbxP
GkopeoXKuKU56ak61Y6NpnrGrY5z52R44n1+kIge4wYq+mTDKrjMTyiI8lprrJQXcN1/Bst33mpB
67PqbfMKJDV7Gqyaf5zvSyZ4mtGy4p0OJ9VC7UXNzZy8373p3B2V4OaEMezV9JneBqZQNnQ4vTc/
YgjMGz27Bl4QveRZyDLZThX+lwTZyvQTuWUXK+mmcj8fdgKpVK+2t7Ds9Qejz1/n002Xu9uoNpgz
Tj+UhA0GWRbB54Zyz2t2n/+3OqKOhUKK4ThNtCUZaSDfi+a1Ql/0hOrKOeJ6IdxgOo/p64EUy/TZ
QprYuiWCZ9qFZzcb641U0+TBFEG4NqixPpWWRoovE9sXjIPestSZvTpe9O6pV5Xb1S81kchhiNt8
MJLUhCdGETDss/yltuuPphcVtfvh6c0f+vreZLJ6iinDhkbZ3BVWpZfBqR6zwTyaKpJWGrIa4vuA
QLkO6QfRAER/UAe4A7LoV7YXa1cnaZVtwL2BJ9sd+hH0jAV+l6cBeiXghywgjCm4SwN2UBP0Ix7I
B6Go4e+85YZlgRB/Se2sW6vKEJ87zxYHVIwJqFNVebR1JVmarZt8VolBEc5sf4Ik3+t94H8qpp4t
mwL4ASVpKhwKN8Iml+Zz6FGHiNzWvDc5eIYwN603c2rEt63qfRbCfKtllX+z3rz41VBtMgI3jwH0
EHKr+492wjvm0zDvidw/059Ba0AuxwfEmlWFcvmb9MluIbo+f7JH5VBPQ0Bllc7RBZWOrrdX9olt
1MeiEoQZB3F37hxH24A3NK6D6Io1EWrJUwacGRO/Zz0LgyZ5iivxNZ5HDj7eD3La3kwjt7+DYDxk
apaB/GyRFwrF5w5Qr8vCI+sY0c1a10H5eFiOnkypk3Md2FMQ+UEpsGMWpYlJ3LF+6Q0ixsavfhEs
cE11fu8Q9Y8pBPjvIVFvo5M4X65UXig21V9Sad8GMqM+2zD4HLSh/WxNjVi5xPsMyYDWgN99sMRG
lNDrwQeazhg3Rzce8yFIll1PHnsAb+rk2OZwdcvCX0bR2H8Vjro3JXUObkRo6nRmbLLRdkEqUiw6
PmGMUeHf9ELtl6pTZ6+R0RKDMfIygkC9iNjwvYVjAIj07Cggm4G48GlkzSv9ZiUNiSQ5s97BaNK7
gfR/6RGV9GQMATmksq4vBTkSO4xkS0gPyLytqjoMceTuoh6SIvl52FOhuF/VCc4QhlJ5GkaudsYu
DyLReFArhxZYWDW/+/Ix8brgVxOxAHbzqsSoZFL1igrWhJ3ZrPkkWszqaTchTxQqd0P7SufhQLdH
owTNbBsu+n5+VgnK/Fipol7Oh6iY+rXaMC2bD7k+EhT0fXGZD3N3UfA+vbZpo1xSuiyIfux9peTt
rZOdtuECAiYs2/Kt98t3yxz0By81hycBsmM+7cs+2eV5oK4N5iVvjkZD10G9fVCb+FKTz3Iu6DQQ
uhCr76Bw9x53+V+D5r5pTMvvqmyVdRdQMv/7VCY7xbrLPXXv4xTrxt7/VStkUrVVoHCTksUuUxjo
C7OJb2UFomd+il3Y5FSI8b1BqQZrlG6nVZAR2WODWcWJ5X4IiqjzU73eH9HEtv4TLTV35zXQzdqk
ip67OD9y5ydHPXXuYeBggGpFCf1Hc+7aUDfrSafNSMv4SA02/VD9M+N3/D4iUtopNnOW+bQTDYzw
znD3UJQc3DQA6DA93RmZOFP/eNZI2z02qaH8+TWydz9Fr1mPYxbpmG7Jyxjh9HxA6IXP4Vr6dcwS
/aqInFT2Hv1ursgnT+ogTYuhJN9Ez+78NuaOumWsS0Rvdz/I8nWiGc1Wl2F+71l4LXVyMyldeL8q
1UrOAXMFGPNGv8FOUYLfspn3WrSH4TtWz1D9vSkRdSNcbTi4CV4eZwwK/DU2kzY84vORm+nZEZfc
qXGt9OS0urrHQrHtoqi5lIjhL5VtNJewt+kDKsVpPu9QYpnVUXmM6Z/sh3EluEqe5g0aeQYpJX0g
RLRAb9yNvH3UOtyCmS5ZGNHNbpXwJnA1aUTlPMxHmmmUG1kY+JbgpAJQgb4A/LffqXkQr6cu42sz
qc8iWgdI+RrnlfCzBTyc4J75HW20gDZnTky22Sj2u144+kLLNdJpy6R/zJTsKyl7+z0kjoqEr8xl
Sqq16LqY5RJTS0c+hiXrKTWcERaWfj2G75Zev8WBUj8GyRA/DJbjUaDnaSFkJswtfKMmMItRNMqT
0luAlWDS/rKL+xjX+TeSV5TIfqSSSwG+CzGUvs1cN2Y52qC9V9vj/HqssDExPsbWDu5z+w4MZz7d
Nka1s4sg3og0tN/xwO4gSqWkDzlE/lH931ha2Sy6aYWmqUGzL3VJRJ3bDXc9AkhgGnT8QzPPtmOM
iiZgxD60EZFOugkFGkW+4q1CA7UiOWOXrPfJXHbElRhD5+b4lnvE1+Ni13Dg7JHfijbappTt9i33
HKPozjYtaRjFwLiVqYDGy0+Ppdlcul6VV6u2Seeq43NgsAxBCIS2ptCc46TX3xRpm91kyO0Rn195
dAXvSCGdrxyi+ZujmKC3UmncGixBa+n46I0Kwks6eqG6oXTbLG2ad9NYt15hvEnoPFiGQgZeiSE3
VmPjImsN5aGObdprnjwnpRhtuk+S+csef0K07txOXgIQ9Y4BHQe3vryA1W/3tQSp6oQYShOMITvh
lcObUij7DKTiTQs+uaX6Z80MJIJpz3xvdYAB0IlxcWJrXRK5Zm2lZDrehE63EXVuX1tKeXaEAjiJ
+E7PN1m91z56EB4POjP9XB/JzqQ69EPoSflYKNFnq6Dd8gBC7xousU01ot6lxvrds+RYlEpz4t7c
7v3BjxGhdy++YjWHFFTWecTlYpXq2teH8DDDHqyyaRe4i9rDmJskGMos3qB6Gd6qIVjbhbaNAlv/
NHrlY96pGcxtrM7XnEUntZ9gbeIb+gLy2S5JPOouhLeC/Eutr8xnCDKY1B8sr+up4cflViMk7yFL
lW5VdOF+wEN5JjR4vKokBKxaKdsVine9T+2D6nfhUSU0MMQhdg4jJ35Is4RQoKlSNXheSprRdLfP
1bXKLAxpi8qwj41lT+9pSeAInFwXBoDE5PSq2a5YkHlonObDLqTTjDXhpbI895q72cd8usFTu7NZ
H68iWd+N2HAWaGvSJ9drgFwDY4t2mS5Xltk5JG2EBLcyG5crGMgQKY2WllPbnmKm6STOcfh3U8yP
Jv0XEekBMpDylwQcsndLqT5Gg7ROLPrPmmzUR3s65TlmcXABIizgsYcXFH1cJ3Cpk7yy0GiAASqN
03wgOlD2CvaOJXJA+UgmOpE6j/O+N0TFro2Z7OWD7j/qBDA9RhpyakljaNOVMrxUtJ4uojWtbW7G
+PiV6lHXlOrWRinJoSofaMd64COnGr/Iqy7ZhhPow4Du9mB24Lrc0l0xTpsP+nQq60rsozEELEKb
QdUkNgI1KDp8rP14+nOOMRtXDuF5TRkhk+HiP+a1uiib2jpSpbFOqSisR3BvMV/dslkrFeuK5aDT
ay0H99UF43XRUZDtipiEZBITxd22MFFaCLYvQ2IThiR80AsuFkYjjO+KHdz8DNYNs6YnKqEbTZAU
lpQxoeq0s7fzoRMoOeOvht3KGVOET1X3FmytjpJHp6aHpnU+nG4Izkaaf6jlexocaL7qiLwJhQoi
T7/qIlsC5vNfstEihwV78lBEykpVUKk6alFREwRDXxvKWxyTSmyRYv6r6dqF5ehL0/aDS2Rk2bUN
3PSqqKSLE3L0CYPrbOfVsfcGfcOKxFq5XtadKrfv171osGQF7gIgrLa3RkU7tz0BuIp3wgKHeXkQ
ErtfxpfPx5mehHm0meTzSWvir2nIi8/dZDcf/d0YRZ+uvZiXhWksPfZTr7OfuqC2XkLl1hguZ8t7
PVbdxcETW06m+KD38QLa8ox6nMQnPBwrjSvtBTKLemChYC9MWkmbTOAfMbWc2da06fCoHFWdHEby
eULyWIOaUCy85drQuNuESNUn0tM+gqQethkBoMdAsVCsyMLu1l0IK9qn0EWoCBOFXtWM59Aluo8C
wNrQoY3MLzOfXp2ZJv+MSqrvGKh/czl1SeQ79uHX3gCXVcDPvpjgchbzeY+p27LRGALiXnnUxri8
uFXqLvkK6V+aOAW5xVrPV35i5I6HPkzhZbvwiRwMr/DTiaQYXP9iNHVyzcaifo4zmjdOrHVLs5wa
zmjmN9KW0VXlnUmMpDprfRFtDNe3VpkahgcPHsLE1hfLPOCmlngNkHZgy9x+2Ixmgs7RTLBDhXAb
YgoQm6J0xteMEW8x9n11Fi3RCzbfu83YVIi2g7ZZ2yw0l/PhvAld6O8DfcKdNj1ZrYvx0DXBiMY+
o2kt652nOcrCxCq/xDAw7Cs1qV9aYSergSwigGxm9aI0PpjyUNlXcZovFd9gEEHQZQG1COSqY36w
GQkr0ovK/5A2wpsCoc4u1cT7LMudN2OOIqAo9S8CHggyweP20veq2ChWy8qUd+0IsNYFZVnfq3bU
v+ueomfR+j/C4itGmvvN10uAab79LnrDuqC8T+4ENx8pohSP81GBORk5tfc8dlKeQ0KThd2eyyyj
FpgZv+EmTnag2txWbaJeBgsVeE0JVBbABEf4Jxtb8xy5GEqRrHy1JSKraLET6Brxagku5gx03/Tl
NO0mI1DE9iJsQyREDsgSmLgo6mcLs+2sa7J+1b+RcESvxSjcSxO7Px5BucdMd36KyTxHlKOWIIAb
tUNJLpibYZlxjOyB+L080MTR7ZN7KXqFy7syjkGz9Qsb1FyLbVBLteEUsHyXltJcZFmHWzKx202Z
xD+l7IavMB2/nUJ2t9J1vp0eWWIZjO0df7hAzRaR/DsdtoZ+D+l2rFFiOzTI28R8TQkJZpbVnaWl
Am7nk0QknhnnIPB+4azhD22NgFqkPvzzAGbe+FiRUzOf0v0iWVZoFDZqqigsd8qKa8NKNu0wIs3D
0LodwgJjaKNKex1IdVyoqJ/zuC5fUq/tH2ScHb3aK18ciRO6M/F7yxwbHp87gGE3rq7zJtS76lpG
0T8PuEFSbLI+J+C9LmKmSCSHKukgHryukcuuw72XeU1w8scIgkgeGdswQflmuVUI2KX7QVFEOvCU
AF8mcMMKMwNl0P6zmc/liDGGfJVCeGKqz8rbzqI4XLwTBodAuOqG9RgHhb4Y4x8Eb5SenFA74HdL
94NGuAGiMmg+sBxXVWJ1dxHlNNQ05v3W7JGjM0WmOusp7vcRYk4NvaKUnb6pk+glrDRlOztdkOar
qxErHmsS5afEaXes098GqWr0UmzIojnrx8DO3U0Tx85Rt4RzLNU62KaUFuZTcVduCypayyHTknUj
rDRYDi1dL8+u6YSpHrML7BErAKkEUQxNu9cnmcZ82NvPmEv0A5284FZozVunq8En7bV8qauDfdbb
PHzoXGVlh+rRHftb2WfutmyanigJNga1zAZDavQKpSI+4toAPaSHziFxPJIATLs4aYP6NubwgZea
1ftLk6/IGjr6s5d71UfmfupVC890lB1KdrwGevhR+FrzZEemcRt788pSmJi73Pk0qUNAqHHviosv
z3LKYevUSLZLxhFikftxCvwbL9LXbOBn5Pp1Cp1CAhmPxUDfy/Ib+WBDsF6MLQ36RLc73JPd+OwG
hbWy3CLYdtzMjoPOAOMXlzzM46OmqhPeBllc7rwkZtjcFJsVDAq0uw4D74H2xjVE1cWExn03K2Gf
RYJ7sR3r9G4j8jgKgYyGRm56lyb1aKmzrDb0yfQrhLOKOxfYj6I24zElYTVORXeGnRhuSq3Qlnrn
FS9q0+wsxqLH+YjL/qmU2CjdWqAO0sGxm1YHOkb0+AG0CMuhnhC12LYdtp/eSc+Ud/Ijia8NqD78
0IV3JLShvFcurdGqIWS4fc3NtjjHWlieE2EW52LQ03O1mffns2WobWVHqmZqGR6xhh7Sp4D0CYfm
KEtz4Al2xF8aEdQYhDqUWxA/O8dyiJ9TXeMNnVC4qEyDMmltRDQuXcrEURasR96hTe6kC+KCxk/f
7f214aj1UnUhs+Tu6J2L/2LvTJZbV7Is+ytlMUcYGkc3iAn7VhLVSxOYpCuhB9zRA19fC7xR8W4+
S8v8gZrQ2IAUBQJw93P2XlsrTtCdxl0ZNhsKI/ExJ8hJjmmxrwtRXXQS2zbVKD5FlfkwzL3wERtC
tcz7Y5WjDw8dA7+7zU1lWdvI0pyjAPHXEJR4SG1Xv+2aYOVU2KmQCLbOxjJkCJcsc2D0OJSrcyhK
/lD3EFX8fDP68XAo6oigo+z37cQIpOppWLhe1x1VJftNBHPtIbMkPNO01L848Ra55Wc/mhq5MI/u
2o0p1Vk1Dc6I3/1wFcwhBTVWquzbbeGuJNbdW8qyzm2QQtAJdHdb5fkr5mn/rSDQD6sqjU4K0+Wj
jPRTl2HY8lC6RjkKuWCiXWMU5XOjI4f16+7eWUBFROY4ONExU0wNVR17sC7CLNwbciqOdeUVR6rV
n2QFZjvqhPiPlR3jHTO9u8ZR+W33nxvw7axXT0I3IV6GzZ83cn5YB+NJNbq5FXbvHQYkSIeJVBHA
YoRlklG2A4FnP1AyMA8lC61FKDXxkLSFv9NRMS/w6X7UllF940lbNLFNyvXgeZta9tUXYp58kTNP
fsZEBKbMNvWDNK1zOidr4j1qF+Fgdvvc8eMbP0L8kWkMe02UfgzI7BfK0Md1Tcl8P2bNI1cA692k
FADqUiiwrmZ/r7z0vW0C892z57Rj6BVnb3Cny1jpP0zwqLb19ZNTFr9StxvfXRJWF3lUN28h/YBF
1A4Y6IjOXJSJlb1wbQvxuo3Jc4DMculEHqlQY5DtZJh/iC4JfhlOtG3rsn7H90dCLT7qGxO6+YEW
97CZWIQ89jH/Pmmi8aeywiWElY05jdULMXVqN/mms4nGsnynatxkY/lhR663hhmFn5NLuSOi/GFq
02SnpnRcXqk3XTLRlZN4iKZ63Gc+cZMDlIKYmPMXH8HT0S4JkNKnWN/qukua+lweTKH3Ub9MR5to
d2bYV2Iby6H2aLvxeKrcUjunmk1BvKSZURdMPI0KKL9rd88JtTX4NVmw8pXhbEcAOsZshR4xHd+3
IoCNP8NWZGK2r4QkbihCy6NBbQ2ctrDhB6T2SZkQ/VrbHZ+cGDz6aGqv45QMO0nJck07SXtFhv3p
DbV9B6BRu7Mm5/36NLN9+KD8zjvRELfMv7FOVKwjbUF0lrl6umzmD4trf1wOHT2fCmvZswDqeH07
fZd8j1Y+XV//JhUQmo9Kdwl9C4JLIH50Pd/VmfSWHhO/bRGDHy362tr6Hs6fWSJTI5+Z6M8uaSzX
uDQpofhp9kOpgMvFzO7IB31eEH8MRgOeJDUJn2NSf0S1CsQKkw88YXtPCuGwCKwlmvzxRAlY4ZtE
TWJAAcUqKpt9LAHchVBZdhDO7RUHd7itfDrTKZHE8Rh5BwESatnbBFOZOOUeIqgkUSAgtfsezniR
4ThyooWVQlFj5dYvCkPTV7S18/1c4onnNCAzXnhztbz8ZXb4B6ZJM1dNIflxm+CCfO5GjgArWEwT
0uXcFBUh7bawMg7wcDfUhbXVZIWLNbgdJvOUtVOwtjMC64JKNrdhA/oPoel7KfNuWelqG0BZvG9b
KXdZUGp0BUS7CTKB/s+aqlsEvTTnSpMcPGfce3R07q83CRAWnEl+sK9cE9FzZ8mbpuHgR8GrjoZq
JRZYDrdksn6xTKb3eY2uiLNtNFi/UjB+L1rU6EsK6/F94w7pBqdk0SCHT9p+WweeOPWfcTLlh56r
FxFopEnjQIzcYoexy2EHDcnCiox8i17kJXAN+74NA3EfTCDKQg5aiIvSvgdOaS+lgXacCe0pCtOf
69PevL2pf9GIesBGtpqigUB4KkbYLGhxWX3xbTXDVcoF5M146g17jSAWRbAf/LLN9hIqokcS6Ter
oRfzMr8zyTZT2QJZVXJ2s3w81q4LiaJNjefJtBMWiHxVZ6ohQglMdkX0Udh8t8GDdNmEsQ+EiLxG
mJfl2oohTNnzzfUeV6eaWPI6Y1kA4GqopbkKJ5h1UTrqkN2NBJ18wmrc17dDq/3kSF4Wdpx8eAml
/dQwN/HAQNcbUbSq5UAvqGTfhUG/FaGsb9AaD9Rzg73MMDsJDhBiqdTNZJqYMEpUyQhcV1llGms8
oelD0N31TZAcDGLllnpu3kXUjl8wBTtCw65TyenW8eQvVO5vPXPIQz52/Z5lT7X0Pe2BMQPgMpHu
NAnNHfMSSjplaz3Ydw1sCdkhM8HnhYBeWt2BiT58djPutiKtPiYb/APAAzx/ITQJOmh2Md0Rj8wy
U7neQydc4odyn2WhHz0xTVXLCrz3c92mwSLIY3lTR8NrGuAVaglF6N3oMfCIDXGsKTp5LS5tAhML
wo+C6bmSBrzS0YpfqyEFHWGH2V7YqONYUjAEAs7SzMY5RXmcQEJDGqWYQ2l3ReSwmi3SuaBL3E4Y
84XxoL3S/vkoig7HoXRuYiR1JM+15Z0ywBiJcx+4N2jT0P42EnpWAaHccPt7VhI4sNKsu8TzTYY8
zS1KibibaSgYttkYVlbnwhpeYq8Otmrna15xGFzjUddS75KDXSOSAkdp5/kr6CbBWbPM7i6gh7EN
HJPukJ+SzIF9XswYKOmM6Zrj450eiVqElpVciKdMLqzAWEf0jlwgZh4XU5+dpoA1rtsKsWEL/SRa
53ak2L9y/EQyD7aeUsuqj3VHkk6n6cZa5++urg/1LrLuFKVnnPKQwzBsz3IELi7NhDESC9HGMh9G
ofQN6Rpymafapgf4fWl39JbI7wN+uzOF650DHGF6lmWXEBQhRsC4YrXSppcuUcO2smS6lNJJ8Vrq
/RabDEWfPqU35aoVOazmzSSGXyrosgOto0lbNF7vLG0b37mFndtQDW+aU32okteXoVTwlwgLOPQ4
azfSA+NTsLa/uG1PK9ivauIl5S4f234XlgCEosqWfJFJW1Ghy9aSbkaBmv1WF6m6SFuoNV0EZ3V9
eN22TVyEWntseu1KAi+8aHDe0H1NS3IbEryiEHRdq0kWZTO7wduq30y0kEKWjzeF9IIbMWIJ9N3s
4qiWHmLn3NJdGs7x1J8T0PRn4NBcD6uvQSYEIgrdunGrfq25pUHaNjeAk8WxxzXdVsOJxBZ2ScS1
aq8L9aHX/NYEr9LPNdIYVyehMzRX0G3x60ljZHSJkufaa0El92a/o5gye7VTjd4cN76TFadmqG56
QCInRJ87JdLvrsijFf5FjYpu6cxXvBKe7KZKgJEjbUexL2ZmclheojyPb6MJgJSnFxff1vZdFHxr
ZdlsnTI5yjQlcEAOi0500Akcw9+0aQnqZNAVH0VWQPBtdGF353g+Ms6AnU8ICKb0cb4Ijf6yRnR7
iXH8QdJoPcJHgggt3WdXmTbThHOgmOqidjB2gpkNeorhVQ/ms9Qttsjxgovb8dWhehVbAdABVeLe
z63pVJIdoSegiXAP9gdC1s11bQdfTiqQ5amDA2PuHA+mc0kTj46zWbeLLo2BMszPKTPQ1jy/rToB
lbGqP1ud6MnruToRNrRm6iZW14fmfOrmaktF0mFa7Dtb0icIdo/vup4VCi4lfzfOV4K84yToWFfe
2/2Qb0Lb2YRK0ll9yJBDaqVfvmeB+BXCgPzwBv8Ja2b/ZZIb24VJ/g3UcNfEZfBjGeYqmFozQgBI
+ccqEYyKVy+QsGxt81JJHfiAC8+aKv6IeDDNqRMiFsmN6gTINP4FkuvBH+32k4vhR1fYzrvRz0ZA
qDFvjGfdYrAr8UIuFkjXwJPPVqApvJCZ95iA0Fn2VkM2BJ4RkARIeWIqehAZJ/+ulHMyxgxuGDoS
lNEK9DfdMOtd8qg5h0nhbT2lK5osaAIAxcujFiGfYEmmsGvjvChCu95DjhiOgT71uyqBqCtcYWwb
0zbOYiRF0rFT58ZGjLxBsq4BQBg6Dn6vuDg9+koB2vgeOl7JIJpi1rVjawl5snjyCyzHRVwbKIiR
WptCT1+1hBEM/SG5ZHThFlI1BXwYlIEpmuRgdojA+/g1NHT1dK/46Zx042Copr+VUXiX4G0pU+0S
32G/Q51lrzAU5cG4MDA2YC4qdLJbVPfjwciw6kH86kp5N6fNf8EQfSkmo/1wTCapVaO7bw5ZlXyF
CGmKRnUYcoj7TC0dYsGgN0/8X8zTdFb7gjFw5crOvK+oqK4aIsAuFnTXdTMO2Z3dlvGmC2LtxkwG
e9MgQznbGJi2WjVXoYVW7zQuJseiMkuIFNDJceojl2ozQSBCmR0H/u5uChA3x/DFt31el+cJ2zRr
Gbu6Ubj/UP62A7hOFhsw6MUdbIF43WpWeJ/xz5ItXKmHOuqIojAN89GyMnydUESeoW4Gi9qJxhdL
lAQZJjhy21k95aL8fJdq+tSzIP8sm+RRWUi0JIiYWpTjd08/VkaS8rIbBHQASORYqPHl936HRsU8
Ab0oQimOB2b1EFIHrpTUN1sSjzN4LFZonSMRo1c33cfYUfFnz3mViLR7HzVag2rs/VcxUfQqDbd5
EaGpLVLXD55aabZLQ2rDY4+jcJbT5w9mlw4r1SX+BfR0us6DVr+rc8dew0lubtuCgkgLPvNGx3Ow
rSuZnXUl412ZBPFJZSyV7LGNjzWDz55WfXKwEVcfKHnn+5Hg66NChbQDfOCcKpX0W0U/6FzhxmHG
ZcW3PpfjTe8RAYviWa1z6fQXevrmqhzRBOOkSldkNGaPKOyIWx91GEGwq5cUDLRnPEVzLIfVvZoe
SRvK7sL3kcMaKNz0kYTZS8xF4MvRptuydv1fQpmEA9j6jz4V66AuW7RnBfMz7BQJ/eXl793vO5Sd
glkMRzCkdBu8lz4jYw+79odlxbElTf1X1fgXvyjMz1IEby7a649KG+LFGBn9W2VOGHW9OqTag2ai
q9r+OfdRNja9TJ4ASQk6PZLJKVqPFRef+j6uYp9w7Cm5MOyAWu+RIpDdyeiTpYcu0qJjlzREVsXm
v+/ZTUNtt3Gt5V/PXe85tZdjzvzP1vX8lj9e+WvzUhuxTv615d/+TE2RZjMJ4/L7E/9633W768Mg
1wJ00l3CxB4vlCpGHKJYVX/fuP+5lyd5gUmzQTApGZQHqyQcj/KTHKOjRW/5FpxkDeJZbK6P0BfD
HIybvAC7Mp3MMGpvJyS5BNSyovHdW/KZMCskHNst4Vkk1sbImeUQaXMlh2Cn+UkvJurJZi1c6Nmh
iYJfEbNYbaESLbtRA2QyitrwGWZDWU7MVualFsNyySK9kqAdQpfGt+ZeRBZ+DSiM12ZjozlhgRYV
8kl3C+fUS4wi14eICDH1lvbjtaYLqr0+cWQHN7lXvcjI855SQZxEPfS/qs4lssKYaoxjwtk3qo9X
ZqWqF09iHdHRYTcYJPfEaOqvCmywIcxqNfU6yeg95xX+5XJdj6mO6F1ZB4YObNP2+JN3i5YWem2h
kJMmZoBE9dPaxEbtNHAyaTsA7s2M1wE5dg3qs/GSrQte4+gwJN2ouxwl8RLAVruo5+3LqqNb4z6h
oiJ1mNnjzmAxxMKxOXY1wRyIFkSLPBfDXIsPAOeJBh996SmfWfBgpnCdI0XwRB4juMpuNEv4N2K+
7JtjWOzKiosNc81wZYaE1HQk3axjs6uZ7Bi0nWVK7r2T7rWwZNisFFYRsR7anHCcbsQmPlSzd1qX
B9V1AA6GGoE+zCctIiLT/jS0jszo8IHgA51roI+plhqYHuUhKcsplSvjYlM/uI9d8icJaZM1T1Lv
M+5DhZaoQis/OUWxpNP+gv6qWRaOjV28KV+pOFFB6wu1qgfnwNAgVtDJMTjJYtqB5Vtz9kLMzWS5
DDu59qO4Po2G++oEtb1tRpYcpkdtid5JVbj9qfN7d03aplwUA2w3ht4QKEMORIcqTTtG+bGbVH40
vBeZJvJgo4I9CtOmLjCSn6lEY7EW76DzBsDOEzulXUwJv7WbGP0J3eJMn6f2NZ9piZXobbRvEHEB
3/TvckjXRae6V6MPiA14cmOn/84msAFR3b+nU00+oW9WywjXzjLRfLmMqPeSudWtp6F/sOQDoG//
Fg/JtOltUsDzmn6nLmb6YA7SrN47YfteTD0V9Np6zORPEIt3t5mmpeVODubJ9oD2dJ0SZiqBpbwI
q+tWuQ77zFDjPRIa48Ez5VpzauRqbfrWVJW31ph9VDocP7Dt7TJ3w5zzEWh6aNvlJwFTGwvSbW5P
+T0nSH3QxOzQeIR1a70MRbrq0YW6NEc+hRORUTGW4Q3EmOTG0mkiowCqPs3QXweOql+zHtgPYMht
H5vtro/RMAYNzZJm8t5DRVqCYWrTqsmtnGQJXb93SHoHBbz3E7v5KPV5yoOS+E6wkD15BZOGNhjd
PcUWYz3oQHKk0J6siji1uAjUpq+Rx0oHLKdXU1mZaJyQB5ajkNrHeGyeQmIgrq/FBn6DolISJjsq
zbahwKiqxzLRtbcyY42l3M6+WFWqHTW/UStzVM1HAdsktfRnXRRMuOzsCwHb9J5Z8IbbNKfDEnhv
k9buI0EzTaaxeBqdrxAVP+swe5Pwy+BvYvZhUqz54eg/RoYRfIE6f67DrGGCpxgActon84DbRPLZ
65zxa56c1C1ZcQGd0DvXj28nh9kJiR1PQ6Wnn2GRf0Jqtt/DgWm+nVEA84QHUro38gNqmpwsGe71
Nqp3DyILJfr58V83f9vmb+/74y3Xj/jrZaNKwy2Cz3MDQpPFcxiuKKaUh3i+6UUbZnNx5d+Pr/es
NiwP13sm2c9ms049ghH8PCpz4tbUeDCt8OiMRcO0JhsPneYNh9Ry9ZUm/RmnZVeHplWVvmy6xllV
8DGX3X2VWfpRJwwRgiLhcTKjKDU+iGxiTu1Mki8xxtx2daYOMmm+Ups/PMAvzxYVg9TBbqsKz/l8
t9CM8nC99/dXWtv+b7b/49nfd81Re0BEoTaB2w2HiQLGIfTcvcJov5Wt4DrrdLjf53ttHPF9/pvn
/tqEaS8hl1Lt5Lxv6ioaD9OoangsiCf0jrGCidFIRqJd1tXBmm9+P9Z9ffaCJ9WBiAu2SsaSeVDY
f9LpUwcyGamBGtd9c32iMEyWVxZRD2Gwh8XQUA+06oOX2NFKT6KcUzrdiz6p1lHf4lrhw69/bCIA
6BBNiotj0Njn6+Eh67j4fayVzNkOxEtccdv8AquiSwkfQyfrC84T105+76XrrjLmXdVcegp5DEjA
Nnwj3A/lOiJsiVCZcjpMmjaivHKJ2nTHEXqg0Ry82mXKAepMpJq/aKnNr906vQx1gJGB9LNFU9Nt
Mzv6bg7yqB0cIFZBKjuWNYS+2KUHFie6fyhdIF4kcOgREO5YUwVOHW6u95qhYNEYjjv0GTNXum8P
tiYE6drz3euTDbCfnSovbglWEJX3L6ybmErb7rO1tXhtEOLNJKJNt36Z52DKXDT5ntwNwp8+rMR9
m3TjCcQFCqyyj0+jlmZrfQjqt85yNzbKua+uoI5foe68N2bhwODsQt0DkBalBGhZFL6qcikD26Ih
CPrYsb2Ca4SPtrhvRwSkyfhKvPF+GvJ8BQlGP5XUzZe+Jpnw2ra1alUenFPWFMsRttVXi8CgCcSH
bQDNoPK4SDUnPLd5PBCNQQ89zoZ0J1MXt1IWUTupi4Um6pVnwy9VXuctU81UZx+7wK3RKCwA+A3C
Xg1vGQB6r9KDxeh1/i3WwW0VE+LrxsRgRIQkuFr/nCY4UgYBLWOszg1CfEAiifqq7BuCjOJPP/db
5jsmphTEPGs97/IVWU3N4XrY0uf3Vv8fFVAwuxr/F1SAbfxPpIBjmbX5Z/xdAAe4ftr+17/+Mb/l
NypAc5x/eg7Gf5dMZFt3PYM08N+sANhv/3RtouKFo8/mf177CxZg/RP8lgC4iObbEY4gY5l1YxP9
6x+a+KdpegaTEGGbpu4L8sX/H8fgrszGsCzqvz3+P8zw7krm0fW//vG3zG8bEIHruYwcnmXzJWyd
L/Fn5refwJrM0frRdQECWNK70UGEv7DuCLYauU7beJTxW9HZC66CzYdm4MSL0bfuK6ZNt2Oitbcx
Cs1tV493aaOcB7POvxHH4QmVTCVaIlJgg2TemfViGAvQTi4MmQHt3sJqK7UhyjJYJi2H8B8/w7//
0T//sb/Ffs//GAFDBgxxl24iFISZkfBHmDkiTDEHxhDbiSM/c2v9QjH/e4xTZ5t6/bC+glvzYdcn
MazY9FS7mJHLTtyXgqR7WMfks6FJ/N/Ssf9r7jRfyzUcx7Z0G7ksFIm/R3/7I4t1TJpQIRGCLnMo
uQ+1VX8px0G6NQTuwg39HlOeXa/auMQVEA+2/maN7UpV4bD/n3eSR6Taf0FFOBY7R3f4IhY9RNAV
19f/2E2q96KxtmIoEUj3iC4LtqblkqI2syxTT6yTSt8VAFRPpqmClVWPtIvHUu1RHd6r2CnNlZpF
5gn2w1NlozuM0r5EsASrPiRj8voisYbpTZ+N+8ns+4M5xcF5LPVmYUSW2FCbC876WMHbN8mhwxHj
n6+bTBjZd0DgvvDMWNOiBWVJHkqzv77hupllN78/kuSK4Px7s+sLNWJtLKewdq+fZPYajTv8fBv6
q0CRCfYeF6mfU11NXOxrXg0uWCQWcHJiSuNpxg7Pm1BLrsjWlXs1v/j7vQyYa2be9OhCqart9UmQ
CA0l+sHY/PGkBkjQaWx5ur65b0p7H7vWyU4sNJDIuNJNOCKm+f3YR6hDqRLFQFC2/tmbb8YMLUDa
1afro+vzBi6J3y82LEdWwg0+wjD8yLG1nlP4qvVWiZz+nqlwFPFcMYqQzniqj1sTjABNMGWfr69c
b9qwuQH+N+6vz5eRSwwC0pbN9cW/bYvyGzlR9Bl4ZoSoUaZg6sc6XlWs8RtyxfHPGDqBXRR/UpwU
tLuCOWZ1von8kDwcXImqUe32+nweU3OvVa2trlukLQCvvCLIA/ptsMzBqFO3+mGZ3i5L/Ers8eQD
QbS9bAwo4IbpFUjs8JnZE5XSqSPMRoMlsBwx2RFem/g3IWZdU2WroJbfmUvNkQKGXA+97SMOohnV
20awqiRxNWFRD7hWfDTN7LzlXLqHAgDvp2jMBYVyGj9AyEx/KOlVuJd8jr2qkmzY1D6ICCXDcJ3H
WgkbhIQXI6Wz2vWljg0oqw7szBtk3TAdpUxPo9dTyoOgtIpaPViKJrzEYRRsGm98NbRqK6D+eo5X
0bYHxwls71A8MCt6TWxQ2ikKjhVEkoo5aLiZZk9mPXoEMdfGdzxQpXTj5g1fUErFVb66+G8XhvaW
rVIj3/h6e/Da5m4KKIniIV8DRFoEUA73tDE2nOsPeSNCBNwkmaigOkgyMJdtQ+Q5TBf0STHRUsXc
nfUeytrGPBsGXyk+O8cKTr3SuUbVdPQKm6MpGJd4bLSto0yD9ja9RJ2Cm2E+JYT0ZTToEGKdhwRC
NWrNmF4AQRi1tmaNmO+GrD26RbG3/LgF32Abi9I7pWH5FEbfkxoeTOjyy/nMWecatSLLPvtj+KND
a1pUlv0V6gNIqQHTM7EKikU8Mt1iZzSwQNot8fQEELiEtRj9SXOdYJULCtHFG1eN93AUXxMI9QXh
MdbCTOPzdf8ycDwzxeT/KKtt7eokc3VrT0T3lhtcphZNSxJQaFJ3jtUdYzKVC2Z7FmzzFbEat8EE
qnyCzbpoQzNZEQ3tM8bKWzdoKb7pwYWSX4QJRS1avQa+mNnfuAO3EYKbhSVbDawHCTeZJve+4X53
vp/tO6Q4ymC3pQMiFl0kxWxdO2sNitxeafrWGIpmqalw1+DH2Lsyv02t6pEM2UvTESEyNCGTYs+7
KSkSuZm1Hhqmq3Hu7EbsARy3wwA4BBtV5K3rqQczRqA963yxIgTqrerLYFe5c9yXuEmbRn8w6vhO
mWVMu4VMI4kiY4MfGhfqoe2iYh96xJo0JXQcel2mg8VKCn6mWGSboTTfo0zb6JaWAQ03d1HskmeA
GXcb4ZRIDH85KHd6p9yF3WMqX3ofjSZSg8oNcubdSbkKbdJhEJHNyASPPr4ccaGBuTWnyrhL4xh7
q8MStou57On5Ywqrn2t6+ZZHh0qJ8lA3fA+B+0811bhzPe1SeQ1Sw77fUmOsmUdzg1m/zxayd5Ap
srahw05sJyYbfvjr3ag0eZwLiQvN/uwLjxeuzwWxgfo0DC0bV7O+GYqpPvx1Q7n5z4fXF0yb65Aa
5T4lZHaU2bMTh7dVEbxrZnYL/ARTgsNpToBVw0nvLW30fqvCoX4QdDsxMg0T03lSzauBlA0pHt4n
hjCTkibsKURRrnEJNOQCk1GQdxGPG4XLfYWo35mLe4le0cq8D3qIZSE2bkRkrHHnvNMSq6uB1nUR
y2hpYBlnWGz7lfDxBrIuBM1O8TnGFWU0x3EbyTFZ+aKrF+WOUoZNyTCNn9y6ImohGHaRHaTr1k5u
sTW8xcRqrLXKO3djeYsj7TFgBID7EgYbLWghnMRr5E0VqvVi1+njndeoYWGIF1QBP5WobnQjeQBB
+eNny8Fx4L9n7sbhkrOhzwbFeqCEKy2KTPQTF2nSviROeymS+qVIATWEBbyIoXc1OrNwWYLYWTea
D4nG7tZ5FtwxaPJXu+qoO3NwWnuMvTxnYebtR82/s8oUvU5krcekvZMzVStvyDnugGaPg5WjisGR
mzTmgx48DIDAiTBwlzraGkETANmCbRLSaP6S9dpxgcJ17FX6mcaCWuxBrq4/mE9m69rCdhqVxIdg
bFkEPco9Aqy6aCeKdM7aTexNFxc3jiNPFiOoFn8kfnMcmoT4mQRzQmW0FHRQUqipc7hcUYptNlWn
X6jbxg7+bqIAlgieK3Qh5hpi1Zzwa8tN6SEZCiUqc6t9a9Omu9MSQhRj766ircBAMIo1i4kz+tUj
4aaEbhVvfncmnGfukxR74RkXVydkSdX1EdbtwtZMuVETyuTUe42tjvTIORYZ6H/vEcq+oNVNnw1i
WOo7e0w3zD3BJHgxqUERF10jS+4BrH+X3SBpFk+3VS8u2PfvKDjQUQ1QqFdi2dWMh15SPnS1ddQ7
c0Xspo+HuHlNJGKrmiC3gImgwfCzMvV1rbyfvEYqoQW7yVHZBikkw6g2gnyFE4qGsV3ZYQ+PqeaQ
1gJ770/OmlDk6Bhq05fZDECqNP/G08FaKIJ+4sTYN374NcmQk1XTHDwjFOasNLx1h7g5VCQfB5KV
Dvh6ao/6iFrNZd9DenzKdfJG6ogzMVKfk0qb3SgdqqUDCqgko21kMWRH+XjCuJqsBFJciT2QjAB+
iJAaWFj9kIJlYRhI2+m7nqS10kkUXHAAya09VLfaaAMvCmL+CmnUixG5XIB/Y4Hm5zUb+ydTC18A
/sAmZ55I47BbxLZ5b0bNjWGSG8Yfeo4yShoNlOugqRz85hxlyFQAFmUnpI8nSyuJTSFmdWF2MLKz
ej6jHns7vB9NZhfIWH7mLpgY2F1FNKf1fHcDJu9EFPfRYJ9o6hC845Edkt0h67SW2F4Zlt12Sa9/
WIWaJKsMxls7Z5fFuFXIB1uGSP48BK/rbvTxHqpthJmwFFyuzGI0Tjq6NnNCLzwBfSCzIcJXhCDb
dDgeHHtWXIHgCYxsjTdRwENw6Ulh4LR7klurKGSWoKLTVJf5DrVnukCzR6Ote8J/6W5x+C2N1q0O
ekeDrDTsNxBCxyasCV5LephPvmiW/rqV6nUKiQfVk7mdGL+WfWMj0OqJtzUYIqg/OaV7YIWjcySt
2xDzE77IaDck+T5u2WN+TKZP7n8ZqYsV8yRLV1uMjbgFb6KoOuIRSbEBtA1nr+7/ykb/Lky8bwPf
7EKQWGYxFyLxiyK+mf7kwYQhJKmPGC9qAmpizk00+Lget2Rj3ais4YwbmppeL81KQ29YLSWUzhra
e4F8Ctp6OfoTvEp6NqD4AKYCByP1IK+JmDUQDfF7iBCeUyRw4XXuo1I0jq20cJccPd0u3vsxCBe3
nQPdIhSkURksHA3qwuD4L1ogwXoraO5dcdBRd0/LySX9IU8AGayZQZTUYvt0Wl7vqow13cKYN7hu
9fsN1/dibfOm9fXZ+rqV7zxnSXcTMPobWrT0fRf9rnsbELG9KAS9msHHN03X3x7EuvFJoTCGFErM
u2exUI3iedWh1d+tYS2CDHF8WuTvRm1DfkndkyIVHTdBQsEA9O3Q9qzidZTcOJAR4ejL1lWvFt4r
sr+Mr8LXCJ4q0mViDIRMWxm27GPcMYEyveZkdf7KKT2m3tRLMYpAbAvRlrVE4nL9zpepjUoznkMt
zB8t3lqF8UQVaZVlaIatYpmU9bCo4bFFbhRv+o4uG9l96EYlmVhQIONRdWtfI8w4AqhUuKRU99bK
icwFlOiJvOCC6UqdrhtJo6+VyGB1KuRgFR8Akq0zrxi33WQ8dizcRDtuApqbo6/hyUZ1SrN2k3ra
jZLuc08tXkRS25QVsdVWOSzHzDo1/5ejM2uKVFmj6C8ignl4BWouLWdbX4hWWyCZkjGBX38W5+VG
nOhrt5aQ+Q17r02QHK/j+K0vEuiKGvfkflwWioMoGFjTmSag28zjqJitsFjGgTXoZEei8giHYX/S
mHNzHn2SoTIVNLuK3xDyEkmKQI8yInewp6cs/WMd+SJX6bR5rYjWSSz9mWTJZp9bjPf7eU7B2rWK
x2Pek9OrId5kh+IAykHY1tHNISrS0W6ia2VH4UKnmYzZOti1YnuZrFGZWI/SK595eiEL7QZzY+0r
wRuCfoFqdDgRwSl3WHUgwiDPKPq3sWX7q5dsDklmOjD/uaHi6c82dmpq1M4+kegGIsDGxxfc2kwQ
eVa0/0yFLdDotPY856wr/v8fYuWeyFzzo6xUL2VvHmTH5Ncos290ZJfAmlhYuy+dVxOEZ6Z9qK/T
uWhM/QCQronqBBk91SsJsP30ZyvCpG9TVFbuXtcZFcjR+LD7Zuc1ebt3DfUnsPr3BBRGCJ0R5+vI
6ijdPkVs2F7E/p5k4KYZT9tTIpshi1ZQwZRBlF35aJHQqBZADIZaqKHFozmv6gBlkN5vW0H19n5W
1sbZbn4V0tyYIs4Dzxzil9IiZuQEnhvLWTpkklS0BlGZYpauaKjPk/6mgRvZOoGvhseAIeUaFiml
W61/TkRg7Epz/GBMSaR86mf7KjhNvnoIrPbq4UIR5WPXMuqcSi1FGWjcEdfowQNZD7PvxnkvuCL6
9buvi+Iws4QkNrPZLfedmJ9HdS7aLaAx6zq+3nztxmRv2ok8Jbath4WbvLkl0XTudrRmebEcsbbv
hrxKXsqHEWIm1En4+4lnhcNECOKo4AiUy1/NMXBEaCryR7dnhwFJI7B/2xLISIvVx9IQJ3kC8xlt
5SPmKFfz9mb9PSo53rWN97b64tMgrGbbATqWE0RSz18nmU5h1t6yabbAu2iQXdBCDfrwm7owo1of
OJD05bOoeB1Gdu3hrH0hNnyznO42g48ME9v9FAPCVGjXXjgawTfFy9lpx11HIoYsAxV73A1i1E1+
ZGEQHbTyUrXzjgsEoX6gwxZ6LpaZ6A+vERHTTyPU7x1Vc9qMeRA1o32aS9+iYNW0iKHOHDbKvgp0
3lTF6S6tvBjB38ImLnuFQjSTleCkx7J8G1R38pOyvDbzry1QsFl4v2Kn8JqwQSAbmyhHYryhU6ix
Io6ddmaWhJVgJZkwzGORduOznPVwZBSPr2c6sYQv7jp+EB4zLNlqj114iTKPcGbfMS8eKCUMNibp
tJZbRZlrL/FEomZraoSKFey2E0/teDu8cycwi+V7fXRtSgRsr3YrvkSnnL0zuJxPfVtRrCVTuBKk
dzAdFGOJ1pxoQoyLRMQ6E74bSk23sYnXyd5O9auVP/U6DrkZiXk9EU+hPXcd7KF2/uuPzOqrERpQ
KlLEDYkPz9ZkHLFyEdUC145fDT07YIJL9WpXNZn1ps/iRHhlgzR8FFhlNzjgvDctiwjK/3VwWXsl
3GHf067HjeXH+LfvSAFyWZTpf1jfQ1H8MmuKj2oyxIHFHrXmSJMTzPM5Aeh2EK3lh8YYZeRfsjFQ
+kkHpXHQnKfAqmacUbIOgfPSJq4E3xpeXLmkosmtlrKokLBWGcl+m83ZWhp57lJFNpimvfCOoupo
pjJTi9W0HANCuBecCHsipH+oybgna+clSAKWDwL5L3OaVh8IarTIeBNpu9ObGbLDWt4IfPiTgczj
fmTWhGCColbH8rZWu0B6NZHjDc+eUZaMg/tz76wdR7/w4wDPFnaORd973iwio5FYip1qt2r4W3l7
ugOwhNgr/CrUsD2qr5nmCk/Tude5DLFPu+ge/1ppMMWD3A+gbk6uDfE1nfD5MeP6C7NIkO7EUpbV
zFe3mvNZt0+0OiMmgtUOhWVfZoHhmenQYdLrr7pbr/M6QUFEBh9WgvaCf7zTzG/cCiuyZk4Q3Zv1
SAeNFRHIEgb+WDLUdHnoAm2Nxrb9MfUwmAwWO7hQzJLMgVwHlj9jGtLRJIfjqL87o/i79NrdmqKK
I+r8VSIXx/PiGVvOB5kZhb9xu7zD1JVwaaksD95YPVddVp6nNv9pNMc9moyJfaWRMphAv13SV7Ob
roMn5ygr8ksyad9G95pnFj2qwazU9OcrgtOvwVzePE+Z0f/FD8rO85gW9zKX33pgKWoY/8n3iYrz
kRKEpjmc7Nk3b86E+cB+kfrUPwikUmTCvIhZdjuvUsc2S6eIAQczzoTxJE8sr5AONim1PU6Onusk
E5vfrkeB340x7f0U82DpoRrUHHuAaBjWzGGB2mvs25/aKOMZqXvpypk0WOrqGtF15JAKxLQYTxtv
KgnbBuMP98jNyFNkWQaFBeFDgtIIwdKHrCYkzWn3VhuTOI9BNoMvSuFGAI6MNXN60vT223C6NVSg
IBsm4gD8rpXJ0jit7ysGCBi5J6ZwDFE6OrSu925uv16hDLMDqH96WY0HEDqnYWEiWJTpoy2blpjR
Gw/tcm0IkkGIWiCqQ1OlZWybTfoIYVbZfqJm5LXDZ4GCFr/msi7FhXQoJKO0lRpv2w7KK8NY7oHd
6DkgLq05wB4fDt5KLjx6nMAI7t1qxBjpQ5qVqt8rMu9Ml5nmil/jsPUJBhjwJ9TMh25hE4ZpBmOo
92eusR+h6h52ARiRXTOTT19wjPLS3bC59TEKX4SJ6itjHsY7bnLCuswWWjCVi9HvcHfgXqLlNtgL
0ltxo2zD6sbJ/+mBrB51dBP/A3o8oA+VEwB85AjQnf5Nmaa7yzta2Fzvvxlbc51b+ntVFPmupQ9g
OEqXlGrbm0ONj1UiOww1W4lRPo/zhyl5jTATJydXNlx8jrVRsQgX9z59YRHYB6H3MJXDJV2sH6GW
9NZ75Y3bU0dMgBIBaDY/ZafehIn0KaiqIfbRS+cJVKRKYgSxZFpEeVcdJDVaVJvjOTCYmnZqZuwS
i9Z1DhUB3KGbI+5bdOKnhKruzLS6umyKQj3AV9VQi9laBxGlDQ5EI5xFcwa381Hm4wNFuwdNbKKB
Xik88oUhV6b2LbzP6zwmTdh5fboNTywGgmQ+mx9FwtYERMs/BHucLlic+9TBxtx+Y4K7CQknZ2rr
dd+P6T7IWgcsKxsObV0PZBLet5RDNM/ocJUBYtnRkYsWZLamLbwVG0LtKie6RFT+S2F3oesTjzEW
wQnwb3ssElqHUj38/9E5tf0WJM63s5E7Mv1p6GYn1DAmbASkNiSYNwtrlOVxy53trfZHVsINm8kR
R7ZNBzOPIiWMwgEGl3I3+GsX0zhkYYa7mxYowpCHfbqzh9gUPvltBYQBhVNdLLl7a+b2MNWIzGTZ
M1owa9J1oHk3WY6mgLnIpmRho85Sx23J287EEbhLFwEBDoCuTWHfS59mYin3eBK5nhbjadYsuG5K
i6CEnED7+nHVEXLvss/yqgWyP2Rm7luKM0NnzyrgxthAPtzyZmMUQhmZvHq8GREz/OehwWdYdnzX
VQFIpDLo99hnKhhTQGwTDPNd/yFl9zeVVR1ViWlGpn7xuozZckuFim7zwWvsj3HaybZApmuVCUJX
cVVob9J9A1UJ2SorOkTnd1POHdNAlehb/jGl+2HuWscm8acT2lWyrocmKigjAcqecR3cbCCUjrke
rYkFIM7SJFQ10x9jfnOp72cbTmfi3+otOGNtb03LzNCDrYOEDshFFxoQVGNNhyrVIviEEfWeFfXO
thqGocek6n/qsnwS3XTpPHgdlcCPnCPbbkAAeyQh6Xr3rmsHUO8uszkmhUaj/SRulx+VEfwrWtnF
dN69juH3be060rz87NsyrV9utQvarqiyxK+Gjd5WZ6MaX0Q98Ij7GtxXTlwjw5nhpnoEb5/eMH8C
sFPHK0MvDpqdlPZBzHi4tjPf54rYqYoULRaTlg4OnS0mTWfNkciCPnaX9gOgwlka74sxou2drId2
9OVhSDQikyrvrPd81pruE1g4PDEVqwDadCZZNBSF5upf8B0l+4SczxTVR7wATISQhjpb9iTYBSPa
LmodJl319DD7QxWnqXwrna65NKnzQILzL1Bw9ysn6bIAR5MbAbupGuqym980IY+Gk50qvXUjZp1v
XrAgR83tQzJ50wln1DfoE+PdFUjIVCEv+Et/nM5ZAa+wL1r4htkZMVibMTYwvTym2eruUVTd5cMm
dDPkO2B/+2qgAtgTAW0+rgVgeGfB/tWxHWUhNsVsI56ESn8cmEcjBaPd8KWgB9hzru1vQDwNg3iE
/0fliwIZM9LnOC14DbgCfyzH++vrk/un/pOm5f1E+mPk2us/M7eIEi7GS/1Bm82USNFZU1A+Q19G
VxIQstD78joqfTpsVgq/pg8JYBUpTb4kGfPBAFcUWgMmmwvJNbCwCP+BU452cOeZDELqvLh5Voox
avD3DclyYaA45BkWmSH1hpJSHUm++yRQglQ815ZHnIIsq/FDOGPx3XCmRb7gKl7ybwwCbIkL+wV2
uyTwm+FVmvz2loCBmLb3KeENMW7TB7bxD7ly1EkQmZQsgB5csNSRvR2vdq0/rIo9lsNo966rjfsm
7fP7qjaj/TIW81MCExlbK3f1XOj7Wrpu2CXDWXNLtavI0fRAIA5BAsLUtPO9xTC5qbkWhy1FNze1
Du2De04s9HyzsN+4Pi6tr15XvWCJpyVw4/kLzTLhfvA/kyYHfENTVTAi4M+H9WSBgW1YPnB2I1Jf
jPlL9gMNdpBNF7vNOce48Eryf2Xhj4fUmaLRasx9pwd5XPICYOK4Z0Sue99SYB+2bOtXuAXrLmzL
h6xa7f1C90hw6RS7xRtzxwDJkuMcDXO+SsZJ7Ti8LG7C/EXUyW1hwcL2yT1Wu1bZ3bnL2jvYF1w1
m04VmTCLIyBVZb4jMK29LIML2i7bCber4gLMHvPu4VJ7znPpf5ZL7lAXrnU0MdToWL/dE5oOqalk
0e/5Ytd3xkVR8dqzjmqxscGsBBq3XSkPeZc+EeYWzjNze6wMP3anHrO+70LRSDMsEmoSP52eYYYb
19z1v5Nk2qIYuJdql349feBFy2Mr1UEaegzTOpuNXNZY3DHEnKYdcp2FxS0ORPWbtNE8KCJl0KUk
CX8HN7rejyfsS3oss/rJrdZnbwkuksiFoxyZQ6m7vrE2BQgvqlcukTbQnUuPSOpiHf8I9UZX9wig
8cssl2OBlU0l3bhHU3VvifZDMHvbJwmTflwMbFKKt7IdLZwHyjppfvAgZ/lh1nUQraYl2SuAd8TK
G+Zr/6DgNEVyZa4DXvjL35x9RXDMeVHjbFVom4zuE/0BGxtk19RgmH2hROFgnCKtSfgvYjli392L
vCSkftufb+BqwHbBnWfmTEN6hxcx986CcEY+CKveo1JY4nFZJYF6+bOqzPQoS9O84r9kY5yOfzyt
BnjFxIwi4E6SwbxaU3rVSrzwlrHsEr6qX5t/+IYFe3AiHBFbaXTm9CrdeHGzlBST1BvjoNKpsPI+
LE008sJjfaoP18VM37fEyj11yLtd4fUoC7CnHLLU7ucte4Kw8PbQ6noQeXCa+4IR9GacQ9+DySSn
Wx768WpKnk4j0bJ4LkHikQV2rcWkmEyrIILDcnI6aSGoSv7JkRi/AF0VWt0gNNueKJcgPxIgw4yM
RdFet50n7sX3kpyPuOBFoKqq33tL/kP1E8As898Tq6AVCmwm80l/NvGIh8ncBxe3S8qoxpvRmCCq
/FQ/Y2PF3O0HL1Vz4dj34kEX5VlWDbYaa8GdpxM1m/ozbJaRno5/AwX9DtuTFQIgcaLW1FEFm/VL
ze4OZHyfPohqvANDs69MN8BL4ORHa82xohSAC93cizwb0kqtpZcpf0Ut4kUdhyjTKnHTJiOyXZoH
p2ePQqowo+5uYrWlmefUabeUYONkDiV6yAicCKeIQ3udVw+scAVDd/k09fTiHs1RMSIMkfVyrPEN
wsqxoy7IcxzEyan2uR6ypvg0iTsKJed268tf6Y367g7kIGQZIayoXrXHcsl2gctYxSwUtzpu5DCj
5Riykg6LMbFluzQYCoyMGtNbkBsfGuVWsEbtimNlSNY9/mwBCrJmuO0rMw7WBBc1/3k21DvBJj+q
kaQZ1M+CfO1ToQ9vydx0kb2WL5WZIPlM+sirS7apkv2lEFNYMmOJkGiJkpHrVCYOqo3yCdSmssV9
kvIQJrnzsHoiZAtPYgw/RjQFhz4bHZJzymWPJejTYj/bi/YqyV5LMGxzjxbPnVmxWWna9EBmFUaU
00gqyS7toBvkfvdQVOz9sAXuswqFTdOsVqT6/Kuzgo9iGt5rny9y5xyo6TtBhNadPWZ3/UaDbotP
x9WcvSutO2aT8t7CBFZqPrs03GZOkr13XgXJRisiB65NjcFBU9PBtFV6pOt/chGhhaKq7m10q1Gp
2TGEirUr9w76NnQiyxQ7gjoVpWOcLRqxNjaziY13ypmMQxChYGAcW+XRNMESyCbnOyfTOrZ5SY5u
CpCbWiAaFpvZ8rAcl7Ki8lYrDIacCMrebUU8GTmVfwIWM9fGMB8jPe9vLoxEm4zwHD5/NvuhvTm8
bI84XFevvjHVj8dcZd81se2FBDGDVpJf33yrnAqmWsoo26BWYJWk/ZV0utBKjo5ll7tpFOsOjoOF
AtjcaYGrdi4LexTxkBqH7tssMa6PbvKJZmq3maVSCuTYWup8b/aMdjQHwJb5BvHl5pPEGs5spuj7
qOg/V1cyw8IT6DGqxeEowhkGFrhmkKYoNldaqCYiIiDfGyk9Tp4L4I0geaOttmbLgUuHYEdfV2ws
tg860xaqSaYUS4YPYJhZRLCWIT+6Gz67VPwQIf5Y50Oc68WtMjaiJ0waqrgrTMerMQJ8XUol0cHw
VrTrg6+lxdleVYLNni34pOzbfCYMBA6mo+JRMmoNQGmZAOCI5ei3w6fX+fCFDv5g/EDHjWoqTe7d
wOjOXJjvLLcUCfUtNFjGlBbDjIgE+1MwzvQPOVEmVuO94APKL6U339Kg8uBiq4cOT3TNvOU1gEup
lZwaddDHdtXdBQ60vzRXL67m86Nvz7dNwxgVOM42CpWt7CeS0rWj67rfoMw+SzzYMZCHb79UP1Mt
NDqchTEiraC+PqR9hkI2+TWNYUtkr9Wpgpequ+tDZkPlN2ZJP5pY+8IuxK7xsVH4Hf9PTx8Il/wr
jeViuzOE2WXhyzVrjEC1Hxp/u8IMCkCY7m+6QmORAEQMmay9aGvYVwo7BX90QGMYesxEYCI9tEZa
s58Uz6suSVPUTnq5tceTCeMAbqrQBed5Mv+MlpOhOhlzDBaQD6wOCArBGO5o37nG9ASwOBjk3RxA
0dXH8blzU7QP+YuRmM4uV7xnxMhFjtHDlnA7pDYsGCOXy3u38ABJNaqtST/LtiZa3cB7XueoPZEl
HkjY0/FkenwEtV/tBzE/BFvWGTRdM6qppY7dpH3WXGYZsWysNAfjTCDJ56g3N2PFJK/IU+MKRRc9
jlBoQNtb3UodaX865K8xi/frKBPOc9+DaFMlgQkcDflgM9+T4l6b34oZCBwasp1LJHYIk+vX9cp8
n8BiDO1Bl5w7sabxgycJC8T1keT4R06eJ1viSUU/YA+cHdLyPIYN4BeYKBExbOzLaXidE7XDHH+X
zh1eJGxTTeuXp9StXrEAvzgIlhosBKGtwMOghQBo2e00OpAKmytLLgMpmbXkX3nHZM5wzTeNZIqY
BNw7Txf+wW4q76TXpeLY8h/m1OwIfQ0I2tom9SkpcRQpaVxKq9v5BrNtkoqAbkhV3TcJ44q+hMRt
dulb74jYlMLao+D6dDD645rJjdes164IA/jMbaN/sjmZKbjZbOt18q9hw77Ps3xX1Eg4bA9BGKIk
O876fNl11rrLPwuYdLfAd76tCdHjWOxKjXIdSuWBC157R4axy9eMuOJNyJ+3uROhP3vrsD0cfK15
0T0enNKb+EdXsJB4d1ZLOVfHaJrYGO2XeQbNYo2MjmBBk9jW9ygte6beZjU454RKoFPWGIIxqB5V
MdWx1Ky7UangOEMGxF1BvTUgzFnd/N5M0vtgGJO/uj9/O6rIqEbX+6GfmMWqDx8R1q7hHbrLK7p6
GTx6JRP+eSnum4CB1MQoP4QM/Vhqsw9+s42bgN/n2IG8yVa72A/meilZtN8jgAZUaX0ZzZENt9hZ
ziNpPcmxN1JuTnvpb4IFAN/lncgJ/0ip0g+08TXCRui2CrtrleuX3qKbdkmbJXwlzK35Di9+Ddon
+HWeWDrb2CNQ79Xe8l7oxYgTmo1bQ/T8UPnvm57c6vJ7dmxbPMaEVW5mDGlpbz6ZQmgTu/2oWHoV
aB+nqn7ullWxlfCg4uELyefumiH6HocGDKNiA7Y+TD3yidwLsijBkcgm+0tLDPYWGbG/2li9yBJ9
mudWSBIGVBv24PNjGPKNyGc33LLKiKos35i4PiG2h6cwu3SkzEcTs/mdNrR0h2otkfJW5sHFGNNT
KRSWd8BBlt8ycQbswWbDi9tEfiaLPHZrOoTFIH4LdyQ3KMBhrlUA5dCeo67HtGYznUuIMQhwyFDP
zy8eK+xy4bs0G5Pty8Bz5SXmGaNPzmJw3HlqUZGA8xCR7QBDZx4Oq4kaPNHn7zHTLqoYUZtVKSp0
JxYzHIEqxXA6kqdE3YzUo17a3ZLpb8yvvH1qIUHnc8mKoTpq9zhHuzBZzfscJcejk2yBftWTrxSL
lkF+wj6dwmE7FurazakIinwPLuTkmyMJoUSfiJqU67qT+3QsVLzbL0PdUs1szaZ4dlGyhX3nQzSj
zNVI4KE4MEhB3JDHFpV4FnQT6xmSfp2AlInGPg5ugYA6fTVK/U55ObSwruF34A5XQJ8DEp7QWZmy
G0yPNKcv+V0Zf4gdeshH4Dy0JYbrvXHFwZruzb0MaBTmknukb4J7r4JvMGsGR0XGLaIFaQQN8HGW
CUU0xDHBOqFlaxiVZfaO3IuevAxXVskxUDKJjRElLPE1c8FKqmiyb21QELf9eo4QgRsw7h9L3PVs
7PdqKEr2SA5hWu1SRB1hOFpSP7vVgNZ/bU6ILkxeW24Ht5hf8j6nEYST61k6wz22qaMQT1WSs6yh
ItKGEjpP3dONBXD6Os+MO+LMw4GksGjjil69JeVnQjBr9oDmkjSu4LHHeZIccY6jxdQRgFXi02bx
FgrRUmhABOtkehGkzpRgfxnxA6FAL7Iu35OxGMziK5YTwXpKJoqwhJwcOGgO3UIZV0jUnIV+vU6R
0kt/bzn+w8i7GvreDOdA5odR97+VmX7o3qtTKft+rjkzJTIoPCrcvbPbPFgVfKpU+oegYLY+yupf
YfC4Zpuc1s5t3hcDvfIwK4a6VGa2HPeEp5Q0wj7MfbLmgPSivLaynvlZIbhmc07CwPnMqEZ2hBSg
OpW86Ws7ovhs931u0ERm68vYoFUkHC/CgqeHvm5cLR9aQ8ap37wiphpwW9CNSVZ4iK8vduafMhJ5
0nWEkLURFsMKTzZfDUrcMiE5eNNLm8uXPHdf2vSvli0fpqLHVYNOlWfigNL2IiO1fSiuNa0UP2vx
bvYLD84/ELCvSaatB7fy8eTrdJ13DLTuZ8u7W7Ll2zQgRFg4ixnCQLVC7Ibc1IC3pv3xKvlgAiw1
dVJ2K/Wkjc6fRiuf+xkgChozdv7TJ9g9A7kHdXlHTiabjelPWyIolP3XAqx5TFNcbetri5pcoKu5
lBvTrxGdH5eZ+dR6Cb9K72CKiWgvi3V1vtwnMwLOoT3ZbfbjK5tcUG/8MV1X37/7+XpCFxdlMoFy
NnEjqy07PoX/APuV7A8ycu8Gsj20wH/rXKN5hiF+9oLKjS0Avidh4EAxSfnd+dk/10KPZenV78pO
/jyMA3rIglGmC5DpxICGnLJuHW8ivQaot14GgXmGX0c4QhbjWRDWcZR7rJwpMyWMAkYOxVt2LB7G
Fi036R9pnQ2EYEFIasqTb8iO9adXE/Ukr8Js7ah0+SVLbTjkY3LPUASEfhIMEdE178JMdqmf3VBq
X1NverDpzCORZQxZ9OO6BkAxbdLr+pa6BHo5pGbUZTWzufqS5iiZ57x8SbTukZ3/geBkP14M68HD
C5BJ+xQoc2Zglr8vWf/uNyFSBDw6Ji7mjcDAwVBHK9aGbibmQV9LxG/pFX7OKdVSEbV59Zx1xQ/E
1p3SsI+kDijHDOX4mDN6TZPHbjBfWcq+L5NGqAHmGZAVTBDl2kwEiuXRwLOVVCb15oicarKihpYe
JeaiX4rznKTqWJX6tFt0+5/BGM3hlWiRjaIJaTCLQVpwzG9OE0xea4NXiELHEi+c6cEhqZcbtugv
r6w+0B4zJ+gZMNWM2pTJOMZebEDhxsxfVaQRaNDgVMGwmtI122nLttxzk52wqv6IDsxKSUgR9a3w
lwly4i8DxPxAlheCt7EJdt3EogagAMTw8mj0ipVAefPyqdgZbX5isvfbqi89s9HQtsurGJqz4c7/
6rbr9tm8naNBf64SPnzwZnY81xYGNkk/kbDdXdn7mYa9yczLt6qEIDjumQYehQ7uOLeGdz6Pe1tO
x7J23gkdhLblGi+zJ26Lpx+nTSRoG3tNJdk5mVNQbqBPci2gyWn/kIC3Q8efhr01e3QvwcH1jVeT
YwjDB4kZnBFp9jG4DFxraM2zeTIShifmFHwXAw4Hi61xXotnY2A/lHGNjOxrq3xiIRfQklr4Hyoi
e2wNhczKyx5n16Bdl6gcmCYnuv/WpO3FkyjtRns19vi7ImJ6cD/M9cEAzZqN3ORBUD8Fvn1aApIs
oQFQ4jICRpkO9HfNrWXv1vbPTMxd7zdPDSKEysnhN/jZzl7XP2SgK1Tcl6kQ75XU1QO6tHCshvVC
x7wfdFrDSinG+slBJKDzK/GHwTgTdSQbhJVfLV2xr9XeasH6GEcKFx79ZarTJc0mfwQQGBXM+LnY
KtinCTM1TirIJcV8p2OKWiuFM0L3aHm8Ao+LZ/PLnhCNMrJEp4pmX2W7ctQeOCYQGCRanHZMeoGD
11GzLfsKKBF5Kp+VbPdZj/I4GNaD1vf0nsX8tTLAQ9TLOVT5BQDN5ivNFgjtbGszXbgUYaxay07m
sfLn9pGguD+4rh6RdFfH3JiaM8ofWFroFdSjynzGp5n9ppGXgb8X1x+FJIsmBZY2aBIuv8C66+wm
Yio93zu54uBpEJJklnesB727pM3SsOrzzoYJNKPUNqlRTevF1Iuc+k8+gScbVeSiL7/z+Jrbbfzd
zvqtBcUXGZV5XL30iimS2BoReActL7cMSEoulBJNpM3alajOLQhGq+NCDDKexmGNG7KoSFiwrIsU
43G0u+xK4vh+hLN1X5kd9Cx0SCxNUi+i8Hp3KT/hP0vtvtQy747fnCAR72Y2ABy4XhDGutlncSH0
Kr9J50iDONy3GAc3QZl/1A0S73BvmNSk9sXdeMfDjNvTbjxIe+UJ+9YcEoz4h50rHlN1NDtWGn0H
/6/dp0p8EXzHLqYqDJ7B5IO9MVefORxR893l6B9TXVzdoIVbnu+abzD8SzSxJytS4rPw079aPU+z
Z45vllDo6QjcBc6NYIsCeIT0M1CzbPKLIAvTwVoILPqZR8IIsmr6mSvvBSfLHNoJ2vnBgS1ZTldi
mkp3S7ouLHX2mSN1eonUPcFpTlsI0NN8GRlK+S0AXAIK8OHxYriWeCVKpWFuLs+Lbf1li/lRrnxr
+HWKQGXPbo6c3bxMiccEuCdCp9QfwKZIwpTy3872n6iDj4OYeJZWe4rcfzhUTIBtTHrAm8Qz7kVX
nziCSgYUBbSh0M3cE17Yk1WhBsGfGqlsa3uIigh11/1N++CObFB4/uuTP/cPbWs8AFfdNI2MA2O1
dtgofAcZ1/ysEv0Pg/ETVUu/KVmwCjE7wwOgNZgyAXrvmmC+9PgMpN18eYb850PSZTrBYmwbIZOk
EhqNy8ZjRJDfG2XK21VttxyK/Q6gtdHeNOX8gyJ7oOjtotYaibghnQkN5S4w/OpSq+xOVCXnXte/
V3bbX7K+iwY8S/yuxG0tyabKXBD0VKxHE3FVbgYvdeWCzRsI4skwG8R98FR03l8zCG0Jg0xNFIFD
1Tr7mZB2xGnUJZPkak9S5zSgUKqWiqwMSM8eItHFYbNgzsaHY/XeSThAlfruri2dqy305Wx5zWtm
Vk8mV1ZvJX+bskcRYkHC90R3P3d9e7QayG9ipMpNJvFlWsoOrR/fXnVmyaBmUhIKxZwaiHEo0ZoR
boDy0rMj50uRADvlsmHE6jTzK+9uPIO4mpgy9b3ZwJJMh2MQfGW1GA9Nur4okxOzkKTn+A0hZMbs
32nkE45aUj0NRX33H1tntty2EmzZL0JEFWa8kuA8SCIla3hBWLIPxsI8f30v8Nwbp6OjXxSkTNsS
CVRlZe69dqfPpLDz+waj3R8opjAX2d17Z6iPLM/lOgyCbRnVF4Dz/6CjgcWW0IxL0UEzVV0n2Fm3
7sjuq+bSNzQS0du51NZOISaE1jD6yXI6kq/+LkBKQsnwlYYzyqmLhiZSczVtz1iPAZv9YH10nOtc
UJ24kwwomggUo8wctrogbz7vl/NGPp9GhMnBFL6H0ItSpzJ3yPn8lNn1wewV501vLjlwc9YILay4
Heo8T/6jd2iaACbskITWG/RkR5El8blvEcZnffPkODnBQgPUL1dvzo40Tl1iEamji1+D2VxxBhUn
0pUOop6PUwNIbYiRjJLJTgznOpIdDeeVKljoxh71W9cXr+iphK/c0qQK4LBviM5YI5bxVkX2rM9s
MYXCDDHGxl5EUefrtErJM4bWh84h2opwm3ejucueZ9OUOy39ciwNDmxUNbsxt960rFukzxXgDc/8
aMIUb2Buvo++gZaDqVqClw4nnK7ruAm5RPo0AJFqD8TIfOoabrzSmivKY0YoNvrcg6mbvo6lYB/U
f2GhdJxZbTLGuhetrd8Mz7rjzmsOXezSSM7prYkA0KcZn+cS3ZGQwczihU3cyYe30vCudYZqI2RE
7g/UBBtQsOwfbD9+H3Wezz2I9zXa9XpEKuRo/2WusnO9odxDJUUwuw2MrMcfcVKenRyVOZzt9jua
u71aVIhZ7G6RFPHhNPNhKPDHIur6MshC8yOKaDylDpIsOVL4JdSndfOKjgz6XegSP+F1G5LMfjtl
bBwVjKq1N+Q7Ul8opTtJN6kdgXYjwfECKKXOSe885espSad1h420mkmAaLNXm7TLlYMblzYKGjcv
XgLsOhIU42jLd30PLceunpt31Eb/oMXLkVZ6tINSxKQavqW4nv8YLa4uan3kPhGGJMwyDMLxCews
STNNY+kd6KHusPTp/jy3dy2cNqLE6y4mA/FnA02j1uiS0Zb2Cwk4whPkUHBGvMtpPEZ1/hv3aLNx
M+uZWfZNOVW8CEyTjWQ5CGf0qRpN4zxous0cMMNsmVYtPIQcVRM9ojFVcjU43SavxPDZDb/BfNYw
m5+aiT0MkiZd5HAJ5ZAtu7ElCejLe9zgqH49AxpfmmBCnd7kHL/ZGlQ+r+J1jo2AXo03I8yeRsEA
00qD/Ircaj0Bpps1hF/CCj8kSzlkZ+QScJmBz5jnJmTVz2Hikyyux+3wSkwYJYPWEgITPhkqFJRt
OLVaSaqaCSijbYNdKb1qi3QNiAiCdbyagFbSvj4P8jXih5n0ptsOYd36YcTbavaC+3WC+AjP1u9L
oipg78VsopizlSEMljqmP3qOu2LkVck8M5vS52evTt5TfXhm8kZ8pJIbd7S5LSEebLoR0ibHYhpg
eACXqvBsVLn9EmV6sMXHVG7RkNp4wNwMsiMrvWO7Br3j6bOwwxzCXuit+3xAxcXNDJJXsS68cNQd
GPyxOkXzHcjc+NZHQt2kIj2GNlsHvrRoc/vWeVN35PeowV7aDmllKj62ktDgdkZ4QG4j17Q7/HJ0
ep4jA7weIdqhheXxPofZIVdqTemXPKOINLfuzAc8NT8h8vG32HGbl8kmZdTKyQus8ysJBuhvin+S
QX5neSEPrhnfkTY2z5L6NE6uSr56sAKqcdYArdm+bklJzGyYPwE60c9t47AZVB5NlUJueyciESq2
vV3pxuZ6xDKB2xGb+ehygdgVgweJU4xC7invhj+aZaHX1fr4ZdYhouc68FdIwPsIwsPTPBb8Z333
zC6G5oWqKomLc6YIJyv0eH4iTzlcj2oZ3XvzPRcngv+Y+GAjZIRTbfvSJWTOHPRnOBdqNaGr02jQ
0sWRRvoHQyvZcgWfj6GPGOUssQyrroVswk1rhUu+xHMPuXQLnfnstARyd6o85Vqs3kIbADkQANQB
5A3t+nD5bElxYEpbZG89LORN34TtOZl696SchM5NU5+XnLnrzNnt+nhEYlOztmOk8/ZM3l1GYN7O
JVn0YnXE6VQaQclOG0WXvmrWfTNY66Zxm8uEr/3IsVfuFMKQZw/dHxP8Ofio+U+86hxl6fSh+KR2
uKbdzeNpPXNYw8Qmn2TspfflZTbmAFKnhX7L3NhmWlmZ/X7Q75pjVT7HWu9pTjvCT5dH7aTdQnTv
x8e33DkgPG80Opy7nL0KME7wJpdHqnSvo+t4C25C2/dJ/1oGeCUeX8ToAW80CTfhtyMGYPmDJAVN
AaFbbLQ8tw5MvBFV97J8mUbtPXRRaM4cMLazRYgHHS7yEfDR5INWMeUKUV5ZnJGoP55TkvmajB/D
ghWNr0bV52C2jdd+nvYNk9BPJ4Er39bsWQE0mFPaGGKn5+1GLkl/oab6GxjPjUuCx17BBIfNlN0T
CbQzUA5eluZHZkrdDM3LVlVca0fObOJYmIVcFykCig7paeSXYQExViMiOrKRu1nZaFGsO/nWQi2R
biKDVlsqPKLjsAgyzvAsihT2utBiw5B2QJMVCdRVgpNFackdIqz+ieuei3Gw5EYCvr5VVdHe+im7
mMIq2LMLcchyM3zWionhYldOX9hjyfL04NIGVA47hpVAh1vQTDQEVP86aYTZmKgvTvbyNEjKaFNH
rrltGaC8KjuqN0h53kBwlevHK5K+huRiaZfHs8er4p4qSNfr2yQYhTjkOW9GM2xOYVNdKsgw6Wa2
WpRpGfsqa3CE2oZI003gcq/qbZquWsNp/w7BbwxJ8mcWE/IidIY3W9RAbJuxPSS6YzwhVyIKKJbW
ns5NRm6v8+Mwzfy9PPD+94GrG9pbZdY3TRGG7fQG3LaJVDUvE5RrPLVJ5kQE21wlBNFd68oCHOEC
KB4745VRIseoXAU/sUlEhF5OvlWk5dlGpeuT9e6BuA/Ku+OUr65XG4eJrM9NOXW2r9ms0zbE9k8L
5kxcfZq9KYAJ5bzZi9BiiedLTS/k4udRFujaUhDGCLSN4dJp1fdUWvauCacW489AbsUcUGakiEpq
hv6V2DNpP8g5sNB7SAs/Y2Acu87T2gP4ueY8WtHgpzmRNpZqi6uUChvMUKkfozk1reNdqNiKdKO3
uUX4R9g8Va5wfIBGlNrL015o83EZKLUGOfKRE5dbsyynj6kKf7wehJQT05o13farjVP1k7rik1gq
dCYR2QhPHNjjY9RrQAVKVFJZ/asGQ3FreqTUZW5R89Vt/2QOrbkiqo1eHk4pMDNW4qFmsrmyippe
Kqp6bU80R3+nClQnawzg/rrReDONOwNp0JR8yL6IRfTdkyI9BGbyOevevFVhO627AreyKy0yibXO
2JtZzzs3Dl20+zc1EuOp449BVX4y8rCYVkViS/0ortBoxTblMPHvI7zUxs5NWWsswccfm0XzWZU6
QT6B/ac1yxvlcAg8+94FRnRu0dmuB1o9X9bQvnUWSIo8NrVrBE14LZxA/EK4ouE045FGXsW/33v8
qdvK8eA2nunnVfTlxqH9R8vbfVN21ielNoMYo9t1nixYlon63JS1ru9B+CUfwoVzUenTl5sz+UVD
fLKJ6rhHFUHQA9DdP6H5a4L9fyxcafKruR99b8XfywMMMf2TTu80XwxZnexT8BiwW2s6ysNYbQWM
nmc9o1+J+vWcmvyzVlJYTzQ7wCtRTpLGmXk7S/T1C4eRYMVnpu1qOlRbNB1010bVvCRkbfz7B8SB
mOfW4pS6LFZOpN3qWNPPj2fIffoLAYPX5dvKHA+FhZE00ypohIlOZRDH5n427fI6mVpym+BOndO2
IRkvIUfisTRWzNau//ci+VEnUXaxe0rfUtfLJ7NChpSPzXgB/1lTatELUEPW7kKJO+Kk1TkdH0qw
yCaqw47wXQSpfu9LD4uczTJE1N4/CCyQtuZdCgZPN96BtR018q9vTWoTgDUhE3eK6KkZIqYyXnQP
R1lvHXuA86VrhNClLjndegjMbhhQthuNCveP7zE5n/1KuPpb1KT/85KCQdG5V3BSymGqX9IwqM+N
O9Bpx6atp+xhmIISRMZshp8FMOTbAnRcm1mVUoxbzc0IKByafiJxpWsZnAlT+V3RIytMq88yNpGy
xJ3Hxbx0sn+7Sud2MMlscSoEpHPbeDuJRu4WxBmSY4b437EHlt9e9v7saDYgHH2zku0OJc3RdbKf
ZOztPxYGkzpZ3B8lxHALJjcS4CbYCytgma6a7OW/RwVG3//3e//96X+PFuYHJZu+JjVakNrY+URk
xX/YeGhs9G1/s8dx2kdELO8Sh4GBnSlwen1ye+zvZu3id6dzsJ+XtVgZYFGcdLjFqfUGlI13LKyn
D8PuEn8mu+7oVZwYCvD0Pqfu+gXKsHWKRH8HjFe/zDIhQ0pD31VHCSu9AAgaZ5ypOqZNTy32asLd
AmNdmR6tUxPDG1HS+tFlBGnGuv496/q/D+T/Plj+qK/bT1k2Z46Wya1k9HnpZciQnEYjc/6QA7Sy
rHVPPvm5ni3rFEgd4bbsd41a/pmAuVw25H847xG21xtvWdnaL8uzvrJLZhCz1WBVzptdMLjhBY1Z
CIwIox7e7mn1eGqyJOJ5MdAn5wX4wg3leL5+VBThwPpDBIt9fNyqUKGnJ69Ea2aTsbMlQdY+GkM6
vLfWJeni6YPzCeLVmHaq62PiTi7DUp11CbnkpMxSC+noPTrsfpFCPWKKcxXJZD9n9m1k9T0HcZNv
YhdIV6RyuiM64hEn0e5wsJceC9AzDksb0+nsUyMvBRggxmp7yIrGWxmYwfJkqOsBwOJoHQgijS65
Q/Tu7KbDaRDsjpykK6aSb83IyVuNn0X1VsTe0hhGe/f/fWQyz5bITK5IcrJdKbBcOEwdPh3RH0bL
6ukZePJQzbRhyqo8h+XUrtrlk6ms8P9+miEhXqZACARFQ8JvbNm/4xdkGNG3Gbr5ZsnZOGaMuKp4
hHXvTc6Fhrhzgsjo1x0zp5wQg5Vs3jCohr4ohnld6ru+z/W9HZdftLkQzQxyjz4MEX3T+Oxw0W7w
EG3PES3VvuqHX0iHWQV7F44DB3CzZnqBN4IbB9Pl2IdvhBn4pjH8aSf7gq77qSX0KbBbFgSC2Edo
pzlHPiX3loNP2wq/ptTG7drs6qr51jRXrZMYqVKeF39pSLqe9huLYbc3NdxiCRfwJiFDMqEkoQ0T
HPVIAPlL5oLeXOw3enwrBIY4K/6nYJgv8sE5zri1U6ghO9ONaetKn5K23GoVGq86PMCjaTeixjAy
w26vPNRmKsVyLBMbYpLfL1KwmfGBjTcWgxHGZpseKNpQh6k1pFHqFqRH2OJ2TTFegap8asuk33Hd
eJ8Bn1jZAd68oVefrbX830AzYe8DuKhNCUIvRNdF1VZsCG6lSe7FJ2eUxzr1IKZqSK3xbm/L0H3V
OxAbQqdtqtMBANVT/7aU7HYSJB964YAhzxBcnLD/GLLPpEIUGU052hjONP2SllnHtCbcoPkArGJv
i+VXJNIZbiYpAsJDh2Hk+TbtJT9crEPCipje6TF9dWGYv+IU1lkABYPSP6uIZQNxwuy6qETha+22
MgLg3Ip8q06zv8t5wH5adnLDwX09qDwjAX3+5hbYF+63hWaa8JumOOEme8nq5f8yDIa3FlFYxi+K
WrHVKYrJJRjEOByKXl2hxpRQFI1o3wz2S0G0+76Q2HZm2KyI7hlopNJ+Kfv+KyUuxq8m+khaXHM5
E//tWP2XyXlBC7sIOzHGNQNMUiZE4DPHybb1wBCntUkic/vCd2pINQ0ep7jilTpBEpHjjbtxUefT
gJh6OqJBN/giIqENUdCwanNmHPi0InlUZWih0ORXSlzvp5jbD2N+CWvchuyM0a6c3prG8DZMdAEB
t/VHY+avbWDRgpmRl012uUP3uZG4tveiUuT4htWNeNBm1wX4CgVhFk75d+ZuXOtNkx5sQvOIspiu
jrE4+IzhORGYSayMfPai2XJQHbh8jeTEVXMRdo+SKS82RBY1WysQLeCd+prl9okDN14vQ+rH6a0e
POdmxD0Xt93Uh5Y6xAkH56V0gQURabKPAzd+qm133qsQz3PeZVQmCnuLiqpu37sv2ghuDvfKJe4R
uU1IWJQK/umWasWp4bALAxFgmKdfdVqNfjAMiHRUeCEtCPMDK7SaqHjuxHf/VXSDn12kG16dJmfH
usaeYWzzqJKbHLnis+06LNQNnN+xo/mdd7+xTJCQk1m/c0Tzh74F06SBcYAIqtaO0d+9kSVQk950
cBh71aQcrtw5qQ+i5GBsc1ibygDGFzNGbQ6tI2RC8TISPZbGXJQD9pSmkxd6KMZLYuvGC+o77FNc
I6rOQQHn8UtnKueCyWFLg+C9yRJY/nF26JBMvKTKOeW0jpCpoyuFC+gyM0GuosjlOeTUQtj+PEFd
PrV3QWreeuQY9AWk7gXNHOAYpCLdMk7GZ0Y+Y51/SXCH6OH/AEJpb48vCv23rWvj0+PZ0GVQbEAS
HB71ddwL4zg33XfQwbQLU+D4c00tSsltXXXbYtERFst5m0Rvxpz8YwP3+ROZJMrmif1lqfizLbQT
9DnjjeUZMLO2mOOWTVM4w9G0CgUKwYvOjGmLSwcJ26+ZIb+xa6zjMFE/ou/WdjLV/Nzu2bJU8p7V
zU+H6edVmQggs8S4wshqnlQcZE/07ZNIfIGtUz9Z1HwmnFRe/+cUJqZf5LD1SOyS3NxnWrOc1CL8
Y05AcqClO90hyXCMBlnY7x5HCJFM04bWkbl+NHuyLoGP2KNP1GyqPrtP3maqzMXJ8VtovbFPkGb4
whiaNZx46/ToqOAKJHy5EfxLWJ6Ii8ZngQ4/RyHetsgrAvFThPiLWsIP3ofWhbLlttOLyY69JTyv
PKOB25QGOA9oFfV5Isb7/Hj0+GLn/PwRzinQNvbBMLvxjXsUhpNRhRtbkQ+epCMTrSGgExO2DBit
iYXfmWueo11deXFubEtksOtmdsy7KWkk4znC0B/M1wFd8jZXGNQ5nLu5Q+tobrwW7NbSWYKNzXD8
fYSN8NTK2nyOcjRMGZ6Llct6un88ZVRmPlNXjhttNuEIPSrCuD6iobEHXw76q9mIdl9bdoXdgICj
qCwubBCcgh4Pk2AqLrotfwemWeONUpwiOB6RbRHJc7J8EUGY8AYtphvQCgc6DNPp8SX2RkSi/z1/
PAp0OtqY2GAfhNXFSqvg+vji6uJ/Hlllf9HEJI+P7zeuxx75+KlHQ785ptECBPRa+m+YvNjKR0aT
yxcUFAog+1LB0gaB2hCmH+Noe/eF5XmwbSfdAv1MvhZcIb1FnFS11TwrZf2SITFxCVQnaD1jvR9U
FL86sv3RR1pGjA10P0dnRAVgij22cf3t8XRUoNS5ve4TexpWB1FTP9vWHZlddUjGKFlzfEj3VYNF
NZKWenaiudi3Le7eWE/zZ2h9w1rVk3fsK2OnV8X4UbQKPaZh9UfPdbVnMyEjRA5lQ5sak38wIYiz
TPO71HKQlmFd3iwaczts4s4BbwywX/ukDYweH4/yYjL20xTaJ7Qqxl6jGb3unRpC1NJ/Sqc8ujwe
8ZcXhOO6GgyESoZeYHWYmdIhn61OqdFC+UHaWaF/cJA8LV1INw7SQz0brzbXY0Mo9omZZ4kySUX2
Ec/HTulZ5pOEV77XGlGkrpJ/a+eD0OMajWOuXbVGc35p6UDzpmB8oNMlf7yv/z19HIitVLHjhDMf
Wdft4UPIT9c42yTlfUy0vw4W8NCNo80Ci1r9K6UTeavRa68Km/zDyXP/ZvpoIN/LjF2VpeTaA7F+
DymLY5H4HZKs7X/NU1moHYIx72rZVElVIqtTOAb/uLbqnqN0lM+wcf4+DsomfAi/sQeGaYZJNFhA
FjIKYOYmXj6e3djh4Bh72sbrgechDjHCyl1a6+o1UQgkS80aad4Z6tUBFeebMZ6PIdSejIFJnh5O
6qfilMu82fpUldfAJDQhABRY4lOOD3iF+PCS0vOAr5ckbS9txGV97AeYMLhP2e73k17We5oQao+f
J77LpS58HJudId56cxF8uvFk+q7HTVzPL8FozmsvVdXHlMa/RyWNv06F3zjq2LUc01u4R/Xb6IbH
eghQzWEh3eDX6V9jc5SnlH1wpS9PNU3jAwgURY42MVVsPwu6vGdqXGbDBalb82JsX/qGUnbtuuzi
5Om/V4CUCr5GXmFIMhf+veGlHvVrSCDvHpjLp4wW2i/gIk7f9b/mwdSf3Sl44cCCbcHp0ThkNLjy
4TBlWFDi5TyqXIsPyIJW+u/yNLMgfYKblL4OBojx+6Iht5PmiVKvYZwxWdRWy9G2mThvo+RlbZ86
5Jlqmt1NoiYECyUU7nkoaJg52hjtWNJDvy3z4CzHng+diu+eaGO4boCBfE25dQ4sk8s+nFB7wtti
9Ug9SLzL1Y9lWX9ztB4N7tStH3/GvoDMN2mDYxouzICq0E+2neYoitQrHdwc/FCtfoDjrsHKYLaE
gb1aqAa31sPlnhs6sT4gbvU6gPsFSAMTKWCupo4shNBDvwv0EUN90VmMF1G+jpiENqPTfenwsfZD
hOuhEeE/VtfQ9eOf8KbJ3AMsseqQiUROVLDdFZTtTXUMtMVvl/U/Y2/cp6l09hku+j67pk6qvVj9
BPdUKAwD6ha1qOXSgUaZOfcHjOLmQU7gYGyuA+LO7pFI++1csIbZdHo31eJqGJsGr1sDGqqqkLZO
JFYMGnSVgHawlZY+pmZQwXr8NCpODVHmvDOUbnD7o2RHz0/g1OvoaXiqG3VO6iHZgLnMTFMH5GSm
WP5wunJfbEytCHdCCDw0gCdXagoOIXvcepgdzqJYUYYoJjxJ0esKh3iH/L7C5SV/6SQW4mWKtuas
i0tIsZvNwt3QWP9qzAWPy7uwIqYUMBnjICuM3DUV+rzXnZd6xp+LknM/plCX5rS/egCEr4MksJor
7mB2pgVe0OFic+SHGDDpo3IixEggLvZKDqyDps++q8RFaDrDfrskGFDlJTLJ2Wf6tQlIXAzZz/4g
LsrcDdalIkRlY90KW7d3eKq6DaGA5DEBw4kSFK5EiIDqcQx4zyF+6iV6AcAaE6mKBMhmBLteaSNH
lvop7QvE925uHAw487iDID5MJmfOGp+aj8KMJk+JgKiN5EkawesS2oxMvz2ojvRehE41wK84O9Ms
LM5S5JexsCYomdWxDoxuQ3DkHxtdFf0Oke7xw39rVnUKYoRxwIbBxI5/e4NDg3DENhiZgWYMqrJS
/oRGuCXV4GmYJ7EjS/tKwnfu160LtT0y9ypFXSL7F49zIv4p7E/m4oW1hNwVMAu2XvIcVlzdCS9H
Bn/xmNss2IBfoxHRAtUEfmRZBhttqcXovjboGC7T2O0tEDEkU6F5dsmoCPIvsyscGhViDw1qI8yx
wlg+GfQ6i52uz85GHwF6ZxfDQ3WgaVhkwpacrph+DaTDoN1VY7CHqvQ6VBPda6vLfSrOclUAeOIo
GRyBWKxYePKd6gAuQR5r6ORELBXyb57H72NYtQjKAA9E1j6OwWQBlOjXTnRUkwblTberLSJfwFtV
+O1Jtc6UyM6NXaAVb7MrkfPVCrQGRXhXvSBkW+Tlk0WGMx6itJmTbec5xj4qkp2lSn3rZgz1h5mk
1xBY/LaLg/xpfGsqciFqA/zoKNppG5krh/eRxE5gQ/ks4KQjdM5wcQvAlxnz1VWJnsdJ38ZIon/S
BwFqX9CyF2SBEsvpI9cbrlVc4AAnqcPRtYMU89cSu2CXtsubyzmEpJzAF5NAQdcL+0J1dbdkPOyd
ukkujqwQ9oOZ1M2edkrPeaMgigVjSQRRoc3By4qf1vQtPs08AV5c0wtpmesGxsFxnGdsAsElQyp9
QTT7gfqp2AkUCYPNVgOKHG/CkBywUv7N6uDijhOUKNO9DIXzAc3uq3WjkxtMABAy3y2tn85Bi4Ie
6WzPEABwuYw7isIQFJyn6R9UUdPOQMXDfXIPjeA2APbclzX4Oz0kq6BwbuANv9oIt7dXFu81kegO
uYfCTVGs2CWpHtY/6azAcClnV6FqpYlUvAz5ZCMYAyNWNtscL88+jxrjrA8uXKZfzNENIlj6v6gH
UrT1LsLmudlEQfxamN43SAKgufGmo3WzakXqbhgi0GwyYXvG3K6CLU13sncjjf+GqGYj0+M3j1mh
C1RQlWvavuwl/EL3Q1F4xtU5W65Nq1XfbKNQnaAn9HpXbNPcQxxDdbZSp7IYX2sjSLeisj8YSmyj
Hq+j5OaOi6TxLWod5oqhucrm8HmIK58j7BNNymPVOZdAuthNc8Alcc4H4Z5Sc0sp8pYh7d/WVkcW
yYNI1qXM9stTmTlwz+re3prButDtv66Lb7wTFZ1yYdy76mdIIG0PDWcO5JKHvHbrG1kieAWMJKGW
0pNr+K3wOO+Lxr7BiV/NokjXlDpsSnzcukmvTkcLsm5ccW5Q8mSMESGFQ8jiL4HOKdbcy44DYKqb
TZgqpAz0AI/XA2r3Ys6cdY+SbzXBvzsldc2cLoy2s9d1HJX7Z8SxTLZ1ZjidJw46FlEfgvO1HhfY
rluPMAlL5AQ9kJYWbha9kpj/o0hTBEjnMKGC5I3ufc2Tf4DeGPR/kDjKn46oLRxENcz5qAE06iBC
XWyQogUnIghLYQIbYfBYIxVtaHQAC28Gh5RYJd6NaET7veDRannoU3lMFs9MZuQ7LnXuvxK7PMko
0S6PjbsqA8T3Hu4FiZyY/i1wK/gvbcKZhHiHHclhqM1LxdHN+BN70avVVjVDTQJ6ORsoB9sHAkrs
jjlo2JqiaK7No9LT77HxgmvQBQfdS0kmpuXfEiL0NGXdi5WJQyzpo84a3YBOsuBGjVOumejuZhN8
WB/XMMAISMxt527WEN2CkACCbmppZgOJ1HUvfGbvX/aYHIg56EeOKz2d+AYpp5X7gU5XWlbWxh5M
Z8+wHedGT2+2Mqp3TZbzTU4VcFGAp6txNnltMj0nUZrsklSPrpHlEkrq8Q7WTfs3wZ+LKHEu3qrs
Ixs0+0yDwlSHKoGQOs7Ymeu6xihmTkfRueALp1r4NHsaOJNcuFY3YRBvyWtIonOhcwbHhKGxz61V
Q8mE0yTTjZgeLJKxNG0OsjNPLnXgptenS1thnS48NPJY/g9IyipfayzsEnayXTY9eu4IiPEl+HIe
/wwG7ajACojs0t11MU14n9OPpAEPl7vyM+zFtxt9cmliArdhCOnVEjHgzmqX44nRPevZCO23Gbgx
0sYu2tdCItCM7JNRpa/Y8qhEZoMeed0CzUabM6Q2dbn3E83AP6cauVWaX1nbvlBJIvby/oRwEwOV
0/OlMb4yLSdYkQGLkrDSYDM58OQKspZb+cssKbbmxoV2x7IiGcwYLgT+OKEVhMF/DQ5eV/TBxdja
zygN3hoMblGfwIyK4Wz3SXqLB+y8DBRzxjKuix8omZrct9CFZ0iJNO01KaRC9YPexm21twlt3NqN
yMwkxSrW21XoOu1Kt6lDR4K5yxhz5tiSk97l2wGwE51k1GEjCXl8juXaI+nKl4424NdsiJuWtX6N
ovGXEzIcsWowKsji8ayEqMGkg4vYTl+GRkuPwpvUBovkvMrC8ROaqmDKmfhFRdsZkZjYdlX8apjN
d5CJ5ZDdPIkm/J1NV6tG4jT3v1sHwJtkpLMOWKgopiDt5AinSVyS9PiQJVsr+Gwg1B3ttcT3PLQ2
grjwEtTIH7vZwGRNtYe1pP1xe/w8FaHTeSaHtVO/pip7yYLigwMEZw/sI7ayL9YUcQbGAaXpeAAr
eEc1u1kaWtyMfHC+l/Z3DZFIOhU2V7cX73pwVixyFqjHxL7Xo/aaNg6f64CBuRl15Q8S3zCSoLRG
a+UIjWXHdO1VpwP1JWtFagiTMThCpFRrAllnkFpFqA7Nsuob6TbOHQ1UBOaVATUSQ8sVcS5YG3p5
cA5jXd2jQJWviSWeRi4318suhM2tgd1xgKYmIbe+zNS+nRqsZMShmtoZP8JudOQlT42fKlLYVmKa
wbkevOnmUxb0OfbkIvRrod0Nbzy6QmdRNo3LaCVv+Jr2SB4Og+a9JkzDV3WefRFPgnu7x9EmaSpE
xlZDCb9yDg60ZbJ/2kXF2F+L1EYmXZgnR7rrhLY9vuaavCX05mV4gEPngeerDrBUrzjyGoAQ2b1D
ZLn2XPtUmTpXGIo8yhOizIvqMJqfNu+qpxbKSZR9BSgOVzIGDuW5I+9xi8YwboCJ6jWE8Rllf2dr
uGVBHEEh8vq/zdT9EPD0uMZau2T8+WbJJ5JBeJEObaltDaIyKEKVxgfH3rii6w2yVEwbV2qvBv1h
fywQL8S4vOxhOtlABt0gZkbD7MMYlis23ssWsH/W6dzUZz0CPNn31XQI52BvuuWPRd3Um95ioce+
3zrVHa4zAlDvhT1x3A3Y8dzB+XGlvBsBRu1UNPfOTaL/w955JcdurVl6Korz3FDBbmB3lO5DesvM
pEkm+YKghfceA+sJ9MT6g6SqkuqqVDWAjrihuOeQh0wH7N+s9S1EBcMFA8/BMow338vWbkHfKpTq
FeHyUnXKT3PoQOxYVb7OzG8dJ5EeNNY2jYeroTov3IXRF8oF4UPzitWpVxRnvQibd9pjH5MIdBU0
lX5EkIPLHJYOcFNCrvQiOlqnObcKO3vIgilP0zzrAe5grR5OpcqeJqiHM5m4CypGPu5m+jUAsFq6
BYE5roomJlQ5QUcmiTR7fRS/DnV3rWh+ZqzqrDlTdj4WyNHUBoVMw1pyeDYjVp1qKZ+twX4DUvFt
24A9+HllH2+VMviEFSJmLWplUuSeMbmSC6eehGr1c3CIGgnccNbdNxsUPp7BxyKUb6605DIunyN0
9QtyAd7CADQl2RRb09M/UM8CkpAHOdTJnOS/ERkISz+6kL7LbzVzJiYUzqPTXk27JeeprQ41awLF
ZTgmFRbgoUElYeQZHgGBWKOUoLRaelRsD6wkIUc0wYZDWaMxZ3kjVWLQMrxbbfVgCfyNaHOzSZK0
Gj0cfNwYFlAkqTwlcmFbWyOQSe/syn4O8l1napesVw08CtWeivoMHg5LvecA8hFkI0p4jw6FruNR
GRJAx3LaxMdTUbNkb9JRtqJnz6VBOVtbAb5BC47cqhHeyveGz4oBxmhyMWXcglDPHVK8rHmOy9yT
D7GqXJKqPzd2rS0NjxiMpkLZYlXGl1eHh9JrzxE8RMWK9mHifpnFjrjDghl2+tn4VOnAqTIGFXR4
nxWR7UrWwaGp3F0XduUCi+kCZDlGdNWKIPMz3qYCXku7R3mhxMcEW910poom3Qhc7ONIndBCbXD1
YD8Zd6OOU5EIawQyKuN4r7oOZnryhXWMyvg9wlrgT+oudpQeNzG1rzBZTsbaDrkvyAUMIlQJpXTJ
z+o4B0yfyBfMGoiCh7mja/HcMD+HoDfpmSs5q+pZUrGFFaSyZArHO4XBUcTFS3lRBpPNLScrOtNi
DRn2PtcZ7wx6WjCbuWPBTAZQXXVLwMsPnQ1SJ/G/yR5NsBHCuNG1mdNT0Xm4BMaRBSjqFoysSYGi
EXhIeAWEiSWcTcas8cIXFbR5kyCpJV4LQmV4ypm7zVojfa+fOn1p+1QcY0OYhepGG7PrOUdcrvGc
5HlUMw+EV/YzxDfXWJYHJ2qe1ERmaFPsN8uIbpBAaN8C7SPOAVrpmTinPTf4lrhCEdwQgyOuDDGl
DFr7wIV/idPqqSTSBIMtXcmUnDc0mBFES/aAiCeTuYKwLH/pFQWibJiBPSI/R6eoRjQEOywk8wTn
0lvTsJx1m7OoMvxAwK2pklcpjCrmqqjoBWm3GdREB8zWWu2La2gHUwoe5nXM6tsyTYCjpPVqcLSL
2VIK9l26ZZAKuMZMndnobOFbvYK2V8aElZNSkVYRR++5oy+y2nYXVsT639IPI+UmzRLoEDsF5ZTi
x/ILpP1OyI2sD5Jl7D03dXvAi/IgjEll4Fqv06TQYbQ9Q3uMAlXW7cxcoe8N0w9VU+7dVoFR43Wk
xg+LiPgeIPwdRn2kA1Wb72QcvyZQQTDIYnYe2CKmQLJ3SnboylpDvz+chyK9qZBel5U6LieNLfE0
C+Zte09YH0lcLBrDvTgVx1TV9C2zL3gYI6zJdiDSCbUtWr78u0CA07XwPgKp+SuhRHAq8puVGKg0
DFrwhGjS2s42lRJuI915NtkBWUxswyY6RXVzDQfvPtLU44jBZTos27K8Nag7CQk79wV3VjtM1j5T
rMIVZw3PzV7aSgHl6qhG9DWcWyvPFO28J1mjHL+ZPjADdnuWqTABippU26SxmiVuy6dkkgsWWsnO
Ps2e0tK81CoX18Chy905WQW4Ydmmbt0RlXJmnqpahMzOceM7sFcGehYYn8+DpGooSkLZPMVvl8zR
d4jidZwhw1ujvTMTKriagSoFurseg/hGckHChNQ5ZuRhVAiRDnkTvuaUfiIWR5vcuqXehRTHigEO
vOy4q4ftzhMgzDN3IZza2GlRuoGrUM1DTOnkGcJNgsWUCgXsU3BDt3XrcrF2BnVb6vZHKNxt2BYX
Xo8DurlTktvjPAC5hsH1WQ/SSRdPBRXif3IHuRiU+sBYiCyFZtgHpiUhpBiE9Dlf3UD0RS7gcdT7
vuVYp+R7ahL9IzfRWuQuKn7PRGXLZtFTHlWDC6XkAs00vkpU2SOTZ2eQJroby6EC8uDXqxADPBS4
eA+434PiGcr2wYVZA/v9aFAoyaBR7xTBxx7RG6YDtuHgoNJFWvL7/WB8iPwW2bu147Pwid4d+wG+
UlgQjAU5/1Jt6LiT33cRGuegZ6k+uBL+bgnwrJvm06O4om9iM6U33B/RprSackb7wsjPte+m59H3
hMsCb2wSKBH5yCmLyccAXoMVi5S/CFgavlOE8NN14TGG8+1Xzw2+lSE0lwYnUBrn4LTapOajR3ZV
TkXQZQHuLm5OJt2KIoDkWqQPkK7kBSllKy5sXBmHuU24E/QRD750VDzGETHr1FAfwVgfm4yFN33V
DDI61Fi8AqM3wJqnunBNydSETwZrcTS80cYvv02/a7kHTVAlOZbLzOl54RYYc8E2GxiJBkklAjUH
BAYW6dpJTqNWExRgYlHT8GdgHC8MwgNKtHl9cqLInfzARC4Zl467IQMluatMUMFSpezK0+aDOmUk
cM4gOBwtSbnOQ+um5MPeSapV5hH/o7ItZTQeEpoemx4s4iRgVSXL85gfirz9IJ5jVUxyDyct2rUk
XzIco02OTRhCHIIXzhXLV2+MJQ5WXjxI09rC0GOSSZQUCuvJ4rsUuQbIoivgBnrmSxEMRF2pZxka
vGca7ShwmaZOn9zI5VJjaDsT2U4K/1Toyltd4BGH2qUX9lP8GRewxhMDXQ1Q8g1GpGzhxCmOy6J7
dtJr6zS3QdfstdPrl8a3khUmmAjb4pMSgjtwjEsVElmLtJEsPezlnfbsTYGssdns1SyHpY8G2Yh7
jyVScZ/UDlFswb2Z3VKZvQW1FaxCJT6QCAzWCgHs3GhSOn/G3AxonA/8gnM9VIpZqahfBCfwwg7q
tUd750KPnKdK9cTM/7UL/XvCcciTy87eQGwqWb0klXFeqQGhrYn2+utzTtTHrG2PtOk4jnrGS8qd
PTJ9FhPzxxDx58hneSfJ4UZRZV1i7OODy0AlkYnFXL9+lZmfLuFkJITOnVE4X3H+4O9Eml+17b4A
2o81ON3gswckIYt7IZs5Dh5iuTge9Qo8DaWRT4IB6Kfglpa4iDs+cxyDDT8zsgRteIHDtGwPpfSf
YSbc0ho6V1DY3wNMJham0tKOFQlkrRIRLe/ohxbOLmMvpI/pJlGid3Vk+W0kG11h/BdZEeI4vMgz
zLhPReOfWE8S3cYNQfvKk+y1TMpPTwXpZtM6Jow+IT8ckbeXs6YSX12KhCUrqXzGGvC8GE4o9wjA
jlFcozRTE4BcfdfeM6XBVgPrcIiaFRCL+wgaXYTznQL/gjezW1ngkHQcIRoqC/OshvhhYBamG0bL
eIhUFoFDfB3iixDKTdd7RjimdgTt0jO3ZhvPjoKpyR2ZKXPiZJuFF/v3snAONOVgKV3tSFTyg+mo
KwIGFhAYlM0kIY2wjSzCmhmb50RnjNMOteE4rUhWndvPbaefFWgBFqre3ir+3nHrd2ZR+w4fwta1
lafEUbfThZtYT5mGTpukLNo56hxBQLDkWp8RC48OvVWuLTnGM8dmdWVX2YWY90+YAMvMhIdlZmDF
aXimTOg8zk5oXj6stNmlKhybMmf4HIXeSnjRwmkVyMMd0sDWu0LFebRj7zPXAAx641R4ZxT7sn0Y
ipHWJLxPe8SW6JBmntpvOebsWcaLK7kPaa1+w/x0SJODnZLIocb+XCSSy8Zx1qjc9PWAU7WyKKay
4Tjx82aWQX8pjeDi5tAnKC3dIn1wmW5Spror4CnH2LPWOqSvyqnPEKuuWhx8qtgMR338SIlJmhtW
9cR+7KqY2pUd1b61yLuvaQ0kHl+qj4VNlUdR7DzoZvrZG3ikHZY3/RTmEQbNg0JBOJj2tYy5Jeld
CW63NaP1yNKYudimRXa2JqFEXXmESTDpmyvd2L5CoZ3hlV6klWYuJZpcYhOHc2Xl77VzhXf1YqEq
A6bEgE6Jq53PzZA87ks7rKUaTYpFDiUD4QKSb0JMxmobtC5G02CnMfZY+AJcP3EKy7zmrwfrFmfZ
icxV/lJcktx/8gc67E5U2ymAWKI8FSTcSzLb8f5FrbFUGBNw+HNY9CPzsCQhzQDavFhwnz5FtrJU
NUIMHI+xJbnX+x5kUJ59kFJVhtYVjdnKqP0S9Li/t+rmwcXD6ET9XRWCS2zkeEhz5WSuDYeQviQe
FGZF5LRWLSrFuHhzlPpKdJB6gmewj3LburPdlpFPYlzjT9aGPOfijlsR4eSafq284hSOoEjtM6Yu
JLp2ti1aHxQ4wVD4ZIBUKd2CEFZUfAQDijzZGlm9FQhF3eFsSOJVPIt3Om0hIFmsa52G9Q1s93yK
nx6HPloAoWBAD9K9o9blExOMqHGwlLVh9hTITmCvzjZKA7845y6uYvPBtotIrq3iZw2AXtQDOuoj
ztPYGkjGwuvcFv0K3MWkvmgfajqNda0N8SbihsoRAT07lBedgncVJYQTNc8FtWY5sglOGrEyIkWZ
D0l9RLVJWDTbHY7th8SGU2NbyLDGZjulOoMC2aQ9VVUUiHtbY26XiUcRcU8ruKdhEZnS+OKbF0xh
jQ5eXqrgBepb5NL6gabmYNh5uZ32AwqExEVmMOXDY0EBENNq5LE7H0MyrFqPnIlcZ1qVsOfBjdkO
XPqQjCEX9sdeCW/svu1Nm0UPVZ5pi9Yp6eKXrhh9pNyvOHsY0PUIiRqCW4Dpk4kZV2sFVoxq5jsv
WSOJQ9qufpftsRjT16JL8lXYZYBzDI3IsIgGSncAaXRFjxOnO8JFgfmJl59FKZkPrGRKje9OcE60
XXQ07LG6M3lZyhKJv2xJxMkZPjZGvkryKVtF/Wo8GBp4JW6b0ii48ARXtu3fha332SHzOTZqtWs/
vBrYa6QtceiSxGKNH17v1WtG8zePkZ3vJS9tjGPLztBjVoW+JzKwWIGOflCTRAfmkH7FnSwmvWiw
KGmJhpIAXUT+TTblL+cftu7TlfKImOltso6dIDAi+EAsTmnOg7D4VEsr3gbVs9ZQvPqAkhZU/rtW
B1ZGiSNdD0aDsgNR9TQUYbWOrBehUCQxykQModfAk5WvQWL+oNoO5wyCLctfpON4klBQabthMrb1
Qx2k+O8JiV9ygCwa4Grscz4l+S4zCkL0s7gUh8zaOemkyNWvFhopPlBMu6rso6kaEC2CanxK2XZy
4wB1EnK/NT4g/b8SK/+lG8a6i+0ravkr5970nlkE1yK1YEUjsUJ2FBitB/c33cJ28+/cnDsmjA0t
1KjZIf2UmfOmPkEueu2IlkKux87AjVDHxoSR4lCaSZRGs+hiNSOLWzv5RlnWzLAFcqd3PzO30BZu
RCiR732GAfNiqA1E+cXgt6akqq4uOaLjZGf433rUInhUYGma7M+8XNfmCczmDIVjaeTFXE0zHHIo
9R0bcQ4K+rB25MYzGI82KTJG4IgdtMr4vfEMLNM+F1dihg9GWX1Girax0Ty7GeFMQy8uRoQaDuSH
1lsZa/cty20uRy6fWVyFT2iehoZJqyToiwM6vEO0y3YqoRHRItdA29Es3Eo+J3310Nclh6HJ0FeG
9X1qYEtmvlMtorxGhCWLR+Zdd3pS8FzItPC6r2kkkE4AzpB+08H5awVUJgnJRfO4gvBYkLrWpWTH
MP6fd9b4SE9gzr6Zd96PGC5mdd8zzBJI2kW5jCoAPwMwiWzUEcCQXx7W3RldNBB0ipHaBTdYeN9F
JPesDvcVzxK2QXyOvOLCeHKqU0aPJr2Mx0d/D5QfZt5oXVqnSDZjRg6dXJV1hkpkYLIXYhbjYgLC
YR1TV4chhlekblZkrCmYJcqvIHz2Bnw3EIcWKByuxKvjr0e04IwPI6ZIxFyPouAmSqIheK4JJH4b
qvAK8xAqUDgwRcnKrdFSC7JCDBjOBZ8EqKxKhfmOA7YB5CJKlnphAjpHjJ4GTKM0Cs55jkWJYgxV
XVoVpH8ml5TEzMBhhaflMPfHpFeXEnK9nlY3LqJNFGgDNSg5bYZ6bSacW5V+i475eCHGO3M86u3I
OKIgBMMPp6k69qydlr6rKYaNgG1/3bdfkxx9ji99Sd6qy806I2p0REzY2IxlFaW/MZ6MZxWUv4VS
52weIXxTYAoA9hWRix5Dn66lJmbmTfufg+9UiDkxRW4tFZ2sn4H5MDNiApQS8BL++Flq8tdV/8wH
a24wQtMLdn2Fxg+SCi27tvZkI+epke/86j6v1ITFhLjkJK34RE6RssnOnpOZSPG6wlyEXoRHBcMp
ee4dRtiNfSOEG1VVlC8padCTxcW5Ry3GU7LZxRnVqu2NU5/jXgOWcnFqJtSAgl/UIFI2cWs9OkHy
Cq8JsNl4zq0WMl+AYkXvPzoYyT6CyXkjWV3npCuxJWm3QW6BoCOsBf43NCdVH1jysRJ0xNuvf+Hm
KTBlkOctnZztwSOC5sxZqfqXaJp8jNpB+njBQfqw5q/IDk6FtUkAUECgo3DjSUXyxR2sEhbNXKa8
t91o7gwIue44XgQc2CU8hydDrPS4JUrVtQqWFpJ1e8p0y9kGdf/KrGNgWxq/6v2w75mtt4Fx4wMm
GVpZYBe8KU4D7zz4vCcnEcRey/CeCHCwQoVzRJja0/0ixvLYJlQi3LDRuIlGmZsRs2ErhkIbdyfu
m4tGGy8EAM10M0GPDB6L8iAsyHc15MIeLj1+9ERH+JUzxq0K91KozOlAA7z01D6FD5hEN/q7sS8M
sJpphBcfva8m0PqbrOXSLsyvoG/EnBGwstckXB+g4PtCt+WLkGKXhIwNWKZA9lLG7ubE9LdG8OrX
dT0lwIRrlZie1wZMclCnZ9FruJgKI+fkUPqlQQVy5da3cptxq/hO9uQQOLjzXXa3ee9nr5oePw4G
mcOKaeX7AT/FwYvgVKk6NTu72ptMcrrjpNXXoDj145jT/eopzAP6bgtra1zepX5ebZlbUXD17ptF
gfPakUy3QIBr7JU2KR7ZK2GmFfFrLPOdatvFvOX02MaiJajiEV6quhNaVy/KAGWvbF3cE9/t5LtO
GnCz2GIPFTqdeUUcX5XjGg/w8kZNvjMCy1qYQ+2f9JFjOorZ8zq6fV+mdnLMywI2YJAo7AgR+tCh
ZydOiqUzUKahukJcMr2QTMb4yWXaHIY0Ux+mF5EEP++cGRbBwrVawhvB2a83wVNpFZPvDZfBkJF9
GqC2ZZtCiCpjc9Ehsww63PEsD6TmPiVjyaRDPnae8HdxbbxLg/4N2co9jjG6rRGxK5QYGwtmA+pa
hTnT1a+ty6Gaom8g1xgwrfC/rQD+EkoG0v0wuyUaZmT56BX2OsrZ/IfpVkmT4jDtKTunA67tRK8a
nqolpF13Bi0QW6UALV+FkzkgWsMf/wR+US9r5pJ6sRpd1V/ZBS9QVgULZHPUxm2whOY69ZaMZgx5
DJ3EXNgJuneHoZzvu1fFVl8gaAAnSuN2CerQcrY5m7lFYJFaEYzZuzGiWUdIwdhmMvQY1mcgajCq
hn5OFOOlUA0+Ed1RkIi9MYImm4UDTFJWIv0gHgn/1M4dBWaXHnLTCy6tIgQxmSuf+PJZZiNdRDyi
k2nK8JtN8rBJYWqLDKWu0pP+k+7iPHsqNZDK8Y7G1ZnnijGuhlDD3BjV/qpDCOxYoJMlxFJ10Mmn
N8s5/Dx23l1U4O5IgBkQkZSc8CIZa0QSJXmD4943LG3lBqwgJcYEoonyFZrwlEEvc/nAGqGx+wrT
hbhYGoa6oU1rAyKMg7YHimMhllZsootetB57bCcrBMjtd92kLRcLDS45I4gDGUr7YHU3wimp+RW2
LUoY3xSy0XceAPR6bD0MLN48TYZ4YVXoim3CLpda+JnBoNpqbvhU2DKY//jpX/7xr//y0f9v7ys7
k3bkZWn1j3/lzx9ZPkBkQmf+5z/+4zFL+N+v/+bfv+c/fcsx+CizKvuu//a71l/Z3VvyVf3nb5oe
zb//ZH77749u8Va//ekPyxS333Bpvsrh/qtq4vrXR8HzmL7zf/rFn75+/SmPQ/71y4+PrEnr6ad5
QZb++P1L289ffmiW8esL9dvrNP383784PYFffhzfhqyuv/7pX3y9VfUvP0zrZ0NVLVuqtqaaJuKz
Hz91X79/RdUcA32MNByyPizx46c0K2v/lx8Yp3+mk1elFKZt6RoS4R8/VVnz29eMn9HXG7qU8Bc1
A137j3977n96D//jPf0pbZIzcT919csPw/rxU/7bWz09N7g+urCFZkjhSNVSNY1HkX+83QfskXnq
/4sha8bCXoChJ0vNKp6tNAI2XNhbhFybuo1IUpfDfdvF13ASZ7OWweeECiphl6y/sOpJZuj6AKiI
XVNUK4PwaW9YD+xedEY3ggwMVEvM8Aua3xRPhQmGNUq+/SG8aDqk0CrcI928ZPYlEM3HH96I35/s
n56c809PzhEar6HkP9KR5vT1Pzy52o01h9h6Z4ZYEa3PWTXdhYnJArf4Bdrfyhv1+bgIY6TitMdd
+Tp444OvFI8JmFkolE9KZ2+IJmZIEK9NUzuQ5lS7Z63XF47TzTWUh6X1IPW9rWjzOibbJV0ZPkkw
anwy8KERsbUbasoWe5pFfAeUon//DOVfPUHb4pNi2RqwKj5df3yCRakgoJQjmpW+XIZ6cPYHeyvs
5jgYcgdSZ80g88wCyZ/9/e/V1b/4xRYMQ40qxNGIV/3zL3aZ++ZVn8uZZgDgLtdane7Lyt13fcc0
8DrG6TwgEGHKJHNGnLEw5Qj7OCaKv/YdAOJdudNjdOMN+KB2ERUPf//4xF8+PodRsYo8EbK3+efH
ByXNRzRbQ9gC3ojO+VYgC0nUXVf7COOGQ09l0ov+Tu0h/MGrZCR8tKtorZafequt4fYss77ehc0t
NrxNMMTrJhPbzmhuUV3cLE4knhWGchoRlRRKYKOhsVWxQxDA81gMkuaS3R7jTy2vX/AmR4uh6Xcc
Dc9aG+4rBCC4vnAAxmhVTQYYNsi9bmkfRrtfqXdZbtwbGhvZDM2yUMWbHiTPZZKcQpDLmmuvaqJQ
TaW7k0Qyq8HL3794pj29On++KThA2k2ir21uCtwW/vzqqU6ijGnEKEKOxZ1V2xfb57r37Z0SNUcd
CGxtsuIyL+AGn7DxfYS++yoH8+Z17UljwJzlj4nqP005r9a4HWFmjRhf60h/rz2YPTV4UqL6kFCt
SmG+RpW2DihtYnPjMsKMmVSEak5agbWqsRF7gmAvnItx3S5r4T+q2iIBH9VUAClLbwE66xFr81sY
+U8tdCLTWlRT4nrCjBch3sILpTXr6KRFFiIa49ZFZe40Dsq7dwkZq9TsY+a3R5Z0S5VgvirM7/ok
3iEEeYj4qLq1srYOqmdDk84PEjEIU3rc7C8KBlH02neRm58RYc3u4Tl/WiWBnXJc9DkG5dBaaaB/
ale7U7tmW2QtYWsCSOq8Ua0TbTDErGgnwnYramcXCu29BhAk2L2TrLNhI0BStrLOq2PXNSeGqCxS
g1Vxs8t2X/nZKgt96DfVuqurI/weZEWCZYmApUho72TICwYwi3Jde9BAAYesQlJqgXCx5y92PuPR
HmRwzzIpCeSmyJK9EwynEIajE49QGRnD1toWDkN+NAA2B2a47mg+zRovX100RyVw3piLvMkJqUEW
XnBRfP2ATBRosrOnOVQrh0lYlu16TbAD0A5Z4ezjXlkinSfRvFsmXrkDjLCM42qjuGxcOpZfJWP5
+NC3zS7xo0USFpvO85aeaay+WF+DfrDgVzOS6sZrKLzvtLE3bnxv5tYKoSr8kDY7g5p4CMEGuyPQ
OaJ5fMNc2y1D49ZSL65N0MfkjVLCT7sVW5/7jy0jRuvysRbmc6k9ebl5SSx17Y3OmpyzT9FY62HQ
VgbIWRqLw1jAh7VN+7EorLuQ4t9u+0M+Rp+KXdzG3l2OuvM4THddmyn9aG/b6rkxxZ3pNkdLS18r
PT9nQ3KQvXeno6bNvG14y5d4H7aFQjQCGVC48UPJvCKsTbZXXPF2wRtKChE9zQNttF+O6yERdyG5
xxAJUZg+wd3H+O08mmXwjjTtoRgdJu7WOkqHa1yhYuXlXZlMWdwsWTIHWVQEdPujeiXscZMVyTs1
/UwnocyJi4fIgEHV+O+6WVwSX9nokYs/MHgPXRUVX7KUdfhOOMBdgfiLAOA3z3Uec9EcDQLKrEG7
lAXtrbSqO9yBiPDKDQvqJZxb7DuxvyYJ9wEp613nubtRRE/tW9fweWSNOU8LuFAyWjRE3CtDcafG
IHnktyiKr0TPHoq0u6ZYmBFPKHxwOVcdtkYq408luu/2IlLe+2nWi5im7+NDg4qj8m1U2MVDlZjX
8gtju4J9Sgfru/ecO1PWZMBArQiRk/vIk2CgtSN+iDgtblngf/ogGuEDR0+hhVTLTlpYe/m+s5xH
FuTf9PQRQn9UC669Uc3sHCN/KwONMNf4NfPjg8isO8ZEVWSh3soejCaEngROOxrw+kl9rRKvnNn5
VjEbZ2Gbg89GhVJi0meFIxNI9pXfTlRG0xz8HQd+tKBsCcYCrwTI2LkfO3vbwQ5hF46CSTElHcpg
4Dttnm1CKkM0Euo4Rgsfc50TP5RVuQmRss8q3bzoqs2qNvy2VLFSc/HYVyiFc6LIKlLVI32r1DZ2
stQg9FsBFK7s9J47jOOg7mCozITQENa6cboNEdwzLyP0ybiH/zbD+LPCoopaqJ0bZf4Qm8+VHR76
sTz2OclfGZEVNindJn68oL6aWrKxPPzIWvCcKeOpbVjzm8iTI5PooN55JhDz28SuhKb4Ukr26rA8
w2OvZfeAY2hzy2GWvMEfoVxVTnTmjzbwGUWUe8VoQ+RUFo1xcFeCr4Y8tmSSsVIt5oXMcepiWJPH
d1EDBFvxS175m77mGtPVnewGaOXhfWC1m9EoFsKKL3pLmJrJS6thP640oJH+EcfBpsXfH+iI+ck+
keG2yUnXcPtHPRZniCw7dlarvz+hNfuvDmiCO4XQHWEy8frzAZ3kYYehBoBoHJLwUl0hky3cFuE9
Y1xMrXqPjyBk8yjoJsnDcUiGrC+m+t4p4Csm4A79zP/vDekw/5veUNIu8Tr9F63hqnxLx//7f6qg
+vCVdfP2+YWd40+d4vTvf2sUFaFNfR3d4FTOT+0gPd9vneL0JYdKTJe2DtlXUyX12u+toiZ+tjRN
h84iBYJmMX1Sfu8UNetnx9ANm8kF32GZfEj+7ZH+DxpFc2oE/6MmtCxJqS8s2zanhtRyzKmR/EMv
hT+0FWrgVmzu5CPLsaObZ2iOidfq0/SsqmzrksT354qKzLR8V+hmF5Ge2HNbN066SQqsZTBvdftX
dGnUSGWInx0jbl0S2mgwCsYrYkBpCL7DKfbTa1YRWRiyxi2JNIPoIo8JTyQdhvB5tMuLqz+ycTN0
69TmWICspAIBl5EpGqSHroiBWKp7YdufZcyycwBlaCYkDme5tUUedfeHt/UvGk0M2v/86kgqBOFw
QTIRmxr2P746o6G1sSHVeqGQkr5UMnL4encX98YexxXslIY7Ue+bF0PT3uEmL2NDQZiYOAG4XPy8
Mg+eowrhR+fW9w4al6S3AIBZeCfY/nN3012D/A7r5PtlR/uQrAfT6dcJgIouDsGUOTkqMGJCZGqe
MExRHtU33RVbtEI9M+t1raDejbtbGmNqsvT0UBoKaYYIMY1APGitgd2XdyTggJrVFprwxoHhp9z6
IZz5rX5pCYfE3MtSWcTYvofskFctnHcmdMORuf+p9U+WEdAGYUuS0GYXicqClQYYet0Uaikm+0pt
7exS2SihzkNWsgUsQXMuqUAB4DJtB1Hf08v608FqmnfMDC+uRd6Kar6w8v928yifq232UsXlum3l
wZf2uS7lo8LYz5ckZtXZAfDZTQJwmWky/K4c82L1BGA0xcJt/Ht/TA8hg/0ooBxou0tjVYcW7j9F
BO+PRmLYLLLlcyB5sGS3zKwCz5hlG9VsHDqUqe1ZxvUqCNtnxrW8HjlDNp+Ob2bMXHBt8zSf/n/V
QqvDRsSUTKfzVV4pLDbx4DIfbr3vBgQb25wmwwelDYISVxgIWhTxlNQhyapagq2b1spNDzUiGUxf
qHpiHAYqGir4QxsRRk/KZIofSx64h1MgMeHyT/pIzfavWRWiChMjO530LiRIeIbXhNqKJKlZoAUf
v/5O8KCfWe4eIFRGS6szv9nrRahc53jR2MEoXEe1poCpcN9d3/AWjuD8jky8LH3EYzT9FRqCWyMm
rzn52KK2LnXHFspWaVv4lFAXsYsaJw/BqF1Fg20laVpQIwizlLGiHegZdIKyJXI4YjKKSIVP6auG
Z3NjkdCE7VsqW5sZJQu8cpPUqrZXrfLsF7AeePLqglXV3O4TBZaWs9H1jBWUAx2gNKiXYX64WLZj
9EJy3NhtevHgt897o3IQ3NOwcaF4XE0Um+myhASxEjp7KOIF8EBkKrzH6K5CN7Kq63GjyPDU9iHx
9kLfq6VzSj3q5jhpT62jXrJpYK04L1lMpEaB4dT3v0VU3CtltFMS5eZ3tjNLbbglvES44kwHiwcC
yv/H3Jk1t62k2fYXoQJAYnwlCQ4gRY2WZL8gZEvGPCVm/Pq7APuWTrm7qrqiXzriHAQniyQIIDO/
b++1M/JyzK3MerBaM6YciwbhDLWIPGda/NKezma4Opz7bRFN/U3Y6PemeQX2jCwmrbodC3/6s6Ov
FupNb48vSLZoUhLd4aH7o+kqqbO5Cs7MKPwZhOKNRLFb4K/pLuttOqmzs62xkHXGj4w1NZV1eOLY
NT4Sk2ld8lPUbrG3MLnvZs05EzqO7D38qTgYLygXkHdhjLeGY3S0qAGum7pO/mmJ0c/FORelV7No
z2WXlAiNutcYo8AgIvR3+PMq1sdz3z9EinkkFi3cEdrUHdgf24ziehXVXyYN0wjOlA49oAogfjMV
i9DXwGQHyAAZ4mQqyJzenBR66pzbH/No69vwC7Vy9WwG2r01ydbrcrH0n1HymdRmIsK6dnM1wSYM
zhif0IrGgDMrTsmIfOnKYnaZdHiDG9zkhcV0TzTtBtdVv71GdaJ4XHZxalf9PsvM97pv3X0XOofM
kQ0IRI4YzcbTHrUBmbsEM9AZO6RAOLfObL0Hc0woIwBRoZPH1jcBuNciR6T57qbWiZD1r6jGyUBR
4u8RH2ZjHU3Es14wcjmmrLlJKO1tQ4Im2BFcqeqYgSOaOapMm6tcETJoiBlIaSa5dGvx4yyCD2ka
91JqLIHq18i9ABE0thG9gkYp5L7tgBdm2qKa6Lg+aQ2QtBmSISIOpYVjw9Hp1RMBu0z5023hAs+S
FmXerGOX2n371Fguduhc56pIDz1uw1sDBP3WVKPzvxlWl/LlH3OOZTqkm4JpLrOOZRr8lzlHW419
aRqY1tPyXbfKa9YToelme72abqdcPGmiO8YRoDiqM5gpbtu8OMwqDEwuWww6kL2P60q4+lKhb2qC
CJrduEuwadIN286gLygAEW/8lfUiM3hto3J9ikzjRO1WLbSnMhC3jfmhJsVNbKjris9UwYULXb3N
VfXdCJQr/cYf//pra/9Ytl6nWswAQZpgH9VMQ18mG3/52trY1Wkc8bWZy2wSONSNRaOv3w0qKvGc
Ig+BhUlC9haBIXVlEwvioEmNkOpyejjuLkVXlUpJ/m6x+9cfbZ3H/JdfBPyEJlTdYI76xy9iYe4M
s5bFcjXis3GtI9GIe3N47eq7VL478Ohb7NukeZDCIjxy3PjQ2F5FvLdpJ9Tye52OJNXo15yY8cLK
vuZkKQM68JJkPPOfnlU3fSC9IFGP9Yk0eMr2KJoEZ16k3o7MEimA+IuIdwJemia0YcNnLLoHWIWX
RM3uZEznOxF+DyUmgAHD7GivRYUfJtWxjA81YNkpS/Y2dWoDPiTslIdai7YmBByGGGXct+eGc8Pu
pgM+gQAqJU6JYs4eIts5QL8nZj32BmZwBbJkmBN0n5V3RHz/bkcvJdZ/3NFCtVST2rpta6bp/HEM
ZD15nmFOPBjKlOxgB6AEmmk4kszRbcrCPGd1t4RaBz0ihv5ro5pIMCiSamHKkKxFr20HwzzJvxnq
FHs1qIziBxwjer75jBaonuH9IQ/MCctq9ZY9RAaIYZKiB4zTm5G60gS+F1aY7/Cccq0RsMeaFKUh
08ei59LWgWIuNX2T9DGEp7B2t6NrnRrKRGpdDXzEntwXplCd0Lh+KMabaJ6NXPsKhx1BKBzA7eIf
CF7tsvoYWKNuQjG9kt6LCq9lehCYFD0jZd9bUNIjWRINVnUXlTfOsmCfKhkoELB51Akksx2juhaD
RDTDYeOlWvVvrkN/dDt+n5DEwNCSMyzVNv6ohydGm01ELzC7781LgwaNRE0M6/OBgBG0gQ71Oti3
5rUQfinJdIDX3ZokFITM+0Z5zTsDL5t1FAFrGT3bNlp7/NfnpfZf1x9CNwjLsHWWgLT0/jgv9Wzq
NXxEzc4V+n2+SMgrUfxMVaqDjCO6DsAH2vpLrY4YdbEHk6gbLSlXaWDybebxPcP8M43RPgOSGRFG
JKrybf2M/1H/+H/WHP7fdJn/LzaQLca1f14luHnr5Ef7VsQf/9h2Xv7V79qA8TdEK5atUhhAXsAB
yFO/awOa/TfVskzNsR1h0koWrNt/1wZ0+286DTDLpa6g051cDtv/Xxsw/rZcVQwOZ5xR61P/SW3g
j3HaFqx8GRJM1XZt17KNpRv3lwErNMCp2XihAIsSvpxm5j3z8Idczy+Njoy4TTtqUzUTW0MJ5Fuk
he9hooXHXI0prtZD0pwVxQyuuctkJW2JTVHs8DDZwaPeW/oXs4JvTJn4Dn6hsrfDkpQ1eSoH9Tl2
At13XHuT5B29x3CYbxITF7JkdQLVyF8ZmNWgTDuH3BNm8K7jqyJ3fTodb5ZL9Fxg3hY9MYTNkDb/
5hJuMEn5x4u4LSyDljpdfpVOvkUd5h/3S6kTV2fn0dUqqrtRt991Bu7UwihGHgOrvHBiTWIhY6yp
0wkLUlJXAQpz+lumWrFHtRUtjqafTeAZ2LUzgWFOvoY0hBKk71dA3l/wRFkbTdF+EGqJqcAZfdgx
dIGGd4NJLdl/LzXiJ/hc5PGR60zlsyivetDcQ2sHgJuzC5a5BuFfc3RjFTNS5xL8JZEDeAM0REEi
QfFs2WMIogAoRFHFhMcquPOSJ5v8p5toHM5agfRyjgJ1a1vGPleKY2s59Q3xiIeIZNwznFKYrnnP
ZBmOIYuCHhJT1X1DNv2CJ6Cm1Rp/DwbL9pwAsjBxt8UA1DLq07cxyp7HRfMY3HXJGG/zsLqZrPY5
G1gbFxGjzATJ2i7oAYTYERpMB4jQ3vF6Pedx9aDPLrLZIqeWTF2ih025+kx5OjtZEUIeUohoOI6I
SG3+CgWiLId2mVRknegRQeZiOJL1FW1tbdLpWg9Xc8TRPs6E0BQ9rTel8du41kDDZ7rXWVGKpRC7
pF4s/k5pY3GcUYlNvf4z62I8IVP0TQ1oi8EEHvdUR9B+O0GOvAiMF4LsQnbydkqycTGA5XsSYchv
TBczDpi0an7RGjXzkp4qQKc3NyC94USSqrGvdIt+e2ASKJL5xLW7pHDN7Ybcg++Ylo7FHPuskyFE
arO6I5MUzwKCzK7DfAegS87VNh8zpAtV6HE2UMQzKBlwEDzgyDyEt05qBTdVZ2AjG6+63TUEAcHD
Cnu+bzZVyTGzCF0e4w21S/h2UPDl4DxQ7DwCJ6y2NXQT6K/MyN3+IPFy7VmzZZt2Cf3QsQEYKaJf
TIPqWKLBKggmbzT9i97T3Y1VZGiuKb517RQdFYEcLKJQY5Xnbmzmfd1SdoRO7/h5yDSpNIKrsxQM
uJBuc9APiaY9o3ueT6rlAASL2J096ECsR4tkd5xGYGAKK+VEjDudbOGNGQOxy0QfICZLFfBMIUg9
URFFxZgYT1X4RbMQFcC+8iLaIoc+iDCKxheRXstBV0HCMh/v1PynhjXCa0DH0ZeujqxyyM2d0fmp
DVrNHIRiGKmSPB5CeGuREApZtx/ET6CUyRP7lovUAfI6DrrCAljbCOwTcd5R+WNSik9Ah8d4x9rv
DbtG/wbPAiDUoBjXhGTeumz82Y3OQzZB+pJD6EVx6Ie1ppy6QTupSit9rOR7qcv7ls6vnqH2J9Ml
OywRULuOkMFTqOcTuXJUZZREOUOFzD18VaXXl8pDnzrnzqXIUPaFDxLRPZtd+6Tr2F0hG0DupIiW
d8wmVkcpoKGuQhVU1/Yzhmh/mFjPpDH2morOOtcCBYJhyvsIYsoS9G5lZiwHdaQfXNO6L2PztXEK
40mDqVYanTeNQeJNMbUF3n6BKgA/mFvn1I/BcM5y97luuCL1gGTrCLXONKXzrY7ZHqTSbQDUnHmv
6TcFcCuonEi4BYoeIm7qXKVIqaa4QxHotpntVS5JWFA0XcprM5EHyckSDrRXRdu0zhReSglfemBh
k0cjfqjGZiJYfxsNiB9T9LMbuGJmegSgimRfRbFYR6oHzHW3Y2OJU9PuOxkvkzQgSJMbbjPbqrfa
XGoeEEmgsoaEawg/v2yUvZvaGy1z7ENIbKYXR6hKjOEbzEgYEZrcBXJ0dmGlebVBIdEKBURcMLd7
LpctrdONKn8k+XBb21NyiuobGSOUrQdH21etOh7C2nmJ1Fo5MsDfk9dxSBT5ZrcjFlYe3vZEIO6G
9LWifuTPGfEnaJnO8RwA2glYp7XBu6707VZUPejvWMdh4REhWPux+Fa6AZWRCHU5ycZktuV9fEI+
fMX+PCxQFeWIqeBHmhe3wKd/Toyie5waYoNRJSRHprSR0wxBnMLyYDWG4ohxzEW0ldrd1YQcda1t
cnPghV3jJtMOTpDdBI3Jla9u/KKeGz+pJtDUkJk6UMp0L29jkGcE4lAbxR8wb0cwjODypXLuCuHV
ueKbk45gFZKD14LS25ZCa/djIO8QMQ+nNO4WrfV4RKqDNX3SwT6kU8QKlyA8p5JbSo7Q//BYEttR
vZmGVRwA2tjHhpGx5Lo1lHTYw2jKfahoh4QFoGfOxdNcPw12vdhOhp/6PCkbsNdq2ywXUowKjkLi
xowcwdfMcak8Etl87MCjUuS2TuiXCSXE5tDl1JW0EBnOGJ3JsI7OjToSXjwGT7piLpOdeF/mme6H
fTAcclRNm6GdvutBojEfYBOw7Lka5uTNSt7AEy5mlomJfiXnB980C8KEk69RrzFOyU1KFEA5c3mo
HY1uO46qg2mErGwA15x1WX3kQjpvPRMUalbRaxT2lxpwoN2bw8+wr0Efm0seCtibRhARNgjlPRrR
0IiRfkRo3uR2hH0tpLRRs18nLi5XnSyIa1mnxlK4VLbzaKTnhYoLAE9lOAMy3oWcWU6CnZWzpfBb
W89mXNUpGryie25oSO1xW5twCFX7qzQAWAG4gWrA4FOVfoNTBD05t/I2fcmnChbM8lA5hjpIhPNU
xh3DfHRTm2LvKnW3NNHH2Z/fM5VdPibO5Mm2Jrhiecd10zdt6dcKzmW3746zzMAzr0+MyxPk5pBQ
YZzWO2qaP0Eh+BiESs020HZ1Fs6+cMvZRx7iLFcFKFaDeKmAWu7F8v3Wv77eUjvttWiCgDrJAZ8Q
kDHKsQ4RN6MrXqm0HkCTE+yFRmCHHZ31XqjzCZfNrw9SgSst7fG5cEyIqGTFNuoAlF3JymOctPCy
ZhyAYAPJjeGqU24NaRbHrkhO6qDj8o/afavU7PBlM+TdFzLF6TqojO4kJFwseuEHxoDeXzdNRVZo
ZmUAUjWMmcVzgZXKXzeBO/V+AKjNixz7O5aLyrfngF3YT5wIAhOMhwcPIQuakKrtYhoE2qbIsAvx
SOkZijT3SmHC7WD3aF1dkEc0zWjBXVd48MVfP3+azz24PobLzdxJWSKIsc2I90K5w08URtbCYHBt
pgP1ZOB2L7kfNtDagTPWsUXuhN0xVcSkPMbqcd2dbU7PRc+pUluZ01CPWHa0buJtGbrc3q130eMw
3IryPLUpE47125Oyhrmjd71piH7vEIyQo+fK4iNq6mgvM+cjt8bnKeznvaKNtu90zQhdQSsoCw7w
vddfIAeBtCs70mlA7ZxcDiXRpH6oufLXJqvz5tct3WhJKDG+uK5EDKJBX7Uh9ej94kIV34LWMlHa
kbmx6NtR0dToF9kkJYSqMmZ2s97TE+kTWdQwH1i3marx6fL4ohgYCDj6OI3oGdldCHailJeqzANf
oj3ccM5Cp+cy5a+bQFbujhOc8dy8Vw8K2FiwpDDA/IRixC6vQG22GsLRrobeu94al2cbTdF3eUCS
mD6m7Tm2SFFpmftNydD5Vk79eGN0rDHqNjuuV4P1F/914nBdCEjP2zLBvYFn3mAmN77YXQGamx9n
ffPiR78gmUCHvOrD9MVQMvuamXRgpUOdywrDaNcwOO/KAEETYasuciFhtlfMF2DWqL2A7znmy5Pr
RnSTuNpacKiRJi806UPRkrdik8NAV1WnY8cmjebft6rYo7KzNPJ4OMjCYTeKiaL78oJIwSZlIbxB
wMpdd3avdUDfyaD3cY2sZrhmWfpNUTsT16C1SPeWJ9xEN27M7PL5qvWl2hyN1ySytAOGg/zXS9cn
nI6OhVQzyaS8sQ8KkJV9qMVccdr0PcNieWeGc/kwO9n9+nBtZPnBbA3s/8urEBY9E7xS3xsR/j9Z
qC/rwxKgwb4crPJQulr2KqJkV+1r4BgX2crqMrhoLe02qP5yd31sWp5YbzFjeqcmJrBC8g/W166P
//Hv18fIxn0fNUy9thmcAgddVbRwopgTIh9tQbPXztEazOxgtcabawbGBcgCmS7YvZLs3Z2Vk94l
lwQlcGI7WcsVgU/BeIXkgfz2fSoAJA5Aodt62GZSqJcCUspRpM5twEQ4a7vElw1JQjQe4jyEp2Lc
4dJmWCUYPdenh4lYJE9xg9pvRwXymPJFxGXk6axSIeQFHk0fP4nlTR6YXqhk1gnGQOnh+NUgSYfJ
3oh71ARp8CCyIDgESZJfCo3f+HNTzwpyyVo9YImBNWS6x0IfPS3IH5yhachKAeyS47QBf4CFkCVP
2WPl2cRx+25aSnWYw/K2J/cQDRaOxfyuHgtWEV24EyNjdgsRUFfjC6DGO93MBFFXbQoGVTcOLPI+
2jzf54b5rcsmCA/St6CwAhU3eq+PLtk8pD6zlh2cG8DWI/OUKaJy1MLoPS1SxWFm3R8l4WNo4LGF
3ETkdLWj2llt4849BokBZxW4VqGinUSCMnhYdLFkvVNwSDdTCAcB7gB5w656FEV9rhLRXeSyYddH
vm2MHh0tbOtuo3D5R82NQfgEvRRFl6yeRmrNKBdZDxvL4TkPCgEJ/YRNTml2URBOfs3skpUCKQyN
gRQPh+AxLt2TkcSvuY7atK3V5IjNn8hWQ1wgbqBqY306ZE22LWR8H4H0Ps4KFno+cLtD1ttc1k3V
lvGFttx6R4jySK6R4QXT+CCwIG+cJMH0MzekY00cGHNpEjkyjySm6k+FvmhXo05SrrbqywyFd0/m
Iz+yjYuO9D2dkWPUjKd6IcUlRYVcD2gYQTPu6dcp06UVkv0fhab8UKOw8iBpgZNJqxMZ2yfsig7U
YD4bawJ8m4CW2mCkUIQ5cBhN4cfLWycTAVD18nUwi1LeMIhoSI27flQel//TZgqP9jxeh85t6HoO
GfUjWpx9hcBooAez3JHLfp0L+WGMN1NM/y9vgnaPhgCtfNmzwLHgp8kRImUm/AJULPz5Ob1YbZ1e
Ei6YxBgufwXZta4xC7UjXAdUwz0lY3pi2/zkY6EVgLy/TU4e7lVO9M1AapcHCRaHMhq+CxZJi9Sm
hkjYsfTN5aqUKlXjZWBXNllcMHsnwCGp5N4FokMKGO3cQEl+9s6i5aX9gkBTbnJtejdDEM4Yj/cV
LvvawAkgolS9hIWuI/tm72ArCCiTzlAscB1SwGMuSdFFgK8g/6CRwvKKZT+rw/Tdsez93HUSvFz5
EkrBarDrf7opesDAOltiCP1aG4Ar9thf2/flcITV92TqA/mSKtP7ktY2onH1aRYLsam0QAKj1HCZ
AbLqUL1ZHaCdu81lXDZqE8F40ePn1DLvrSzj6hE6x8TQtQMAnwehxoAtQyyxTRs/ujUnW0UBLRLK
S7QsKJQ6fdRDi5BM19Py6L0ZJlCQyvw9eNYhH/aSVOCxTJkilBUdWqIsCewBrjgeNcjbx7JzvipL
N9YAcx4YC8y06L9UyOwREw/uhbWUe+naNPh1K3RmMDJTHaDh5AmzZHUdFtmbU00/tNbtL58bNSxI
orDm34/Ny0y5ECQm/P1llDfOOl3xU51T+QpjoIES4CyzgWY7fDPGtvUQyFOhrUhKE+1LXpYa1n/O
q1QGXl8LyFoWEtkkig8k1xgHpPTPeZqytFThzqJWpwI1JRQgxffcoP82ZvW1dZpXvY/qI73u86zZ
RHVXNT7KPHhQlDC9VNIwPVe0DdUI1PyOIg4Ge67vQni1fVhvYeI5B9OK7wKdVEFmndj3gyLZwQYg
87DLzvBfKPKGFjSvWbPEblp2BKi84WKrEFCINabOWXFx6JVHZK07I7eGS2Il48V08s4n791zxvIs
o8DahVyTAAEZG1E10uOyYKoKA6Qsj2MmvjUxBmTZAF/tUbN1A47/NF0y49FGQDwOoFHpRq/6/M9f
mnBOtBkVtyHKjqIKHw37JQH2dV5H9txpWj/n4+gpfmpLLbpto5bnqKxjrzBmqAVke/T96Fthgb0k
MJChWwNwm6j4qeGV31uN1V7EQBiUYaoNxR3AvE3B4bxenW0EtTvcJu+5kR3yqmgvAL2bS94QKqBY
DPgTV3aAvhjDEQo3BEfv1GCgsG3auwH288CBcjLy1tqRssII5AIzwSQVqgbT1pKudT3YnpFG5q6f
iUHLcioG4J0XL5m8yFqVWxx/HyHDuZa2j43OyNJTi/VqVSXgIvzWWpTLxxlSSDBkiy7qhGhkvMTS
WNCgITfX+wDBWxRwHAtmUpxzB0xfTHkcCrC7XQcvjbmcP6lY6yf1W2YDAOWDcdlC+uUVWvxGcPfB
ADm/JWZn9vTl9yAC8zHX6K6gyQT9KUucc1qPntoML6YdRxfd1MgWMUBJ0A4XSZ2cxp60lYYaFers
aTtP7HThcrYXnYhvFMDHlBf5SSgyYRRJR8uzZtPANGadWvIkNk1M5IG2TKr0afI7SzM3ADRrmtTd
W5/1yh6SJcIdqnrbrm3Hy/r9Ry2OdmB3SCFy4m8TbTBWh9F17JinVDaBNLo6PrByO+Yjw09DUEqV
dj8jsWj/rbLc1s48XQhORquT4TXOQ/sJEpi5QVt3GIZKEgVqH4zQQrQWWzeKy4lddfyUg1I/jj3D
8qS3kdeS88PxoPgTNU1aYm1CYEyOlVwYZ1Ynd2mnmFDvoCW6LDbo9nMY1BJmxUJw1IbgBdccaX1U
Tw0XSH6rz8egHkHft8DhlX1RqeZunkxSp0ZoKxnVKyN47wU7eJjRncrKQ5Vc7xDFRFsxgylmjeTW
6EfMZcDpEvU1srv82Mj0PupiFX1VNmwJ6r7JZjM8UccgkoJEiH4ERxTl9Y9laDStbzpnBtUSnStD
e5Ma9QGoDmqzHO/aKQ+grlfj6NVBf84i3dhUA6PM3qgVLjmtGwbsI5dMCQFFFE2UdNOv5Leq3qAw
IYfTOO8o+exwpDU7YimyHY26HZw3axfZA/Hlceih/7L8sqWoYFKRIqup8sZxuMVaJw94xz00i5T2
6KXuLOcsTJY8xHTR36hUBiDxva+jN1csXb+Wjgcs7wd1SvWjlsjkpp1ZSnB0/Sjq5FUNJ9Ors2A3
2BPlzyjyrd7Gsu7AMubN9RTFKr/RHBiUw9hxuqMVLYLf+QzxmUEv1D8GOgwomoHyVnZ51p1p3DaU
dHbhPP8wRAOdZhim/QSxdj1qJ7Q9pKGFDe7vcLq0EzyCTVeFPmns4Sla5ptDYNNDWDbrXbsI833F
fGaxBxWXHuH4IdGjLzHYVoiuLrxrooo2KCqd8xRX7pm43BpnyHm9xNM41byoYnLx67K/DHa/5v/r
uPfr5voUnP5jqlYDCBqGhiLJWCP8GhuX+5279E9ctGGUMrksrKMpEY7R4rsjR0lTxnOQcBoQBndM
esBSIBVG9xC4CAw/yzGftaw/Hvtcq68v+Xz2jwLOP33d+sTnsv/zD/zx2OefX//y+rr//LH/6bt9
/vnPd/vvHvvXn2D9F/90R4wW1JZcL2b6dPJAWwi4FZc6T5GwdSQ1xcIaS4/MSAJFk6uQSu0PYSl9
udRYck3/Og41M026MlP/buJITWZzulGorT2S6XinVNH8Ncwt3WupsZA3RuhCoQgItTulrMavoxP2
FPglsJvaVM+Ozl8SYJJT0RcPA1qitCF/07JnTG6aZZOAQBhOb2rinEC++EId8RRZ00CfJJfbaAH4
RIQweXZF9MrUqWSE8o8onG1jIYsXUkIKv9MVg3ybAD2f6jwnCJEepqkPboQKfHF9PEfGvensdD4K
w310oWQBi6ltnxnXxsCc/zWMoT0lasOaWwHcGL0MiiMfXHL+KDXYxHZXjHOSiF/wz86rpZDiY8Z1
fiGqRnsOGgMECKM6eX+vnQhdoM9wy3RUY7rSKq8K8dUagRjPoDMbRnsFbNby+MSXxYSpJZd2Lqdn
Ar62xvK4MwB6IIMaXT5n1KZFP/ZVKZ0vY5IWcDWz4TqYCGTJ0ZQPUw2JKnEjb7Lh+3bGSPYf5Iiv
DvgciWzoBXw3+qymiz0Fm0LtmsYTQzFQyl7KS4phvU217AF58frN1CKEVjQjoFvvzkrqyXQCmOnc
OhBDDsSqnfCZTtdmsh/NbvRSnX4JaFim8gJghdAzZ1tp8OMJVNQ814p3EWi2L6nVPISmjB+6cpLk
NDg/UPnrr1PSYLvKHUIm+4Ka9QDASLHE49AG1hXNAhKzcp6pMJNjVfUfXcsOqywj8mN3Ko6qlGg+
W4sGHn22vJVHBRE0aUhnc1RglOb0fhMlxpkb9fHXItMJPYAz73W6fUfP6giDIX5NkHK1bkEHhSkG
kN34G0HKTMf6JH8VRvYWQRe/k3PWPmLGOdWYvPZWKilEow/YTind3tgm1iSYO/1UBWjmENRS7CiP
UxKzuhNEvkiSmy5hNSHQMEr3NRkQLttRPpzLxlBfbPt+3dc6rdBTNjdo3JPWee1rBr+eNte1z0z1
sedbTSZpmFFLPtOoWsx9KPV7dRR/VWvq7mWQ+Q5Mqa9iois8Gkp0ncA3nJaRCSozqMc+PCTMLP2h
UuxXnCT2YLwqmNTAD1KGWx+dyGXdEAQD+rFpSeFQZ/GcuF9NkjtetShvzqoYx+16d7aabDcSOnMQ
sTw6NtU8h3D6qpbOk2Pl8a1pkmtmLY8PTtXtOWBS7CgI5jDFBHh2+u/EdsZ3MnKtR5O8XSbWyetc
5PppbOmAL7qJk2vpw84szHZrUbvyQtJ4qQwU1ksddxRS1PKLyMrxVkusd6zj/Qsrqi4f1GVJRI+N
8tqLavONEgAvl/VuOjxNatM/6ySW7DLWUTs3ZChlOqVuVLuxLjIGJmlJLfQ4vZMXYEstc2kjPTWd
6O8o8T+qBW0IlQzQKxnq8Uvbfxi2TchHGicXt8urW8jLP9c3qypIufHS3G9mLgrwn4wXahBcnXsC
NsU0Gi9p8kwwQ/PcjkN+jpPx1JlMPhOVE7eJAnmADh/uh6SiAVSQIkykvbhMy92wfHN0sDpxn4P5
GrNbaTg/u3zWXsAGmQfN1FXE8NwtIzKRJ0O8ERtGA8us1ZcUmYNEI75phzYkEaMWt3ap/nBy6byg
pJkPqg2pUfRU8dTYfsFkJDZxMYQ3FlfsF0IJzDzIX+YyC8D4IAePopBVVRrh/g4p75qk6xHfzc5P
9DWusS2uUqos+HGClGTa2LYBO3buZiJpONMCTTnWbsnyDiCVTwZpsp9r/bmMRuELm6KSkpcIe6MY
Ho4b4/w3JG5dru0qnd4RbYJMj6rNvDCfC5oh46JPaNMyOOhBQQg3E2nsCjY1sF+31+fX16+3/ru7
0/LX/nhJrlB3/fXH//h366v/8nQesucsjZSnemmIqzRK1lstFTkuZWz6v98KojxSt+uDYT1IWhap
SW1c7e+U5WsEWo6EOax5Z9arN25Pa5dVfum3ywYQNN90ubU+BnHZJZOPwcha2pmSeo6PusLeKRpd
mmhpBAVEG/iSYgImDBsuscYsniu49NcNxZ/ft+IxfZWCGM54edJawgXAQNS+PbKQLzUqdkPc1T5R
TQZMvAktw3I3o0fpR0InJ+Xvd/HU5P5wZ1VWv4cVeV9hivHVeKQF3NXGrRPl9l4fosl3iHBiUGI5
b4Xz5Iuy5rHR7Q5uEFzQOgK4D5vKS5b3MGaS+tIm/L6+4+fbft5dPx6r8YIm+Wn9/NKo+Fx2C39p
vSnreEF1Lk6mJKp9c+l+fW7Wx5o+Qxc+j3codQBvJPnJ6R3jBFaEbuD6QQbdId12icL5+xfuiKly
ylg56GtTbdnYKsaPdOw6WKlyVhd9PsEYJFccZMo4sXQcSbikXb3cypa2oUo5iIs/tfRpbYT1ZEH2
LpKQReOwbqbcorOYIFlimQvPwYjhUOn1kkw0OCrO6rYUx4WV4eZj7k+mmfvrrc+NEge5z9j7XMSu
TRYuR1qU8JAdMsPbahUa95DV/iav25LsIs7UvomX9jMbeIW/b5XEYJywrwSMHIDVljeLus5Bbd9F
C8Zgxhuz/GlrPTc/36XTaHGKMH1bD+J1U8wueMrP+46zuOKn7FQtR/J6TLuYRvBy9piv7G78fVBD
4v4RzD2Ew4WVOk8c59T8f28UQBQnmeNmDJe2YAXY25yD9tctWzHoEloE/UW2enLMLBAGDWyyQcdY
ebesHjg3bVakAUU9asoua3XiSynz0p5uf/0dhznir1vrY9T9UQCuD/7xGmd567GitqsxXKPXznp/
3UyEw/y6td51mrjdjiMr8TKhQa41NIVL3eh+31ofcxL1oBoOoy4MFYKplstMM9YnrI8iy2q6tjlG
e7rOFuIROjpDox/nyKrluIebSsFN1VufBJzjvIi6Aksyc5zkSxFjKzBdMpmYd7j7yc3vJpyZl89N
TcL4RlVmWoFup53zgI6J22AsMNMQko0ensXc3JfYIFEKNtVFzXEBJKUCuuW119v+vG6qSkfvzyd5
HYfS2Re5Yp0bRDLn2RrtX7fWuyjbVM9ZPp0oJXUXJTlryyvizLbP4bJZb61Piji7qcl5OzQQuVio
xh6VMm2jAPTJCWQds/tSfAAJAFs6q+KeOfUdDqb3gQDnAwlN2W5wk+Go0DXdzXmEn7VsU9KXgfzE
MeBEiMhknE/uxEd5H3uhXeiswKPsQYSkfajcLTmFnClYX5nDjmR2eoa8x0MVfg811doNoKKJp0/k
/WzqlPe1gaYk8tdj0qDCxQ/5/6g7j+bGmS5L/yJ0AImE28yC3oiUd7VBlFQleG8ygV/fD/h+E1/3
RMyiY1azQZCUVFKRAPLmvec8JwNE40c7u5D+rpnOrmrag4fuZ6MT3T7LovhTmlZyRyNuRKImyHmh
FXWfSKx+kaf93e3p7TA5w3XuQTd08MHYdaftISzH8f52sCAtXJGQoqJmCZ0la43MzY1woW/H9D3X
ZjylG02ILe4qh2aYa3nNwkt/HaZYHQixvLdp6R9cayT2QdUTmYNkoG7jJsjujPp/HxpZ5LBJum9E
2DRQl9fNMEX/VMebf38r7RjQ+VEBeJz72p2xdFxvj7ouGvYtLfVyGSLJTj8jSVZ7hy0eokMOviy9
s62pY7yWvvE0Z+62sCxmrq2JY87vyfmQJd4vcyLX/J8XQ1RIZ2GQ303PEjpqdEfP1yZv3ZnXBkEX
xsCcM4FXti28+ygIomODzddqu0/Q6e2WPstJLE0VrxP+WcYmfa6EPugA4Myc4/Y4kQ8ICJDb8chl
FgKzZ/ZjxXdt1cV3SW/96XrL36AaPuTL5GI0adbFFmhE10LclFbRryprPqGN2Hf/HPKEIQfTDhTb
IeKXwgApNOkAEhl9n2XVvYv65FFTmoP4YMXMSDq8HcjAdHAmntyB3pqN9B5LLsvLCBiGJihR66Ky
yYQZjJMlldjXrn+qye7852D2SWStc22WtPk98OlG/4mOjveXBvqJ6TF12vLIr8SdOUq4XkthIVuJ
1JeuFE5+br2GyWv/rjhurylRg9Gxe8CXS1FhNN1/LTtuT1NRDdsgc77Lm6TkVnL889Bry5bUuAwF
Cct4MEiMUbdlnUksaqL4oV5ev63fUcZyflu/b49uh1iKNXSC+cBKjIIVT8Vn63CLDUr/5fbPyKXE
0Vb/4A2OBtM7kFh8+8lCgkSXXCk0ay2BbX6pE25L+zi3a2ucoewjsd3Q0EQuUePwnrXDKDpH82rV
Lal/CODYHLTn3Gr1qXAt6Mpu9UuXKGkirwNLnuhTunzt9oiEbMY3ybxHBs2Cai4L9z8POxwQB6cl
SNvWeAZuy3elrAKF97L0GtHOj0Ln+O8lNlgqyNuSfntNlURZd4gAc5kWnPLLV291I8OZX3E+kL21
lJIIztgQhaT/IJhLtQBpaZKDnHb4M24L8a2uFIj81/0Q0/iYZUbh1pBgczvc1g+xrO5OP/8WuuXt
Wg7W8o7cvpg1uN/DuFqkFrneZ3Z87Bdpz7gcknKR/9yqHioY95i4h1u9Yy51EDms3en26Pba7amV
A+U3anUAexC3h3Lsn7q47Xdl2/cM+QWgpdtDm2zz1aizHWMOZO/xsgIu35LbLOW3R7fXmgLIi0f9
zKnKF26HrmfpJoeHTJDlNSPEa4msIF+R64X7Xuq8R9LnbVAkzbuSmIb/ozBPkbtnSXaXW+KpDEyg
rENcP1i1eZ2YptAFEGA62d1FUTpe3dn+UIG2zmL0uTmh5ukM/4mI7mQth85b0+wKqPBLz4TjGpTr
3Jheatx5oW2Hn5agaZxy51GMyo6drxmVRT0m4TrOyWXnALOayJAGtLpf6m0SNfZDXbc0/thyxIto
rlhEdLdHZsCvszwbVqLVyatq0G75HToQnDMpgwcFIEd+eJ7NNWsn4wFMeXxBWU00mZcfumGucGYC
q2Z/+e6j1hig8BBSfRemTbVTWeufMoSlKxv3OrDURjEvnw4Gom3qWMe7RjqzV35L6exbqkQU+1O6
6jAmdJ/RU8cPglgmQkSH4JSxWK6UFYI6Mj4KNu8HP22KvWXClkL+mdyPqs+ewMK/Zjm3WARhYjvm
07Plh+GqHzIi55Cj+ndEIv/rIGwclG61jRi7rXSiaEKaM732YQJ0zZwLYfX7EA7cwErGWkEpXtrC
aT9AABurioSotZaqXZudQftyAPK9T8jhedZd8HsCYH53e5apIdz3BbM2P4rWbjZ7H6KD1JZbHkhs
gs4/1pyM6lEQvLExDagUJHyegtoiXEs9+J2HPDif3vMoNN7KetBM1UPv7vYUM8JepIH3xImWvqRF
vZG2Mt4k2NnAMFpGJVLsG9ETMT5M+pGkb2yffX1ofG8JeyOcNQIrcylKy3rMYuPLiJ1fkVn0z3mD
UTrNvPHVAVCxpfDxLvngBsfKfKLcrHFHL9auwmRQX7k1uGXpP854jtjKgTwZ56AGuOSgVZisQ5qH
6RmDZQaAub/2cfKUL7V2liP4JvtQ73Rp6nsvZ1Cr6mT6lZo4tatpfssyRliOIicxBxlXxFbxiEWs
eYugr8yxGAiFSI4j4fWXsp6jXQWqEclvLx4smYgHMZDtOU0mOXgvrSXpWLt5unUsbZ2SLMMZQqLa
dspfWBLt1xEtFtWRa65zSeevdktxbubAPwecMbtscAFAl2+NnvLdDMDqjb/VIcf9YVL+0QHTebkd
whlRLmQ60jP7cT2Rt36voAVSI/vE5+UD7gwoiNueu/DTGMVPqLDDzaxbf43nRl6l6658mkfEvYzT
Brmk/ohKctaSusDYW4ODcsyxfWSYyCZIXBJmazBvnrJx5n8zk6mQmFoddQ5kaDXEeOfx63kXny3N
ZXqp8uolcuGkzY2V7bTfFWfHaAqmoyjSixrcoJXmX4E4JekM9qWrkVkXZnntlO/e6dAcNxiJ1UuS
xc++j4jNkzSlIdy9RpbzMgbmdL09YwlFuSQ7pK/LF3HsY8wfUG/bffFMw50gq6wP74QlaexP+wEx
2VqOkwXwxcG7Yl9TYB9P/5xeM+6lbYQlemM2vnNW/dxT3T+OLpksNS6Mi54eMlqFl1wG0T+HYI7+
upkMTk36G4OEAYHMSo5hTWJom+fpMfcM8gxQPJaWH39ZXfSu3PIptHvzVU4A8JO0hYLfGWdJH2zD
eBQjBlL6dlIl1Fcy422kWIDlA1aUTuCVw5/yVob8YePkI7tX+uplDPWNMPI/lJdYGyguBrp0qlqX
T90eTGNjZvXezIzg2cMwDLZcv4qOkYiDsYNK+bUqI/06jlvfG4oXk2BUkGZHvj+9A6DX74dySu5J
RC/XRRjvk9w3Hm+HdGaDQ0NumJwHEH3q1ctgRQ6denK7RL9aJcFkkxoeb18rMmC3gxrORjmdx7xO
7qMpjO8FLO1t4xF+e3saOfO/vgDYVbK3Ny+31+kE4/cYMJyNk11cbofWi4xFyLVcLcRq4nnCrUQx
H6YMrYPSLZ50+4qeo3+Wy6GfWW9ib8Zipbzuueq1g7Rh/Lg9o40ntiSG9OtYDjPZKe4QntLQdUuM
E012JMBjPUib17oJ102mL95UKUL4luG3JGvgTrszn2Fw8KJMwYkD2kj+Hg+rolcgm3gEom48W0r8
2CUqnjj08prOT40ojhCgY0f8xu0Zc4yaVGBejx2dbDIXwECaDoggJr+bLoKy9KJbgpxSIEDsp6ZL
VOk/fW9XxwnlxoMLb35T9Q23muXpXBCEGo+VOMkweb+9lFtuCchdDpB/CuOO1itPbz+mR/WvHxPu
qDdWJaJdTv4h24Mkxi3U98842qNrjss1FDy7vSQXP6SHWPJ8e83iEjxyBhE5s/zA7TXUotRS4fgw
T3H/PAsqhLgkG/n2xZE21kMmyO9avjgm0VsUU8IkMkYjxha9cPyLKQPvuUsJA+o8wyBi05agT9PF
49KZZxu8yOr2LVUr/OeeCfrsg2O6vVQHjmDBC6sDQS9EkOVoVrtoCWz2V2CIgguThwaNQYlc0khR
AGbptJFWro7YB0cG8LgviMOAtURsQpBl9U7nRvGgcTDtYqItN5HGmFYKzzsy0BevJom9hgWyEBxN
g7PP9a9eqvwre3621FUBSL/Adhh55bkKZXSCHLwE8mziFosSOIzT2M/bwMHggW/CZv9V6kJsa3v6
44VVw7WT0fs+JT8jMR+NzTr2kVsWvc60yYEolkT82jCqpo/eIsG3HJHA91hqhvxvSpG+dub5KSDU
ZzM76RMuQJlPZ2pBA3dLdpqV8xakMl0PBgJD1SJdnHgvqxjYrcivY4hyNSzQEtlAjBBWkPcVgfY4
R09FOn8jUSSk3GrEZjj5mfemmkauc5SAc06Key3/OIXY1QXad3MYYOHWct3N+ChKTs659L6dOZ4P
ra9rYvv0t9RRcECV0m2APO195Yz39oxVVvUYRRMmsfAs7pCKnSdlkdNjudWmr/Ufn6JzUVmGu1pi
CTWobVaeygdsiNnOT6Sk1Y8Pz2C/zl13OFuhu4hmyafzfdx4RX0dUQ2iGy30HpxQsqr9P1bpQfmV
NjEM4/yYCfzMoE632rbjVeoS52UO73ZJc6QgthJB1s5x46PRhck6G1PC0WZ1Ybb2PTWsAoHhHSLD
3TvAM7PJCfZJ69zXCYk3KHLo4oWI6uSrsmtU5I0A/Ka+41Q8j8ZI1hikFBBny227ZHA+ARN2K6Tl
iYNtpEHYG747IwFTUW2fa7JWbJw6dmvOh7Etv4wekAnKpmrjYsoeeLP3Q2Z8q3Mc9fGKHca+cPRR
BqrduaDcDl1qO4RRLZoLrBf99FM10XGZvFmqaO5Rs/3WnmT2a1nfs9ckd3ZIBbQAx5Bp2FfZO/dV
iF2PrnzLfk76MDu8kZSzaqdnNHs1vuxo6n6SseohvFfxPgRCkhUBxuE55fbItEHRV3BdXJGJ6dXb
Roh7R4G8woZT4pV5Scj+2Kuh+a0TjzYbYTDrDBFKRkTydSiKKzQYEE+RfNI+O2VAWvdF2b8pb0gu
eB7lWXsTxv66QXJMyKVXp48oWtBb3o/8V/dVXn8RjbwffQDUCMr2NzPISEbxVNoB+/2JqDabIKLs
gisHcFWXUnjU/oti1L0qUR4doME91q75klagVXoRb31wpzUcUFCaV2Xne03YBp9iuvaE+RU2bB9T
06o2aaWeUtVc3NaNga3548kAzBOOGIXLiuvEkzi1GzRJfP5CF2S6MtZkonnN2+ijAB1wtDUlwSCD
s5HrmNbQSMOya/aVA37f9raxA3E3mVMuu5L/gRbEYMQIyP3sHddvtyP37DyY5cHW8X1p2sY2qNkm
DP461HkExFq/khe4uLApv8W92TGrHRwCU72eJpBOFX6nrjQ3mM33eIoPhKVy2mjMUI2BhJkb5LUW
PyNsu8dIEowk6ryEb7JwZvo335vIQcf9uJpTMEQDBa7XEixt1dNpwia4aaLPpARPGpFhvMLTCq7F
1Agceh+hFO2pdRZ/KLJw5fziZ6SecOpTfKzKyfpb5yQZV/63gbCN3kv62iqshx0WDS9HjzD3P4nm
kseT9lEWfXSA/YOJfJzOFVznYYn4UHMN3ao1SRtt82BjV09QGqdnDeunQ78orpZRWuuRypVeYf/a
BNeqIMZmtE1QvmPymyp99GdWzzA5Sz4p2qiKKeLILUkyoeIXwqECSmZlFFCezlZ/qNDihQc9sVgZ
Mz8NWK5led3mLRIwgBwbuwuemrj/LDC638EC+F11zj25Yj+zIQBCGOVj7bffIfWkMul0oJir3Z4o
uiVuyk/nd8/l72L7FReGvRFGkV9TbNtBYkA3GvwAKJd5TGf7obCc7TBAvRUVUN4eFn6RzxePPawz
mhB2kvDP3HP/8o0N0e3FxzzrHWFEF3uqdlEj943ToZqTm8T3q43jZk+19l59m2HMBFfSor5sOyiH
fJpHhaSLyXDHguheRJX9JlI73iRZ+uVFUNxi590v4P0FQv4ig/DFDHH6Trm8h0q+7IKiPXIL5J5i
/i1LSby5i14nEtvOct5LiqpprO6acL536GPPDbE4soNZpDsQePMuF6xttTuk62bwjFXmWmCFw0Jv
gqInwsnwjqFg255zlo+mCZ16JqE9Kbi6o4XVntL1FUn+2KZ3hWlxlvv22g3pUAQLCyrdWOnANS/O
CrU0lBBO6KBgdDjTyKNjjm4x9c6g8tEqiQPtiHen0tyaJzjiNqMAhIE/AZ4AvFkIVbuEPgGfRT6P
1TaO3Deh7pTX7vPcYjGZmKxJ3OWdiz6671umPzn8HuWZ1SEews+iSq111BIXbMeHRCcvtidwzyAR
D43xJdBthrVZclVb3lWYIR4cenNU3Gso0PsyICTVixtyjYugR/U7B3dvjUXBiTSXTcvCZBbEW83m
RCRwDZmka7ild4gOyQRC5oKA9EofaBdM0TmJI/Y+mV+so6DA5q6j72zEC4ksg0XMfqLPRgq4Ched
S3ym5fCM6BLNX944iLHnryhwXqJoAItN2LiKxpeofU6En6zBoN5lFWtRYICcYvM0Vy1CaKTtQ0PX
MVN/UudLNuO9RwYrQYiFXE0zFo6uZVVHdTQooIrIMCtApmhrDFOeqwZpra/sHwaNpKSX7rzXsubO
XdU/tGR3s6+AN5OgWsAvmKM/VjBdnVlgyJFoKTKSPunttg8aMGVjOLTfO+QHQUuFBA5gZ6OloRgh
Un4EXTANo7vqHC6XqB+/px7ykpnTMGfDubLxQBY2NVtJPlmfHLTR7OvBP7MFn7cwNM5tsEHsQhs3
bpYFKe30Xgn3j5EXh9yS7q4zuZVZ7vS3TyzOitAZF07J2u/ar1ETTaILRtNltQxD/exMnHW5NTxs
L2UWtQypk6MZLFlJBdDQNuU8KO3yLZTJLzPmtuXTUQvpWC50LRoLwtn4c/09ofrCmEjChAWYMo8f
5KxfwZW+ydpd52XhrLo++LFF/GvO+JsjnxgxOXDm9WEzgjRQSNBrmw+kfJscbmhdXFxKfA9YpJOr
GpUEuihPlSPuo9objiN+pW1uen9Y7h8IUvuTRIG1biv8vWbXG+u4oikQucswHHUMpEzhk/D2W8Ts
7Do8NOvMH2cg6NnGDgQBnnP62NjW3ggmG5Fe9thkziYSiJcby4XYzugL9zmqizaz32w3/Wrd7g3O
69ZnFpxEKAJJXusfe7IuV3qUiwmDFdExezA9tt4JfozGb7aNTPIfxYzQGkngRlXN37Ypz06qvlEy
WcwJ002cBc0uSChrKxIWWcr7PRmoCiVQf0Bf2K6H0KB6M6BaNEiF90WxkHQN4KRT/DuR+D5mJqcD
lxjt9fkS9fzqqC7vFX3BvWNV74iJNqHZ7AAgb/pWHrCAMbLK0Rhk5f3QjN5d49qnph4Ijcot7INW
jwWjQxCmgaiVMv5kvLEblqBSkZp3UwKlr3EmsrjCT8BgcdUxrlaohaz0p9UuTcMU5U46/qq6Z4MQ
N9SSpFU4s6UfjReDYmvrjAoHUUOx1FVcB2XEulNY+BFGV5/LPtzpVLz6jsV/BLUaO6OI/BjHP0ky
yqNOY8U03A6CX3lvyOwJUPL0YUd0D0d7jyosXDOp1OvClfjWiN/dVJTYK3HApFRQ1dXlZhyZpAKn
B46JPYO9xasmPvuUeH+bFhOEl1ZoXyUXQ55YkqTnZEFaEtwVeX56MVAvr1xZbi3Df2wSBWRgKH/8
gWy0Wf0OPfWSz9G7acGFGXv72wh0DwennB9QDrh7Vxo4Gl10OkNTQF6vmpI/khzsIS5fkvBojR4y
vY4ElDyL3mfPvQuUqeA59L+siC1eil0ja7EV+M195NJXafVFxz8hJoJnczkv6yCvdtZS+Wi4DM5s
FlfLaT4ZnxOJMrchKGUaz4n7xjsK5ZIUj4i8YRQRZfE6pzGuhSS8DhpwbCkh5roEZThvKf2fGFMA
bDi8pHXCKDJIwSZXQEWT6VJ3030ZkOajhm5NgdcQ7xEeodmt7ImelKsXaXq4NwtzIq7Rex3qNDuy
q69p0TgOAx/3HJj2rxjJRr101DPKp9GtSH9qO0Lv/LWJHqox7DNuTXKxV6FJBA6Ypk09EyBuFu5u
MGmSOnmKdhxoToWMYgWnGKlngj2e0dOgsWkVIY3reikk8aaVubtn2MCty/FWSRaGDE1waohq7sla
hyBIXl3VOD4lVX5qpF+t07XZL8rEJPvOB3LoWZ2SfRB381aqUW5Iuu7pGJbNTlcy3nb5S8oShcLA
KddpFz+KIjEJCIRdFXRPFqngW4XogaGZB5QzpSZXATqIyT/aKbUVN6ejwZ68CPWPrNDvUUHtPOV/
mVp6Bygq6b7K7uFkQ4t1zD9kw0hcKNy6IUF+WGO81S16hdvLif6mFTLT1c0Mwm7U76grjXXqABv0
WzkdA8EV07ks2NMM6bk+sborXBblFwqlmi1jBsmdrNFSa3lgw/y9ZF55Yb/PRC8I7+FzoHgk2LWe
8Hb5zp5yrNqbZrBP/fDTs7KFQJA/q9m9TGppqi6U45GE0p7JVJSg28wZ9B0iaYZowlgOjbyJiA1k
MQwMOL5lFV7nJLR3Pje4I9JmrA0jAbrLgGoIuLWOasShZXr43/NSXHz5KzZ1volBIGVdFzDkd7dy
cmhbmRCZ68sArOVBJxFqBguLmFOnp6pqRny1+H49thNoO76w3PZPE5ismr9oDCVRFUEcrxKDQUnX
gMq1Wv+LnNAJ0y73rMBaOcr2dp1K5YabHMu1UhtPu9Zubn3jvs7oJ9ruvCZeTBzE0D1PztQ+wgha
jxFaUV1ED6O5QLRt++KVIOy0Ak4a+ZcotHwEvRSA4TJvF/nQU1qV5Xpym/yQCojyY/NJujcf4Axq
t2veR8t9gYCl3hF5X7py3hWZq9/R4Q1nlQ5kIUI3GgPxdSMT/o8Yjv8vdMb/mu73v/5/ygBcQLj/
d4TjNYn+tv8tAXD5/n/gjcQw0OOB5uublgnJOAAC+A+70fyPJb9DBkFgAgcUjuv/O9dB2P/hCBAp
pkXIvLkEmf2b3Wj9B7GvgBbBamOGMr3/Ua6DY1v/PQLQE76EUkgwFPAkCIgYH/47pZDBkBUNdbVN
DEXXF+lcFQ3T0TfxuRIQzoCiyB9c8VnSnuVq8uprXxLUXuvir1NUT5VfOjvtCOOYR8Z9cSDT8olg
tGVDH7bXOqRKhZWXeWBRlYtNvEoeuY8ECjtqMpiE4abcBMP5YPliPje2V+PUKowVffRk3d8JOIjD
0NAVDNUGX13S2sG363dg48NTV8MTmKv4B4hs9KhcoortIMkOZeuY16x7hWhSmWazj1k1CBU32oe0
8+ncxnS2SlmAd6tM4gWwq2zNqkHG5KCRypS+Rye4sGg140wRkqpN+mtkv8ZLD9hZQurdBGlH4b9H
3WydwpZDpvJzk6TOwSH34BBZxjWczfjQxAq27tScO4MucWOBNxuqt6oiEVVkkAoSjyJamKbYJFHp
rBgBRVRORIRPGbmtLaQuvNjaMYy/cqAGN6s8e+iL9mEosO6Wc/hZWUAS0JMRDArrKG3RIXnEaVhx
thtN97lu/HSPsN4htmtIN7k3DRdQkIz/8pihXGb/pTm+VU7c3oczxCn0WogB6j+ZdvqjUaTdA0CG
bdcCec8Eib/KoJEiJGxNe2uqwv/wxiHbseJ568Cx2rVDr1vjDobSGe3jkRFgIBQb1ZLZx9QP2wTT
cu0H3ZbPSu5UNMSfcx7fx5pgc6IptmYPsrrCWLgZyuFLsuzTCBN/SBmHF5x6kmS8v3gRpi0/vsXq
S+DOVJF8GEMablM1bGy8OS/GmL5INyfJqlAgv+sx3RQWYcJVo9tr2pByRUziHpX1+4SuhvYCobZB
OU04X116nctQNC5eM0lHNUV6iB3dDE5ehcM3gOJLm/ASTHUICx6FROjZ1Y45wpOSS6i66bfspIFn
k+pLfxo9yZGQiGmdYMlcI5HRJ9qq+lQzOdxiZyCXAaiIzFBfuRnsfGkdRg/sRKZOCrQYgQkWbldS
BmsckbupvDb5b9NU46UEKwjMaQAn5I9/zDj/aUbjb1eglwgIpNsM0rPv48rHGOp1Jy06DCD+V2P1
4sK7H3kTqUQVin01i7dSEBze0nhMhkR+2YCLtBNSb+Y2A2FIwrK2xl3vVN4K+weZjrEVn8pZ/42w
KmJPD0BbJeTQzkzd7Raimjnm19oBnxUU5k67RACb+EyvqM0/JvzOB5yBaxMx5ipqI8wX7XDIgFju
SGXwVy4Jd148YsBBsOCxscscAuHsEB1fCqrl0lVEbKagl8kGSImSBuaHdyu/suweFo6Fl+5dHV+L
xn0aS1cchVm9iYh/vQ74xYsRGDVUfJ2DwYcE2lQbapd9Nw/x3po8dzVyjgrkYb7t9d/QDB1i7JwS
z5SNGnqjadaclzyaoJBnqx2oBzxv2MRcUzMWXDQW7WItRTqLl66DcBaaXnMWvyrlzRBHHHMrI7Lb
RMwVbqdskkjOAf1n0FKDNEVHocGLUTuRu0sUmYo1JpZIIiQU0Vtuf7s5uyY2YQ/eootvvWWSMNX7
QU/1oWjsz8yAIScAmxMMV/GrhpCOFhHTdVIBeUFwYQTWNbAGXLcmsfeK2Ufh9ah+8lNBMDidGcGI
LapH2iRC0Nuwi42l/fgU0n9bEVXWB9+d3T/qgjO1j1HJtqjeYFdRcdNs3TZmHa8ZLxmQVGTDHh3l
V9ejUCkj8zkwwn3rYMHpdZMSABNc0jyjLw56svTN/hhF9AeN2PWfJzrDzzFGtqrugocymL0HP663
PZfq2pmyYBPA45sbnT0FIVmsbfLG1t4yZPWggr5+fKz7snhUiNBY7Y6KjkPTlqdsGDA6m83C1LPN
vY+Id5Zt/3g7lH5Ur6yJapWVAYWFfU+4bUTQ2mhDaKAgTKPYQ0QJebBxyAAl+WUkV+fej8ptRELm
a4kd0UtDfVd56GaYz8RMp2gXusr7xf7joFPnpeTuqqbaPtXBb25e7TVyCEkb9MZTgnGhHAm6zNpn
+GysfUnuHA3DXbdi+FWDk3VcoiVIMl2l7PgObkl3AI3PZqJnDrfpueXaP9SzttZhUHEntmEBJm7m
v3UW92OJJ/vS8lG/2JAl0WZ+Zu6voavLo6fw7sYiM9l1pCbp6SkR2TODB8sYgjt01d3BbXoi1+2W
GV5W2cdxkP4xnDCACZl1hxGh/aVHewiOoKIDPKOdhMm/cSuPhtzgEaIajNljN7GVDxqje6Db5mzL
7JpnsXgwxJKQqJ0nxsHOpqpse2dDisCkkzwHY4Wjog9/ucpsH81Wf2CFdJFQHtsUVk+XBT+YY5I9
SU+sqYYB3iQT+zihD11aQbjxUaJvyUl5yFPbeumhzLpG89SQNPCYYP5/aKynXrQXAFJngnO6FydI
35Xir56aUu1bscPKn770EJNWDk7TLzGMKE1U8MPCdoK8ad7lgA1XgQxP4UhLNs38fO0uQ5ue0Akw
qcUunFB3eLGg8J/QEoIIOTmidzFp82iWYIuVzl3a5le7k8ZRTjVZiDBnFNzIjfB9Iid96vhGE4hY
oqjRxBRkibA3EVJmx/fyS1vTOUmgLG1gaP0hF2gjHfBpDFE/MpAzFCSi2oYq5Q7Xtj0oTvPeSWKa
5ssMo8u4N7B14rMHGu0EJ1xRW1uCyZnYNM3mp0xZhknFA3pAG8lx/5puP5zn4bFDvHInJqCBWpEK
VQxOg+QUrmKQEC+YS0HHfeDdqNCLFtAwqsI62EEG8yfzH+p+afiVhwaLIeZjkpXL5zJo/6rQqk+Z
J94ie7zw4cuV0ES5usE1iTOG1xbD29nmeplGtI9avCqz1lfer5a2BAlazVSRK+oEjxLoI6vEkxUn
5SYvjGPmNXodtIc0oRbqA0Y9Q53sglmfAuTPnQs9c/oJCQDaBmyfaCgjkAQIHTX7Iar3S677BkHr
r7o37rGaGR8qjen3UhlvK8fEBJSjO0/H8WxnBhdETI+wZY3IMwi3KjnpqHwgvO2lJgnwDv8DSGd7
LT3OEUqPJ+a4r8B1BpJXmgs+RtjGBZ4KCWvQKu/s1oVA5tgPY9m9Eq+g9iLIGSwlaETj1vqqVMDb
bWJRTOvPrt7nXvGnN1u2oxmdhGKsslVSdcMl6wlgrdKM86PehwYdEQ9N5LatuwNV9rVu+DVlqChw
7efSOEbmeNFOgcYSVWYr8pOtYX8CLnMJCQc9EhWG3JWYlH0W6PsYmQg6yAq6Iw4LlEFhhAoZnMJZ
WYwvqVSTfabgfSXGRcs23oWBm27oRcV4hUhPcOO9MUX7yEv8PWqEdFXXwXSvU8M/wN07cQcvVqli
nEkz79SxgOLdRWsZNW2zshG7AKoApBwkDzHzVrPu6HBSMG1GdFjreqZTmAU7EBfpK0atfRLUOxHS
B6/qobrSmKav5b4lk6FXYVu5FNi9zxX1W/twaOnOEsJqkkrW9MWT8WmU/a8BcdJRW+NbX5jUVW6D
VsUTzcYT02MqA4qf2H00A5KNOyqXzYAqfwU+xIM9b32WVk6AsEdPBzfyKq8CYF8+DDqGLuAojHKv
i35au/18ns3sqbfCch9PWJu9ieFVEFjWtkSzBtJ0+fyt9oxBZbnpjous2PuoreghIyFjI4X7wT0N
8KPhhas6FutwxDkvpqco4k2b5voxNchXtvl4ILu/QRWWtEGdnd9bUAWXGNrQDukuyn3bTr/rdB4Y
drQG42AGK3o5oTCyx1hycTDoj8KwFv8QKWBFl6wrXe6a/2TqzJbjBJYt+kVEMFO89jyrW7P0Qli2
xDwUFBTw9Xe14sY556VDlmVZaqAqK3Pvta37ndfSiBRBZiwcMuwWLkkeh6BX9trrYWemmu9AuvU6
LKFEle14CjQZQyRVkUGa6WQ1SSLJXGW/AldFcy/qnYbiuezo/C+r9GJ7zYuAcLIpNVPtBJ7VAiaX
WiX362fkpO+Bf1zZs7ubiuBR5fN7PiMBSBuX/Ntq3vpxvvd8ecMlVK/spNm2vn7o/AOeL7RdUwDG
b3hJfOxWQlvOyiC93fXRftGrQk3k3VOneS8a3Lg0h9MsRRKqIJ7EdMGWNpMSIM9rQ3n407w7EzDD
CIdl3lvGYMsXOsZ0Cfn5R9vdVaOQQ0aDwiQpl4p1ct1DHoTqzNsXTwjKHSCS2O7UemYyeM5Tj32i
Yew0NJ/wo+QGsaJEF7VBAnmruVaMl/DLt1BECjIF1kkPBWQqjz4x0CiRUV0MoVRr7ml4dXEvj1Pb
nHlm6TGxDy3n2turaRqfdRv9s/p0azFqW7l+N8D6KrmOWbFjLYMjZpUxHBcGAL3TIccJq5B934pX
SlgnP/PbpRF7y6J2ujOxOo9VsZEJ+cm+gblVxigTi6DaKwSLTPaNYSUxvC5LHCmbDovwjvbdY9E4
34ab1k9oQJ/gxH03IVNpPZkXWeNbaLqHJHaDrTcEQLiz5sV0mres9axXWWR3d51N4dQVVFqZfTQ0
o5TFKuiIkqXfuiA9kfh2iyJHoRVVmqocwVHkmQtsxAfIMeEZCyOjkzned3KpVegjgceEmhNbCAnf
2rpMrNxUb9lIhivK3GGP3i9ddl4nllmQEVPHxBoPxTNE2giBFeQTRGEF4YgtUqTAWCk3DZ78Hmm9
OZFZHpKTJAd0Bt1EYEOlXbbnot5DF+Bg0DpEYE8La5a3Jhw6fFLzxZWmu/d7AHZehpcHqha6v6Q8
opVp1z7ejkU5QRgM8goRA5Xv3GFHzobukaPHSpY+2VGhx+Qq5tjKcmzuddpccwxR5Bz47nowC/UY
419Z5spE7kQ31La+st9fIdMBVEt5psaed3KMHj2DUDhSfIyl4dtXc8A/PlnGMYwSUj3sCerlgAAr
pQ8xE1YGqz63V6Mk4MmPyl1itxz1CmbVXkd9Rfpkj+RtWWbOeJRtve1VNe9ccj0QtEYS3vNsblpR
vjH7/tPWgHE7MzpDNRFbhvlb1G8GxSrKsdAHLzjE0y4HUHpMa9CIIuxhSNkXU8bqYMlebTrj5nr+
y2Da17KMk605Dz+ZBoDmecbVMdvn38P47wvKfJpRaFXgljWnOUWu5fnVtVJcqlJD6UC8tm0KLNeZ
tZpS+cP3JqF6Wv/+b78vyf2ZcACJIhtTy/r+j5gegtklvQL9AjM0IhVwu08oHewAE1QeJ6SxOeQ/
IrZszp1plqs0nd1l64w7U3T0DErJm548jDZ+C5+hd5/BzxD/EkCv2NuiQ2zrW9I+mpw+No4UD5SI
4pw47PkkAA3HjryZdU6I1AY8wMByHfTRC2kgbEs5TSTGRJseGykAP9bYMrIsFjJ+7LQ2lipybpao
LoU5zdsiYSHPfEGEMjlH+0iHb11j4HNwfhxF1PNsGdeWp39ZdgVhj9lrkot0MVrQX/AYjuWEsHi6
u7CLkmWyUiiIdH/5feFgK5al3IZjZy7HDvmPsZ/beH6R7EP6vruatj2uZjc48h/8MHptrkxCty2E
yL9tmtFFc3IGMy2y0B5/VxAaJK4H/Y8zsIHG3IMLqv5i7ZT5poz7fs/jFJlPTIyugY7aEzEsRkvl
Yo1Ju00NNHwoR1+HydyVOiICqw1fAtt4CtP5veqfI5E8lp37lsXhZx8oUNIV92tbWWyJegMlvORQ
95u3NckH1sZfkyk/o0q9te0jpErG+NEmJ9uM/whcpOitppDLPw2bMe53dOYOQzF/Vj2/jWsWt+5+
eEfR6mLELKT4cg0HKdpIPEz6pxX5shzMfBvp+TCKPuUIfVEZ5H2OumtCZV+rYPqO3HpauhoIHEnh
IUGPPWEaHOmMq2dNT3SiLyX22U7ik/eHP4yFwf6cgLQeG2TVi0pJqGOSdXyM6ebA80mtYNH2t6G1
XuoITY6EdM0IdgYap4AVWLumEl9D3P7kYXpJyi85z0dAzUeTJpXj3dVUGkcr71xSpR8kVB1Hi6o9
oVOI1sTG0zDtzXp+GVLUqEHKd2GXhLuuwnt50vrrOEpPIpjffN09tANqZzqDuyhBK+S3HwY3bG56
FpnADPw8y9iUvvnJvk3qiQ2+XRpy1xS5tyb89W8Qtm9np7rnmNH1jHV0ySf1ICDBN+GXj/IpSKuC
Qwrt5VLuheu9WDEhOyadmDLv4CnRmjAJ7BUcYUZ0K+U9012UESzvP3GCVNJJNS26xjsMuDdAa0UL
B7Luqi9AZiKDXwd2+ae25PM0yy+iWpiD3RJOQt0s147XGMsSKOuM7FBk3lFGELLTIaAuRr6JWw+5
iMfShE0erXpyzHzD3khNl7xg32JYRvZuaD3aEXe+AqZQQ0gbzH6JUJu2or8sgSFPaXVyq1otJ87S
VpEuzZi4zip5noDRefdQpawP7+0rIViXGJOnpKfOX1kDdDUjLr0tx02fj1eN6YxG2aEOBF0MNTkM
6HE6OqFedxExIJ11RZL4PGEBkBQLcbXynRIdXkOYCC2RJSvuGaoUrhqH1QIocrsO6NXMDZMvOGcP
fg+cbnD2aGlxKCGLalhAbYQvGXGDWX72cvobfn6j9/2g6skEJGi8GpTGdRYem8k5Ik/mnGN5Jz12
Z6kxY7NgjktJgg6AlrfkruiE81SDb0I0XbIXZ/M+r/u3ulDbBM07i+cXzRWSlFImiqaCkTciRa0n
rg5QyMsgyDTIcVNYrtynU3SKbdS3TS0hbhPHN3nAjbMc42PNfty0JlU743wGR1smI9eaFKamINKP
af+xk/49WIu4T06bkW9uYFlFSDPY4mPuDTgA66DVDzLJ33QSn6Ap7NHwXQS7gPeKh+ZYmTlEcefB
ou7puuZFGw3DD5CpNmMgYRhXokzFKktxwHJwrmf6Aji0sSd/VlQZ9BSIwo3baWcl3a4zgA5pe/6n
nfyG0RWbXpj9xQvo1K5aZOmw5QQCK96r2dZP9Io2Q6B+chom0IvUPmvwamIAWkwk/6W0OsAmYAlZ
4e5AVWSuG4Nu6GR9okJG9+cVWGqzmYI3X5tTcUl644y4/Ae4+C1u3WuW1HsVh6ekMKgY7i1epe+G
GKKv7Q+J2pdnYQcWg8lyBKmQcv5ckGiwyghAmTh8oPuwH/up/0OFY6+EY6HCoFVDT2kmL7UIkH3O
2YdFgk5AeRAVz6mcrvE99jyDecWofpn6aMtK7yO8y5DRoCTS3t7lMd0t7hEhhJbzVNOgtl1ai3Wz
TevhLS+ax9yIDtoUhyaHtW9ocp91wIm6fbCdcT8xX8T6Q7RS1KAiaf0HP2R8gFQrmyRzO5YRUnRy
aLfNALvdLOxTZ3oDaUzOEsMpSR9j+ZyFxslJAFmmMsKSX38Gg9+uZZegGihZ9dk+4VT1JDguXKtB
6cvkLlEYTod94PdbVkMXl2WNijq4duZd34ifiDzpxIfiyVAR66a9mXAeaoU5LQ3Z99z4vRacNBX3
a5MyLpTOP82ZX3DLymorwKjltXttm/QnZkbOIxpZ4RnM9sUw52KLk/Ocs7Km9aVXjSCGglhdXYFf
BGY4GPzy9JvxCN6XZFUFVBdYdGhfHaU73Zvp38hIh91965JBjtiYbg/ZzTRvzZYFUwbPXuDTnba2
fj3izaiC032tDgrjlKfhi59FVLTFDy6Jn8ZxXxAJxGsOY7hRzAMo9McM9SKKM3uZTRTzBRlHCXr9
RWGWZ+7854bqgfr3BrQJ1qu7Tp0bygVaLxOpap519XQ9IGSdqex48Bw7fLYclFYK/lK8g2CNshwp
SXFSMHhWaTPm2/LNM/0PZy5r6nUEo7itKOA2uqQvVKHDDJJ+YKGP/07t8B0MRFs9YZXZ46M3V21m
PoIwQONNsQBp5Ist/yUoOsSAbgJBiyKEEANalVl9pLNLn36yT32JtlwAmJbT8+g89h2JN3OeIGim
gsMB/Bam6DOZp1iLluNyc89NyCmNAzt/iuPiUhEP1kempkzxT1lTf/aJTDe/1MLf9BFjblCLx0Qg
RUX4gMBkFZ58bT90zQwijAq0Due3ljyiufdtvODtJyKbvwWROa7vfepiZiiEBazL95aC6TDK8pb1
sDlLjzbKID7Dr2m0xCbieLwIyptNPMehiIJd6iGR/X2pajSPys2OhM+FSyOgh2wZRB83TY7c/x5r
l0TpsO5i2hVoZt1jj/4MdRZIA0IaeMFtvauZ8m/tVlzR7U/rXrFsY9l3F896iPyNj6R9NfeVv+pV
HxEP73flhiaGpdDXhozcEGxP+c5Of+hnBOeox6cp0HTLWFzQBBWTFGcZSEHQuZuCK45bgKT7pgHB
nDF76B2q6NKYmJ9Vagt92V2OgynXTRO8q6F8s+IK+3hNuFUJMDcW6dc0IGfOGsqDEqD9srQwJk3+
tPFJOzrVGORwtCHQoVVHhi+AWlHQBkQ6JvdUJYix+wkkTHG/tAhpV0kHp8yMR/TobItkelhYyvEo
a7t/QMlGI2MqyPOy6y8Qic0OZDz6IknOCgO7DHFyP6bdMpiYS9sx50lSvpAXxTvZQnlvaoYvCEHv
k0/jUbTfcTJ/Z6GadimkDayV9IUZXuReWBw8Tp/QpxwiqxKa/Y7iNC00YjI/IgpyzOQuiQzjWMa0
lboxoC3UsDNl3WNUU7fE9BOi+HsQEkYDaq+qunfHdfU2GehBW8vbFnu2zx9ymtRWdva9dU+fmJyb
LYFmWH3h2NiqI/JFTf9yG+ZsUtIazGJ6Qoj8MDKazYZ8+RxtxQNqNrGgD4xSV3F8jz21RaD2t8yi
v8ipSaV3k+ZZaVU8MII9U6t9tE1On4eAT0prZR+hE/0FbvGY9R5UVupbQbrTHS28IrokfQQTEFLQ
h1X6J8iNYCnsKFiHWWfsiqykdOZmPCOdzVRjrEE3bHo/S69mc8nl9JLqfmnWutvauRp2tZcem/zF
qBr7uYHeuiB0fTPp2HpzhOHSrrTHLR5rlPUT8RYT2x9Ps72ycqg4bkAIlw/kKtw3lfvpDs13Wtwp
CY7cUW6ufGvaStXrhwzCLKtJJ/4gEkzhm1jD1i0C3FjBe40cbAUSTiIVh50Z5HpV2u0TOnGUlx1v
3jQCmzOmTyQNw4zxYLTrYoPVrtl7UH9AK5iPOOGfJayXB+GaYDgGsgg7s5NXKBGE5HHXCNJqVoVp
9FsKTG8jOQ3E1S1Ikg8jR3LgTaPB3LULd17sNBu0OnsvzLeeav+pxAeeZ+TFc0c3jEds3AW7Hq2d
J/xjbUoGKVD1NjSCbIuARxhKZ+7wG9zJbFNVg0m9QnZP4kfEgkXIlccKASLSgjfdEYTIHGFZNlcm
k8YzjzLi/2E+J3SkLwF3x2q0/Scrx3xNAX3Mi3la6KwMH+nL0R+6f9QNSbdCxPAQi2jal4Z9Nkxq
/pF467BvjBszDw7iOv6LSjUnIqZjaojTch04UXWdmpYosPGeAGoqdx8PGHdmrJzhNA978maOlci3
bRhVOzI0F12B0tCIQHmYmrq00pHYIEjvd5M0QiAsgrlnQiyIrenyUT2Ph4HkI8zFfb1zxeSdp5n3
0DAk8xisK7UtyZ+DsvOUdXj0mHDjkjOTdKckUIgJVUg1tV+1cuQtyAfESTS0k+SfNWOYyWr2MvN+
GydWATN9UUS19yJC1jR4pmubovNv6g0N2Z5D/hKqg7QDRjW2rB7pxBRrrkZ1jaSoaA0R9FBEnAvI
fNmG0rRPoHCtnT8SciabnMk4lIM9EHZ9ZMj1qcQkV+3kp2eJcn4b+Nq5GD5eMmsQ/dXt62zdgTV6
LGpCUIcoP8kuqJ6hxxOIrUkmpOUHxrRwiMm0MlxTv+c6D+PDVHpXTAFgWnjPpSPVTzB7u0pl/jcB
4PwUo3Ok4fU04xNYOs5rYskxQWM1b5Qb0GaKSvsqB5rSST9/zWP8zxlT8RHnVD1jiGclj4dyOSGH
WAkyQrbUEeCbY1AOM964te7leM0DsSCBBNyPE1fHymuqY2jlfNBBuUbluEJktlIlzHcO3ese5ta+
9cb7UoBOKUJubzhEmWlNYBrOsp/Ga0P6gc18/H3xrZ3sSrUMvPJZ1ez1cmhwz4RNxZmmTvS9NqFr
bLrc6JljHi2btHEz2TbwB7J5Lo50df735b+fk773x2x0sfn9CrBJAHXq5hyiaWBQXojogII6pyO1
7GKaTyLG+Q1NQR8xlOEGB4iwLxts8pnJBNyx9EokBEMFhqqPaMOhFdyTVe5B9vaGRnfKfbtGD00Q
ShNH+z7l3vUA93DX/zVapCK2DHa/b15VQTGtS7Fr7m8lqCBwvZZnLnUeA1M2PK/bpchvU6cej/H9
JY1LC+Lf0+yUIQdVCAa/H1FMhoeO9XDjm+Yf8sLK4+8V+v3o93tnzLQnvui/fxfdL2F2D9FTJuZh
TEbpMbWi5NjPOj2anK1ong8eB+ye4a/n0uJOvjvQEBua+bQRbCs5/n6EM2JeigwbVaueEUrFJ01u
Usquh+33rxgyxnBVZFKPmSjuhzE4kbYQnETv9Vvb8l8i0wIUP5JblzsvZhA6kMWJu6dHjCKvyiCK
ypyjUNyIDGwuL6i791E2Bktls27i6WB6YdJzF3l9hI2R4s08m8B6F54ROIRJcvA3Nbb1rp1PtbPB
T1aTLmBD1gU+j08xVtS3lL++qIeFZoC2tfz0Jw2wm/cIiU+/H6W4n4bBpiGdgFFMY+M9qtBrYde+
N6UgYR58ZkBMDBMGeSm8VDMgm5kLuZhVlm/8Ud1oxTFREjO3mmKKyMNPFnCuo7NVBjH4HqMgsjP+
K/L54qkB2Xcg1wa6y2VWQGgHyXJyCgINhBsR6oMokzGM4T8GysP1LRmqdP5wTJJWYvZRlPfe/DXF
VkHToy3Oro43Vd/FBxoQ/Ukxqd6OHex6IQ8lZ8I1eSY/cW07+y6G2qGsrZp9fqakKZh2me3WtaS3
CdiHPypfHnMrj58H6L84EuhY9bpDV1TXFX+BHD8l/tvJ3PQ4+aV8n/qvUGfea+B19TkIlMspAde+
r2F1+DKHr6Yb5tv4apYMWPW7igfOd4Z8zgbfv/R4jxej7Q7vdZjN6zkt8x0JFbiB9HvXxZsZOjGe
Iwo2Yhui76xP3kLf6j8UGI+lI2BszhCB3aSYd3NcFBu6k3hKpP2QDwyFA3pKdznsybFH44oCkwbl
XP9pM58m1NQe6Tvb6NPGj5Th+AbofXdoUeOsQWwxwh/sNzd69bB1fqWSqjzVOt0LTdvWjLyD8KFT
53bV4Alp3BMhUjkgIheJPUED6zIX9UNXdGoJqqL/687vduu/JiJwX8E7kFoBbprUZFYtj8LBzXdW
19NDEy05jDQU8GpmFGNKDMgDsOvGXx3BPDQ9cF9KzUGntixnX12BgSJEN1j+U9Gz7akSRf5E/Ct+
zcckZzk1EeW+jmyfFnX5ZNbraTZ/cOUNVyczrGNNxNOqLZAlxTr9LB4sQsW/ckUiRZwXMePaObni
HmIQ1FrhDdFTswAbdGz9yXqaoVH4+q65GHnnZ+II/axlvgQ0L8aHmopmZzRtd2MwgODNafSyr4Hu
NZYSm7QN7XOWVFA9gHF8FZCQvGyuP7T0qg1PAJ6JPqyp/hRH4Lb4xq/Tf/kYnRfxOEfrqQ371aC4
ehMY1XVv280q8oTexhEpjbokALh24E3QKbnpxNyzhdQvmRmnR93UahWQ6/nZ99aLiNpbClp1H/fG
1vXJv5i76o9OCOYA/RUNMAvuI3k2xPufnV/cp/f7+vtZ9grJSTd+J6/oM+rYgAo56sPvSynTc4Fz
clsauU0vXyAf/s9Hv5/rW0AnySyINRlfmKSEZ2OkJcBtvBztKjoP95ffz/9+NLj3dKFSd5s0hStK
gHK8/f2LMLOqs4vrdHIy/DlADueJnNRUdstQi/gcuQtyRnvu02SE71PTry0gyPskXE5YiTF+gLCq
++IYedI9JC5zWRs+DYNCRFeO55rUYWN5QUtWXgqt1lysx2HI1Pb308X977y6Z6iqRnR4auTcyrnt
9/NpEPBv7l+R3z+qmvZtHvpr7hGs5TZdevl9AYeCAssUOVm8NSXdPQ9G9itp8wvU7VtdhcPF8yEu
6r7+/49EDO63scJ+KZL3XCY3MzA1NZI37DphXwazo41DybxJEh4JZRvbvBkLdrAi3s6pNJ4qEuyO
1NvrWdm0R34Yn0BcsvorOeVAVXJrVZfehWbotNRBsbEce7hRa0VXZcIrKiPaso52jqmLmEgNNqoH
z8xw6TXDahyo2bM8yy7lfSIWuVdFU9Ad2nCThUyk7cnVz8oymaE75s2sw/GpMa6E2XxGTKXv8eB7
QDeY7QG7NKG4u4vctV+MO1/P4yUySMCu28/Y7qo1KFFuUMiUz4VuXaA+NtbcBtRJksX7OonEQ2VL
jrbZ1Wj9x9LvmkOlDcyfYKoXY8vEySr8ZF3kWB1bXWTPHhHCYFdJ00vo9m4DA+IR4I/sGaLuMHRL
BFNk4zRlc4yz6IfjQruPZx6fMPnn68Y9FLpOYSQvzYbtV8BDK6M+oBnOLLHv8bWQgdfbgNEb9PIr
v8vmSxqZ/h7Gt8s5PdvQVUZnK0daDlU+XciLj9GkT3/wMlo3M5EO9kL7NHs8v8TA/CEU4cL37m+9
6dAXKe0btYdY5+jI0BXSxLcYdw3KECvRyva1T300YLjaPKTK2HrxL4wL08uaH9Bc6PzoP77kXV6t
dRCM56ryBkYZTANdfSuMXD5lKv3EgV8swzifkR2U+E6JFW2n4XuQNJRyb8yP4N6nhVemOS4ICEpM
dQ8DPqPb0IDfrqnrD1ApnFVHywcPeugd6smT7yHqVOAr6rX0pNqZ+BryGSaO1xybBB0Iwol2ja10
fPKcPfg3TWCs1a+Zntu3olX9PnUopCymQNsk6X4ILv6YRELNOjnAs0g/dgdGk+DzzW0NrUN0Y3Oy
6zK/WA4zzCnscfcH3QPJLd26ZL64LImaXfSGPxJFGdw6T4Nz1C0hhITRLSsvexqFk23L3sD+i8eB
hlHdrYRsXKbuBOag1HYvjMGmS/Fm5sFaEJl1RPHQFAZABRPKjNU8dbqfztpuzYu2Bn8X2fPn75+I
pHeQn5h/yB2ZL/39CwbvnphslS1zPD6HesI+3RtYIOHVTk843DRAEyvE6oo2ZkJwPPSv7l1kTfYP
NDaf9OpFJhrIYk4QLCkHPryigkIj2mEVkZS0FOXE7IcfyE2dfw68Sg6kITYVUnCtzGUp7we8LHa7
xoqH7rhqz0U5qgs1kLqAKVY8mJzdfW/fRU20T+1qekgjylwOT/micNqSsLjY4o7u4/04+u8WdalP
9xtvSgOoFolPnZryEjiNvJQCKI+fhC95q9d+xCggrv3nrhu2iJCBBDO8rKEKXcGQVvfiyN+aYJEv
wdwoTk30QrGdHB0iJ2zMwLspND7SYfwWMzPjPvfBieBsAx6BvMzLTpEH56LQ6K9mOop97fn4RmZo
C8jNeGxwe3dZRsJdgfZwRL+5cMu2uHgRIxxOPdYFNY9JBPQEqBEr7zzItw/Mw8ml6EEfZ3EVXiOI
cWZKs8AeZQuoiQXXN+Cnmb3GY6k0/UEzD/dWpCkAc/NNNM9l2shXjB5+mz9klfmtYaa8jQKfnGPM
FppEYzM1enjDOwq9PIzcA4druOjerMnlAEoCHejRqErnkZsG24yHc9XE25Dovjw0FYPaLmXY03Ss
frPye0gBrPQucWtHx5ic69wHrx53ugGM5SV23emBLNZ/eLnGV55Bvrm59UG24lrKxVsjBHHAnUjO
NJtq9ovOPTrJUkml3kI6ImeT/Au6MWbyrP15YzpJuZkR+GyNuM3eCUf7zATiG2sc+yXI6+iJiI8t
Rltn3QGioelMcxMeQLzKdGYdLJN0T50CJerTcj60fVK803pfGhkt3kK74lgzOLgMGj2/Z4niPdf4
hMTMrCBMOP2zCQvUn+ZH5jrtFeyZ96RHG93+tJJ+LF8SyX7XJwnYZRuWKGQhSn44gU7cHKGVMwVw
swxn4zGZTPe1tba/16aEmhAO/OdAiCyqvdo7xj6apDzq9Ypij7BhWmGrMWWYWo6khhr09ZnLW9tu
bIeblM3TNHrpM6kn21aIfhdU0KCI++qXUVv2J9QCPyLCHlPdr1YIzf7RwVONfzInbR3VbTd0/i5p
8tfSBizk+3P+DqlCLIb7zH4SKJ9lWrwN9vOMVeg9sbWHUHE49rKrOQKEzpsfsJXz9u+pGJC/d5N+
B4sFrENELx3gga2TZP/w+t3PvqTdM1ax1hx3ou08B87BVS3xM6n55E015vRx8tcChhvHIui67sss
HPLcVCbQKEfVOqzzV0yfxmq0zOT9fmJY4tIuT7/fObEPdilQLrYo7iBTw/jSdLKqwFdru6cXFwSi
2fRV126FzeMWI6Aq21ejjIub05n+rihRHoa9f7YUT7XFlGNvs6DghQP1ZfTJOhv6+r3PZw8MI/Ey
BvoCa3ZSev3RR05c2NX2/sbW6D1IN3u3mC6fCR1Fh9I1wVti8YWNwTpg6CbaTs4k35u8uZrSFWht
FUQGJtlOZ3zqxrHem7nRK8fzNpiTFLGaQ/HuMTztAnVE0DXdOBH1iy7Q5a4MxGfc7SocGbfZ7r+L
OsZklWNk8qzwb44NDsChv0vz9Gc09DVg0EC+0P2HHew/LvSSM30RqB15qjdBD7zoXvS+c3Z6KVqe
QYUaO0jj4WbREGynYHwPPa7J3BfPUdmiqCo9nEu289Bl0n0MvOHcVq46Kjv7/v2p2+EPAQtoURJu
hU6YzzGBwLd6Gs95wKIz3W97UcvmSmjeX79ppnfUyIMJ/8FzW4hiaWW8p2rcunM+rGbEdtvShUKi
LaALhBV370kD14KYU4PuYLQI5Ozx5jF97+b6uQ45+LkppanF/svYjh8/87xvkZcJybBIVMyAVZxY
Cn3JuWltadyGYLAfqih0z9rNZ8QKLADaz7tNy0F45VLD7tlFrY3r1fWWngSd9uktFUl4pPlF3ubs
sgro+MWZMNEnwIpPCFdKAjoIjfUZ/hAUary1caWXGgrrcja57w2mzkxlmlMXZDEcbH46LD/GQ53Y
4sSk7YrZ8TEbG+s9Rr2/pUJBj+wG5jvy2BcWe5QtnJF3M0Hod6fnq5HF43tbw2DJWhjAQZYgUp3s
9ygpnqJ6jG6/W0gZsQmAU/wHbVu8M4rDF4WSCnc0o2J3QM9MP5vZT+VwL7XpztSo/SkU4u2kFCo5
NlGORaSx3K+aNzOGBy3c7icTI2QmeXrwy6/omMkXT5X+OeZECcNvUkQgMaHHUMKObs/pvrDdYp0n
xSpI0+kVtHZ2HFoAgJUikJTeytNYfbstxxArST47L0DScf9lwGbIAXSxMC+cPtu9V3NAwgPx++Pk
5sh+PG3MKvFOxHt6L073xSpGW8N9r42AJGSW0lWFjJGS7WOCdEID+Jzlbnwrs/bqASU5jpn4mMMn
WLcKWhwHoobmxRqDrbfLTO8hqKry6lvqSbl2d5qVi+ygzV9p0OgXY6BvHg/Gw+ihU+WK+rdwHuZF
FjbPBvyUV3oKK7uup08nkXc1YRWdpk2YT4gBPNwTdlXM79nM/GbMkh2YrWQ/R+I69fF4MMv2b9rH
0DmwtY6d8Q3xBKZIzk43olKofWvcqldBMU8DFpB2wy29F1F8F7+Vq9Yq5HtkRE/0xNofhImMklB0
iqyMgFlyvsnHoHwpQq7J5Ovk4nf2tG8dHs65aVaSaFqotvBzzBROlmqNK7nlAzSmZAvMMHxugwEG
rBP8iPyzDQCiwZMIn/qieEqJbd/kLmuRXdLjz/wCTYFVMDcrGO8yuGZSlwpERADs8kETYA6SaVv0
TXPj/DovFR7JmxDhayKLa2+K8scDLzHJoPoKDC9emiH4CAmCaO80DGp8RqXnOhHhLuAYiS3F3eZq
Dh5AKoF7k+1BBlP2bAftI+F1yEC84okaGKFcX/+teYCgg1tnwWjyljZ3Ng0Rbg89wgrmPwNGsCA+
0NnPzyCKMXMqw19Nlg1OM8syhBRD/olz8YrXAv4to0FFpgY2UqujuL+xAowflmMgDPTH+MltDX+N
RKw/N5oLRfYpuuR7YBu5ae5ZgH7EjaCGR3iPXMuQzUNGApMhuG5AlF3F0AIRH6doQ9R4a+bmH532
4dtrzW9byPJNClWuMC+8zLLUh0ml0RZdXXlQ5GWcy7sLNsAq8cTswEE61yWHIiTRZR5xDiibOTf/
eo67++/Ry4diNJI/0mIml1f5/7F3JsuRK9m1/ZVnNX4oQ+PozFQaRN8wGOyT5ATGJJOOvnE0DuDr
tcBbUtnTG+gHNAkjb2WRjADg7uecvddW7EfCPJp55W40uAgk5364d0fLOsHHaWipcaxrikrs1JSP
7E4JkhuHrYwQ8g/HtQhIskeCelmWzJVFU2mrbFxdf31fNjrbDyO4z4yD6sWsenmmD7xnuee7yffm
FU9sQqx2Zm8zJ01uMyu6AyQGf+4IRFseoLx88ZSHl58X7qPoQqCHBA08bChXCaNFFYlcKp6MS+mX
OHCGhKTZIZm3VoJbwu/gdgvAyVg+U5+jW3rUYypOLYsw/0xxrgc/cissQUq5wh/eZMHMmolvt7Og
o0H0iS5//cfUegICtqSlixTnQcDwNfcucch2tYk1LIs6Z2WJjbhd93NR//V+mPInwB/z5DL0zwAU
cAYasbFNbToVg0mXyWozD4dojBALHUF+axUpJY2HEnRQCnYQEKMdGkkUQnKsbn++yjUfTC+7b8HQ
dlugt0ecZWS3f/345asIOMoxCs0LKhTCJCvSXMyYBspgVv98KRM+8UKxAXem/Yb0TG7nGfN2UxfP
LVdt1ydxc5pRkoGKWpK15pwRVu8htWih84ra5Qiv0hPpMUhOOutazda8g05WnMolMunnBc/nhP+R
3JIZflBZY7OzUo5Q1IGUkUt0F20sh9mggUiZtszp58XS8LeCxtj+BIqJCVsD9w1+26DDBOpAOK8N
ebbTaO+4KtqLPmgI4R62ae40pOgMxp3MKyaDsadPHtyapvaL43jrNBKzCkiBlRukX6KMU3woh58Q
gMRo8LlHCMF+xPJBsCPI8HYUHQHeVgEFpfEYGdGzY0Dp5JDzquYXo+LpBOup3SGOfWq9ZlcyUGfI
jP2lDTq94djsrDztPhfd+OUGU78WCS7JtKBMkFxs3Rjrn/Smsa6/chK8t6jRFcbYPXKjrV3jsMb6
Zh9SmscsTQDxW/kSyVhyHmjIfm9MB2IVMVJx3BytMsWrXRvZppgJN+WTgmrHVQFsvJMGSQYxLb6C
DyOyI9w6djawwBWAD1pUMuYSW/XzVTXhzkH3uFx5hszQpMFMe+POKIN5J3V6/5PAFFTYCoYguG81
cRcmine87N6B53fFIl8cUbZ3C/pBWGiuyLEjVQH6i4Hwj2CHFKPocvlbsDykVBAYrARA4zKho2Uw
XGRFn05jnNRYgsZsTcfhDEkn3dn+/PxznTSMvnaISBTws7tSpEAQmArvfQ7/jkOGeGYnH2OFEXi4
n3wjPUGWrP2eiluQZyCgcMHp1CewBwbiJMzEqSQkjsVjMSr6aDA6Umq2ndsmT6O0nLXva3VoO45U
rmHZB6Z94iBbVnHu3xQXtAsOa5jFBe46TYT0pG0xbnUobOgNDDTByk1ckAk3Aw9SHjxMdDG2Gfl1
dUruG6ETFG5gSf9bXldjWAx0h2if+h2MpU7+oUtfbkQzUVMB8pJwghx+Mha+HJJghQ7y5ycA6GhW
0VhYm9Hj2chJ0p4tYFOjX9MMBM2l/BHBQ40jA/3tIG2s4s58LP3+r+s7SvRrQOGec4twO9sdXyth
5zuVdeu6CIttF/RPOqofs4zBtai1uXFlR/+6GAHpldsy7J6NAv5ZY6oXb2xR5WsSMFSNG8xhwG5H
UbxmMTRX1I3dGpRFvu8d457mbHXTZw76fJuJGfNABbJJ1feI087ZWJm4wqBX5HkyrjJZUaKExSb3
0ELxcHN4oeRrQlT7Zp5t7LYFUlB6gDwa48lJh0fc3ObWzJxrmhw4xGDRmThm5Wy93CcupMHMv0hD
Xu1+YmMhZ2ftKOANru0XW2JKhzVFRLbS2oFlR8ra2uTIypLnn00zB9PSy6ub15cSD8eJ23ubhjys
1aZU6LOi/FIXtO8siVERL+dJYk2ijmnJi6gQJIFfzYc2PywKCYealPoLlGfljmelKM4caz3l70IT
PSqxbAeFeGDzslYx+IJ1DxEXSQrJNG6FSVkX7mnyrHClTTEylk4AChfnfrC6g2eJZ+TAt32isy1W
GiwwXr9FlTKsCz/XD0aMUnguYMjiFjw4fvhpQaXJsqH5o2f9NIVDvyFKJSOxAuFEmyCKasBlrFyF
Kks7aJoi0+4Oy69wqfOxq3vy6Ao4pk2K1oTr9Kb0x4jigO0ODYAv84cMARQehotNUbdv3Wc1q02U
kRvh+J+phF7idRWKjN5O9/TuFMIaLmI3v6X9nO57c6ZqXXJ9/vUyB2xTwD6ZaMRYYxKnvM9bsTdG
F/Ijs2XhqQ9bFtUWVQNW7gqmzNqh6bn+CQPCFEc4F+mLyy487Tq/eERcxPPl3jNknqD6kYb0k7XU
5aG/8h1WtNSNCP+gD78enEojzFm5nUOCGpv3Aeb8qW75rlxeGis4plI1+0BdQ8/HZhnw5vyUVNYg
rQdupJ5DaJvuVRsei55MxSgpuHgTXvZMlOis0aNO6OXwaft7ZlmSprb9OU5abzvZxItom5j5NOB9
9f5wRmruuSA3OYJ7wGZtsFvLz0MbnHMfQ/LQ6WK6K2GZUPt053wG9MrCGmHE574pQoU6q2PxT6bE
RnQvvsIKBmSc28/WNH12PQ0susdvM8feHbPL+x7U2z5I0Wn5I8tagRvv5yfZiBlRI4LCQ1v+NKUx
BsM4aW/ysEAQH3ZEvma0dpvQu4885JsEAj+HKfTkEjsGpRopoKTCfLQtPYDU7fQ2rWfv0IKj9Zec
FXdAezxPnANWFLzR2cMkpVM7wSADSTyq6Bmo6akrUcplOD9WVRg/0+ZiKrO8yNKMdmS8PJlOm24j
dya1wXwKiqQ9xdUnsHC9Q9iD43JxYif2NJ1/XhomCVwMDqEdiSmpl+wwVb/rIrJ3bem+Vd3wzMCr
3A8y27CwmscyxecHlHY8W6YKTxo9SxIgr0EWf/YrxNspMADfjFFv00A4TgaiNScDIlmPiDqn9mS3
WJEEnPctrrV4pR3jpiX/eRf58tAiCh1y7MSxvMuzk2GMLwFMHs9sgoNhQmfJg9reaajLK7vhqK0s
nyARKPxsvXARuUNOI3VHbOHV4J3/QpWMNoh56Vojo+PmNK8QKJpjNSWou2JmOaUutty5yDjhtW2K
iuY2zFuJY+lq62Lk2nK0pD/2XdgZzZlWLBFcFLe11QZEi4/5efaneOOFxmWedf4U2k+Zj5wrSwOi
2BkXXOtyn0byPk0b63UeqIfSWsQvgYR6WCiWqcEE+R+iwcMa7yLlgHoBH7WxaQHf1O1s7Wf0VrFX
6BVJd0Rhd8G716vsbMUenxaU+w1DXviu+JITiL3Uhp8mH+huGsdHCA1wh6Lg3sv1l22wjSjIpYUf
ZzdlVX9M2g5PchzePuF+kEsgycrxOWRjDij5dYQUr/zwPOeusbeK7IvSlG3XosWZSfwlpnVHT+at
sFt1kPJP0EC6z4003qsiWxNkunQnuA1Sa0g2OoiDleFB3Q2tkaSt2IXS6r0JDyQNBGz3oH2z3MmB
RnMe2U+EEiXHpIOZomVznfNvB3rIAX3o14xtnSApjuI1ut3tFH4bYqr2wyRADxsuoNyUwaVGrxZu
O05Q64r6H10mk4osZ6CSBUsienWimWWgmqbFUycXNmD6DUhYtsSyDOesthHosJ2d1fBeypxVlUxu
Ii0rFP9m7yOswkydKwCCUWjrXd3cafEyLxmN5OQeytETu4Irr10/3YiBmbmSqIvJgmjS6YOh2G8B
lHLVVjnJ4TEiyiL4ijo/3OH+QCDj5YRqDSUmUlY3nAUYjAoMBVtJuUoHZ3G3eZm7UoQkrowa5IYT
ARIba0q1ITmRY95eJ1K7V95QXGTR41aIAzhZk/voOG5D6c617chXXbtOGN0iQDFXeW4/ef7QPekC
bUKd0Zqy4m6PaAf9RauOXe4hgFPFXTaYn3kHx7Nclm2ZsFr33R9yxOgdubk6kI+woFPdzA+xixVs
K5HzVcYhpGDDeqG4u/Tkf91SuKzNAOe5DNUzIIB28eNXq7yN7EdfJxtDDd7GxTmynczxFI0cJjAV
yl3rqq/GJf6SbsfGGFPArGPnIAI195J8ME7DtrceivJTJra58jBhrud0cDdZYMbruawuWAmyCxAv
2jX8cTGxNdugRKbjziGwjziASpvlfxIR5WdDOp/kFZbQWtobrLv0YJxw2xrzuT+4rfhDSz5d2T19
eUZE1UyDPpOYxduErT3gIwbjRke1yEOox7g4zPZp1LVNiw2m6TANAGTRxUBocrGEwLIQM67dRFwH
+Wccx/rKZ8uvxgnQWanaL9EPRm898DDRNBLFDlOtYkPrNlNhxysIUc5mrIN7nRif+VTxBKeYxQXs
1XWctrcG+ejrrrWep64FRE3jHs0FUaIxh9fYqB67YfgWQ39C4rRqopj80AFCRSOtzcBBl6x3BByT
09wbRXSxY7jOXg0VDG7GmrZctJtz5/eUBg0HGLHKEk9Qx077bEzIt2uEs5mJ9yA9YMo20qU86piZ
7Yhiv3cMrMGivC3t7jwwHV0NTu9v3VDdT0HBXZliWwhkzDxcSqjsUXURKanGODE5UUeE/BJntsFC
4t63eNAPned+LxnlbZGgcdQhBPgIr+TwVpeOv0Fis8coHex7hi7ghzb8nYA5SswnAcOx/VToP2FA
xr0Tus+ygSAuy/K1q7LbeuqANjjYqgbMgim35ab3I3r8gIEZlBPKaVVM+sW8oTREwKLqI/Kr9ais
Zu1UZYUFVs+7hLJNdd535oqbdEhQfXvfA6bCa2LB1Yid7NDP9a3uPPMQtJwV5+mNQwmoPHWP3ggz
t4NYoDQcuGmMFjesS8SMcexrhUb5RW1dFEbHWoLCcopb3DiM1rZBTSNxpEe6mkfP2mCLqOyaPRIL
ZgaSqneN4tLJZMManK+lP5rMLeeWZxhLRIa5GevwryRpP+q6c7n5ODYVM1QEVRZPkDogK0qErVof
C7Oc0cIhKotDfPul5IySphvuttcphQgYpg+MkRXWEx/mYYHlbPTHNRhvZ10FMAlrWDXBOVPti6vk
oaD5tIkW/3VmqmbDDO0aUDYEvj4OtGphiTN5GiDX0na/L8LgPYvnd982EYnOFTl2UcrjN6fcKRst
a8pw0QOeaTzAM82jAYlhR4u4Is2u3+imu87NWOGJQBLQ8PTC1hsM9K8cs8itt9b2kljPDH5ZkCRa
fBxLlRt5h5+EaWJXGCHgnNrkdkVMUujm+6KL3f2/mkeYul5jCC04PjgmR5Tx2AzIilCl+yemA4M3
HzuGMHs6BfZ8jx0PBHEsr+VcL7EuJl3FAMyJH4fIX2dj4BTYPBbEYXhzWJ87FUDajEwwcXbP/tIn
f/w+QAKH91cIe1Pmo3UKivyP5dQHp8Isk+OM2viYt7Opb7eOalF2BsE3qqboFhUFC3gyJO81uSSB
RyhaOL+EuXzt3fzD6/yjHtzpPsruWUx50H6bY2NdUrGqito9IHvBC7csCFOcg00iv2lNr4nDUEii
kNx1AOV0Hb6FaJ5fapYZPL/dyu21eMD38EnxFq343+Jz3ZoW3U32/x5T0rUI8g/Lq56ctoGDMxCw
SUxjvKnmfmcODTaI0LCuUyWeGDn+rlX4GhYwQPErUtVFcZifxy5K91lvPMyahOkgplieXLmdcDav
jHQkdGaqj9mS4G6EzHlN2r8bL5XZYQHxJw7B4hF1Ew5JfbVmFLmYtS9+reQ+xUbR4TWureLNytK7
sShpoJhHGgLtBdYyYqzcifeN7RavgUTMyjE/c3DREO2GLyy8iyvjm1n3IcxEuKoBbK+HPr0LSUnD
di18EgL4h9LC0pXY0PWNAEj3DP4G97Gr+aB9bDHQGJD44KhaiqAQ64Pqzzhuuj2cBzYmtZ+IU1zR
Art2Y4h0SzvPHWeELo30KjCBoFhJ9gsRxvgADZFWi4bzIOPoQK6UzQ6h6G+0BgDxceHs4Pmo/JzG
qXQR3QDIPrYh+CvGXQVVXN5sKKm2Lfn2nEqj/FAOGEgGzt4mZcfareQxqRx1COt+1/ccf2aM1U1G
oL3HnDK6draumY4QIllnpOqUuLZvnXx845wsVgVatDWCjftRMruPi3TfZhasR41JabmTsxanDyk/
pNZtiIgHzuGARKGpxd/J+plnodjS7TsMjoWEqJm5ec+N8UDKX3aUVn8vOZKv+jQ4TIjDscb573b0
2XgUYIMPhMvBxB8Tg9yPy+JoYU4amS9tQT5erWz+Gs163DRY5Igc5TEvqu8WlpxFqCsNrG0kSRrT
bkJfiJFVhFOmpL6DSFg5886O/TtL1eMKAPvJQRxeLTkNHoNc9z6ZxINL/2MTDODd5vK3SYSa59+o
mGQJJL8FEpa96mV87ILqoZc+b7tsPfQIWXn44UqEwA0sE2GVUR9BLWz6eBjWXuqTV9UPX7XEBse1
vEVz56L0k+lTkJMAUA1GvGnIwL510Fe3MrR/mWi1d1OCtrrPQveuAt+JJ5HH29BteY56/ABz9eBM
rvg9m+SyOLjvr3k9ZWc0ayG4EF1vbcfikJhj0lE6OkQJh7c5RwtW8itDp2yuJbNHqzfNQyXDDcI9
sWOoDOXGeTBhFFVd9YhsnGmkyu+xet+M9PUcrvAgMA9VKR1ThMrVmtvcBVAGke3RxSIYcY4g2vrR
hmq+LqYA+e1i31pk1WlLPwUxmSeWJrJ+xqaKntOwP8xt0tnPIhxZJwc8kwN+GMbmWxkjhxf5w64q
A6oxWiVSoNfJ5p4D8oh3HNc2reDmZfaIMzBbl8cCuwJlG73pKEtW3fIHEqhIqVVcoLTfpe7g82bg
tbsAUnfVqBgviPlNzu14E5pGiBjaos9HYusxcLNLxlCWkKFk4sAZWzc1gdh5IZoDgV9n04pu/Jqa
wvcgvgxDBYM5maEi1vG0qmoSK9yJdgNkQDofSSAOAcbnlTQ0MgBBq0PCcerkhcSlt7ZuoEYx/gz8
Z/Sy1HY13snkt7QUvhofBUyeqN9T8Kit4t3P3W+6qBxz3emUWBx3iIt9jywshsLeZbbFfu4sipul
2NUR8Wnc73uRmOGqan/HdX8qjMeGIyYd63E6eK3/jjb/LMO848pJHriJNQ7VPLpuQK5xLfotbtfu
mAj7za6Lq1A46HHVEW6LNL1oKGPyIH0OYkLjq5CIyfGh8OvTe29YJpJXPXLrsqC2Fhq2ELr+0krQ
SC0eHBkyJ5ybXYa0fSWd6KI4HW6jDLNZJPLyGKvwtu1cIqsSpL90/OKtOxUYYtgzpH32uOlIxqlB
RkuIh4048kTXh0jofQClAXOqf08yThVyWkFdRwOkUvI8llOx6z3zi90wpbsWqi0QKLU389peLwCv
TQH3+6a3zN+z57X0V5Wxp98L6wpdEcuNIwlwwo+gS+PG9EW2MXs+EAaw4b6egr20qLj8EP2omaWw
qcLx7Dsp3QBR7mIZZSSLQuxJJ808/Vo47TuISchnHA3PiseKZKGWgEgkY8gFt1XsFhyLhp0asNK0
WEohviFaSTq4GOU5cW/s6D5y29fZLSt4OkV4FvKNXijTXI7NVRHKs9+1n0E3bNEW18dxavrdmkQU
ropvdr8ikjtaqGfEiC61N0BfqwHr4GfI6lg75hLsqBma9oMdixdtdhTZNEGFrZ5z3epjqZNDU+mr
6sVrUDTVwaosd93M0SG1SA8pw6Jc4yzzxTRuUtg4uYR4lyl0oXQCiyJqj4gAsHa46ZLcPoi1Cy5d
T0zNOpIB4248MQEjx8wnxhU4ojJ2mjyktROKadM5hBsZJolKaYRpCa4Cj6x9xKBIn5sywuxq994C
nCHcPXRggG/ZwMxDR0821uBd6vcXjl+vevxUA5tunefzXmoN5aXbmaBQ1kgwPHTYBNygMEDGWB88
vOMeqXZYk21c8UkJSrDpbseYWKaSeF5qCbCKmK8SxAxzNj+JgVCORO6Q4/3m/rJXYZp9N3RkQdlG
d7nh4ZPDocpnGKVMQd/7rqivEHGTlVW22/+NKCi7pJuepvrPP/72WfVlp6YHpGVV+f9GDsD1/x8i
CpKP/+//8c+QAvF3LzBNLwxtR5gm+bj/GVJg/90jl8AOieJxHSsM7H9lFFjO34MQRRjRYa7FEmDb
/5VRIP5ue77phL7vBiJwgsD/27//G+EP8g8J9vkkq7L9b9//n7Iv7qqk7Np//M11XI8Mgr/+4fHr
H3/zAaZ7QeghfXGdxQcp+Cvqz4+HpJT8e+v/sgo4KoOIKArnRkVZfzPAWj77zSEpQAbYDNzAvMTq
UFaivTujz+3uJnr6d8HzZOaKdBl/yo79GKcY1jOkHU2LDSEYY7WB0xTdKkFKk1HRLTXnOmp3beh4
224QrH9pVf5KJBguP2uS31Zk37n5kv/nNHQarZmnRCddfPPzgt0jvsm6KTp00IH6JIGEWIYhjgXO
TPNo631adGqX1RHl7JgIgy1HUQGyXJ1/XoKxQhdnJyXAp/cs89tnpxHjnZQcB2mQXTire3ozeEqc
7cwjcBcj6sUajPwESYBgOGh6oCqt+6kJzfs6GO5kz0h3CJzp6mSRvNiaLkVkQCQiOuaQlLWkHTTa
0REnVrpSmlm24TkEixA9xYCj3VUKzTwNOChyJawP+PeAJqp4hBljjHeugUUansUNUvUqVPNdnVfR
Xy+uk9wjcYxO3nj1FoUKqv3w0i0KlZ9vM4Xuc+4ulp3PRzwVt4wM2wshw/98CR2RXJjKRspoL5Xv
PTtOy1FlyKvXxE2ZARQepmAqLnKtjFR/tYR2MhBzUYQh1gk3wojUh0VpbMaVdZB2ke3tyfhDFJs+
9QljgaTsjWOj0wEDTBJvhtBxt7Ihu4/zwDn0vPXo98PeSfI312bAkbl+BxZ+lneSyfp6YMnnmBP7
1YWKKtgZ+M5vf76apg5+TRqjkZrEn7IPOX0vuuROmA8eOHKAHtgwEwJndBZsVe92u9nHFQWm70O1
pL6VvvPYGVLvDRuRnWJkak7NDcx3js9CcFuOqfni2sgAOx4XnJqNehwi54I+oDi2jrgflNawF8Lk
ONsUrOUU3lowFPcI+g4cCj1anLCixpyO+UwgPKdZve/Mdh03FryTuWbSVyFb95Bo2rNLaHfYpdtK
I8YXivDd0QzPqULmOekK/STSbppwabOO4w4LYuB8JGlG18dCxfEbh3DJ7IYEOqSf5L5hjTF1BiFq
5td6wQyQFcELHQO54xDartwxfxxSEyE8Zr9p9G46NyWJWW/jkZP0z6gD2GdGYJsiPAiFEn+jlvfj
CMMs9LObjM71SqTmo9NbN8qr3sWQXiMT9XB9LBtMN2IwizW9jpsO154hmdeaBbK51sH0Un4N1Xw3
8IzA/CZZD8oqWVHRZXYInsIBF61S8R05iOe9Oc+ODdN0jwBc1drwA1iBcBt0MXrY/hX44FqpAn+j
OvX0iUm0uJUerl0NJo22MsBk2q5gBRghGs4Rrccv4KEP/E3uVpnRdxdAexjwtK0dqHzrJDzLkXYB
+Sk0GwLQGCrL2009TfceGP396LcJoxECj2c3GQ7MhJ7MOMzuwtqV19F4tukZ3/Yak1vV2gzQhtd+
9l/8qBm3yjc+S4hBExRJ181nsGYOQ1VDbGuJufsaN7yvNG6rc2yEL+9YVha5eZwS9PULc3qDyQBV
o201HuJF0l18Dt4DhjCkJLY4mFBDw3y+N2l1LoPkbJ2NRNf70gcjhdXE4pBlCHoJucdXM7LDU2P6
UAtMTkOIH0pDhsfGlnzySfSoUIzCauVtDgExztQCaEp0tCTn5scqir2dRdbyVPlvcReaTFLoGMFU
kVPSw//KDsy1T9wk1wa0WGjF/XPmkThR4DyhidQYIGkmoqGA5cYJd1Ue/bFE8px4xdUInpNoIMCX
7InRdDkqSjoUyP9QQCcP+e82Qm4nQFihekTMNZvtHoHtui/MG433gw7IMK3CCHgJKMcHgHHiZEA1
3ts2d3SlGpYPL2r2HO83JmNZhvPzB0fmfufGlA69m9GVseM/lYo+mgCn1GBXV7Tw1qbjfEbjCe+y
Du0t/vLwznYitPFMH9Y+HnQck9omdwSGS0c3yR6WCoXQrdFxEDC5lnOmxeshCmpPDafTU+2mBXeS
BYo7niQX3hJwxmpmWVkUX5ISaFvYWnC0GdXIbjzOC4ilI2qEIvC3ctBHKj1Y6z7wox3tr5Np3eMT
xzEJIxvLrrVqMps8ngr8GddxCw4qeZKRh0uQFkesYX3A10Od4cAZS3OcC+0hdQCs56NP7dEWz75y
XzK5tD+ad5XfWLRRYvz2KxWWOHV9TCc5LYGEuiKMf1UdJZIzX6Y6KFaOX7+54oP5F5566mjEZklW
kTLv0YLPQeY2iOz7xN93ksLankkvnbAibo2ovTYG4nUXJqlZ2+nWrud9qaz2HnzlDhshQzN/xtQx
OvXdQOuQHBUqKCdv9o2jXtPY3OkP1AMvZWEuAZRwJyITi2we/gkinHSB89VJUmhbZB9KdEdR/CIQ
qd02YKRzfi4+CkWYAg62oM2mi4mSAWr41kYdttZL8HLot+2N8BFChHj8z47FtHho4GIK7zsYKkrW
5EtUvl4lOrgjyPDgTejCTSuR23RkhDEN5zDsMdRPK29kVW1j8SSzfj+NNcRPAbVzmrddP5EuPxur
riueMUSsZ23dtlawGcPu1Vjc392cPeGSQFtBW32tomQvp0/WI5MJNAOgYYIT2ZLiWnTUpfwaU+tH
SwMszJ2JYjl9MGv0S31M7gOV4BgH0VkGUCNpKh0mRlSbiuKKfmY30k8IImPcGAnzY83OuyqDYdjg
+PlyR23C/vZ+9SQd/PxUW1W/F3hcYzOjaQ/oml4tQeRgTjPUmqDYRy0NKxwIIwMlEptHZ7x5upTS
jvEfaLbIhB3DCRiU16FdrenMLw9O8twaPUa6Nl43EsKZ2da8O6uoNkJZdyOHEp5k3NpIHYFsxr8X
4OxAI8N0d0aW7GNRH/oSnrs9nkZ0tJ4/3k0uD51p0G8an7qRj9Eeo2MeEv6W82wCgaEOZw434oVi
HB0YxA+ES5KWgrys2L7nge5wPMCnzpvyzkqcVzmCoSlC0e4cjXevFdj2BH3PMIOO0bnB/OCNJO/O
7xjt5i9Q27SJcIMnEZg/lzDXI5otpupTSZ8isB9nrzX3SbNov8D6beoKYtKY2Y8xe0Jsjh9GSZOZ
eSkBg02WnRXBmivQNAFxBNzGA53MeRFDLcsrd0/x2yj5ARh2Q/bT6qsGbMChzgJ3M6tTabkfUWvf
YTVGT+qfzMq78rZIIWyObdCY6ykgYvjTS5HseIbznBovVOonBLk0GWYCh+NjZg0T+SPBix7LOxFq
pmYuTcEoTZ87HxCTX21RHGRvDQ5ukiSlfGTuRMd7oRv31pq4P++sRdtARmT25JsIf3LT3c+y/OV1
xbWim7f3ciRwCGJo32yHlDCQaSghBYzld1V92maDLqXFJ42ZZjq0gglRoomnztR8sQu6OqyxmHQw
mybYPgA2kwEbE0KQSg8imXUdrMDBIsKJR0mqFcNVqLP1rsuyd2sk5Ny1SXPlA0DlefUdUqbYCsJN
LYbwFukvAdAxVIfYt/eBELA9VBLQ+eGOH9vmyMzqRgVLhW5HmyYPiBmU2aU2q2Df9t19EufNwdDT
axRRdTUzD4Ye/YOfmd+unQYbG3mrzyYLWW7TKokLB6M/zjK6N6Xn3RVsowqyx6EOQ32dp+6DUusY
dcxrhRzOhsWwiYQzcjzgpqVVcIHQD2dWvNS5/NZavyQ2c/d+XDKDWXbBwJBC6i8jSzIH+pE1OHCd
w4DKBrEMo+ck+Y2xYpM7Pc1AUnqAEtOSsSASrmUWPw8t6SxmjbLImB9RKyJF67tvl4HDsjosDx/z
tiBmOhS6v/vcv+gZW8cMAYFhjrvNn5XF6Gx5jqFwNgs194kNvN5kfPwrkt0eZW/Tc1FD8ojB4dm2
tH8T19N1ymlR1REdSqlIVS2pQTJocPSfnnWHAYH2HzEd88EYh3dTeAL3HP27ePBJgR2GbZDlDw14
Kt5SvguLGzjELWZ55C5VZt8bLYJ8gw7/o4kDm6pjk/mnwjZvsEQQvHkzoEbya+/F0kdKavqgkefz
nmpMjf2MNKJEKVj0ob0zYiTKkwNcy8afSWPsVjcBjJ1kZDaBLobyMkKPhDNbaP+Fk+IhHb2X1MAx
5Jd30jDvwrl/tTvStN3S3vlwt3Yq8rNt29LHxpFh07OdmJf0JNLaFASoBbhptfwuVLqkgEC5z1nj
q+qRvcs9IMk69EGud8Zw8ZdxRosFeqIDLLkrz1OO+XbMp4ijM7r0HyV9YsFPAvfTrnE6QOUesj0f
Gcm1ZeRs0DR8hSXqK4/yQ6NAx2+qyBwZ95jmB5DFuDWbCYalVVyLjDGgZnRy1hEiA381qeLCtZ83
DeoGdqBuU/bkyE7AfNdj71EKNDOjFFFQEhEx0rIU6oL24fQ+BY1gX6rKE6m52msCWHV0UdGVPfp9
1wAhGCgSUmQUswy/yCR5x8mHjjiQDeENnLflJEkaQBlQnAYTL1ovSEtRTraxShTTfAgKSV9nFcNm
VOY6pTwzvOzR0KgMk06sYfN1p85yj0VHM5Jz0cuc6gf69wAn8Fw1Y3FDuAGAbi88pqF8nOV/cHQe
y3EjWxD9IkTAm217S3Y3rbhBiJIID1QVUHBfPwezeIp5YySSDVRdk3kSq77Fk+Nb3GeJ2f0FQvaX
WAy9R/hNRGtoD+tlOEX1zTFKtSumZS828oGiECrWbod4lNwYEIfzaxkvjbiHXiHTPnwflw1pLqnv
rBKdH3V1aJAsMHvfnWQwricmO73CZEkcYulA17CXIHtH9hy34pOJTI3oGDypKZ7iyhMb1TrwE7yU
UqrGfapLgtyWqyBKm09pFK/cdPa5THLWcxeSfn/RIX0VOZkmfQOFbsr1Q3rN33H283Pc8Wd6OWji
PD4mvhFuRey2++jDzcW0Je/hGuX1MeQJ73yGQnFmnEQcPxv9TCc0S5Ag4B3wuDPLQc3N5jB414tt
abGntimOwZSEvq1QkI+igi0UOSSnQotzPoWMkaMvW+TjmhAuVBWl9tBt0DDSB4IICk9NxKrdzFBz
OPLblsXvKSFGImsSe99dSHnzto12doknZjxBHaVS8ZJq+rfQvJZs744KvYzoqAR7aqeJ/B/lOl9T
imViKJq/QxkiZBHlmkMhoJ0hyyn2O3TQJbh2LNn1rpDWjxTqq3W8eFV5QEFaBx+2JA7K/e7xiCBy
WA7bvv6Ev54KkrE4jlJJODg5EBpBMi196Jr7GXoPvrNGnlVsQSFtUK6pFI9PVn7PWD2ZfiBmYVhV
Ltpbou6AteddcOtAWZxp4ig5eIKOenklQzm9M9Da1WnY8nKnGjUAEVcFFEOmF+BXWkmQaeIawb63
cPGNaCPYVM3RrhbgBhOHyZPiuy9QAGFOQSOPgIWBXH8aPKx6XU5x5MZLw1p+TejqXqXwFsDcz2Bk
Ly3uiA0dG6crhOI5JFtl6ESMPhyUfkZJKaEoMZIIUzorJt5mgCwnRWIa5t4/w/LSIz3iERBmdf7/
lwZtDwR0th5I+jbe5F7KFmJMNrz5HejLXJPwhW+FIZ2E5GRb/QYx9DadRkglrk10icc8UCnIwUkY
HWGgeqyV2ef3Eyj5IXkm4zPeKofIEaqGFWMdqN4E3Q0GFvoGEBwzvxwkpBqe9RSIfevX9iGgG2ew
Nt58twX9MOnhalY5F1rLsslw980IBkAJYr7gfJB6np/tZviZXP8aC0Pt5tRb+wXdY2vKH7l0osKJ
3klK+F0jCMsR2FI/Dr/4rjh4YurquQmtlW9yV9ipNUIFJ07Jqx4Icw7s2Sm54+zTZBQSkGGecwUS
AlR+jI33w+qDJqOtD9pgO6yDqd9UC4/XC8qzF6Pyn1IO1KYA5CwrThuTQYogKcsmUm8CE4ZUMzD3
EltN74SonQJe1h7aoCkn/yS0/S9CTrNDLZdffWmKY2eaV8l+7kmRwEW8DdPFoMkPcu1rSWRVxT4v
gwwKQAOZq5Uec4EaraL63bozu+ZaO8MO6Ajyatp2bMTQn0OqPUduZPskfYc3YJiijVUCoAybOxkB
g9bkjGrGB5PPhMrM/4UJQpxsCsiLsIyWohPVlqkuQWO/ZK4m0zFgRJhZ7YmJOUzH0cZBMc1IN/vr
BDeGmlB9mnHz5Nnsbw18E6uEM3TLlcxRKKF4FgARtedtfT3Vm5BAKb7SxWOmHmz10Gw68WdWLajB
wVnvHFvvc4F2NO9bZkfpJYPmxCncLWXdeMmTYWu5wzd4JHPtvSDWf2hJI5vjnkOLKtOnjqsrNUyu
W8JGB5OhZw9tJRNGtMaCeFBVy0gAPsDKTeZvDI1k0ZZqX5kLk8S2/sQsLG5uBYSua+2tGkAaWS7F
O33wxp4sf809gigxgPtQszyz4uaLE54Ae6QJ5NGWe5cOYtW1OC2FzbvAmxP3wAqHlBPexv5rig4s
ZQuMcqgAVEadHa+UrJ+G5DMJUmPVTovwf+rfcEx/GirdKoMVNcBTTeEp1/mEg3w0xMRVhwM5Sutr
EHrjxqsqiBJFv0wdt1EN7cFJxgOUX0DsYXPNtfV7GN2Tjx18O2CsZfIod2Ut8Bszipv5dGpaTXs2
v3qVxNtZVE/4FljANcE3GIxkY3X+i+joBTOH8Mw5VI8+KvXBZforUKRArUIo7gqrOCptH2ewI8GM
GNUcuMhh9cxPS+vYmPoDUK6gA8E8vVBddPVUqfifjRYsCwHQ+IvgquRDwcgVBOSw5Fa7doH3VRA1
C037bLfc7Y6wkCrkbzKNeVm8+Dczt98MJY/YRhb1OLx62xJrqcOdILuYhncChckpZNvz1XchzXdV
+QwPHuvoHtzus8JtT3M9devKjw5ZRlaELVBiji8ssNC/DOInK36Scc5YN4a/KtieO4WZYFUikFwr
z583GJEhHYueIZR869BUsTB/hWXu7SOyaNCz2NQ2YKpgv/6F7iRJvghfMqs5DnEeodSMCPoSyEAw
RD27I9ta8M7DTgdgwLM04KvMfiIi5xkaVvTngtgeXvCdbr+JnXJ5A3g9kX8xokSwuwk1tYtmspiU
PIYdt4oZR1vDjF4XMBNAMZ8gZp8dUulbRxngI2FPRWs45CeMOii/h/YYc0qkCUgjQaD1LhrNrU7Q
2TtG+V0IOh6muxxXStBI9iwfBiqCGW9NxguA9eEfCrFP8vwgHHgnhMQs9y3c8pX6m0zVyW78R1T3
yc5z8q82bzyG/8VG1KXL4R6/eN048kiJl9kd8a3EnzMosXVDxwiRsj0AmP5GckH9zLYeKYu9tdEj
oygHt0RoLFZGcRrCrVXrmzVWJNSZw5fr+e81kRomGA+jTvDoT+R+ZCYQg9yGXWh9GZRVs1E/mL5O
x7J8ljk1uYigEuUOe33hH21HOgjMljgCe1o+e1esnCmOVyVXFJIALiKrwQQ9ofRVy7XUwvCsan6e
HdJX5PSg7P0rM8EHKW7M1CCsLEG9KMRQGQYkG24zlK5T7FILVw5Zh57LkdkazNFIYoRtW3kfqHk7
1EjjG7FLsHnaW5C/splkhwd7xsIU1fFucAIQpLtr2NCuQX+L5EoaNiEeRUyGJxHqRcI6cxIL2k+0
+8U5urFsr94G+bBVHMq+obELOt57S6pJnOT7rumuDdqFqDtGjYmbAbOv2TTXqekekQZrr4S6M1oZ
LQOeh+rzWz3Z1AfAppjcdckhqikJLfrqXcfqU0rWKhGgwnsUIdlJgKaMGYSY0TqG5DuuEPB4e2hD
QADlkzUCL/GtX5XOyyPWbfYB4T8sWmw2IGkopDHnsdEbt9KPbp7ITckSZuUgpVZpHq5Gh+fd1JRf
zQCYfSpp2tgUnTMFx6uxpw4Wm7WxM/C9Q2F9Dq33m602MpWAn6PvQMpBommHmoOpfMwtbFGONJR1
GDJYcEzTwcA6jcxlPrTAS0Qimfnzn495ZZIszNolszXi0/FGxFNycTv4SkMktqPkCuiAqBDwkSWb
FjsawHEeFwO/pWzH2zjUYisLAw2VE8IWiQNSUwKZbtln46KwiHS10nAtGdRpL2YsgzFwF4rpYzAx
oNZG/w2nYDPUMVYdHexJCfgEEs7WAeGx28ZoQdSlsbRPe9R1u7FoXiNmp1dympAr3xrb+3TC5Bvl
2L8WtAzJz+Ujlu0ZvhIPpyYRvFTZb+mS9lEHeH4NYdwkYh5GdXwntpNHS2WQ8N/BP6m8Yj0wKDpM
XfBWs+SrbQbWbOavaQ2rvVTGluXpB9knjCPGZl4FQgwrrxpxrwV//CZhS5JFZFuyKusi9gHsF5KV
GHV7adiDORJ7dH7NvF9WXupV/M4/HvdtHZ6l/B8vSBAWulewGlhG2RMhgwOAGMLtCQyEPzyjiP26
YyDANhQwtivM1qgZc+uCHob5Yn0LDesxTfNJJ0a7CgJ1IOGki0vMBRk9PL4QzPKaMUC1ZyZ/CJaB
OSeoyb86I9YN818l0xm7XnKTBvFidgSe4xCnpuNfJJPxLfIQdmIceu/75Ne8qP5sEEHAPc/UoNUu
RN3ccy3miJXMlEeZXD+WGsHN7hROMRRDIckJeDQ+3VL/nfLq0yCHl8gd5NHcpEzY2Qb0xridXO/3
GKcXkTBEm4dv0Q3P5MCWa2/sb25AY50QtjQazpeyuGr6CRlYhmJ4VCz/F1kkvn+WusMmS91j5LrN
s9AJgyCOR6SrKsYcPSwcRydi6NAbfxgmBY8UpUQWIkzXltTYket1CUJUa/yZMsI4ntQNtRMmtL6C
X5cpeZuWpwbZ2DuOtIlUBxjEAQYBKP+IpHrwFpUKeKfpIVU4/dRtzaKSKSqbcuikUjhbk328bwH3
BKWzBxb/NXp62hCSFuJos7YarPJajPW4h0cTcYTQ+MyQJ13shZtyYJA7RvoSTSVdFJf8BZtxsHMt
88g4ULCwpkSO6ctPuj63MbavrECv62HgMUJJpMaQRZhlpl0QzT4ztFkc+vbTNbH9RSVInoQGqTC5
7kdMUEd0rgf8Gjd7kj3+RXPeeRkPsdkOP63H1pxM9RrmzszBjFCb54cxFNLJDrGxS8Ah50DooQhh
BAuCMscB2JhsFkE5RzuriwPwyahTGO8v8VnA4kZbfXSTehTFC/yN7FBIOCKiCr49dGgru7Y+VaLl
PrCenEI2F4jIGRzYW++xiOi6Zyi7jEFTb2RF1X5Z+RIhjaxl7WDz9tOfzDN/Gt9taI0IaaTfaK38
xwujD6M+9tWYrxyLBNLGH95y5YCjkAgW4p4EXtfnvfUd4FVmg8TeoAPgL+Dc5ORuzKo+N5aByHSQ
2yrHBF0FQMGCvLkofu5TsGz5sqfZZxFCLX1tgD4gabPIXuxueANhvtdJgOXJOWLFabZ2K74bRpCj
F15aDxhfoIM7OKqdTPVao1ziZrahs77iAPqaSxqRwibvIybisXXjfm2Rme7atFraydBigOROhp+8
TH9ZCcls9WYQ/RfP60DrM71JprDMGkiOjNKJPPWlRb5kYXsquu6QlThOgumvrIm5GgwijHOU61ZP
NEIo8qsW0V+Qodg3oh+rxylVuQaY8gU9ZDB7DRsmguSP/OnwadVImBllr+uIFLt85jnjJl13CdzN
zvNPfmK8paN9n1z5XCUT2JleHOVjMn1jpSUE88G7d/A8plB8UM3kn4G8T/7ZmZ3P0CJa0mXcDIge
DCYr8V6B1nQZv7FiR9deMUSR/UQOQ3foAxA1Blt5nqXy0lNrYNTFnBB8Olx4lZsfXG6iUYUvOfgJ
Zi/Nm46GRxENxxS702o2xMa1xcY3px1yxC+yJc8R4oSD59CyI27ZD/qPsMjLInVwxZJ+BY6abDBf
v/Gkw0517I1RLua2cnhzLYKxhP4Qk3kmIpbTnSVsx5+7tuoEgX5nfyonvtsxp/poDs+9AxEnId4l
aB+0lY+srVPuZ0pgVc9vCMBQN+l0OvcjrjeOnSP+zkZHnwYM41z3Mbf+WwsQKXCMTSF4Vklk5Zym
VGkJyZvr8MlI++dUFWy0EwDTtmFvuYvHVYva1bOw7PLdMayU4amuvDsUeSLcouFaGN5PYmGqL9Ls
SILetRohGqXpy7KxiW11BqdABwVZh0lv/7fqX7uQNnUqLbW2c005H89AztpXBYVqJyPqtWSy/k7L
ZGV57lNNwGLRWd+Dk98fhvadqz9E74nLljZks57VnDJxTpTVfigB1dp0kYup36zqj7xqj+VckCza
OqzcfTyObmQcIx0fdBO/eTaR9JFifV2736TJYaZVTEyYnW6wiEwrL5r+Enz6E7o80A7/ywR2UGQv
HSP8dTrMxDqMiEYLzKboSuUmHgzSKgg0ruwO4Zs2EBH9cT0y42xQTX4TfTOfuTh9+GlmxZ+uZ0lY
4W/HdZ/XLL/a7gqUZN3VzclO+42VAeNKgk9AzqA/QKuP4VrNqPSwIjMRMRYNQrJzTK7xwQVPSYf7
xWFcHoKwumdD91bbawUNH3qneksN+XBijoAZSV/7QylpYlEG5DMzdKh6RCC94BxP8KhnIayozDAP
NvY7kjoNQc1b3Wc1R1ecShHAciO8RmJjJ3iTR1e+FVH4pxQd5MyB4NoYIApBPETlHmT58JX17Adx
Qc9KlK0ZTg4aYHDcvnMOwtY6GL39yWzA3rROuS8KLlDTCtUuNPIPUtiPiG1AVsIggEjQ0WW7t5ng
1CNy+/JJ+B6yb9Ffw9B/7dvpJoLFQWKHzEaXX5IcCYBHhlQ9Ei5Jb3hAKcg8xW1InB5pUkNWDRU5
F7WokRotln9WHv5MdhworVA3ZB4XH6QAY47uUoc0+RQbuPGifPM7KEvF9y5+qaKw98T6xNQdDWRH
vkrTdP9JcxmIJlgtK2yfGEpYMslxUs+tAtVSnHzfIJsb70gU7VwMihsZuLDMWndbmuFwymSWHAiW
WYRCzAkM+g4/s7pvYzT/GEHVvZBdJrcoqwjQyzPiy8tHEOXPxCBl19xg5k1m3HrmUG8s+wMtCZaj
WIHPDi8gV6adk6HS7wI46F0mPhITDFfAUjuD6SyGOicMb+F4jOhqZsLkTClQIhR2RfvHhTVG4ol8
mq2Eu3cN7egzbDPiXXwoL+wNfT1QzE7N0SlVcIlJhAQYZVbE/ZTfGS2ATzrEYMw3OyOfwtKes4Xn
8jGqgts6s5Nt47ffYgjVcarw4DrGWZhYoqN2Q4rxxmmC6D2o5TeBYTWikUfsuzj/LT2uwWx+pV35
WpCaNpOeRlsFjbYTvwW5app8tW4JWgtIXIsvwPioSINn4sRock0WdPliX8sXe22/xLYRq/HlRu6l
B/ywahh8JFWOlYeReFRfGMRK5Bjdm7swQuIlFi5q5ceS9GsugXFVNrH6UY+sGMjH5akiWU6TMAdz
nx0bmXPVEj6XKMDh0Pr6FHd9g3fG99W3hELJzIonNpkeqbuYaXJxhPLoNHs5t//6MfrGSYUxuIVo
50ZoEpZQvNm80gEclEYd4hObx9K+YVkDXaPYODK/mCY8HhTEySEhcs9kgK764NV3DMAOAE27DAaU
JW/9/yE5/wfwqvs8OAxcGaAQ68epBV6pey2I+4tKe4lAAvBUg9fHuWavuYqYqukHw4VTT2gggXIA
MbT9FggbH1dGSDH/pjLefOIGTZgScvAuk9/1DH7IUg7dm5l7r7mLHDiALMXLxsEV8OCR4rbJLKs/
yODv1OHQs9ORax8glFd7t5woRMcyGRAzCqHpcJaoRCITW4iWfYcMxiZMkXyMkWjF3GyX+6F+ighd
zId5hcwOBPw/eMe30GbpnuxDytuRUtQnuLGT+T8t/UvjlnDjiXbMsSK4KPU2M6GPKjRB2DPr50mA
v5Qg/GFoZ7ofiuwiBz2Ju+RH1lO3j63uCArg0bjRxrPEvW/xC5lL9mScYyVjTAaODbKo2oq++vKn
8OIuqZVOGV/GsXp1ljxLG6BTZ2JHaUPnUpJNtwoBn9nMtSCwGS1ruKVeDEBw9hCy4+WHEXnQ60Dg
buIGzy/Bmv4QnHLtbMsEK1+T8X+I4MyJ4syb/gN0JZPgcTc4xlVawnlpXGCFsbzrjZVw6xPsGS8B
n7b9y0cqmrs+FR1brDJCNCenm1G+hgSEeiErMQpNL3AoEQs8QnJJE434iFYOlKJNlbS/XWN+ZANx
owYgR69grttq9+pGaiQrHm8yyU0HJcJX9ui/eqJM9ZJpiouV3yY6EPN3qefqaEj3Bpr8nhKGCgvr
SrDPkyIk1SUslcnfQLgH+ankdn1Zrrer4f/JxP2KeJgH5rrBErwqVtWSw5oRyEr68NEURrAGcf8D
JnnXRfgDl/Acolx7ijqXhEvWrtuIqFe5ZL42TnanlfxLpekwSsc7Zo0HdoBnAoKRbo2z9QUshQlO
t7VGVPtEywIaC7FVGjeL0Nl+SZ9tWBvA2H9LoyV1DGgeMbWF6Z3LXyxiHmZWY5wHUNjGkO+LD0Pr
55BkCPyaUbLSLfq0YXyJeWTJe1qZywZZ8bxaxnQu2chs8M0j4TJvDAD2uOTJEOrttY8VnDWuOM3e
+L+mf2fFmbVvnCRfYYzADiiOOaG9eknvjZlDNsAZyK9He9fErAzKIAYmwEHtM3xZUoBrWMZtqD4w
0hxzi49PLInBmkg8CxMlBiFglcP3PExkC/ewtBpPXgNfeZe4VSeEJWc4CGdgE2tAnO96SSo2Rvs5
9LJ7xyvqkmhUEGmscYNVTP3RXbGXc750YpMS63z1iE7gQs67mow0B8X+1uoYqQhBgU/a5jXEZL0e
llTlgJH5jNjTI255VG/0HK+so25djN57SWXOCRar45YlQYfhsStPbl2ARij7m6zGXUa0M4NJNv9s
d2yU6VkMWgkouDEQdxwlnrvBsoEaw3ixEsKeCI6ehb7h3urWM5HSSGB/t6WH7AT76JI57TTONwqS
k4WQW6Tug/Gyt07VuBcDpbiTejb0aAPUT5uy0WZERx/MOUAF2wcMjFtm323vnE2bTwf/3MzenlxY
sbUWgfhwH4nOnmf5jbrl1SiK3xbR2kCjoCa1mdp4KbIH5QGOcxzC4RlIYOKn6Y+JBWf9BiVlNRDe
XUQGUjvOaoTM95J473ahSpN9uQtc781cYOJVvub+LDc04cdOf5s4KJYj2ejjp852T3MW1ast8KYP
n3BxuaSMK4j9CfBFDjhuvkpMXxYrPyTnDcFcnsV2rn6qfGLL2Yj3BQ1bS8Ivq6vniIBzroeLlKW/
zWkpV3jcSqLQfbP8GWgqLSLSa6LSR21BeoGYyW2P0jX2zhmx6rnbOVwZ+plgwRGw7AGv5FkRxJ5V
31AJ8a92P5KYdoa+WNa6k0d8u2oRBogl0X1Q1lur7yxzme3MqEHs5bHix1lXFa0Acz/ZmWej9C84
2BJC4xXh8cvVFQcRs+HphQCWW58wvUyj7McEl4LOHSk4drSGQHondt7dNA22wo4O2ClKX2Zrgwh7
VAkFr1cB44FwS0LuPcO5VjL8VkR3rpbISLpWzyzvjR5pQNgjDF5HDLs+jCzpdhxwfGAFcZKjmfym
kMrG5KFH3DyamWPR5MR6Gwijtw0K6yZldFPqr7DdTmW/axUxGWFNfETAT84hb5xYh4/YN/izXsnz
oicxXoyUgekQ26sBGZIyQ1RSjXuxEb+xp1bpjiInHGIY91QPEGZf+kVwqZH8wrash//DB2laegy/
RaB/wgjZKAqLU6H4biaHOOw242uE+93/qaG4+Ywnb3BbfkwXaJcN3gtzRkCn5rITTuY3Pqrj1P6O
x9Zc13KfqChkaTVoumx+WZR1Rll5a4iW1LFsvbbGMoCNACAUIdd4/l4vFVzrQ4YxLePmdktqTer8
kBz62xiij8khkK3ww/RABDa1CXyAvR3WT0QN3XNOmm7RUtaxRfyFYhHatxBpBj3S8wDzrKF1sfiK
3+ae0UCxLku333UYzbbZFPbnhZKwQkcQMiIMn+EziV3GDtrS96qPT1mU2xf0zH9ZJX/OkW+vJ/uD
jSxbeApN4Drb1hkPeTZDrDRRbs2spK+KxJVVmaQFk/lGQwLX1WpICwcTQ22uNbOgtRkH7oZaO0cF
yxQlp/fMjATkAKX26f9f6qDF52CATK5/gBJEI7ROmrd9vfxHgWEuCQP1zaRJ3ldxfeGNJr4lBCsQ
m8GS1cgvSotXn/LAGBlXh177E9ce6AfLvLmD+8bvzT6u2/3/p2n7ySwU67aoGxmHiOZs2O54GAdj
T5QJgsF0hjrVT3sU4yEFV3xtG5minja+jKH4sAmn3Nmzz8StJOw+no3pIHM03/x2OMhS9nOAO9bY
uH6cCT2O1YvXdAF/LeqhNDcs+sABxBb7BQ5ZUW1jZ6RLcjAsV+0Sxuh/zIF5I1aKOLUEztLUhY+G
YvKQWs11bAiS5hIpiXqcv6uSpN6u3zUFJPLA94jelSYABcW3Rw12c8BdgYaGMyUTTnFpmqiV4UEW
ffuo08bdB+jYyFPqUWw3JXuapKIEmpC2jG4JUKD2NjBguRmosFw6u+PgjQjJZIv5urkP/AN7xOef
odcPAZYH4GZX7GvMtd9bGamJ+GNEwS7Wn1kt97b/YmWIZEYgDd3yLZguSz8lcbQ1fvwSpNNznbFB
NIG/rlsJOg6HVn/0+grTHWAfwL/HjgXZPk3R8aQzCQcW6ZyUSpVUpBiaxXMXqghzkThpZrrayXdR
BFLRIzoSIL158QiEciHxobEKfqgeFwicq81zmQXyiX+IhiViDuGQNvEOdfijgmnOhDfbRdMQ7FUn
nyfwjVnWmE9EOOz7QP+j2cZFY9cvqOT/tQZj5bZl7lNAIZUpT/mg/H5DCdpxx1bHKWUrnsUs7WTN
ng78oRn2jxG41lVV7npyGVd5pXmZ1JBsmKRHG3tEEejHgXqJ3DQBpI96Cm/YoZaIe5ockecIGoS9
cbpPzOAvmfDja+05dEqNS2aJ1W2ZNoEP0hJrZ5eshgjPNnXTQF5fwp8YnaiKkSHw02ODNVzCDuqZ
yGe0kKF3hxmOpBg6g4letO3Fl0k8Upl5QHhbv71aquTSd2imUobahkLX3EsGU9qB6hvZDPgNk8SS
vjq4jrxhf/xJ2C3wZesWS2HgobzHqIBya1gnGkwUckB2RMZzGlRkTXO9r3LOG4LtEXPl4kNGiGyR
E3noNf01nypuhuYnZO+3sfJBnzy6ZezXAXwklEVsfvzhGa0G73CAgt9v7kFSHJHUo69xnQPseCr/
Yv5EAfdwZvdQIive5AausKwLaX+KbpPlnLHcIsYpylq5czzx1mRPHUim9cBPeZ2O9aHNkJTjv3+f
JUHYOh+WDSb693DI2ECr8RJXHOQoDIkCIfPc14JoV93ZGFX97ESXxmEAa3yVLz8+lk4IHcd6F1Qt
80xsojsYRodR959MYVFqcw8Bw9FXRdACLRDsej6rFeOe3wr0qIOsj1ZWH9no2k9VBthC1i4y2f4d
eBUGegPlygzlFjQoHeHD6AU0DI4xZYCLZdJnAVDyPxkOZchzk5tTBOQJ9KyagL3zO6sziw+MqTmM
nDiyrC1EYOBIk8p32orrvWkWZGjO56mC2MU0n78xsRIOuZaqJoKOnjNYjF0cY41VXlxW2vlyu/Zj
XK26wlMb6NzJDmriHdZOs3Ws4Q77FQlPWdn8sFV76lT3bsNOPCpHfiVfPNMVo3NTImbvzkBhnFUe
/LYaPkBDQWzLJ4MOkanRFNdXgVgREB/NKYEKSGQxXWlyQ8poJ2fs9wNzp3UDfX9jiZZLCnFInN3S
ylQ713TUGlcoluWkY1ziJnDQNBM03vMVYdvwM2d5mnIjPEgRTc85oatopMCbJIwJlJ+C2ceeM7He
MCJwBJNL5RJlxrUcIOSz79/DgkHtMLsg7TiukaVj7hLbLq+aE0a5W4SOhOaN2PPKcLELz3xrFV+E
O2Jmbe3ytOxaJ68agDSiUzCODOpfmnh4k5I735oyEgXbQ2iZ1tYwcHh5ggQ41KtYhH3imHig6p4n
zyygd2hTWTuOvr+d2Oe5+FURQ7ttYO5E9oQngM/fiUrkc5E/7Ie6fZOec3MVf4xdX1J3sfHhZXMb
ztaAGysfcG4WbfQ22+DJkgHFVMibM0PEol24ACx6LbOSEXR6qpYB5SAS9losvuiZDiS646QyMW80
cj4Suk5SIqo+uB8EvHR99Oyivs1zZFJ9Algf6KDn9KdJXNMKOzCA9WLr/wmDjr2EJuA4w6hcpjsx
UrXXmZXvlxhRmq81RfFRGCFZQpVxT1rMU1JHdzmiB8FQwl6vVc9QO4Yn4rewvyPd7iAJwS/Ca5LS
wsj5qUpn2Dy964JO6cjINd/peMQy/vgXh8ULnZ4MwBS5JUsqqzgFSCpveEtfGh0jr/cPk+rBJdq6
ZMWFDjRrITAlbBhq7S1SfZTEzpS0u86IkwtZOJYPH6b0/H/jAOR+jj+HeALslE+/NFkU65zq1Aa6
WIen3gBYRC+wczDnYj1CSR1VxtNYTM8F9xLrhDDfL0fsNvQqdc679HNoUDJOTGhHI/srqX03vUTT
FCVTeR1sPMGM7TYWrXYEgg/kMtlcmXDF2oaiPFgsZOuCdTC4hZOKeuPoh9fBSXHhuMyjWCSqk28T
x4bN5GQVXLphCoXJmDILl7TBrF32h8BoJXN6PCZkomBLwgdE6UejqjLzEibJKYUd+OPofuunlv+t
EZNCpfXy19bezXwz+3EI/tcifyjptKy13bO21VVBZ0Q0dlP57N4DlhXantinOtZrSS8dWR7bLPIX
NgxTeEcAEO6FYfwd4dGuhNlnewz8Py1DuU0gDX0cWByoEYmXqe5VRyhp34RwtbIXN9Ok8DaOs0RY
IEUbefAdvvqqSO0bsEJm7942lkZ76ya/3QrIrvdIB8k2aPiqpyJHpsx50sYNZsbBoqSudHl1XIRf
Bmzx86Bd8M4YhY6gTBBRSPQ7VRC0B9K4osvMsmWPFnfehUO+QMkKk78y4NOTKnos/a8pSH+5yA7o
HbpXj0HGtbOkWOX4h95jp2KugT8MFsuIs1X2xsGeU2Ro82sC4z+gREPhwv5XBLiTgPEyMkfwZOuv
hH3MZIfucS7FooIAA9VQffXtYG8t5iWbZsK3phXW+d+Nmzin2e1XXbiQZENkycFXFCrM3l2abkQQ
JMRgx+Ol0ahZo1m+RYC4hiponkdmzYAPpXcMNI7YNDhNZoqa1unJpx66ZBM5z8gF0VHSS6HPJuvR
dFV3//8XXikoEQ6mOxNiNL6X4k6CMvj/ilwNxzmOzUl2dXV/4MEUd5v2+ZYX9zZ7j+MuvgG/KR7Y
t27+tPAlJ5NEXbSgTTQHNyHa6JZFDErcLnxJMj98gQuJGTk0u6NJRmKBVveaFNEVt1F+aD1AewTq
7CP2sC9+2w23WY/bMHKhv1ZkIWXMF+AhShDMQBQNxeptFMRqlXWMC8Dh+3H8P3pXdcSKCCDNp3yB
G/l9uGvy5W+5SQziDCUCYqf8lOVDd2uqdQ8Bb4OHHRRhZj5BjyZrmvzbR8zRMDjhxc8zZDr8bIiL
Qhdi++avOJTw3gyJAr5wLhjUSaHA9ZoJBjlQq3M7ee8BrK16C01xPvyRSxBkIEfAB6nfAqdjfDXV
dULrV/OyjdA5kvE/5s5ku3Fj69KvctedwwUEIoBArfonYk+RVK/M1AQrpVSi73s8W83qxf4Psqvs
tH3te2c1SC51SUokEXHinL2/LQb2uJnoKBTop+yzv+A6kpx459JeUgAmDOgGQ1ugpZuoOzvkpq9F
3S0e5ExeU8ZSj9fX0g0Yk+eghxZpqcEFbLvtm13P+6HtNixGDuw8CuO8AzdNRMcanAntrSgNL+Av
ggtt7j0yLPAbVfZc61GQ3CbvYYiQRopU5W3uJgB7pJuYnX3UvsPYxgehaSon2xp0fkh+rsCS02pg
+AQI1g0ec5+mgJOHYIKJw0skdz7iuMY8U6+bErsuiakrZ/JywBfu52WQc2lLugMkzJhbD+aQacWX
ePTyDS4ewl+5626yOjwui37C6d6DkaydGIMkvkP0fdLq+m1QcqSBHv6YUhx/jzFTVeNsv/ZoGms3
C67aKhPPoQIGMZTjEf+GM8UCMMirB0LowONQ3bJZ+Hqwb0qsL+vG6txLJfR7U9BKMpv+W523mLcM
DiVm1p+d+WvlnUnJgPxGvYSG1uLVrULOYJzF4yX21NxHVCaDU4gd3Kt9piBZFD2nRYz943FG1XoM
03oRmTPI1VHc0trV7PkmSlSqf9aKiWku8+P7rBmLbTjh8SlF5G+zsD4PgaH2TuEu9bnHEFmaa2Y8
OGUV8XK5y1lK9Ksyo6vglEUNdAuXeBHEn3hjowO0ZhanrMaUM0sE27hRNbr5zXKnW/6Ix1lH3WPu
EopsuFRtkYjqDVhhvZsbe6PHcdpI9a2dB9JXQbcj6p2/gfJkvZnr18BgF07qCAGY4bubNCNDszQu
knXqyyTINGp9ctGw8W4sCFkImoJ2T+PoEX5xfY8laItStdtaS8utG2swgZ6zAtycbBsh3c9TLTbe
AOtgDGr0FcUXDefxyqHLRQRZfdtUIxx29TahfN+IBAGhjOzqxgv9jZtb4l2Q30WPC8EQvZpz0REn
0sbYW9qKUiju5QPbT7zN4nI1cLAk7xi1jjKiI66mQ02qma88UKB5eWsWTnzLtxmihYy3sLzCnh6v
QuhFkPRwAzppsAlpH1xZpimQA+MHW4JrN/kSVpN3xXNpYaDD5rkxSVBn9jBsBYUHPhPvIjMz3pdR
TFwaUSwgcKyjsdyk+pOK1LBJHYZPrT+CM7TNpzniKEb4NKNJMR6qLP4MNw4zp66Yi3OUtalgGXsN
ACYRFLA34PeJGl2uzdGobymwgMqYZrUDFRk3T1mtzIvwomTfOzTJnaIM7qYi/F4zJcEipNHFQDVI
Cu+N6AdBfoSnGIt3A3i5Y4UHFf15hN3cdtlztJivcfrO+zmKD0HUcQTyBjrwiKCjuwDwyCZL3Oho
xQjWGCvOfn2ZfEKSdTPfj7uEIL9BwTTLda7wJ2f3rYrf1YLJ96qxvNSLC8gpvuSMMG8DWxurpnA+
FXY6HRhPcCYjJjjM4Lx3Hd5qsk56pg91a5NcZbnWWnsWjffGvCc7kHXFi+5sIDlXnGnFngnKiH3I
66ilsqKeLlD1i000Dlyopceczc/xGhWC9ACqRmi5XafXnulT2dvLFBYVfG5hlvVGUolrOZM8hugF
ahPzY7YgtpvmhW0zu4qCrn7SosTA4YxLgCBJyLHRQJMzm41lsEFrkxlvXZhciVH/EHm0gWNhxG8t
JH5D3TbKmL5phEkt48cHOAQE5QxqHTamdfbyewxaxRZo4y172QmZg0R2uYSlh4csNsuNEjkCkhB6
xFAkQEbKeyswJG0jP165Y/3ZDaBEuN5AKRRPZ+bkn8xswUtD83EhYzEae0NX6l2LMjnQkZpXzuyS
q4uVegizCb8446BontHy4FS1OuJiFmDnqlKsa006HZEzZ+A6jyOw+UkpJpAJqO+qx8BgRvWxHuSt
lXbv2aiatS1DStC5WYHtF75qMTwP+uDl+RtnX3DGdImxn16iMdKbQBv0D3oESQyLkAA4tr+32XBj
khI3LlZTMKx8M9DRvahdjknzTEsoyU6cqq7biatggAQAar+4ruPCPmK7CmxEtGQjv/pzW69s4aCj
cb+N2UwZEq5xt5l3BLe2BLlRbaQTiwB5S7Ep7jhuMsk5ZM73ugvPMqGVCVU7RMa04Zy7Dm3/RKcK
ZwSOpKvEy507+A/FugZmSWejfYSWJq9GTvVG/eH/kTTBA3INUMDgt0cA47fUOgErIHp9TmeVuKHz
ettn0W0ls/aukv1TUGTzQXIoQ7CJupfcPPY4YyMg2sfpdT53pBYw9EYpsKXCrVbdYJKIbo9oWRGH
YWo5l9AwoRRLch85neISCEQi7gG0iHsaA6+zxG4dNGJXOEsK+hKBFdbzCaMyhxJ6aQfbdBK6IKha
glZfclTQjxmRdojYoxUCeBq9Pq5kyLs7T2KGp135MCUAreO83aaFfekpNLs+0JA5kNrruVqnZvYS
DYO1t+fNIGinpXRpOFS/cOwGdm0Yz4Y/3FW6unMXxhNV0z5qk+t2YJ9v0BttpccYYbZI5XSTYyQK
gWNZXuEgThAZs1JLJusFKWg7RrKvIEeD3RB2D1Y3PdstImmpyPLksHbHTgGyXLJvBIn6MmSWj2m/
fJrs4dUJyDAsRpA5ecMpHlmozHS/U5w5rSF9NMhfo37B4mdItdIWgkvF/DJTWKOinticpESYhEB4
1xtzv80tuuZ1OMXI+CZoCIE6mflNYtTpAXgZwBgaO7vUKbF7IF8hdWm8GkyeC+XPMY23Ot0XpBdx
4elLScNTl0G0rZL6PXUkK6Eayl2VgYkXAthr/D6T7grknuZV1nCJcKLiRnafLMcZNk1tPnWF5W49
YUxbkda35Vw8wXeZtmT+3dkCTFJXIrcfK1oVS4gILW/4Af7CRqIztrXB5Wxg2p3oJH4lR9BN2c2M
LqDiwHxhTxm5rphk58A5VL71JuSSJfy1UwIPeijG+5CLEJxotOn4hSP/ewA59trHwBjVpG3mzVtv
IYtEBJzsEzs82X44o4K28h3ILewORUuMx1taz/ouSuUmSubkZmJXuTLomKxpul88uwgYW950biS2
UZA9my2jAZZVF9kNdK0IpWfQ4FAyFqWwhR5WzvlOVqiuYOExJk5swFU1JKFcY0Dpc8ZFLeDduY6/
hcw0UtnuHLIjPg02HeqgAxqg5u7RrZuGFQobqT2WdFYVzXiny+8Jgz4Nk6vObWHtlrRgy0OuYje8
jnVtw99NoWUKbOtl+Tb3OMbb0VrT0/8GMewGCTTU5qEiTD4ztuMA37rCjS5hqeOopNmuabNSvlIz
pVZ7L9qWQ3JUXqdZTzRAftu0iBBde8QPTy5DEJC6MxjxNiaQ8yi7kRu4I4tzhdhabIWwua/yHuB7
DQmICVj+NHZgzOnor1z0aoZAMIbEe9/WYNA8y98oXpyKMi522Rxgi14rgxhb107u+xDd7WyWN8sR
ioJo5RgwH5QT3OeYluCnRfdNjip5HL8iUDPwvgAO6yKECY7mQGbWapeHlvnQRdm2l9nxRGrOAwwy
uBHafSY8C7BiS+3fEklfMI1YKu7cBpXnDPNhUHi8Gbqvp6r2WXCz9Qh3T+jx+4MqhrsultPBB7+e
55oq3qfrjSydPKH4tW1x68wOLk8PwHfgYymszfClt9BwwTzcUsjQNpvoBNNMpC2WpHIbZuONVPZV
UgTVKpGEqHhh9LnNELnHNLk7gb4bCBpVFeE+gYsjzQx4utB0MwM3PXJsc9xx3XSxMTwutYIIS3gb
566oC8xr2cNQoTsFkZNerRBtogY3mSUkWfCadrzn4wRbm0DQxERsNyPHoys2384SexjWvo2ly8+B
yqyraMgxT/p3bV4SBezH+7E1T8WUIMmZyAdjwLYxC5NgVYWaj5kA02nSuIOpxNZMYcMWgMUUgoBe
gi+YNcldV7iflfT1auANuY4t57uZed5+JhIQ7zvSK5cGmcrQIqS1z/imJHYLhtsB6ky+tzPW/LBj
v7TcYueOtMvyOPa2vNGu8HMi/C3DHsMXZ6Q4wwxqtNXWWiwmc8wj+pwEmjhffEzZS2zhLO2lde+J
/AsGTJz4Cxw0qvpbE/n2VYsU9cpI+CFnxuHHbJTOgQFiGDXauqlySG0jQ9SannFnU75O6VHUX0rT
X8FAESD2q2M5p48W+LoGMljv4oqlTAKDmyfdTeAqY1E8rvr7PqXBCS4BB1fGq1VUNVIoCR6yIrcG
0Oi44gR01VTzfGVUoUMRHZPbFKt1WS+KJFSCDNbx72IrPnUW3Tcq5XlnKaYWjHc31SgfFV3olWWm
PqOU9HNVymcpQtzFM9iglE7BsNhKKmBlfuly1nO+oe4edhFcKBYu7LZlroGT2EtQDAF5uBcEytSx
No/MhFhDVXiuRiSXbBNraYIYGePAvMZgUFdmdQiLfFibefWUlSQQxQgs3dB+AonGu3NaewZJ2sgy
V2lsI+1yQ8VFgi4WlkxF5BWVeUfmX2J/B5B6LIoSOMaEEt2RvBEWi32fDPVqdOoZbQ4Up+BV1uAO
wtl742Tib80qf07ZGxkVNBzJDJj17RKGiSC6Qz0w3s/hEJNatdy4weeBdXarurdUaI4VAVmVaZDd
2JgoVw04bBNNyjIOsTDSMg7yvswkT5w/bqxebUs1Gvu6T6+LGYd+6kMpmwaH9lKDE4RvM8u6WfbT
KyoxYqC57qP6TCT0GQ6QvasiLtIpqLZdYD2EhkFFlqN903dsdtEuH5Ozaqu9MlBXEGLQcBrjSDq7
3yqdHGBo45NktE/AxPA40x2nN9MdPQTX9Bq4PgmUQplEY3y0uuy6SdOdmkHUqRn2uyZBwx2ld5jR
pZtVgN1txHfuz/Sg6oRISsZz0K18judT2FNb5G9jTscqZ1WMK+c7jrq3HKpkrTgmWRPRWAniKjJ4
IdV4p9QJnXWuZbwtpmAfVvH3jpEwrxTvaY8jFWqxV88mYNe2AabW2gcWl4eIBPq3CnvarojWlLLV
EUzSu3KV99Ck2w6Y5uj7AeeutNlaTseAqTAQak7+Iz+8TCHD8DB77ieQat4RxRz4tT65reyy3bY9
CWYFuIJ8QqfWi/s+mY8JViU4u5gxiTGK9xgkp+OMi9mRQ3QMxQuZryltjiLd9B46tXwY70ToYzAn
c4eWipOtZFHwVDYz4QvRlKHwLsFYRD5I7OWGYk6R6zBRAdrY1Yce3tLHN8rp1mmC4doNX0iALYgG
otd4xNxR2vuPD4XT1/tgVlukBPyeynzpFJG4Yxha1x83aph/+Qj/yS8f1TEN7qvAzc2dqZdBIM4I
BjVW6zbX83IjS7j8H5+aaTN5q4/PP77jx8q4QhgXrSFeWcciS8WxHemS42jlw48vsk6Jo7Dtae/V
NKmF0sePG1AmjI+dOBOMapkmL5LuLUj0tynDpo/1CjXYcP64GUdkl4gC+NzuDlUw6JOdZyPKxIm5
l2WeujphN/u4KSUfTd4Obnh9JA2KPuRyY2C1XTcNtLdf77bO5s9gmrO9Wu7s16+L7rmo0/SOiUFN
AAdLwMSgJQB2KzhiS2MKT8rOhmdOCM9lCW8swTAzYpa56cdkzo4qScKzqEDEe4aBz1DpF3McT60b
cNgQqDrAYATv2DQwd/Yh66sRE2+dxO4NfyFR0pMFZiqtwlPf3WBcI8TFjsoD6cMzAcK4vAAuqy9t
XVzDc7XfnYSRU5NNX5BHhDi35+4msZDrB0BgMSbI8DrXZnOI4jC6DkTzy0cfXwuWr318hCDrtikU
NmGUnc/wTraF4i+RTVatIXgZx95BrU3fyX76+NSGU8uERIgnleNU+fjux6dd2zqHIb2bXTvcFLKX
t2Ms5Ub5KP/Q8I7bslfTMbAgVIhG8mxmkbm1eGJvYxb5bgzwetn5586ekhvL1hypVYgXlqglX5ve
p9rrvsd5mnxrlbm5pgXBcw7m5I7VCKKMgYClQF9WWlZ90AMOl7YzHouIcGxFwARhDNq+5uyxIroA
IknlVBxwrXvoP9atUTfW7c8fgTqsnape18Jv1t6SX+JH40QGz/Tt47N5xlFL2eLgGtHPFmlul9r3
jUerKrhsYqmPOqzMnaoUpBscR+eavSvw6/b248bG6A3I2yEGIMWSEyMyZ1yXPaa6/ZrbTcSP8xmF
QbAhFcDcglyDdj+Xj940AkezjfpC4Ez1MCt1rhORfDG0RQ3hWc+ExBirCGvDl3bhFlGfflKcoo90
DvR6grT9xYuLpwR1zX3UzuIMHSpFCzu4s/8y9MGegl1wUjL8rZ4TaA1B/8qcBPqvPWqOyoO5syfh
cnWCbANb0K4bHOKfI4OXu0XRXUzwdKeZ2YYmA2srjDZBzDZFjLA4d6bTLhhpRWSZU+0aMbvnEJ+n
LolpWJl4liP29QSU83YochIBYVgjuUjkjt13jrjve/4ezAfTupFutf/PGf679+LyNXtv/tf/eBv/
51tRTnUUhO0HNf7Xz87RG8zi4nv7lz/1WEDuyH7/Iz/cLzj65XP49Ouv7dcfPtl80PfvuveFus+l
9vPv8MtP/rvf/Mf7v8PwFy7c+3/N8H/4P//7W9N9+/oD9//j//xM8bfVT550XcvDT+DB+TF/pfjL
nyzlupKhjGMKYhitf/4D9XcbAs8XPwlhK+1pz6WwdJ1fKf72T1JTMZqmJbTl2lro/4TiL5eH/wHi
z8Mq6THX0rYy+V14pN9C/IMwj2wxdc+jMH37Ybbn1L8hhzKqr5IRUS182cDzUpb12HTmlTd2s/2J
4RHquGiI+vSZs5/+EvchJpsspIB8axTtbzywdd/sSxsuCWocCH5n6CoJFGR/lBxcQEoSAtprQkc5
Ihiqar83adwadKNlhO/drdPOBs5mZC7d91bCR1AvszFgpxwCVYxkZiMgrJozio4cPAZRuSNNKjwf
/N6EjeTXpIQN1dYniLLcQRCUp8hTnnhkMdDVl7bXDNDcrprxddOsQtkP2ZeUukaaw13h0LWE1Dkh
Z6PbKgZl7gwx0aenyPLrdWsyHN6pQkTGq61lrnbtaFsH9EZ656BZyA5SGBwHlIch7uvYk6oK4y4V
wyVR/hDNzCjdAgOybxDcdy9r5bR7EZCotC5ji3hSDoAkcDRV1KmtOdUec8ZGDC1e8HbhoNBAVxnD
jLJf3Oa0dr6RDFUQ3urQMMer2vri2QA3150K1TXzqSN7L2AkWmtvQ0/WRrOgbbASdsLedsVkI3VI
JzRFek4oWl/HHHkVxFBIFvfI4JhGVeD9zNekmSeMpJp9bO+6AlE7/toovOG4lxZnhrQev5ptDJDA
UeQkDhlsqEHha2NZm54m0Xn4zugxxtSGISaH3i89nJJ+mjwBpUiTVRPWAPrDWPQMXZJJYuCvMOkz
70OpuU2rBkKLO8XusI3ouxO1qFv7AdgDQORYG7JDkwwV5JZkWVoBrXBNQE5WCKujMeK62BCpDE+8
GLKSrOUIawVgKnwGII1bxSkkGaAl9y5k98rLGu8a43APIL5xafG3RoQeNm+KGvJMoGX/UEQovChP
AWYW97AIrekWc+9kvxrE8yzC3z7JD5yVevNW13DU7xIG6S7tfA45zLG7AU8lgaElWPsWYlBvY4HS
LrhsTHwQFEXY5NbJy4SXjZtsCK2oX/dW7UZ3lu83AG4ZDi+DNk4TeUzQepzdB7zi2WuZG+CIo6Ih
6GU/8cvIaOtEyag3FBuuDWu/tWJsKgsb9XudjZTA1N7oDtNVGxLOSVvToIXA4ZYZWTowmDIG8VQY
bVkvbml7qE+BdNrAWxU9fzUBAR7pGniSRdSujVoy27gkIdE/xM21RuLvcjEPiynUqsxop1Oo8Kie
itK6QOTMOfLoMOs3MvfVcCjV7Bo2KIvZ4yjfEXhzFbKUxSibbLODyDeW00isIj8lI7ICUPRdh9Ck
2GNjxyiTb4bN6kLQUxI4vNdixy2il1ogoryzbNvt3/rer4o7s0W4/BWnbygPRpYQktr5RofJwKno
KZq2gY3IsW16xcbsj3SmagpaYxmxp8o0j6rgUmZ4wU6/ZqYeNYeg7QAcepPkUJfHNAC9Bmf6RhVk
rq6rBqXOVVd4zXSBduZM6yGJ6HdFzTR+7fqkZ8yZGtmblTn2veokCSCaSQ1rbJrE4rOwUO/coP4m
j6zTY2ZAERJN+6VxKh820DjJki8NBsUWaRHa3geGIKJbOz3zc4dJKsCmZoQEBEalSLiiaIi++M4Y
t19ri6zMjWb+rfCAjy2yKXCe1q3ZMS25COVgJO+xNLMG0c4CTjSAw0AAHE5Hj/SWd21BdNklduHP
T0HAy0S5V9O+7HyBXFeUwh03YzNkaofiscYp34nGuyR95I8XHyHai0/qIRDP2JrcfUwDyDqEfU7b
1TcKl7ZQkuNJyPwJFScGgJIUwRwwHGaLSouXYBqXsU3On7idZACAafQbt70qkBk3W5NocIaA7TjU
V/XcxdG6AcOPjWUKEPdVEs4WtsAWG0xfo3BaaZe1nuaKNxPGTb4vOiunZLyhSSdtYFh50ICQyop4
2zut49xwmAToCqkUvJDlEWm/6ozJLlc2MuF+HzAqsK78vpP1oRWprA5e02bySOKhxRA0ArPXZDN8
CukyIhxkD0vVthpkAsiEoWi1IUaHAU0zGOvAL7aZk/A72kleVfvR+ciI9jFyXKkeGevWT8fkGwai
1ropXVgwqzgbZbvuLIKTDxoIVbLONCfvDQ8v+le6JUvbpnpt+4GyxmUFgNrn5nAOmVX4yRm8Qxw9
Jvy1yS42TKbWRdnR7caPIuV2ACZ370VFlJyFCrNPyajqDqSvUVqHiWrFXTMqIJNQRwXxdKnIw5x3
TmBNYDARiV6cLLHLLRM9upuD7TrtDlloVm1yXNvFbtLgwq6MiGUfl3plRLueepnTKSABcW3KGfdX
PRqu+VVaBMkfRrcAvdqr0XcAtSKuXccKXTRNInx1GweowHCj6savNjXZvEu4o0ssSOFWRbolKDxT
F2aq2XzDDCMDTjaHYX2o02yu97HuWeNMg0DLTR4aSMjyWWfjkTkvo37GlMWwn2Z2l1UQ4rlfm0hE
283QNA15qdCASJKJZLxwjwrbf6fHhUY5nydz3jDX8+xrx+Wy3FuBrL7RNnFHukdkgXO2w/6xhU/Y
yN0UssNsezKR1c9pXD+Xyrc/JzT9Nrrpo6b7bXCTVKDh2QC1lpLwpqW6/G3NZ7RRP+ncfQUyOVrl
J3gpacUaDdkovYt8VaQPynBVC27Gp3tELmZDcWV/VFoGrE3f32XjYGgf85KS+fE/P2f8+eHghzPH
v3fK+FcHlv8fzxnK/KtzxlUdsZm8he//AIkUfH+v8yhv3tMfjx3LXfx87DAc4r5c0waBr22kRdLW
//zH8N60//XP5VtaceJwtUv2krIUB5z/e/DQP3EgsbVpWZbjSVqE/y8+zNI/MWUWQjtcl7xrLPs/
OXhYHG5+c+5QSitN5sRyR7z/pC1+Fx4mnR4SJum0eNyslyYt3tHbYluTR1i462i03uxCnOFYA94o
n7FO3P/myfuTa8D9s4fXpq3RZDrC8X53CXgokQyvg0KLsOrJzxwOOPYxp0JmxHoYCv/mrx9O/9mf
izTIE+gvObTx5P1wyYWtA8N4cJjRp/K+sY5w+FaMN0Gl1/cCL1wu8/cK1fyg8n2cWacmb5A3+3s9
0w9fTLSWOIUkBpXCf6TwvU8pGYNZXHtljUbOOqcF2bCfpoTw0FZd6vrUgNGICDMEkoe8woUJmAMF
iPZLugGiMNpLlHJ6n0Y+/UZj37UYZOmCJDejO78tEDJtHHoV3DX08WK6kfE+Dl3Gmj61J3uZa24J
Ddl50KQ05gGVH5s+3luCSA3M1p1Z3bvWCS3tAZvGXTsbN4TY7KvS3wv8z34PRogRi+jaHTyRYxJ+
bhKc9TBnlztt4ITLGXHcpL9PYf03q9+fvfKe5HjtaIc3n7V8/zepdZbmUJSHgA4E1nUJkDix13Fz
8ik9YcCs/vp1//MHU44rNAdthqY/PpjR50nh9MpbJ1OFMb/eFbO9iuvrCKosrp71Xz+a+NN3meMI
QDK8x5C2/PhwLuR6okUtxoCmuwMcd+DvXyGhfCr9IwJE8r2Q3PYIgoNzSrh55prXbZTuDX/+FLTY
LSrHOqFZeBtm+zxJxL6e970z/+5i+DE38OdL38NMSGAbEmPPW77/m1cgJJ9XUY55zBj0NuPtAoEF
y1l4oZ365W+eEcUy94d1xtOmabPeuex1BDL+9sEkIXq+m/JgqZPdkjq7Kxu1R0aHVb+jyIQF5KDa
wVyfx9ExCYZLRwcvaW5sLsppIhwQcIlJYraVF8Ac+O8liF0Qr8T7UNuvlSQRHaun3/fXAf96E3d+
8Z5U8BZrEr+hstLcZurG1BGGkuaBOgivPcOznsFyrqOjTsOda6PSDIqruZvXglokQN3o+eFOd9Cp
czTgQ09/eHEmk5LaTOtwDDfU4huDEBodB9tWVFhvPmNGwLVtH+2JTPIqwtQabuDlVPKL39DyddQq
MT7s+5skn3b2TGLRNO3Iddmjvd5PuUKGn0LvC5G9DtfIjdDaZXsMiNvU7bdcqvsZYixDnwMHTzgH
auUGAah0zKLRJ8+4G8sXRYxu3L74mNUKtK9ugwDo4pSA0mW8gtgKVy3YdXDo+2bcAmohRWxjoHFb
aLsFXSfEc/eUjTu/IN7J7Q6xUFTU8IH5c4I6QoLBEQqNTg4ZGZnqdlhogfNeWNgzwn3TBp+DybtH
hb7BKrad5ngl+hBiASGMHffEcxWPxsaiQsPOtkjtryMXPujwVXQIEyccuRdo1dAwYvo1jTOcfBHv
ioD45WrA6Fsx2xvd9HaeEAiPqH6xRgFVU4rcycwg1B54/GrMsh6/VrySHpJqH04i1E9B053cQywD
fM7zwbRkg/kKAQDSFnQleO1WyysQ8/WUMbAGR4YN5BDlMd7G7pqUCJyWOeyM4ZIm40WXvFKk13gQ
97FJXAFkE8GRff6mBcvSNvIYVLxpSroR6LICQqyWNb4reAPiGkzz/rXmdXM6B3yZ2Mc83YkaN3AO
ymBGZ6ifoGwfStpY2PvZNew9MOJ9oL+TRLwvAxDNhBQge0aiEWw6lMJd0G+dbrww0/Gj7tpg9Eb8
Ld0UrAq8dsQNPcz5gKUwpyVyI6zo2JTuw4CgdeJFaGjCTFF7yJG6LH+ZTs11Q5xUUPk7F58Q18QU
Thd3MjZYFfZWdFtgw4wCdRS4FkiFWAf8rwiZfR3JPbS9reRygp66++sF5Q8LOsWKI5UFOJsVjELp
x+VEEN7iNga2WrPsr+sAu5lITwjXkDT2V8uT/TcP94e1cnk8JejMukIK6/e71axd3pGmobFcmG9x
I968uv5KbODdFNAHwxLl8gIyhNnMZnUT8lI4jIgB4K8a29iMiToy7chtefGc6mth4abI4X+GXIrM
rTfK7TZGNMMoFcdQJ1+wB92UVkTK4rz2ze9RzWVJys8QYYqdzzQZ9jVTskXUCEWIAJxwk0MjtZuM
dHUJYzTY9a7NhPN6eT163hOBL/cjuMWxJ3wyf2lh2MagkUbje4h+0h3Tk43/usQS3AAhSTvWlXKh
Yd5qE5cqMJEpVHu6x0h0mEfBhx7613GWR19bb6ZO92OEh3VE68+vYVXe6a+ffLFsl7+ek9ioPp58
tlHLcS2NqfDHFzts6IGlEU/+8kSXMW9qAqWzYFv47ZPnctniGBDluGuN9Nay3UfCI8/BzqVPWS0s
TwvpCDoj5L5XiW0iNJNns5l3YOX/pphFe/fH39R2Be9JJg+8S8TvdrkhNOJMNRmWorrHpm1sECtt
zTIGF7MV1QR+UJ6n2TvR69txwZxCludyCo+wCG7iUT/ZDFzj7K4p2xsPOeaoGSxRpAnZXceDv1nW
JYWSJIVGF1csD677wLty07Pf6GDaLV8bCYZFbOEmUKqWa4KFP0UU3TU4JEV0FPBqiY9c152PIuaV
SS27QXXDXOQIkg+2waIKJ/4nNE4Z4HYUeeT8yKNI0BQIWpndtk7Kw8bI+utlDSPszm+S89jO5LaF
dw76P7r8B5rsCNbT/bKMeKnclyk+pDLcTGN33TVsQB4LA4xyWpg7bD6Ip9g/w3Qd0pgLgcLTJEKp
QuM5XiWSwqgmE94Xx8IPNqZqDuijTq5FvWDXO7vHSeHsmzE8uiJ4AAFx7kLJJsrnvCWX+iEnTDh2
5Wr25p30oUkUmEQaf7PcdT4Nm6U64PyxnXPM5FjjZgFtKz0rNybryzjpJDxGSXjvFYCZUJYR+7dE
MSkXGP+Eg7Bg6p3zj3u1JnU2WOxkGG9lK64KMCwjndMWNam0vU9FUH8Nk+JWWf3KONh9d+32Xwoy
xIPlV8jGS2xCYimMU1z3l4Bwx7++kpa33x8uJHOZVpkOh0r7d3VpYUBfzObUW/uC+JZ+a+P+ptL4
eUL5L/sa6sdZ1i/Xq23xCFpbKIuW7/+msLQ8vPOGw+IMi22Rja8GJfdd6BDCxH5VB/cqi4605PYq
YyowcCGzbrga/JGRw/LHQsJeQiwV1zow106uAr6nAyD0g9obgfPEtIyEpe8u7MA4BMhRhscyCnfS
MkjY+iLj5076zxMcLUzgbO7JCXvICckZZHEmu4PEaJieJqu+ifllOjrfDeQMiwctMe5kLH8Fsaij
6W+Wn03dYFcNEAApDJYtfSyKW+QLGyPBqmZUf/MSyT97jQQjSvvjhM+48scnr5cTujwaVesSZrE7
Z3uNihiv7XE0QEW68WoAGqyhVDcl/9AUGqs+dhG1LWVOuxJ2v8UAeV7+kiaeLkQHv+DaOLlwTunA
buf+UmXdwW2HS+QS38GSMHhIqgH2L1i6Hp+eKA9kPWycgN0pnnaNNe0czGfAnLD2z5dEcmI0eSEH
6hEz3S8bwF+/TZ0/HBZY8AVdfGmS+EG34/e7ezuYQ56X3roHEovHfBGjeASNQU/ZumZLnARLO+aO
CEVAD1859YBmsNAlNoMrzhRL3da7al9jfGpb+L/GJjH/m7wzWY4b2bLtF/k1R+cAJjWIvmcvkprA
KFFC3/f4+rfAvPZKiqsSrcY1UCqVSpIRCMD9+Dl7r01d4FvnYSTo2aZmFTNVgyFYxLfo+NYjv8ND
bBJWqaTFZ/UD/sLKi7uN3lJfE4ySIxMphn4tkEz1ndgUM78J4ex86ecars6mVfOkm8grqe6Bvq4k
qMAMFFzIFgrgc1Wisg5wkxTGEZktg4JlFraoSjmG46/1KK97sF56QNCp3+zToVsnPAF/v7j6n0on
lvMZgW65mqlfPZ1Q2SLcc4Qhiii7LRpKFLI5LBZiCAK0y1eu03KRp5VbpjvlxHc2lhSEHxh4I7YD
/Zw4Dz0CVktnRtTiokAuP39AW6empJ1BKRQDKvs6L77z+/77q//T02GwojCx13SlmfOd88vSgjw/
CC0nomtAQmta9mt0zKuhcT/Zyed+wPVCyTNIZ46zMcf4q35BVfrTQJYvK9jAvphYBCZHX//+TrQ/
lZSmRAnEgqnZ4Ot+fyvCBQ44ZNiP0yq4j7gNpWChgXfLFGEXEyufUyI6FNoVz6YsWZRYzByeBDGz
PE3z3JTZJ1f3T7fGry/pan/ICl4sKmrKF6/dV0SiM1a9nZQ66WCCnalbf3IJ5sLt+jLTc9RMNBl0
gdTVZbYUJOtG+i64gODe7Ho8FuiDG1Yq3GJzZVwWsI+oFWSHb6RVNAyiZTqan6y5H12//3wdrgRK
YjJTlFfrDS0jDTYRyEWX83wnUMjXpBVRzZPougXuhrlrN+BxzwzEkoKSZh5Si/3fr4Y+/5T/eBUA
DCzL0CWl7tXVz0U1p4O7hEzUc88/3QWM6BDV0bDqL/PNMGbzTcLv7ECmxm4Qtfv5qZyrf5G3e+x4
NdGYc7U/L95mFX9yof60sZu/vML58/zl6avqooDWxSv00nVk4jXpfBzCL2NRQDiklZOAx+Ww+/fr
cjUm+aecoH/DkkWXnGb61YKFr1TYirJ2heN2maUAGejCmOWxnc+sc7A9n4jHqu9hD0HQNddgf38F
f3rbNiIfCibd1jR5tejkse8PY8Tb7kvvXaN3oKObIGwMdtOcpdOx/1CImMlnK7Xxp+fD1iXteV3K
Wb70+/XGNoodh6BhJKs0aSyaNQRA1TI6zPUHygxUGv79vGy0RU/LGp+rAX8YcblvrNtgVzIRA8QQ
r6ecDAAOqm6avuIsXamWO8ROTxUZOPPt3oI774tw5TfB/UdJ67C79cfGB93mJK9w/w4CQTjacXOU
+4Rll4wQFn2UcPyam2fzIZHclHUTN3ufhyjm5CnGjlcB1yvo9mWxofpewDlapzaxnjJgKE0Tir5Z
n3Ly5ZA6dDtXzzeRyZFtLlY4Qc39M5PGaMPGPB/lUq3ez6UQXiOCW7L9WJ0MThEe9X+FXrMpqH3Y
1LxGPA1W/LVMrcNH/1D37udaey47BUWPGeHxptrjhNHH8He6ueADEEn7k8J96fnd9lKB5E3rlN3s
4rVf5/Unj6A4a6vR5xDFz4/cpW5FG0toh25WH6hhVVIczH0ywTesGlwREIipHSZthBPUHGP8M7K1
V329nk/+MWdAGSWEpp5GEqo0eoCgYQrzMB//1SNim4UCa6NQEM/DcV3R1xfGbuw4dbUUePq47TjO
4gLVQtpUzWPBPtEGA10gGm0kKGswfwOLU2M5bH27W8+VCLHsB53GpWJYjYgjF9iWcFXUQUdKMTiK
lJuBzh7F+AZgCJ29n6QqrOavUiz/U17tU/NmPu5DiVrDwd/N3Qc/6tcdMAsSdnZeJTbMzNZxx5mc
af6YkvbhI2WGQtgQ20utYzgYaNnLMnqZVtJuhLQfnUrcMSfdxdosp99WIbiRwtzFUbep5pgfzpAe
g435Y/JpQJSNWDGwMLg32sl9bNvi1a8eOtUedRJBk5p2R26co6bf4HNdZtprCYlAYSvhQYF3BKdv
JPjqNhlxEFCnWGw9QUfDhVeXyDNolJl7u/Agcf99JfloAFyv8TYLmWZIwIuYQH9/ojViJQGj2qzx
iDNwD+y6kFBf0E3+4K2R5q0CkxuSSlYau6b3D2VtHBRqn7oeDoai4A7qHxS93luodT/mpyigRwRX
CcFbBPJq2s5HqL+/5j8V44iSeK3SlprxUcf8sujXDm4jd37Jof51wh/SW48l2W9wOHZzZxAi3Se7
jPGn6suRSinHMpkOXS97NXk9boAAmrYNBpGKY0iQregBfTXpqddUrIljECgSMN8yD9Lh8M/+PPdi
Y6LODbrdMS3/xIh3CMWWqeecBOXrfNLxSaQkI3OE21/hz0PQsTbQEaj0DnJc72GmwLDXeDAixQ+/
Sv+5kP/Wxt7+8zEjlv11Pn71x//6vzhR1+bJ0v+s3N22YfbjTSzCun5rmZt/iIH376hv56/79xhd
M/5FgrClMbWld0FdTrX87zG6pv5lS4ZYNAYV7QbOHf89Rtf/pRzOkC57pwV/TvEN67z9kPbKf8Fu
p+dicJRwZ4nv/2aMbl7t1MyFCE9kIi81XqNFp/j357oNgU2FWXljN+6mD6J3A7/HTYU6l633vYPt
toCw5R0ckLmjfvFUXJ6SlkjPGnvjKvCRB3YlyIjWtWt4bv5ro9nl1mzBYutTqM5kMR5gHKm1iltn
YSUNaIGhio4qd4wNCzau0i4nOYowqJ3JGeIGltZq6ga5xwHIgdeHhg4RJx3XUrTabdm+MV/vbtD5
rSxiKpaGNcyYyizd//JJ/vuO/1Xicj32m6+LqdmOjqNZmUilryp88KyZcOvgpnbaaEPWANCGdGCK
V9XfhGZtdR2Hnd+tsPjniJWKuw7YDk8wNkzdajbg5ifyERw2hUyl694dNRp6ZrQ3nWFjF1N7sgr5
XpQiOxWj95Z3pER6NPAP2AyOiauzUbBrnEIzhAY+GeAittXo4BYc5wFdQAZMQepdbGcxvoFyIFn2
m4J1GSqi61M+8eXU9uSnhMSYhzpTxtw05KY1+03h1MUNg0Ec4G53qmoJxjQg2sB2f4gh0A9RBRdb
2uVzkZUdBAaDrEDxyWHNvDovfFxbXVq2iYZkFhJd7SVkXnMkU+LiTX6+7av72kmJkJvE1myktrcG
iAJQwuNVWOKSMdaijoxnoeSjTa8hKYv4YQD5UPSDWGmIrheDZcVbnBIFFMsU+mJK+lGu4cUmWLCD
LxydZ3jiTiumYUWwFttUSFqcDSIHZr6T0G1Kc+yNxBQkvXUwibohOUwnLZznk5LMxDodYD816y8m
D8sne4Z+tWd8XAxTI0hVKoMzgnl1o9FPG0eAT6QsRmu7VCTUq9KhzPlpNoS4mUEF0bvXxoUz3vmj
+QQIYoPBdpFGA8UIcFvawHrWwFEOkR6HgL5FMGIU1yMKVz35WYLioh1fcF0w2Hx2wvnD6mFyBsaW
wFlYutd92W7ShBaM7iVKS+9Ga/GWDSA2e7DOaQILX4ZkCaLUa2eka1yrI6kP8Dn4n+AZ1N8/eWTn
peqXEmW+kgy6XC4hk5H/1Eqosqpq0w5v9FLPcMfQ+RMdgyyhcM2mhGStMz/VSJVL8gc5GAtakGgz
k/JtgFu2UG4ePbGw32aWvQ087PWdss+qsVEn1hNucwJOwlqok2uJyy1Zg0P56JXjC7PPcG0Dbl01
Bj69QHnUOwxzO+YP9VTKM9Q9bx/Bt8HUpn2Dnutx3HTI/RqmbONZDrhdl0dNYI1jFg1Xoten1aiF
42WJ6rjfaXIkFwpW2qlNHi28ZAGoxr9fuVmUdX3lFA4OdF6cVudt5/dNIMar2ZmVeanzvtiUKSYl
ZnHoCxxrB5FrXfaAYC24r62YGZboxzF5X1JBeKAVdHBz+halr3mOY1zN0+iN2ykqwGO1/aqoT5gh
zpPS7YNIi01kM+CzfVSXxAcMu1HXeXzJQxG2cJalKbu9paBmPCiDhEqrgqzMoloucpN7+u9v+lpA
Nt8utqRFyxZqaI52XdHW4I+hHctLMgzhVkMdj2t7GxkDTCUAzWs7CIvNqHaeDQbxBiG++mQZvG4P
/PMCNKoD7ltO6NfTwXrQQ6PyjAsrS8kcPfpp5DslzJTDS3qXSYI1EFYROy0fuXIHq2RFY+H+7Dpc
F63/vAylyY/inpCV+eb4pUyWfoJpoZcXLANbo6Fr05g/vNSHzBEFTPXa6qzXZXxGM3FPHOBL4iLf
amqMZIUEt+hxzl6GVWftWlsiLqi4Nxw4KFP0HGFWBGGJRd+uJh0bAk48kYNYErbP6JNumNtqCN8N
3ODK9d8g6exCzzcvrd80K4bnwP8bsLx//9ztPyy4tGBdtDy4o4hTuXq/gSH0CcrMpQyH2x42OtDY
PHti9lVYznhJDOiAlBgrITPnrjz0k0LfjdwaXUy8tarkUIpyuKQeD/THSltIlr2BGN84d9JFS1yX
qxPSI5P3uqmdrazqOy0jn3oYxfe4jDHNGj6s+dw3D2ixwbcn+sYap2ptmsU2w8210wPzq8QQGaXB
uNaq4raQpQJiANfLac0UnIDlHJMcTbkxKmLVfJejs3K/WGhejGmPjzNeN+UxyMGGey2+n3gGwwoJ
rksvfGjShgIL4ofhsZ84xsOK2XSeW92F9l0fyPDs1Bf70XVulD/6h8IDC9+Y+aZKu2LvZFsAWsUm
CWGFm0P7WZ9uLnmvVyKb0+Vc/Bo8fNcDlIDwaz8U7QX1Qb2TLoqlRsu/cuAuD1Jn1ZimwdqkNO+r
hiD3QuM0HVkHJ8u2sVNlq7Ysig2CuS9RmKQzj31JVl64Ab6ZbcGFrYgmZBl3umZZu8knzbaPze5q
/7Hndp+cS2qUmtbvD1LUYyIiKeZi6cEblUd16sBLdp3wl57dOxB+xkdHY4oHLB2HByBgjKY1f9eQ
YFVpYEhybozc1J/zNt5Br0y3qqITU3jDjWii6ILpCKhGpe2iKnNWfjYHygqFGr+CDFNHtrvDAAA1
La5Js9Kn+SuD/h9x9f84Iv3DTsGhAwUqjkTJr6uHB+q0PnpVcRl7dgIT2J/PVrmc6vGtKOP7vz+p
f3pQOR3NJ3epNPQTv1/PInHIGq2yS5wOxcYT4U8BEXXz959xLXywzfn0xQPDYoCJXV4vwmmuy97V
9UsMpm5R6XQDgdm7gJxpN8UzwibhoyP6hBrQJMtohBFG7YCXrdpa+kkklNMmqIVUR0xHcsvWJCJC
wpZb+j3kGZ98EvhH5j6PYIWuvXbMsRp7nNVb80FUc9zIPC0ew9sxAqLSaSUx5X5OPT7XbxU32kK6
N4z7MPuNBMBPKf/DUBdPAccjAsktaHTkf2ynFvOcUUpKSIPuqDVCV7CG+wKuenb2uppDBb6jT1bS
j4nurzc8185h65y9qaZpcVT6/QOaCs2vyrS8uKJ6rH3TPypP4vfUqm6GnCHDJZLTNQXgMSPMluac
Sppl0xcjyb6MKtFOiUdqgzTkDpTfPqh5Ri0nYUSZ5nKDoaam64pWkLPfhOSOIUK1ESafje0xoZ8M
4pR85TwXtqfoMWJVVyIUWPvQNVsNcXoGulA58nk2ujxaeXGX12G40vDKUMeUcCx45jYaoacbIK/x
ju40e1wn15XdvOb0bsBcuyfc3v56YlEJg5WKXjlF28T3Ou9dEZTEb5X3kdKt49/vSTajq1VwvrAI
tpgXag5nk+t6LK/J7LH16mJHalqEia7dTyFo0rTYVamj3faqJDg1H/7Ziw2LcFwvJo+lq7O7Tlot
tAjeaRURjC3pSq9Dy7P3RKUVFsdJv4f+V9pFu0fdvw2iNjpXzHMBYPYU5XjCfCJUFpkiEA4mBplB
wK50Y4YAT/Fz7ZraPsU6f8KBD+LR/Aphl7wLYriWwEe1dZzYzGU5+a8KQkQXnVPry7giKGJwvoFq
nCOqGvSXhHjEI/3cnsxXV6d9gOjiRPKvtimd/C1OdbWLG/XDsQtBSZHe+lO3DTS+V9m6ExrZ8KxN
wl36TQ23PbbAmcyxp5vCrvxVG48ajzNvx7cQ9ZWQfFEv7auYuEEZ0DRtLHINSz/Do+aEpyDKv4/z
kSsk42bseBStPLzHNuTyLGeHsideWfVpcMob+7uDGZjwQRsShS8PGiRbRWNPDi+0a5YcKn4A8SpW
VgM4d2RrrVQ+HHDGhEoj5TjgKR784NHjKl/sKfDxe4X5kkVpb2RRR1PcwUFcehPRU8RxWUYAswkV
9D4DP2nYaXpjpcXPArF95mf6uUhpXIMtOo51Q1DNQPZ5gUGqe68MpS0/KkUm3P4nZfPs7fhth57v
TahZCoKCpPl0vUNPxWCSi5xeRBz1O6dm1fQQrGwlntcFgenEmPcWgxAynunwB2KfGNajJ+mHdpVJ
cJpy2tUw8BQX6C1Bml/yCCKo2yG+M+azbpMKuXST5sYZtXiDg3pNd+ydU6996AnUEsLyLkHKHERr
XC6UsSdLnDkDltag7Ya9DWka8ey40nVUW6lMmhWCx3rdzzci3t8HT8FL0tvpFp/tsAtdYujGLqMv
AgimM8MfQMPgcPOZlWlWbJyBAGhNhYtpxJ8oRDes8cvkfBpFuP3kqb/uinBhsRVYFOJIj3D6Xx3C
wlYEFmMmcBoaio42SsmS6xCIj5GDfCbe0kojtOBJjs3ZIpvuk59+1Syf90EXVapjm6Zm0I+cN+Nf
TgFV5xmesJzzUBE9EFRPSkuOmiJuAi4V7nZ85dDE1HYkahqQvrEncjhEYSOBToc/epce06gbN+2U
M2xMIHbG1Wev8GrG/88rtJGx0v3Uuf2urg/JKRjaXffcB662HIx3pETw3fLhrW94KXkq73wiKctB
vY4tSS7uSLcIwkm9sFh2gBBAQQM35l1cT30mP+Cw+B9LtiuR/ViKMgJLHOaQ36+fInEp8ez8bNfk
3FrWzA6dukdLdDcSMDS3dUQ/wFbxwQu8cR+k1e1Ei2RRaewtlah2ehNNbCjLIMwdPKe1fyZWz/kS
E1brFBpHjQoif5QA9SNCO3GdEynGTMgQkC9zZmZfWnykuGkYhSW9SUStC0GOpAW1YwSccVwvLMTf
8DtHVSHJnPL0SxLxAEJZECemN1ohDaCOpUbOcDPHj/BHM9DcHRbGmDNKt5qsSb8jo65/dIsbEsme
Ui0rHiYwW/te0CN1Bsd6dWw4s6VRfJu69hASUrrA4UzOiG5mvLmkWbZJMRwQunO4T91NoOj2ZhOy
EMJWl0Ib7IPWnClmvKOGsXLrkBrSTsAN+IpjIOD9WX21rkbg1LI0+kMtiNKulcJ9pMC/uRe7dTfD
RGhzKbzbui/6FZnW/a6ty12G9fQ+GHU2KuKE4UgFxZdMgnes2jE4M4ErvhRN/yi66DxQ3r80pPKa
o4MFowNemJgxArwMrd6I1xMkKYZ5R/vRVWonY43UDiIbNIcpVp+QkCJTkzxaJsxxvjIrBP11bxOc
QX5ilY0n09fvYwedjNNOoG2rYtUZU7kldqjfmUOqMQrD964iC3ru8BUs6Q9onTCsiULa+F48R8Kj
mZ9u2UqPjlvZi0p13O895GshvcNQm4umjXbGoN/qQ7kmLKlaG4I2dRbW9/2Ak3eKiRkyigcZctKw
Iv090BhV6hMtGLvIAS/qN42JfLFoPVqMoflT2WZ106b2TvSwgSwdlCg5CKxlcgly5y5xKkzr3F3G
lD6XU/REqaq3RHpwEDbV99ywH5x+fM+n5kZMfHE/0qEzOZwMcwpsZ3DN2ILvCQejzQ8SLem+FrX3
FS4f608KwGvqv6u+XHR4rYD/OI9xWtGYaW+EY7vQyMhfTgxi5rzXzlIH8JLLvqdQ1iBXLBlGXoK+
3XuFh9ahSc6uFT1XbvSNTf05iNQpodSHPLb2K9TtvUcbfainh4RmPJHa3wYCehC3Ed9F+srXQUKV
yOwQR0o6fgm5kUjl5ZDqTgC2OlscTKdqdymhs6Mh4nXVOjEuhIoIQUwWkcJloTeE1AWMqfEPudPe
D2iVkv9whpKHslq0z2IAwcwKOJEX7WAVSjqaKPPIRNR+gf0GaiGhbju7HqyLC5FozknPuU6RYZ+k
zZMTlW16Kbr3XljdBepJUXfO3sHPvYRdSo4R7kjGkRsnn/yN3SYoUwA+LY2pfsgjgqtIAswCQrzz
gmjE0SOa2tYOY2c0pzgXUA4oPrG83cAZkaeBcj8ZCAHqYTGmBbg42EKX0hyLI4PQRS4sBIIQGtZE
i2RLYj3MWRxLxvRw7CbMzYP/0qVgye0weLXpyy71Mr3J6F0Q/jYtbY006IkJlEU4wDITzqkBWIR+
vLBXUZ6AjXaMYlVNKAT6ydvEU/RDWsj/mwQWZD8QqFoNX1Rd+aTHlWRa5kubFQQZBIxRpvRl8C5K
x1wFentusfqEvfwmklFuXf8ZzS5E0jQiQmYiHDEjlDjyJgjegtp5BHbRJtZRGM2bRcwDJ+8XPb5P
FYOsMMTpLzS5mSoyC0Ulf/aB+eoSXTrH9CCXtqh+2/gpnAqUwwXSSjVhvWq8iFYbyQ597Y6EfVoP
vjOiSRjZR6SRLHU//+6C8wfqK3tUXcMzK/2zVyArlR23ko8I1HPr18qx3yNoPKT+kluTzrE8IWHM
yXQQ+WPHVSaTGRWYOYdBxs9GK9O1zSicbE+mCkrOILUXpcEPb4OKXUDPd1lNHqtv19o6JTPjBv0O
6X9zAirclbUpYDxked4v7EbBdx72LF/inuScbzSUGJyYZJSHhU4SrBUuALK9hg1qHqATP3NaxHvo
3ZsaajIpP927acBerIdy6cQazy6lLYqJodoqTXwx4xTtkLoBEBKcwxasqFfWvLtYf5JNYm0m4tWH
+k1XZbErPT8luKc65uTWHECSwPhvesTZcVQ+MAp1Of0Q8Q7bE3hvKEt2DBZkN9UwCVTVbjCiAhsX
CpqG7C+3dPHYjqQiTuUrHWMT5QnkXZA0h+T//4MCPD+0PgEjKScNTFdwASH4P4X221gPkn4/Aw+D
ACVS7gI5LmLQAauPL6oLJ8SnMH/9x7eLm+GZ9qS9juaI9o9/yCqpYWkS/zv0gbPtye6blh9/YyYO
rtnkrQLHtpZV8WKN9LlpGPsUjINwF30W6LwfNMGEFJfqIRirn426G1vt4mkEQlEP0Vbm50/GsE87
7lHgNsDDGuw8WWbrh9GxvpBU2WwGXX9trcbmSIif3xEgW4hKqUPtmRjUXYlTdGGk5uXjirvpkB7U
YG17nS8oc+txqGa+9bQxRxh+2M+wIIaleEBwPLGWSRgbrJ2ryQnN1xBFSZ05557y/NAP5ZFKa7of
NQwQPmnzZO0SAZCDzWAmxbSSTmcHuJBjri3PVATPiU6X04WOsKl1gCs26ubJRAKt3ILWW8GY1e7B
8mjeLKAYH0u7rfbuNoqLL27ThheHVBOssePSIRITrNaT4tRJbLWbndDyvSRI7JeBXdy3TQnHM/J+
iirLnphtT4QCaTed6KsN/djbwpm0ZTmSsoiD/sXCZ8+IW/+SJkZwi1fYNgkvqZhcIxNvVpxGgAmb
RjrDqenxcqg9U+0CB25VjgtFbVRdfyORhfdpEl6JP5epb3GnxdCzDN87yQavdWqXmzDtqGxAhC0d
6ZPH6ftk0EOpEFBgNgRwbpmbv6qmknspiLunu+YdG0u7deUU3BWjf6omo17ZnfWthEHuR+aJbmUC
B0Z97yqPVIW69VZJ2TzJzE235netSx77rIk3oukRfdqowXz7Gc4XZ78RP0pvvFvKm1ZEX4PwtCJy
f0F8BgUnmoEB8VNHklTrAfJqo9PY2hyB44Mf2jTDsDjBW7q0fOZa6LTk3GADKrknWfn7i6ImnaJK
X3kjZOiKkdrI3XsMgCsfP/7NbvR0OWGrWHGP13hw2ajyyXt2Mu1o1bG5TvJpoIextW0Lw0QXvwEx
6xdKRoBuukCgoipfJgXvKkqypYGwYTlk+U4zfOKKQylIvUr32dgWW98YHtwx26VjXm9zjv9YcI11
HhbWMvOMH1EgkyPwkcPAenNjkxdgdIm5BA5CW95Q4ynQ6BUGw6IwZf9UYChbGFYIG680i3PZxgeY
UazgY/kg8RXAuY26l34K78N8SA6EDMKdnhQliWYE5x5mqw8/9uRnlbeK7VJfOVbiHGNg2KPTPH8Q
QQMjPacyVds02JSV9a0Sb1CEoosM+gt/9k5OGSMtk69R2PbntLAZzOsF7svgvi/J3/ZpQBGQQook
bvtVbxM+1edlt28r8LG6X9wYTYpjgeSbegu+dDPV4mCP1rAj9QU4N13EvV3xfoUVu/eNHX5nIlps
+giLpjkUyUkbmAIZNjq30oFNQ0gOn2K+yMkvibH0eRgBoTp+aYMR+nLNRhf29Y6G4bBKJuOg95F9
0Tv9JuF8cMoyXV+mkrLaocpmHEu+zyAJnSr471ZdkynYYq4FIpEspRI3qhnkTlg8Z5Un2xWlyY0H
1ppkiiTe1w6h6FId2cHQUBrUilQTzTonhnWpOeElSV3inNPW3qLgJDa0Fd0eYchK2aF6wudGIp6i
xxBb8UkU9O9oJZ8QyxEv3IQPWV+1+wTweBc2LOA5+hC/BtmYTfq2Ms2XsBtKpKrpVwA9NSAgey3G
cV37tboHLnMMlXMLwsy7CU37FOCYWYjeiC9jSVnGMmmUBc491tHGUhyZyWjfxWgzELAuzbJsDw7k
0EUJb2/V2K7aJF0APV2nX2y0urbO46K6Vc3cXWMSOymrfEmhZA2eaI6ZSfx3x3BxyagVyLqB5SbJ
7skJDp/ivt+5TLyWUakB1uG+WdixolAVZbxth1atSjeEKx04wdFKuvRjG7jLU0/euliXdbiAb7Qc
Ft788YSeQbY1OZXIlp17XHkzerx+hkEFyt9FVONNrPdEsvuvQcce097J0qveJnkb9Vl76DpYwH4b
/4wjGgIuj98R5NCIn7p813j3W+z/LNgtQfRmZ38PIX7H/Tgc69gfjpY1PnV8lDy+FToMzb+xcvD5
nPZ3ppbrkA8gx1nhsSOmoSk4NakMi2o9jBuBFldPgRdNMeteFVBPhbQFWdatsynILAxUtpOZbC50
/rdhzLGJkPKXUSE8+sgj8VV+k9pttJZAaU/5gIJSq+XX0PmqEeB56iWnyAROlpjcA116uU2sgOAU
kQ8rBBbFAcUz+uTRjLdk5aG80L38GMhyowbiNBore4g54q4L2gR50vpQo/DVN3Xl7cy5V4LymjgW
SAOWZfaPMARJ5hisDkks23XISrKMMpdLT/4UrQf/1TGgjA9pdElk/gIwTe58ZT/qelluuEsBVNEM
uOhoXJZ1IdwbOtynqMgutTWFz05taguIty86vZ+tOS8KjAtC8i0ffMqHQDBr8jqI10yls0PS+Mv6
Z0zp9zBUGbiykXgP4TUcnDxg7G68bwEor7TGYYKa+gT9sRQRdcO7B72/DU3tFrXddCoicSRx6sZI
QaLHaQBKZCDbhcDGRZzWFelfXnxiIaRtTjQo5OTWXOQuKmHaZDo3vuTGbny1ihONTLOoh0cIq2Rn
i2k8xi3NkCwJXmlOJ6dWts9gCJBAFzF1VifikzOReW8hAyc5y90C4KJ+jGvv0tLStUE6ycC9Ay65
iFmyxkkP9mZ/0qwyvIjcsI64As+1J90j13LdZSGN0mIC9965B3eKSpqV0Y90iOK50ieOAXXMoz4S
6oY0dRFrKjsaFfSwEZ+aEYnuCAtzU4XxXW0l4U4mYw//IYhWKo12jcrBHZdELJkjYqKJcm9lmhkC
t8yDVhXY5BsMIQzEruu3Yz/ch9108R2fgJvO4UQ/NinuD4nfzqr2mmbcmWGfz5GU4bZow61JSt6Z
ccJ9bNvPXQQ8uGfYUQn+qlEigXaiuBUIA6nHU88gdD1QZGwgQd8WdvHGgSHF0Z/ILVi/cpk637qC
PqW/b4s4vEA8vKktcjVk4FtHz/rWtQmjU7hieNi3eMWptAv4726kvrrcZ9u2iZ5lWxnHDMw5izEU
6uxLlI/uiR4NNEeOwciP7LUf+GLnx4juDQHWYL740LNFZIu1W3GyM6RxZhDLoY/+nk0LbkU7mc1A
YecO/XpvJsYLKDX6lmDwd5NLIgmoc88ZSJ128RzAKsMD7oH75saCEI9TwtXTr36HL5/XLlLtnEb5
oxkH/snMCMoFErvTuxfqevckkW8sNN0k7uFDNl7HP1ul/6x8WSx8kl8tq9K3fQ6bsM/ltgk8h3mn
uy+S1FtBEyuWMj/4bcHcU7nvfktN47NbbxPirSiMcHPSV/fWRfwyaE27Cbxspp75TwTVJgtKOhhw
mv+uJQT1cFoYzFZy2+qPZoMXi1MSiFG/cln6qk2kz4JyfbrIwv+uYUpZQYkuVz79z1sNmVOrMVbu
i5vaW7qjnt5yothZfT7nddqIza38QPRXCvbYIxoaEdZeUhXIfpDnSBT+miYbZiJ4hvsQ0Tdqc+1k
l1r7FFdPWkFZJ8pjnWEFSGGxb4gKqLax1dk36PQ5NRAKQlsnd7e1hT9FTIKkPmCEy5zy9eD2+oPn
afQTa/NEKIlkJ7+L9oKu03JGwB5FxidZGQFmRQNDBVXKcZTVA71D0vZSGtK9oYi8aspuZcNEIPQn
qS5hW30hYdHb+AqTJwvv3RiH4WM/5if9lKCSPJcsSrupacnvyrpb0dX9XjPBYzI8JUKYgLGtasdT
ASMJ0+fwbeJ0tYoqdmvVyHXfYrtCUnpLxHCzrvsgo7kWkSsge+1oHJoCbZFX1MVG5f1929LbE2QB
54EDoWU0H7GHzzYlWLRVN3whkZXRdscPkyYa04SFPTPeXCZUu8wVT71pBAtppN6D3/WLtCLfJwT/
gokUiCk5UMRRN+a9GnhEol6OB4e4miQjolhVKWOEpDaW8ZTcl66oHxwS4khYaOQNufffo1Z3Trmm
P/F0o0I5xHolv7Wl4yxxxBJVwM7gGNG4xoxcLzoPwOzIns/jc0zirANPn5V0RdSGfaRYw7Eb1oTD
aQQFEETquf07Xnqd25SQdUn5tRwKrdmk5FrTM+IQ5RZWtsTcd4kL2zhCIOOSKFnsxlrsPbCdS1/U
NM3DEJSnX5f/j70z6ZEbybb0f+k9EzRORi5642N4uHsMHrM2RERI4jwYjfOvf59n1uuSQqoQHtCb
BroSKCQKWUmRTppdu/ec76wG9N2IhPHiYPNH6psvQdx+gyOIoiCL/Z1WSDoMxwfkTUMsgiaJM2ne
ZOFUbnIOorCAsnxNxwkxrjukDDrJqVOpt/cpxG871z6qdDg/1fZ+JiIYBlOyGZu4WNJbo6TDDsX2
IJZW15PUrZ1s5fsK6bQ13YCdbLd+RNUElhddXlIeSgGz0ixUtGo9SlsnMoZrUfQnZwqekwEHdRTf
peXo7aIoYdp8HqnNBvyFouQ6lts/xV226XUF8Z20497v1UVtR/GyxAij2g76SwSakpzBfIEggLQa
zejPjNpNIsZt0jAMBHBoUOGobE1wChhV7ZKDU/fTok3kQ+ZOeFrxz4LxmG9NQRpy7sDIAC+NjShY
yawvTyRBhVUc7rX5oHvPvUJyC/RAdpdojnE7MzL0W+YUyUB7rDsmFvKFjs8ERC/QgsalBoosdWsF
Si+bqnkcBya+ZoEenrw3a52EmDTGzOjISmqjjS5CqiHOk4eutk7TjPMp9Fv/ZI/xIavzG7iq9toW
RrqOMlKSWk5SN0VfPqEd8lYdsLxTBbamIYpnVRWEjlUWtnUmbEGo3H0ryxXSjXlByN2lAJqCwNbe
wPytDiKAGxM2hxiqDdqFW4MTzYq4OFKssJsaxUR/rH00zlNXp83e2TmLBYmGNHhxM/lF8D0ArLq2
jDK8YIq07GdS2okE/kcf8v9tI/dT/e1//6/3qivbBnw8RO6fKYqC4eB/to3c/QJ7P//z/4K9+38x
kEKMhIoZgsDfZMV/3CKW+MuHncj8E8S6+48j5F/MRcv6i9kjHmATzRx0RYju/20W8TGf0CELAma7
hGr60v0fmUV+Gv0DdqDVj5HVxBLBDJZh8c8zTqegowxIJVh45KOnmb/xi/D2h0dx84946Effxc/q
gn8uwXAVZZkTOI750bGKVtewCXQKFn5VIH8XlaE5ONWWd9vqgviuwUlhRXx+zZ8Hy39fE/IN7tiz
Chj/8gcZU5fHxJVqFCRpgl0A64ngIzeqZF0yKyusP7jSfnOHVDXEaqDvcV3r7Oz5cdDuzPhZAqzI
C3LgVmFMdHH9pGVxTPFJf35fv78SBgv6i4Ht/S38/WGkj2qblZ0Vi1rmOEPIInMRkPICJs8fLvSb
B2ifPUwMvjHLOGeI6I+3NHug9AF9BQtHlXelLYHzWGSZZbusMbEa938QWv4sVeD3clzePpxRJtow
pIgfnuDcRI6CRSwXA+meDn4ayBcQKZdmYS5JB9kEyR8EWWfh5r91bucLeogyAlijQnKb5ocXZEry
GXB+6S06nJ0hDc7JXSV/fA1/vS1kjnz6BMiZlu2LD0+xrs7KkJpMkUA+IAFZeEXF4c1rqC/bmxxg
VPTt8/fjl58NMBhgw/OqgUFdfnzvTd2Blis0Uhrkzr59Czxin7IxSuJlhfEnhM/Pas6/H+L5/hhB
OiZvycf3XlutVgMJinTgzlmHtN10+M+G8x/Fqed18+MP5ZlIpAW348Ot/SBi8WmwJJnLSNkbohW4
ooMSAVaMxHjK5/pUDB3HOpxcvcNpEdJKlhJ7Lu6hFZz7vde5U91207kgRyahZw71z58/8F8+SO4a
LzDvkQXEhJn5z9+JMSIXjSMeAXXeSnScmJFwsapdWLb4gzPnN78tXTeXBR8OLxvJh6W6zRog2+fp
R0yDro45YNCMyJrqlOgI05Cx/fzOfvfjChYZwX/xI/sfvhA71j2fq8+dOc5C5yzc0A0/v8SvD49v
z0MM7CNPIhXgwyVqQOTUyEwfQ0uQ1mcdaFDfl4RNB9r8w938/an9/MGfr0VpDgmKlOyPGFRF0OF0
TttZkK5KF8/NvxWyjJdGYtNFzoYKVff40CdMrmKr/OaVBAh9frMfzCnnr0W6578oBC3AFfYHxkpl
Bcg+a7g2iOIekWW+R4gpdrbK8McV6bczqXHGOM6m+KX2mAKUDMRPn/8Zfl2PwOwAkXHQ+fHVnvnP
P67qlSPw84888Eyjf/aUtW8AvcXavMoYYxH3G648q3v8/KK/LrUS/b/t4IvFBiA//spN4lpDKbCS
14n5ICPju/DDq54ewB+Wil+/D1h3ZxoPoBzAdx+3LHxobti1fIpO9XWyyFfzcnSMz4VVgXSp//Ax
/u7XpGxzYQUDagEY/eHdFZyL8tqE2DCXHP0913mbBfYeB3saFoD0mw6tbW2mz71wnoPSPkInu/j8
uf7ufnmi6OhNcIS/bGGekXVjMxakxCqSJWL1ZqHrw05iqkXoeE8lE+jV51f8zffKS4MY7mxspPj8
sJ1JoSzDE2yaoRjEog7Ka1mLV7Mb3tMa3ffnF/vdE/bJ4DjXBRI0ePBhaT1ryJy8HSQjhs1kE9I4
e4ukse+sMF6ODpFlYly3qYM42H8AiHn/+eV/89ZCwmcXxRDB5/KxQCgVHGCWP97a+K32SE4s71hV
/rAA/vYi8BcsoD4sDx+/R3rrQmRs4wtNWIdSrwT+rMrkTzLL313lnCaFBtVDmG5/+NkMMcztYJKH
EAY3k793i29IQz5/Wr9ZXoEknEHwPDBMh+LDj5WKuUF5RwEnRXawOvqvZMJte+/VcI8a5LgjOpy6
drMJZPOHF+XXRY1LOx4obbyOAK4/3B7NuxgzKv1lNA7bBj1TPX/tWlKi1Vdc2Rygv39+r79WJFwP
HwYAHpYZE7P+T4uoP/UO3AdUMhmF1WBANbXDbS/eNNJyP5nWALM3SqrT51f9zedwNlAR8HU2WZ/3
5J8vWwl7yELVS079ai3S4dGazslDHv0afyOLadGE1ZsFVSacs/0cZX9Y8H59ibg866rNyIla7+P3
EHZ5NBkcS8idfcA7ttTRW5z8q73wH6u93z3as2taCLwnNgeqn+/Rq8vILWveIrcBLw8FYEDJkn61
xnRV5KA2KmaIiEE+f7K/eX+43vmww5NFR//honk3yGH0MQCQwHu0ae1686Uke6pJh6uQZK6Z/PHP
r/ibrwXOOUsbBx2IgtQDP98niJAh0+eitkVgSbMJM3D7QM9oT/QVYt/gGlLeknbr5UTt+vm1zx/i
z3UQcmtsIKwqxC1w4z9fWpFg7GZdxVJauDdFoog3L6T+ww3+9iIIGuHK2PQvPm7FXlSEXXM+XSWY
yBfJXAAa1Vef38ivL+SZS0kiBaogPvuPnLQCiySbMxsw7W/vcqxT+6xkdA0cWXbyPy5hztfiFcFR
TRjARyU4HQtRqPND64e6xUij9K3RSXUbtQkyks/v69dtnTviYApbBC8G5/yff6AgjUobE5bHhDa5
dWfnBJMOURtqqTLsvnvdPP5h/fz7Bf/4Svx4xQ+FKcGz9dRXNXk5HgLAjHWPNCI8WPSEixaFadJS
L8/5uuzwsSAPTF6Zs7cXIqcHHFvE3Ev4DkhnzjpvFSL6Tnz7vjcMxhyqF++fP57ffTs4ZEhApNRj
T/tYTlYROk5fKW8RJNFXn47tGBMIq+LgPYEMJTJSFLKiIAs+qm+g/D99fnnYnx8+oHPLDF8bP5DL
++D8vU7/0IJp0aXZ5WTeTz0izAQdvfTRkhbUo92uyBIj+j5Vbhx2nAizsHsxKbeDbT+BnT0TUgpx
LURUMdqgRBfODXtjyYbp23H3fVa2lQSbXDOsGlA6SyN4mITdoSYnSq9CTirjzgmMxch//HHNbzqg
kXfDILKyu+afKLTSKr3QuDQ70CaLYpL9/Gi6mObUulIxOaGADZRdPQocpvNVPwBIVruyzNxCPVux
Vsa4kDPqgmqbt03Ttsyc4siHx91gRpgXGHxmYSNrzbO6hLEFKsXeJE6Wut+UbCcTMUEgcrVp4nqy
e7JTa+XMux5qSYRzrBoF5klRRxkGib7t4J2QK3AOsvOLf2LtAJWKQ5yowRarpsIYNiMNpBYlo53I
qZcggkn23iZIgm6REWRBxJg3EQO/f2NN8zXjotl+a0kfLDeAIiok8FNkOMNNnY59ECxtQAvY05s4
c8RbP5g94efYbS00jK3SOvna03Aar1rAIdZemhEoiYVCAD+tUk5OlBbhOCtr1yE2Meg59DIizZs0
p7G7k7qtXQSNOfnuy7iYyzTE0aKBIZznjK3YpL305msGGQEgqJK50XQgDNgXOxuTY/44EMoDJFja
iY3hN1Wxz0TCyGrtPjHtrPAPYUqf6zvVdVkwX5XzHAtUXTWgvi/AuEjmXc2dlWIRHkWIW2/hct5V
Fm4Utx3fzMIeiw0eHMNbMSypp2xRV6jtzxL8sLnv+qbukAq1AS8EtJnCza9KGXsIst0pi4p9k0ht
7yvisapj6yfutOkzJthXHiWDPnYlz3hXDWYh0HMKfBAlT6qqgkdFRuB84/fdBJs7UoZ13YvU9LfK
SUeNLCVti62bEnx9QMqYFnvTRJB2E5H3q/Jd7Y/V8DrxB9FHYup74P34+OCOFcTQ5+QcZWqB6LFy
MVOgD2E06Dbt/D13yfpkthdhHOkoh1dh3gbVN9rwSfjcW53O35gCFvwjpiNqL1p0ufTGb0ZXzPEK
XavpL3sXzQkjug7Vu1RR2l5NHbyd0xm3I+2qjPc+4HwBLoBAOTgsvphQ8GL/c9yVbSPvgxySzGul
aADCqRVGcgZFGme3YG26TfFigNCMu2nt5FASnEVZtLQ+wHgydnsztFOqaDeUOJwT+AMjjad+JlRB
BVpPdx4kRQ5Le1PbA9rJHuc8hiHCgXWvkc8xSieqrit0/aQUo+ZbMjYb/0ve6yYD04BURu5md2q8
Q+hhMFrZTjUJZuZZgei8ST1fXbJow2ia5NAlGw+EcbRB2iPdx7rxx7sw8WO961x0PzdOSASqWAhm
1nDwYqD8oBckYfQAP0QxnQ/hcVKK+akxXdP/Tmk7oRhrfEs2ONk9LcR3o7fUyJJIDw+wsTFmHNrd
ZmR4jwZd0tp2C9uM762Br9dIyd84xZ1uiSISNZlVX63A6HoJhpVJ6m2fAwF6ok8IqQl8JHyWe5FX
SF2OVYinN7yg0POLb16atVa8RmeR9LvBd8Lh1Ee221ylGkbLbex75XTJbedYO0LIu93hLKO3t3x+
WL+KXBbhpW7UwDk7tlVJuz/Fxd5v/95o/m9P2v5fCjM7D7H+8wzt/vUrUWZJlmjiun9Er3Gq/O9Z
mnSJRwbvATmAUzkHTorCf2ZpnvzLxuXIpIdzw7n3TRHzr1maI/4yHTJv6Q5Z1It85/9nlmZ7f4G2
5URFRXwewLne/2SW9nPlZpzRwY4MfgE0G1ESF5yOvK2NXKJVOEKKgiytEYNG+E7M8MsPj+Xmn8Ls
x3naB6DGv69j/1wZsifYqeuO6MpMUd1EjmnsJWo4fJ1uHx0IG/Cec9ajYlX3c5wdzAzX9KIwVczi
OviIekyzX06hKx5Y2aOtsJ3x3i5stRn44l7TWnVXdeN0Rwzk1pa1Y7rmp6jxV3Ii+UORy7/r5zrq
33fx4eyDkMFXPr/wljrom1P7pt7j+Tbs9dRY5U5RELjMCJuKLQYTw6WSBcM05v4rz3bljTLbCLVJ
rrqnxo5KB+NLkqbvRYE6aIvjl2gSBnC4eRI5lv2VLCeHE7MxRwTLdoEBws1LfesA4za+mvs4qLEf
y0CD6ET3tPZaFIFFIYHkgNeKr4eq9ypquwTNqdXGS1Pl+bfaZILsOGz3CzfxePxtgSdCN5610UAk
fVIEgvzacCcX8pHUkYGE2J++dAVxBwsdjRL4QRIY6UXsaXW0qlIX6ySeg5uGNJX96Icd2U2Aze7a
ZkgeJ1ziy8YX7OhEmLqPhd9r8txbHyNTJvPucWqd4S5tu2iEwBvk5wjpCWJP0OfyS+xW4tbxdPBC
A5bFVFta3osGrlOAOvcwj7kntz4S9u1cID5c4G8F7xA3DpmqPoSbBWXbeIOzDgipjV2gXOYhRKeF
0WCiDj0XqWA5Q1+xrOiq0kFxnC2DCVeYzQidoV7BaGiSV1FmGryMG1xP+aAO/PsNMgLGIHqzW2It
4Wq1xnyd4lGBposO8gWJuL5o7T48NFFdrRBLRjtfWPm+rI3qGBHY9NiC4v3uRW2sVpXVE7VTusk7
p7+pWUTTPN1U8Cfg6GRIrom3GZgAmUb6RXkwCwzewFs4UngwDLS4XulXpOQ4sItCj31qMTfOsMcG
2BzrStXTInXtCXlc5BzSgb8zaM4f88h0viTsbemijVP1btXJeAsVCzs8aiEXw0YQHyH92S9922b3
tibGb0b1vMbn5V5XbuuQamWgXZoDY3wWqGX3xQSJzPUa+91NY5etpycvrApS/9JuQNRh/5zefK/W
ZGzxlu+o9pFYNW5+DVskeGaHK/Z+Y1ob09fxBq9IAzTHaw9tVBcHHcTe0Qx5PQAIdtSI+Zz6J0Gq
M+VNTKmNEu9g9HQEEAOTGUC4kLqpjUG8N9HElC2KKzhQOp1qOA+JPy5TxPri0MW+cyvmqRUVmS6R
f9f0XRVuAx22Yum1pfFekR6xN9zaPZhYZJf+IDu85GN44P/uveVRg4MRC/Ta0iYcZ/5HvDKEyKLA
Emn9xS6IxUgIKXgxTTJUGK2r+r1JRgmtqMhh7Con2lkiUxcGmdzxAo5NdN2dXa598neShxRLAz/x
TV0E/DsZxgIiJr2Iyi9KMW1BiRtXjuGXX4Oum24MCW8HB0C2wkdZPVSTIy6s0m+eoUuAgxEgsFjV
QTYE3bzF9msfZTB6WAnIh2bV6QUfUE6qGGkFtQKcAqGpRNy6KeysWas0s7cjRDpgyYb6YhUN+ofB
mVHxzH1yEIOHt3TWjC5MWFQTYvrHyLD6r6StAg5ORfc4+tn4JRJJ+qUHcr7jyzB4fapwx/RO3Mki
47BiqB6ygQeunnYyfofR1yJDz6zilVs3yUYycoIsVeTqmWM9rBB+vLWZhM1zijl0G7Z98NzbdiZB
UHVpvxqrKL3owRWtKdH6FC52x1IwW9B/fTnpx8CO4Sw6IWceIjLmftEUSXchB7e6aHB/LmbZAY0o
We7WcdzmW7duk4ckTFr4IEWR3FfIC+Sa4w2GSAFE82AMkYf31J1GTmuTBySxCEZi4NpCpUdDdnWx
DOfc+0qdTqRkYZnYRaSL0QBFVXKCNo87s3QaTM02h8PcU5h5nfJg2gbcHfw6UE4U/uIibCQRJaDL
1nar8b/Pfvsad+gUa8MPSEWjCW+XZnUPpEJtKgCD9zVLNojJpAxWqGvfJyN1iGJNzS35FO66bEaS
XMDrbcsi1y+zb2Zb6XTkF6tyfK9QPZyI1+M9ma2IDdxBFU+PObmJUhI2w0gn+6CxWXAbPzYU5mAl
9gVY/Qtm2ii2Ob7xVRnRYyVHe0uSiLkLi7T5Qn3f8TKPKdaJzHf5KVTZos/ooewt+HTN5aDN4C0Z
PZt0c7u5086gn/tysDE3qQntISZ3AjdorHPqLuX3rC/U3s49HD3Sq3dhWSebiQWGLihJDy9WBA2Q
M4t7H2jFTknXCPq2lxOP2jYxxvEUUCo8CrlXHNdBw+kxvY0lHNm4Nv1rLGnFfjBle+kOApgpNpjw
pJsU85s/l9O6leP8nW2Dc0MyG/F1L0XFFkoUytZK3BK1ctLT4Qmg3CeOHMJFSF1+14E+2JQoNpf0
p/qrqqrga5MhY51RWgovsDN/o26sd7nHuyaViXGsdlzxVLT4h7O0Lp6Gpi+eLRcqo0m7YOWXuBh9
cgAJTSrT8SVtWO8wOsdGvq0GBPZLvFmQyziqD4+5ZY/7xsqRPpS+HDdWnA1LmH4xhGdJ/eV648FO
lbqsgjm7KK0wehu11z/OMaANe4QcEToRvYIBySmR5P43C9EvZkln2HqDGx8AvenXIoU8YGAUeks1
ZoShrrG6GQZ+HtHb3Uk1SXrKUyckAAo9c2ISIr+0deIe5Vxm27CDXBkndfk+u4S4sEX1+Hx6kz+Y
LZN1qoGEDJmJ2h1Cbr61W8JJExPbaIXKkmdlqXcMVdOz7YbO22QnGWmOfXKlGflwrPX0yYtwY61y
y9JrX5YVeFe02IJHgr07w+pVV0CFE6IzL8BNypNdteseKMWhYWS6pjQLtnRzBXj5rrxKna67IWu6
IsyrUzuvmoOT42XZMan65rnsxbTRsukvE2Sgu4DDMVAKr7ppsxpEhuvP4SLywxj2e4ws3Y2sfm13
zBGR4AjxnhEE+aX33XMzdcC2bo3doYyUfVEPkbAQNTctALAMF0Pe01q27Ca2FwPhK1deC3q/c7QJ
x2Wyoe832Fa9Wo1H4B/jRhAevMkgyOGi62gYLRrlDwwPPS9ERe2Et5zTzUXeg+hb1Hndk3k7y73T
CyMn7UA5F3rKGEFwxgifHaAyB+ChzuuUR9W6TnN7aw3S26k2mS8tBydAEJfJRe7jBqMWs9on4eo+
XkRBkT3Su2xeYH1Wp8YrNO4lSrwpxiAbNtMMn2KQ7KOeRRRCawUHZ2RktKgzHb/6ZZGh9XX96LL1
CGM9xnZo4UKO3MRaFa5wrp0WbNt32gnem2P5+mlm9SIahd7BsiJZ5iXq5/I1o3WFoiMvq23UGvq1
Ttv4WdpkDcTGBMUwCDqK+m48iNp1NuZUYH7QI3gf1xvie6wFDW0vne5EiYqYLBT9wh6UrXn5e9Ig
q2zpTQnwizbSG78MGb0npB0WvkxX7lTJW9HaJh8vAO6ZUqLuDxkdji9AAskxK7CCGo5qF2mNrUF5
aQgAo2kki1tWX42ecp77tBUXuF7wXxrpfO+NebiUc1NtpJHa6zSAXEIWllg3ljqjVgIxt8cUG+or
jiQHB6vlJO9WVllX7Jn4julUnWj+lHLZjx66YMfQ7ZWshgI1YtGkV5pJX7XLYbJZmwb/6oNX1LOg
Tu/7eBPa+EdHoLfs4J7Kr+pORbwtoo+uZJjX73RoC0gKhqFPPeqLUxUKZiC1bXkvEJeyB3NuUML7
MnytjZJdxYNBdlmE0n82E0LLFFutiZk5Kde11zOIajFSdTvLHWi+uAMhH4HBZ0zzI2/XoxMXr2eX
J6SIJNPYg7O8O5DCWe1agWulyaG8pX0e0CocWJ9dhOaXGlX7ZhwDdSeNwQjx3yURRir3zc+m/pZD
EQRRsog2vS14Ce05j5N1nXfWsylmgnENiSFxx+EhOkRTYl34CmLRULn+rp+7EA14A35uMTG3AR4E
MqJcDEDWsTiOzADafmA7rURVX4d9gAg8JE4Qj8Yc4pEQueHft55dZCvG/IO9bGRJIGpVj8RwICGT
ZFJntBpXCaskIbk0q884X40zsYJzfaYfh862KRVBHyoKkhPTIfNCCG0/WEne3mNPSC8NKt57V9b1
JXrulqCWXpVYgb0cm/1cO/CoupIKTCA9MvHFDaC/11Zj5/vaKeN1K7p+H7ZZ/yqhUB4So6q2SVF4
VxlSjz3lIdEvWES6I5wEeenQQN+69jg9x0BhL3oPbFLixsVV2fntIakd+2lQlXcryUq0l20whZdB
O0SYuDh2raAZgqktUmq5znXaTWVYuKXw0YqNPU/jXVl6cuMatAsiv4SaNsbdwZmh6BW2lC/SdNRO
dWmLWUqm1i0ZTfl+6DEtpoixXlXpVu5qhrxwLHMrPKra1SuPQpoI0Fgbd6FVmcwNYtPi2bWVsQmy
kFhQ250KMhTCND82HEIBgZeyuSRFNt3KMQIiiM7fW5hB77ZsbXq0HXR/UXfbcshRR3AnatqOVIHe
2QEO0YzTS/AW6RhnHWfS6L6L0gpjeKTTazMbqN0cs7tWdIlo41L0LZQB0QLQdf5ggjyTC/wM2Uaw
Nz30lZVcGHWKm59Od3sb527OiT4Wxz5ucJxAIbGew/qNQ+2Djan+W9P0JnQjYPMrP4gkbmfq3dtU
tc53HdGeQj1kFRMHN0ldo6P+ym7EdeGncoWrix5nY3dimSX2tJOirl5YYI2bufOdDI58WN3gEexv
SdrVS6fosdUkrSW/2zMDV+3ZUGAMM15qJaNrfLh6Jdwkv6LG9l4VRMRjNzUZjQSOyQ+QidzNaE5e
sYXraz8VOFVBDJg1R3SOpRigiySKTmluiluRZsntMEcM5l101iArNYRldKBt+KLsBs9t7E8eoWxR
THpKNDvodVLq7WZBD1h/aYqwHpbsAtgYUx1FkHaa1n9uOAXdiDQ3CLJ2mAEudDjSssp4ti98Cnqi
LGw08TtGauF/h7KSXmBTcteegxmpgFZZZYCdkk6TUj0NfU1hEtWXdmj7GzY/Cm3SxEOqEXv4khnD
DNE8jcHWtBE1Ud0xy/Hp4rwUykge4n5KllXXC1AsdZGmC2TIfb2UiZwfWLTsOzpGem9EQbefIVOt
cc2mGd+cdHE2Zsa1X0B1zY3Zf6CyGm4ltHKWIyfCGIbvIz2lGlwDVDDfbpZMXxnfVKCe7KUVy+JF
sFRfwDIpjlluOBvfzt0nDh45zQ1G9uQBVLZ+0gYmBjo0UrCgNVFy7+YRem0jbLBzkSJ9ZSSMEGAk
xOGpSlO2lXGocX+hWyMBNfXzajeiGrqwYwJt0jrqWJXG8poRFsR8w4/e0aI61+yAk1jzCAmwZGHN
d15kBluzVvGbKIPzq0HvVeM35vVBSKlwo7vtNN1k5ZAd4VATu4RO4GKMiu4EMZyOUTWFCQmKY1Yv
eff4wwLeYcBSOBaRjpKNgGQjqH+jXZ08nyRiygnet4Il3EtYCVk05l3cl+Wj28c50OlErmcd62PR
lFqs+npAtQ6XLD9OdA05x5KamIEqwYpVh+01Y5joNKe93mXo3C7x5FNDxbOEn6PzKLuqK2IriBIM
vg1227WLthTVpggtViCWTfNLS/tiPdv4UqlP8CmaeMJj17APnu7br77JKZ29Pkz7ZVjL4AtxOhNg
JxoRTCCMrcGOeS8Nz+6/CIu/Fl5V+kswrMFrnmah3KjOBQnFXlDjFFKyL5YGQvx0k085suczz0vB
eiLi47JRRRhyo9546UdmRi6dIWf0V5gjMXwH51icuRTcQdoQZLGkVodg14xSrjmaBdvBNBNvSXht
US6jpHMfBaEgr1mVWXdt3567pVXJJoK1rTpCa0gl07omfiLsYlznflr7Sw5g0TENdH1dDdg7OYHr
PqDBOWNGyJHDY/gAcZ8s+ZwGIhKn/n4GdMOCoq2reRwdSClee6H8sF/0JGHxnTgu4ewOmA/Jpa8b
5bZfJv+cRhyPExhJ5vvPjGbdjSPy8ZW9f9qqnp5BnHCwqjIWEBRi4gEfs8RhLV+MusXOX3Yo+z2r
23WI/tcGBcFlB/duUZnzQMxt3h5lJbHBKyMn/iTPi+r7NNCG2PLNqGFhqQBCgKaAlAv+LPPB9MB0
bUYfuERRDOFl5jjB1WiHKfpZPYjjzPTeX3pqHJ+8pOr8C849873KzzFhflc8aBcwaVAbRHHrPDwN
kVtcqDzIIaq0LWPb3PE2sx+kGzPokntdJe7W9/rhxg1jc1Phob40Ewmh3ylHm064qXprwYnE2I6i
aSgPC6tZOWUE1ao2vBSWTtmNC2x0k7Xw46g5+z2n/ryJClLC/BBu0rL0jPYZh3FBcEYeBKvGiM/i
gWboabzMIRsNj87YOfYU7gJ6pmdZkr2dmyahcSfS78ZoYjxGT10/MYA3LxKz1aw2ZaJ2YeNSUqrU
umzTBk8lhexez6ZYdtzsV7dl20YVrbZVYI5fHdmFO2qw/Cu01ew+JwbvbpZTeufGVvEQ51G+t/pp
OpES5mwEZdqllrX9NWoi2H6RDSMjNCMbikfU9Vs4jQa8AzedwMEBax9KptqLqSJdd8xN1t6JFLd7
P5dyxZm/fI9dE2pfVBon7tPeB0MMKmignamdWJPs5dMX7SfLOcJAttf5OEQKc59iVo92nrUpFs17
wmJbLBjfFqshtmw8kTikgaJRHcFbQr9HRnWT3/LHI5sl4SCUy6q698I+P9SBqo5BOaS89wnJ1WC5
5SYPHWNrZQjvkxSIQRaV84PlDfK+GsApIOAO2Q2n5kxsxS6qr5IolW+VDOpjJGXNRsO2HqNt3VhW
2O6daIDfO7lmtCrGBnu1iMt9Ybj6akiUuClbu4TBDNhGJrX/LpIIqgEiG+vGG9tmadVpYfMdx/iQ
yb9ea2EU7+bY16QulnrlpGq8pQDtWbzyfFnEDcN5jqWknAU2icAzFpG67e2N5o2ih51F/t4jjno9
S8nonncaSE2MbnEFSIp8iqAudl3Sh9AjVfMIvEB+1cEYoMwTwxXeem/rRqF5bwZWdj3CSNq4XVCn
Cwrj5tmdVffsty5w2cqRxQ4wzbTsbRZWaYtxVbq5dwrTJl50WTkegJIAhNCpe9KBPaxmmZW7zkJu
GLbx/Fi0ED7aETylL1rzFFbJSLXS+q25LOdxOBqjy8SvR9PuL/MhHJ98qD7Jmn6YxXqnPLhKxvDO
Ib13mENFZ4wSijnqoKYgI6FqpH+FOoHMQ0UXpsQ43OsvkDyo5qsUHcE8whpF3d20ISlniUPZ0xf+
mhJ0IESetOhsbAkbahIacRFnhmebYRpzK9U7q7IM1Yu2c305I6fYskVX/JO2DegrlvfKD+qH2oXU
MrdBBlPFdCP82mlxqqGWXBhjbRY0LDz3STWe0yzbaIrdvdXw8Sz7mhnOhuarecIUP/0XeeexI7e2
Zul36Tkv6A1QXQOasGkiI9JqQqSR6Dc9N8mn74/nHlTX7UYNGuhJoyeCBJ0jpTLIvX+z1rdM39bd
7G8W+f/PG3AVoeR/vQG/jp/i5/NfVt/b//C3jVT9h4t1AxepR8ySrTnsTf+2kWIwtYghQ0tqkTiC
IeA/Vt8Kq29qB9jD7iY1dRGb/sfuW9HxpbL75vdsXH6Mv5z/k+W3hm71X5RxuNv44pCysyXZtKX/
W/gJsc1cvyY85oJ7qNWZv2PDf3C8r6GjQ8e6KKJ+Xe1ALcj2tqQMa9C/nhffyKS6Y3JcH3s4sBTa
b7HXdEGnkpvS2QTgTeQJeqkpdoPbXdKRihllIulPpgcJeNTvmJcBZMjyj15ZoqkjpnyDEBTeQKBn
W6MVijkbdfhwXlqcHWX6tpBy7NC//BS2aIkVTXpaDU+/E0bPoEeeWUubgYZSKfAaWX6YcZDq8alR
pztLx1jHYKwOBgjdSDUD7IpJJHTQaOlMx6a2R1RC4K96hlkOxMx5Ig2k6OsXyxtuQzPcNFAkTSuf
a1TyB8slQ1F/URRURKNBG6H131JriGibEyrOnIwnJl1Ey6KEUzsyQ5wkPtdqH2lmd03T9JAapOyy
RfzqnemGIIemifYkKJfh2LbWE7kYjKDxupdLnTwYxKyHcyYhbiaMwZY+K5+Af6fkO9VFqCJ4QfH5
VCz5Efneb3eDRtlmgmRHpehjIo+qQdcIn29z9n3Zbcqg+W0RNjEGCa0y0n2nkwLqgdmN67wHtl6r
JGsC+AS5qXnNnl196osZw0zJ6CH1PpocgmurwQmCJ068SfELS8a6y/ESRIzLgS+1Ask3mgZmDsSU
zu2wh0TCvbQwJC6qT9lZVdQb9bGtl7NTCeGPLig6OmpgVQVb/NY+1nN+FAOSUAb4SyC7ipxIBHCL
1XVHRRCknnxJ4vHOiY6FUeMxXNYUtG9V7OLKXu5hpPg2uaD72YZooZrdXnJj3MaRfI/lYOoJvPps
fi1T3PsGtBwtv5Vuu7NwPTSr+WJ1pGnkY4Mald6GeoiGZ6YhtccuhC7Bvh1FGbMbDbwPaIRlVeNw
nHnyne0RSfcIFut9X5dvwuMK4PHCCXQPCeupGxEkusRA34l11DZNhBq5I3QdzSrOtG72Hgftrs+A
KmeeccimpN9jJ3+HRbbeM6oK7eI30RJrUI7vcTXpNHXahMrJHoOcvg18RvHHMRL3kAOgKNN1gvrl
p8I0wC9CnrC0P9qYpP46lT8Ms95Td30nKyVMbDi3Uw/g0zGJLqUgwEbz2OAYcEj7BQz82M8gD2P1
xV0rG2FnAsSICLx1UneqjA89fCXmOgwo3aLZz/MmkqMClzTRRU5oWz9Ve2Zjpq+Zy0PLXIPCs7eP
U1pEVvnp2dGQTg+jyjSQpNemgJNlN1kWrJ6ArNkZO5bOVlApDBMqaCF2szAJ1Y0kRE5a++a8nqy5
/gWRG6TGWKxh7ylnpVKOazmhU/OqjN7G/d3qXKpVhkh0rZ91Sq/QnihYQKnc2uk3/Ps/o67okcNf
AYzafKdpfWWoTDltJ180qjeNLKpw6AYGNeBjwYXc4UvcEKHvVoqyY1Ld9Nj11hHbRXvTJvJr1/pl
RsIgkubAvILoDEYg5F+HXdff4uGjMfIVngkkQH1UAmMm/0xn6S9QFVrlq5XUoChHzjmzz9CnemBN
6qreq4k0gWLkOd0dXOvevNDvveddWfMhVy9gI5EJxXvXAEbLTKEIHeenraVyV0N7loniRBm7ZhI/
5iCGgOqLzjkPMakfuOHfMtMd/Yyl/hHPQZDo6UV68k6oM5CxeHrLClX3y8KuDwAS8kCr3Tu1hJCs
0aJ0b5LM4cfG/JSkOt/haBwDyx3aXU5O/V5kbDbhQFWnqnD01zTniUlKAoK6X0riNj5o2V3B4Uh6
ApV5PbT3bqEfO3DrlRivhq29pazqW6J3DMVjTZhQOFqY23zTkHfed5lzGKYpaILZVV9E+oDEksdX
V/PjL20eNL+gG00gQ8etsp/gAvjDFAOnmb9yw/pmnnBaOlnTYYk9Q55dhsU17CE/A8i0Y2YHGpLT
dg2sVRsiMH6BqzMUKqv2iDKAEZJqbgfhDXqJtosTyUSzse7tdPk2F5bfEBV3wLhuFMTQumA4Rboz
HvNa7NmHXYDfXfvRjneyem3tHjGBM1+cxGjvYX0uQdrLJCL7U5wt0znkmae/Ef1j7hTJw1tSmR9M
jT92qNtl44bmHNrWtBvbOjIbjsPGYAhDTMZBtQRFZmwdqzSGH+W5AyQe6y2W+nxgi977HXAipCbs
KZjzGVZV+niK2oj/kP1N2WeHnCHhMc/JY8hdeapr9vi1qz9gcP4YGesDspPgVCrryq79g47wUq7W
tFeMkcgTezou5lrzoneItGm48mR+q3Sot2z+OapQPOBSOGgrRECTVYVRdW9MM5hQxEI9r1YxozU4
WRWxzxm8RHxbv4mq/ks4TcVrOU+yyG5mbQFfn5+aERF5o3rUz+ljqeQMizzxDqpb4dwcaJhKQipX
geLUGbsDONxj7ZLerNs19J71ykJaY1Tsg/JWyYy3zkrH71q7kvw031kyNmci13Yq9jhfps0JmX26
q8TdmqHrMW557wVN2zxkKkuDqvWruLwl1FEplxz3rPq+ZMvvrCn3dKePpJ1c4ikjzmhR4aexIJM6
O8Wk+AKj86zP8BQGZg+6SmCYHPofqjWyWjusJjq8r7CS3ROcZYYFo/2WjCMuy26+VJb8pvn/iJOy
Dy3FG0NymbkzJsLSCm4jjwm3j9Z+b82rGs1waWBucIhaPPSkyQP7p4Ri6rvetSMxHWrv/s6osuq4
fi+sFwI/d1XrLchy9JawdrD2JRPBNeUpV5MRVgcvKm2z0rvGe+XFl7hHYIfY6b7u4zxMnPaLHLOa
LfCuXqcr6gcMfx0C7rS6Fmg6mOqsvkWl4ctOuaTtcm2aDdtYO4BLq/G7tRcbgT5Gll5bW79b8i90
619yOjpG8yOp6nxAuveeS+VVlmR2W67yYrT1NxVuTOpCudKbayogNhLUUHJvcpJPSIDQTfXa5EKS
lC9F/gxz8Gmx6jBJjUOxVJ98FWDmO/GSi1OsWc9ly1GZF0zMdcU9LmMS+5AyDlT1X95iP1Y9A4mi
/nBMcegaccsU+4wq0XolS+tt0lqGbPB89UrJGK+6LCuXEX6GzH8r7npHCdUdGZ0O/uiAUyxYofim
hOGEmj+s65ZVk0L8uAOGX2TD1VyBO48xoShjuKjZR6Ga7kko6klFKhH1BFIBQs2u0h1yvxDqx6Qv
p2mbz2hLWoX2WOvn2RhOmljZ661MUed7udwYd41OXz4sHXUYAAOQf3icAqR579OYvNRUs7Y+XXXQ
4YHC4KSvMnrkyan2bYUXHhKtsL3i5IFTQmS1AR9gyoQTlF9AWQ7E+ILKvhnWnUTShSTSCwfZnAiq
ELvJKf8oqVeSr+c5fNjceHHrBtUEXHlJHTikQK964gsHlzQ907Ki7ajfuYMc916DFFYdETa5yqPV
8T1Kdf5epi6OVll7j2gahJ/pYUX/F5i9YGgwZ9mjndHwiJqsK4bfXeA55XQyFmZFqlkMoUsK8a5u
i5Gz1OpQfgwIxYxll/Txn7xvjjWOkGPsqK9ZscRPs2iOnDqxmQ5vomU4zU4ssJ28xc4h9VBrJPp3
dSCnUINGODsIXZpYOcdyW+yNPOxEpvd301x/dNI61d3KPlOMP/n6ocyBWEqWMdqVpejZTRsHoC7T
85GhkjapkMlgoSXE9u3UERntKAHgcbhJCul7bVu/lRzlKOFsbwc5wQ7425b7uQA73OhQtU2I+Myl
SpjD7JcZ0HQambzijIKbbC6jQ17K5vcMozFGxOllaFYbnUwQeFeZWkdI7O8X1fiD/T2/ughTmKSW
HjZX83fvCf0Y8yRf1KL9Xus5OTYmT3RaIGZUJ6DsfGUD6jsm7q1hHgFTE8Yc99NpKMGcodCs3tCK
GFHRVwMuZTVU5tEjpO9ERwPuz+uBO6YG+SOGx/gIPquvVoQPGWp8Rez3EWfWHHK2lhCKRXOXURxo
ni9QkpFhlCJJA+jlaQ2LtMskvSzqTecbRnSG1ANmWDJC82diL/g+8i1JlJaDwYLBBkLEJgomq/Wb
3Wlf+H660CIy8pAs85vHQeaoT06yERsJoSBFVX8lUjoaY88+0SNoQszPDr/rGYx3Jz6P2F1BD1fV
rpPcfsPoAjStpM9ldUfXCucvzjhz1W+YKYiYcgIRuMuIZS2CLeMey5OPrH6MGmn2O4Jm2cx4E2A6
kOC2eKwKK2efkcIgKbqDK+fuOo0yCazKCYzhFzeNfh63QiJODIRG5dnIMyNshJAM1uazwR/VNepl
cnMRsXmWB1yjT0a8btVkZjO3xsqBFowAPwUJTiEtGLh8YOVTvBj3k3QPCzLSmcfRd2JEcHreRbMl
7j17Xq5qSx8jAGlj43u8mSaL7nTOX9ONJkCKESO8ARAmYnBzKB8AQzN2bwyy0iAqumKZAx6eaLVM
rjNnpn5sHmKLYV2O0xD9wVVraEO6eEDfoCc7b6Tm8QwEojwEEcEHCW/YPDlmqIr4nozDxy5v9zFO
QjaWxQtbSeJ92OmyTfgTF1IPUvtK4DcrhlHfGXkeFhMETYhvMtQccsEq6Iosds+zqsW8Zj56fpam
AE1ZhrrPKzceeEws05odM/gHqmr1BB2UaNJpZWlrNFptg2GsmHT9MqnOmbhN4xxr66fUp9+zTcaa
uy0e5rFHBts7e70zK3+1xWWlOlFs+j0MNc+WThKP1oSo9z/7bL4Zq+vjaFr2UnCpDHr72Bcp8JTG
mYOhOOtrS/mNnjTSXMjiBhcLiipkpG3yayzIAFCcRzkF1bEx6vG+skzsUzN6Z+PTzpJHV2MD72nG
sFe04mGqy18FZZnTt2s4cDxoFle1A9S09CziWOX8jtUyBC/1T6/p/+0J5H323dU9APd/2/7k77pZ
EBCkw7//27/86v8lp85GM/mv55TPdVL/y5Ry+8//OaWEaAcbgQxe5KEmIBbGl/8cUirqPxj9GbrK
tsHQWEK6Fub/vx06mvaPv+BpaH0wcsP74Ld6YM3pf/9v9j+wqMPBQ4/vQLayYEz99X1Nftd/W2X6
/+XX/9k6w0e+2Uv+k9mZ8aRhufpGNbM8qFzqNsT8T/ZdXHBaY1R/lsAm+ek6eUN6ZWcDx6GbAkos
JehYuIbIKSDGJ544wotVIk13jHDU2m3k1hGMnRYTOqak2OG3gC3NS7JF3JQPyHUIBZkMiPk2KCi3
oANEHv5Yr8ZbCihrn7XoJPuq5MBfJqh06pj5k+bs8f23JyTt5UkWbN8NxiWkhZK9rq27zmyQynZj
WLV6dsrXNawmRlLkLLFcMfpI8OXs9IXOStTWcVrSO6/urWhq8ysaljaYs/wZyTUvW3wZO6qWEUWC
75X5L9tlSuLWmGDmTqUd6Wp/Jhz4MMXp0W2cP9UrzdkQZPczDC2/Q5MTjTVxTZQhe6KnX3V9Lo8g
uPerS4zjzOvdomnNzYoarRAoURAvVtl0qCYCpScaJlRGSYr1OV+saE3ktV0fMXyMPla8Iezt7Aff
wfmXpRR00rUNZ84isid13rmF4YnMIhI1d9WAR5H0rdfsQVPjc0pafTgK71PN3ft6g3kn3nGq1otc
2sOY/sEUE9oZCFVPvZH79zq5y/sixMFdiNpSGWAZS3NaBCUWjFFylUeW6ob7aqEPAV9QPInmQDjv
y6pUL4wdLqCOwnYQ5H9llQyWwpAB+vlvj5LJW99tTMjp7B3GwqzZleFxNfhHp3qUA6XV9AEj/1ZT
zYCwjUJe86IjjkhHouatF51ujPF+6Y96oYaN07zObXysRhBcRRJTNuplwoUsXsaMs5AdmZvlf0pS
bTEYIOWYxSer8FkhR7kmgb7wrH1t1RsQ6DttGp/clDeO4hdU7OsRveFPuqj3rJL6XV9vgmjd+6ic
AR90lhJlp3wPaFiRCjZ+lrePGeOfJYeppltcw1V5MQvtwtYK4eVg/Sw5oZYVsWsp2gg/Fn9qI+/8
eO3Q1bXZn26gx6vtl1xar6NJ5C5QD1Q1w2J/qlRbYYto3lqyazFPAoJrj25sVSkS6eeZid28SdlL
ejuMX/zh/fiV6heTKs7vTZQDiTa2NNvFtXbsKnjTt6AEdKBbMF4T6hJth55mZ9fGlaG69iuuoZ6F
6fhMxBUzI9Rbm+CbcQUVGZs8n2pkp3XLJcsw269udVdaYvC1Zg1Jebv0FKqpUeZ8ZOghuka7a+cx
f7KNgn+OR63WYAfp8YNxnKCtB5N4ahr3Lu60m5HZr7ldkFRa9Xur5SUrNHfcWWvfIYCujZPTK/op
2372P39Zx2QlaWTDqfUkTsv2g6ZVf//Msu4UQ1tPgzoRL5VoRwYM+hzjnzX7dDrp2w8NkeT7NlkP
zJusU+ZS9jgFDTSSku7urx9QL5YwP2mH4+ahrcH8tx9Ny/iace5LUWkXst5xUA2jEnbMM+t2W0yc
zVGRAeIs67DomDoypgqpScwTOEATKZ8jw36V2bmedZjPDXwTXSJVKjLTOvNws4WfNRP3BivsTh9z
OuBDN3v5uZ+rAiIZP5PEkP39s07sYCKzFtoiUwFAv0vUaqExTHeVUS1MMuzyQcXFFNRAqHy2EeNI
C89yO07PuWeXYe/WSaBjxGbboR+Qwdenv36YZ5tGf5BRVoObSQbU/h6qu7DJ+dxmDb2U7XSIWtME
ujzNuFLma6hg1/NZdjanzCnoM5QaOYRJ5xnOwFz9lqlkxNBpxnYA1UXYWK/sBVebuSt1ki5a5Abs
cQg9db2J4V+DK4mOFnJSEnl1YSGfgYGNFYLKsgjLmfFIp8hq70jxlo3uR4Nwf1JchiJsZAa2B7um
fO55iO4Qt36hKGNXPDI8Za99SodYcqeEuj55x0W2+QnAdtZboT2sOEUWbe/ZVg8p3UyI5tqmc2o3
ngalubFxANBgq3KXud7TX0l1mD4e88lFqJFTvxJPzFxDVGctmawoRrTqA8qQpzE37owaCLWlDqjn
HOet1QAKqJrTn0ySXUTIgLhnxkukxrQyB1UZInTIRJIWUIJZtNcE5RKdH+9yN9hffGAKqnqVT2Lp
GRpLnGKzR1yk7jyxTD/N5XwzhT4+5/Zja1v3bsPQDisos/sO/JQoAvxYn+lszBj72+bVrZgzxjrf
3s7kw1jn/m4cXVAh7rLTpSEPNZ7ZoLfIOWOfBDDBGoiYnZjGrCXX1NS0X5K+ZFUZy2FtBA6x5Rqo
wlqjuIp3s7XyT1Ldr2FpOTrAG4ZSgWbdIG4IRVMuDxbMNJLD7hcGEtGYELWkExDqmF1H+XsxzAx1
QtmWQUItPCMvOJA7gsRfUdYoUaz03tVqsrAaBjd4R3+tDeczhCHTH5XkTAMwR6jQ9ioTy1rZ/HDr
S56lw84hZ4sZZWEwOKKB9oYxxNcvdl3joHZRi2geSQlVHPQehUvnt5gKQ+l8I0qMDC68JqpLTcWe
syW+Mee+r4hN226yKRxMtzmxXOYqqUsCiEqbCsYWDOCmJDQSABKTQHXfVOqpTdWC5lfrL5la5num
HsM+0z1yseTP4OGKdTPMcmWdvzeu0pwRxTVn3GZRBX78bhhiMCItThu5eVFx92xuv+5hTH9yk4Da
alyJ1LMtzubVRGLUm8S0KMptXcfmSXNLekJCDCYUJ+9qLhkOGxNbW1IG7ns1q5C+py8DgiUfAXh1
kr07vmU5PVW+mLt2GroDXK4yAoPOnTQhHits9hxec7YnG7lfLZuoS/ND4Yl7UdGLFea47MjGcv2Z
bsYQCw2V4e2RWTEzQ0hN2mJnPNhZ0xPwbYHniNPd2kraHWvsdxOpWzvUGUyPFANhGrSSi4N3huTn
azpUf0w1m25F0lRMjKW4NoJHk6ZkDJWmIhev9fIHwWSOEZk8FeOww+ywNenmECkK69YBvIpvIjwK
vBrdkcwQiBvOS1V1zLv0srgzl4a0T3hxmvWk4RQlJdh1KQZQ8LA7IOHZZJbI11gE/TZfshABRUSe
G9wtFmm3Q22GPeF76nzqmP90ZArZDRVn5clht00UjTReD8hIErrFUewNUmAPeJl+idaWYZLzR6YW
o6yauQAas7chTz9iO++vteDWt5yCxTbBuoQE6tEo2s9idLT7WajBKBp110/ln6pAUayPhXLOK13s
Mmb2Q1AOGy9FmzGsgdsgNMH4pqG2dGV4ahXjOGczNKNtOiX5AmzFMaOGRDvErCIJm4UxL4ofif8M
x4wBFGacA2cLEhzzPow1HR3sai6gRqaV7ciTOSlRg1wwcNORCR9JOSfYPnVgm8jvC9ZdPt8DdKsp
nwwxESK0UEjz5ugUzGSf42N8tut2l7hJ+zhNAP35Jqtk482oN7lyePuJZG8QLLAu3luj9e4hdHpw
reGc2zhM8rm5YhDfldSwyK/kvVU4VaRWxRBlOGX8Zkj0Q1Ulr0trXZISc9uafaSTG4llYbWfUhCK
ZzSe2sU0ite1fJlMJ6D8FMe1NsQDSqD6wWixE0Gr4twZjHBiD03qqER4EJNpNxFX7hoCpDjBwU2d
quhq+QFBItb7pj2umKeUoCCW8t5TEm6kmIFZZ307ONcOQ9mmD53etr40WjPS2deQzVOj0VZZQbQ1
HpKuuupLh0tCx52nEGWDpAn1cc4BKGzSwvgsXVNOO0TjHm6PUolUqWkPi92K86TJne5WX6w98Ts0
uDNNDxeJ6KNYI2avwNnJ21IP+wasMfpqykKnGgxf7eRC6gm2IparIfqV6rSwaMyz5ic13JkJsf1O
cOocIIY829VoBJ6bP1WqFrVF/wcLWgDBkOMEPBn81fJad/BCJe8XW+oc18AoEfLi31JRVwAUWcLS
Tg49fq2d289Rr4Gi69zstMY0BIRMIaRQlzJUVehJmomfSPD/qY7Iw7bCLSE78+RsPzTZyptBjWhl
LF9xIkFxIcJlcV4rt7pI6l7Nvalrne7QZb6mCS7fPne34oXNWrY05a7j1cCrsdm+SX9mXUMBkBFO
1Nnu2XDiXTl8T7EqHuJYXPtKnw4DERBe/SgQzbJub64Y9KlsJOyXCQlTkJrPmGQPeZkJDO7lTsEg
HWIADB1n/F208s1sjPfMLsF/q+xfZ+0d3OGpK7FVxjqVRhKTh2Vto8EaCnKBZw4ZxHzrSDOi11C5
+wVLsp1L04kC+AXtN5JFdhpEMTnmUZT2Ud92m2qOZmdRxHuMNMYnGPb3Wo4ZmOz5izpmDMXg+gqX
cZR6SD0bK34u0/kIPUFhmkfPXCHQmURFgLNRO6y3DToGAp7naV5CkFBs1rJfhM23144JWWBNzWOx
8EcumtwSbqHHDDgECbW9S91Y3Rl1/zJazZehT9kxv7fKcfU9/BE8PCS7yG6dyWHi24hL95191usW
3RLWENcE9odqezEZiZLR8S5Imx2W/NuRmYKBAZGKIp8NDNeqNiQ8M0mKCrf9Wp34Vkr+FexXbQVT
u8bumX15i4q535dL/jD3xmOn9HsvTqNO+UNQG5r2gQMrrpTPLjV+BvYhATHWL9jcgr+uhzT9zC2c
C21LAiNpe9JBK1kS2MemM8wm844KkwKdzJK5xoptO+nbnK93VUI4MT4VVo/V+uikdG2Jl76R0Ez4
O9pFf12bg1lpvwzZHDSpoGl3UUUXChVGe1iX7r0iPkpO5PqVffdrrZAxrN1TlnQYqnS+aCaoKEKC
LFXuqjfnlsFW8htphENRkz2au9SWFiUSxkJIEGxAPW/7J087p6qMgzbynOLJJYREvVpo3cEN0UQ6
zQtOdHAGqJ30Ovn2EuLVWDHtRYnC1yiXUOkaZM9UdmgJogWG0pYlGObUopvRR1mrYLaxFw7oo/Ak
ywBPVA29g1d5zRiYk7MFI6ML5Nq/xWXKeuBBN7lqk3V1AogzrOEeCZd8HGri8YYlqSJrzlwUvDX2
1MXZxX1f7wy1/5nsjo6HQx4mVxmZzuzuqlSgPG/x/xNgnsprhSYtTdsvFqC+rbr82UArd5KZtT5X
844NCSI9Et2M6mBp8+KrB4+AWmRwCtmaWrmVk8SCW4Xir20f1WbBzQqA71TD51A8dHwC67ZPIXKv
aNlObdnGGHbnuzjqbTYL4TJJnkgs3CVVR8Gt5aZfzqJnZKzF56leBQKuxT5MTnJRxRMZfA85e/nQ
gMaE3FpXos5M+siSL3nMDhVYStRYXR60nYbyBxjtzMrDTMsjR+4uWeObItSb2tiXQS4/BZslGxMw
YT/KkalcQ/ZR+qaM67uusbKjvDrQWHEWzM+UVhq5Y2zC6yF9TUbeTOEutzo2dkb2Y1TqrzrlLME3
xQfudo8Dj/W8cLjU/W8TSI+Ptf59KT5MQANiEB/AOF8UMqkjJHXfiW6R3s5JnsnpkjXOt4NApama
cy6bOZSdU0SJTio6xfZcqV/manaboDFMGp5vvS2SnSgQ8KtpehEj75/QXypOlr1BJP1apKft1YDj
hsFxiJ/xmRLdE7+6a3cxWhxEhedl4ahz2SVx/FXG05M+SndPmmPvkIYmde1CaEo4KeOvOtlk0pZx
8YrpFzmavxzWFv7kLSc7e1k5D9a2ZU9UpJeZRUtQduZNUkAwZaHhJ/asWo3Y9xD+BHJILiBjNMTF
5hcC/Pcpsb6tjBFWu6q7HL9r1G+pHVISIutat1YsN7MncRFvuT/UxldVjheyIu8J/ot5fdcfA28M
kknSj1KNzPoOcVJB8K4/JomHRCneOslnjK0vbF673chSD9Air4k+nmSGHslQhpPKtw2hkXsoGZuy
lFSrYBo4ryHVC0qB5iA7rF4xk91Im9BOjljv5HJwK/dtsGpKlJiATIejZmgoEya6VypX39qcrE3Y
Go9mrc+hojNCcaucrEIf0E/Jjezu8W6QU9sV94gLb6ttcjVlL8A5WfHEsOOyNP6JZcNLJsYDG3IL
hw2qHqtsoFqk6r5WB9gUxTtq/qCcRxLW0sbYU13sa8cqdvMyPjJfWO8gaIViYWOdzqwL48JgpMsS
3ubCJClLp/PE+uitYTnwfs6owWiXVNZRPI943T8dJ5UcB/llWWqWQ8lDi98pJCF6K9tx/jojSne7
j5wxtUP2ss6hM1W21QyEV9HdZVR2wTjN45586oeu5xXmu6/oBYJ/NbnZSVh36lmFShrNpfG6kvwe
l5n5MOk4xTuNHVAxmtemfW0mmiwcToFSHGkU133c33e6udyBrPzU62neicXYVxb0HMAyaYgxma8/
m+/ESIQpps8hbAl+5IFX3BAFzCcGr+RS281HIdPTtBg/WzEdibW/U6v7JF1ov7tpz0wVhOG6+Ufy
ncyMYPHKVwU1HnGbL/FhXrIb7+eN/vlXJjAZTEsSGcoYWf2s7RWShN2ivBlIS/26l1fiELN9Lgma
A/+TtBqNzejV5yTdPiaqs9V1mjDXVRwK2VsvrFd0asJv1KdstS80lOd2zQcY6MS1QnL0IRB98f0t
Ag2LlV8NjO2lc8fl0DJkt70AbSwp76RVKi7QKe3ZSCERaY7sfS22wXx66qOXhywQTljkzgwKWTSz
tPjyRPWewwg1Xd5Oo/XU0OhGiaPJRSzKo6ITzHtMiypy504/ZHUNRlnB3aVbMaLvsQiWqvqcUXe1
TXF0TKXj7Vi1V+xb/mQT/q5SLFWzQ4QXBznOJcAvsmFcDkX80yUTGShz8TPxSMfSfhRAYAOreIVR
I3whrDs3Myw/frJj7wn938fQzkcAflmA3+Kmu9t1cu0KKjl0jQ922rebaWva9WChTIXae8YNlCb5
p+I64+OINHgUvWTUB+Nz0cDgKmQvx4DfGKInQxQD0qLAeiW7jcDVfrpveM3uaI54LuiNFzVUrXlz
zCsJcYHN+8Ie6g6y5jlBcEEy7SuD/uNiZc9NC3CEzWgfSupv31FSHEXF/L7d1+s4X0ggnRBdMH9d
UbIP1QTlxjSfUpS+R9tNgzhbqv1qG51vPA1ThY4a4yzp5W0gVSZAZQ9IhoUcKpmMlD4SGsKCMdFK
44IGGx6rZ2+avmk6k74DvjFPkdW7A0Nc5UDnjxOTv2JTWQF4MMgXFUfTlvHedNHM1F721qkjSeEo
p5TpbbUSbrpUf8qLvTtwhw22IMes1y6akXt+Kfvp0OjyT5WV+2kqQS+5dJQyMbQ9DKdDo/VWsNjT
j+jqF9NrqdKr9jro7klqPPo5OmGN9Lt9pnFaojMP50TD35kQvI6FQPaa+5AYW/GRgSSfYmaFFfCq
qDFoZmX36eixfl9g8h2U8Z2cTeWwmmoeue08ss9vUAAqAcGdVmQa7ZcicMQpquXjFHt24yL1gWl/
F9kE9YRIWmGA5Fw19LEFh6Pqcj6olom8vkC84a50VjlCXY3sPrF+Gg6fGdaxe4fhsqPQwRk2gwpy
KjgLlYJkWq8+FVgA91OMRt9uBxtoYLbz/gd7Z5IlN5Jl2a3EBuAHrQCYagPtVU3NaO0Eh240ogcE
EPTbqVENahWxsbpgVEW6+8mMODlPH3BAOo3aQES+/P/efTa3ITPs5Bqh2E5gp1XDCBaJmKkNel9O
xWLdTuF3l65tBxqLAlQ1uyLVxcaFakecXcF5D397YQdc55CtPo+7Z0fzPiWq6NKtl9/FIQYKaF4J
6DRrADlbLCZHJDgMcsLsI43mJeG+Q2X8FWWAiCBfa1F1HxoihdraAvOM9DaR3yUWhFU/Z4+1w6OK
PfhXute0bt3qDBBsY3e9seW2jqw9XZMuzU81aWF0WfXZT4V+qU4ulT6Ouqnd+LU603cmjrTioj1D
nttyA07R0HU/C9FWARvGd9jp5t5ymYZpyK5Wnsgm1DrSOXYW+ojUpgOfxUidpE2UpF0HvTOxSBXy
GyRD7WHGwBw0ON63Hp1v1+nnQ+Fy2RyarMAANWIQ18IjvhFmuZU2nlE3hUhvV6PlDts6LoxVTJ78
zgcSu6J59tS0WXg2yMjtM5ZyXna/W1K7ZtxI8lBhk01LHrWUpbnIT7dlO1srP4TbjNHMD6AkfQeH
nNO2rD4g9qxc19B3E2Lu9ehCqmjZmpTw210BEHOFjGpvtpxb2ETQbtXcpRTxJjAQoPh5JP+5wxkJ
3Zc1GR/0yLhBOosOC281TYuhCvKaG5WVR1z6nfHNLbkX6PJj8vUHxkpYLJRJw7L0T5Wnn/O1O/Wk
Rsv8d6mLy4hbf1cU9U6a2fNccW+J5bCrZvuRO9vjqOanEAWXWavHOWQHRN0ZotOH+0XYJduiY2Od
iNWb1WSPWGxVgIegxx2gf4vH7mQXip5C6/X0JelTMVkhSpPNM3qAyuvseeSPNofINrFGBbFjbUSA
+Jw0mraFKV79sUJHyaipYFOkhQNwoGxK5JXhU8Gid0uxKVNoUY3FL/giLWz6e0Zj92EYmR+xCVBu
VYEEXMFDne6EnTsoxeOfhbbxYpDo88/4WXfZ09t4Yhyu0T5H4LDFXh+BOUSGCDdyR+QP8WXcOC2X
T9teJF7AnjgQeqRXPZ1LP0QQZtdY9DPcLRVws9U8UFFKcu15Sk6cywc5Vycqt0NTu/aDXYpjgpx6
h0IMr6KWfwdJQhRqj6CX/v564Ctftx2kNE02clvMS5uZyDmZtV9uYo+8JHoEI8Hn40xbKmMytBmE
xXC0wAfTTu5Rtl354DFdWG3GtCh/p7N1ydTwNaahvhd2hz00YreJHVGvXEVDN6w8vkwlppNltuJO
123Tw1zeWqWDjwAn0VZYNRiTeYKh1kPz2UihpjXetIxk2ewzq5Nvja5eqMubgHYkj1NNVScVFalP
w2TVqzbGMsQdvFeU3IWPXm3EN76xzOJCV3baozA+kDL/wx1SjjbcNKXjf+GBwycyqXteWge4cfIJ
wkT2j8y4/5ED/bvwSwvS7H8tB3r6+/+q/vatKv7+v//WlT/+9tD8/f+Un4n8+rNEiB/xD4mQ+5uN
ahJyLHw7G7WPQOzzD42Q4E9MAlz4fbgxtr1kU/x/hdBvro7gGa+i6fqOCwT4nwohlEUozhHy8Z9p
8TcJDfL+WyKhX4mUf9AIEeSNPgiOr8m1xtP15RX+USOElRL52zKupAZaM0k8Wk56okR7gPfz7LGy
Wc/9gYE3q6KfHsAUEzdQxt+m1NW5FjANZWZ5txBZbym6d6ZCrZNiyJFNKbeRKFkgWf9pV8UF5kAJ
9pE0gzF11l1kW8eu9BCpqyszgHmLvmQVG/6+MhnySbIrvcG/i6OjwvJABxBBzDw8lv5B67191g8f
RWIUm0Ic236YNuXMQDyKcRbEHTsjQ12kzCG89Xli7k5rQ0Tua17mMqjwFaOw5GXihIEdkG41h1G/
i1UggOz2nEeFhmq4mkALb/gOn+QSe2zpJZ1O/1r44mGMyRDPYJKua3CotY2UdVwyyrs6sAQjzKak
HNOgbnlQB2VGneRn+Rd3w3bTOP5hJOZ2FzXoT+zGePLq+pnI9yN3XXRaZhqEM5xWrjBgewHwVUhr
RPbdqRn247uOobbw9uiLt+BZJvyEKrqF7EzoDA95hp4HjQzlloVVf5jQSyDT/MPz/p8QmY1fMal/
emJssih4aHkAabnpHk/uH5+YifkDnLV3CuqXqUo5tpFobRLuE9sit4LGNcESR9NPMhxQBkxinTYu
Qppw4lPKJIOQgqQFb9JeoE+mu4ImmJ4P/NnyocJIsde+nfXb3kOo7gD/yW0PVb/FyNasY9RV7XM+
I8EYVXKoJgbpDDKnLXmTS9+YEfW2n34wM34FKnImWUILopDKYRy7faUMrq98TyUu9XVeYzIveyaH
OikeSTl6G9t1W0abxrtti8uUN/4unZFamt4bQxOYVfTsh6nZ1F1POihZHK1a+p1tfiyWXgkN/m1Z
4Gz1U/cU0vKnn4ZvYliup0yq7PNUJvbGseLzpEOL7CKXqLZxzNDQSXNNJ3wTjuFXQeecJAcfFiNT
L76+Q60mvEAGj2A38tOBHX6GzvhJN+dUzuUp1tuDaOqPLuH+lvHYtAo4Y4xAbWW17o2Z24W6vlib
XqStYyv6LocKkktifVjZ9FNG6bhzu0DMpnWMO9Z4hzV/39uSQQU+xT7uHvlKKIuZ8Xqi9rc4RUbs
w6ci7VJUHM73ECTImpiEGq9/N/GFRxSoSfLTXvRRS23WE7+Hwkv7aEBWgR3myTWNEjCLxRLMhiuv
teOcp3cN++FT11kGsDg8JpIQb6yEgYhgaScZqQB6SYtmeU66Gn8b2VyAZtA2tHh21m4+PtIu24Se
qg84Hk9eUTb7iDhzapPiFfxvsbdGWmlj036ZxKxTvS7rmnsHqHRj3xVwNISu/1C6hF0XI1rOHEnO
peoe+1Y7EfURriOac6tUWy46cfXhI1sMag3SRgwRd1Ui19iSSP4mhvL4bxbdEkvzH2uONCrTtVBz
CofsWE4N7y+xNRZh5HmEOawoLyQ0tMzf3FdLuBedcaQ1VSjZc+2JjYJCrI9//lo8v17B/9QD/7Ye
YHv7r+uBb135pZKvPzP8Lf7K/5MIG7+hvDWJzuFchIdu//P8d39zSKY0Fx4BBHvf+QPD3+LPbN21
OPlNMANwEP55/lv6bybxsyYZiLYjuGv/9zAGy079H08VtDWqB3TKpBuSlImh4i9PVcMdOU5q+Ixj
qsrdYHvTSTfEW5xEyZoEtHFbOjeR9tHR85rHasqYKiaOd44188VJMuug5PTvYheNJfLpz6+JN2w6
PPHMXgjqXjTNf9AsmyqZdbAHkjFn+2xAIrpoZpxu0QTAo60xO3iSQz4CzXRHRG/uOgFs8Q9f4X9y
xP0lJI0ZKqtM0AAwdNsi8+4vHwt5AlWoE19PPQEW0bIhtjB1PmUxA6++QX2nMuUuPpcf//rfNX59
4H9681SIJo+J46Dc1n1jSV34w5sXLtbHykMW62XWN3jDuE/Sxgw6I7QYdyPIEG39k3lFcala1zqW
Fp69FvoEdwfdOCpIiM8ah9U6rLha2rW4mE2MD4yoTtrhEVf+Es3zZTTVeCPS86rCOA3K2HqYASRz
R/eZiePzYDNJPzj/UR7bPzLV2vvcG2N2OlGyMWKCRSpr7YVXqFsWaYiZdf0ha9JiOyTAtsg8xzQ1
tPVe9NAr0qYpAuZmzsvk4XerK3c+GC8MAZbmVieP2oJsKl3yO2Opf4RlskOSMT5MPg0UaF4nSo3x
IYHZWBgzM99Y24fRh1EPa7+TP0JGBTsnRqQ5CzBzWAj3EyRcc3pJFuBZ4tuPTL4Zf1cWQuBbXyN3
STp9DjAu5YGwkOXMav5UnaGeygTNCmHEm9K1owuK0uhianBYU91/aMsYw1ULvRJy/R6xRU6DEwlJ
rSOJt+c0vpMzBQJ6DnusnJP8Rn+lO84GfhLfL6Lbv35O/D/DR1zTFAt0hHcDIIItxPxLzZ5j/6om
J84Q9Yqb7PTq6moeYxGj2qD5GIEtn9veeDW05tWi8LonRX6HxNHS5oumqxvDvjCqEFk3hIK7UeLg
nArtgyIjYXA20R8jEPnUq0FS5cZqg4cA3QZ0nBXEqXSjtXl1ZgyOIUx1QUmH5RzBpd3pKVncWY0+
i6KOZpPnBWQrMAW08PVlOM1R0uu0GXM6LenCxTND1K8uGT4H0jx3VmT9HGcN1WwSu0ejzX739Mk9
u2Xf7jAyED6ghKbRpkr2BNsH7RizJKP0sZ/ugzWn+yo0kTK1dNjQKYAFB5JnPMyhVr83fIXrcary
vQYC724B2s5BOK1B+Q93vcreK0PeE4QrGKnkZlY9jV89PeoRDAuygr1tONEDRdoXnmSp30sKqiCD
IPXY6nTzc1t670nW3ZGbJszefZjai41QnOoJU5SLNts3n4rGVpt//RiYVN1/2SxN18Uw73iCbZys
NgfizR/3i8pR09jZ4jN2zXsyaRleDn3eiMFjX/SLkMc5OxeAconwMG4U5eJm72A7z8zZB4O9zPCP
UjPblYWJjbUUiFEPqSlYG14M+52Yg5ERkHNLRwv7r1cc+hTdLrOuTdd382HwZLPS3eEOnGZPeJpG
Q4igFhB19zFtk41ptD9mbCImmMv3DsJqBr98K2C1H+2inxBfReZm6Ctt1zD7I3XC2Pe5m21Uzky1
VPsozfdwDHmSdWyLE2auY54/T9xMnjyH1mJnvyeJGd4sbp2BSDBfJuF4mCU8i7FiCGF05asVdYAr
dO5DMh3uy+wR785OhgTtmsjVGt+cnihfqUU1bGJiRG7goYTLovjdjaDZCCcMtJ6fWFfdN6csxNau
XnoruRcQo0+TC3uOW+5mYRYeSubCoMCBZ0ANeqr0xttmtSt3Tpv2h3ae7I1RFcMjiSKngvv9Nhd2
EJcDsriS5UCaHVbi3GF+NDDzgQORM4HlVTJKi70B+4EOAobIZQhAG+w+DZYaHYEGqqibOYqfv2gy
YI+/lx3NY5z4+26ESWc8pkJox55zoMlGjbkrztmm9GiDrjXSwoJIZ3qUjeodhcIlMlrtMMLIX9No
bUHjeNvJPxOS5tx8p9aJwYIwAYLs6EAOs8uM1AjkVHT5VXJH9bxlvLYrxvsAYfTsFOjRUvMBitl4
tXTSzFRpI3psIPRAvvmGcSW7ymF+hqk2f2sxONOZI9o5BHji22RzcfvlCyKTq8qqtZyiaBfW2X2I
+8USFyESRaZll0jspOxXhIyR2Qdx+DDljIY9cXIkR6fTguLoobkw3Vk7TrpPzK68cB5cLXRc6wUS
0eBhX4MXgWGDUnw7DuMOHT86KgdHez15773FoajwT52JC9vXYQJ+1kRlENv6iSkP4zs1/y7jvnpW
Y4MAc8gJO4nyG/SaeqU7QWSDAurGVDtVRqM2SZfglu/LfUkg4qusHcimYZkHpUd7lrTBkyRibpNw
jUW/fGzsPLu1/mzc8FrmVnpvQOru0o4Z6KEe9fzazylEGWQ+m4JRzwP0tPd86rD46MwzK6Q1mBEY
myXNC4IPj3HQl1FV9k1gYunTtDvUzGNWBKWmm6msa+JUaNMa/Utvw/LpWvq4UencE7wRQFYVPiHr
W6EzNwknfwjgm264XCMYSWCVyDzdlxYQaKBePyr7PWduurKR768ryb5ukI/KCw7M3moPcWtC1IjO
PnPGIJLIGk2s/fRXp7XfWoy38AWZg5kc4vCr92V79CbvgRIMdKlBXp2daleMKQi0WvCkmYHAIrYw
NdgCma8qfzJhDk96DgWzj8sZ47quo6aYXqw5+rRSk4azGM6J4QxrZ9JeBdHCZV3efSSFNJA7507u
4PfO87xdjyZi1XSuODfDwlLRLpHSsl3Vd6yvEvrUWPhXzQw1FPFp+pBa/Ytomid6Ilg//Cjfdg4E
FQPD1M5oxZN05/pMysFKuvV1sHg7lY+I1WPfgHK1tWzef6wdY4tvR9Z5cexNOVwXpcUQev42z50X
IgQQ6vPtPPrIC26gqlnP2kZb4oVsaFJBm4yIHeOieACY2wc+Aabruou1a4uOTZjtNXb6BVWVHEQo
nrV+eFUQ9HonmY5lN/Rbupaos2X7k8mxezWKWzUpcbK8jOZ/0+zGlEqiH1+LjkGW6seT1REwolua
sZNtOtJM8NVR0ztCDQjGW7e5UZ+YjRdvrfM1Ay1+HtQnzFOdMRWPE8SG8m30nXezScOzl9mbNJX5
gUD7ZyIuvCDP3B1xAT1pQlZKbbMo9wjcXVecUOQ0yW5bC6NZVZW1A9vurADAqlMakUBvZR2DI30j
ZP7hNjpIdkILV0VhvHVlaKDaTwnuljI8O3TUmtIqtxa0GGpR6e5LeznLU/OlZCenLVCQFmHal/6Q
0nC/mBKGGprbo18S0CVQr987PQUjO2kWkN4SeGbIotMZIgo7PIxeYx7M1KpXJn2Lh7IiQ3UmLxnp
ASoTkc8i8HuaZQXK+N7jvGxicmHsOmSOQX7OydJhk/aZVgeh6b3nOAq2up4VK0ty/Gn+2xzBgXYr
4wovldwlGTA8NFYdL3LWMNX4dh4HjVUGyH7xiJwEVExkCd6w5dDzU/mQxF53m6yrjXci4DU1Gy3V
yxdpWM8OW9LNQ28N6HkGU0LDzk7zj5ANcTfaggpPmz+8qakvvaE8lgDeRpoz+oWp7tNkSpfML/1n
Xabac9LY0OsQlkex8ZhpnXwoll/iXv8xwiHGyeaYsNlios3q/hv5Ze9T5/oXjevwBsvTV9Ta8Phz
VTwNhvp9bkBaO6QJ7SynMIIoU7hZe5N4AYWxLvaTQ1ssRCEZuHXe46QJNy3V+g4B0GtkebtQy6pr
MTvVtWrhOc2zf82kHaLSI6tpGhDYKxl+RYN4AS7+sxp8Y486ZTr9+mWaFRihXh1lLJKj6OqLMSE8
s0moXSnlHaCnQClBvKF6g6C1xH7O6zHGahSiT2AEVOQkbYTTAJ5g8KrnzKkPlkT4ns2RujV1o24O
btOLPpu79Oo0WRPgLNC3destevSrh1gNd3zOZJd6ZauXvrmxzUacJdtJaumICEL5e8y3M09udGq0
8FwTTbvzmKz1Zt8HdVhekXzi6zURKtkyKk/ItbBntZnPpV7HTGf7JIrlDIOBZk/zhzHVmOmT0F6P
tj4f2sj7MWAxu8MVQu1PNA/HbznuIcwqBOv5i29T9Hz3aoo4U9fkeYZwFGoKblWtLllhwttRFJCN
5hfXrm8P3GSpAghshTbHEFdUHOhLWgFUmG6Zcw0XwiMWc1yEnIKXNtvFtC1Dp+et5pT8SbdzLVlf
gfczbSefJ6DfJ47S0LAQpUP/BjSbfF8W86kQabfNUVduTYGhxU27/tkMwR/C4ZFnN2Oy6Vo1cN9k
euuY3AQZ+Vq7NLZ7/omCoJroyHUg/AK0iixdxcazEcpxi8B+60SYfL3GAfGP0+gHGzYDDX38XpWg
EsokBFPe4V8ZbNBvtRxvRH2Xz3YsiscG427oZ+aaqNlwm6HSvkBortDGmRcXkt/eJGApKGRDalE7
nWxDPsA61XYGBIFV37b4qgRI3hJHwRADQwpjPnBiCTZA6v2NRTIV77H77mAs8PNIe5qw72DcaDZT
ExkbHxflTdjTKXSm8hVAxREDibqYIVbbqk2OukgE5bdtoXep33wQ5scCDYFifFuDvsqd5NVbQA1h
aTzbJhJUJISYWrv5RLgYuFwSLjYq1NN73AHl9+kgyTTdgV0Hs+cTQ5olOIObxLmL+aKq8a4BoNv3
JKNwnyCPOdTt31sxuQeUwWEQ4ol8LovmEy4mzWjyaHIXPoZRPrHIx003S6iNLLOzST7TOAhvLwyv
ONV2dRrfRORrZNX56RM0jHVm54+k74BXIaURyoVyj8AY2YOtZO9o6Om4ZLLN6guMepSYXWooN3Nk
I8QPO/vKhWHD4gQ+4Qq1KaBtX7itP1h9GZ48YgnnvMAHZSDLRMpptqN1dsif3YZLs1zPDWeXQgmh
pYC3Hqsk2YACEx+SbOMQz6+iCOsTky6U990u1UITzxoovAbaE8K6/PcQbhp0bB0M4wRwLoTUk/BA
Y+RviSPquIDyWhTCgLp7jKf8SZU4cGMGJLS35pXpOtYRvRqX4HnIkaL42kbKojvTJiRruyvfU1YR
B9EQbdJB2Wski+ZNkoi9Um5xi6GGPc9q4+Ilu4Q9QCFsZ6hzO+A0pRl9DnoWH2bDa/jJ8ZfVT+JR
ui7wZCrAdBJF4GUZSqikt45ySh8ZC/lHBh1TkMzuFZ2R/FYhaNPrK1mm8aXIsxcIRuV2Hmf7LC3k
3kwyYMBD4iQGcV8PffkUW9YFodWr18On71pdnkI0i4iH7GxfdLq37Y3k6uASiehRPGtDpZ16kyCd
djTThxGVflMBZ9XaF/LMbYY8DkLGJPOJsZPvyCv1nRp0Jpc9Xk9SUdKgj6fswcu5LzrpgFuuFWis
RPJQ66NaG5bC/ZwSaWBJD4sO0TWxqoadl6Y4AWg0rUZzzQdQxeMRxY4KsqJhQRmd3Kad6xBGPz8V
sTrGoFSOWjvtsV5Gt5o8tXNRzm/NRGa1aRSfhl6X+9p1wSTYc7PxkO2QO1lm2ynUF5lT/Gmqsvhd
0zAjpshObFHYh6RPvTvzx/Pg2sW58a1nqj48m4p6hmIcXiv6LZrGZwWEYVt7AAeh3hx/HU5FrFOe
oKoBsxwf3cjMH5renu4VsnQnEz9yN8YGtGj9JB7vFQR3hnOzh/ItZtbC3kpOHU3btuX3F6b/piN2
CeGw4+zKBh0hF9LfU047OIMeA5lv+MiQoiXoWEcmtpg1k3veRjhQ0i8CwtW285eQ9TZLT3577X3T
PAga1iSoSeQy3CgY32QWMRsyPkSe9Z7gHDmWXsGq5gaI8tqQFz/r5K1R4bQVhAqtdW3ggwGEqE9x
+0Ro4Y8+1pIzXSx9FdsdHi63egu1Iryr0AlM2yp2rd1HuDcNhDZM2roqMc5aV2vHyOre85Ks0ihy
HboiF+nU6SGUxkcbDY+2ozIEmt47+dzNmfDVgfpxijeGnfKwTrl+Ear7mmGf77DH4WOBJmwNDiVE
NgE6Y/bXxeCyhuWlFGq8G3UfaBFlXDN0GofnDMVMBz7vh6CgKqB6rwP3GnxqCeMqmiNWVpWnxm59
ejm6g7wOZ7QyDwbnzrdCJe6u1cgGc0NbvnUZ6ro3zi7909RiA+xR717t0nNOrmOLtdfV+yWQbUGC
AOUYXCZ16fReoeZ9UegZgZgNxglT8YTPEUik9SBj39sbkTZ/EzSh1j4pKEsG+w5zN1uj6tJT3Cub
v+eIs9324lylP4UUe1KG4qtkQEDAikDHiJrvVwMrGAxHXyeULludxOztHPoawtZ2I6EATIh+HmVu
EoerTQm+s3AMMDqGl0r1E8iEAbxTlpxi3mXAcwMFooCmqAnpn2pu6EHsZBcT7dVV2K2+sT2Lwz7p
d9ytfJRsdHzMtjCvcdW+h7rV3UiZZJTSNRdFZ36FOqRACAZ9VRloVEN7RJfkx/ODckECEUOGoUZM
2qXBthb0Kqu3GIy9w4xiclU48NzZpM5iwCflKxlhoSMsAkljdetxBfca8k0oUpA5W3FxPKldUvi/
EmH0uaYFW8Vifkg0ZuooIPJdXg/zUTqBDnZ2qw2wd03NfvFEz8MzEq4zE7nZ0FBNuazDvHmeuGBf
UrdlzAhL2tdrfe+hJD+1hQt0ZFn6npjOfekNq2Ie6qc+ym4JRHy6GSJ5FaTUrqeKsb+KgeTnPt0h
rMAPRZqj35DO9K3BWO+D5ld5+sXtcl7ZenFryNbBNWd7r8gxweOFdJATjAe0mTbkBV8Q98cBQrX6
iQBYXDGkBa9jwnXo1A7ua5fwz7thkq3yxtDP9OO9hW8fBdmiohO+8ayMBSJlZCDysF5DyMqsIIaY
h4ZA4fAyl5fajSSUObIAOF98IKEVj1X8VggrPEstfynIMNxagu5v5Z8jcm51F2kIDs1XZvrP1lw5
eAczALc8zceBaBfk6CERdMjPDzDVUiSQ4AyAl3aKJrQW4vEUptrg2Y9eB7+54w2VB5/FfSIYdKsj
8B1Klbzo7fCzl9MVMn2+cS9Ss5KHZvllTBCXWiGIA/Jfz0ZxmIssvCQo4Kngsu40GjFSPNZoQUbU
ujblm9UhPmnI1967p5YIj0ttp+Ii5y+Ykrjpq/nosMy3tEanleOrh1Sv/VOPoJWq4TKHBalSM82A
akr3EMtQnCvf3LskNtxq/J5uXliHWRXGsTDVK3B+f5ONvOY+q6oXV0MGVyp09bSST+xk42PliIdq
qmFBRMYHky6c8HbzaOZW9OjStq64KNwad3wmj6p9MGds9sQnMMcvqydndj5tiKmUTol/dmc89YNR
xVvi2jiCp2PX6I9YpnG3ONlPCnb/0XVHMrBm4xti+xrMb5Xdf8mW3XRnaTYS9MybTzGOXTNn9o/S
9waEi/y+2VbXgj4y4RR0wBHGxPtUoYBSCXrixKrrJ8ukLpfkow1RfswAwF213omv9kTcgGcCz4jd
XeG0+sNglwfVCyjhk6ltbG2Ytk6iJxQ2FUDPpXNXunS6UfhVp1bKbo2JUlJc281F91tUFzg3T16n
u3eFu5t2mADwBjXkXEnzKSsT8ezWcIogsp1AzI0cKAUm1GnyA8PFhVsgSsImYJy4rYCFMdxTU2aE
E3Y1XuwOx17X2osDw8MjTC4ZbkEYKoOePxNO0R+SIn7Jp5jxrD0KUg4VSi9y07i8dDuuvhciXA/2
4IWsLp2uYAl5IWuRfBuag4cvuwK96pFDoWxlm7+QCxmyizkHP0OuOpkZeFnyPdmUcaHW+Dx8RFwH
W6Gs1huiwnX3OYoZsBhJg/U4C98HbjzbqIHjmCUrcDPlOZztbY+NBQ6cfHRDs9uQvf7hebCChpwN
OQmHQ1wX117Tz3il6gZiVYkTEEXPuHX145D7KNlMDQ+/jHbzrGMbsEfsArQRTkkSf/Xb5VczQts9
enwW+TmbFOocWX3O0XT21S6KcrxTGT4Jz785KHJtX//MwTVetAK3eWbRIHIGW1shszuWYfwoRfqO
Yi0JgB70IfE4PsUQ+EA8JXPJlcSnPCh+EE1PvcOgK068oyCzo0cWvsN5TiM0yU8NgRU9Wa6T4RY4
SBIKU2L3PFw08zJOyc2MYDe8UWuHBBQG6Ko4DGV1RIFuf0hhRUy71X7R82buUOyYn5prDddlB9X4
FFcPQzUgMJPjHh7pUEfT89xIBELG0AT4MRFBY2FKYj5gzby5DB92I4/XmnFSZ/LphlVLc5NEUA41
gyRTDR1V5hf7ZKDSYzByo6WBerkiHn4Z0bEJlBtFPjuaF6ebF7K2x/+HpA3GTOtiCffhkQ3HPOFr
l32ikVYXvmq1eWY7/0Hu0UgSE84VW6s3aZ5e8UZuco3SnX3kWtRDeJrCCsw6GqtxKoeDUU8kr5+b
5nvn4xPuIr/FO6oZQS5YfxwnfDoc+UbWBQn32MDrldzHpnopjYTUXo/+uqouekr4H0/lcMIcK7V4
l7HRQjPQgVuYmOqTPKeXvoxhFa11R/pAIWi2mw1GqLxtmcW5xs+aMUQsTePSRq9Fnz0tmM9ANngq
hrm7Sl1njKNo2BtCp3SQKcORku96Cm8FduUuTqrHWE3wBueN12iXEfPjtygJ7NZ56uL5Ma/BevR9
+Ul7Sye5Sby3Mtp4FXxLf6K/nLY01OZV5RCZsEA3bT+lmVu4z73F8ViUzIsYK/Czp5Z4m9wo+QCH
j6kD22Y0vrvTCm8zubif4+ZLEIN0TGuWoAbLlsTMvkFh2sNs0z8KJa1TVui3kcleAn3xVsfDu1M2
O1x5eoCr9R34iH0MVXStOqAZYwV23I31veVxenSWFwU9Lp4iZWRb6fFmNgf4bsZE+NCor3MgaHGT
eKeohoeJsb3BXJmGcLw8DqK+5yuoGAZYJm4Ww2QIQCuepISn1I+LLZG1FzF2OA9EUW3AM1bLrSDc
jhBbZ+QDB4MH4lRH5AFSluwrjSTKbmm4GWPQ9SFTbjyTK7ri3tqnaSub5tSWRbdj5LNyYiLVnFGn
sCuEz5alzYeks3+mkxr2VpVHzz2tXx07g2FALUpwi0WJc3Lg8tK/rd+1AmrWlIXeCtOXu5FxnR9n
GRGMuILaurWd4lHHD341asu8Z9ijHEvuQ6bVt771z5rd6GQqsOlKjvN4NFEeph60qD6+dDX8YGKb
zr3Z6RvaaluuA4yugUpV1PYoeUGdcIYjwzX6QBhLNmHzbWpd/76U/biVjJPmZc+d5ZDOhzqI40ys
WsvMtnrdPKDr6w7eAJRUj+a7muPynMBHXlcRphw1XX1JXuak3OQpCXd4J7tApY8wSJJAQBFUgLj4
ypEiRPrGGFmUo2/JQzNWmHyisy3GnD2PxMa6vvswhQy39J7arHgr7JZYrZTsZpuQ1VzPyUjPwZIU
w/uUdhD3cuqryNZGVmx/yZ1VaYi9koPHXL+aGeYSS2QRCjazO67FcqdNiQFIfrL6ALRqzrVhXbBg
J5/5bPGQkmK8ajlxAkao7sZwdS70KnkUqUZXYBDXqoGC19N1x5/TpJsCUsi27iJr5VRttE2cFqgC
9iwKlvgNIlO3nYUz7lIj455f1w+TwShCxv+XvTNbjhTpsvUT0QYOOHAb8zxIIaVSN5iUA/PsjE/f
H6pzTv+Vp+0v6/u+waSszFIoAty3773Wt8ixBw8FdC0BJ8+NOqSCEUhUO5TIeQZ5mw3R09j7e6k/
UKefFMGVzBw4x+mWdgfUwrsc8FHUXg0bHE5j3uQH4hgpgKxsVRgAu1jQ+01YqR9JBqpGc5bxq9Mb
463Qqp99ygghxl8O2WuuDjoWOOxQnr93RhiCs5S5nKPUrGayWVwysXJ1bR9+833rFSPcdADS9H1y
XHQRTrbyyUz7YBxOZ4/AnE53loiCcINm6ZkNPGO6p9753AeepkCdm8Bezkb9E2cyFnRfgUbkjIv9
LxYAKdzZSDFctBC3r+4l097J0UX07HmgkKfqzOyVOeSnCwt4V5B0WwalfSXV2eKgKfZOQvZIp5s3
2SrjAC/o00xpdnZgXyXLHok002eQ6GvYhe3aU+KVoCzFnQm/xtfTz97HpJr4CTHd/jydFYRHzBcd
tcSykAhqFAEhO415TsGZGDjvUG2MqoHJgNPxhB5tXIeo2lbRUD7DSqTlkYnpLs2lL6YNlq+J8TXR
y6Nj6fvQBXXmGw4PiEd7NgmSU9jqcCKNe0W84tF2bHEYEvWTPTpdVx1HLU+XL8JMDViapHBp85oD
BAuhFTG/jALi+zASztk1mD17G2BJPPXr1Il/BumsPBc0eZJ0uuUkiHT1HPAioG2abrnSoOO01XOm
xVi6/dQ+tWP5IyuoczKtjk+g1DpjeI01e+kHkMuMSEfgPQ7sgQWWr4IBS51aGyQKz05h9SfHkw9S
YpeZEDgSDV1tPNaZhdYF/SqBobl0A/PQ4Syi22v5j6CAWRVlH5WTVXeHlMprBXKf2Z5fvebELIvG
ySms7fzWek18MJJCEgPp32Rd6C+1074pom9/IiC+pgVVTqZCNBZwDg4lSgQw7Hz1denj3DqMccjg
sewzCIEDUgokbzCfOoOIplEm57Rqwm2lPA3+TuGsTToBnCc9WuI0SJhH4LorZLgvyac9dDN50a/z
cN9iEH7hb3D2K0Zyuvmuj8IX2O77gHbosQfm9sKP+4aNTVwColU3WQFuIMx6rBauJXEyFFqy7pSR
7ZgbjFBbgu6VxNezPsjhs/Ax1DXJWN0cT0PKQypJWRHixlSq+yTiuPuMUMSsrGkQx1JY3U1UIGd0
Ia19kWmMgQRZqU3vvAwlSBVEEMZWdkn4jEP+WDZRfug7kA1MQ/gyJHcnYaybrTuHo9WE0nKlVYBR
plwT5PDEUBm+TKrCLsyzA3SNRMLkMJjRyfKs/pZjkt+XXl2u0AD631pOUUuFOf4QNiE1HgNf1Al4
NwPGLMzR7Gul2z+KNA3e4nJCHtqgN1TmGLyxvDBmbw06RsrLllYR+4fRfndbJ3xT/WAdfZf98evb
yCGSCC4nXmO9lk9JJI+WzxGsruNnU8bWTZPDN1Np8ZvlFfqWjoq27me+mjb/jEhj8+f8tAN5pr04
NK7AsmdkDxn+oXADa4nPMX2Tbozm3EyTQzatsJMU/IlY9k5G7rmTq4uqHc48aIneIiL31g2E/FVZ
YJ514KlC+Hfvni7qtyTxb7FrhE9Q9BHvqfiVo7o4xARQLgbuiSOwJgOHC0H25aLonLd8BPOnC3YM
/IGZDOtLNzhiXQwsZwzC7RvuoHItKjWtJm20b6FGbqk9imPVumR/9gV+auWBYQqw5ybDcPFsmKg4
tbeoxchWws2MDHF+fy2TeWFRLTu8CL6OL9Rp9frmzZcssTqK+Qk4Ss58raPdEPXVwETBGIBp4+rN
Z8Z2w8Qz15tw4/ZmgqPduw7GoB9DuIqtp2unEUQcC6p+7USNR5ibgcz0NPmmiVq/1piwiPVV4TYE
pjLiSDkGnQVdNqTPHIkkv/11aRz3CtKvrmsiANAAATASNGLNQxW72PlTj6FF5l1DjHdHaEcneJyZ
5zy1mtSP0IK7JXKAfGP19AZMi7CGRp++u5LhJAcLAOc57fcipfNcsycHdQNZJzCN69cFZKu4arJ6
RhnazglKsAk6QBSc/bZ1MPaXymM+WMcNWhrmjYlnFqdUR9/lcmAikCm79IW0d2EONaia5VjdtvYR
HuQFQWL6YIprOo0cxg3OuGNxQzL8pGLLvH5dpla+4CPMKOdj4ty+8T6kFzv2i6sLJPOalka9Ug45
WzDxeyf5wSqtrv0jcPzfU8xgx9VjdZDT9AT10l1YCJg3NWZ1AR7mUpYMR7QiMLY5K+7+S+j4v96D
f/QeIOz9N96Dj7z5yKOPv3sP+Sd/eQ8s/T8sC86vi1ULtfDsFfi/IYref5jCwUXIfNk0LU8icP8/
3kMMhgQbUj0wGRBo/YUnMQ001JDwyTXY5Q6+A5yJ7qzQ53T0P/Ie/l296mI7cIzZfoCtRZeGNP9Q
r3p66FpdPyNh5+OO52CEA+zdlV1x4bhFLnqj5E6XcD1Upn+oAk5AXgiyafzk6o94Mv/fe/ffiP6N
+af9l/b+r1fjCgJJeb9M27NmY8K/aO+rItSYEbOTEqEWrBIMB8sA3/tTqcX2E6j1h+ZGNuMytlo3
W8LbKlZMerMnRoLpmqjdfNX2OKXMStXsLG27/fevz/w7zJ3X5wmLPEzdnT9Qm/bL319fCVdSi0kB
X5CszJjDCNuFM1qC9pt4qwRbPvbgLIbdjqYEWRxKQ7TnYJcL6nzEx+ZVsr+th9CullS58F0SDwQR
5L5Y84xF75osbEXtnJjmEsIh22s1hnf6mFCBO/8XpTLmB1Txi2amizFeAq5nBktJt+kfflNyNf78
KPhVsaW6/La0xoQ1//d/+Sh6PYgt8KqQuWDAvsI9PE9eZl11Q2uQL+DB8yhGlqk9DSREaN2NCrra
uYiV13jzX8eoF9dOGp+5aD7ayehvX5eMeG2mmeBB9MDZRzDN5iBGt7oENa4wJCwOrnh7WJZCOKso
yPF7Dg2wgqF1kEg1+WI0G3Wmb2ELtOC+cQli01pazUP57K4uWsIHk5hT0FflHc006UiVNdxEI3/5
8A3atr1YZA2g/dPcXVOwcLaZae4IzHWP9OaOpNyHf13IScF1MOj2yiLIDPSAXKMuKgjo8PytCImC
4DCkn/ywOuTONOzGlA2eDK7NGPrFzy7TPiP+zZvR9Eeg5jtnyuVOCXSpAQgiiYj85qTlJSR96JTD
0j5o+Jt6eBShk7obeIn9DZQUhESXoV0x0LxrEVVdGwICt46ssOIkxQo0fnXA1dSv0lpha6wC/6Cb
y8oRLihHMW01dhAIYNTwLQL9xo/CS0ZFvLCJi+5a1EERyZRwNvZV4nwQLOMe/JaKXNjOVk6GOiVd
sQlaR+culN/swYbvWcfMTywsjkDvjfuo93tFbcugTo7ofgnkBFVvXcQOtbF/jrHhL0tUcghPrPjK
KhOTy+gQKVJaEexx6xuCOnrusmsupW+6B1WhDPBHMEe+FUFz4KWNYy62sGTFihN9dC+jVxnEa3qb
6oF1y9wXEriQBsXsOcy6jzjB0KyHeQ0VKtFoU4VncgO2mpZyKpD4Mf0U/nw1Ue+mrVy+xp1CqRfX
zVGFDBLoYkLnE1uKEGNnNarjSA5Unv60e8ka/oHyIUcakgoQJt5FMalbV15VYjn2s420cPnIvDs5
xGLzuHMohUji1VrGYR8mFD1zokBR2Q/fW9ylnODGNVYmbzvRnikZs+BKBcUo6vjBmRnosJFXm8Gx
zyUcyEcYR9XFimuSH0o6JapVSBMM5S5bI6dRij7qlDKLS/X2RSpGbLUIiFMkFKZ0u3XTRLCP6+hB
WzLbVPNZ1Rjr6UlJ95PTK04bvFX6FGOTCDmct2EJYE7mLkusA2yhhZov9Sm815R9/35JNf5u9HLZ
4dBvSZfMYBNTJaPCP9aZqhqRamNo8si2IAconQ6g9N2lRUQWIsXB7CdsKbxgYmicnebCd7LKqXyP
sH+lxITS/DQtXvzcoZNKJTXnQtP8J8P1nxuTYIGUuASF485m/T9NHqUElJ/OZ2meNMze7OkHFNTg
Spk+ZRgFkqkfmVKWiE3dRVANu4EUuR2eFULUpWPsu0h8J53BP01D/PIP7+BcKvxt1xTCNCzhSEs3
bMKQ3T+sSDH60yyZyCSyQEBdIYMFGKx87w23ID0tfVSvBkrJpc6K8hAEXcXYUQ4tqjUiOX1onsIn
ko9pb3LS6npHDsVTFlrGxQ3d+mVMtsCis9PUJW/DfPaOe2vcuwTYYbtKzyidhmPMQ9FUnoR+XKBK
Hs3oxfGiNx9R0iInfe7g1kazcIa+onXRxHs9AJQ7KyzDjjTKEpHujqMTsFhl9KcB6Mayz1qq2NI1
n5lVfmtTy/jQJ0fCFWgK2tckxZEpWz/1AsRirGgIVqFWP0UmEFjf4YQXm97x69KSbHcMfFrI0Tzv
CGTQ3KX9XNKRv+X8ge6o+D7SElimrLyv4TzRR21kMyJBXGXLHoR3O5wBTGYrQQXULRxLvtuTgcwE
W/dIQ+NMv7FiaP178HXnaQjQ8Jc6MipOo2o5VtJeI+mPLljPIQD74pmw2tAsjr0ilejr0mZkSCj6
H/to/qVEM01rNzSiNZmsHEziUntMNLcOI2KmKxCsZWW0w9WfGmCqXtttLHTy7GFIjQvl6jtfTTec
BMMZdb1OdEo+HsFHyHPXlzSZki3Wj+ajyuSxxUKAPsH49LzK+SXz/iNLFZjDBOFz7w3WxaAfADK0
6wCt8ZbbROeuRggpC1RdF3ty7VfZYNq27fFOPidLStp8ZxadbXhws/sctKv34aKGp86UpEk3QxjY
F00NwcKC+7hySrolYZbvysAsXycjRYIKns3zg+rWJGIxqXfbArk3IbBc172XPWwWtEXKCXkxmY19
MLNa7XKv7s7/8ET9WRTj8oLtgbmXAl2HEPJHGYrLLBSmz4AVYQxsSNl4D/RwNx/U5d5l99jkDXQy
IrrqLd7hAuKkUZ+VGcaPpL85k/f2D69HzJ7Tf62LhZAYYnWX1/O1Es2L6L8UY7GqGo/9q+Tuc7Z+
NtQ7c/TIzGiN7L00DIJ90XoC+/jQIkpFXc0BY+kmcwJAIVltbGdH4UM3rWfC5Ny1R3geLoYqfEx4
RFdOLeJrQKLziJDyEiTyJcA5hvEzVC9DQs+8aD25AescnCLwBsAV0ukx8qjwKYAp7EqsBZM8ZXVK
YUq78IV96923tG3kuM9DYxffAe0tlB0/kY5YPYL5YoORnIYEfN78nT/HiCd5/+Z4fbEmVIIs0Cwt
P30UngerikYCgbR1DMfu+HVJ568g9cyypy7bDhmdarpu+jJvje7h4fxRyUB5MjdYB8fi6YBVBGXL
698jFb1EIV4AesoQpXPw0LZKHSQb7nAXKVIg1G7I7wAkUytcK1tRSFJi0PDAZaN9IxNMbGKKnms+
j9xddPwrEdbxNbO6JwqTcMo2plmTMtOCJBw07o5i7GOCzBkHuBEZfBOYJrKcSUsKGVxDPOyRJDFq
2KFhtK51xlhqzEG35i0PX+yGRxiyctO3Xv5kGG8kxQ3P8XwBalIuLdwSnJOG6Jh9GonrXxIb0gZy
1qcgYFmEnTGdg1koWqHEf4Nwmz+PE/RJRNn65h/u0r87YtnJuUldRipYp7FCGn/uke1otZBdcY2n
/qIZzPgTobhkBOdHJ1kW9cKJ5L3oxg/HhrpNs+hYmQxehDO8R7bvolXWfxDF+g8v6v/bG01Teo7O
7vW1ef95jKkcvM92BejQmXkuoPTLTQnMYm/jWVoZVWZ/b1paNoMOXDITprYLIqb6xPwN/+MSAq6w
7pq2I2C3WNDT/v4MSwctQ2/O/UXJKaDp9zNQFxHzWJyjuhg2BTzkpeH1+qVwCTrq6iindyjZnsbX
ckycK5rnbi0779kP/tHxP5cIf1tgTEeHkkA3waJpZH2VGP+ywFC0+7oXCnTxhPpuCKd68Las3XFk
IOSVnzRWt5K54Tf6twHGTd47lziWhYAvLbMAP57tlGsnp9GeAFs7uZxNXkQ1bXMbQtm//0gtQtX+
eLUmr9axbUbDs7bRdP44hiNQxLRTtPD6x2CfQRu86qV3hyW9AccqL5HhMvBt0pMPHJT5mh2ubbmv
CE1YZ6NZrdJ0YzWMByu9uZBk7ywdZV6JA3/qSgWxJjTOYJxhKs1Jw3YA+chx62idAcA9sOBGYPvP
pGVAbC6x6/UA1oaWEVvLQKkUvfVDmVCcZDm16yLPscbjALK/lfXO9osD/kmSZvBD0iborngQPsXQ
gxId0UW3zVOlVfGC1cxcYcR9bVMK/dIKMdTENJIbTMMLswHBaLstYwwJfw85o9d7cM+oesKyfZNS
f+7Yvy0d6SutkD3SEVy14Aic1Dd5MhEtFESV6E4Dt96qFjo/Hrg9jEUwTDYxVtWIBBWgUDWd6FdN
h9jrXwASEAg7TZxjcXBEUHgSZmi7qAu/jQZ4vDjxwlPdIPTw2u+dsw1Tu12FjDMXlfotZpVqtKKQ
T5fheFN83ovCSVghsW9BZAZxgzUivmW0XJmaZnMgZQ4CsQcgDniVo29lOodED9JLX4VPFmLEwhkW
fpwUC6xQ9NsXZSQ5/cuuPVZs2t5ecWaHQWsifu5TuqqkJh98SS+ckPCo51Lgc6DbwOgSdznBqYdY
jYIYbHHAcQlpkDzYZZHoH5NOBL0XMN9hbty/klxSJnX/zZVgqVLp1OsY/UgfM+ZspI3atYfeMwbf
EcmNTN2bBAd4tIkEOWOqbHB/qIdHYlfqgjUdwAZaEjlpiJnryWzDcTEyiMu7+lPHero0jb7BRYtq
qAb22DSngWrn2U2xPOYRls4mmGA9jIJocqBLetgvO9I79oJezIqVGkBGZ0N/Rp5RangHcI45i9EN
mLoEhDZrDMaJADSBbaMQZbr+xMA2Otux9ozUotkHzQ9ww79p/fzw6vBXnBbT0UpHwFDIqAmMi+ma
w+A3H/xgmKm6WBGT+31Gn44C37n0CBjO1yWRSAGCpiJ+MOBQKKqdqzUYAqBleLJaTLulW++cnhDt
YtCgXk9699zI9JjU4Q2HGGPkFIz2SDg5Ifb5qeKcEo4huWX2cM1EAW7S6h956C/fSoTnu24Kn0Xg
CORuwymJI9pCv3vgFSs4Jq8Dslqjyqsn2i8boZjcVXZ51CVCDFTmw4GDB2ZSFDqTR/ISGc2ooKYB
b7j1uxZkN1dxUi0wxWbUA4fMgWNqdSLYKxGcBblWdMFg+La69nPQGhRYZqqv64ItGlZjtDQQGSFB
T7JT27+b+jDwS6XFNkML6HEiJIanfCkLTVslhMaIOZRLd8h3G4N42XcVykPw/npdT8C/y3evULw4
im2UItPGmeTDxAoLmWl67f1kbdZeseacjF8nB+6ecneG+tTvasID8oQGSlwe0bAHqL8AjPIQ5GTA
L2KG08upxjFK18RftkQsNCEcV5rAeBZYl5YD/oQ8fofBBFGERty2HL+hiOcRot26HPVqDBZEheQa
d5udqLepa3dtCXPUaYNnPcH1SHpVjM4r3TJGjFeOAUpUyvbnVGM601LXXNVWNJzdpixwXqK3VEm5
jE1jfI4tvVg1tvktLnp6JbJ7NYx+2vWdS7fH+mabEUrlJydBq9EHJHPXsLg9OK4HlLUcV8pJcRry
6zUz6QRvcYbcaRhhb2Q+ipCiB6LFmbnOqm1eZc1hlP2FzTraNXp5CvBp7zuDwOgORQiSJNByyjrJ
Wp6zjPal3rkMu9osuIwuwxgMQtcpevWRjRwd5r/UP2thY3fFxohZzlmlJVq3qKxRA7r+VnmALgLe
a9yX9qrx5ncr9S5iIKLbthp92zfE5+CzDI+ln6KesdvivQrKe42wfxeOrrMbcntrqvGNOIp0E2QB
kqn5nOrWDVw1ryg2Nfv60pmcrdkChfWMsMCOqrJVWT26qXI+eV81NAFlsbGJpqSzPvYn1UQvpZv/
HgZruukES9Bo/uUWP03VhRe/8gaioFJrRzJetzRFryEfs98Mcu/oTpNEFKbIJ4g3X9tZSmIDDprt
4E9PNGa2eRfTmcTH3Eh6mGmOrFQ0T+ADtTNn4DUhQf1L14J0SUdUik7ux8Qr0BmKdGhgTg+PuSIf
bROP2Wtog8uPZYFExdUfcYTz1GRDjJU0N7oFf74wRuw0+a2ZXfgJQUdE8rEejQAcnqzmyRwUy++k
18xNgRzUZMboAHQZR3KD82ZyO7Et5ah33V+p5mgrxx41anoY62VV5c8VgrsmhqFrCi//bjFSR7++
6Cpkf12tJccqHgiPhoDu4jE/pC3sFtuJkcsE1j3Uy/Xk4u2h4/t9qCpjKyY+MCMB4QoR3j2UWeNR
prS/WG8ejV5vKKZXvm8DO8ymbwpr+AesAtIEumFbcx55AuFK1ywZX5u29NeqzhqW+WFYmzpnfllE
C9KBEjJ0+BgcuuE5twEyz2vppgxHZwogUMEFG/dMz86PJiSIjQLAt3YIAFhO/fBL1dGW4U1EpBM7
JjS+Np5B1I2UmyJKy4MBUcNsEJVSHu4pxJYizLUb2JFyG5PwuOxgkOMDjDtSNQVZ9toUo9zo5NHp
q2mRcmraumhitshthrdmKHHQcbghxBItf9L2xA5uMJMXcbgamTp8kLyBUnlSTwCpfgRpJrb6MEp4
d37b7KJGaWu4CR9+znjasMhsIM0JG1CLJXmstOjR+yyOfk3iKQKGY92E49boRYaRNPDXxYxirloO
iRpyQ9/KdiOCXIBPE/5xH4h4I7unLO0hEJMnE+71NPgR+M460Hv5BixnWGfF4EPUC8g2DuTBhKCu
v5Rw6wNTFdcSXPQxLXwC7Lo9xv3qpqoqunfzZXLsAzZF76QTAnIfnYqGLyekXhGq5ZG+aU0piZdm
8YYoJNlottFvm9yD0UjgOAa3Z49eOQlq7QpCDsVTB67HLnF64YHxVhEex2OW+98nHtHDpFALkDAg
UH3bAXWiBdNYK/iY+8J2zlQ6JZBqnJbGyFnWSsvmGntTc7Xb8c4tmt3GQDfvSqJfEyrqtxqemGMe
lTY+VbrpNXr9rclJ6mqhEdxGrFZAVurwHrlMUgo9uY0RjYXIzCpMxaO5rgfMKGUXiDPkP4ZASnvr
EfNfWM/8Q62YgoSamZ99utlXwIQAoyExSMGDx18jm4RafDUYCWaQLjX3GXptamZEK3ClUYGSuAKO
MUEx2ABSD5T3YdOJEmC371rp+U9OpxubXJJV+Ne3ugZCBqxKPLjhGhUNqOfmW0rI2x2rkXjpjWBb
2ZZ/T3zrKtya6alp/RzN0H7Ve+prqnIZBIjGpqUJI+ia6KBklPMqk9Kl9RY3O1SPRF+5ffoohGyp
hFP1WvI0Y8TyDhaCv1Ms4+H09dV/Xb7+LA3171qBpEvo+Q8oHUjc+sC4Rm7zswYnMkM7sg00+vEo
RLUTGVtKkxtvXoYbetKc8CXG4QR81TYOIO6jFx3uYtJCDnFRVx5mieUBWQc6Ai94j2pbkiTPduvU
AJ8zOJVkN0zRw4hNfU2NYC8Jj9fPYZWTIBq47g6eNm4ou/CeQw+HWKRGCqM4xGYaCNaNURyqMNah
rQ7ZLVRO8OiB4y2tsc92WsO3oEJeW721n5wSvWsfus1dVQZBCKANbtSQyUqgFi0WwirxY5vPaEdQ
TZAWc6ZJVqySLDV20knbM6AAdaaifqSZNR6meSua2vGshQ5nLmlGK9vwrYUvHec76qbtMJrqZ9HT
s0wYyS+k7k97KbLiYjMkR+ctCMhLnivxrJfwxL4ufi1QB1eoTPrQVLeh6eH06i6icr9WNzyOwcmV
1C4cDv3nyvNf8CO2h9wr84dP8bqhL0K8c6jqU9zSC+81SN04bPtNI4yXuhfpU5iZ4qKZhGvodtJ9
1xF+LaCSV7NwUl3KpsRuYxKkYmq2JOoT/m1beUTtEAoc2Ub0kSG+K0lO/hlbhIXS4sN4b6O+VbQC
rs0Y29fmXWsyTs1REl6Tr4tVDbCFTHMfGR7Tlk3XpObdTIhLzZPS3Of2B4xtKP/aqXbKakdr9rlN
bf8kzUY79eojyijdRwuTVzOz6r8uzpQRSQ6GZEqDi5E0/jltJu8p1jv8kyTZ5rWBPA694Hdz4izk
2iq4unnDWLHWg0PTM62I2sracpCJ71HhR3fl4222NESrSv4in61d41ztMbLqiI+pvH8rrwJrV3Au
TzL7ZzVV6hGJOH9kTwYGJnR7lEmp9yDVzXiRZvyNzE/vB72FZ1pF9StVXrfJ+io7xIbFGNdGLNii
+DUMM7h0hTD2UEYqmKVhvJxGGR7qiDJlKqW9/RozjN1Q7iY7xsiLU+GGLxheQNJaC4NfdWv7IjlL
+COj0WbHiQUfTAFCVC9la4Dr9GLIVr+72nPn8YPZaR2swGyXgAfwbZpHQ91xLo2rAJbfBkCd8WAy
7uys2crZueKjpxB87vB1Iy+IPiDUdgvLs3/x8I0HM0yRunmyW43W+MCJrG+8uEDlpNkdwaZhy+yz
bO5Jcm9KA5BLHUfPkiyj3ZwpEMfWLe1ce92MjJ+LyM+uoujY68q+XWqjtmnmdBKlrOKkewCoSnaF
TZVGMW0XJI9kredPnj9RVxTxRvNGgs9MXd7UfLHiwd+BmqdHVmeLLidaHn2ovCh3lJd6vnBc6BZ9
7+XbtDf7Y2SSZ5X07t4DT7EabCyI9BTFSyeYIvZecNeJVDHMQZs5+0Smk+6FL8eK7U1aZc5pnvNC
XZJw+/yMvmluXNIpda+Y+J2/LqGLbDVnwOfXEa7lLk+vnqdJIMmN/mETe1Q0jfjpTuTCjIX9TjWo
njQsEgsK7OIqQgLsAzrxdlikr2NFb5YK2zrik1MCOGEEZ/aF9OA104b6zkEQAMQQXwiejy8xBP+o
j/vT13d12UxLauPwgI/9Rgqd8aiIWuo7dhgSzJ0nhEZYJTV/vLpf6ld5KzGGrMxwrI4E1lfHIKPZ
1SC4tnPEC/OOZM+XZmibK/XXOuzI9tYJOj51kHtONvZUFQ7dziKHba0qZ3qXBEFhscx+ZGHCwAsO
85XhrCTg5Te4tntFaERHoM2JSZLYTg551F0jTBLS8ELVqWBcDcLoYKdzYnoTGEcWFf2oavwpDnV4
3k4z4Go8wriwb3atuHAkRWvyTlBNfejMrn6DMhmg+oFKY6RE2tDBt8oBaVJIcnEy1tGxSWifqsB+
T9yuAOvELCwyDf/s5TIFZT1a700ofo85kAb+pyS5J2SQd0NKN31+7gYNu2ybFzu/i5KnnNzZI6oJ
9sy06K6hcCXnHP1N18djEmnNcwDP8bms9yNxzjpi1auml/L69ZXy1JuW2i9KRtlO5EP04g8dplmU
6GsD1MeeHNhq1YO3W4nIwTkmIoLZY/I9g94PdnVh1RsMf9ZeCNBzKlH51qIvgCHNRUErjXIZScUh
xvNuRhAe7cg4N1DOCSfMVhJpxbkbq4SgEyhSRLohdq2aiMQDp77nzdla+p05XCU787UtR29llOCQ
BsBvV8EQAtYpGToWvU56lypJUILBtM4z+H1G3p1FzRozDnG4SWQNwGu+aC5DKGjpJ4OZLqespN/2
UnvX+tLf9Jo7HPK+J9Cr4+mFXDAeABkuhfdKnal9FBrtvFCm481O+vwUCiiNSLsRU1Ui3Pnea1cB
K8cCuu7dEGBDjl3Ni2OWdlIoqeo2mhz9d4mPuLW798xEdNUqMhspQqd91Q4cG8e6Row5/M5Lu/vw
Y3qcNg7RW+S6+bnycOAkDuNPI25P8VBMz6FlLoSJErmXtrfGdBx+VMWHIkSCzclX2yLl1YXUlt8h
Z9Aa7FBTdM6LrywoOIUkelRO3Fqevpa8OWvpFg2uN/vmEXNiepF8H8AYLcq0nK4mbKVLiNEVb8NU
nzWObEvsxj/DftIYJsNx86yKad0cF2Z1a4+Y8c8weYx2AGZEDd7e6gr5UlrNfrAa832MlbNidRhx
RDkrQX/j1SOkzcrN4bur9A3Nv59jxzzNy0eUvKVx92yDvlx+jayp/FFq5V1RU77mfh8jq8nTZWWO
2lbXWc20Vn44Q3UwQHFcGBFWLCP+3fSrDw5Vydluh+QKViWh4xUVsFFo4022eI2axFl6ofWaTtmM
NhDeMqyaZ9m700rPplMwDylDpfQn3+m0BXWscXVjS51mtxJmo6j9TNuLyWTww4rwkCmWINL20s/G
/x2UyYNeU3soEhq/SIfJ/NIctZg4TN80fjM53wORT5Z25Xc5eYYcB0jfcdv3yqjmUltmpLhx24Cz
Q3v4aBMjuoXk0jzPq0NQpu3967u2TOFLCp2ml03mfBfEb/RXQ8wcEd7Xfoe7QCeURMNWh23Rc4vg
0SCHJ15GfLOYlS61KklWmtE/h6k/rZQVPYM/r66ediKcviR7SSWbnJTDyqsXuVf9IqW0oa26iGEc
0iCp38epKtYIwPydWeLSHM1fOlmz9SDg8Jk/cn8Kzkw2XLrhqpIHzGYLex67WonL1J/cPxR3b6OR
4nkLQIfGWr434o/UNT7TuEQ9Tsb3SeG1g8nRR6sYlBkfDDeDBwsvHvrkNimArllb/wqRAvqUWP9J
1JktNQ4sW/SLFKF5eLXl2WCboaF5UUB3o1kqDSWV6uvvMufEPQ/tsMENxpZKlZl7rx3jV9Xbhcmw
DNOH0evnhy600pPialtHxMeL8pwSp94RlwmirPnqa9COIAIkivViEDTBrMvPIwx01lGN2RsBMFMs
CvW+QF14mcL0PwsEATj3NBvrmjKpPWAoXvxTSe0RFaNF81LZvyvh07vw6/5CsqtxbXT3r3YM+3ci
MVm0BNphYUTC1Pu/sqAOiEboTdRtw1866dmjrgHwF1k9bipcUTXMhKdpcPKnYfEe5kI4b0Ay/NVU
5wOGmeKZZZxdY7S8TyEHjz0X385MtZDJJHvramJyMNrXp6RUZM2K/CqFnd8YClbxLP1hV47uKlfs
GPEmXz1LPIZDsi5qXkY7eE8R/vo3aaUs+25D1rJfflSzAXXSZeJG3N6wT5ou3KEVyO8c4Zc+Cu+K
tY0McJkYdCffGmJR2cPQG+OjrKP5UrDupJk/7keufIT6eK9RNtZ74iO6eGzpVM26fbPAn62jYahO
k+82b4M7nRd4ijd7EBd42CwpXEmossM/Q8kpHS2JOvaOluufh92kil1S4OgUdobyoB7n3+XYPQ+Z
Mx38iD5LVFJ4lpV5TewJAgXaEvJ+B8Sn22LOdIyMpr0GS/VK3quK9chqDSti3sNnFxuP6ML3cbmP
eRbLOjhs7WBCq18pHCqSW/vDbLf0rCa3uM2eeBf267Ak4kWG0b8G2wM2hqhbN3a0PEnPvCzEn2Ku
ctKDUCHWpJYX1ik9nhoQKF6qXumxLwWR0mCMiBxlUbG77hCY03yAxl1BFtTFW5RMvK45jXaQ24u3
2ifgPsw4y/OSBNGWEMPHQKWfOv2NwgaD6dyNJ/i16ZVf+fnDyOj8yEcfQR//52FaI27y++At1xFQ
g6RzIKzIV2YeG5VC9vIzVzzgVxn/c5i1Te+tnaH5QMfibH24JWuvmYfjUzTNrFoso0gpIVnkxvwk
4Dtc61HkJwPu4/ru2jF49dXsk5SSKOInie+1cvumzQXjdx64VD584pXGtBrcH6IB5MARA7pZ1LQr
o5TGgxNuM5ug1AV3x6oXVKekjjm3zAnOrdPnYG4iEA50kdkpV8Eph86zlh5k7pZE4Zgk06dxALtZ
LyagMeYOpCKuaDQo7Cr/YMjRkR2M9Eh8IIVgM4M4T18gIBoPLXw2phmjAyLDsrj0GjlmPZiNi6Qf
0ObQxupKkuEJxUCAWnbYlR5ypGdvorSew8YMrh2dxmOd8vyKyx7XDEARsBNzFLo9TvizTWAXgoxQ
vk1+ZW3be+xGO7G7pkWVclzeDRyxGyTmsXGDs5HSaEaeZe7Cq6i94W3pUucRADVYB78f3nQnyJDM
PPYlbgNi0nsmcrB4YNK8bgizZ+LBC/BYF8Wc3IRQ56pMrBNkb4RZpvs6aJVdxExo6M9xgikWtApj
RizDREa7HOO0lBG9VSZm2aixjiwUxbvHW9pVTfda+MJ7zBraNpinn2a5ID4ONuEMggcIbBebttO9
zDqAjlvOa7sH+i2run0bfRamptRsBmz9MuSErVCGHLx69hgbcBkPcubKds8zDT2+hbAu10LY5jEs
Ya61Q26dJGuILf3iKWx79dxysv4sbkLP9qkZGBqXQybf0nS5c2HmZte2w59WO9P1/lkPwXQnSrNz
G3iVBVTtvRigzeMa83JJTeRqY8V0GoRFBWfQ7st9IlJ/txQu3exiDN9JlXmbhPPUT5EmRyV44M/Z
mwqEZDO9sofGW+QSkuIm7s4ociwDzh6R5YDEh0Tb5mMJemPb6s1IwO5qYUwbd779p85R20uja45q
AQpR6gXdaqGeXKNWBx+N1ZF3sDuOUT7scSvG1WQyBTAWk9zSYgCmpoJ4wky6au0M7ingxrgvlh7P
fOd8ppVCzKuDayELC5FIxL7Mgic5huNhcuf3sAQO7o2vadEuB21IkACenW+XfvmYXNvd0Rr4LCOS
PAECIgLMaiwGyc0tW9qOC63XQN/MknPd/WvVVn5MrLoh+3Fq8FVy83Mv87B3VPicV6MtEBbP/ZF5
5GCup87rj4sBDS31B5ompgNB2XIGuofc6C4d/3Pv52ExafDVBFf048hsuPzvjY1kk5Ts6G+TWvY+
1XCh03Q+dkhH4JcXUzyX9PiTpduavoc0h585pDCHf+7hKEO8YWbftOWXoz1nC1Hf8KXmAJoZfKc/
syxougF63CzDiM7ifjP//70mLALAb/lO0OM5DO0NnewonOnIITIdzUVORzQZzC5Z3mPRexe8yPau
x9aGzRWWEPnapA3TJDiG97ft52FKZUgq9a1v8miV5PZnwmZWKRLwfGtGdxsEefyfY8IViDeDEejD
z+Ofm4VmsuNKsdVMcpCUQ0IbhsXQ5M+zkXObfF9gtfNoF0V5WgMW5pP1q5y3yrvNw1zGdYSVkFqR
TV9qt0eracQx1EhM9GNSi+HkFvPXXOkziiQrXpzlRgnPYDzMmR/kP7fMhJ8yyRzHCNGhZfeArhTe
SfxzDPf3F/3zSklWqmLCGB2iFdrs1ASYDduuLeg7+Niy7zdNXsj/3HNcAd18ANgJE+XYTylxo/d7
7gCwGXMaJ6q9tNsC18FxlCKGQPSvSSN3Q7sEmHZE49vQmI76lrwldegtss0KBVLM4GtH0jo5Im06
Bv+7+flaxyVh3aXWQx5wyfg5tJei3KflvOz7WpsnA7vGyXHhB3RmeHB7+y1Mvd0QOsN60CP2ZOBL
K7qhZpy6wj/+3CQO97DoPvXBOJ/pbDwYLd38GUHSynOXPz1YkLtw5IU7MUy1NM6n+cWsmV0Orn3F
soQhPQzRV3vYOpNSHDeJCA/ofHDx1CqH3COQ7/TJBEoPeeOdE4RdHU9z8+incGPIN9LQh6MPj9km
I6fxAQEBh2Ua/S6V+PBE1e6rkhD7ecCdg4gW7Qmjn+CMZqfDnglG3XKWRzX9G6N7UYRsmCOGbp9B
6bpWbcvMYqNFnzPJc09NZ5OjKaBmLNPjUukneN4vTYglApPrwZf9nt0YjYSEwbzq24aDm51+GjXv
CpgUnLNLa0bkw7Bs0KC+0WIKtlNJNrXDEWsl9b1LQy6b0fzLZpyqLH4bM8AMXN41Bg2doLaBiVn3
b7U7lFsT/BuN+T3rD6t0n28rm/OnMeVbQxQc2yBxYjTNGMmfDokjZ7i93rSbw+qaJuHvsfaeBg/8
KoZewP1t8LsJ7cemNaHYhPMxLxrB3Kkf0PAO+R5pSrl2fIRVELI5SYEugKJ/7HyUQqkkYzaabbUv
S++tjjCCA0CltZV4B43q+TLrdN86HquQIN14pEgzIw+8r3YY7rBYkaod8CkOo94TL1cfVNK72zyP
qAvdYC/Qb54wUqXUp0hi/dTpHhTRn1cKmr9T/auXPrtco3mS4XIFdL2rCQSwwZBDyOfHZhN5022P
AQVIFO2tP56RuA9ROt8Gg71L2sKuMd0TZMj7/LtDvDyDI5UhsRvTuLHnZc20HwWT7SebvszxeyDr
jQc32how5ylM213fsco73h9Grl+kcmxkeG+/dAYzwuRYRvYK5J21ejTh+BwqQdxr4TxQNL5Ww2yT
8VyUsfgkLeAcGTX8fuRd0KUQ3RoF8h1y57TUb7JE+YaVrzSdw1wND45Al15G8Ppb0Wx1C4bdWcYP
o/xFGAXFVxnYv7ogr481/gvoqlDvXaC4W22jP5zyQZ5b93PKNM7Z/o0+qqJ/tzHbkHM4KtZl6bf7
rKS2zpPprTZpSgMDPzNRuiRkIi62sA60asmUn/03FdYN/hyPiIGcaSJ54X5BHiMqymAzc53MsXrh
1vtrIPaKy07CRBmjXVO7O2cuwW1X5DYvwAcH9zoQjNaoKN9ohHkAP9qdFXakWA+5oOeYwo1P23oz
eMDt5MrK/AegnvdMAKbv9X32TETvKhp/45t4NnOGRqnmPEQ5Qk9ujyrjw+7rV0EhWuemeDZC8G/a
RDo43KXVXvkuI7WZWucMb2FByt99iyjM4qSm9dkkn9RcoPKzAfGA+w6bE+m7bdgbUTjf/fRv6ern
YOLgdQISh5nevjiJa50g+hxF4P1TASIiuInqgu+CqyvgMRq5rO2ZE7MP+fCUPloEOhECCbUiEAst
dWCMYKuXVZ1SypRkfDidUR99SFywolW5Y5iAfaRhDZweE7Cu5VS9c/YxmQf9lid5c+5pLtEWtJ9z
j1lg7RNHPPljeA5E9YbAm+sYiLu4rYOtigLvJg2CBeGHXKEgeUiaGnLaD20Ch9LoOh13nmHtTQhq
z4Fy8JcBMpJ9iOrRX7q4TYqPub8wYc95VRILP0J9uIpxYvoNmyOTCoDdp0DL4mr7lBfBvFcuuVBm
e2UzmLy21bFXaQMiGW8LR+iaqcFrigRPU9amHtdHj8AoS6Y8w3uJPPFGMQgjavABLgekivMzchOc
A2apcmMU0SVYgAyN4W4KbA9BKbJ8wuupkulPcULTkCOAsPmO2G3u/ZGpPjzYuHLDKQ4N9VFM5zBE
82XWOPwtltj14iTfXRIg3+O6TOrFKujErzxS70V9RBL8mVSceIPMLmOd+Wu/lsZjoyGJLcyBbC46
S9rQLLVutvMxZ6hSas/oV5ZnvLGOMLYvNUON4AgBZtUS3Jt07bwqBuRC7Mi/0wEWIx/d3ujbl9op
GCMSz8A8VmoHVHbWru2TM3L6OdJ/HOwi3OV1mqxr9zOd9e/ZtMZtX4S3uYV7aAE83vVnT2HOGkXf
PWdy/CYNBqR+Grw4dnvpD0YQouePUJuFxsFemvesd7MHv/E3ehYSZwUc8lCK32DhsydE9XpVK4+U
457rk07gKUU+9pd+uDLPOI9u+VEn1VvUoDbwivYf0Gmad+mOjtqVV3RKqcPp38X1PQDJ88mw7uDD
ltA2hKeaS0iJnydg6NzwWyvm2Qo9IYCKB0k3fY81FDMRjsmFlgNIAbLhJgNRqXs0GTnRf2/IJJcb
19WoDIRCyGFxjW1LzvkWpvq6Y2ffJ/m8KbPmtfMYMbiyyFe+ZWCIQmRN39Tz10LdOTIz2QsVH6nv
V/46j5brNKET9B8ClIivDhzEoOmArsJsd/1IbiPO+QGtJt7n98JmOhtY1DWyx9FD8Kk5P2LSTZ4D
uz/RzMVN6CY0+dFVFV5/mX17RyYV1r0iG+NUPw+9k28wo/2qofbNBrkPTvGdGz1avSF/cKPlUJDg
XtErWqNLwC07ylfHIs7e/E0awYkGVL5D0klG+mRf+pxYoqoC+4aJCRHUnzGLboGsP3rJ1b3LHq2B
PBaeACFOl0Dm/WLrBNG0Ruzmb5gT9VqgCkjQwk1O+MZQqN8sNN/WYiYBy5nK8uBb6CSrelw1/ozh
WTFtaJl/rpiiMmfth4+mHqChhghShly9iI4dLGEk33nNEQ2v6QkM0gOoiuEvLuuVQeH5GGr/D6Aa
i04xkOEwLW4hKMeqdE2M4B5Ci5jh6LRakmXcETd/Vfw6O0m/wnpu9kXvMGOjfxMhOY9td/6VlPay
Xoo/IcroyGbagEznwQkqfCH+7zSMHglikSu4Eu1hEjQFEBuPTIb6UC3bhUgwd0ifpwKY2hLkwDMh
8Oadf0A31+GG2lbW9I4h8ZhqRugJVD72o5zaNg4G7O/pyvQh3w70s4Ep/67D+jX801JYR+jeE9ns
OPBYFy623b8KKGqhi3OIsCd4hTgQxj4k+cRFoO32Zwd58ZK21WM2i+HYy+oDBHZDjEFGdN1sb9yh
Fqs0LR5pGHwWfvXqFsMZVSy4d7iN0dGck39lxKFVYL22yCP25LtJRu+KQck3kVjFRoQQPBL3b2CI
l8qodiA11sJHUILvTa+r1IcngsSvSBN4sK0Cazo/5nQ6A0L34IkrZqPjvmTYdUhRdKftZCIVdY65
KcUhqY29GstlazRsmivVr60uCrZ4cK1VbbsZFDXT30+2/1QBIyRCwttZTJXlX8vrSXsL5mxH94tt
fZE628VOTlz4XoM+dTezCGgS+b8NYxC7LnC/I7zQniEcdBuKOJTaomXDnOOpplDDLMdHopon4k82
YNjdS8l8cQsKvOWQMMxYh0iuUsN8w3W9NkfSb7pqpvqeziaxI8jUbURkPeu2ifDc6mg+B6BUY6t3
SWak0RYoeNbVuDc985c/dn/HJsGGm49cW+Y9YjVzXUbdSZrWs0jVTYb3WCjNXA3BtNGoq1HlEdtG
sJzEy+ywVL1IAhcDZ/mli5qeijXubG8G9RkQigZCh+fhg0cWshWe5KQrxlPkpC7ro9yFLQF87lYL
IpzMOyZWpcvFnOeXCZ4d+xnlrjMPOatC17ZFCHMyUtYBeymg8KFq1J28tOh6V9VYXwAL/UJdvawK
j5mfSQbRPRmMw9yAg1mL3VCXN5TGBPsCkZGyYrBUfVVzjjmGIj5pyY9KGFMF921MlWKTwAHRB/VZ
Bc6wKibPQ/4al4H7lLnsjcAIvDaJeOo1cfZhtCeQ+tlw0/cGVfCu6sWtSOyHwSfPy1Tplx4/0ZaQ
7h2ot35y4AAK/xeeNoKnB+3H2lftujYMKmwoDX53j+IWWbn2NOuNZPcSwwTn1Ipydfy5F2R3RhIX
q7UC5YXPhd5PHjDo30vLqFddh28hyZriNHIMnprsDZT/8oAokhZ+mlPg1ADmMjvg0NSAb9ogei7L
zNgpjvi1xYb1Ocir7Ei+Jew8rbleymk/JxExFykVmgiqmou3q46w6N+crmVkNCYCgnY4MnqGKmfX
XnqUOtzkZd08Lh50/VUzzoBXORKDEH3J5AZ4BXzfQVdILiT01DyGapRtsJ77sdKTc2VI0O57stFX
eKDJFNTDe47QlQnAUF67ubsWZMOdRVAWO7t3HWp9HCejjWC+ypc/qM5g9/lDz5LppQAHsG71JRKe
YdhS8tDSlcRqD/RPID9bj2oAvYVX0j0NDlxqq+jPijniMTWw9fAuEXo2ql8zFMP1EFnzjR6XurmV
+dKP5hAngMXZbtjwdz2IH55GhmASik4q4oP2nk2tGs7OjgKKBpYJ/kcHTvZYeR5tj8b+VyBpvjAE
ILdHQm6i/3WBZKpPICKX0889gmRSJG/V+4zeHnrcBJPEIYUm7EEyqp5OmrJ0e7YGn1MjSzUNP4PJ
ydKfzaUKH+37zagWRD8gDVHpmeyOfAuG670/KlIk3uQ8zZBUS1OCUJzzv7Wd4x/n528Lw30HPUUW
US2ptNoQQnzgOCdFCF9MWx3NVJIfEEplNzOXd8xHsSEEpdxTbr00bv7ltz4R1mWVbE1ht8/WCMkX
3WTNPoG/u+a9iYrG2WRoTVod5bsozf+kZtTdyALflVS5vxo4ZwegmCasR8P+mDWTR+1OzL6wDdGt
8le0scS+InuOGTcMNYFqoLWsYh2Yytvbpv3hpeNO5sX0D/McYOrA2niCH+pxJUMfYVm3KimMnV6K
/qCCDh6K29Glb4dN00b5b9TeTPvKP0NrZfRdFpvWFEk56GWDbUghFw99f+kZuP/REb5ISFHfYzEb
x7lqyCZTVrpBsm99+jaFm++/S8cyDgtZIZvQLBkxzva3b1Q3x2Vq0jdw5uiI30Yz0993P4oQQ041
nVy1USM9taVmpOO319JmW+FzcWQTgcJNcdasM2K9iMMGgmaYA6VREF3qCiGPCX+/SZI3tisFuZTH
oqQj0cja+jUM0tgmsC1QUbufkR+07M6aAohpOJ15ExYqgsH8JV032tvoR2JnHMIr0ouTFWHhL/KU
cUjt4jlolw36gQPzPueG85rUinseYatD5zZVj0vnwCrgfF4ZSWGdxsRKdgndvxjZSxATl0KoZUEX
pZq1s45AkZcFGfSp0b/wVgPEmEoD0Vezt6fCe8UcNe+jJuvin4fYOsReltWX0Zsf8i5mJRDaoveC
DsPVEJKecn8unnx/rJ8L/BR0U0JrA0m8OyWSJuRkdtHNdPkfUxI++K0d3fJURZcIBurP935uDAMB
F0brDkCh+QF2T4BlZauCa+FxubPESlO/omkdZV99zo1/q6LskqWNXAvDL/YGsS5bH6v0JhMsHE3R
45PIkOmXDl5kIwkfZ6thV2LNKBGXBxP1/rEda3eDHMhjnjIvj3YXvGPYfsuZp8Ln/R2WVfYsBqRq
VYjcLHCgBgB1C7eIz7aWGRZPPzfAOJem/ozypbvBU/Z3CGO48UKCOZfyYc77/ovIW1SN5ExshG6p
x9P8UnUhawGjxZ32zfBkzj22c8bVRdTLK8V8tG7KU0r5enUCiytFu2ytO1qgkznA0tq3VlUtKftT
iV8ngJlkiKT8Q9JNrJqOJKWwZeI+aMwMCbkQjrov0lgYO8q3ZIHkkpXPQYgQBENdvZO2RdWdgR3E
5OGfcnanRovGsWaMuu7Fck7k0t7whNAKBIwXoPwS0ovHHE1ng4yaQuvY0LuISUJAeV75j+im0NcV
+ab0a3CT5ACag41+rVarSbYQnow4iiLUTPn0azIyLJANGdF1PuIuFU8qDPPX1qICYulggrpOJc36
kXSLtuWIWvoQoCZILEKZ1g4yANTNDp83YRKYUXDnPQWGvsDmPzmF2JcFZ2yKaI4CDaKNykm6rOA3
mPU1CoZfOqgYaJfkUrlM1ty5iAhNsRtCuV5U1+CCr6znZPaqlU1RvPKnZNrXQbnH+5SuqwQZF8/2
WbGGbudOpHp19r9kKMzHe2oqM7nPyIRHwqWV4lm7V1FoQrGc6lZ0w1+/QFOZKKMCg09Gp6a3WlQV
8he38bbDDGJ5zG+Fg22swbyk9R8vWCAbmTQlmU+tEf73ZPU0m4UfH6vZetLFlENdZgg9L22/u/uK
Rn7eYqd4CryWA1agTM97yjx655uBzcbGhpFArzAoqfY6BK8FEuSkcaqYU+/a0IpbBZFkr1jzXiyw
ts1RZXsiGh8HHA4ptlzHPi+ZeGQhWZWZ2iBtW2Lh95upS7qtmyYaJRNNpLqfwHSgcaJKIT5OlyPp
1zUTndFcnnsuNkBoP6nP+vVosrkxuFCvCbzJUMfR8xcIB/lbuyiuspqgpV60B4lK/YnQyWtdEzwi
hX/XV9/39yKBapmjOxrrh3vF1g+UchiswKYHmtEoemrOxyghGwmCIdcQHPnS3iTuoW56xu82YXVJ
x+x9UefEKi5e5b3QzHPWacWmLXLwCIrwk3FBeEhGh1goZR/cNroYWMtEFWZ7uknwy2rzSzv9b95f
gl16me9cL4AwPepz5l4dO0Svd18SpDO9sVNEMYKJWkSkq6HL3VUpditjVn8mpxgOg5ktoNQYPzFR
5gyPzhGlOd7oZpNElsXAmu0/ueDI0APj2NkFccRaRICSnVu5BGoHfLjdEz5KwmELqSfy3E0Y0JWe
OipBiC33TAdIa3pSy65VzV4mMe6JpJ/kTbfLZ0Qa2MoIav7gTSFeMSzJWySsKs462aGJacP9kmXf
IcCq1Hf9y9So6pAyLd5Z7dLutUVwkhjsF4g5AQCddZ0GbPiNblcWQsUZIVxrT3yoxmSiZou/5kD7
1uQitXVhRNAfJXwL9aJnBleH2f56QNOyVlNEZTMSsDYENqIRoU+2nNUhDIsDffq/YKuoqH2062O2
7H33U+VGc5RyOmtXrqrm7t64d+GX4ujfBSGeCUo5orqO4ZDuLKmzlcPruJrInEgqJ10kEAwPBLWC
E+5taVSr1FBPRt/1W7eGfNPTFd8ikF3bX7NJE1K2pAj4c0erMVpeqNne0R9s9djWp7Bl54sj+JfN
zG1XJXSPGgusllMVb4Jr/KYsHYawJW44RDsfyDW+loI89bG5sBNGWWV77LHN/CmkA8TJ4V7ZRV9d
WnKGmXsHhU8Dwi6iMDKYTiJl2lNkFoLi4X005XvmecCaoYeZZvDEv3PI4Fb23b8hgxzAGjqSjoEh
xnR34Of2hoEaMSrzv7ZUH9NgYixkE6o4F6OGPmZF855TvD7YNXM7LwsYmteILTS1nJtO1V768smF
tEZPY1oZUaS2bpCfEjX+VhV9D8wgdE6yHUE3//wFT5XJXHYZX+mm/LXoI1olUTBEXpvBMrBNZ/zB
7BOnyLjKn1BwruzG/JuVHzPX67WGcBCpu0pUw8XKHgv2fMRMv/vqLyQxwKCYPkYieHDC9pelLem7
Cg/VBlHxKWd+4aOtJa2CRb2Y6fyWvBFV9WGZw6vCGrwOiCVEdFN8GkWoNp0zxklBMyLScxZPpPbm
dkYBEZFyUxjTNhvzM7BVCOhLeSx8vWwCVgGmPhhsHDM5t1Ju5zbceEl2IJKW5VBS/qO25YC3v1g+
/spKv5kO8Wbj8OQgaLDs54quAOZr++qY2t+kMtSb0sQ9t4R7NyBu3O3DWLkYM/M5evYtNpD+kJ6g
BiNM8iaCyWV3nmRyHCuyu9FifLPvel8aOsaTpTwufVwq6vyFiclFpo3ejYqdkwsGShrBNjPoaymw
lRsgwXCiPZ+WrZegqBwO84gqXtOmWsP4PaDqS3acl+sxmwdaAsyoPJdxKAgtKhoaY24fDYemLViM
bBecXMKMvWGK2iFzgfpX4Qfz/7H8xN/5jC6kxwiAxN6N28x+F0nNLi598K3hg07LI7sAjPhjDFP4
C5XSFqkO51MfsH3kM2An7t5E7zx3C9EJUf1RkFuzgh3nruZevc+8SMPkoM6bg8+fzfBdT09WeqzD
JPzKEsxRpVeND3NKAV7kizjT7ZTTtDwbmR8+e40b4aZDqJjlPEymZN6jEaZzdH+ovNBF14W59v7I
zILgKcUqCeNoLbxWvtocay9h/SAYTah1sOxkaTsvOb/qleyMddV4xfPPIywgO1IhMi44gqLm//nB
qd2g3yyTE/KN5uri2bwOzwp67zkAbVzdI2Wje7jsfTNrUczyDQ3b+OdrSUfMbycr9lG5Ck4O4Qun
n3tpoal8u9EPTiQJBqdg0PRsmp7yxKnYR/086ec7P8/5eRhgdPITQM36TkMzMwEoOcFTUsPN//nS
zz3PChmK/zwOZ4uxWksctUy8/z7nP9/+3/8xQ0BzwrW87c9zOjii//3f1v23jG1WPFSb/z3/51l+
Q3HtJKzl9z+8SLEAZNiJ7g/kneZKW8fbGpp+wmjkAZUqM0pjRhRscjQEqlLXDI3kM4yRfVfk2bvD
xvKQWhNBxPdnEQdrrg0d5ria+W4AqbR0Az6vNIPz7/dcT3znmAnlkF/dq5XKGy5DlrNzUbaoiq3U
AJxvTYaVid6hSZlpWXbKaVW67PPHPPzXQEnf1KKbDxIkSLIQ1AHTodjCvO7jKapDJAakckNoT1ij
s+mI0gQzIf7zKGBEiu0l9gCr0xRfNkbmqjPBFnj5Bh7UDeNkReEhNR0ZoD/HoZq8Y29AIYuIQV5B
y54OKGva8B5wYPZHm8sXvs/fKaEOsR1i9WTAd/y5ccBxQ+ZhGrTPvRmaKd/wRujylHg7BRqEAXv+
MRkdmgRcIDu3SsDZ//MStLgVhA8W2neI4SFTLhAz1R7xEBKAHjiekwRfrgbnBbu2eiQDuth1vv5t
+B4sfLKyKB/O1WTgOHDgLOArglhZugnYDMm+njdtDNQI0uQuppu/vWj+IlOviPt+Y0TdcSirl7lg
Xa5QSbDsBSe5oJr2Oo5yNHovokwBwI8YzafuOM3et9LgKpWPxbJO4uAO/Rww86Uk56FjkV+lrl80
1r+1LKNj1bE3q+UDH+bZrqe/huHFiUo2DDvJbPaPTSbhBgnzGygLBofMvi3yW1eVtbIRPmyUmX5N
HUQz01FP9vBs9Fa3hjiGttclAmv59PANxIYKbtIPvpkwrghMZmbl835iYH2g475s5sIs6AnZl5nG
QjwURbGusHqsdTu/1ohX8uyc9mc0wa9EByO5h1iLLzMlNWXxsQ5WDUrqh0nyvgRLfvBJMOjcLznl
MWsP8UQZjeXai4BOUErROv9lue3F4V1bFdqJNqVK3hm9guRqk8NimDPhIuZ4BK577dhIqHsqRcu0
a+hy75gnAxp4ogmYN/LxWnFHqHQPo6sOiR/TyD0R8YXQKGgUS10+pxHXbMbfUMmEjfG+RoTnDLUC
/q1UXGTltKV/fOWjGfezz6azLBtCcwRpJsWYsAO3j4hVSKRclPvmB7R6jdHZM8Jz9w6/tSuNLcjp
uJlm1D6R1XKeXqsWudAIFQEbicXaqbh8OB34WHU/+oYuOgIjv9uxEBoiPl6pcCZGRBJGsPTv/dze
/Tg2B6cFz98yD0ZEw6vlQtDytqUMXtJR4b8yVXvhAu4NbUt3PSScySd616528BUR9I2XMLrLZ4Io
IiZ5RcQMZ1Xj6a0Kh++cwS4ZChnK3zR7jej5RWMTR6xBMaMy+npfHUU/fQrEonK2vnsYuqeq7k+s
XLAKCEOjsgOEea/UQAmMqEQCATOx6kFbacs7eFPysugpOqXuRXDYWy38F2eBizrbTLQX8y5TqYK1
0yzyFPkHg+7UPporLGC7QGd7FPlnUzP95JzH3Eh6YoHtJFZ9FWPag46iKdFxQGkcMvP/MXdmvZEj
2RX+K8a8s8ElggwCnnnIfdUulVQvhFbu+85f749Z7XF3tafHA9iAgQaRapVSykwyeOPec74DXGBH
XZQvL7is/21w+/Yzv3pNP+t/n5/4PeczouHT/O3ff/fVOXyvCGX6an7+V7/7ofpvl2/7n/nqtXn9
3Rdrtu7NeNt+VuPdZ90mP37Br//yf/rNf/u8PMs/A7cLqI1/h4/Pf8mvPze/zL/+5dF/zT5ef4dt
n3/gB7bdkr/ols3IHRUEBEhDgoPtP+vmr38x3V8kuHThKgNmrZAWvLlfse3iFxPfBYHOUlqCjpgL
xPHv0PZfhBJc6jybaTsAZP8VZrsJnv0nAJo+P5G0bKWbMzTXmHmRv8G1OTgTRBJ5d3Y7YQnouwqx
j4G0J/3UyOFa1yIsNl4CiTRt3XfHgiRom8U3U3XwEiaFmgKFED0iOZUvpi+POGuvHUu9Tbq1GyCm
LgxNofVx2Xta3B1JXnhAJhtOxWOJB2OZjOlr34gdUqlVAt0YZd5D0gA4Ek4r1j7Bv4tKvQY2gZ5Z
xZqum1/xZHZLenxHXJkgXd+TNHxi/5auAqOzITAa5x5QysK2io+ug3dWkvmTvtFxBdwXaWildfa6
k9O/ZxUWTZLMaPc3+l3PgID5iYusEILIRKnqRPmdSTA6qi+gUuZwl8FG21j5RrTNW14jR8MDdnZr
oXhZ/i3zRfFsIUUE2Ua+i1xr2LQ3BbOLvGXsH4RaiQAH2QEzfsaFj31VPZeq2eiJxu6sFPSpjZNZ
M/lN6QJcuUhMVxapv4nOFs2lSl9HotiCV8tIqURu2DC8jHM1x+C6gCb8ZNZRo91qp3ejZAHvRvL6
bPUtHQoQZ31z28ZNtQoq3Dd4vINF19QfaFWzBckYTI8zd2nH3YMWvYmhdmbCSb2JRn3dDoDbA5Xd
OCK5pjW8DR39U2bWcwKLjX+Ws1VM7pOSXV1WAJ0hjyTzSHyy7kd6tIC22PaRrl0c6lk42nefGCPG
K/ql63CWlmbOabiIfpCc5sl0HhoBrcWt8x1aXfBE7gthBiaT3O4sZulqhIa1mcWsxF2GBLFf2YYy
wbjJYSVSfxM4M+4nm/NQEzNcuWpyGfi6ezysTYFYU5tWnJRr1HnlRlniBg02M01jfHAUMBjLxVg3
6Q/dUAdoio333HSweM1SXQfNbukg3k0gUJmY9A/i7wfl5aSYzbLfahYAIw+sATnQwkYbDHpnX8Up
iVAaBb0FVfeYu9a4I05r581q+dAiXgUZ47mYhceUnmTszbLk/zpc/p83f4MYKayBFr0OhySsYpY2
k07NDIj0IRJ/aQohf56y9HOAGsqQGpAOCmnHHuMdoytU0/WsorbCIj9cHpkj+LJZZg15B/31LL2+
PLocslmYPSEiY1c1BMdx5P6XzAJuObsTSoGou5wtClqO0NufJd/eLP52J+wC06wHvyjDo8uxmAXj
QKdvOdmNFbGWJ2GNb2Y51sfh2pml5vosOo9n+bnWIUQ3+xjBbINiF6+BnMXqQCWrg5oF7HjzEbqA
uoSxvisYj9OdRO2uz8J3Le2aVVQYxWZAFX/5Sy+H4aKZv/zRl6/FLKmXs7i+n2X2Lnp7luTXLmYm
niV3gsTwFTMtRPrzZ+TOSv3Ll7Fg2FHOYv5olvW7uXNdaWJaiVnyP83i/5Z95KGeD55/TZMPXyQ2
AervlH7sdph9BN18uDy6HPzZapDDAQFBZL93sw2B7Qm979mfQEIZw6Ym/iKWpV7rs5Whmq0Ml0eE
yQHLw+aQV+NDHUMSLGYLRDObITQohHMkG0WE/+kl7bTOZxPF5RAFJmYIax3O9orAwHdxOeA3an48
unyJhrZeUf53LJkod6fZs6HrHh6OtsTDIduSKDeEqxiox1U0S/OD+XB5dDm1BwzKB+tjmq0i7IiC
zmT0Adt3YeMm8aYkXc5K6R0Dm0OD4wTMudhCPvvuXcwoF1tKiEHFsB9V4HibFucKWOpmP9XqVNI3
WoezvaXB5+JrhqLtYL2WFw+MnO0wZEix1ZWkX3qzWSafbTOcw/qPtqdERFTP5prLOXw5J6zZelOL
9L4I2HoKR1qHyyNfJdm6YdtAF6ayl0iN1DLTT/Yk221li1OMJgaYzeU4ZjFsh8TjfxgZNbVm1Ds+
uIGkyK5XB9/EFePipVvwPhb8EKEAB/w7ap6WZ7LIjng9JU6Znd1qAH8Ep6GTnAKXMZE1hN0mZli8
16LyDOCJ7IMgofnvozT2jYT+CgeHqD22qWweaGdcNQ3EEtNh/5sxP1xhE23IVHDQzEm/tcAeMILn
LNP31qgfRVPckMWi9kWjAx4fWD8Da2qQMHkoivJsbchhjjhsydNI+PBUnSmIlHR5XfQje5uH1zS0
nmjNaj++Ys+odkjGmFl20e1kWF9+lkQ04+6TiDuGprxVpQtEXPhwEeGgi8sdv93IwhBraTAZtwr3
tbN6VM35EbU97xGM+GCa9t0lUTjQsrWW88EwXg9fPIuw0iQT0z5Dlq40nAx0wQD0mKt+KlZ1oYwr
TTBgGrgzIj4ego7J5pgN29pwnqyJyV8u7AYpuUyWxUQlFPvDjZE32hGBAjoPQ7vNWcGXuauRrJ6i
STLHeAUrZwrDYZ/Y8UflJY/WAJqvKlsylYyKM3DSsSokTsXNeqR3qc/03ZiEEiRBp6aTK60MD02c
rHJjhtwwpF+jbpk2WeCju5K0Ksl1H4z1uWxKtREJsjYZyvC6z5wds+iSlBf5oaM2MytrPTY4roPJ
0XaGpalvVEizbBw03/gAkilg6+i3RyzMgx0cCdIgxAKhUmiZT11q9YhyXfoIbh6yb7+DlWSuy3k3
k8Y7gWgHawILkChJ0UxB2M8RlXpaM3BDD+LUTn403WcdieKiR5KwztGpAuSh7BvEOtS7fOX4JbFf
Q1iCE0P+wUfsi67GMRGcK8mWfJLGu+lpw7khkC+jdQpedqE39iwjYuBR6QkNfxTMRydtwDIgeqIb
dw6bMn0wNXcXWc0+7bLyiqWXJrqogUcl7UfR9YsxtPI9GMStHhEKaHq6tSm6hoUehN7K7t1Z0zz3
ajhHsoa8xKrL90Ej0X14B9WWzqPeh8mmRtO5aDk36cmbX6EiGcLyc7ywpVpg5kak6ChknjNwXPfG
DVlf7UlU/biMFQLOsrSDTUNUFzs8T9JEdq+90rYWthnRcfIzmKt6z11uBFI6VGxcx2LWYU7gdoPg
zq3VJ1Hq8bIIJAAAVb3HXv5pB9OHk0lrc+kIEPsDbzeu/a2FTPYQps6OFdBaoNTbwyuyd7J8qVyu
sUwAG84ocdB3IWirQcpiW9MwliwE88+FnefnSLMeixEgweA7+gt2wkf20MWdiazBZ6eZFS1NhJZs
NdOeBNyOABnchMZl8NIvoQFDc+Z5pO4lZ1GN13TwnvKgYkQXyBOJdz2nwOARC75shLlHnOutEJue
YloO0ESe7B4cgmXH71HlHAtHMfKhrAeF0SFSFwLEHc6RhYnUmBAdAlrKzmHbrqcv4NdPmht8OnXY
LxgCdYxQg5NsrCMT8mrtCLrGmTLKtaK9oLXhfUzudO0Vhxbz6maM5UerBw9l+MxbIK+HJj9Vreqf
qqIBc1wm30RNS9nHsbHqMzYhXYTD5HLww+7XR5cvvcjt9r1jnf7r/1tORlFozsHVIZMRo9HefHx9
6y6tv0Y/ae/SHirQJAEwtjFj7/qW0i3cc8N4jrrqAf38ePbK4mDOvR7a9jcDPYk+Cjx42fLOjOez
f8YhXCgIZgEEvKWJBpkKgfIhdWsW9FntavjA+rdV70Dx80mSckztXalphmQhE42b99buLbJ06s9u
xLCPy+K5VvmDHg/WOVEMBaSN0Fyodzy8uLgip1t7eGdZhcVVGgpvYRnDSXIB9mSuLx3hw+vQSDLN
Y1OsAhuYQYnuJw32MZzHRcYivcCY8AZf7s0wsLEkyZ0+eN8GO7omPBbyFnJr5rp0e0CVdYP5vXTY
ZYzcCm9I9Y6vWo02k4oj87uXkq1oRXPCMuaTJb2SAWU7B83phkOhu1/cpbtNGwPDk9EDsZ3lRtaR
xQiOSHdMFJCvmWFaZffRl+rWixqdiMolZ/ujr9cZPZkG2ZBzHcTjS99U2k6ZEwSaoqLTXGMW0sx0
GxfzTkxBulaRtx80/4lo0nCkR4pY8SZgonOOfOjbbQs2f+6q21F3TqOsORlcyYKboJ2m6zGdXqek
qq9iJ6n3rZ/cFRhEV7nmMbFM9Wd3itV24v6NuVHOCiaP+4S+1ZP+tovZAnU0sGqJaKFyezC7yWdv
GS+aqaKD7Bi5puNA9yxuq+VksrWr1giar50I6ZRrSNTIMcbsTmfwarEJQkHOkKe0hkNeW+9RhFE8
Jrl7cBOP7wk+Z2qtpWnU4iqKtIjSFlWMX03X4NYXVZi7nB7Qi/vaxvql0B1UDG+mKgixLYRrijWx
K6viyKn7buaDs8XMQ5mVxDT8h/zR6I1wmSAp5A1DDiBS64Bch4G/8jaGCdW4jv2drU1vArY7dJDm
VJKL4/YssOZcSODR2TSwTY5VSTcfTYpa4TuHdW3JHf3Q4FjqxjZOZLk3SlWdQhhqYZj0W4JAVgzP
E6SVyWnCDU6pUo87Dc/3sRT+MWAOFgfzBLZfmyoA5Frr3j4m5mPJpK3NJuSeNY0438XFNWrqLJDh
LiNUETTfV3qYH354qUtMm9KzkGSi1CFch4atA7AulHhiaKrcAF5dIBCEExOe7Vrf76teH7j0xL7w
Gf45aMnwzMScG+1Im2FEDzaHcuhIABfQWYdlNrn70vE/e500gkrctpazqQrOLNO/B8GxTJSe7bWB
+jDPLCpbK9zVVnVl+qzgvofbTyvILiPjkyw1ciQG3bwFpP+dIbHaAg6hvzlmGzPgRVIAjoi32ao4
5H6Md35a7H2FfUOxsiPpha5P8utuUNJHD0jqfReN56TSWLMbfTfOQhmTRO4BEn+eQ1GC1os/lm/5
dU2oRZAU2DyaF4/NLa/fWpkF3G+XiUCbkx2cYT3O4kguHN1/dwVIPn1CKi/GYq1Q5i7pGss11zoW
tnXulPLojlYOARnPn2+hDmWO4mBhfOUHKNuyu6FN26c2SFj1SVPTXfhutMZ4Uu8qcd6LfVzaHlae
Up4koNNFMzvJLKalnuY8NR4OThG1+Uqa66qrzN1UTGBPKn2lSee7AR3iUHoILHODEp71wmO6pJgQ
cc6KBbQ6WL1a/ajb/Kml/RVmmA+7DkaC7bPCxSXSshCg4qEPtCejiz+0trefAAQ95vRG9gOl1oIA
NA3FY5s+msVAAY7lWHPDE0Bqtap6E8BciaHHLPujGTOKCEImkkUxfhGTdytzM37Ve52pgLD7R3tk
wo5vkMamvFU8Wg9N7Z4Tu+52mbSHw1Sn/QF3FnvNYNUmAIUmT0deROy74cW3xNXJNbZsQg+sgc4T
uXkq6kkAwj45OAgpS9HXexBrw7FTFJkQx9vjCPF7jIEEafDo3W5QK1KQhl1rj9+lHQqsKc3O6Mdg
R71H5ruPtanFUQayGNNB1lBVdaZ7IDSe4BifrZo/wY3LeyJcmFq8ZkM3Ienu2+3Qnya/lsfLAdTV
r49kKcWq7HRJHzBHvocacykZW2dJ+pVNQQsgdJHrVb3tkua96evwGPrrJtZx8yMHU/0EdWM+OBmr
eRGwfLg6UBKHvQmez/iMirXAypRhvEQrU1p6ugtzNoOyTR4nJmBBRHMEFACrheq165FV7pS6E7yF
LB/fhkU5AqrQ6AgerVkVKfr7acx2tpdHR6dw6tsylk/M4uQzWE0y6sISo9iQyGe8VieKW7mIuwLu
cDUi8M1jTIAwqK5bY+V2kNwgUY/XBNiiI8m8Z7K9vTXGtn0wCIj03QspMXLvdMgMq5wPfMyoxaeA
+hmLyOsADZrgPwDRBcvf2miKbh9O+abpyaKIezAUQAFxilZNsOxibj59nBjr0TG7Y2c23RGx0Hyy
DF+uk3SHG4B3dHrVkK5a0rloLhZqZeVZfY/Qb5WVkf9YZKF2BQ07XlRcrc9GNzsxaKVsi1JrwYaX
5j4Q7SspuNlNxYiVEPZsT+Zv8qwj49hPPUbc0oXBosPJG6kssoCFtJ+JRyBK3516ru1LvNtR8+FU
dnEGWRgGtnYKuVlRc1q32J1QTkl1wnmTqebUd+ZVoefVeaLa2aJUeW1am0T11v9Kc+/KNL/lsZrh
+QLh4sbKYv1gZiFKeYZWtPHYzkUYpW3nVg64VNAcIHLCoQiprNoHyW2DoWTTRqD5x6Dd90pEa9cL
X4rW5ipm79rGlbbs3eyVjX5x6LtvNvFY3Oj7DcFIOxhP9SZMPtA8RSt6id4S60PE+LCKzujiPobB
s/cKqlVUpyQeO+rBjRtrnTlx+q2LytuwyfXnPrZPk12eSih8bYFJLZhRlqLMyWNmHB868nXMxa3y
P0nAc8+GtUt97SnVGoai8Jumyp1md+RdBllCw1cfwcuPU+1+yEN4/TjCqf00I3sXqJqkrMEytt6i
dbXx1OVY40k1Wg6hvBndrrmJ2x67PUnn0FOOhnwWM5Css1mc3fnWKIjcaEglXTne4C9dt9pHkiiV
FH2lst4N13+UOdYfoo1wn6r8NogbGlV5sSIHyMLw4b2McfQQZk63NVyqiIoOW17gaRxwqDeMSLdu
AM8wdoEWZKRPHYTlAk4P7emRqUIbWv7TIE2Loahe0YNw2ACCuJmCsF02MEQJ+5LckzDvVnD9sGbn
3c4UYKsK4VR7Odbym6YRNWIrdRuamrzTa3GoHTTV0pRnojFIwpO2vZadKA7F3JC9PLocXGXeeWO1
A4BA2zdFcal5RHMn3EeHHp+WSuU+p7N1k/eSuz9PlZsSNSLjqu2kYwMsp6eqtBeorJt9pNcHYwKg
3jEd6OxvusPWLEvRYcTJoemMHVd86WEstqKdNPN0l8ZzlQ4JOI7rfOtEzlOYvhR6hUShm/yDDJpb
gFwwXJz8PJYEo9EXA4AmUz5uzXTRW7vMXetlMkeQGEq82XSp17QtryOhbhRtFabt7BGnpthW5tkL
0/6ODtd9ahXrcEybbcrobIXH4ey4RbQwuzI69n2kiA3gZLLhVK9r9jnKpcYs1G4gfGBfl7jZVRvc
pZGRr0Xf39cYMmHvoKgMyNAcsJEMWKDWuoQtDqqAyBM1gnmsNfVg59zEHVWv4yzVYJbXvHxsqvfE
2n/4xpXgZZP+3jGbBeuvp9hwXQReN/rGcGq6r7i9tviL1EJDYzDHjXKFy2Uz2Rhw3JVdDtCdSMph
4V/5ngFjySLZUCYZSfBUu0jEkQ0Hbon9jvKqgrx1FADqXTetzhZ0VSjxSoB5CI2lLgIub7t5NNJB
29OVQjJQs5dO5uT1mwZi4pk19Uk2FGK3esNdWnllxU3/JWmCD3haMzLeZ6/AargZWlw8Yjpx0+oW
wABxAgfdk+4VL5pRGbfsbmq6nWGxwhx2VkCrKt82T1igv9kpQwwYLt66mOvwMHk1mliR4+ZzBrQ0
F9iwX+WUu2wPHiRYdyDDKI2iAEwTng84ESMIXQM1IyrPuIz7a82K11wHvD91eZsa2RHBbkvFpskN
z+zcXA7VSBEz6dQntq2vmlm0OzAtPNoafX/o7pHxXNTc8pMQWEwwcp41vY7yGxYUNtaoW0cN4cKt
MO+NySxugtrfmGM5r6UMR7ykNhZ20rbbZACjgD8pRWrp7JEfv/J3HqLJ/Gx1eZPWDrMb6Arsia/d
ottmc8BUJdzvQHfEOkNTe8opNZd9hDaDRQQU5ASSuplamnuZ+ZAZ6Jwm1+T+hBugdzqXkadkuz16
D4Ud3qLIPCAO2LllPyyToCRdpYdTRrvEsoKGbnK8rZv2wYNTsJ00sZSOLpgfucehQVYaxdlLEJoP
BlzaJ80GOsqVmrJD7dELJuVN3dGgqA0kp5BDsXKsNFRkixmoTvMrVHS6qE2r9KpQVb2zGYtAwO42
uAfOmMm1dSaafkurcyXbMD4YnKqQxDI73vel9up6bJgQeu4CUh81PdrlWlUfSpuJMd2oJTlJVMgI
zJaajQITHXq649rfNVVUrj1zIjQC21NS+0humzh6dmjCelHVfUeKXG+6WSJTEEBylXTGMUJgSHV3
QCCLplxL7TUZXO11ZDp4QoUYn7M2we8srWwXWqK5uphhKyd6i1n13RGflRt0G0PXjWVjluEyl0SF
RHgfb2Bp++t4tJP7ssb362ue/lQTarBgOHNL2Mfw7cXRkuIDvTV6F31obyrNkvumFRpxl618UJbz
EeVR9QEBd19nDMJkrcjuhlCpkwwBo1oXMrzHut0uSj20Pnz+ZjR2A63LlDragNmGXY3P1RInFqrm
ZFlMoBme5d9UXdw3del9lIYFS4+MHHYd7cLrzNdKMTYnE0ADw+wi5sctQveWmVoHN8EqivQDyzzp
HB8FPkCypuzmJixHsreVdAnkLJoHFEdiXuDiqGsfJEBhOr92dUp0wmMxc6EmcA3MukmafTMqeTsp
MX5UyAV13+6WTWUZJKaNCJw48xaqrsP9aPmknoW12se6pgglcMHp1CQ2tbjFFiM6gR6T+OcYBS9g
9ryn0KmcpZD6oSXgKVKb3haPBavj0jews+hsRwUW1J0xDhqufPubJox62aQT4/OCy9ZlFDt1OLS9
Kr2zUnGqTczntPLVLs75sEYwslz99rgqQ8DwNEm5c9XlHiBHv2zVF13E1VDSt7Vtgf2bGE1ui+Ow
kHnwLHBblZgwqNeJfWwj7Nxxt/eToN4zLBuYGHzAtCAdDL1tCQV93cF0WCVN98kC0djTKeUTRAu1
oeKOOQeKht1muynmp4yhAqyE1r9Fkfuai/SKGKZ0jlNBpWbeODbhgMBEaM4xNjd8VFiR+Y790ScR
Xf+kbX2nG+0Oaythv7BV1kE1PtX599oms1VzKK4h7JD/GLADzyTJsCOi7HbTvYogzLiP8oYF/fTJ
rnw3pv2TrdJbmw2K4VCPOiH70pHySPEheDVBMMLTznYQ7rV2sFeAHme7sfXRGM5pSpM7lVqfeJrP
luy+c2NaD7kiFsNlpFxUxnf+lk0uGQcNeX1PZFa90AJu7yVMqKVzyxDwvlHosM14XANxR8tVTF/E
8F5b0XOlqRf46QU2/B6hPMwRJ3muw1OnyYU22+va5tjLepPbxsaquQn58Xf6bxQbzJJ0MvJsmzG9
o/wD0WVzdnP5PNkxg8mExT/8aDzy5buKLlVl1k+4Zm8SZISZHr0zjDmMBpvTUB/qFWTvnLmHexQA
N6A6GMmmqD68yM9v/M4C5dpFGxm5b6zGp8povKPeTlBx8/p6qKcFpnXiZaTaMO5VkZmuYJxy3/Is
VI6TceiKkOgLHwCCq780vkuTEYJSi3Pqrvei57RDGtux14+5lV/zydC4q8i4S8Get5Nf3WlkW+wq
qxDbyHCvizksNYNwuZsa/1EPy62yC/2Kc+fkYb07uLY/XjkxNf9Q+/E6RO+5dIwcPZ+KvlcVlQkI
YNzN2qZsovx6KiwMymFwNLn/YNr0KBkNVhjHodT3/RrsKFifvvQ8OtPXYWD6y6pFdxmS471NgfhS
bFULUycBo+gFYUFNz63F0MdlG7xBrC95Ak9fxW6/i4oGrFpxDCr1ra1Cxm9tbTFHxR5YimMa3EwA
1BdAieol2uC3nsjUVR1ACjPGnv4m0UaTO776CGdW6PjSjNMXVHe7iz37Hv+fYJJHAAzcJrkwZeEd
mS1MKw+C1zy5iUhW7389qIJZvho6uf3xjRq+3qqX1B+yqHFA//1fX749ZP6IN73nNQ/xQJZd8Qgu
MoPnKYhsHIzKppiihUpMxNfErLAHRbEpiQNZKLjrtUImRIQeFWKbvpA7g2Esc5gdmsE+asetZupb
xw1fMfdQGSP8oBbAVk0EEZ1BonJdm1LPX00mk3YnC9HeZog3raC+N2mcrFIyDlcQqUsaHXsaEvEy
EVRPwbTO3BY1Y3yAiFdypwLLLIz3aAKY5LCALFC+raVy95J2DGGlmD29pnxTlWDi6t4WWIZY0d0b
7HPpilA3kGEOsWNmAFBOZB/FLIxqTXJEYyuDr+fc5iFe8xjtC4AapaBgsAHzWsZbg8VYVyUIxXTs
2silYU32akbfYwcN26MYtVUb6DCxm+RVH1R2yMyUPm11J8Psvke8sUVHsjOZsx6CJC83RVQwkPYt
d5/iCcYOwiJLii4MgrRPTuQGqv2AttvXUetI4P/sTct8g8MOgjMjwlWSGs9Dyd41Nl5cI/uYBvec
hugRAgs9asaXC/Bj3KZRkK3rMMBIVZVXXnKdBeaTEYXvloyL86izRGZheE/gx7Cwyzaaeax3mEWI
KB3rsyejTY2laTnWllimJZWkZBAbpK+WGs9FUTzIjlFtmNfGDpUPxvrolUHKl05k05JhhnkdaMmd
6fofGaAWmHycayms4xTl21QyMItz8n28wE0QMydfBSbnTUGIQhh47kpITHW+Pm064P7HxPXpLwbZ
6+TSm6eBFdD9JUEqtd34UDaLIm3ctd456bZKWYY8amyjtrylLYc732nuYP88Otb4bLDHXLppEq/t
rKC0jKzkClC78O7zfsKPaH6ST0hUTYMGJTePzHvoEAUEbkW5ftBN86VTCIyRzt9VJSSQuiDEEEnu
IUKmCaw2fJlEu+qrlvjP6UHPwuYudqxFbWjhTZYTLJ/KldX7xDWhLyFniVP2/0RH+w8lsr8T0v4j
te3/Rx2tJH33H+toUdOGb+HvhbTzT/wQ0pryFxPFq9J1aTmGjkPwP4W0hvGLgyJWukhmsSvYDhm+
vwppNcP+xbUtvqcbEIxN6fBT/6mkNRXf43mUaxv4u4lp/1ektD9HVkuTGYJlKaS5Fg3c+c/7rY5W
o3wl/qWlRtEYyT0gzF52ycdv3o+bHyHK/wbW4CYPs6b+619+jlbmd/BKHHsW6+rog38KK/ZkHyF0
ZQ2fGUCxsre2H659VazYv2VxtTYDNveZXf2TOG5zDqn/baQzr8uSjitQ6PHGGwoN829fGwWvbtbS
+CqRyjXWNzt8Dh3UpvUzV+aiUVyixWNkzBYTCt4eeX2eQYz5XlhHKz9LwXYQR/ymgZP95+/Hz1n2
/F0kYAnJ+2Jb+H3ncOffaJfbqAjBnZpfvkhPKkJdg6yT6UgRbHyd1kaLGu3Pf+EfPuT5F7qGIHTb
YGt3eaN+8wsHgiqLyrO+PEWuKFkkX/gWQHzow/BPXtkff5G0dId7oouT1EKZ/ftX5oSkqzaVz5xB
xlc2dNUJtSvQmMc/fz3WH84oS1r8Bpo8ymH7o//0yTYT+hgrgoBgGLDtGF+C8i+Gb2GRrn26PJPv
4HJW68BjmFlMr2XVayirzY3Hjq6g19Pp5pqh2kZOYHXCZEnuyVPRv07c6wuddlb2FRni2GTtvrJo
BY+4Ib1lJV8cifJG9gxfEeRC/DaTkADMnMgvxF0h+5TBaVd//lr/m7dUKENnasV/6KV/eksZCLpg
HPFZpDOHm8Rc09cWDc3ef/XXOKj8lUJL4lDXGH84J8kgNiOuCZO9ok5LzvTg3nk/rBis7DgY/puV
4I8vht9iS8ewmC8yepuv2N+ciHZdgGVEWc0kD6ZlvlHli9X16z9/KZbxszlAKmlQ1CnbMNjEi5/f
M1FMCHbBtdEfwMqK7LifvOrKC4UKtzCuCMoSve6ZV55bg/erXaEXR9oiLhvXuHNQT7gBTABDsL3e
pJgAkiOpFqZPtAl1G/EieT52enOPXl0IY204XYVvMCsNHQj9zk4qtGUrwsW80nuv7WL0eoDoGHZf
mQzl7QbkpY2KOhqxKTVpSQCPqhPH20KKQXDpO2WHVkooG/CLAaZ9matReSeEldnMdhkHhcjOhFTm
Vajg0MsKhoRF7X8MTauzqTZCI0K+a3X3ha4HeHSh1ef3fYdmbl2SADssZicbLZMgMNkOBTS81oaZ
aMeSZLt877i2HW5GrXTifWwbFTpJNTqRj5AFtcKWIErKFhwJo1jNQ0oGPaUOf6/yKr+l2icIfseL
oXXm91ptHZvB8PqFJI93YjZldfbOghjIY9nHsATrJKqBRYA+A56X8CTrkkaD9WTVEt7HIMlreiIf
PmWaN8XzPreXAB12pXJikPtINaLUGT59tkGo3PgrSYlYOAFRhsdS5vF2hKjzOExg58HIesJ6oFkF
Fsyz/QhkrG6M7VVjx8bw2OR+QO6tzNw3T/Mz0mMxPvQbpFeG+iKeVEuhbrXAUrDotc6mL2RB8kEQ
JbNKSdkaHgw8hW9gYCvBGH3Iau21htFZPmCBNpg7wEf5nCrBxDrpKrprA0lkNr1XzxN6Q72ZpM4U
r2vZ+cm1o8W8RligDIjpKUmmjl2IxnNtxaHR3FWiMTR2odCynvSparQND73qgNSczCrdLYodYIaE
j8aeVe0IL+lZMD2PU+X7eAvGPnjAODHLh1yz0O7ouer9AV9WXK3CmOxIZhOE4H5mGdaXJ2EoTKqa
E5Its4y8euyYiUpHMv6KGCSDdmAwI/edVVsEUhU4ZSQdicbM38vCCwf6DLTz69exRnW5jZ2xH+8N
v+6jWzxsdANhQo7DnvNFVYyTLaBWOtQY2q4bQFKl/ez2hBzuMmYK+evERYuQDTCL9zHg1GN3gztv
JAKZvGqTPKImqi1ECtTg+TLD9hc+KmB55l6nygihHgac6lPSS9SMrW26No4N4uHR/Q8+ZJ6c7rp5
B0ZBGSettEr3m2NoJhMhSNYDgnS/cAkt9ENvObmdi2U976PXnEDkl252Ku2KGIUMPvyeS0WP2d96
KJZpn9JQltBO/oO6M1mSG9cS7A81nwGcuWwfw2NSDJpCG1pISnEA55n8+jrM11UZ4hPdrWLXqzRT
SqSDBEDg4t5zohIwpYXQwN0yTLClhoFAx2g3DPoxd+VjU/gFqTYU+2TGTZEKL380htgBWtzPyFkB
ftU+CD+iVMi1uFdJxZwB2yj3AW4cBBFC3wSVUYjouo1MEkU7dwAKgFQARi8pdT2yPtQ9lMpScZeY
117mZ90+UI4KjlM4xL+Q2FD+3lhWWpAbHJN2BFooUuy9IAZ9dHW4Uvt0SkhRDb0sdeDpSS3YJ5kr
HhtJkGQ/9pqZ3sEss8ZtZ+pV/1A3ocCLlrnQUqxyIEl0MkA315qZ33Fk70K7T3Prbyz0fKgt7eGJ
Gq6ipqS862vkYaSTEOd3v41p5pbsmSbCiRwy2BuJPTGEfxBPExHVPOK4oxXohaOa2GuH3lTug6qK
vqcwcsRjmKpg/DJRntju6yqpy5uw47zwg68PEIF7g8HrAXgcSGiKjEIgrY9ZuTnGMTR9gxVF7Q2O
u2urtHwt+0QCB2s5Nr7183AQ11atF91+lKKvDyAYZLchQ4KSVugkfnsaSXL80Y/Q+CnpliZnIcFY
yC1FsFTe2F0wYfD2uwSTAgmyI8kgGMn3RhV6r5qud87JCbug/2aJYKKgs1VRfZCsLF10nLmrQ16x
Wv/eIrPBuKGTT5j6DGv6HEFOQZXcqiL55Exaz7t1DFSMmWn8LGN/TG7TKB31z35ktfVBlEZv3hUM
Ue+jI7wxucrLoZOfyA0KYC9VFke5rApsSNx72RU4s//+Yv+vKjT/P9oQzuuN9f3g/62CuTwzI8Pq
bXHl/I/+vSXULONfLH08D8gkmxJO0lls/bu4EizPvzj61j3PNFzTsTl8+WdTqLNh9FhVEwoQHgRA
m1Xvf28KbeNfhsdm0pFsLnSWxMb/ZlM4L5//2ThplAw5rAJZo/2+PDOBueS2Q/Cw4NBjwknJiXZ5
PYasBgmaX9grzCvKP91kXry9WQN6dSVHosBoZAXpB4V6QXCfXLj2WgMW68uxJTiX9pDpm5acWdGy
0YHrYse3bWlfWGWu/Py/tyZvfj7JhvUU5Qr6hCDzfChbczciL9u96TIXF8r/8waW2/HMAHOUm2FC
xpF9PbSc88GcR1ZyeN/lF1WzGpmw1GfyfBQo0VILfyCKhoTgTt/OX//3/dk/P39+L28ejkNUs7cT
xKkBM9eWqsZHw5KHIoof7Dp/Cswx3vU1AV/f1e7P33Htdcw7jjd3jDtd1alvKXRe0qXGvWh+RJ5B
fvb5y/++cfmnQfNt31w+z82uNTpX7d3avisNgF5WCgiw4pt9/gbzNu4Po8FgvL+9QY3ROdcUiVGJ
399U/dDsu0oD36jIsjQN+dWq63uma/tC//o9BPFPe/TfbzcB8ijxhIT7QdrEcvVvUoU4Fy1EdlVb
gO8kE/XCQFkZi3Od+NuW6V7OziwzgQnyBcRQ6+jA7TSXwyBO3dUYbuJqXlmef4xrN1sMfMgpFNP4
Oke1kbtvzfwJaDSekkrZGzOvm9O77qLP3f5Nb/BCI/dSzQj3sfzsknQ9UFPSi2lvGMHd+TusdGd9
sdvv6qjzKihekALUdopZ3SWeSC88pJXOrC9GfyBk30DUBF7iuTclQb9ax/Oru5/f99sXgz+Ne5uk
UTvcG4B1b6cahV6TZPHP81df+/Hzn7959oklkVG5dCehPABQ4kMSp8/Z4F8Ila0MDH0x0CtdBysi
uTxVx/rWMklsIwMf7lPE0UgK7dqw5YXXsNJX9cWQz2sqOhTndWznKGsrvfYvx+i/dlnebicS8i+M
9LWetBjpdUxxrbDDeM/Btr+1jFbb29746fzLWGvCYmzXgzPENTkMe4N4T3CVBKGyrsmnRU9SJKb9
REJjnl54M2svfjG0E12ZAZlG8d6x5S2m4jtX+zjiCD7fkpWry8WQlmwREGFwdaMZrlVef8p68zvJ
HR/PX37lQS0Dou1QGSBQ8IfPl6dKyz4Ar//VE9zZuiFKjffdZTGw/cZKyroW7j4JxN4loE84my2f
hROnMMX+fTdZDG8Ortlew2k5tB36KYreoqci46TbK9P0CsDPpTey0nHl/KbeDHSO2Xsvtkait1Zz
8n0ksKPATHu+ESvDfBnmbFpo/17SOwdtfHZNcZUhPXTrbQHUeiSV8303WQzwEiA+UK/IA7tu34TD
dCD0cZNncUq+KJaqqmj7Cy9+rTmLQU55QWrBHrEPHvlp11lWoc3N4uQaKh4ul2ksr5JaTFfnm7X2
YhaDPoxdy5c1iFbXp6KeNB1KAzh9P3/xtXG4GOVdGxgWpkr7oBv5d46bv80pOK3rfTl/+ZXfLhbD
vGtkq9vYIPZ2412NDhQxUX9/36UXn2zwgJEf6LV9CEYi8/EwPJjZ9On8tVemDzG/9zdjQY4UrJHh
4JF++KQVVxr8E4kmTKfs/fwN1p7LYlBbCRU/qpgoPFNTaz9GNf7pfdZlilTN991hMZxritlGs2Fu
MoMItkhH7XsNJ+t93UbM7XrzgPI8LWWk6fYhNMgXI5nDrq+CtrS8XZc6nXjnXYzf7xJTgxZr5LPz
CcKTFY1QOlJ4G86Fy6+MYrEYxRaiXzTsg32QHMndVxWF+HHdya2tHP+jOw7tEb9f8/H8+5h7/B82
HGIxigPdLxLc3t4+KavbqqE+sepJii2r7yKTzyUY4FlqhvntcP5+a41bDGw4l63U53TmdEypBA27
3sSV7mdR/leSU0KDijHWvE+xRyXs8fwt/zyXEEz5/XURlAaD7+rO3q91SuHgq+qkl/bjhTX6nwcl
uKvfLz+fklhey+WrqNN28PqQkzSOtWu1rr6fwlG868npM03rbd82TZfvq+A+ijJD30W1lj8Zzpc8
lc8GpZrve1aLCYDkfnNKKfAjeppekbiOfcF9aJq4vDD8CUD9qb/pgL9+awUeHUmxADeIrJpY9dje
VMZ4sKLkA4fQW58wh6WboDytEwLrXwYnIaTJh98NDOTva+FiirACo8oCi5hHhWWim7DChZKEq/5C
A9d6w2JusPsqLxoU1OQpE84F7IxWUaWfqO67cIM/T9H/kT1BetRoui03GDMH6Rr56sK2H88/mz8P
TvhZv78cveS4pQUPtretbpMT59aicGuTZek/l/mF57/2+xcTAHSaENoTvz8cqH9BJjW6l4InKwPd
XQx01Qx1SY0D83Knt09j3vZH9KTk+I7ZO+cSdzHYYYpZlU3d8B78A8DG8nny0+fWKS+Nj7UmLAZ5
pvt8DMMeEw+2tiFKH1wKtSMlxYXes9I9lzkw89GNHZUpn9+6v+/t8cVpSfTO4XEGVJKe70Vr91gM
cSVwU0QDbajbFO/Kp9zLb13yeU1Xu9CKlX66zJgpfKPxjVqbszrqfSPDKzPrsLT0lK3paAHI3FfP
59uy0lvdxXBOdDICMzC0e1vTbkgKhEmtXQiOrr1q/ffBFhUlXEBgnnvJ8VXNOadt/SqJHr3vhy+G
sldYpc5X20Gu2pGpYGOhEEkkdu+7+mIQe7UsSlShDpB1B/anM6fq4vc4f/GV/uMshrFMjInjJsbY
QL6rAUCKzK1jlZefbOpGLtzjz8seSjh/f/hKuKrqbO4REKXCKCIxPiMr1+PHGOAUBRcF2P7uVqu9
1/ONWulIzmJgswMrKrcBa5DinEoT9xTaye35S689r/nP3y56Sx+ozUhHEjiFyPdFigiV0kR5r8qn
YQrLC11qpcM685+/uU8pZeJmHfdxglciLptSkWt9cZ+/yNb571i07sxP7s3lqVAsemeGyZj+l96k
KKimIiCR1VcEMFu9f1J9eMjc6c4VVCVcOC5Ya9JieJOu2yNSdqlG4jDtNEbo55hS0hMFAeWFW6yt
eOa8zrft6pQRabaOc5HssK000S04vk+Gcsvn1XlBiLeZAndT+IMAbtPuwmS2tRCAEGK80NnX+t5i
LqiysIMMw2d9CJCwAG2IUu19i19nMREYlamaIOHSARUXlCLK71oPTFkYgCnI4te257v4yoRvL6YE
G+DdQPoLi4YQoWozICcg1R6LmRqQMWW2thnrzLvwuNZutpgbWiPPa3LGnX0tYH/qA+wpaqGQUud+
uDORA51v08pbsRczQkC1ct3OCyESQswHHHntCUGEfjx/dTl3r//c2P19Ovy228Gx0zvWirTCB1ap
EEkeJtP4BpGHUoSE1onaeOkdEnzdUfMoc477bQpnf4tS6FJoe62JixljDJQR6t28NcInuKP042hz
0H3hNf19JvanFi4mjKqIwpIUFQpqn7Xn6Uf0mnxEGbcZ9yhnnuQthQVX3qfpyI23RGO28L42w7bf
gef53B+oWd6KXbb1dvGFJ77W2MVcYikWbuTF8cXt+34TNZ5FAcXo7i68z3lE/am183t+Mz12Ect1
Ob+3SEKvMSjAGYgZB1iuEV+UH6xol45fmku7pJVvir2YMsCnmC6eKjJPOu8TVir92FX+V2ik3VZU
CF3ON2rlK2wvZg8KXmFQYTfc62Qlsv5J78hEPRUGL9ATj5kE4aTquW9Sqn7+jisvyVpMJFTEenE6
GcQC8NS9VlM6vICUxBhz/vIrj22ZaZrm5BZqEziLjipV6pO0Go4hqRKdM3w0je7CWmLlsVmLmYPS
AdLUoibeq9og5yhAVTNtyCunrjs66J23SSgwNuThfJvmq/6h483o77cdj2VLq5q8jPd1zfFpWlpP
5jC+1iR2Ol78BW6UfeHhrb2bxWxhKRPtn+RGnEHuYhNmoy+cS1uGtc/wXJLxthk69J5iqgaG51gC
4jyk08mMbnq927jJCbH9tsu+iumkkysAbAOkXHChWWvPz/j9xr4DP0qbm5W1xtNgUqmUDPd4/jYD
gEYXP9+FGWJlLWMtJohEwMHN0pb4EESXnTcC641U0l0p5Rb7811h7RaLWaFvZQmdnPFqJSBbC0Qd
aXQKg7/ed/XFbOCMQE5Ne4DkY5btBqrNsA2y5rUXyr3w++cv+B+6srkY/VYZ1wNFmM4+ccJrUqcU
+Xnms2imT95YfFWFRfFX9ni+NStTgblYRYBSVLWZO5SUFuUHMg0fqcMI9oPpPQUaxbjnb7LWoMVM
0PQTaduCXd6gqhm5l+abqfWQCrWVR+1K2N35XpNsnRjQ7fk7rsw95mI2ILQ1IaqnC6jmyXOfrPSD
Ob5ytrzTOd+fbS7I2M7faWU6MOdO+OaDF/tFJ0wYMntbBWScObb6orUkP1749qy9n8V80JKOGoce
y68Oh3EbfXXJga/R1rvgUs43QK58ss3FyI8qQWqfQXeT2R2plBGadlHw/YTlIdU+nv0vt5RiXbjd
2vNajH+v1rKGBHW1N+rYvsXx196FouveGVwzF2Pfw/Llj60VE3esIuwGBSjMVsJM6mwZvG8nay5m
gDRGKJ+5dryHjza7gp8rIJgoIrt0M4LOutCFVwbNMmUPwHpIZjAfaZy7X8jjeNDnwiBVU+LVFDJ6
DBL1WTPFv5NaV2tdVl7LMoXPLmvVTo0T7yuR6q/lWKTbrm7HC7vLlV5sLCaAjEJCWKLkuwVDfFS5
CRFX/OQI8ilBunm+G681YDHi2enHvUV51b5qwCnMkQVCSUGYPZy//Dyc/zAnG4thDiAQ6UbGdzlz
QuCKyQGo4cmnJvz85dde9mKYN52Io1oX7LL88hhgKKxIPpsmyNI/cnRpfI7P32etGcuxnmcOY50X
MVre9wStLt9dGBZILkwUjefvsTL3GosRPnJMV+opbSnN5nPr5g920ezQbNpbDFbtptJxCUJarqV3
4d2svfrFmO9UZjNbkeBmhjByUG+Rmu5cKhJcu/hisJOpPxsuW0SNAGOy6Lav4vd9OZZ5eWnUqBGM
aggjrfwQDzWHjSoNL0yzKy96mZI3xoYVUc0W7pPQOoYwwI4khX7R9erSenHluSzT8ohEJUCoGBCx
wNpoGiY0zOLqfA9amS70xVi2raio/ZagQOtytFfkr1SqbQxzund0rIzn77Gy3tUXA5oysjSJJL1U
S8dbz/8+FuF+RFPsM+MmQ3VhLKyFC5cZehO4TBQt3IZ6yGPTuN/iyMNHh1+q6+Cp+vu2mB5ixRZS
ZhRnDl/Ot27t9S/GuRwMe0I3TcZsScmTMF6Ei9svHC8tS9ae3mKM5/UILlKxzXcRsTnAGfox/Ww6
JHkk8mh1lxJ/15qxGNl+IWqAA1UIqQOfXTLZ7U4mE1rQuOt255/UWj9ejG/P8UvPFnNLHIGuZUhS
jJloAN519WWiHsAcP5rsLNxrDQg99iNw1ymXOX/xlZewTNNLtEpZfsfUlPrdUU+gR/R3kfs6NvG9
ER3P32PlDSyNVbYhfbKfeTwoVIu96TKvljDlDqr31YVmrLwBuRjtFD6OdVcn1G7I7GOsh5Rx4qV8
389fjHIFz7olD48Ma22ujgoiHcRG3e47IHkXbrH2FuZmvdkACJjUPcszduwAjTetpt/Wrf5quuWp
yeOPttO87yDu74jBm/tkIUxFbIpESrXoQw2Jz0118EXvK7LQ/w7Qvrl8aou2z7ycnuq0j4rMF7t7
Trr60oSx1o8WIzlv8HhFiH73pQDjsw3coDFRQBZNdBNCFJAXXsZaX1qM5twoWQeWjLcoFs6Loff6
rdFm+v+DiqyukldasUzIC8w6j6Oe7kQJLSTrzLoVWgj5zBnCCw1YWTyJeYH45jXkwQj0v2C/F5F9
CYPzqs3Kr9BVPieDOBYyOLQlC0M8l+fHx8JM9z/HWctcPSqLO8cQPqgY64bqZRQmxdHu4mvP+qtP
YQZbH6EjbpT/JeosyN7kMBfbEuq1K/8azWpvStQh0B4hOH9NYNQm5YXevhYIW8ISVCr6wmj5QNbN
dFeJ5gSk4MrXwl2knTptIjT1oZvkwTe/x01/ryXjFySPT+efytprXswa2HjB/U2cghaV9VlX+Aa0
6kba09fzl1+ZMZbpfwA7ipbSYO/oFf0pCvpHNSXuIfSaCXxReA3K7VLkeq0hi2VAmcVT7xeWd2zK
O5E9dQRDLz2jtbDBMv+vDFPfnvEsxz77lTGAURZYBF27RyP5NcR3EeeCY2lfGBYr43qZ/zeSq88e
yfSOLcUBG2kF9znG2/e9jsWcUabQbQ2HhkhEn17f7doU30r1ogvFuvZCf/7zO4d/8/u4TuAmpFZb
+cdAmVf1VGEh9XYO3jq+HLuwtt+10ZbLLL9oxGhS1dxmBKcVlugGBvBnD635ruWAXGb3UelFmji5
nsfK0IG6PZW1tRnbh/Mv4s8vmTTz359RK7QIMwQ59DmorE1gNqiJUMVfeM0rS3G5zOkjud0sJfDI
Y6eVj3j5jgBzmVsQDiPHeQi1eiuzA/qBDSm4F+755/EnvcXaIAthvCZzi2CkgOaaCeee2flb3yWn
4/xD+/MHA27k7w8t0yOn6zqtvRpQTNQy3hG/q11v72DLMtvhDmHcRvrJhbutjHq5pCLpWV9J3SFr
Cn7efZhkOZQ0BERlkl/3mfXi+danyVW3Ti+vbQ1D4flG2mLtSS7WD0ZZOW1QjwUoy9YSH7SpnsCC
h0qEkXkCzJ09WyPluS+9l1cxNHVH9w+NTvd5yIdZkQNj3ba/k9frQtAMtEHApqkGA0qScqFKHD1t
alvy4MGCbkb4TA9GokyUM03dVP41Yr4IRDTcVcCGg+spHOytN4gry83CB6EXdgGaKQAKPlZOVX10
CnckN6JrC4jKZm5r+VVfNfhVdb5mDqc6qBvc66ltwm9jMKXmk9QbLT/6BWr1a2LIWXiqqryrn3xi
5/1Hs9Z0fD0cAGoHT4x9NEFHNaT+QZp16L4E6CsNKM7CleNN4ncNXCZABm6Y7QfyN5yHSqZ+sJ2w
zBXYa6I8eywqhY+B0xfzq/C0lnWrGZfaDi6VbsHhzVHptKgStAMSJRMTllekcjsioNZRKNf9KGaV
StLke9UFJtDmCQahk19hlGkjbQfFzh6hhFZjZ944g6Wan0ZMHT78S9krpF45PKaaaGkcTt3PtilY
RG9gxBWO84BPuUF6lxWV4TUHioRqXtiQWVvcZeZOpHZ/iAyNyCgGFRk292k/Icqzq0E9S5wA+L1C
d3iRlfAaClco3zw1tX/NAa5l36eOhaF8IxyRZtNtqOvgJneBkYzjXZC6tnfvUMncXykYZ2TdTtFo
vKRRedMgmEqkhvMdxoXe9LvYcyL3EVmK5t6oBmwDefUBmQnA/MwJ6c1Wb+O2HbYjMN8mvIdAOPj+
ra2ipNZvohFwDxRYihormMwxrRn3oi28pATlYnYo8gY5l61sdVH5XgDn2O+s5iYDuYgKvAnqwjuZ
mcSoh/ba6IzvJkIS6aBLC3Gf7I0sLVxrIwdt0tgWVkU1pKd0QuqYwXP1Ki8H59kKvtNDC0ToyRld
Mxl3E/bGfLiBfQJrBrhwnbRql/XtzKyGChp4f4lCh8W5KfIG985uckslnylwlBlUqiSZ+NL4gVmQ
bZVlAi7KTrJ76L8M2L4xsmaRjS4BeG7kWd/ZfYgQK12IedSjoDDG9ndb2qqeemjygeeY2v3oBkmD
QTyMVW/qm6AwGoPHFZqcU7IeM0ZJuXlaxzNFOEwShcWx1jUz5jBuCFP7udWbJlfMBPQ37zgqzRBf
w9gMsHanqa9smIqF7bT7IZE1OpjEzYPI+yG12sxSYgGmU/9saX5s37XmZDYukQ0G/vCx63EhhHiH
/NFtPvuVl035FqhNnQJtL3XIRwME6yS+8RVx5buoBPr0Sj781FI7XCeIPZ+BR5XB42yw84aDMKfe
fY6i2uhfUeYBX9kYCYo+gwJ3zZcY74IcviWuwVCG0DsjKyFjI4jaLL/qknpkyJeVnfL3g2los1Pk
pSQYHypqSoCxhuSwhwVnrVY3lpvSC7OxPgWlFnuQwHvVlfthKiz8p47b81NvXEZG7+84jXMD/KAJ
hdz+NnW44n0WVo57m+i1m93qbKfTv4Cxizx4TZy+L5D38dGufpVRGo39tad5maXfaE2MtXFvYWFi
8kMDphXGtg6q0ficgiyOEVIYhJJ+AWUWen7QBXikj0Ytao63/cGzS/mAohNgcgG2B2I4z93pUoF7
QHV6YG1YRuveBOsmTHk7iHeyAbeLllro1naDXvrfiFg4BaEvmaWWdc+wyqtyY2gdArOjrMsyegkM
ZVbNQRleFwyHhLktfYqB9QiDz5qOivMXBKhqcK+SdPQyeKRTUzG/9jVWukMOb8LDN4zIKcnIn0hb
ZR2mzgttsXVKggFAWZXvx73axI7t6SF+M536bgS6uC22YeIpeKFtkohBbWHsN8NnK/Gkdq0y1ZkD
xz3D4L0mvfLxOUOTdbH3GT2gbH3bGDZF8dgkghBRXtPpffWTaHKoYN3mtUugVPereviIqgyo1Aay
XyAUHgOpuQDtp1QVs3EY5SL/WNeCb8rl1x/HwSmkvs1KOwB0FbdOkXwHoZI2fPcKNyWIjxUKlO4m
l7nNqR1qDU/9zE3Ldw6D08/+HQ7aOkiiKiB/7+tEOkYwo83dwRg2YBZjp9ywwfGbb6rrkzrfVVGj
YUFLRz5yX3oR+WV8EDHz56dRREInthwoPx0OAEjqGAiuVSl4vKBKAi3aNENZV5/ANICYgTVrZnhm
XMfPK0jApV39HCwYdfXeAoxE4m8A1yS7CQ2BVXA7ZVGFoU0YE7WnRzeWWfQiWs2i4LFGfpQFB8rM
ulHfGUNdG3+luXKwUnlwgIsXxxytBCWp1XZwc9Io0kLSc0tPiWRT4P4DP5bqKaxkfXYJPnRdMnlk
20xBXmSbZFDIc3Wn6XLAzW4+sIiS7phCXfIR7Rj2roiZryiaq4liZBvfzE39V8tM3PyUtiATdJcI
3yTd1MLuNDkQ9Ftl3FZG6davcK8UmbUo+HwDWDf6BSSb8Rjb7esImhXeWOZryn0xIahNj6OkcqPY
aEPkjC+dCBPnE37zYnBZFQWedjV37inYY9BqE23jeQk7ln0X+5PnsT4AiP2N4kpbvhrp1LefQTZj
NiNhhLkMm2gy9CCR0Fqk3g3+OD38hjEwar6nBlXjGyq9C/Pr2PYGRPyomvCFUK8W1ldSBSapW/Q4
uurBTAELQRHk67etw0COV5UeJPaxVlEZiWNWWm22sSNfjge99elpzEgOPuC2CF+KqbGHvex92NOE
VHJ1NeVJ+T0Vk9FCWDTb+OB0SNV3PTHCn1HemxoqDMsFAOlr/qsIS984uW2HAF7vw0q/Btxbadd2
M6LV7YruZ1XEQXzIEzXYW9ulXmeDY4eaFB+4fXcLphGib+kHsXsf6HzGboYk14B7E4V8dqnw4hW3
flt8kLYNvN4IeuMvEgccf6/FqtFuWwud2oErkTS6gb7ZJc8UsCt06zHLvuzRHkKIh6mGb2+PdwGP
m4d2ud2nQ80hNMRyFCtl6jjTfWLb9U+sSAOg4DG3EXobtZd9kqrzhiuJhaE6ak6RmvvSAKPEomtA
HChTetxGRHrCZtXWkuCIA9yLMZe4vfZgaDo9RpkDWWNVlyJDso34Yy79qt8ObQdYPgrhTJh5ZfnY
qFxDnKosm8pNCzkehxA/DGD5OJLGkGEmBzWPgSK67iy7rtigyVg9aXXL/2XZrjdXYZlpinXlaJHz
VMcT0BTh0PV1wGLYUNJoMHYgLiogCLauY5kfzcJi91gkzV0EcWr4MXpTLx+KDM3wRnhZ84N9bAH5
2EvT8SrBpul8sDotdm6mcaJRnpLTX6mnkpc2Rr1R83UVhbdLwwHrRjFHiHYjbDE4X2Hl9+ku91Pw
8h1Q2Ox2GBIl9tgx5XcSqXpI7a7U7N2odybTYgJFaRMlFpNJ6BtZcxNEY6mj/c7JsYI2Ys3uLXLl
rydBOj7fhh6ANUqbTu6MImGai8FsTTehbU4aHhqgblc2gtz0lLFtjq+1EJsNnD1DiV3XgrXZd4Gf
yGtmV6/YkjYy+CRiJnhozVK1yc6UJdZeBG8DY3+0yCHG5ts1t3nfJ+VTrXX9L0NowF2aKpJyg+C8
Lb7T8ZCWBgnwmmmA/nk0h0Bvbgck5uMXYzSl97Wprbg60vFUsI/cTrUndML5nLheTs987dp8W9pu
x5oX/bDaUw+LstbKcPicpkpU47MFb1qegki4IcZDxPEUbiPaejDdKkTrmeRyIBSOjWaj271Vfgj9
TENqU4kWvHTbmBPfS7vvtqbhqG+2tCEz5m3SyC1rfzO4KjWQHNde0jVfi7iZKGMaMW6RwDPJAaq8
ZjykVg3zUMnQf6acqpyOlpryCjVwMY73Hv7K7l6iW0hJRnbZmxmzlRvdhKASsEcXtOnIdhbYonPY
rQRJ9OrZx2klH+AWltbu/xRocAxlad0VWgpjT6luHP/Ai5cWapNYaIy/uFRisKONJ9n9xLtWEYg8
v53+c7YB0NHfYwZdF3d0h0A74hndOFAiZX+jFf0V4siN7X5pnPBC/MOYr/ifaRNyWetWZqkKS8v2
j3p8ldnHaDZnOnghqAQNGBeiuTZYMWTIlCfjzvExRcH6HbqXrnjOvHCHrnRbms5GiANiAhm2x1B8
wKzIFPU6Rle28ZqUj6FzP2PDLffCubz8O2f0T796EYTvOidzDDwXx/ndon5jVXpSNe4x/74eg21I
P0ls3OY4fZUG6ZDdstb9SLyrrNU3Img42PjmlsXWIXOSTSHv+OgA22+M/iDJ4ZHhsYyQjrdXJCVt
yqzaarUDofdZkeoXRM9QOQm834zDMadIgY8q/qGbocZ9oGM6DsTJ89FTuMYBkl5nv7BXOBkOxEPf
YlpEttDb9aFtuuPIIO/smyZ8dsDjxv6tImgXRT9MsINqegDRw2kM1Y1Bsm0SiMDGjWnchmzxLU0c
FCqSLNa3rtGQoocbo072Y/wURR8K99ntfoEgYSZiNT9xL3sjzD0SpKG8b7PgBlvvfkhxuCW8loHN
8dhswjbY+67DkqTic14/Ud2H1P4xQDlg+PeaHu+S9nvhlLvKooamZq/yMDNEBducvPyRzs6a8NXn
E1tUHv4W55rvNEKlU5ITZwk4SregjoYsrq5VwTNLGc/PBotgzx83YXatog92ZWyk98NT2sZABa8w
i7j4zO3xvnVRjqT4FzCtQ9moHIUMz9vlxsHKq5PDEYfhs/G1+TZcO8ZT13EHrLRZ8uymD1Z4p48x
czkm6eiLhmjx/CBdCey5cyT5zUlQR4G5IJ7L0MGpV7e3ZFlMNL8ro11ZPwv7ljSJ980Hy3JL5hm3
rJBPHhPdrTc498hrtaAdxJwcIH3eTuwlN14ZXaqu/ztr6k8DbI7yvWlbrTGHDggV8O45zLRC66AP
77LQKiYCEUWhYV+SLDcG8hxZOt2NVWJSf0tR65RNm4GvYfNBj9uuxXYbZ1OdHko3J8Zx1Qb+MFQ3
SRKmpn7nNXGWMB97ZXHFHK/10z7R5FAYm0o4crBP+hDkFAShpmVNvhFZYusvKjE1Qz8h7coH3LYS
D29i7Ws7Y8ez61BWlxx+ZUk+3Na9iZEBeTW7CBapgpiBIJLWTEPuoQFJVOZf6At/Y2T+9MAWgWQ3
RHRUjjnirqpJK1C+mB1/pvlQUWuUCJP9XTFYpXOV5m1df/ZUxbYGTGdEKcS21XGqHv2p1Le+1IOa
KZgwGCZGSaiHUUEp6qWZc226XwSjnZqIX6Bb4cmJnAfXb7DSthvii7u0+ij06Th61wPV+jGbpvOD
ZOVYxdV/70j+aOfNLCk56SiuSwyNmr6DCY5UxrKLz06itbcjIooL42Q+iPjTW1gEoYmi1Gw0qvCU
dNZ0o7ydZjd8yCDgnrrUvFTUshZjdxefZ9WWXh61dXiyvYitYT3teg5oe7ckMosiuuh9lKj+lSPG
Q95Mu/NPciXAvixnZTftRaqmbWBe7U2nGR2nFCN8iMi9mAy1csCzLGcFNTOkJpTOU+yZt12bf3Ay
4gltfhwsHzVpuckL87nqnUe96V5kX7m4rvr7jP8GqIfe187ltKoQ5ZZRlew7Z17VZ+z51OjpsyL3
fYWMxLF+75TOAJqS2SjZ50bzPbOanqnh0rHrSodfVrdqWO5yh+DsnjhFtwGXjQRXoKfU6CC9x+7n
wkHP2qtaTDg638A89grakFdo2WxL9lTqJuGFFOq1Ziwmiv/i7jx2I9e2NP1EvKA3QKMHdGHlTaY0
IZSSkt7vTff09cW56K5TAnQSuMOaCGlDiuA2a63frTr9H/NvWPOd/SmndFcZmDfLz/Xuj+79322j
r4pWFRfgiaiuKsIglhAcxwytkbx2DcV2eSmQDOJ/9UcSsjxKnz/Str85I5wvZwQzt21uMDJn5lQT
T28qZ5oGguwm5gxCmP8RhUD7Kmid+i31lgZaoQ3U4tPPkM/qja9e6ZyHNq9iZ652/7xfvlkIXzWt
si0S6GUTYpS8ftPMflf/EUz+pg2xv5TZqras7uYhBcrrJvUzt7WPDuKWembEsQ2rR95gfoebUPjP
7+SbE+6rkhWIPxHdhVVa65tPFEfgZXeceX/YMN+9+pdNb2r4yzUjn1MyOP5ivjbtraPH//yTf7Nb
7Mv3/Fu51GcbEKYyI4Ytp99JQtiNY+zJFAjbtguYr+3/+dt896i/7HnQR2NQXSAkZxhvtoH+Qv2T
WPmbXXExiP77O8iSfiKhGZWMMveLr6R0JWr+Gept84cN8d1a+lIIzCSEyESgmGxJy7knMIRgIM6s
WGvbbIfRDUmlk0c2p6Zsfyh2vvu0vmx0V14mECtbMMMvgRgKXe7dfP5TqfHdq3+pAbQ0bcZOwipc
AfV2pr5W4ciM6g8/+zeL9au+1HVJBMwvYGGfjqdOuvuhNyc6bWa9/7yUvmlevipME88DfVpQfDHd
VXaOaaeRndovilK+b1r3CrubQZupULCjovvDzf7NR/ZVb9pT04644KP5Qht/SFYxRFk7mn/Yg9+9
+pf9PRIAmNBL8upTvpdqdciW6fjPH9Y329v6sr21Vuaz0/A0JjJZSaA11GeyEbdLYN5i/aFQ/u7H
v/z5344QLWkI5yLBKZKJK36RaYA3kCjK//AdfNneulStYlVd5RKxMsYE7kYuZpK7mmFFrLqjQXDz
n8wjv1u6XzZ6v64mqFAPDFZRejfT0YPI73uZ859RzTTry75uBkvpUhrIyJaOiCqp3jgFhpv//Ki/
++m/bGvax7QwJ3zq66Z0mpfpgvdUvpXb1vCs9Ra5wn943t98o68a0ku8BXgOchLXUEj2aLWzlnXX
uLcW/+E3uBzEf1tQ0sjW0uz5mLSigZE6TfeAB+gqzeblnz+qb1asedktf/sGrQlFcpN1EhIPbrxo
hpKWvi6K7A+nxTfMV+2rRNQQ86KTN5PsdWgAgApwzsdMPyqEwlIlBM64xJLZVeG8etoQ5MY7QY37
cht+DC6eWuj9TQ9P8JnB3WJeWbnxYqcnD/T3r3f/vzVkQrd5fN+nTDzk9a+3X/Pn3yMm/vov/86Y
MIx/qYRHqNAriJhzCPT6fxETl0BCg9A0VQWQ9Gz30vf8/9hB61+26rq6Z3p80Yjq+u+ECV3/lwnZ
yyDNyNVI1KPw+L//53/QvMcvv/97JCAJg/9zP7ka4Xw6HZ1u47Tjqrzql1XptaaR9LPqm8nInWZ2
hK25ZX6tlgyaxnK/Nkl9WppyDXFKqfyRuF5/TWSxVxLUATgi+IlX9pipCEmMi1PFpTr2N3rbtfGC
gctNIvPEb1B8imno9+4E1Rr+kzk7Banf68NoL1iEAIcHaVH9gOnB9LQzcrrBdQgTURwKcKVA3W6m
LMnv3UnTYL5t1VXVGXfqBbX1JLS5NJ/1oDBzrFTG2DZGOxKcc5FB/RJM1sc6d8WTKGsT3hUMXm+k
iZkbrI50uCQ3Jfn0plUfFZHVzESN7SC1ijpF734wbBsf0Hi/S0MnClzpDtKW+q4utNiyigZQnKSa
LKn1684hm1wnxHhZmtMG/yGEL6VeAaQtUNUKUqLhq+XL8lKMxJQmb279G0Pwt15Zi1eMI+wOiI4I
82DVj2Io1103jtMR4/59SkjRXmZS7je3fkoYz4dtU5oM053fs522r7qGh0dnT2NQr4l3IuTU9dXJ
0gNjWiUAlKcG5IMnq/VgkYEUAtgU94g5CD2TShtIWBnx0lZjrC9Df+K2jtBPqztmbPlV6eluYEv1
k1N2PW5a/Zm2Rcc/r+Ve9xAWSSIe9oLItZ2qlk99a5q7XjhiJ3HTI5sZ+uk8dp+tPgOWtjSuzewW
h6RnZdWDMoUOA5QHT5uqMNdqCzvN7Dz2ZI9DrTIe0SDIgAbHeXIWcTDk8Ktvi/7HWm2rrzDcitQ+
aXeuNKK6viTYd1sJRSN7Vc31B8wUj1AQQIgCIHoaysd8bH5mo6dGxIEzc1bGH5ZKcGGjVUUwtmvs
wJtpFe1hheQREa1DUoK59ZE+lfbBmAHZvOouNYeTblYq+IjXhm1P4zWnIipk/toOqrkbm/ooU0Ln
FhBmArtBVNU8Z8xfvNob9fuUTLrvwebw+6U6WCRuIXJaQIokLLQWCmLSru251qEVOrk0GRXPBN/p
O9HlNec1j2zxBhKyFetz0VcrkHbbPhMpDEcgMT+abWr2yyLZbRXu4NgPZG3t4oJcOb4CYROdqq2G
mwadVojevUmc8bqtszsbI9pr9k/2mLTiLpvN1yWHxSKJkvYXGvGdWAnCsGUXrCuZ6rVTPhL2VOy9
XCXNfKmvBzKHp+RHnzCI6G2zxBoHyWEJ7fFIJAh4HGW+z9V0Xm2130MY2Rd5p97Z2RBm5BZHtSJ2
njqQ8SusM5zYBzYdjOKEg8Es4d1MqFI8mZxSm9VowTCC+Cl+z7jq+yC0Wq2egc+tqwkykG152wVO
vvfybNoVIKu7uXdPuZ5PQG7e7apcwO526mOnFm/YWZGOnT8rai3jFRII2A5zh14Zj43lFaGC0I1V
n60M3ImQF21zaras+GHa9Q3R6eTv5Y4RaxUnlaokRgBsDqeDZ5nDiX+ZzP6Eh+8udxrz0RbVdcIZ
s812Ek6dmx5ssUVFDxPBnH6lffIr3UzN3/LxXhTJo1rn8npO8pvC1t5NRi3BUKv9mcw7f1Hd8+YR
tkZOYL9T0bX7zAE6P/XqdD/lDKInSZRzYuo/OrMF6SjbnbeGKqY/sVMO90uTPIIOmwFkREC3mfxn
/Mt9zzDKneMc4Cmd+B8Zg+1aTR9bodRxtRK6bHXlzegRrC0yt7jVCmvc41p1VXKQB1AQoOQsx2zS
30lx5bMcPpO8fCic28lC5dM0HjNJ1AeLYleA1v3vVR1y0CVSe4gqXP1K1/IA7Btoo4ZXrpCEnffd
k9JOd2Rp2VwzJIbOWIgwHKiWIC+IcIdVs9e0bieKCRhMSR9gwaahDmWFcxyHMucu05Zd0emRsjUH
HN9Jtp8HEs178LrUaPeeA/zJNOgCa9aB3oLllxC8nW4qT1olH6aUEaFRKvZReqSaw+G5STmiwq4t
YKRfu0X6vNnWdTphHLeYbaj2or9t5zWcxUgskbbEhQpnOstfeqXBgFB6yqHu5sqHttKFa2eexq68
3lw8hQV+S/thdWBh11jGO70SZ+1BogHnWi7fNM6clhS0hoWLwaf91PXFXe6tcc0rRQnhhX6vYx89
DFbKm5xfKGXf6kaxIzvTrsiHLMPWu5nJoYxLzZp4mwvBbb0RysZVgs60z25n62GdLs/txROvzrWj
x/Zf+84Mt27+1OpF+qk9PGST2u2MWdZhkkxEjFx+5Rky9hxZBlpOpCswfJCwl4K5cH9PzXBdNHp/
7kS3J9fUI2dc3GQu2FRumZ4vsyXxjdnufcC6KfJaG6ejqvuAtIS/bmEohLMrZMHhWJ3XEwz8mRev
8UnL18mOIZPqcCUhkUPbnl1uQdW7HnSFZCCvJcBe3eo4tWob7lfxq9CWI87ahodXy1q3n5bM0H2Z
UF8KDdNgl5F8O/8ui+5JncH106Z7MRX11iXJ29bGbieHTUZyrs+TaE6OFAcCQo2fmTbQIfTBmPQG
LSI5n561bZEJoY8hMGNmr6OHZOrEUic7NnW5qHK73kNrGm7w8hxCSSxwaKu6CFeD0b2bGH1Q2tOJ
cD2VKOT1Zq4htYpWvyUWb4jFry0Bj5/X3IHu73yiC6B0cgHKGw4f4bQP3ZLNh16UdK3dlc6Bs3fs
4afp7CYybQCIDS8UY3FUZ0RxpiSBLx9wxfTSQJ8Y6PbjNdFKyNDmY4aiBFYyqQaEiga6uISlfkwr
GedQ2X62LWC2JyHh5kbzonklN8I4K1fVBzZVL9DrNraV/pZ0mhFprXpjZuCMVupV16pwXhpnE/tc
TXfZdG3NTXm/iuzK8TLht8JbdvAViYU22ORjKW4tpf/IYdAbg85QtcBKzhWY81K/oX9d9wnxF5ds
2ZpK1KwiCPWT38glJt2sDHtGHPG6Uw3YkiAAlw8AC80cS6KogX5PjKTjT0bzydMhyFD3zcblwMif
apifV40eqlo+Bl7X90F/uY01AifLRCflMAN0pVaA8214hEW6pe/U9Rjl0k5QTjTJQeXUh/FEkiwl
BB13fm4eUEnIAGrh+uo00ztXsRVkHdxfu4/gU7x1guN/ljphkd15JlwSG987ODh3ymB/bKNodkn/
2dwqELTIPN6Als0pJFn5ukgN49xaD44A5ddVY4BuwZXgem/F5sDx1LtIbt0HbsAfydNamJTdVtCo
Xh9bSnKXWe9QPCtw1cy4qt/Wio8tBazryiCdc7lvN+22pjlo5FiemiWvfMWEsTKRjzbVShfpaWOT
nRl1FFshKMgSMnl91EdV4rHr3LRaMdxcNQVkrcHTI6/KhY83YueTsqVAWIign1dBpzQ3SmEKbir3
vbbgoSXWr66e2qC2if/u3XOpyMlHsZHGkPC2I+TOYCrSwJtcK1TTYQJNh81MHCmho6iIVTc0PTgf
3M/JDv7Sricy2l9s146SSgZweuGtJDkalcLwLSKebF3+KpV+8jFLfFF5xhMATpDkWh+ICTbKOjnx
tqwY5pE2nbrMZ5xM86JMu8631gvdzcLCrLGPRJZmD9DG69hU8Gxhol2XLiR4tSF2rcwfvGmQgdFt
ZjSiCnMs9WkprGRvmmTEwjqVkaHdmlkpIjHM71vjwaihFu9noDAO5kBoItlXrXHb2f2V0NRnpVVe
dOJsfaSsqi/G8oU4s4OlJTe29YNeYouTur5JmY/6ibY4u1RHpLexe1Z3Zku6xr3Evftk66hdPVU/
J3r1arXjxziMW2CQS4otPBl7gz3jzypiXWuVnWepP9Iejk3tKiJOjTGS63yrWm1sNsXzsl/1Tedo
5SWzVBLb1I9xX6Vv1uh94tZ/3TgiUCzloc+gPKd11gYkCSeBmY/XoMMalF6bb5R22j61t48pVYw9
MsBba60/8YHgDVVjGiqpvFZmSbczoFjY7OoJUpuM5iVPSeduFV/pWLx6n8GEpROYtTYNt8ttkvfo
CKr6rWk6NZCdYoSsNStYoD+EhNPuK6GsOydr7zv1Akew6g+TUz/PMEdCb6h/LaV1KCY58WqsBjiN
gZJbv7Pam+LGkgqBbvIIYxSvSM4Hw0u1h2lorkdy+AKt4H5NgfZDM/0pFZtc0dwbD32p7KAEJiHh
yuKOFJa3SnsaBmDrxIJ9i6VGsNUeBoAoThanMuEustYLgeCPfu/Bs+YVTxRHPXk5x2AH7wTpgUYF
57Q7u+UQosLJ97nlaEGaKnBAxko5KJWF822CbsaexaOcxI8e+u3cSn56Vyn8tAKfz8kjICg1qFtj
xu7GcQlvd8e97XR7suvETyxuExaB/KnCSd1zPwYUWsemV6qTtjwvthgRaPUYLaxQyAnkfkNAeEf4
z+wTAnTTTV2UVyZmIbVIA2NJX9oxqS4UYNWvDEiopNCGBMC+zdL8ZbrmLwPZAjHAS2x52UyZPG8H
KLtB5t0rA1G/UqEJXFCwnLoqeR6BMdaUss5y7Yc2n2FzGeuhSyzdr1InDZPC0MOEq/RqAriL0lbQ
Gdrwt1yj2S3Y0vkDOg5OND4xtx3fIWIeSdWFh5Ikt6JhEKKvJjHl42wEBhM1S8t9EkSmczP3x4qQ
96husdAqs2kIRLvvV42EI6H79B1uQLIo72RoAweSqa+l6kM1DIGnNeZB4GGJm9zC+aUfTFN0vmE3
5imx9fcGxeeekXSBOfcgArGlczBk6MizI1w0FxpQMkZmM1+tbUqgrmuM8M6fEplkJ0cbL09g8/Ni
fKH60/aMQV46FyJYZZrWTh3S7YnRdhZ1yLp2VA8Ug4a8EtVQx61WnXV7+bFN40OjL9hPULLEKG6K
GzspT26qq5QtjvV7WKx3K6EAzo0HkUrnrmjKoFoLOtJL5kRtLlzhMHYb6xLrPSk3ZGuoZ21kcGAV
y7HTunenjSoNvr3Lg9ypLxTt475wieduMPAC8javCf/mOK6NfU7S+66BIH0sBieozf42TaY1ItHQ
Pgq7fijQ1sSlcLVjEq9C9eDYqdxz9mAGyB3N47+/qAZRq077OUyJrziNGjQi6SMTzlbqzPdN5nq+
K1CqDcayRfNYzkG2aCJWUCIFRedkN5iBWQG62EPprubBdguKl7F4UNTp3cODwid65zOZh1ODEMhn
h1J7xItrtfsaMzxMep4RN1qRJnPf2DbK0q69HSp566Q1QvRVxbjMzQO5cZjJ4jHTV80Hs76V9nS9
DdqlMVp0f5qk38ky9aeKa5LRBbn295p3N2dlHnY0jP6oeuecPPlAb8wQLu8eyv9RZ1HVS1o8eDSL
+QJZuk7aMK/bPJi1vOL6o3dT8ou2EeXiMevrLepE85pj0R4lDntOw6P0rK76+1j1VVzXy6NAEBGs
amYFzK+qziFotKghKzitBtnRWiN69umq1OhV87nsd+Sm2aG0bS/MLtZdmqFeW1Crj3JMTV/PVdZO
vSGG6ZqwLbMyqKt7qZRHqhkttDilGHf9ajtYktxaEPxHqjxViwsu3IM3cIV3YvqA6xfiP1vvSrE1
+7x/8kz5fJmNHiTWWtHccR1u9J9FWy67aoGynEhStYrVsP0ZhX6H0mrnaqhXCoxmA3w4Un+sLzzo
uRyibnV/w7u/VrVuPdTygL2CFVMgn/B4+u1mawzf1Jts1aeUChZLblFTj+hc2D/xot94c7IEtWh+
jW0Zd8byWkj7w9Yk14HHkGXRfnroYuJhKT5pxde7FfkuEsUTFEF+3SQxCtbHibruNBsOXssWoaVq
IThjELkmHSKCUUXIo3vUAtacHlfTroJ5pQOaLQt35n57T6smpU436SGwmKF5KcWum59Fmg/n3M5Q
EI5QAzMekT1RHtLKhV1tYZhujiFSv49u6sVJYyJgbpEc1tOI3ixqijlldTbd8a8vzTb7I3J73IVN
19en7jll0hYL/KSPf30ZALcr/69f6jra4+ry/9O+Q0Bffgp7pcqwIG42imRDD/1ZsdZq53maOEpa
krhfKYLGGvJQZ38wdk5RB/RXoMw5Sh6EK+pcnbpcb2B+rp7f2LD0YQsLizAa/PSTaFWKWyuX2a4Z
Oi3s4BhqE3ttorfxk8HeT4OzxFrWPvRuxRuW+hOEMooqqHYxR0MRETZ93WoZvQlTmaGAGKyNuoN2
R1GifG63AAoNy9qydmbWRvnqaod5Qm2eaDiP2O3jllcYNrg4PNpZXxINsthIlXT1MKPF5FSIrHQx
A4yUEd95pRs01nYeNIRdWz1twDctYwVlrEMut1OeeK8yn9pj56jNSS+04yraewsE2WygqqNRsmbn
LG0AWrKZvZ6avLLbnaoQHlJbrYwFsmJpHASLdbRWuRu27tytIjksowzKyTJOTV0jbZBm7BTdIWHu
G6hSfTb1XL9Ke9faoZq1/bblZm/NyGp6N1KyMbvtKctjZYBj3XcNJUixpYTx1aqvJDYZW7e9paRH
uaq7cfaQW41jkG0MmCxmEDxZ49yN7o+qEKi4eJjMCc0GiXCpHUXTvo9MtsNFYeCVJnqNa3wzceea
PidV2PXOsrNSuDJtkvdxs94sGHU+zxm5nHI6aU6wrNzOCCNoUi4Sl71T4BFjCBl4KkpNw4arqBg4
CG+mOoWFrjxtjXwsGuRpgsFn0I1n3xEZug5Ajes2cw0EK6RAlrpQEL/yPmZXuaoXxgW1JCutah40
RHWRtTKszQdQDwVrvjDV7GFXOMaPrNWiqtb7Z9NETtO1btAW213p9v2+9MiHUxL9xGp5RiuU+YRa
Jq+q9GKjkjdWv9o3Agmn3yyaEeR0HJhb2EZMcCQ3Sd0FRusa1wj2XqimTKRvAa5YIxRCqqVeU/Y6
M34fxhJkV3u8NVCeBlWKnKdZy89yVF6y0lV9fOZjdesorZGDBlKoz04x/9ThV082I/5p0mwUDUWc
bHyEQ93R+pZ0XmU/3A2bMZ5zxC/49d7IxV78FpXOPkMOp7RNE1GafY75vDINyp6LhLmVOR6KS1Mh
s/qtXp27KvfyqOD+MfubrjbGMFU3nmBxYmn4jGbU0GmyDaXO8jk7lXfIXGDjFvTERULJS7WW/7Rd
hrB2x9qv9eE4Wv2wn2b13KLYw0EjT9ASietilqFwEdhVWhsXg9r6hqFtfjXnmKp8LHVmhGuZvXiu
xn2OgnQvrS5qWgY62fiMxLPfd8n6xnT6MTeGcEA6EFZ5a3JFz2ug9C5uKc74LprmPaUh8JcZve3G
bE1Wzg1Fs+0XoqvjTr8a260PdAqDMPfUJuAJ7SyNoXFeTnVYzrATUD9GMNtV/3pDy4hEsHT2zZrQ
ybkHO1Xm605N7ssRQX4vi4s741lskIyVTNUCFJ3INdGqHsw1eRnUK9veyp/4A9gnfCE6wATHuBka
0JnBZgsxuGuiMkXBU+p1cVebg3bsGuWVpo393tXlcGWo3v6vv8wv/0Iqw3CrO4d//4O//lzA/F+X
Sr/+63dDthZ3itneMfawW1nHeVejQhhy6+6vL177TMG4xwo7+5mMEyKJUVr3rV708VoyHB9TOzla
Sdvjx7pcaHajGTSyag6JMa+491cf6jKO5ypznibO4n074+6Bqi4i7VmJKu/aTQqPQ2RUfTzeaRYI
0w2UKx1VySMR3dlNqZpXBZ/6Y2YDu6jqfG0mjLzXPCi9pEcY49F/2bAf6pR3Oll7zfHqU6kJ+Zgt
JfMrfaduityhhx4Dux0/rd8swPmxHpvbysJEYh7m4VA7oIXLxPZQDFnAP7HEW1/mB7czPvsB5Ua6
uoe0sJpoW6gzU40rfu7yfue2zvuEV+hNW6i7TJn1mwntsV9POvvOUZKrxs2zm7lhPjttq8QQy3Cx
eEvibCkO9dzIc99l+8ZUR3wuaIxKIFTmjCZLqvf6K2d20Ji2iRkOuhEz6bSPW0moX62sfZi2TrOz
Mmn7wyaq3aLUOt/4AXtGPRzMmrDVEoBW3bZ5r8ZVqzr7DbLyk914113mOCHN+z3D7igbGM6PGqN6
WRs/6cecK8X0fqUmPX8jNe1otUikedlroXMbTIz43oUVa4M3v+pV6zNRXCLzJyiYCOwKRR5vwr0t
k6rz1ZZvjmMDoVVMojTQY03PCKCbnOsB1VigLyiBRm/LTjWDTa2b68hYc6Qzan9vNOuTbibrNeUQ
iUVq+lEpgpvLGvIdMQY5A3XlBofu7DRoxS8c4efYVqZtV9OqXwt11KJFMVLfLfFi0qouD+gOSj+f
bN5xbgdO2n/i0pDEXZ98rLgJ+NiHyAdb2cRuWNWK4f1FoD+U4J7sd5CaGrcaccmXHc5M/LxA24Y1
kj0m3e1Frzq6kI+T634z7rSqWWDZX3Sdm64fhAZA5hjbG82WcVKWNfa0jiuMmyKrsiW8nWRVX434
lSTO8OlKnoSKEiBMRfuqtE4K9DRHPVxwNFlI1FiimW8bUwuRs7yy2sr1ScsURzvdfquxGLoDoHyk
oCkMhkoJkFT+LlIP5VFVdmEGTLNye3WFEit2JuEDzvftykQdVh09iH5WrU4/OB3jzATGUuDqbA2D
AKkDQ4zbodfU2GHap3dKdzS4Qi0DWGgh2Sdu+uaMn4EXZGZS+6biLGE/0zM3b+4qtP1WkTwxzgsi
3eSTn3ADfrBRlbNqkoZZLGRkcJtOuZh83BXqLALLEj5+z9lhc5gUmhipbcpbCzGzsTplB6Tk7BzL
Oo5Vg/hcpN6hvAj9uq6L1Gke/ULXX9fs3S3tMlAn/V1X9Vs6bfwu3O4m7ZTfNJquT8UQWu2axBBD
btc1+/CyZIHf3V/X7lPnIoBRmtaOpwTESBe42OHAc8Ls/FwOpIGJ1HxBFve8bFtQe/UPRbioStvl
Eak3WjMdgXuyajRBgsutsGjt8BMJXEakgYO+JN2a3w4rPmSsaKHTO2hUCglzfd/S+s+0qVAV0W6M
rbmgBDbfy1Wvb9Y5CysKrWBLPEYGThKQrdMfx1kLncTwrud63M0YV8W18iokFIfUOKtZ5oC1MMJO
mTsFU26fhdeHruntJq0+u6beRyQboaYtCg/52oikl4Qoakti4Pp05dURc3Uy0g2EbpiGRyP5n21d
vVsoZyIzz8+4mUNk0vRdyzTG1+w1LDaoAkNHPWRuVx0QX6haExq+UcbO+Dup0y1yDG03TCxOY3QQ
8y1rOA6lpOcBS+1s3+RGwwbit9rKxW/c7pkhUHowa/dTn344UHVC+jvUiNyDnhCBRHL5F6av6fPe
6ed7A6gbcwmcFhM8bzoArbwLE03JAjx1cvhm4FJNY1CBIyXdNo61+Tiq4F01MijwTYksWEkpYdAM
+2mxHHA+vl3tBEVkgyIdOJz4May1g9E7pzlCyZxxZ5sX+h5ris6ftPzKcd3fqlD4KzUvdgjmI5Gu
2S0SoCvplj+b2bnnm+WUF4JcJ2RVsynbkJSsIBXGL20t2fryTjIMjns7528/F4+GxS2I4zVXBZ3z
GmHTgcJyGHaN0GvfsI5kG7NQNf1Kn5061nrnWpp1H2OjAmTF2LJkHBQWbjX6JkbkeqHHvW6zTKWl
Hwf9bsjVc93pD/YI9xlryifIRtSz7hTqptQPSv9DzRXg8R4oeWXI4WYjs5AF6M3DNoIjo9jrZko6
UT+KALrJJ+e8yUeukPp16cO9hRoXIO1KFZOJ7JniY3G7g9o0oPFZd1jslMmAeW951qtbppS6uwQP
FVDdvgnqKVtOCz2D40J7qG2dMYayb9XxY95y5jLGzCh0k8+Vl4QVuLz3LtoZSzbB0TnrRREVNeBf
ZzSMqk03dlI2mTsYaEynBqYILkZgU+LcFa0aatNUB5gZXE2V98sTrkOKwcKP56I3Wp2fnQ1O4Gxz
KMgp5S0/cc/ocW4v3Hwin/YdF5Zfe5eRbzqfW3coY1xw9XvpOOdqSYLWaBjmi9SlMwNOdrw18938
cVGb8VYS0pL1aAyzTQ17gbYZ+6YN7lPy7iSlGcwKqt58mT44xfd5V27POONbEclhr03jjAEDDAsd
ewbFWBPEQC3acRkhYiwDDksDoJs+t5CduoIbY7BPNSrJ1BkCIO38xa6gmggXngRc8XE0n1FsrEUg
+dW8pAmjKSI2qqKpw14vE56Uyhhr44zGD2z8qSjKzKPHZHPzaC16d92idRuXUNQXaD0dl7utRsJd
2dwuiVNF1WUgN5ih3lnKjtZc87U6Dce8B+X2BDA/uNjaiylMqt7ybesGszGOgz6zd460zBhbZwry
1qoOtVG0QbJJA58leW5KXD2IKAZQhKRTJm1kQ/nyjXr9sJbymoVNalGhPsqkf2uKgROO/lmo+AIY
ozZwOLNi1nJbdiIzfizYhQX9QK9cK9GUsS7aBHsho/61lQ3OpaV4kJKxGM1Kw1II4LfYsVTdxDft
/2LtPHfkRro0fSuL+c8ByaAFdhbY9Ka8U0l/CFWpmt4G/dXvk/pmMGp2MXO3sA2ooa6WkhnBiBMn
znlNEZJSVs1GVFTKEEe6T139KFodIQRTe9ESQldteFfgwfN1E8UFSUvT78wYRLIlGyIUOKaC2stS
i60XBGTkgbUP5RrwL41N3mXXmC19qgwQAw2IvvZALUh1WTj5X5pPvcz2Gofq46YLrTdJ42DbmBpw
MKv/Kx/oUdTSvfYd5WdZpN3GrXPuEm4EEJEZ8xR7K+1H7kZgrkYzv5H0qcfn8m6I0BpCl1+C9qh+
SAvQH21d2mYhHHsDzy7qdOYO/jZIsfaBqgqRgPN5UZTdPeaA+VraVbQ24HjDyk22Y50GK72X1qks
cOP3jr30TSqHjRq/I5azQ3OhWRVFQ55gpQ+KIKDaSA2vpdsOnPQk5dzYnlJ7HA/Y2T3ABKfS7z54
vX50sJSlIRhTfc7vOWw46Qr/KUV5aDsYGdWbAU2VCgK2luQ5IcKqr+2cM6AfD6jCjYg5sTVRhoMd
GlQoB2FfOCrHoXlEeEOhsF6jyViHzUoVDlZofbMVah5fc4+Or6lumgtUyr651E5ROb9zB6nf5mV5
H1aRvoKTeG+V33yZ/cCcUS7Ql2NLnZjABloeg533a4uC1lIY37rMiDcZxdRl2dSnCCUooFSSxnMf
3mq9Fx6qSkl34E9+ma6gQRW+kqyWj0lTb0ABAKenhobk7YOTiVvfeKOjDM4uUF9lBu6LBGvVcOni
9tregE3bDBqVKK/SX1AAWilJdW32qrEBDpgBjlqpXvpD5F5MxTe8s/P83mU7BIhcoVYxJLeWE2wF
enl7y6qWY+CvyTvIOTyvugEJt+9s9UpNrHsjSOjt266yEmh4LQJV2BtlwEbRik1aNVrYb52lajur
zqdh2Vi2suli5ReiLpzcZlgefK1edUb5rQFMu2qFBq6p7q0DkQc5Gfh5jVleWejqrByZfCQ1naC0
brZ58rtkYeG/Uby6IZA+fViOXULhUuhPGcJdy9RDIipxgrcusgakG2hDlBz6G9Ovt5aeHkNHDdDA
ukvRVtoobVmhRKN7h5SjY1TpNvRNQ3lQ/YhQlNlQOUKvRVMrYHbhHbUr2x5oZFk3SAV+S0Ry5fe5
slOCj0hBl0qKlCVmPVCiuodouI1RJ04jjyZqHwKJIwNdmJI+AXfY6yEdXor+aLtFBaoztwAhoIgk
EUfD7AXfL8+G9bovaXMsBteDMOUQTJL4rScZCdR3w67tvVp1uyz3xNpWVdQRT2X1XKkpI9n9Igr6
j0EEYgmVnug8jMyQH6yaoWeIyrhDpeBgDynOghkVWUOCNUmFGm/b2gGL7FsLB3v1JZx4KksU9iy0
xwqFWl8sBsomVbvR/L8yXfleF9V1o9ZiheLQz9o9deRq6oOyCOu1JoefQVnvKeySuTmGWIXqQ164
znVnjt9zvY8RI1ZWITqS6DVwWAwDLTzPUFbkw8CxIqin3FGRkOQWmGU7x8i7ZzAywDGTiDBIvxFO
wKKtq/HomjD07Y4F0QbLvuu7I5epQ9tQdhcGi1vzsFxuPbR2nGbTRZ6DNowMV6beGRujq+4HxTN3
4HHXumK2W7UOvkc2ZX3fyF00kdr3QABm6MNrv4m9dRHrYtmmB9007a3Ta9dR0STLOKTOa4XUiEp/
K3wBJspaV9n3gUNmHzogA7ByG4CxAZ6wmkPhe9WSVuHO0r13vekA52TZL1sfgZO65VJVtGQVmQ3E
WMe9aTS9QcANb08rSV/Lk9CUKpSjhy7RSqOgLBvYjBmH8fpXF9FtVNTqe+7X1yoCS7dZMpYbQSdr
IVG5AVas750+OYpkQLt1VIMDymYvZhbH60a0H5Ua0KJM8+tCync664hyiaVqUHvLkoy74UBHp83W
iqHLW7SlUL7rnzjci73hPrkJYjxeHoTbNtJS4CLBzUCDZQMCF+iwLA6hvQ2xnMGj8S1DJG1Dqeld
euE9WNFrLbPZuRH18qCn+g/WuvX6YBlE9k4T9kuaUGEF11f6VbYXsrhRQKTg7JS2y5DCn8q1LNJD
5JKy+84kN9P1bJMVKZBPvWd7pSVtKYAviEz+GgZEXO1OQEO0XcQWcbMdrfxbUgNKZJF8K4q65niP
UcmzvU0b0mJskuCnL6u1a7XgXcZyL0XL3xLie46S7yoxLBs50ugJb4FqYwlAPKP/XhEaTWtENwua
ycrqkh68i/Kg9m24lYVqLC1PeQ0q/wV/TKqKqlHts7h405ThWrN9avfcnGTYGuTaR+HaR2peKOgV
SbtKeyr55IbPrdqra23Iv2duBSgVkVr2uHrMuDTvpT5+T1T6W65Tegs7crdVlSKmEnXPbiX2bEAO
uJYc3bM7FwA9mn59Ew/LcigPmk9OZRnA7+AnsfSGnj60AHCTD9Y9fEdBQ4X7UguWZtW3qKcq4Zp5
YoE33TJP0YWPijXqig21FPuRArFcVnp23/SoBBIOdgPVhF1ahk9he2dbg75TsjE82L0EPNE1D21H
HiA6ZacRzGjg0FwNpfugy/hR4aLw+1fhi1ttQDZGRM0yim8C7gQrg/rCztCDgx4i+qkGciW18iVW
hIfmNrmlr6+xP3Vfxi6+U6KXeNStDbJ4EYsjf/DkPXfDbFmUyWshFG/HFe7aDQb0Z+KtWXJbTfTs
Ufra0yJGlG0RSvXYB3JPH/9JRxEETcjoL5L+17FoHquTU4asy+eu7kFaDc+xya7PPNBxZYTosFR2
oVMLUowWXJYH1gCtLmd12p2kUE+2l15ZUdGdmjwPkbrWPd89dA1Zo9Kgn1QPJFCZxtIKwQCio/qU
22V5apr8NRoU4svS4OQIc1KRYCw28RBvBFfao223FNJi+s2l0/zqE+umam3raOj7yNJpOkU+t0Jg
XSPI+1r6gFC7MFklmCCtyHdo0+0qQxrcyynlGrRqukL5UHw67lUar0ivlxQry2UfliX4ITu9iqzw
paKbvbRTB0aMlj/UqcNEJRkgoAF+DIJABpriz36e3hlRtRusQIUwL9+MXued+eldYTTBXqu/46OM
fKwfvOCmqy50MIBIFNU7L1Ho3XvDbeRCQzOym75w4ajTi+6QPaOAEijI5XXipj3lxqdKs4pCrRob
FJXQmm2j72C704bmxNDpz0bF/0TKLDz1vBB37s2t6WUfDbUiJ6bYE3gKYpIxs0nPb0sXcFNYyh24
NSp6w69G17V9m+R3GSlFQhdwj9DJxlu6dtA+VoLql/Dro212L23f9uta0/E4VsdmKQ23u66Vkn5v
Xzun6gVAXGJTymG/4ioJTLYEvhKLXF8GZvNa+QawqTb6K/Glsh7Rx8jG9F0LlHxjcUcVxQaPSm9l
1c1zZHUPymjqa1oj6aqziRuueVVVvgv2wNhDvXkvXbDAiFAmizjuMGYXHfBgm+JvfEiUYGMn3oZu
5LoxYqS5eI+bHOUTSwfEWGSufZ3lz5keHBuRumuXVH7jFB4Wgma1bPxTXjoW3yBs+NTnnwCmya0X
RfedSOUqBSPjwYUJUd1B7gkx75qiBKo0tA55daIp9iRZwb4P4wNjrHc9D+iiq6pQkZRVyHWEGtmg
WOtxl7TWLlVNKlyq9TPPYwWwoR/sBiyQlmFWbO3eLw6G42YsQsmd2sdLKo7xuKNAnEI3uzpxAAcd
8rCTOOPSpbAWA2qpOcNOCnfrNCk/SjsEzOGUd67metfuozQS8cAd+aCAmikR1yQHqD1YClBTWJor
Sxjezh21mvAEVbBuwmpr6skVWY2PlWNzJwxKrh78rHXWqjTrtaCn1HAvZNps0RJGENYGvuEFSgkA
tDKQS1Q3KB9tRivgmgCmBzmf616tH90SAIkB0Jg+BL+ctZGDEbRNl35GPoZ7Wx7cSuuvNSS+08D6
AS0KBL9tP/dBNCyjMeEyynqPzP5X75y0ykm7F3lJ5bBTJGfhmK2BIYrlkOxAXyFngs7BykgpH8sQ
lTr2W+KQ01tANJP26CbI8LV1B8Ej/tV23rLqOpejpjwEBsoOduoOdIjvdK2ieSto5DhSy9cd5f3F
73/FCEBwr+FLhcn4HPl43+ZQxVmi6QsACuqbvZ6Asyej6dwionDCDZHeysHLsmZhkI+uUq0KlgKs
I1yljt8o+ZVb9eMycZWY1ialRQ2GVgCkslLIa716OEbUzFexSlYZJxqLCnxG6BQ3Pl7FVtFdoTal
rfN2/Bk6eQlBj7ZkhEwdgFgyaNrukJJvkHA/WI5J0bH07geka4lD3QYdqfBouUchXYTkR/nqSmC/
p9it+N0uR3xzif8t5+ug3bBeH9OEzSYVe6nikpxzf9KUGBAchIpNnzV7IPwcyG1/5QwSSKWmbvNW
o9jpdUj/17izhELLsFrm3qPrCwR8vV3Bklugx6ztg6F78cAXc1VltknaASuhYbQc5fdU1qia1RR+
YxLyFg6NIlVnSUN9WLZakm5SD3SvV5oAsAx5xPwF+CvsDgj8K8NAlUuNzXtVULR2ouYWJmayBiBa
LnMXSWxf964rM94a494R6Fi4eGGsYptalGNl/aG36S9WSX+k3XsFcatdS+So14ER7w1/eNHtQlk4
aldxd0LDbfSBSlGc3nKb59YPHB0US1ktZVLdBlGOdJj30KEzsWgi5Zdwqb+Dj18iBXpDtkhbSc27
leok12OYi5VjVtUiN+t7xfaOHmg3B6nzfeemG8V3bwCTxMvyJ5DWGDcnHT5KJReKZIGkyIYu+iRj
EnR7aUD84RpugFCruLQ2NkruxdXgnSq4Q7uva+2t8uLmis1D7IvvZUDZQyJsvBjz69YXr10j3T34
nDvEuIqdH2yKTsAG9MMftFs2XVeefBYyOlimsnQpIC6HkN0WFwn8JwB2STP8pEy66MZacjfruID6
dzEeRQe/L2i+e8CotKh5SMeHjKauXxM8ENLGGRnxJR8soNDbWxrmW33I1a1qNQulSp19nFs/yXdq
cgEuqk1p/zAr1AiThOqJX0AjGGSi3/3+lxfqD0NVK8saYOLCWps23JSkhsMD8DQ7ScfZcZruHMfG
Bs3bgT1PUM/yVZBi+abMcYHlXsmx64LVFBDX14FXoR4rN+hGQ/iIC3vnddTKSYhXaURlAK8AehoW
q97JV785yf9fONdwh9/zgq/iB/X/eqJ7naf/8/TB//3DE734v//rOnynH5r/VU//1N/+EiTk//x2
q5/1z7/9xzqrw3q4bz6q4eFDUiz7L77y6U/+3/7P//Hx+1OehuLjP/7tPW+y+vRpPk4PfzKxTRXm
9Dx5+3/jYo22dij/8Xf+xd7WTkJl3Yes/+PflN+//y+CtqX+u6mZJrxtoZuWI05yIzLH3II/6Lj/
7vKPqjqaTQVddY3/F4L2Zwoa6P9PXaw7Q7doWIpm2+ovOWBp03jOKQtpBbSo4YJk1WeSJqdnTPQI
em77jp3zDJhqfvQuynvMahbp8JgPD9Rl/eT1j8m9+5ec3J9k8091q04PmiiNGJHMipBeEmyicmnT
rGvJxjo9BxGxaex9bNJNFg+CpvL5B34mtHB63ony/ofQAumU2vS0hwCgPUbALPtGvfDJc6/l9MQ/
PjnK9QGRbjAcHrjurL3pmw+f+YOyEf86/93/Tsv/l33Z6btPhEcCeG0t2LZ2q1FaOF0QTq4f3r80
GNin/kf+yZuYmxj9718fqUXgDAUfPnD0sHKhI+gX1CfmPnoiMqL64I4snZnpGjf46cIq/yZLyE7n
Z+UkRjDVKWRWxGTeacSU9JtDuQV1ZFv7zGt0CDmFsIcCQVcbxnpE9mIV6hPC8OVIwc3yvUtaMDOv
RJ/sE6S1VWBPQOJTBQhZx1Vn01cgZkdSi/PDm5k8fbJBhCNzMPcW2Le2yvegIr3D4Fji8fynfyoM
clpTE40WM3EyHcOTdtsEr4F+RPUjyH667bZCwrq4qyLoF2O2GPUbFNfT6M2pdiLaOsq9pExjfa+M
R0vLF0p0YbAze2hqAy6tsdOFxbeRgE4E5KrGfgnVTTgCNb2kjDb3jImohYvDiZB4FREByAn8sE7X
PSC4h6CylFepGCkeOg3kz/MTPPP6xOlb/BEVWrXEkiLpyq3dDq9C6xBjC03nwofPrD4xWRtRDU/B
a+oT1ZvurtoD7jSU5ijzJPtaVBCTcIkpC2BeaKdbifUEFlvmD29E2Oz83Jy+5mc7dxLPDOSyG4hx
1TaHTIwWIpqpma/aT5peoUEk7C73LjjFzb2FSXALnVJkEXX3rVKRLizxn64NRPiT6D+zqdnoObeo
JiEuzmrQ3PAhtyZaJNvGVu2FLkH4+H5LPU/02lrNiv7CvM09bLpnW7hwoizAUUCRWIRKhB5AXas3
bhqLfXzyVGjAj2/Pv6SZ8Do17vaV0tJEplTbsbffun4wrhqdgpMuAMWL+kRW6kv7JU8NcWF0cw+c
7M8WwGwhU/anUEvKGjCHgAM+nPBAqBfJ2KZQ0hoZPLUycrVnCJXu8PP8UE+L+pP1OPUvtiLDdjEM
sUBppD5AKyU4cqFpV7K33bfzj5gb3OnRf4SDZLAqHV9yfVcE/fASRcC0lb05WqoV7QfoxM0avnZb
ntDHldXjHZOl5e78o2d2mz45J+sARXZ4RcNO+G7Z32pO32k7LTWc5CUBFOG/jpqv6XfnHzaz4fTJ
1g79OjBrPbJ2vurR9fQNp7kJTXO4pPg19/mTDU23tq31tjXoY+UBTAkoysEj39+BG/a1EUx2tIY/
gh9LFYY8Ok3vYUcrf42NkMgvpC1zI5hsYkmuQE3dtHaYncQ7nf7aQY+EvKB5OBMipm7Zpj0GpVHK
ZK9KU19SltOW+PEk38D+VsuubN8CfOAu2fhqc087/fyPVT1KyKegR4s9I8qoGPWidqkFodds3ftW
mQeQLJA8GsVCRB23/wV6eVX0I/dMj6KJ6QxNftU6dZNCL8HjL73ptN6g2eBZthFbW5xwKNpGfj4i
d9H1AH7Ov+K5/T45PkeFOqlER3EfKzHFe5jrQZd8oM8wUNaCQgmU5cJimnvSZNtrRqRih9X0+9Sk
WZynfb9q/aheG0ZwKQ2eWU/a6ed/vAMDFjuwOdnvpQlOcWzVdpk7aXJhtc4NYLKfAW6PVZFX/T4T
47DUThrsZYbpShHQwf/a25hs6by2m8Aq/H5vd9kPk+LVMj+VeXMfr9LzT5ibosmWVkvpmoMI+32O
ERiYLlffVG5bXIivc1M02dAhpWjXD8dmn4YAlH4qBrLY3kKLncRegjdTjPsvjWJqy625XZWLoR32
hlNU0dIyJaZmLXr/lxbrzDRNXbm5+5kCj512b9CGwmwitGzIKQAlNZGvz49hZq6mRtwOBGUg9wBV
c6qagPp8XHbGNnlIc9t7OP+IuVFMNncZtOQNxGukKuqTbAcCfP3ByV00vc4/4FObAq5Ov91b/9hx
Y9YqSl42I14/KX5kO7+wQ//DcZ3WL5Eq6StVrKocP9C30fLGCveW0sIyoUQdZPzmR0otd/boleGP
3gzSIr2GJaRVD0VWx8VtH4Jc2Zz/ojMHvzqJDDZWP4FbuMYeraMi3yYSSAIQ2IpG/INOV4uSclkk
fnkhqs49bhIqDLdJA70OqR+7XoJuTxPG/Y56uN8dsrov1Wew0ealc25uIU2CBjSuPg5yh8JrgyhY
hCknd3tcs8B/+azZMHS8C57Wc8OaBI8AK96kGfE9KnVNdOGKXyiopb5noK4X2M4gnl3fiLVhdf6t
zY1sEk6qVrYILFTJno8+BVroKfqqdVWjPrLa8JX4ymMgof792BAIeUgAHc0+bgNbX0hHJV+wOwsk
v294mLV+7TGTpB5XqggEouXtKYkXiVjk0rRcZMoiAdKltLH+uZB4ap+/Jxys/z4gbRwGtmDh0iGF
khkFwQbD1ZWfubdl0MCigcalJNcoxZym9MAfz9ZV7e7GtP7uWxXArPS+MfQLUsEzmZE6dfmmna84
QwvZDeb5Lzq968amxYaCTaE290na7+CM/dWooIJgYC2r3EKasAa6HfdLDYi64YPxHxTwf/XP8y/i
87Co/sMXHAgqSGPh7lpdfZaJV6zTob9U6JsJiaf69t+SEHJmeBZqmOAgHHIlpTdoYAK7qqUao2UY
KWHpttiQ61p0g0NdMzypYQ32MBKGG90XnAnuJkJkwHxV1YpS6sEOQhvYYilVD5xQzuXpQn1bOwWI
f971VHcSpXqa+WbK7t3pCoDBAd4g4CsVFkD+MATtTU6Trqn0jaElb76W3+IQ0i50p24vbLu51zCJ
W1liCturXDjSIBt/qQgc6avSVKVxIXrM7YJJtKLcGYlhKEHVx8G4K30XD72gC3eadSqtN7V7YV/P
jWMapWiTxQCFon3sivqnggYFNoiJ1L50lqhTRzXcqxBCBRq7TzXYUN2ytEcJVB0xvPYEapeNW4GY
snTsSb+0PZxJnIo10WDxnGgowegu5ug2oizb0lPT6sKL+Tysq84kPBlKXKKtiIFhF6Qwa1ndDp5i
wKZVcA+lkmvX5wcy95zTwvgjOTEVBMtEG5V7CwtM+BgJfWTEW/oAIGgM6+mL83V6/B+PSZ1Iw6XF
5l7QmsY9Pd7uwY975UIwn1ldzunnf3x6a1UJ3L+xAlYbjFeeBxIbBqgHXeL8JM19/iQI+LkeDr2q
VHtnyLKthqtpiQiFB9jma58/2eVh0dRxhc7nvsHH3rsJvUazHvpkSJQL58vcACbbvBMlUHy7rtAy
yX4TouNMbrJ6NL9ilIRt6dSdiStwHllEKjCg4FMpI9SLJAAmYMZCfm2Spl5MIqwrnLM1b98VgfZU
mkbyPvqKv/nSK5i6MJVB5CdhFNRw3FvzBZOf4hdhXH04/+kz7UvVnmxn09VrT8Zus5clhRWztKK7
lHwXTRjfG94yjQMj6fI4BAiZBoh59C2M7Kb/4gKemi8VStCrkYvuhmeZzYeDXhJQT9MP5YUoMrO+
7Mn2VnU4lYHZ2vsy9OEyqRJlXFszowsvZ+aUsif7G0E9pzKbut23SA4s8rhpNr3QktvCip+dHHTS
+bf0eTNbtSfbPK56SW+EXQL8DMmspVeOafPLAYNMN9DBeBhKOURWBF9SmW+KvEvETSYjNDovRMm5
LzCJAwiKaQlqqPYeDdPKQdkoDlP4B7GuopLXhEbWpwiPK0pxC7TPGVFhjBT1sfZTrDjPT8Hci5wE
itw0OzCairt31MKW+wwfrexhKP360m34tOA/yafsSSIg07gPO+RS9poXVGtbasEKmWR0rRHnxgX1
BM4T4Hq+NJqpTVOBZPWQFA06mjmW83kELdyEPnf+w09H/ScjmYre16jQq0EHLchAbnjvhmARKbjY
i2EATATto6AUYrwnCWT58w+cOaqtSQyB11UXJ72GQ5lEvfNOZTRDQzhPovhu6PDpvlASnlkC1iQj
sHpSG5RogkNRnSjhQ6GUuyrpeu3CvM0NYxIrstQppBBlcNCKpt3w/TFKTooInZSs2p6fqbkhnH7+
Rz5AFdKJdSPyDxpK4/U+ISGotgV3YvXCA2bGYE42qmbrJdQgKz2kEMxRkYPMi1j0c6eJrxXX1H8Y
riQNIgeBnh6K2KlAd+l2360NtFcuHaczQ8AD4m9zFKBiiTINojZYYAK9dWup3/cmoitIHZTqt6+9
iMk8RU5bK+3Q9nvPScJDw7p9MFE+uZD1z73mSbAKhJOOVHPKvRdH/tNYGeaH3nXq0/nvPjdBk0hl
dlnimin86ARJW6Dicd/tilLPerirUfV2/iEzJ9vUc0r3ZMENOAwPoxsfoDAhyZvAMnDyt1JxL2TH
MwOZ2k6VcRn5ZSbDA0oUjrFDrc2I0SfK0GhRi/T7+YHMPWQSnFyqESpMJ3YEWmAVEnhG/0h+6Za4
tJvRhYfMvHBzEpqUuq9lYqbVPgkspCV1pXCTb1lmlsqlysTcME4//yNy8AQjhliWHvLcU1HqUvLq
zQyM4ZdIHPHFUUyik65UUUlIig55nGThUkH5tliEbpR+Ldk3Jzs7beioAmPyD1XUJx4SBfDQj3ZN
qXV1/l1/+hp0ys1/n6SqQJdG5J1z1wJrOjlOILW8Vd0hDC884LRo/nG08oDJ1vMVLwjBZQV3Y5uD
WoRYo471sqSx171SXvUrsXYBtUkwf4hOx/GFA3ZmXNMbxlBUhVSSID5iaRHEq5ic9qaVln+pczX3
+ZOigRMrrWIreYQDBEREeOg4GP7QM8Tr7s+/mE+jie5ObxmtJkUI3rR55fpSrJBpeoqRy/01ooS2
DxCxvdTI/XSX8JzJPhSWS6sVks6B7FDCf/FwIUEUyAbMotr609cGM9mKXpcN5li44bHzYN5BuPKN
qrxxEnpOCIm2Zu6sk4B71Vd2JWM6vbQ/dj6gjmqURW4+IPJkH9WoGOUiQTr8K9ZgODJNLxcg41MM
VKCI5fYJtB8bivMzqIcQHQqsTi69mbkVMDlw/axygfl08dEWNjyquDOi687pcUYJoVrmO6+lyHP+
/cyt5kkU0BJ6832jRUe8xpEJpWN6VPSwev3ap09CgJGiS6kOSnz0MM6IFw3sXAQHrWjwL3z9mZma
3g2cErJ0UlvGQ5gOhbks+/ykGmJy0cJsi3tW20GcWZ0fzNyzJhv/VMlJo1jmd5iT249eAmZ6l+Me
XD95plHpaHLhXoVw1NeeNjmKdZTkNG0U5kPZieDZ7yxIe8Ko9yFOOasAC5ELtfGZKDC9KMSulfZO
qZm/OmgRw0seCS+Hh+o5lfVqIM9aXzpv5h40iQRAmOvYGTv1UHXcupDCDE1oJrUNzdk2ThTd8/Pm
fn7qnEzb/owAXVlpFJEH+5frD+42HQtoa+iBIgfWGfUHJCnc7Klef6/zUaxzoIH788+dG97kvEbi
EswQ5JMbi7XePjlD0sFUV5GdOo5AetsLi/A3OPaTU9WaxIYEerEIMj961sNahtqiblXTvU0V0x1u
TWE23juJVAbjzVXQUq6CQHN0PApiE5GCqMcVA3M3S1uXVa+ry86rkgEl+x42voWjlNzqXRlb1taU
mkSCMtO6TN0EZuFgpoTbyrBG71SDxui6TUDHR5dB1R3yytBOjITaynchgnbqPlT4cqvcatX6UESh
4687CBLDo5Ga7QkrXyjNI84sLWx24NlteFXagx1G61o0Ol2SIECKpUktF4XLQoswz/7aO5oEOzXu
+gIFPXmT5SmKdyfiXhf2S7UsrPBJanGvv59/0FyomMS9Hi6yn7Zy3KEj4KOzriFmcYurKrWpbWqM
BvTCsUYSJLmw6Gei+PQCEpiw2BsjQtRY67SnhNf1Ug9Z/Nf50cx9+iTwFVXZIiZoxkfTtTK5chHu
aZdZ1YgLtYqZ2Zq629K/TUEPxOGHh5yCt68dMy42DV1C+d43mY8Kg5La7Vcus7o7vX3gvGdZVucl
R5nF6XuR9AivIAlWvJ2fq89rxHz+JMwZXRCiPtLlx2DQJblU49NmouuNWFWNLhKCD1vbPVFffBfF
Qn9MlAz7CWFot4Un+q/cqfkSkyDoZ73IIwUXv7gMDLmWMkQH2vQxj7kQhk6v/pMoNL2dWE4Nfrty
yhtPEfqwTuDCaqjaNoOBoYZiyxqvIGjM4g41KPzfdgnEu/HCFM8tx0kErFGJToxMKPuqHHz3Wmlw
trlVAExcqrPPDW4SJmDDD3EZAioQpgPFdvCOfeTH7bItTvJ6dcLhZeF9V41u+MX3NYkXeg3+NxlK
e2dwpXzTO6QQ15UGSHJ3flXOTNnUMpejN+/b1vQPBHyzW2VlTQamlh2Uoq89YBIiQHGmMOVrfO68
tnduTWe0+1vU14rswvE6N4JJOmQbDgA7zayOjYlMWrDQwY6h06tE+s/zI/gcI4Dj6ik6/XF1UFJt
dHVTxAdcA8sRz4m2WWZGC3sf/sj4oARuvwNnJs1FpguccNzSx/KgarxbN8eSbynKEi7y+S8zswKn
vDWzsYY6psBzoBrWvUhMyspekTi6JbV880b7XU8GeRcMpffF6T1N+x+Dl75fFJ709J2PrydqyYZX
4muZ1v3m/IDmXt8kO6oQFRttQL7HtJFV8YKvbYa1nie7S57HM8WGKS/MKOFe+G7Y7wC+JzpK44bm
vDh6IvDvtKsmLI8FCWeNjxbWYO6F1zQ3qkkk0oxORcpyqI+uPiKvmLdw4oUOkuSLnz8JRIj34jpT
eD0+RENFoS+uKhVZIsSHzr+VmYN3SgdT01AB49bWR8ugvrvIKqvcondowJWs+o0tkks9uZmJmjK9
2rgZoczwEgBkakIi6Bo3VrZ0mqBq7s6PZe4RkwhUR+SlA5HzmOSdvmpINFe5VL/SGdXdKa/LVmLA
4mjWHEvfw9qnw4TjHUS/cyEBmvvuk9CDJHTQUATBeaBLMpyHWEdLp8UN98I6mrkTTXldSaQCRA99
/QNByPR+HAfVvde1vsuXGnYZ/c84RT3iijO9T28RqEuNGzrXons9/2ZmbkZisvdNFIAcVrJ3ULGL
qb7DrUgCDcWuyFV3ykAS/LXsXkx2Y2Tq3lhUQjtC7BEPGCSoz6qd1A8RCL+X80OZe1GTDRkmGepF
Y1od3Vo1ijdn9GV6lfigtFfnHzA3V5NEIDe9JnH8tD8KuNJUlamJ74JIaBouT/gqnn+IfpqRT7K3
KcuLilw+RLIej8hAo+u1MNOSe8PJKyEav8ssUPXnoC7M+jrEz6j81hZFhrJn4nBbRhDFVAucAGSG
TdQykLXWPxMEtQSt8r7uSlwKDMQzvykduYbYtVYji2xjl9T4TOxh8y43V5ndhvjnpLHWmPvE73yE
Ec8PbWb+fo/4j3Os19QiCNFZPxZxYlEFCuIkHK5H1bL8dZtoevuV6jylpMlCGLJQjcs2IfL7XpUu
fHRMoK/WZfXr/DhmFpo+WQcGnlsgKmPtaFb58NqPZhosgqy/BKT+P5ydS3OkOhKFfxERAgkJtlBV
tsuvcnfb/dgQ/QSBAIEQIH79nOpVX8a4IryamI64hUFSSso8+Z2tW0qwipY9bCV1K/H3B5Fa/uSF
9oH1DEGOsUc0boGQhn70JkTrecb6G8Da6+FQn7VHcIWycQOx9ftec3Wq06SDRBR+1rd1hyo8KKsV
+N/1UL+v2o5xWkVWIAzBpQcr8NavBwTuNu/sTzKrGHAVLwDw5O3X2Jp153//Z9YxIaqFz+OC0epH
nYRqGr80WYhe6QrnknematctfapvJLrfdXE7whEeBiwd3FSQ/mnR+P72a2xNulWgRrtCLdAH1QEW
A2rkNS+7cPnWw0LSXAg8Gw9Yt1zmBKavUU2G22yJ8uEGnniTBuU2I/zCG2wMxLoRrhAZMR1DYqIT
fvyJIyncJgOcNp4meOpc2APOU+eV4PlX/P3PYKPYl0VQehU/GgCEYPgwdQN7rDqqw6vSlm2TWufV
ly7yWy+0mr9tJSKLFIW7hZJ+BLIQfZw6GSZVf0DmubIX5u/WuKzmL0CCmi2mae+mKC/8K+zJeJmY
+dXzuybWuluNjyEH0HMEvTEGASnt44r/rIMQRg1v//7WkKwm7iSBX4Zbyvg4t7bwvypVAu034x+i
35GUrP5ooe8dLiSQNg5Tf++P/45/pWAsIYPgyhNoXD+gPlc8V17c39XirLf1RUU/LKC5P7oiYog7
BT+8/ZZbc2G150RwYuuXaJpvl0L4J6Q+QEuppB2vANJUl0pPWw9ZbTw9epRYBHgRSk8eeSFlEdYp
D3xzdDX2uAvjtTHf1k1tMIUsBO5O7HZpe3igWHScxTuD/rN3piPWTW1TWJgyX/LwdtS+AtQdRA1Q
Geva767eHouN6+a6pQ08XvBfConxJbA8oaaEbxY6k2LQLFEIguPY8LT0bfDr7adtDMqZZfTv/jLB
lK2CmZN/O8cV/V3RJgczy2rxIbMz8N5vP2RrUM4P/2de1yAKDRka0O/8ifYfeVf1YcIWAeDX27+/
9RLn5/7z+2h+H6o69sydBidTJcY28GOEy9l3IYBxf/sZr74DJeFq9s6doZ0BrP7oQdz8AMNNdDeh
Gnjh118NM5Sss2jKibKlZ1lJEy0fUDsAYXdBFTtz9JGAAf32K/yFyfzf/oKnrI5mJajcpAHn+SaO
5CJOtglLNR3yqnDNfdaSmcaALrqu/phDM2P4riZePd5k8YguuKRzxZRfI1/Ognv0Og/qpuwRfX9G
EYdbLYHa/QwsFwG3H3yvlfy712nifYJehsNjuOCzI4/IuNPh85jLmT3qEmy3CYDmmNV3IoLGISCe
8J99jj7U91yu8cKrQYvLjse5p4HtrujZqAvtikUb+BcG7dVpR8k69QDW9RQ6uAwdF2LzT/izI3kd
TZ4fPtgpHF/eHrSNebcGaNUeuitRjRtv2sJW44G4saPXQAO5Szvc69lJfKRVCGhKp6uxhLoonjof
2EEhRe0Fu6iDp8AnVLoL+ttbphFGg12zqPHP6CEynRYTC/Awsxm0z5syG89kTRUNXfD17ffe+Ljr
PCW0Ng3KrGN5jHwTpdoCSdpWfXw9ObjyvP2IrU97/vd/wobuZIzWS1ce83K6rgqY08M4+V0bEb7q
6uDghdaWCgabR9L00w0q4S3s2Iru9PafvvV1ztfvf/50gXswIaMGWwk9ik10CAOwqvZibrOOXcNF
Dza2F2L31pNWR4PFD7KwDji7QV96oD64wUzeFzhzm/I0o8EFviZvv9HGYNBVbPLn0FDYw6pjEOvl
fqyX+BvgLPWlPNXGa6zTbHDuamA7VFTHuY5DGNKzcfwDb3L9LRuVd2kpbb3DaiWNgJkzXfPqGMui
Bv0f4geFE8I0fXrfNzq/3D+jDkRTD350q49D2YL9pNoKDG1Atd+j10A8W60H2hr0z/OpOc4Z/ucK
TtQoyfawE83u8OSZ7d/3FquVQbO+LNnM22M0ojtzVwtb549xGKnpQsXhbyrjlX1una6rKnwf9IAa
kMPhzQNf3W4g6gvAdHFR3PEoVt29R9tOTzu4SdeAc1SdyYPHsgxz/ShoBVdhAEXm5WMP8z3/wHvX
sD/9Ajzxr7iZ8dtQPQBJ8nuAMEEVRwvljnqJWVf2cPOVnl+8JxVEyfpaDuuGfoTTUnwTDwzWAPCH
q4qrWOYQPbxrKNZ0HbjGoJulgC+SGnLwE+ZYB/aAdLS8JKLaWhGr6BHAEckvtdNHshTAnNpyrGHD
rAS5tMNvrevVDj97vnX+UpujMdyMx6JpOMyilQuEBHEZy6Tu3xeg1plNnPrBP+BtdoM20fLHoMv4
A4yg3OPbI7HxHuusmQFRZPCYpMeayeYTrOn6c8OXqE5+SGHn/fZDNkZjDRms5xgN+TyMb/qaxQcW
MR921l795X2/vop+fZHBWEoH0Q0JFvWdW4AT4CkEmd47//rzp/sn+sUZ9yAr1eYYcdJea8mcTZmL
5fsIe2Sd4KUUQL24zqIbNLSUt6JjxTfBfXXhbr/17VcrYSzKrmSccZyaTT5Dzg3/vISjfH5JvrX1
gNVK8KB0GWH9irXsusWkqMHoz8QH32X39vBuzNB1hi2D6Vg4w5gSfiSN/0NV+fgC2t70C+Yv4vf7
HrE6A0jASmDuTsH3gA/5J4kryYtPLPye2HCJU7nxldYpNgC8w7mcCnekCilieKf1pkmDOB6f3n6F
rd9fLQLI4CYzNXDl6gN/UbhyuOHoCpLrC1FoaxRWiyAPmJ79xQiYnkjD7kQeQ7K3g7ZpGOFrJOfw
0rlv60XO//7PasPhu1x8W85HBoezR/TJw0KemDy79CJbv786BcQEfV0D7DqPsxLuAbUvCG0KeBlf
+E5bPx/8988vQDBsxAJK+kRg/ZWyapGwGffgrPe+cV4tZ2rgG0x6yY6opARPMidFh+7EGuCx9/3+
ajXLGCKUJY7pEbo4GGPD2LMgSVTn9FLD/atpJpDnzjnIf8aX+GE7epOpn6Z5bPqHvlIhjDB67maY
kXbhWHVPpEer5XRVoUHIXXqvrceuljhYHD7TANkfA/B197wZp70PN82UGeNgsUj7T4oAm//2R9xY
LOtUWrhQcIJKw44+aqo0Ccuq+51JoU4N08X7Ds3rBBpOGl0pmzI8CpnV/kHAKFSmgSmH+RmW8jN9
33xYM6IAO7edY8VyRAMKlfCrkF585Xlh8z5AK1nDnQjaTIjKenIsBrjOJfncgZEAcbFSu7cHY2NF
ktWCz8BfgJ/5QI8V7XEPA1WkxmMCX7bX73vAaslTSoRWoiSwi/BQyiBD7T/3YqCXZPPnKfrKrYKs
lnw8SA0PY5gqxwZKBp7UEwwc4B8pYUXQw00+4B48Cq0tdHs9ziV80F3klRfhiFuTeRURohqWki3v
6NFQ+AcVkUTRMZoK9kDp4IkL0+zVh2DbW0UFLqQEptLnRxXm7SMVPVBOpIE1Dgwf+59vj9PWM1Yh
AKoQL4wG0z5G1An+kcI0kEXwKKhh2AivZwFT0bcf9OqMw8ucY9A/Ic6P1TQwsfCjhQw438c5r8/O
eeDdvu/3V3s9lGZZAAsLelpm1bWPhZtLfdQBLogX4tdWLX0NWepdHUm6qPgIpqWFQEvBfsL73MJh
FR25fV3CYsZp3s6HZo4kzE28GBwzNJhXZ+tz3IeYvXAT3Rqz8yf+51MCcQizFRKyo+G6gHNkQTLv
ijaZjA5E0qp6zxLGiK1iRNVCzFGqQBxpnUFdN/OOfwBPrHl534CtIgSEiGVVcEXhc0on+F1Pddvv
grhrf7/9+1tfaRUhEHVQC/SxF/hlZvbAaILXUSs6Xy3GqXfW6uNVHLBa9SDjsei4LChzHtvZll9G
o6ri9PZLbKyaNSqpqGzU8a7HycbM5cc2GuBd7Ro/eldKAL2bq+UPG3QJG/JMHAGvUGbXtLGFylth
de7e9wKrZT/NFuSUjohT7rUE0OUyytW+sEZcWPYboxytlr2eJ27qvoxPEIu3nwJGCpL6gRfBIC0H
ruJC8Dr/tf+32+AznZ/+z4qD1XrUTYEfn2DqDLvnmkLjv1SRy3ZZ3oTw42zoXnlt9uN9H221wIOC
0GKpYoAIe+A5QbMvKv9mNihL7d9+wNZXWy1tM8FZDsLj6OhB3Hija+v/MejJyZNBIa1y4aOdh+C1
j7Za4I0JYVpVsPhEicJIxMhcdi42OFP2MOhZKnehrvTqUQA+wauXqSe4NcBNarjzbDjpO+2ieqhS
bimP7iPXFvODCOesLFJHO0W+LCPsk/IL0+91MCEevnrJyAGUtYAMfwUx1YvJtPitFYMTomoAGgv8
lvyQykfvazvxu3LudZRMMOj7PM+Zz2G+JOkNDOBCyJRIVF/poF4kPO9oTS9sWuejwitjsD4mFXVE
YttgfYss7tsnRpYMxJ+Bmyny4SyoTQcf0QY+t3Hao5Kkuh3SIpLZlFJ4uFwqOW9MN7KKkrmG4qjW
kbhdxpI1SQEJ/UMUxudNpffYx/fM6Wh9WoqYq9AbJdixi1DmhGs2ajIlTUDkCCbYCZNmjC7paF6v
0oEAvAqbjIfzPCwsuhsDAMvNTkz+WIodIIyOyV02A9UQJH6eT+wqlAbKx4eYygaaSaWHoH9cuFtU
lMChCVn3A7qWM3mJs//6p47Wx6xymKRAeW684znYqWWKLkkS33AYSLQ88WzdZRdW3daDVoE3XOJC
aAgW7kTAYEmGSdb+QLpFfoejF70Ud7cecv73f+KuaCJrGtf1d4Kb6KcB414eCurXX3vRZ8GFNfz6
Hhut8ZaVsK31LV/uWoZCZ0JnqGKqqLm4eWz9/io+LRreb7QMl9+lVjVkYyUc2A5VLKJm//bM33rA
KgbxWjKQosvpzlJaRA8kz3IWJAX8f5nYvf2IrYFYHaZQFsqgK+fTndRnDtqkmPkVZlk4J9nYvC/P
gmW1ihMCWlQV0Kj4Q22Z2cdeykb+6H06XlJ2bLzG+jgFJ2MI7UpZ5YkkHbr1POuW8ZoQ0MOHZTb8
Qj5q6zGr8ICbTlAqaDaQOu2HCOpk5OriPil88ONQpQfKdsovDMzGBgTzuf8ukaL1rJk7Wt1nUCQR
9aJ9f7TdtTd4HixObYQDHvy/pyKGDnsYAS5J8yrKfvN5cORliS2ZHjLdjMOfjCF9eVD9COVE0prK
ZzKN8DzzQOs8v9i3vfVtVnEDcMPYEPg4HfPQWV6kA2ScPljqJQvDEZ0ic8feVaMIovWpbYH9ahdU
M7+LSohDUmugXngYHc8vjfPGwluTLOtYKS9knXfyjGXXve7rArVKmATu37XqolXkiIwdwNJwGVrp
u7w8jbUuilMPgtkQJ1OODzWl73vQKoLkxtQ4l/f9HW8yKJ38eQhPAPdJkVRzcakSvPW1VjFkCnKt
4pjjISLPJaZhn0e7wsj+Upb87zL+/9NOtCbRTC7Mmyyu+6fZdREjn0eqQdHIl1Jn9d5v8m68zvKg
ab83UwnLV1QNs6rbtdA4lCO8LM2S6z2p8qxLatLzoLuKiLNS3+HTOFkkGjJJmLh6EqYJnz1WEV4l
deMAcLhzfMIExOHJo7m885Ukrd71roynGytgRAEXbJtHtklzX8MwQ2c9X+CBGqgA+LxG6wj+wTUA
JhlNo3gYZ1jBGzQj7QNw5ESbgCGfw7wqQONOeKRzF5b3fNAcf6gnq376JmPgNo+wIu7EHmdsGInD
/RnIhSKdVC6bu2oIXVZgzhAGAkx9PiodS97PXmoiiZgIAaBk8lOuUI+3V5oFCl56kWpbYq8c2pp7
OJIb4h3jOfbcV2goYHIaS2NObTRBqpqKMxv+l517N3QpybD1/CrGsZsfOEX/O5zn2gEsk4Qa4Org
ggsBkXq2jZ/BO7tiTWPuWi7D4rod66C4HkXvo3VPZjzyZ/i1EsqPPRDEzX0ArzwzwXwbXCnYw9Kl
z/RPyAkKblLUeaxDcxuHU4ZuUtAJuvqrV3NgNFLL2rm0Ow4EYG4SjKVXQ8mE7vaf3IBdZBLpRlOE
sFUpvVh+rNCrlF2iI23EuzWmKK6BgcuRoTxBvSw+Bronz0Gee3cud5capV+/nUZrGirqsAGJl5Gf
vJryk8JK2XFS2+dONeyQRWH9K4YN14Vewq33We03ixsax2Vc3SLfxPpD3RbCQ7+7i/wfMva94MLF
Zesxq20imCeYyoQVwY07bz75vDfztacE86dEhGxRP98OfK/fHaM1CnVcgFQAM0o8saGywydNS273
LipHzEOshhJc7aWOWXToNVdVv9c5uhv794X3NcSos37e+iXJn2I2Da18WKgXoLYj+WjH6aEcOCku
fM2N0LvGGc3U9cQ1i3saYlEGN1ShOL0kI4wN4JL99pf0/2ovXom+YrWJxDIOkQ1r/TvFp5r+OKsQ
wWdidQT9up/BjdBLUJ6uhUuWYtQUkn0WeXvcAxv3Dbn7CNfmvkB/WgFmLOvgsFmOC2ixtHASxpUw
zA7EN0ohJXkJQPJknwf4nEdJBqkgRfBEjAcOWOMELJM4RtLJT1Qlx/l712tNAa2fYFb/glTRMh+t
Dsv6uyOYx/nO0bDQcHfr5xDOz9AxIN2yg0k3oPGJhkWvq3fzOEGIm3TdkksvKQ0ZYUCC2kL9ZZC4
VZokzkLaV/veUxN3e5rBHiS7ruvFSJrMvjGeD0flDAXP1M3dyNvU0gVkVVRcaDP9wW5Vzh97Zmui
QORxppuuA9PLvoCzUjYXDwoGTOCvVrgsM7Jz9V9NtRfkfvnUOzqyX6Wn57lIHJqjeX0/qSyAjG6E
wj+Ef3YH0S1LPcQ4tC1MFa8sSj1nA3gFH+YC/8GuLcLSfc9pDIPLm6lWcnZpVhKwBPBFg3b6VOYD
7+oUDEet4100w9FF3RiDBFh2M/MCGo0duD+ACe4n2yCUHmAAI4szOTzPmmM9B3n5gXczie9qH/0N
4kF1zcxoSuF6MwUpLKGxvZyjcM2f4TzOq+lQV+XY3mUF6ewztNA9tp3cX8IQRtwGTgPQbHQkgLMU
x8kFXaZ4m9w/+AWlEqhBK3rQmPtZosV2X0bVsrzUEUTvc8oLJfxp36PfzcLMCpr0/DdDMWciu6if
jL5byCLaINWwvkNeL1ga8jsDgblB6C5CcYIx3YwNWVcc0q/rqrOMjUnfxXPwmTPiV6fZzE0VYgp6
KDulQMwWEdkXxuKEtQsGH1XJDKZtS5nkPSesKOAcgxN8tkfoXBh6KwETjkOUR8I5LvZQFyg54Y9B
xxb98vZC3Yqsq2NYjE5JPzBTeEKXLjGwtFFkz9rAvPRKXmoA23rG6iI3samthRnD05jFMvpFGeNA
GKGRxav2c4XU/yVW18aD1lww59ssgq+8ekJ08NhBVjRQQLGgYnFTg7N8oeCyscGu4cHVrOtRdyJA
M47KkGYU4heaqtkzLzp2WHDKw2cM5uqC+mwru7RGBzdol0W/TEEe40h4xyiA5AwnCIJCzxJ+zeK2
HFPk7+p215tQV+nQ+hr0yLZ+BCBWf7GGd+rCZr/14qtdeARFi+RtR0+u6fxvkhJ5QPNvvUdHgTq5
dgyOocZqf3tibmxS/DzG/yR7LFa/Qjhyn3Plz1ESALRZIULk/M/bv781V87P/ef3FfwRK49mzdO5
HvzJQ64WaJm8mXhqg4B075EgBPDs/e9TMiD7aam4PfEaB/4dGkX9H86zY7GXPaR4F3bb8wC8steu
6WCIEWMIhcN44gFDvXZyzXhTOBc+z5FGY1IpivfVVSO+Chei5nMu5mD+TGaPWRBx1NDtzvfqd2G/
8cFWsWLMZtqjWr+cWlGIYtfElQOeLMCh/sK32hj3NTQLeWxLG2LHUzNzY1P4rCubKCzaX/P5nPX2
5NqYvGtsbwxuBBo1F/+UKT3NO9v1Iy4h1XDJ53Pr91fH7rISyjTxSE9dv4hpV2IGDFc2qMJLNnpb
X2m11JFrCD0aNuTEACZ4MSUCUGIyZp9RFgq+vf2RNk7ba2aWqAOtrF+5k4q5/IN9e0RuTIxgtqDJ
+a5AR8lnNHLHD5Z2wfXbj9wKpmtEFpumsSOVKE9Shnz+Ds8qN+QJvG+nME9Q/QLdYB+HcCK6odOI
BG0C4Xlpn50gpbllOO4zlRaZl4UfMcL989t/1dZoroLEyMsZyKHWP3k9rt0++qVpGgc1ss9v//5G
eFgTz7nMqMYF050yyGif8rGrYpggWWD16270HuFUiQzS24/aepVVfEAexZOTK+tTh8QqTT2G9D/S
IS58H+ohWvf6mSbr5VIZdgrLUMSoqkhkDRpS2mbPCs7U1bveY930B7nurMwSkpMtrfkEniL/Cmbu
OxNs62Y/nsW6hgtx89SimXw8Zy7iAUqEmNrpHl1rogh3b7+Gf/7ur+wM6xY1MlRmcRBmn5YM2Kh4
DwREEUBEeL5R/wamuQYARFGmfLXTtEM98BodfrMsD6PLPfiAcGBUkDGhPjT2F6aIvxFb1k1tiOsE
IBJZPsATbS6qO9045MHnMqzG3TgCQCn2MKzrxZRISaLgJjeoLLlbXI4nCWC/qvX42E2t0sFejhVO
ygmzlYXJKupwFa9TCS+W9tKE/tvQ8coXXMMFbOtnulAdfWkY7wJyQsqjHtgeGZawpycN3mcwHEFW
g/pL2KE9t+vrvLfDrQia4SsSCJGe06DrcH/ZuWV2QsEWwIWlvoMrmWz0R6FqUvSpzSzz3BUkXsId
Q9Bg+iaNuVimB8KRFc8TGBfw6TNSdoHZZSPtnE2EsZMHudHbk2VrXM7//s+JCP610RjObffZ0Jbm
MMfN9Wfq8fCn83J9YWPcesY5bvzzjLjk2kTc5PdaQ5GVJ9qnPf0eevDLghvM7AcXTs0bcWjd4jct
omZhsMiHOXQMV6bQ5cFVaHOgwd/+WBsxlQX/fRE/on0dWJt9IC1KvjfohyShSJDA9Yza2WYeAOxo
YhSrLsCitp63CqyB9bK2Q771fgyqri33QT+Fk0gxS+BnnOZh7/pvQVFB9HBhNmzszuv+3C7L1Vi2
S3+voqJQf+AyOBN/Vy6U949RiFNTmBRRhYQAhPoyKO+ViTvvQsXsL6jl/xedWEPKfcBHurAy6Nat
cqaqnw6ecMzcjqHR8aMPFQz19nSIwMo6BgKaqxuqc+4NcGDgoh13MJNv8xwO1E0bPrYQtpb9HRpg
QO+5VkBpL+WfkpJxHHZLJeGmldSt9ZYPUzv0Gq09pIV5yhUa4Zf5iauose1J53E+u6vYermyaV/h
/3+uYOjR8S9haETY7d8zq8Q6ATkxL4RJeKORecrO/dioCTA4hEI2iLq63rNOx5WfwmazXfSFne71
cRbrtKOByHcoqEUlAwnbhqgr1g2TQOyZMdvqPfTA6OUBftHxB0iEzPCo5jK42AvwN4y+NtKrsw+U
MQ2ZZ+PuQRC28osZzsWYrwtBP1H/0Qvqih26EKU78dSxkseBTIxsdXcl0EMokDYJxobN91NBUGc4
oiiBFo8U2dvZyB0sd2EuPia1AM/KpsojvWjvsMuGfXUSnptK2Km9PW6vtzUGYp3tHC2L2/N3y5MI
2MFpepHGn4tsFy3Uya81g4QrSlBe7vB3QQJQq+WhdQRZtxuw8vsmh5dOszTNtZ5GI5cPFMwEX97l
AsY3ZmdwLpXFdW+gm/6Bg2vA/F3DQjRQPiAxxcAiSdCGns/Ni0HRKhwvTMaAbWx+Qqyijmv91mv6
wuokR/EnQPemr9NS9UYF00eK/K3Gazmiu0rsApgQy0An5bIspbmCJRBwclfoPR9bkuhwYvOVkOHY
ezsWaxHqMoGsOHTlHjc+Ovk35wrROKUS0CvW70Zi/dFP2rbMizbNZNurPcQ7crpVMa0RdWQXhfN1
WeTI+qSGxUFTpblm1vUHmC3N9geL/KVD2S1rMwm3YBuFWZ8MYJ9ZgjgBG3WR5sL4zL9RQxgTYLG9
wuk9rIytefLRiyf8Y9H7xUiTqQ6HcEoxCNFQJEMzjNHVWIcm+8oED3KWTrE/BV9ngA1RygxDO2b7
HFm62e2QWSyqa1jzRDAO4EureqxtVONqeU0bzI06MehPcTDFiImbkVz25jIqr/NpUXlKIlrGf+bC
TGQ50LkX1aEWU9nvWw9oPZ2amlNR7ylmukMuxsowg6wHnbSlOYQAm87ww/VB9rqv4UNEuvthRiHM
HXmoWgbdV4s8xy0UFk37bZyRznxEXRz0p6RGxQ4JXRbk9qRIGTVH6s0iGpKpRV3MvwkA8vaeZj5C
wL/DAxrfT5wvRuWe1LQM2r+Bi4GLfjqSIbakcvSG/IU1ncK1xlMjWOAteObov8hambvPQV2gMXvX
ghCoP2ITifIbGgro+K9NCQ1OlsxL4UKUTIdy+p45FF3KhLZczARfF+AMllazHxX3Xh64Ikfilgt3
Qj68Am87r3GthB1fBX+2O2SmrbqFn+iQvUBHVEuVhooM8poVpETaOGKZC1kyzI2NAEFvOvGsOFRk
d60ZrOYHdFrDQW4gElDalIKZM++mIfbzKgUKwuB3Wh+Xtmw3ugwKN2Srq2lI27jS3EtiRZFoXiA5
rOpdbiYbjDfIOVcLks8FzFUTpO1ItK9aZoMfDKa96toTWubfSpSD409ZV55TIKxCD8sjwHugPHgA
Vgo/4WUb6Ucembb6wOq4Hh8zHyP7IQr1LL4jKEwguufA+2U/R4CNs/6wDCOugwBKgTaHQrNl2FCr
hA5FFD7NnZPEXWGPlKxEytz1TXllYJlXNNiLDF+im5LYWLDbOCu88rutnWvgcBy3Vd3d4DAak90I
kxzFUIs+e9EBFQ9qZr6EJjc/axl2aP+Iik6OB1Wgg3tBjzncg5OihhuMTmqLtieYkmijI5TiA0/K
+3kINIn31P9bHKh9oQnfwZI96m4tDvqqPyj0K5VPE9oq4cau6OhFQA8KMAr7ZBygKX+Bw5EApILX
WPbDIQT2sGgTdeZfgWsIBzCbABWC5v1EgoYJu5Iq9iJ9cAFOFU06iUxOB4QL1PjT8qyv8RK+VI3b
RRVCltibCWZuYSKnJV7uB9WS9sFUAcwFkyjOpv5TxRTLgLw3MGg9sXpGL5eW0YQgR0rGZJRwh7r+
gy7zjNukRj0nKNF+Sph79kw24kSX5ca6Kz3ntPo49ANHvWDEUi3SynO2eWbQuLoDp/Nk96VF9AzS
0bMyH1IxAyf9yXdGodelgYnNkJQDFrE+BBbcvF+imKq8wB9ABSz8Bn3G5nRpzfVM/+QDsd2Y5qoL
RDIMAdTsuNpMITQA2oad2emgYOBQlV6JevIxx2eK0sWPUIAaHOCRX3mYg+OeNHSyXZeWdFbLCZxe
LXjqUDUWYxoI2Podq4xBiJTUeZANQ+qD5kOugRf3UAktAtY9hjAtUJDSqCBvfukZQPOrGM0wQEh1
XNuyTzICUO4HrNCsX5KmcHwId8UEoPxniB+UeJhQrdI3JdijI+QG8LYkX0woYcgdlLUnQugvGtbA
Plx4/VMsUbWEN0BrMcmcDDWm6+K66qfSEIk9g/VWtRlqF2gf+8XRXQaYfwscS/O9BDWx6A6IryCF
c6Vpcw0AVeDvYJVdi+euz0J3CAnsKQ79ULQNS5EGEBPDrtL3Mt7PBnvLNTY6nz1UohUyuvIoyaJv
i6CsRhUTWBHv+xCgmEGu+NRGZbMDk1EUWQKlHCEFhh4b6CEG58X/aZbIAISZj6WBpadc0LiTAfpp
F3CLegA662gECf82HApe3VdoUaWfRxdyIvaooGCooH9hHQpXbPSnHCpIgYriLfd66m61xRn6MwbV
tr/hA+6wL0eu7u6p1pNEiQuX9heYlo6Z27eoxkw3CxzPtdrlwVANV2cnBp8kRHjY2ZBqyMMvkut8
uhuhw2NPJczH4o845lKtEgpVZ1Hh9ThFFhtRHXnuZB67ceoSTW1V3HptGzbXBAaK/UfAg6R7HgZT
GfgUgGBV9Tt/GkBDSUI+FGWZygrTN9iFQdTDSaee0KC+96MzTwnzuxQqT7wxWATQZB1KuoutPQqX
S+PMc57PJcjFE4DZ53JfOLD8GXto0D9wBHkfukdcMKf8mDVLOPkHlvGAX3VAB4fHpW1bT+yQPFJP
C6TPKmkAEzRJUNgRB5EMpaKXBgXPyuBAAKAqwXbnmpDuh7D2pE6wRSCtsRuZ6wtxaC0o5PGtF56R
5c2gLCZrXalFCpR/hN/8kkFmhxfsLINUe//867ft4tflDy8vVVYmJa3rTh2aKhisvFoqXf+PojNb
rhPXwvATUQUIBNwCe/DseEji3FAZ3MyjhAA9fX++OVVdpzux9wZprX/k3fTF6EXJubauiF5suwg+
iq0Ou/a/coTRuT2C1fFShxoIDYzdJUgL875fW//D47HmeQ8Wtax32psX7A97x+18imbu+397bZ3g
22TiL4F7QylfeOPNJkniXPYHNonBFXFyh6y3Dt66OXTmzyMK1+aqG79P5LnXThO8J6Fa58u2J2Rv
+V17lPcrX8twlpzT6mOewrl8NnYlji+NygZdP4CgDA5CJkQ1Lg+kaMTqjrftv00tTvhceEi95rMN
wrb5MyjvuCfQ99iuclu88jTqqfQfFJL84+SFTjXc1Tgtpjk7CtGPOj/WQ63nHlWUN30reIt4IFa+
4+kxCdDI26suQnUMqcCb5yHSig6ng7ErUB28wJgF6ExZUQP10XtlM/9cVmSI5hRX3tFReh4kw9hl
ouoL759v9t6TJ0IF8TOn83AQzpu522FKSZuSA+l8kji8xjFHVJCgXtr9aPycWo4heWmalrywO7JV
rZkyv3UoZzn1gYHufaDyrTvKy5DsQfnQVVXIsDFxhxmb0gnX2Pnieara/eviLcaZn4I1PuScQ/uP
ZBc10+4c39sDSuN3svlIaPMVvU+0ZdtyOHI69apoANVXb3e3iteM45ntsgzCoZmywMVIxnXK/4pP
QLSgWW+3JA7s/W6dyH2zgV5INGPw9dVLQ1WM3l4aj3u5ysK4jxN1darCc79Xu51Xyt4YNrrTOreb
8Kj+bRNvPNUxnd+S7hnqXux5OwjL+be5AP1jRl7n3unXdSm9Ul8D7t2mQIR3jK591uxmZCnFuiN7
6CWZA/oAzpAAvVmY34Xn3q5OM/to9wDsVHylfGdErg9yy+NaN8eeGyVqgi5t6Q4rs5qpwqA49fzW
3Y/K+ov45e2j1iIN5nH0iIKSvrulK0z1dpyKXi9elCa2nvf3sRl6370lin3o67MO5CAEvTrsPzBi
U2V0l27NEYoyW1cTJPIUS/yTU6ajIw4xnE5GI0zIg7gX+HeaeHNjgr43SxFPGqqhQ8Syuf1gEEwk
gxLHuW8CxxlSWwBmljcr+MeQRv209fSHNKIRKtfHUZc22yau35zSs32YLl3B0OanLSlUpLsyrXWq
vF9GeYASINpZl4+jsQC6nNZdS8asSIFrW/IZD3bX7VoEYyd/lYJQ2MfYh4oIkfW4XZykbL8ELP9k
jVzD6o3jzWc2dJc1Mt8wW9M4lI9jFOjuqea9lSxZnd85NC+ro40k0GzkhutHkxhTnJ0lOtbvO6rA
4LZqhmT7JqPO3U/xXDL5p1UQeBFYUmmnaWb8k5g2LiE3TvFrkp6NWgryqok2JILR8R8gP1rLxL4m
yzoZmReoC7v2Oqq19xAdeUwbNZRE4/h/Zt3J8q/DBC1/twNnk5sxluB3ny1tezVx2bupnlFDVeEV
b2KXvLM186SkTRFu8+Oswjl4Y5Lpkwu/PUdQNgY8wpzVZbWH5AE1pbPdSqf0tnwlJbLJ9ZToQ3wq
7HUM93VbVfos7Dj7z+FajWX8CDjJ13w3GX9SywuhUd7op7PsoESzUpnZ7x+I0lXoxF0vnuvMXafB
q/MpWddjfLCTjpz/Jlruj1PobIubB9L6ak4X1FrWvWymMOO3npNo5S2fJD0jOS04i5AZHqggUhnY
TNCxb64BviLWJvskFmXWH3MYtXz4q1LhJrKVaSz6wRTUrtwr0nZBeC4cfx5uR3+q1/sYycH6IAdr
qnvlx0RIpCuPROReB4czmfdp6pEFWkcI4pK3qJ7mf2OY7MvDFOxf4fcJaUHHTGDGrovPbk12Cj1I
ViZDIzg6Ib0H8Jjl+MsjisAXLVfMzSWPYqDIDinu3J38OYZAzoCrxvjIJ5cco9uII8zoU9m6jLD1
JKqdKpdeDmOFXCfypHudPBvbJkPaZ6c/5XRE6uwPdjaPQA8bUW1CxUzfLEKMR5l0F0/t98tWNUed
cXeUffjUuGIb5reNCN3Qyw6FHbB94p4vSTVg+h7lcFo9L4zcW7yzg7OePVLhgjBtY0OBoZOa8bAg
R11SmSpJj9DEncp22a8H2ycxVqK+6C2uRHJyLMh2m68+1CsT9UK5hbiuC/2DTcbvBF6DonYMj3+J
p4ukfSefwJnoLGy7IhD+E4dSWTQPiV/twZiWDXvPHUmPgV+kdbX3SJ9GfUyen1u/36PX0W0amdfE
czv/iGuMOchWH2bsZJpe2LcRDZwEBPA33tI0XN1g77J9GU3yCKzvFGu29XOw3W0oybYPZ/Hsd1py
gS6dkqsTPTVT5HqplTOKlwOBxwoqoOIE08fgJe7H7CN0+gjdQ37tnU49bFmrpSD1tjy0Heb7eSya
6aVq3VDfGB3J5bsfOZRbPismRv3hNb7pWDuLQdkpjyOOoNOAzarvLrWvLdD06kyome0KiWVRBklI
0XyZQqqastHTrLEbO4275/if7SBuKWelis+oCNdIVtdy9a/D6hfBzU7TzHxbQjj5rGyLbnR70UcR
zd1tp3C5z8/ycEz0Wjcxct/Fuprh2axRMX+E67gHR7p4nhcFWcihqR7jtt/NmseCV/HsuHN4/BHD
zFWajdrTJWtrM61Bvgc0ge25WjjzwPEady+YPMnSNOcINwl41wSRdXzGEU+dn9mF4E3Cn/xAfs3T
yU6N99VOHnr31Fq/3f5U7O/y4Gn03MjLhefElgVjKaAYb8KkDIbiZMzWjQPLAC+NBpAfCt5bH1Fs
6Z4OGWzypogijbZrsgvVcalvm2jor3QliCpMN3rWpw+3miJOIt62JfyzIZ3qji/TKXDhniIt8Pt7
AiUbp/y1esk4NDdl386d/b01BZll35NRwv9e3XoqhcmoDSo46WTUz0KfCTEWSXVZSjemEAjRbEnD
gWk2P2Ubd57Q46vOu8xlaNT3usQdrLKx67pozJMjGoLbI9624zFwpB/+dvy2MMxGwkx3/VQP5mfM
e2IvO8FEY5/iFex8y3/nkYzall21qJyNZd1fE9EGzgc4rOkppvKCeKHLc+vMenIIaAwe5BjLcTz7
cYQXMS0GPDsZS8HczBnC6Vj/FHsvNar5bZzHl5ogwe5TFf2hPmL0le0bYdp+nQ3L2CiVxtI09q0C
f05wrJV7P32HahrXPp22mZnkQAVpGVGd8Kt7d1ggL2904gftcGscbmp1OpiTk/DseITz6XMZ8qd7
l7GyuMWo69zLwOve54m8R2pOHddvxIV6ysbbT8o06xi8oamMrT4te5KoP0c4cSCfXY716N1nzhVt
Zq0W7d3shk1cn7nmvPq/sdtF+a1glNyzJRQdjRfJmPTfyq70A50NdeT5v4/dXUyazHXZFCmWjLpg
MW9bJXCnsynzh5kZgprv6KimwDwIgyXmF/lswFfsB34s7gfDv19dZiJzw0sZrPsUpSBzDd6JKJnq
TQF0H0nztcEaDnpDGOEMWsv9Y47T1+OWPM5uUXe3Qe1psKhxQOs7nTCeR/37qgyLQU40piwsUmmW
AgA+L+7f6P7znAfSJryyP1kdTuVDOa61E8J0sG8lZxt6A196bNppvWwlo0p02kAFuQI9W81lxtRX
rQLEyYvd+FbrYp3ODZve8iMs8W3eF8RArd1JSJJ0xJdcNfGjV56IofizIaUdbNa6OD37NC4kOP35
CGJc/Snz7xHIdPOFU2Yd1b9VvnasVfDVq+ySC1a7hGeyGlZixLiv6444lkTE2k3HoLRJRg/bF28j
W89gy9nWMb6xmsvy50gWH+LvvhqO4yFpBsl+4bR7Gz7BuBYD2ckiOWi8nPho6GwLiUf+4MqMUH+H
h7eEwUnFi9UbveZjMtwGRwOUn664c45/3lwpQnNthTbVXq0FztLnpShmd8vIy+uKPYNpCXt5Bqvc
Fn2tLRuGyY6pX+f+gvTPi1GDQzrsSzrM2zKYi9gTnwZq0aojKDKJFtg2N0tsZs8+h3ze45Aveh4C
78MsNWUcIXzH5LnTtf6KTgQKOCaty/Z3K8LgpZqxje4XjRGgnW6Sxsqlv6ETT2nnuY4Sz7QvNY/d
EtyVZi/W+IbH398BWEMZJoYOJu+ITJMJpg3hj+khl8WW9yENRFsTpEuXRInt+WyptdB5PzuLHbNx
pyjE4VwrZednBymqpX+ibjfR7Rl9szfJnw1npAN8p9vRWpxBVW8Se1ts1nf0xYVfbeOLf/hh1N2b
WWFuOrn11ld+utEJAwALVEId531ZxDaqHg61BZWXo5bWkppBf3N18XMZ4kPVbzV6c0TwZMMVoslX
aeZQp1FlGShObgXE+1+HfL0I0qoove4f2zOPcTowfuC2XIwanS2Txmn4M9oSz9mTVzijv+b0IEWU
0ro7TUJ3hh7xvryUZpHqIVriNSjuDmdfHHXy6y9k4/YItetfIisYo1IENOg20nKLu5KdPwrGUoIE
l3iGsiKmHQR7w45bC+u1bYLOz+ckgmXO4+Y4dHhDaF+3dhnhZMWMDB22k3cZDm8x5r4tPH84MoPN
izej3DwDfLOUC/He2ByA6eiIDolWfysWHfovIsHgfSDgrkrnBhypIUXFD/pyjh8IdzIFbcyzThR9
xXW/L202DcPU/4V/WeUPHSgUBOdGzqN80rBKnHeR3jalU3VIT6vzLJXc5ry1wAI70DmgxleB+xAO
N9PRqWjhDmrnkH+DQwJfJTUCfJ2p1EK1P0JQy3G6cEdYVtY6mBO55+HoJe0L0hoykgDJyCv/tE6H
BiT3kMkw1QdfLpHptm0cZd/ccdBKXKq4adS9Y4KRndWuNOym20Fpdnw1ghCc8WRrb6tfEzWu628y
35auYEXGg1CeAuMMkuQDXani+EsoPffFT3ftq82/VRXhB96DRmq8FC/9BhlkD56c2nfbX4tbTMv4
7DtSm+3BLw+Gn2edML+2T7I0QgGg7xjuojyuoErHG7CVYgAJZYczQaaqhlGNg3doXXvfIfxfiuel
2CK1fjaETK7mHJcBqM2JTRQVNwanQRJbVDbTwyGCNixfRt8PMSQkcVU37xyH3nrPxgBylq374IwT
p+cWBtWruwA8Be8jvY/dmIlgWkd92iZ/QD20z34QLieu4d2N096Ue3FLKO6ie0urIvHu83vsBqM/
3C1QP4lIK/I8S3k/fHkyqlxI5YhH8DaWhhz+EsPKXS2r2P5UQ7/U7yVcARRDOUubdFcCOFq3ut20
mvzghdT1aKKUIV5GoZxTHxbzQGGbEwKhT2a28603S37FhzWS9fhq53mve0ByJcQV75XuAxaFUtbP
Yp3rZky9mJ9TXCu/7bgll+EAn8XcAbjkVl44ba+zY2f/Q65m7f5g56/XOgVqr5f3bRPcracxaQK8
IFmUBO2OTkQzx/rmqyiZMfvFCE0i9S+ewmOvP4eWDHwHa3SybrB5HSRKPHOhwUPuLenEgVwHexM5
obI6rxXGquIbGPLiMZ064cEjaJHrN2o8rnGEO257K9wtVs4NGg6ZwIEklLF/6doYm7cpOW26L7WT
q64Z2hKmdpoCCLFobCneeqJ+9WtbndbF7je701eEAavYDF3ED7ZgHjpvK8WoybNXerw97ompqay7
j2SrSb704PhW2TQR8+YcTBwtX15x7WYBL6nAalZVFszwUlsNK5Ul5DS2cUZcRtv59EC11Kt81hhR
1mPKS+rCm/l+pMZnz2ipqex4qUbiT9ozscKFE+Q+KQdFtbGSon6Qz4R7sqK+2GRydHSF3Pdl8T6N
rd2+gZoGk3mu1mjr9DnQhrTr687bNrGTk6IWQakwuuE3GG9LKxn0sqqfVx8IH43yem5IKQzWF2MA
aKKHyBjbzFchceEMLx4wDDX3HtjhFv9dXG65461yAA/EY8UEHSQtSzstm/E1Mr5ymnOnHbc/TlVP
sxz42DZUTp+7rl+VI85940afBm2OqlNDLqaAdYnqyvERKnGzQMVA3O+/C6g8fnZGeSa0jQcnablR
ESDdKG2UzGrFzEVtQ0+MsPtIyM6ho0zWdW3FNURjXy7vEVfdIvKE5B8ulmILR3EDvY3HhCfTEXbO
FEwpi3UtQWyHDEQxAgeoBmjk39TISae6MexIFK6VaBzK8eqTgTW1t9U2j8F8ZpUfJvu39DTZfyil
rFc/21UwQaWxWsyiYbvl0IHZablP7fYaRiC46EB46+3T1ni6/e4eUMnIGXk34HPxUgexyMbKa53t
NJthHrdf1XZUYvjwF8wqZb6Ex9juAK7saRwxX/+02R91OQIb96nwraYCMey92qU0GQS/L05M4Mi8
LqLElFae5BLK0flVTgUU5fuktpKAfRS6co3mtAO86I+b2u0rlDd6m7hc8sWUg/sdTwF8WL4ZmJbk
6Si/6qJQVGI67va/uIakiuJr7DvL4N8LYEZoh5P62mBWwHVT1E7UZvjCl8X/10XQR+17gLUMfUUL
SlreDaFOqAxGWIODqz4E4QMXrzBYGVE1GNc/3mZvTdR8a/wNPCldwjopUnsYVEtQRxGX14MLke+L
lyXq4iC6KgLlvwRDjrsm+Kx7KqG+N+Jo2jKLOhrSi6yiL33XOPJrptMLNBSEyY2ScUtNAq6+0rxB
EeojykWp/PE8DKh4WsCfdkvu2bCOrstATLDtciU2gxhOLsfucau5niB6g8OTPGPb3HMTC0JB4x/h
EPsJ0YqVl3iPzDZz3eeeNb16ddmwpvp7s7tNclcVYobgqwVsxAM0vuuE+cgwxRLINEmbruMjiS0R
NSlqzYAXYlPtZwODb2hXGcsoTsNmQBiUElji+GSbdTYo3Bu0IoytFwTTjlhTh3pB8zcKGOvEqY28
ar7ZmeOqCbSACp4r9xPBqPakaFacZ3WCa7P9lO1Av/G3tlhQWKSlrpy9v5vhIrrlupVJ67uPtBGF
hXktWJsZBzJFjaVjvgnhT/H6yJNhFv4+H6B7um52hHK7VmBKPjUYiUOmAI8t4POT0cC4WLTWTi2A
G8Eovbe+Xlxk1rbjixpv0YMEUZcPhYSdA83vhYkfHTVO5SOnQe85Imt03YuKQAKItOEXmggaPe8L
4QkucPyGZHVEIPYQIP43pNNtfA/qFJknS+ifOH5BZnwJGyoiI2cvIyvfuuVHTUBpHGcGJKp97ZDl
xCM/3YQjKZdWel6Scsz7x3uDdmnuyN/DH+uj/2C4v22aOFa//SFoxJ+1W+bj30zuTncj96Bouzsi
RhYnSGssG2Vw7lon4FSqXLzhQ+oBL9WvLpMzyzB9SWX3PZL0hd/DwznqhreyVL+q2oTt92WfV0n+
H+OhbnhFnFo8bKAf02X0C5d5Pqy3mVSlietCnaZhbKbHyi6e02KWFEnzM/BoNAJ1FN3Y3I9zgvE4
62a5Fteg1dNxT0Cou9yauXPYyGuPvJGPluczcE7Rurl7kjZtPQXOZat3Pt+t4efZswGZIb1+DvCD
ODm6adZPU+/l/Nn0Ow/mpQ182GnUJkXfnVFJYWzO8Az3zTt2iJZZspvGST7NoUdPS0ari++u+V4v
TX/nEUo53NrBVPFPb0q64BU3H2TvpQQPtf6ptb0QL6zR9Rafqt0sBjmcYl5/73bZipe97qx3hQMO
YpoaAmdXUAgqmn4bOneY1asE0TMf20qe9pgFFgdXOlXRXj7TwYgxN5uxKW85bJBDZtWMMSH8QrCN
W54gIhwRX3qHGe1ivcGvf9oaROkv8DLoZJZgQW51iu5sDe5aWLFkPZUNzt/bOCqW5ExtUnzcQ7fq
5BuzRNB7MK0e6gd2gCn2TsRnBG5zM8F/VP/tDvhWjJLPTtVn5SAqvozwc8OeOWyNwuDEiY7wFRdy
Q4pG6LjhlHGYT8Nt04nWxdlcmkp5aUBOpbqXx5wwkVAAV7Kasgp2JgsI7yiifKp5rfKgVXqluAvF
3nHDqEOehOrNbt+6bhXrRTH27PoGjaE6yKZpJA1/TTTp2maJ2WXyM+rEXL7soxXI/3uKs425tBy+
5Kh5pdKPSF+O+uTA1TCpfg07RFyXR6fv28i3InMPT/N1TD0h80gzjD2Cv2UF9x3lIa1N7Z+ts9v0
zPTi8FxtXTW238j1LOSO2ZMh9k5V7bipk9q3BPvzOgXd8Eku9WZ+dT5Ddc42FsX9ORAJwDe34OL3
QN3+TBZ2EUK8fdH4fYh2UJaVfteiRjricGbrPm3t7u5nRbAJ9nYQFZTSKVlbJfVdoF+AHylZeip4
imD++yWvcQ8hMulWd2rvTELDLB4S3d56mL7pj43aBrX4PSC64z4nzgzJ2c+uLxkwwX6396S1QfKu
8GMXVcYXrcCJYHNxcKdEda7HN/OlbkK8NQuQuJTXpVyTFCIDKFRzVI6ZoaFrmihhIq2jgVkG2llT
7ZG0uvFXOaF5GhA/fl0k8VLHZT55zCs3PrFYYj9Xza537wSB7A1Yt+uOWzu1mJ+986BJqWZ/P8TW
PVXcZIoNxITRn20cuMxTr90X8wwyOrv/KAVUfEwEQwYM1KPcpt4/cZ5syXmGgMejGzOdtu/8F0bd
HUIyBqeOBS05s0wBLgguthqhntNrGeZd7Dh7dTLH6g2MnZgZnMegAiSrMgVeODwkjlsxfLY9kH10
Xuf12H94EsAnSitN/lORDUk3An+T4YLXGvHHuP4C5YyrnVUhqJurG4SQjj52fX0ztoT+Tifq01Z7
wxS0j1U+tW13hNdRhL5+833IppPj4PaMGXzx6Lxw6dUH5iFEFJ4mymEP7MOeBF3xVvTk6Lxrtlp1
c2jeep2i3ZuLq/666t20WFYEhecycqk2yXHiK+Sy+Dx5kcavHWxNiyLqm9MRzd7wwyV/s3qt5mrs
zonvlLw8BwAX81m4bgiTjxgRwDXZAKWyqvqyu4al9JbXqCLzhbvX7YZ2vpmTdQl+lFMl49OgyBm/
YVZ16xt0/2UXpXE7tm555aAkMwVWQfXRw1KPDkSLbxq/hGdph+qPJ77EJtk8REKdmiGkkWU4/NUl
Swdqc6qyrm1bns7YFnDjKWgf7ENK6HDIBjOBgh0PqI7K9SzIceqefMPHegfjpuYfYayO6jHG3XRc
Q9SzzmNZH0P76PdK+j/GuhjE769pyz43bRzpO8qGpuahIxJK/OmmaHOvRhrjvhlnGquvrTgMfmwr
duY/hF2O/FLwxYU8D1ssjygtmjmG6HGlanYaoMmZl//53hGGZyGHJHkmkKJqfzlFw7GRSib4UsAU
dD0KVpP0m0ixZFfmFgQxTN7CSkZNQnpze/QZWMthG+QF41S/bZawjm8b9rbm7YhEMzknK6ImctPB
75btc9/02n4ku2jX16LHRHWtZ/auIZ+pghiJKFsBDgx+B7u5X9eEQ8S+HZpxvPFrUc1/a7t8BRlJ
Wft9iECwbZFUbbZvQ3kW4+4sz0g7KOHKZLBvHswHCmqzZofj+Psj9pYdIcTIcKVAI5elJQGtc1bv
Sc+hf2L98H+EiB7GdznRGdWgy/JHwtC044dwSJOIewA5Aw/QU21dzD/biE7AMh07Yho+CS8a7F9Z
RRJ+8jjgt/ehd9xzzQgp8wGd8P57WostH2u9Xlw96dcGibz/c3GOXT+tm3x2N7q3b0nx2fuBhLrC
+fxabbazFcvh5RKyKOkpOvTNJvPNb6CkwoJMjkszBaPHdBGpEKFUMleGqm/Wjn/zaOOkTYsOqSvL
kGRhDiAS7VHccMiPQ3jaYyH920mLUL0SB1EeVwdc2xIFbEsQZcjEWD4lXyTOR7SRExrkiCj8ciQi
3BO7zlY+kuF5EQS3dBkGdG1p9WNKmXYkkXP/o+SQ/T6tsfizVH1YPRiQyG25lka79lF1KyBtzrDn
KD+vAtVUb0t91EuZ0/4kC1gQQZrn8+LuQK9n17BMh3fNugCS5Doso/4lGBja1hSGB3tArm2NR4Is
KNSeS4Y03W5/RwVJSgkAFmCUsDWD8XCJ4rhbiKX4knf1YcP2TrYJmMyX6Kp0Jcx3ScjQhQCZov8X
H5XjvutGVfInBq+uR3FPaHKQwNK2HnrhDvvyDXj8On4wMXfqyIHwkaedRQV4+6y80nGL7zEE97a/
KFS463iPPtFbpvPkIrojDbKmvnQ66WEfxXfj0lq1nApxbO1ntNVsoWlV1zAqzDXgKDprO6/g0hlQ
QZcoGX3aYK661Gwyt54fd3L6FnQW8C3z0Hp0Dx4uH/eJ3zKxHn9HaNxnM9bquCN5tq/tdescLt4U
N0KCHLlsh3EOskLPo+qeUMdK/z8nIIWHR5+UaOSx5DJETfXQMg8L2EG/L0zzVEhU9ktqyaAYnhNa
xcjg9VHfVI+YFYj90AG6hekUty6S0nQHf6LSADonai7hZEP56PK6uJD3SMmc734CZHcXOkq7v2MS
J1X9UUob4tL2Je+Z83KsAQK1qOym/UGuKKPVO+ExSAu/Gx9SAFNABx0Fh+yi8ctg0Blf8zVui/Wb
tUXfrGD2m5jIrTkcXdgblExzre4wCen2M9lIUtzPs1dP+tQTgFbY64QmPJjgsNjmyMOYw03nOnAd
4+RJiKmd/6sVdvrOZqwdQ+HBUsnb2M6IsHJsnkn/jzYmZFX9su/unOKsWaKfdVQP9jUKgrD0MwrF
NjP/rseig5YL48bpLWYW0nseN3CGjm6BirYJ1Dv6K8ZgGvofqopF+HHUUTHdd86U7J+sElrdQMGP
5ZhHqP6r+35GOvm3jrndotSEstyePSg9XgWJzHgp0nIty8EhqqIre/6q2K/cfweTs3CZp4t9WHje
3ZDf48uxwi3WJuARcCrU34o9uLizahHZlnUibf9aoKBgxokL9Pc/O88hESq1IYWI1b1tG7W9Uzsc
9G3uxglmgVYWrRxziWmhne81sFWj/w5of7wyPdamJB1vP+pR/OcPC1rlPGmmUFT3Dqk65rui/1Af
hM/hOEAnOUCl1n8dkFiT5JNe6n+ingYak/EjBDsiUACqb8ijVne4XU3jySML1RBz1Iq+VZu6MEbO
3Uc3maoLkVCjvZnuZ98i60R9gurxlxhZcufHZhE0AV+2ipz0mOihpgS3hp7vDud99/b2PW6qrnoh
xS4SP5xNs4ExsDeb2YI0qMDv528NCae4WdC7wL1nMZoCgxFAzL0uWYjihSMtmKQs/0sYYLAfbGyV
QXkPiUVA6slFwSweAtIn1XrHyWt8cYP+KAIWF+5uvwFcFWty9pPO+eMmc1j/iZeKhIU99I74V7sA
cLiZCfhEPxx4SP/kKSA8BIwV259K98r3tZN6cnX2X2E4iTDvPTQYcV6s/1N3Xs2Ra1eW/isdesft
Aw9MtBQxifSGJun5gmCRLHh/YH/9fFnSdFdl3yxO37eRFJJuGWbCHZy991rfKk6PfG2pY7mTTjMV
48xo3KLbDaT7ack8krSzTG/CymlpdDbbrH2KgTcJyAN8NZzLRpcxH5kNuiXFugl7c+J1jsCguMYF
Wdi44adUvVfVIapukxipi+oxcKCGpjJiEuaRV9z2WGXcNgySOfQ0RdOhksQ9kXzVMFxVwWlnAG6p
TjJmIIpUX7LerOWhqIOCLm/YacMD60SB3k0LGPM99NnJ4FG0KKpOjiCCr7aI16SfzEaF5+Oa7yJ6
5g4sn9brYLBLqPBIFJmM90JjkNzPBdqmCG1PTfe0YOAH4LDy8qR0o8/EyksW1bAcjYkmDhV3sQFA
rg9Ao602ideGzSrH+TCDKR2XuIoiNEPcAo5cdZMZmYvKHqiCDeY2ZkWZXeIeO7SyCSL2fJbhoiiX
hcPDTDOLce5qRHtryFWc4l+JvbQbmyFhamnRXe3njeoT+Ig4pGs4Vqu04/heAaMWbDXcV7G4rgCv
wWZtgywLEssDOhlr4bPLYzblyynCPICATDCMYKSeM5QtJ48uW0gXBn5kobk7oGrmybc7pg7yGzZO
TtivIyJsKf/adoD/MkcwkVv+AkPahBxNmcxJfNIZjZNkNVpoML+JpMnKzFMUGu2PogiZK7P0YL5i
I1fTnlxPdFzbOxTmgIG7sMiaT7IehjploQE1di+MWsHuEyuSCRXjhcgmFEDE6TRYM5E25nSCDgz9
erJNS4EmqQ7sOWe8bmsLrX6lxHLj9HVgL0Rq6LwHnICQx37JNI0Ew7lWD35PHhpI5HvfqFLjXvjo
BpmxcD6zTcRMVg29wCpK5vJ9YYnBM7W+4QkIswHRHcjQzI6bBU7kiLlt7pNGsS5HzafjTM+/zq4x
cFXl3qyJaK9OI6uoQHlW5LifYuwfIy4T11S/JQ3S2SUxfGP0lNB/Qu2tFym6nDteW3q4llWbF09B
xsD5e6abpjHeCTsdXKYKRhgxGQ+DOKDxKwrE3OwRFTMdGd7UKbSTRV3rWja3806z/VkTMlxNj4iQ
aP98DGrVJ/GGgsYRvO9LVMDZTGb02OKZmqvmQFipY6UKUzBG6sGHRJl3Ci5L2yl/irJRL6ZVIl2a
O0fOqD+JRewCScYIWRLhMxzw1LrtNgjQ1mhsRqvJKm4Vmi3atjWELd4kDlCh72kA5/re7WsFkmGk
mbRugTmxphgFoIiVb06F9pAQk81kWzNrpX51U9SmDAYzV6DdPbVcw3KGxrCxGV4ULE8AWduiERu8
Q2puz4TiTjob5AnrACbsQq6idtQmCqvR0bQ3v0wyZ9q5EhsIUDO2PZ7TtXC4EKjUge4s2wgHERbQ
KrGsAaYF3L9+NrKOc6GHzB5oSBeYp5L0PU1p2CNQhQPiJl6UKoPyUjNNS6/KSS1TiqtAVRCHqEWU
VXe6WTR1MSvwheb0q+KJzNTCduAehDPHEaXbbXHH6qq5dBnUT6Q050qIZtrCm5nvGAsUvumZEy6T
ZRkDodzgqZT4GxVJvLQ1DzEA1S1aYBmPLzUZKsVzlLnkw8zUkSfRZsSPQ5+EHctw7D2uTVvn/YTO
EHFYUtGpYsht6O2AoBE3o6QTNcYopzLTHGTjIYJuealHTVUX9goTK5TaDV53x1+5EI4CCTAfn+Uq
FvGouIiJrFCmC7/300buTfZyJtkEjGs4zUMiebxpbGaBuyO3jvWL2gZ1wDpu0lwUXtjmcpDvhWzr
fLgPa1urmwUvIWU0ED5qOR6LtuecmlcyTPEFzEtS2LTmyp/YtOGwLh3f93paDqOKgJ0RReeZIQr5
kmjqPpuGqxa9m9Z/N+iOZMWh7DIkFItKlpGijDPEYWz1l9ZJO+OjAfMbbQ9mSBjtfOy7oAuUG3bk
et02mPpo5OuPSamkbn/Q7dSuhh3GTrO1PegfXe/OGQdTNu56l443OTYOworbQVd8vhMh3Emebolv
AHq4JBHeVqJVV9etrnlZbVZTNitY+rKSJc4pUYjyJqR8v0ELOVbGQzAJx+lzT2EnRkzAIsSGeAJr
yjaInfI4UFbrzNPRxzIjPDl4adtjztW10A5MTJCKAFe86HucB9/jnvkRquc1LkZRE+BLY0/E0YuN
kt2WHg2c3Hh12UwGNiYlhA3JbIIeRMshGJQ03xFPGwbdXDV7xoux4hiJspBk8Sr5ElGqU5eWF9Pn
DHN7wViXEWKObTL3G6rlqWV6vErQsbInmCFoV8YaITUF5HhP0zrc+uiW+3CrsVb4N8qoEkiIRTNm
kPhZu5XTfLZVnlLg3P0eEHCBR3KeR68NVguSwh+Pwu2cVw3b3JvQC+X59z/9AlXlPKAb8HENibOY
ju2QltsUswXCKFtFihI1bej9/kMuEEjOY7qjqvTRmoXimKEeuPXzorizTob5UG3D5YhO6Ob3n/Pn
QAoaDr+SVWilNOMYTjTVGLGO+Ts7JTu9o+xrzRd8QKOkJ4YKxfXUWBjWq8H4Sv+C7HgB40C19Otn
q1Kh18wlOpBNp6bPStfqKe61TE8RklWZ3r92/dhIc9aGFe1vz+/wJCHq6mKnIctMR16gzKrYRaHq
5YWR28sKS5AvZ22WKvqSvKOobz01BahG65RWb/yN0mt0pkUUMKHTn9zUAin8BaPmwm1xHguLXSwX
fq0oRx2s6nNuogLY6Ho/YBefhuKvkXbOk8nzzqwtRsXo6ce6YUwYjlqk3CPRMdMvrsqlG+8MERIm
YWfzMCZPJd6jb1Wbmre4sJvaQ+XvOp4wGc9/gby49JieUX1EXGExlZN+DHFCNJsk9M3vZqgb7fL3
9/aFK6Kf8TTCOKjRuIT53Sha/wE/SPLdquv+LqRj/xcxTvoZQTFjYQODMBhHBl2gDQfsNsciGLRb
NbGNLy7JheM4D9xO0VkVcL/LO+rJSZ2z0aFbW6ah0W/1rOuML27gC1f+PHkbq1doGyG+jbzNpk0F
d+QJtoC7Vp1SXSAMjr/gDV247Ofh20Ztm1Ojt+UdwnFY842G54sxh5V+AW/6sX78d8qN84Nz9BP2
ioBYZpioMZ80Lan8XeCrBbBDNvZKWHkqAuBgDnorQ6CRjY4QO95/FrvRqf5hwMo6w1gxrTDUmH5v
ImPdkwoNeHRdjAEtj+FepbzglvNNWNJdErT3Uauhp16iDlDsj57W/YAlXoBwMcDmu6FsZzW4Fjp0
bUdkiElzunP1T3/skTLZPbvHq1Jjms2s2uiZ5lBp6aJz5rlgpxK+loOv1aXXRa2JBJcfa1YVtYfl
Q+P//YNy4cr/4Nn9dML0WpBwPPr1S45QB161pdkB5rcTlbt0EMBZU7lU0fFk337/eRfQttrpRv/p
84qMTLe2DvWjwDL+0lfVOB8pffax01vXTIcCDJrZVwDhS7fb6dd/+rB2ZA8Tqb57DKNTC9hFkell
pRUEX6xiF06edrZgxswyQrw/7hGw9DTMFEeoN1pjMJsYC61fho2bf/z+tF06krP1Eh8PKl53TF76
Qo3kHDNIN3wHrSCmv/gBZwtm1YDEqOLJP+oDsJRZJQIDExlV7hcM0gsxns6PncBP18JPhEskeG8+
uFFh2s7KFxav4xm1e6Sz52ztNly7mBEZEibJYLv6LfthHpPVgOrBp92iYAlW1r8/nZe+zY9f/+nb
YDyMh2I0gpeBdxtluD3hcniAsmbYj5PGTmeL16x04lstAJgiZxKMiLvEJCDtfWuWtloef/9NLlxY
9QwwO+bs85Ft28e0CacGMbg/Yezouq9CSy/coj/yi346UGSpNtpT13qofUlwr5fLpCy2dAu7RJvb
zAULZhf0sL54X114vNWzx7t1Gm1I1dY61qFDrRHmCG5pajjXtHizQ4LKoqEcKo2/tidST2f1p6Mb
sfbFQ2ebR8OQsbp0kJ/S6IkRjH6xF790ec6ecFUJRHFyIB1DcpUR0TmCMSla4+b+r13+s+ea0UKK
2qY3j3USGR964ZiJpwboBWe///l/HkTonCecg/oQmkna4HNOG59wcVRNQ40sFtvE0XCzoVA3hsiK
yQCVJEfnjneegbmkxwMW3P7+K1x61sSp/vjpIiHrNc0T9OeNbCz5PrlmvULra6RztKDKq4D88B31
LZ3DBEDALkCeZM7QhH7JZr1wDc8T0LFG2DWduhodaphbxbOpIOJc263bfhVld2GXdp5/3sQE7Eic
qN9GN6FjBedGb8ZvSYFp5aYx6UV/cbtfPJVnj1cT1HYV1CWSWqghb/QwBjKK2nsZ0aQ06m1bKbex
wRjXqrpj7St3v7+Clw7v7ClTdHXs8BuAmjBQiXckqWHwv2az0xNimuvNtPz951xYPM4TRTW8tRmo
eONbFZUiueptjdvC4+6Vfjz3MetUcoanpnHieVbmxvQVvPfSDXL2ECZEg8TAMxA4qBgF8p11kvg+
jqrQ65e/dmRnb1ez9wMMukX5jsY/sp5o6RjxVkF17FbArdIAr50IaR9vUzsRIvpiMb503c4KFJHR
izVMs393xeQWh3HCSfcJ1SWa02uGsf3FGvnnrxj7PAE0sHoX4aoY35Pe6JIF7B/D/WyhBAmXZi44
3h0eBqr5+e/P5aWPO1tO4IdPtPNH6z0w0bCsaHIGMHNEZgT2NX3IxN6nhJxM73/t087ez42ionUc
JvlOn1dU91E3YR2bM/yKaPuC6urA5jm9i5jzixX7zx8C2z0d9s+rJcyQArxh/dHYuqGEODAY45Aq
0w+MOBZlAQlmnDVIb5I3zVchMXxxFS997tnScjKhqGY0uu+57oNbW+V5ZrGxherkDKhesTa5Xhdw
9ISlDMOg+3/xeM8WF58RVzhNNVSdKcZzvKzBHpAAR7amai46NCqgW9IEnePHIPi11e8v66Wj1X89
ywMekClHbvJRksE7KPMJ75J9ZSiRiqe+153WFitOeJOhI2JCV39x7/75E2m7ZysN6EwIFZhP3uM0
GwYmkkxqklkSNVMHkFIkmCt+f3yXPuhswRkNHdubSKx3pQmAGMO2NYxlHZGSA6bBHKsvTuOftxDt
8+RQTEmTEk9R+jFZjUbansxym5wKpoIV22XmRY4q95UfJekBxaRBrNcpqpd5/e+P8sJScJ4rmsrO
x8Yl6k/8cpZ7B+WtRdqJx9oUDxZ5fhSwcebGzhcn9c/fE4iVfr1p7MYBf+IM0Uc8BDJHAD2QFAaZ
Ab7E74/nwlU7DxXFVYPih/fpux2NdbA0XTTPs8YMpbZMpKNEXxzHpdN2tsQw5k2hRVTqO4moYPBm
lF1msQnYfVrPSUbEyCqy5dSUX3zcpdN2OtqfVjQqrMAUZZ58ThFwuwNIPxUkaW6nmDG/+IhLJ+5s
EXHjWsm1OEg/rYDp6FPSK8gbEjdsAdiUlfQXv78+F1YN52zVQEfDQLSM04/M1XMHgJzvoET0BBPE
uJ/jV01fUXwL1EK10Q9fhYlf+lTt1/PHNDyrksbuPuKuHuEaWDlvdXfXYU+LlWU08C6vGHQ1MlCW
Igc98vz7o7103c7WkLpHKedDF/mkUO77W3hTRbPLSVT4aum/sJ21nbMNSjcw1zWayn93XODH6arw
fYQfk8q4ITkxF43GPARYf20CP2M8nU8V9AvJOK82hTlHNuPj6/xLB3ueFxmMiOb8qEk+TjvB7MYQ
SYZczI+Zun4xbrlwOs/jItEWKkzcbPlhl5CyVmEvtJ6KTE/hm3zxGGiXPuN0C/30qBGfgNClB5KL
XT8RyjRrAxAP4iDDMUieh0zTYBRHp2HmcEUIMa88n9FyjPCmRXW0qCvi9cblWJWxrPeVfdptYIWh
/g3R3xIf/IgeMTPgExNlagdzmpJthYzbko26qNFr4AeYSrYqg4cAQAVDrDAFhjnkku1ZIfRixfxn
P+nf34f/FXwWN//s6Tb/+A/++R1RD9nsoTz7x38cove6aIrv8j9Of+0//9ivf+kf90XGf87/yC9/
gx/8rw+ev8m3X/5hkUvcobftZz0eP5s2lT9+Ol/x9Cf/X3/z3z5//JT7sfz8+9/eC+bgp58WREX+
t3/91ubj739jVfn3n3/6v37r6i3jb/3v70H4BrZSvp3/nc+3Rv79b7bxh2PrGho3TbXYPZ5eUv3n
6Xcs8YdhGiTJUvE7Nv/Dsp9jUQ/5ROcPFEv827Qtgx3IqUuEc//0W5r7B3RjrL/8ooHohS3L//1u
v1yc/7pY/8aM4KaIwAT8/W/Gj0f6vzXmdf08ZSxRax3MqQ+mz+mdT2gmmjZH0YLiH2GP6jNjYh4X
XeNYCTNQrjDSlNgbUxU8362J7RQDQmhKS/2g1k7qNxfKSfdQoH6gvd8EqDsRPbXu5BlQbSLIBtgg
l4TgQWSYu0qRGtFsctDCPsYIeeu96beoezsTf4jXo2j1N2h8UusAxSvIF3EY4cvwVaYiXuz4pbJp
M8NIDvRbTRh7vahiXXqBLELX800VREIz+uJF9IRMzt1q7AUozKlVb53EdNL7SU3tfIGLPB/2J57s
uI36YmQKbqIZv5maUNZLsmrraO6jJPN3dYVp9J7YQ0DggR2M001a0XD0HKXSp72jpeYNYvE+XhDX
6U/zkeBwdRE3+NhxLGvKk+LwAC9cyG4qb9kJ85WSTIp77OCphNeFTUEN28iZmucsKnuf/rvU289J
DI1xS5S9DnzQNoCGmV2RhozmLHM4oguJcSbq+Bnmk6lkyhwenNvPoACE2ipHOEHg4+RE7t6lcQOQ
Lg8sd5/aVlbtwN6l7UaNq0nbtK5VaU+hkYfWOh2cuF+mwIU4UBUVL2axBiBEPOMv4yUYE16285iW
B0LQE9NyPqKyrEBGCdF4o4ZkL5khErbTJYIzoJ7CNgYbLZ/aF08GpvRhE/tj5yA0VdLEPYAAA6DQ
JVOTLGy0XNUct7IJ+NVBqPTYarZVPluaWrnzrhGZvucKxP3OHSaYCiA6Jnse6BiISYxQWms1Gbrl
HwATG+GhZIqdraCGEdqN3iW3m1k15PFnzL7Hn8P1yKJFnKIXBjetFcmhrkrDurNQuD8UGPS0Tx1r
UrombFBWy0INqoyjqNoEyhkcib1D/mkDCTUBnE26Rj0cQsA8lgc7PCRiKDa78NZNqd0Wlu6SRzrF
ToC5Cxc1Qir2QBq5EgbJFg9ELUHob+qsxj/rqMV01bo0uTGnKw40apu4uUHylGHNrLJ+ThI5/JCA
blmAZKnOcR4rHPRMqxWgmeWUkHdt5rbdrVz6G8Y8trWex1GqmC/vAxyDZj4rCIhOV3AOanT2FcJU
4qBB+CAdq/TwGYdn42/StGyaPSbFrnvBRSzbA2A4QX8Q1gUc1ITdHSRrVr2R1xqjNfI5x1ZZEVJR
wkOpsIr1K7rcagOeE40YaT3C+N5oRgM8vo+BPZdQEyR3UiX1DW9gsgAs31IGT3RJNdwqOYC0hTPq
XT5DMyTqPXNuXJdNNkkCv3tYaXeYzYgvmUw4Fgc3sLo3CwrABjQX4UBq1ms7krEruTCGAvqVk4BW
nQENbkAT5K2ESFTnPg7RCbLQIvQxDvGoFxxtSuyavnVctZ42XU1a1WsD1yiapZqmqV7pULtcjXYX
kLU0SAhKDEGUhLC2ug23FQD1mMABW00XZtc31sHywZ7N8Wb1gBQTzBIryJxBfiWkjpgRppUJNplv
NBr4fnFxmJucQKDBg75thp4Wm2X9Uja2kODFkVTZA+Ze0j92yWAE0dp11FG/R9evwLYhKrYHJt+g
az3t2iz1Bg2Pkd8inipdhKeh62/FgOuei66wsk0+QucrrZRlOHf1KcqXLhbcbCuwTocb1PEpQM+i
A9ew4OFKyEyIfJ9g0dINy33xY4XmymaQraRGaNtomJqD/iP1nxhORsVWkmwQX+d2V3m4OiuvU/l1
D0KUGLFUsphVYW9hxgCADsy9y7SKq5GK98xRdGWu2A4Lels6RbNMKX3KWT0BjlhVgCoqxq627a4K
GvXBXFbCsNFD8H6dw3UYc+hUfqqy8OrxuGic1G7npm5p98QAUNmXRa4kq0yGlbJMMjOSO8dA57UD
LaxEy9wVwwehxaLzeLM5T0GjyCfLN5CsEA5mPzEbaqzvRYF5bDaJKtQobUkc9xTT7du569saNrAG
B9ccfuiYPKPix3kLj0YJ5CvAIVo1WMjQ/I4OLlgYc9Yo3iY3a3kuUfZhDk/SMNbntRYP5gxuSxR7
GRLGJ0PD+LQ1E1BKJ20mePKh66LnLk0nn8sn7HJTmwX9V6XUo2+qOEHrSS524xDAa9FWV31E/vtG
KCe7uQyw6FyLdtJR8/B27GalggX1UAwILlf40Mr+JUhN8AJuAPVkPeV6Yi77QRnkIQRRM3oqgzoe
WSJtsSrDPVe3semXDtfU0tq96ShqNXpO6adyM6DIjTuME4OSY5aEtZjMZRTlFjhlE3QZPieBKplc
giY+6rnapisxFnX7TSeJ4KSbayAWz/wKyzmmDQGOXGUdNYb4LeBaKO8dt3aLYDVqK+fDtyfTBIUd
amOOepH8oiX/tym3MDScdp/VmSo2EkLEtEM9V/oP+BhyrJx6a07uIoGSBBewrbVyvE50lkV8RhCN
sT9nxY0iRld9pMER1XeuZSmRpw5DM801bMLu1cCaGC0Iksj3ZRXlxxIgvWov1QBa7ck7zH7dqgxn
PISGlBlPitRQLNQGtqYrZ4CafJ+GVknimSv6eE2CR2mush4R3076iFMfCzS6oKusQAfdyzOo31aZ
1T0NhRHH20DU3FN9bhTVlYlJz51V+COMRYenAp/cJE9LcFgyNVV1+nczHXi9O9eRrFqeqWPNXzgS
3jW4iaQSq9TBhbQZ4ctUczyVWYryvgyKm7rBiUWyMKyIRYNARVufaFnxtapUbv/C3LT+TvavfaIj
xYr9BnNuDD/qhpo/nSUhTAaWELZizix0rAk9p533+BtCqG/HotG1/puZVmoDx0XGp3BkU/FXgz7o
MbuwkTnwlawTv7+aQjD/c9vUO9TGvZ44zPbduFeGjpFwGWOClSmK2W8dDJDmW4w6s7xiK6aPw07t
VbrQfplF/UJqfRZv2cBWPYJBJ+2am9ZxqnoFtKOfCPZBlZpZAAyMnY9qOcxQUOKgFdswwpoYPBOg
pI8PwODaftih2suq7j0yiyAvlm4akqj9o6T4HxVVf14u/VJfrT6LU1HS/H9QU1EI/6amqrNP9NG/
FFT8hX8WVIb1h6WDHbJtW7iuJVxq7X8WVIb+h2G4rP0mDQnXYeH/z4LKUP8A9+HodHhV1YC5RxX2
r4KKWgvDs6kJC66kozmq/j8pqH4os/6rnrJ1k+k8VZumYyPnO5zLKpzBalo9NLJFUqnrJGPzgZEd
98b0UaJMWbLOlcAPrPDWDFd5aka7YHJWUmRQOAApbwkNqOfU77eI23lebbhYagjnWcRImpJxXosC
ce8pusPM+sOP/0ob7tiqJp8VafUXg00N4wktil8OyOBftqVbJ8eKYzhn3cKwHxpLJW1kgUzkOSmy
Z6skGceXbbion1uEyjNGue6qRoBLTBL8qcSBUCbSbaHVy6FXrnOSgJcKFKBFkzW7YQiGhQrdH6PM
HX72D8gjnqxqZ64g2PMsVZ/V2dTcDeyaZgRRqFhe1EOite2OUc+rC3AX+TIUPWqnuRIo+k4zihsW
9UNTuBCWEH5Cio9fQ83aaaq85b2QrYs+mfdGiv3Y6WBoOelwmpkqmB+iQw+pOpTy06wJoWLiudTd
HpcVowhieZ/oBdV0fN12bk/VA8qyTSK2iEhvoZveGHXxoEz5axR+V5rsCmg2FqQaQDWouAaAkFcK
e9Ofsu3b+NGsVXb0Yj3VAcEu4nqY4hv2EzChXvNmLtr0YAb1uxbKWy3qn/Uy2pRg10LWcRlHt80D
S846sZq1n3ZzEcS7XDdISyu+g+3ZtlO1noSuk/qkD7OxC1/Ru83bIr4z1EilPtCO2Fuu2zE8QsHE
5AlYKwHQPU6rHoLJWPNiKoY9z9tVuVbGcl8m9TUeHIV8p26p1ubKNuJlFR4glq2goO5QrhwBuhyc
JrzXNQDOG00PVq5S7iBQXmNrf8mc4IpJ3Saj1MQCtWXgcW9pd2nhkPdT3YopndsQ4PH1zYssXYtS
Q/X31uqNJ8Ad6lp0iKR7tGL5VE3ptekzT482WVvskrhbVKzUY3gIgF80o+25JqwT2KBXp4NB9r8p
AMhJkIfuqYUZrLG979lL3jqNsy+n8jDUA92Esp6TTrpxRPZSA7cZABYQtEr8lb8Quk1QyDUBNZ4h
9XclSl9Mc3rxs+6uBVFdFwav23EjjXjhdMpVq3Y7aRkHaBcop5JTWbqGREJO/YHIQAAIlf4WmOoz
CEbFkyZ7TByUs0Iky7q8TRxlV4X6gZbAFn/oE0a5G6dJFK8bnD1Bk6CQuf8Tf9/oeBUS5VuiD/sq
Cxf0X98gczL1lDiPJkbyUeS/VIr9iusJuvCBmK81nYF1WQ67QB/XpRruTRaSNFM2EqKITJzNEADy
wOWSEbnk229xzsamz12aKry2u6b+Rlv9Xvbh3sFBkjjwRKOJ7UQnYP6QVeA1YA6Krt/bRXmnao92
G19htQaa/YATca4N7sI1Wm9wiAgzwxecMu9+Gl9B5acO1uYkN11FWfMY0BWbmVL/Pky0zkPVPizd
cPjn/SRpkPJHHA2u3FBnR7dL5hALDiJQj5rdPrPvuY19/cEt1lVmvlZjsnZg9ANre2uM+I1Et7v2
UDXavdF1awfCVVmoB7d2r6Y2P0xDuCH9cUZw7Z4iGdtbVj1MJ9CoHk/XInPXIXuw3i7XNL8XxMMe
gwJDpJ71nyXWz3Lq97jAWs7W6Emjg8jfDZ+QwQiuqr9FbftcWlvXWBlt8+GI4T2I8am0TP9nnYKd
v9AFPEWE1mxvQgFNZ+RmwY9FF0U9VTvmUxBUz62rPUk5QNNIrhvH+GwrcdMMDoutdp9i5pr3UfXs
QFqnkvyGRG+ntjW9nGwdFBnwrPg+za2n3Jd3dHkWPg5lR7EOI0/LyJoTDeW8I4LZNKpbddBuCg3Z
vxvBPYGVQcDbOoVyMIvtRavW+EjDcd9m7i0cwfXpFLKZetWm1y5NAhSK2QIKg7YuTQI1nJzVMKIt
KO903dxrU7ehWbaFZndQhuTKirNbqeTs4JAIOI+VdO4Buz4HynjEYE5AC2yCabxrgvZaGaCRcyHM
JLkjAuLAGvDUKEcQeIqncHBmDKKmDNZgR7pIaTDGwEYGi+kx2UTEa2zsvqGDPl77rr7CwHUQjX1P
ytwMjpLlYQKjBxQ/hY1Cvme4x4e/DixYOhCA8pS9XZYeArIjiF7e5V28LgpWnzbb4bLkKkHVOi1g
sm9XTr8ZRXLII/c7mH53bkTTVV2tTOAtxJofXJlf48uds9O9yuGAzkh9v3Z8ZV1pS4TLxzY2nhVz
euqc8ZsV0uuQwKJcUbbzML8aGDOB/8JpUBXKbVo52zjZQJk/OK52Qw3A6hw8tsiLiklZ53W05raY
w1ff2kO8HdR7Grl79Woc/W3etS9KYd2qZrbz/UfUE3dm297oavQAo7wb7/hqh9qShqfr9ryYHiJf
rF3qMNXXHxVTvdUqEqBZuMrevqpV/xmesmPZbwUhK8UzmKZNHMdLiSEOMfzphWjq6UOd1AvSiw6C
Kqcp1u4kr7AJggDuseRhkPOHYAU549YK5HNjVY9OzKrX2FAG5DiuqGWrJYR925MLGrrFvAchDAVN
ve2LaYPSgxo5sjOPYO8na6xxMkbMQ4gaoKSuHgOpbyNlqdX1lZ4nL34cfQor/AY/4mhETPezEySJ
azv6oPMgGHdJe11X4TFuslfTLp8qi1cGzlG3C+8hs6xC/bUPxZzK4xUDHS1jowciFOwhUIrEWLkW
HaBiuO4M+9ilxmOROjvGZ1sJYYT3PXq6bZCMFCEFgPC239m6xOyTPmDWS8kpmjlF/i2j7cb2Doiw
FHJOcOEDAGwwSj50G4UguRxgqT10J4nE7aS1D11uf7o2tD1CFB4r0gBg7Yl03NMypgkUHl1AhcZY
HGst9UKjevqMWeMQv5++PE710lmeHme9M+eRCLaJGJFtFitAyvNTRIsaGQuuAvqWVevkq8JU7wG/
UoTH2WHIgx3+riN+uRewyA+11vDuMdf3umheI/YqpPquipWPYoUQG/2ultEN/pW1XUSvcXfCzwbX
ucmGidy7LBevbRrlxNQV8Go09h8F1grftCcaPn1wIxSruDaiXWKlWx8U60GalX+L0VZhubA+Cztc
2Lz7rwKHOJAywHdrJd02dPs7pUqJ/6q37PLqTSb721Etw5uhyf0DrDEv0o1tMubGKmR9xbLkSWI9
8WIufNnUa1sJbnDbaEth9I86hoDJdnxPsxLJE8jWFX495A7l1OzqPvqhN9aVnd9IFZOijpgTSHjM
z0CqB6j7IVGhxk2NsjQHJyAutcGcaZZ3ST8+UO6w25sGeu4+g5YG9nmQihXkqzVMrGmZKOErIswn
iOQQ8lT/vU+aapkbvIVsWk1mUyfQl0B4aXXvkTfRzNjR6TS8knzB5dB3bsBGlwbyAjWTwLiV0oUo
oiu3K2fg0R5Ji+X2E76JKNPEVBoejYlIKTB33So3FiEMrxm+kAZSmHkUfXaNE309dcF7VP4f9s6k
OXIru8J/qKHAw4ylMeXEMUkmWdwgsook5nnGr/eHUjtaqrZb9sILR3ijkKoo5gDgvfvuPec7zU09
ogdsJOkWajqH92H9ojh5XnGGVQk9sWpDi6VG7GjFgoOyX97i9hZ6Ig1ccKT+uphXLPSxT0PJCZUa
wIZWXCybrWLo1e1u9Lt8gmyYgBYrANAmfdJ5uC4iyCpPHfY4byRukOE4U6s5/Epy+a6Isy80B5U/
FWx4sa4ikiq/U76qAR/9Zp1lCjCpHPe9AqaxMSPbCRJ5BuNAVUQiY3appQ79YUJWSyqF+3wFrWjh
beMURnxA+kR4cUQnvKsZvAAqQIB1JYvWzcCaePJ0pNDYbC7JA5G/i9tgLnUJJ4sDaIPfwHJIUas5
Jqt61oJtD1VrJNHVPlcTvMHeGmiUGYVH/+/GwEDjZ3ELS4K58L06iwDny4zZjFtKYiu7t2bVvA8Z
XdDmtr4DoEs8ZWgmp4UZv2WGJH5sitIf84J4PuDsA4Eet+rUOZnOKdXO+8qHdxu5KX2vOxiptDoA
W7sAScp9PBD3Izd1R7qJ+oVLWybupTj0gBucslz3I0EWh0IHEKxXzLykOXU0sU4vwFOoIpf2od7A
ApIuf3R1fNtvjlR9VRNawnDheI7j4h1cNDlJZmr4ijzuyEDiKR6ORIFlVqg8NkRt1eZdvpgHlDgN
XVe6iLUtIAmbc0Y0RSvvhrQyHdqYpV+txjOu1mOcMxsghu+O5vfkIOG+gwrWOkwqGSiwujPoo402
hPFZFGChjCR/tPpIvKKECpr6DlKFfN+SocNAZ77NVZ1qqruCyofdHenkeYofOqnpc2+dEWkbp56X
xlM/BwmZHYgPR+g91ArEw+jyTauEta+q/Gb6qgHBr+qrXNmP+PnbnUiSgplHmD7blONhfwa9kOyi
GRJMP9Iww4kUst2xG0xicke82CCWzJ2pT3vgp95EuywH2e2AgDtn+vzKjFZz4fCd0BDgwk/s3puF
xTV5iBvRB4rBhUIw77R6v1dVzjb0tPZqrDxaeD0UIEBlbTZ+RSqMaw8IqpD/3iWQoGAsX+OmJgd6
O9S282edA2EyCWWBHgZesLdy0kZyf+6/ytXeLWq2s/BEH7ex3UHY5ZPONSe2+QHOzLtkjN81/Zs6
juLGIJuFvVBz+wRko96ghrNVNuxyuqkn6S1RFJIg5rIMZLPkjsOz4gy5pbKq2gXRLQcFFp8nLapg
18jv0Ck+iBU7YWxNjTt3IC+zUiDFEdlmneGYAw0LWrI2vaXRbS1NgLKm1XCzmO8kqt7Bmh/tpdqt
ZLcSW/GalW23r08Re4grCTXn+5CuC4eJSeMEP78ZzUu8JvINLXFMAmbrpaEJDZcMW5qUW+AfoaxW
a3t6adwTnhpBSaW0Z/baezo/NBjGcNL1PTiQi7G86VWGUL1XlaAdJUchRshRdOs9b/sHjaZpJ+2S
BB5VTAYpwOeKNitQubLQCZ8iRNZb5fxUia8Usq+rCcG4bz3bs3Uq44LoWyGqYAm1536TNzIwEl4D
sIV+8EaimbWnKBzUZ0T5r0Ve7FJOOEVG/vBKpzqupQGiS/WN3D3stOaHaOHiSiUnwdACnsujdGNA
lPQkGP1+zqbQxpNnr2lIE7f71Ib6lXjqoDLWTzXe0uEJsh/197wYP6xZ+prqrWrSCCKtJesr11XV
LSrKBZ3CKBGS8l60U+n3URMwA5hdRWvQ4Q4PXaI5HeTXu7At9vJWIkvofiMwYtBcpMkBaTVwYM6P
4yyre5IqH2a7gHZIDkU4TQ/olR60AUWC1bHgxHRuGTDNi180tLMaI72olnYAvP85o/dDW9g5CcVE
UBV89nL6IrUr82lN/oCpD6SyHFSvoMRe0vY22RIvTHuBIr5oX5OQv7V29tji8WGUmbL8hB3ZxGyu
UO1AjBJKFlGWoVwgpcwsfDPhaGCSmxU0KZmyKRt0TMgEcJLbKSyPPCuJm2ucNOJ2NyiSP8TZw5Cm
Z5QI7LBFex+Pmr5bhmkjijLFxzQuCHFSXyIGM1Gq3witXwPAFqQzLB4xbo5d3cyoPpy6VW4BzVQO
EcGZuDW78XMaWC9quWvcpFVmv4n60dNFYjpQNkC7QW9Gyge+XeJ50UNz8izRYGLRj43Qc64DlWJE
lJKc57BhrfsUBQBNDbv300Kjg2h1z0JZ7s16B3eTZkP6uhgpkc+CjNiFDh00/P5mae8zpEac+LuJ
CFSZpbtdHADlt60cdQgDtEMRz4cVFTZ7QHZGWQH5DF9nAnxmXkumN+n4GinzhyaVKIgDnlh4qCxv
zjoAcTHmhNnkYu6rdvIMA8SwMmtb5R3f1RVygrg4Ia2ZmQc6Sh2ZoNNG29VNHWyPdB9BpmJWoN6D
oXwkL+aQjyFyjPgO2EzskHL5qMnp7LFEPnMg3VVy/pGR+sKRDl1S9pJW0nGZyRevtakmLVpNd5k5
/hDvRLYTi0AklNPZheqaXUEcVMmpeoLrUofVbsjol6xiq1xGbhMNyKOzVuD6QZO3rtpB5otViL7T
EDSdTTktheNhncXgW8PwRebEo12BdQyTj0JXifqL9e+zyZuZsgP76mcmihfBicdZAW7MNkRQJQHW
Mb/GpCu51hISszCKoIVAwVobvZi1egYe7iehfivMEsAcXGCS9Qh3z14GpqlWkdxwbNozaTl1ZQfm
Ul7vYTI5ZZ19t2vu+XIpkXPolA2xdJr05sJZYZ9ig+tIu1Mt/TwD/Q90UbAVcIwJh+SpmmzAMf2T
pn5CX7SdSKG8GH4eG2FahQaPJlmfGahsUzlWdXXuZfqB5Mj4JsxxciKZkRLNAINmhdC6UowVZnxI
pyZ1LXxlbtbJRyKupNZXQTwGEmNBj+7PN3ZEUu11RlgNgebMaimrlbu1A1KET6Z3x36SjygZoF1D
DEsBuDp4PjAGmbbkRYVN3isANKi6qGjktA2ikKN+L4ojZVp10VX5MI+T4iPGHdz4TAQNMTeClBkl
hhNTwKdJ9GOYKQcLrkGgVOkLhw5aYkpZeXRvbsohtHedYT4QmgbjXMFdJlBOrkypnEQtWH4k2y8X
dBxWZUP7hvS6GiDbAYkBMU/hcXGVdwwQuWoEfldTg/whkdpjVWacBimcmMBtuSjiOEvEajNall34
kNcerLJf91LoJYq5q9fhMwLu7ZJq8ZoOF+KMjrZRP6xtfQtkjfaDZPdOS1JlBjXU50RBNU+wZ6rb
bwR+K1SUNiSaqXbXybibo+oxgpHvAFQ1fcjd6FYAhX0uBesblv9dN8B8rNc3A8iNN64chjTqDTPv
fkSsAp49D+S1yG2Q5ePHqhEwJw+U3JbJc4MBnBm68p0DGvdhHL1J9nSGiN04kbyy8rfjh4azy2Me
A7NTOiomyzaHah9owoMEhBN/Qlzvskrpg2kgZyJHidGHaE3GphqcupzvW4XFslToNyD7fG+A3RA8
YbmV2fQuQqYHrTdld6611o0gI7MOyadikglCy0gZ1Vs+fno0gc06S8MbWSWSDsyif25MA6BXralu
Hbk9Wo27Uk0+IThDmTc5VygiU3ZKxZHShotm1J+g5++RslRB8mFkyeJW6kJ056S/SvmlzMYnka6f
HH9EV51GQz10sXhGofKOV5ROjfJRJ2DVtXX6yOT52HF7kUb7jvmSxDF7+p4pZe2bM3GhMmHEHnlJ
TA+sd9LKP80u/Jj7Rtv1iyBIwZq9vv5oRMzH6CWOewMmY3UsiP3Mz+Ry7SKDiiEXp3iVdsxI6BDN
OwKKMN7LDbA7kgSc1dRpwOU6419Qk1uo1xZpSwhtl95MCCOCiXjrqJUFx6x73QBREh7zIn+q+0F2
8B8Wfrs0X4jLALpoR5RNSWAPum+jFXKToav3PYJAmDqEdYiKiPe+pyYsw4Ca5JYw4yNhcpWR3ElK
/oAaLChkySKsh/FRLP0oCE10FW5fI1cXgh74Bnd2CoaXmWDpJ31xC76Je20qAjFynQpLPRkjjSYk
lvk2G1eHoO9kwsDWyCtLmQJOXU7xtPaOoX2VUGKBM4+2oxkcms2LArKdupNvdpI5qUtKYFGK1aJP
XmWJO0gdisIjR6zf5dNtKyp+JxZ8CPNbtC7AnIiM8F5cde0bAog3kuxe56n9Brz2a8mmd/hqvG/r
1KBp2tO1IYlcduJ0vB3sHaDtQxq9wS08FqpPhVEzg1oG+XUaWDlahTNN+23ie0RFsY4Wx8S035n9
pgk86Q37uEIHcRAmyhTFT7ZmZzEeiiT2O9CKLHlS67itaX0vknSgh2cEK6ofX5dZ2JjUaQewEYhn
bY+FfW/WjV8U00XmaXQWc76TCiW9JbwARnUvmwHV6m6Ik2s5ml9mS95UPZvkl3OB5ApNkSGyXZkk
zoKGjR00vCs0QXeHbCGnStF6QF4USca+3xFluzVErfkji4XFI2nmfpeNH4TU7PScTUoG4hYLAMtY
x0HaUsFodWAUdeKBdl78SDJ282h/mkYoB6oV+3JmH0dLYhYmjkJXoExGzcuQZtdIo3CgajwSTIeC
3P4K1WTwFAjo9PC7E7G+o9fONQZQ9Q0um3lUHouOzAuyDU0PCfF1GFn7jLPxCAtZ5qzWOzogSacb
pWkXd9NzrEjLzlgXPhKBiGARa04r4O69UkLwn06YKHILMJcG486BFcmeU5R+0eoAIvsyKFNcdtEi
38UQQz0DvqIipge1nDuXLBnAitMnoHryksmC3mX2+ARG+ltvEERZRAHNggBIKUtebxwU5Ky84x4c
dYech+QinZgfaaPRGATIxSHBDPZ9GiUpePalYvVkwdrFPRMdgucNu9kbK2IpJUFib+iPoOKHmzDh
pGupzTdSdQ5YuTQGyCsdinjejr4jEMlSmdn2RH6ya/kL4U26V60056Y4cn8Ki4na2Ghvg67rLuzw
8WbMyh9dbdV+2/NwS4nMIKR9REHKCJL2Y9EY4/PSCezcyA17LSJ0byh2erns4ehWO2uMV6/uK+Hq
We3li/bWLcwqVsKJ/AkKPaXEZVlWRo3WAfLkbdIl43Fc+3sgfu5YPK10EVwT02HDeduYG8pFi0U2
gSoM5X6+Zwj+VqYYbSDF0FkiF9OdFNmr5GcYZZeZNTZM40uHDDWwgNS7wOxuuhA644wjix38oLf1
/cTg1m3jxPYrCfE2+h4L2ENlqT5EakitWl4ExE1Irm1f5pi09K5OoYYi4d0CP5yW+v42JiMAbGN5
s1Je0lgSGjWIou1Wq3jICsk4GUv2KOhxBXz+8aiNS70P+3Q3dHw4CLlk5CAnJCV6SrxkpB8YdoPh
UWGdU7wM31Cpu5IWLrcQenlp+65TI6K5cd84KHF2sk0pTwHf+AxwUKh28srYJiYxCAVIUNddySTb
0HdINx3z51WqU/VxYnk37llf1p3V6xHNQHG1VT3f8fnRDWbldNw6hUi2+r2lhV8xJEpXL2p1x8tm
CUPJPFPpMi9ir+nShY3no23aF0UyEq+o7F2cYy2WBsnwFEuOCMMpLpM93qEgCYnJCMLYHu97qyEJ
1EaDNs/pj1mOQqoHWgow6jE4CW8gEBRJNoD8Ct1ZLp/o91L9lwCK1VVbjm3BcROMmI9ctnRF/BEa
/R7hXv+kKC9YR54I0zi3KPCXWasO5AH6UDSSnYXULzaTx7Tr33Rod6+o9MDsG5OfjbHmjbFEE8cY
HsguGXnyJEomHjr25eWmrKxzmzTVCYFYJy3hHqOEY4PfcrZqLdgI5SBx9R1Ne7oW0FSPRjTstFp6
CzkBH4muUzHsxSV91cpTUWXdjLL01MlK64sV+jqJJ2jbXqQEBE+0huYdI1sVv8ugTbrXmTHtLsnT
mK+fhm0TJCgbBaYCaBaMaOzIa+gbdlUxdSPg0yIpR6jm10hf/zYulJNtK+ONYhFun7cXerX5E3lo
+zg1TZfcROIipPqdK5ztR5XCSv+qcYLvymhIblRsZijky2UnMFQTNcS5BfThqeDBJGZsuKnrF+KN
dQp83T5E4Ro6oknEaRYnCgboJjKpxRFsVbIcdVoqY/zQAKp21Fl6xuuqHzOt+a6jCsfsY5jB2Bax
pyfK85yaLvVZpRUn02xvI3IrnVm5rWUtd4pR2gOXVpsliBnaNTRQkOQ/GbaVMA+w7lUGkjW1ZBil
folcrmuUPRzro0rnZ+6Xs4VaM23zvaa51dTuIR3dWVnyCHDz3rKStymyiPOTXDODSzd6gEIfymRE
DtDNYFWji2rGgQG3GCb71WiZw8FFhYqAVLUb0ayrteIaxeSQCI4r1cyeTebWDLTHInovxfqmJMVr
I7Jv3AtMNp7jTKJiopKsGXDO9gcEyq90FA/NN0lZXghlIMSKAHCEUdKNKXf4obMV2nd820n5Sz6W
H2Ok+nmbMgWxw5epTPcSt9qOrhbKj+IRhuT3ViMRRpFlLCVz+SEz/NkKkS3qgGYiovquucd8U5ys
SnpYMjEEeaqDE5uyG4FOyvvbWuYATqH/+OHKZq4O37S5du1G3Chx+KMgFMOZi+JCztJTZxlXE7k1
SScoYSe67Pq3v6WEgNTgKXCiGPlrlki7SLZyVLH9o9mmmlfLJLQa1Zr5Bs8gCn1YyCmxPdYrsPCP
Des/k4+XUJfCqTLBg2/u2kKr3Yjj/6rSmwXk/F1K4b3TgPwqqdiieuveAn8UWB/8zLB3ibZvB1Ci
Tc4E1yweq675lobR29+WoZ1NpRvJyYlmtAeGfpRyOifoZhPO5FL6MCIOWqzBH3Qj9lLV2ht1N/qr
2Z5NNZlcoLRMho7QQ0gr4hzuh0uSe/MUGYSiNfVBYW4fddMJvRbK9NGAaE1CHsgmywwixi4E3UwP
hWUEmZWO3v+KnPK/Z2P7PyS6ZI/9V7LL47W4Jtn1j9a3n//H77pLyTR+E5bg7Kbi17ZVEyHg77pL
1Pi/EXxk27ph0ClA8PwPJ5uwftMVen78nabAsrd4B38XXgrzN1M2Kc8ZOdiypYAX+R842X6Ck/6h
U6QGs2VZV22DoYqhG6b5iyvXbNcuabsuDXAT3KNt34fWnZZW3xqSNiG6t6pzWMr+PJrDOdSYHRny
OBFEqZ2xCt8pYy0RaB3/FcXtJz7tl3eFWcWWTVShfE5t4wD9wQBKn6IzZstM0c+PT1q2T8lZKxQm
WqZ8Wur5rGrR1RjSLwJxb+38ERgyGfEL4ezigqDhQjj6SjNycBo9+kIWftVC2LNA5nvkLayo5JQ7
JfRZPDV/uPJ/Nwr+0RhoG5s19dd3rumqbmsCaaxh/OI2zhZZkD2spgED9dXXrOY9N7IDjqV6j2XQ
9odqOrZR/COTe9tvCzbeXEdr3VKvj1Qo0w3Wp9u4Tr0MVzlhhQjz6vtssN8moT7ECoA9GlY1+K4l
yU4mc1mKuVdJ1DcDM2uXjBSnQFTumGlCX34uL5oWXuIsnL2pIh6DaDaXuOjn1dR2E4O1nv2JAAoF
vaw6nO2qD4SdfhFp0ruyoJVDWriHL/sxD48EI95KWGq0qcCrVR/jOn5Shiu5PcGStLveMI7RzNE9
dSQNfVyJrVz+PtL7lTWg1yDQ32SJEV9aDncF82KyFZx8KC9Zrx1ErwVog/HW0R8/Kth6Sl7XoExR
m9GVYoshMLdeQdPU0RX4z8Qx0lRclxc9rxdmW6EIfv4EEqKvprksZGDQk4sGF4rubWmVzyHaNF9C
9I58dQsB4N6uBmReWnMo0Mk76PtIZF3u01g+aXXypstMggtxqTv5gtMwdOyVLgqKB3KLz9q0AvdH
XmXUz6mCSt/4qMVpYozoDpx69qrx0DdUvzI0CUdr0sId1oIeVjeiZI0+OqW8DiSqWhwSWmNPKM0J
1PcCGZ5TmN2O9PX7dm9ZDJqWeQmxjI91QCzwS0xl46RTf+3SkPATYyzdxH4Va3xj6v17nFnoQlXi
jCidk4QPUEYJKZjivZ7K67QdggipYb6WjV4toZogZAWbgyErHJLm0zjJL1ghKSkTaY+LkdOW+YPW
K0fI7XfxZW+wZZ1+WbeyRU51MMnLN81kjpYjtaZJrO/xaHza0XSvGPaDScJMPZakZ/UdeFz7olLK
Rhh1dlaLyFONkk/+hUC9/LMhb97RWq7JRFibY2fIUq2s4EMLHo9QoLDFzNkaqPxoH6DXqGqEYEn+
1ZK1PsfRuZBDRvJDjCZv+6Rz6GSVEfkJgq2IVhhWTsQepC5G03KoFCUnTZ2TJr1+zRlpTAQkmD6T
neNEdljvGkb1/hCqexJb2j12UckN4wXiRx6d45g5/8KzulYJsowtq8daWxfyGSdN7P3+UJ5wj28u
We1C5sKlFsNuzWMT+UuDe6yVv616o7hVza1IpkNOu4+/5BTAKN/ezRGtTpVtP0BbSGpe2QdjZc5U
OiXkatruQ33fj92+WlYkUtzIVsQMqe39sQCoSE887CmV4rS7j/Nh4eVoJyF7cy3NqFxsPZI7G+2j
XZqvFuE/7ooGbE17nnKyrMjos+8mecgcm1a4Y0zLBbXWK5l4d2ONzDyxuAua7+aaDv4YbT8hobVZ
l0sxNjSvtJJs63IKnTlXHmIrQWaU3vPQniVzucgp6OOxYyAi94T3qNulVW/bvBtQcZXXWOLGxS7O
jzMuI3ieZpvbllLhY4m6rFPR7pXcGhGpXCh9I9D23qCwQhWqcZs2RL3EyshZM0lguxf5FkmqBaGO
AlvS79uyuDKJ/ohielQFj1STIPPEZkad5ycz4VcZLpW44UYzTSvxyBO2mXMgcONnsT0nDk2BA+0w
N+eMCosjbxiWcHGQk3ytJpmUiUVQxaTWjmajDNRGZPGT5o4VG05rpsQh281bjL0SnvmX2aw0jHvW
m221FeuJNYPrR7PRIGKO0/50icu9in/ORUAUQk0fbuSCN5HN9lvVUJNmjD3cRu+ex1U8SJgf/XTS
PyFcXHOolAwu6SqnrXwbD8lDrXE1Bb9+G56fYzxSzowBt0bVtl1Oaktx0qsWvTG9zwbDuftzXSX2
+YdKayuMvyxcpu7Q8HGBFu0JyuY7IX2cTknyTF6N6VC/Z57S34/MdglsmPxl22PLdcsUiBlZV1n+
+9eOq+1WV1goInU6i2I8Q9I6xUZ/JozvWGXMgXimtQyVuKpUhBkV/e2a4ypf+vO2z1dzd1bYmRQp
9KM5+i7y5UJS1Z22yhdbTZgob8cv3lk6cXMh7rY7CSdXiIKh7l/XqD9EKUcGSayXsOg4FJAH0euo
csFkcIVwguDBcyOZ3xChRNlVw3hXfUa1TUQh3yiiUGJDu5OcoThi8PWC2IvGOebqKdR2IZlLTtzy
IOEMuJR58wM6MB80uwKIwVs+FFdqvd6lUL+IJrpqshKkqnFoyYYKYq4gKU1ejht1Ro3g9cryTMAL
x6BEUw9kQewku7OwMvO11FsElsygF8VxTqpQw7jXEjtAV/vJNB8ICyAe2rCYjlQaLvdY0PTn8i9D
xpodzv7P22NVx8orinJHbjzRlaVd+AmSkPtSU2hLqkyNq3jAkEnILLGURNVVWBRi1ctN+F0EpdGK
nfNd3oHjSHnuzIruipUnX0wGgzaqP6VttUySSHMGfiGAA+6/7Yag88HVkPqbPm19WUOXjn+mZ1FD
xKPwTId1VyOmpS0mz3QHUk23gqke3uKJ163y5Eq/68yL7aWGS5LLPCRJ1Nk+vnGOPbJ0/vnCcsMt
mypXUZFJsd3DZp5f1U69K5LwfeonzAuGCNAd8Swlyy5E8jUqUUQwQVq6VCmFIxXJvtFW1qYhvIcI
YrPLfoUcQH+/BnPavOQLseFbSdJnBcmZ+WdX18ldxHmWn3f7mHvZtMMbGug7iRhsDzPNgymrO0NN
rgl8amf7l2otiPtucYvM3EjZNqhe+1nZkZc6DJRwo2gaJ62HS9HxSotBQF0q1V7TqR8F8kq3S2sD
syJ5PKrE0KnraXLVMf3gZvK1dDEZkkd3dMS6/ShoFwMBJIR7CSoakoTITNUBi5LOOVU/2cpwiCQ2
oO0AKVIFzYwmM4qaBLq3PN7PK2FIokJEtyEgHGW4k4RG7FZE9d+yDqYUNzn9f6JTFq5s/hQRp0Bq
BJ9vsdfHmDY6XE7MRISIOcAQQkerENRkKpLIUf+i3fteSn2/b8eV9UU7ZzwhO5ztSEO6caeoZ6C2
rW/3ZuRKKoOENqUFRGvaN3in+cSZZbvnzYnh+pQBvqi4ipFp7ra9R2mt3EUtQ7RrR2LeypMcjF2H
VqKTnfrajAwV85VkD5FPO2tAI13Y3EFq/prUZF6AQcIkMoS5W+SIqOXZ/NB+EJv3yaLB+jyzSyjE
VjgcJ7haROihQdMC8lEz5GUC2aelA0LNrmHEO/z5ME5LcZ2W5pSV/Zc6iMmxlfBQaS3LY85uodgH
O5++VAtpw3Ze0PHsMpxXHSmznk0xuFZGv3i7qbWeTQvLzY++mtwl5FqUQAXcvg9o81c+41LW0dl6
rRgDdDzyY2YgB+DWTEz+RmPxZUCFh2PMT2VHQvY08pDqlvqQjusbj+5DPCGy0Kg92D+sH2yZEskl
vBOWVSJNlQw9Ih/fTsQrlesLeeONI62soJASbrIiQsjLvr5aj7OeY4zl4U/0jLuTxAOrYRsiqqV5
b8v0C8JP74YtIkDZKFCl86lVJkOe2cV+vpQ4AVb1MAOPBzAw+vibYT9I2a2uVlATkKhKCUv7AqwN
5/Uoe/r0qmw7aD6I2s+Tyzxjq1ZXxE+2ky14mIZEeCIZGDxGIeenAQtVXi7k8gD5TbEDe1bFfBe+
t0uYGN6PPsNsVXsTRySkO3zkmRUb3cTqG6QaIkN4/fnbZAm1gmlmp5/HJzvtFdeSEafl+iuaTJdp
luKmw/ZWAYk4djq+m1ITOi2CGQK2KaIscuMkPbFOQzXQj0qL1yKFJc6GhrQ/JB7oxyRxHgfkvHiq
ztLLyEDVmUHY0VfX6ZWX2fUDs29GVvNqeXUaPceR9GyM881MFjdDUI2nyeZu1aRbucB7X0l4I+NR
uY2K9C3qZYENVzobUellcnKNRk40ZNEHOv4wbeE/QFVQyJjL05iiCsw5mHVTctXY4EK9P7IXFsw1
WP1hgX4usKd2kZmgouEUYMv5TUz0NAY6bgTJpLghnt5nT8vhCPDNUQh0b/j6pGm7jbZ/kBLGtlo9
aw3byM8/GQchAskwV8+c3+Yt+7PoVZZPdIRF+IoehhVwqDgZqilTfHKDXM5v7iSjWGyVT5qBCF5V
FHhyzp/MyB/7gsFjTj0syxx2DVvMvmVmmK4IoXaLYbVozPOFVwzReuKE5Czvgy2D2d3CNJds8HID
HqhpzwgkjNQTgyYD0+R1u3lajr3EcMskLpC4w0OdZkQ6odZZjBwNUK+d6P3gVMtpWQ7Zw8wkEQGc
ogMOXlEhRgGhw/hgNPbEqBifSbHnnslJEhEM+GDKVPhMapIUCFaarTLZJSMyDcnqOTrV85stkJ8t
OgFnqQLZrVvZV7pyfNaS6FQ00kR9/FfATfFnaN3PTpKwDFvVDFuTdfErVjCXzBwVZ5YGxYBsXNSv
C2m1rarz+VPunSqSXjtL1/046udgaXO0Ltm12Ly+szLnHOfRJY3cEP/ftPzv0LcUmevzX3vFn67D
RyL9W3v9/oth/Of/93vrUtd/ozPJpAO4Lh1MfTOG/966VDVAWzpomA3dCCJmS4r5DwaX8ptAbIXB
/O8Nz39YxoXxm2xD4LINIumFqpnm/6Rz+Us2holeSAVBAspYsHDJ5C38uUe45kPGti5hYbL1dyPU
9dNYpcZpET0zjVUz9iYUBZ+ESPNuBONxS4p9jWhD6e+sVlkP6Sp9RJNE3FevIPvQldNCr8CMk+5h
ibQEm2EXrKutXeUttC1GNokOso9x+66uPZmIBhHfkcuJpzIly/7WQqCNmlwLspllZODV/DyM7y2i
Xv+CvKdsPcR/9Bh//+Q0hnnOhMwGb/3SY6zaNa+akqmENtW4sQeL7sMq1Q+LGdV4Y6MosMtcHMok
uykADnphGho+MrnWjZO5DZToWnZyfmClTncxPGpW8bG9UXFHYrmwl4fEQIiqL+1fpJlsF+SXtw1l
QHCHCc0wFI2e9h+burgdG1ILCX9utOVW7ZFtlElxwPbCdpaF4mBoKXmQOcfdP9zZHHSWqCr/2JT9
c0t2+7o0U5gwCmi0W/QRf8Ez9qlEPxBykLsuqhYw9vFEZk2B4PB6m077PtX9f/2Cv3j/f76gqsuy
pW32/3+CGWQirkZiZfmgdUpep8SZ4zEWCDRqLSz/4ksV//zpdCQ1QjAKMGhH/4qlp8JLdeDG9AJh
bQAiWqrbslseQ2Eq24HaeIAIOWLQq+QXTZMIfyV8rR+Nm3BS4BAI+T6jv9KBD6Ijhc2K83PyF/fr
P19309RUlg+hEImp/JrKgwyVgXpIRlxf1+nBkBqUDGSjaOM408Nps6CKmrsqpB/6ry/Dz7yqP99w
0CxoFxuWLlRD/XVHGmt5sLGI4OlQHUWbX+2pLJ+BxBXPppbQDR20B2F94xSjPdnCfg1BSWC0GVo8
yVV+bhZl8khNzYKf/zmMcn5WTSwCfwUc/08uoWXKBosmYA4DqOAvD4YNryIe0CGyT2PVsJuiuuHJ
+LRbE2YBRihHLLb8OEw+QYEceNTycZDk1W+J3T2JcrLxeYbi3H/WevXcpb31O0YFBsp/Tjv8mc70
p+9RU1Rsjwqf7t85O6+mxpkoDf8iVSmHW+eMTRhgblQTlbPUCr9+H4nZgTFfQe1e4EK2Qit1nz7n
DTbOE9cOa5EOxdlQwAJ4WrNXW4kokqF+C3dQXVY6yMWMt2tNZirGllT+laElfI/66EMq9eHKhG9z
0scPVHdGKGZJqg0JGNw+m26LsBOGQHmEtlppaDuDkEmA7yuUvv8BFYmUcRJZKz1C/wpWcwEMult8
8pSMardXZ6eDWbB4SAwksKYK2ZtaExaruWP2ekKG0oCsetei9gTgvF14ebX0InnrRQr2fswSmOt+
DYzkS0qy7D7sq8PHLdH+oyWGKes8qKhTWep1R6XmTDkDxU7mUce44Ti7gbT6Lmzle7pNH3CYlsKM
lg6mZNSH0Em/6lisI3JlHiDbgYXRMS6NtOgcOtaa+ZD2NOY7emR6yJOFK90c2i3RoA+Qvhp2eRuK
c+emxarySLUSuSIWWIA1N5lHRWE/V81EmZdK5G1jXf3kok+ncnXRxxKZomjApfDnvHrkmXyHqiYZ
uC5Tu1j0PGBbHTiaa3rDXq/gZEsVKDin0Deoqa6gleuz1lLE1teHchRVcJn5+ta2VJMb3d72quKe
UJHc9l2o3xqK81l7zbEMetVek6EWRdIx4CB++XfsClwtGRg0gMlgkJ05ebhTInELapaMBV7nJ4GL
1qLAmXfTd/W9k0fuXgSqslYxC1rLwxOFHPOZrCK22pbZzbVA+VZqgX+nuEaxEq69CgLf2lS9lq/j
wQQjoBQAGpGWRp8lMqnDme6N5ZVQJkJrj6yrta/CLt8mzE0f0UOA3iK4g51FtgIm5rAP2xSYUuoZ
q7L0S6pjaXvv6RD5PN3OD2bvAODXKki7vh9uqRUO81S44GoTGDJowHwRGXTPphI/Eqtk0ubnxqV2
7J+5LAV38MTkZRo525RTv7PbHk2O9s5LbXM7akZ//FJcTSsYvSmNUzlHFYhOnOHjavSuUiMDGsqc
CxAlrBWU23QZVbhyTuZYfEfO159j+JnsoVakpCUocLW9diPn9lJJQHUnEvATSdO2nzTr6l3VUBim
Qi2bCjVeGnbtb9Cj5Sp3OmyZCC/DOQY06bzRgMzFKI/OEQQt16oCRCrrjc0w9EfAyGXSDr9EAGo2
aMT3j5tzNcSOrSGeIuRQsc8CZjBGJG/6sJxsg682sJzwHrZX/Wg/DL+ASsAqHORtH0k/GmHmn/hx
KOOlf/NSEPojJ8WoQH3YkTUikH+PSnUk9nMHcwcTzYsLsN1uaXokbVTH0x40SXzLWjXc+CXoZOiQ
e2dc4ePznnzd3jVhbIBqOHRN17GFmQCYE24ezINviu8doz6X71uLZIpSO+LQ5elSMXHgEZZ3b6li
44seM9qP2/DvvJcuwdR029JlRTd0YvLr8aOCWgXJD9QolTskaug5naz5Gau85h8faAQ9/HuumqGi
XUzHaRBQ6VdvAm7HSq6WoTeH50QGIPrSyCSfeyDfZQ0WSXYIa6ofyOadPj7uf5wgOAYTmAhHd0bp
5H8erlZue5m+TIL5BC5hOkMwXCHsD871k0P9xzmCdiFMN5BKGYOOf48Vu6YRVppJ5gZw6jwrku5s
tEa4DbxHORFPeleoqNKE+sYbRQ+ILO1TpgodAJTbo94koQvhx999NU+2ACa6izcrbOdg4qR91KvO
RyXAszZF1jbLCHr9QdKTtVMGzjxXAu1Ceidao36zy3QZ/EbWU9RnAPWSAConzIbCXnplC9G28OxT
OHKkNGlj1Yas87o5YLA1YHJYc34tO4rfmUf5pkagabSi3UdJc46IM+ZdETWXQqMrVtXBJWcuDUvX
w9qqMnXYTr4hVqod/bCJpE5GbA4nKY+HT+7o1ZyBR1bX+TN4Z3WZKf7Vk5TWAtG/KvDnweCoM7nq
wM6ZUEnsLwkpcJJ11IM/ubHvnl2dJ5YAV+eeWu+eoYAieAdJiL66EA9W0z6IpHmQ+f/jw7x/fHTS
CmM0pyhIjV6fWBiEep76yALXQOFnmqLfeyaEidT2wAO5S90DTlJlJz0ggffxkd/1wFxSqGgGZRxe
Tl6Vfx/coJEtzNgBgUPIXZaO1Mx8JFVPtqF31I/QGW4bE+E0+7MO8N04RB5ABcDF+OioTFmvjjuQ
TozgSXHGvQrNGc3JmRnn8QZR4wR+Skfy3nIAnkT0xKk/eqeXjljVXU7+LcAVtfOr88dXQvmPS8GY
yCBkw8TltK+GBZFGkhtqFXj4Kk12BWwTdOrKnSz1Dpw5+7YPYRbEchGP+s+Az1EIIBWP5nieZcY6
cCVjBWh5H7TWpUfhahclPYxwNRCbjxuqjkHmvx0q+BQd4LhpaySmrp+WBKiYXYAKmiPcG+2bBFwu
1d/uF7pgJeIqJyVoyc7CD5jjQlDNMiPpNnR/iJmE7o+l78PqLB1XhRfU7C2RZYg7q9khGCxmaZKp
bgbqigT0mKL7pnOM5cb7JAp5/x6P+D3DxMLLcTiVqyg6AS7bOBaA/KLsHxTEouCJI4Vl1g9sliDj
9Em/8X4kMA2Ge5C6zB5I4109bOi82Z7we2kWDd30Ftu8yf+ft9gE9ggckVwBSP7r+1LnWUcKqkFA
wcYCoveax74nbGrzMj1W3rKxpHQB6jfay1YSfTYCvXsm0CNFD5PUJnHdu0C/raF4aAppNUaZ3dhR
JfiYfX6K7+8cz5xOdKuQCbOYAf3bXcSGAeS/0KFSDJ62A+8lwTVEVeucaHq6D/3658fP+vs7ZzFz
Z7rFU040bV/1+IYvBWVYUyyAx4K0SC63c91oSS982gVfJb8YW+iAEadWyLzY749UW4jVZNSrZuQp
0ru0FC/hILXYGx9kzCe5if84mj1mE00H4VBybld9TYJ0Zu9WIL5UADvnJoFoRooNSqq9im0Adx9f
xckJ998egxyQoozqxMhDkxj/97YxRQwC3acuFcrdDCQMHaurQnPKQ/xBU728lGYGKyVtIKLLXXzq
gvh7bMons3LLQ6VmZA2s9MYKFQZbK/8hWu0g1whtAn+CLJkCMusTCDyVeZvVgAc/bv37wZEWk8t3
SII6IyPu38a71B1dqze4VnVcLCc0ZhJASogpF27x7UsQyOwayvLabWwCO/v46AjCXve2BOi2w0yF
bKXxrvPQiqFXfOSOkCxo3LXVyz+moC01vXYeOu06lzx3JZfqnRzJwxboMW+8Hn3PETM665WwP7mX
754ccsKKYqHNqsnq+6RblADsak1HApfSnLgYwUIiz7V0rL3lo8v08cm/GxKZnOijj4kKzpox/+ox
lYaoFDpHm9XlcCaZAN3d+JJD59Oiu3aUb8h7+7MLfl0m0Eis2Fxs3FLHkIjY4N/73aCrKZnIPwN1
gKSatXm14KzDg5P17TKREYINBzIwdpP4P9QKSlroMdLZzlNRl/mhABq5D9J7bNvP1Eu8i53MnMYN
Vnnnm8cEHt1sGPLPagTvJ3Q0mroSXfD0qF5PcrpGg/bhURcHzgnKU28vSJCMujsZXPuRQW92uYWN
QwMUFUW3TruLlDL8JBP3rrekEY5qazahKpLI1wMQrEqbOYJGSO9Cjgnd7mLLABw7xw4/iUGuq1jj
TeJgGiVTVZO1d4Gxy5w+CwsgAEPjN9vmd1eTTfXw5VCpwUAElBYdnc5tHbW/4A/684QEzi60hL93
qvoIeBhxijRCWg3sEEJhRb3xEXY554oKQdE3z3QtKI8ksLdD6PuRwAlbkfJmVVXU6dM0v8ElFCZq
7sq7khSV7gPcbuoovfMHklXM05QdkE/1s87gXejFY0nFgnqxQ/nCuDb07WsEDfQACE1fgZchlq+o
PICtY+57Y3rKtsvR3fKgiqE4S0KSCa5/Tm0IZVUcXdQecGPtHD9+R9UpVv6nd6dR47TBsZhoExFe
vTCV17ap5NNBNmVWb1GCmYOY+mo3+rAuoX7OSOadSH97qzYwgV14vnLIV8SwzRnplIuuOTeG18ib
oIHlboHzuqW/fQrSKoK3IK1E6D4KE7hl12XtHbrb6BmFGri7iDlYbDrfo75XL2RT/BGPFqD/v0kq
aKmS3G7yPnafgtZTv/PUtpukhNiX13d64TS3nSR9q4c2XeBioVPq8OdtTrCPlh/ld6OAe0i8dALE
WQEhocLB4JzDD3Xym161fqaFIu9jYN656J2dNLj60nB1Y4aKhQaogOlvlacPlnTEUCLZlk7pI6AF
kVzOq2dXE/FJjgJ1E1ruMffrY+Jb0rkLQX6MVSeEscgsq7xCKlolpFDsg4bm3Q4htBtTysufi7Zo
YWOaw84pYwe1UH+tV6DJkD77IlCyAu8RXERRBJehAz0bH0SYDTtMcJpVhLblzLTN6CarWm/0iulW
dTwAedJCeysb+WObNPoOa2j0X3Th7WwRxvPSBbJtaiWytUrzgOSEfC8xym+wVoIY2Uf9g19ZOSVV
9VKn9a+iK427XO0hseYSrxdsPUCNuocEvmTsQieCG6wp0hKSnHdWNaQAhzT7mWCptM2KqpzLJKBO
VZ5BL6wgcozidaiFH2NEqw50wiicxeoxjWPpPkmfTMw6lmZoaUc7T852ahlwckIY+JrropdqngZF
k46kHFaRp4K8UQoZYQjPPqL7eR+WWb9pIvtXU4fmVkdNyQdFt+qo8M2aNGwPoYdUHPyem7bRe9Bx
TfHV6xeRqPu9kMszRtpowAatts6xgNlUPnMhWYhRoBq2fEbmi9ywCxXQR9e5CPx7xAR4Ursg2+eF
C9ZkyAVcyW7resCwrdoZoI3D70wbW7nRrPBZc/puZblluC/jHocE2dvbTVR8ScsH0Nfo6BWBebTL
3sf9AYR2EevM+RRUyZwhjm6iuPpqJGl240Tmb9Pws0sN8ggX+JtqLOflqfzbSgLnaEfDo27urUa4
h7RWqqOvdHdWBrSxajJrqw3yRsjglwaEAJZx486ZprlHt7ejFbJsXyXfiXdJXqgzrzhqwZ5igzgr
whPnBF7mrIhH1RcUFjfo2Udn2QFEWmGi8H+NTLCggRmsqJRMmSFcD4EVgWsXNpaDppO29RTi9cIv
lGUgg+GiGZ8NQe8DM443zgssZl2Qwa4TmG475FCZCGorjRyf08hkuQQRimaWGyfCUwhQQDFPGfxP
HTY7foGqtmMEX4SRihmwVahxf4Eo55f+9oNyPSMi/vZjk0gVgS25zmXblsvVpTMFfg8mukczby9X
8bZTUVIuIjvb4i399PEhr8MzOlsSjrD2ZFI4jnpd4ETEKi4tKAOzPE8SJHB0ZxaqQtsRegDvVpfY
dnTLIegePj7sdQjKYYkKKdtTdQQWcY1gCbFCHYyaww4JokuJTYc/xuM2WfPbVNx+fLB32XqOhmee
Q4GZaINy51UM6iJJ3VS+7M4EVJC9o9CrBKNLmdyA00WvfELcKevMJgpWNVKTkhIGn4z719PesQ3Y
BjlM7AGwEHv/G5LqZdTgNIrz5jTsR5GB004TAUZVpAUaa/pKoOz5SdLiXUg5HZSH2zSJVkjRjbfh
TXEkCLM6UztCSiGRXHXD5IDEf7u0EWBHo1dFSzZCbFoDgOl7yfc0yHdplcV3n1z+65hybAWlXR5d
Ek7v58Vdn3m5YUOc6XGIXvZWqS00ZiYgbkrK5iX2So5UntoMPZ8Yytoq7NvgiGIXAqVai24qomRD
oxiLzHbNTyaG1zU2jkN/Q/FizEdAW7yOdwMU8O0+Q3xsmrOXud2czTZaFmVzn9n2UQZUuteV5GeV
KNlDAI67KrcD9SRUDiEfhsowkySpvXx8xa6nq1OjQEToNs8LtZWr51WSSiWcoP6kGfyj24AzGAy5
f4gKDUsHq4hmAaKxhJg3rdNon/TB1/HpeHBicrIz+phdu84rRODugyxrpFmDJjbxM7MzL3P0Ty68
bk5YrbcxJ7dYBjDH9We6ATjq6o2oSlsPfQTIGaU1uh6IlZmFgYOFLXq0dWX5l4Zc3BJ8cnjErPeX
j00PihDqM/mxH7WffnOq5sTc0lxZPa5KvvsEMnjYVLK8LVvXO6qJhwAoSgyltMPM8bcXo79BDr5Y
OYVFspW55yIOYJzlfgaU3UutLdbD4OSMrN1Smn1wJPUXU2jCV7Q2QBgr2Qax4BD487oZ9HwZJHo7
N1yJMgcv/TIeihPGf+6R2wq5zvsZW2q1qZJfoQrhSAvQGqaE+QNB53CtDMqi1l3EMtP06NbtbwlJ
8V1h6U9u4DYbNDD3stk/1/LgHUpfYJ6CdK0N8k4DoYy3HB6D5CMPZjLssavbCXBQ+9p3n8sMYJFf
YLM3JOapMcq1nTzlsv6r7PMnA4G0LUIBwCkkxAMo1J7oLZdxhddkbiMMYcS3ZktCSdbCaC4H7mZQ
bGwphnglGlIytUA2SwM5h9SDvax5hk66E67l0NrWorVXYLFGyZTiDsbUfRCgNLZBZBGonqRcgry/
TxtnVQ/2QUGwe5lFurbubfu7WXi3Van9NAfUngqnOqlV/tCFzlLHDnGjJicjyIFoUGMchDUvkUdc
Z4qB3n1HCnGQO2iSwoJ5EiJ2bw4+pBrHJlKBGgQEEgs4Ce1TbWscfQhmRpwg72CzcYsEQZESG5u5
vLB0YAcIPAazBCHaYYCq4es+TOKi3HQy+Tzfh+nmKR7OiJV7F6OpCS4A4V2BF2MHvXRhYNAD3dNd
D1IPjl+Ny+WQG2iY4y21rgGJ16DMx0z8Kk29NbIIybJSrYdEaTUxCzvJORS+95uJBZqcafYsRB/M
I8hKcFSKZydzH3U9TdYgVefIwZUzeJj+qRk2ddE+q65eHSp0gsqR2TcgiAuU4GLZ39J+EBsCCQh7
sO4UeLOK7P6utBHUFfqLAffBedHhbikcu0IDiUlF5ZGyTAt9Flv4Hspo0Rkw3+B/lN0mSNNkYaB+
nreZMc/TmygMqrUFSAJ7NuVRDinwZJY4qgI3Tz+NdyDOAK9rIZxnZTNkfrowtC6aD0YOnFvrdiqc
zhmyJXe9Ka/HRMHMsWZVpyG+wsRszmt4HzNRbMlnBpl8J0XiUmbRjdkSxGe8tkGtWfBTocVp+hE3
wSUnE3CRF66cwiTp613AZK6OjMUA9WVWN/najPKH3AMtUirxCsfEB9A51OWCTpp/11sVuZ3UTdGE
SuHV1NIpCuV6ZRvSL9WKHqQyRHaPN9kuI/+2T7uzlVe/3NRs72JP/9rSj8XMXJ+8tF2Juv2J7Iiz
NkKVxg/lMghRrXdETaGkgFkWd3DAGiuO1m1G1N2AEoBmpuT1r7CILaBKfreIXLVfNP6zwIpkZmZh
PqeEqoRys65K2D/mgK9ebPjJGWFWHxE355fqyypUb7e8WH3zVPT5D7/x8bmAJIduopIc9WCVRPhB
CSOSNzGm4/eWiDadQnqEEi8qdzhHzgHX2DMjauQdpn8m9cM50h7Gtm09aGBcUX1gd3obOUyUNW8r
RCjPzUx6KnN0ubtcczGcHapZUhO9oh4VGhCz1ArBSWFSPhHZnVJn9PnwXYYw1eaKiJsZqVn0G3t0
eoAXByvZ3Wd0K6vSYoaZNRVUzu6+qpq1B+NoTlZk3pFtYBwWq0LIjyIGezOquh8GMzIOdVy3dBSO
2PWJvnGsqv6O/topi+MN+sjmd4bzg1/Z7heDbmuRhPajgeeNS2gm4wZPDgJH3aw3LTT+i/sgLtOZ
6FKBuLrWwJ8w5edoVIR1Wx3UUlwgWwDnKocst0etC8qTL4utR8J+3tduyU2upUVcj2H1yK7ExBLg
V9UXO238KFAi2uFkG6w6uUdWX7fy2zJnFq4F3v304ZWoFvaeZey7yDlhqRcFoyfJ79iFoueqDikH
39tPSwmYgBsEbHnR+xK7D1/CK0jX2mMiPJLKLOmodtoV5g0SKqTW3tYQYQnQ4+GNyz2UnOkxdXyl
NshP+I9OmolZA+fyGA6q95ilwwqd6/xuoJ5xh9Al2Q3xs6rSfKONMkzK+DH915pVe3CEEzQzz+wS
NBEh0rz+4vled5jWmb57WTEewmFNjeHLm+9e15n2LU17rOvy1Gd1t7nazbTy1XcZ8odgN+NdaiBL
i4jnliCj3k8fTtrXe0VkSj4bps/Xn6b/UjwZmiHMN3ACfeZ6uP+RTqpLBV1dFYMJoTq4GWeqfpg+
Xn63NfE7wS12NX3X/v0Vgh2VcU8u0PyM8APL0x++TDcWBUZ9ySIR7Rgt0pWipIgaBOY2VPT0hxR6
3SxCjPSSgPXZtYzQK9tz1Eet6HfJuA/XrzAxxA/gYjmpvW1dNA9NM24fK2y1pn3YQkEBsq/cS+/k
+larvuIarbv3qMMbu7jghXUHDdurLk6frIp32wy9L0XP6KLXClat4/d+oKnLPpO9zbSoFdJFw9vo
YpadeSk8ABTjWqBDgs0QJEzWkyHFFhivW+Eek6LobrGVLo6VX9y2OAbfyVQ70M0KKACGTrD1i9K/
A9LSH9PUOpfo72JE6gbBvA9jZzOtjK2tcYwEFqTjptNOwIhG8zIWGvGJuKRaIz+ov62wg7lsmegH
+GV6ZyYyin+S5e2UES2aN6a3KM0y/zqIZGMr8HX7xHsgwZM8mkjGA3it7UMXEHKJRNGXeJt6X4zA
/z7t1u+theMhtGIUyTBvDCs6B52abbHrsteZpUe3gVVZyIhn6U9T3U27Dwu5nFkIdt0ZonJWhSpq
PO5s5cT4Twa6i+Vn3al20/7pYi8VKJlH2cWPrlREeSwR29oT9fkrP8jqB8A6L2fo2O3cLLL8++CI
al5isX52CVOQrpDSTYTl64Wr7s/BKVf3TVodJRdv9TAnVnTLNH3AYRYLE8cEURrK6YNr4ZiHUoW8
nn6VUBhehXCYV/a4cgJvYK1rLsnocdFKdXkLigfjkXFbaJ46xkbcahR+kodWY7R3g/55+rGGPoN/
TbKbtiTRIu4YEmbT0vRR2g9937l309pD02yE5YSXaU+6pn5JTEmcpt8KERLZuHA6pu3CNs7m5oB1
0PRrYClI7Ya9jzjZ2IiiQdIUxUZUkGlxjLTi2mMq9+cE4MRum9hB43xc2QzJ4skufLhpZQ21LzzZ
yp+Zmergc7UGm/GQ0BdPr/TgIu718kEFJRn9iopZ1pXwS17XMSLfihbT6i/fStklLPNqP23yuodp
DULO5GCHKgd4+VnKJGi80bc3O3z5d9rwzV6x3IUQTJ0GF2qaoncOR323u/Enga37ECJ6Pv36eh7T
4puNA81DHCLl/o1bvf762tDph+nj9VxQVzDnFlnzMXxmVB0v00tjXtd+/aVVsCtHi2dT1f4pCNVi
i4iHdrRQ4zu2hWn1M0RNCUWwL1xLueW7EPmBp9XlsXKqDqEdQp611GKQW1lFC9nx79Z46uTzqkJq
9M0v08+Nqq2dolR2L7soLNQHVDSDLDRp+oUzHnpaT654DXAdh6jaNmO0/3ff0zrS4D07ZclwgMJt
uUYuuDmoIHheFiW30ZZDYYi5kIsT4L7ukBhVecnHujgB9Q0AboL0vkC3eyDD4A5FeohBJ1+m1UJP
u6SoHh8EhTDs4Avz1h59oF4WK9e7L/AT2k8bTLsMw/Ih1ZvRSHbcpSvjo+eTZ5/2Nn14qf9Ud3Ly
Zx9aK56Htvdf1nhpVmR+9RTT3r0cxQnL716Ta7uXXZaJ99PNyv7PYtE1v4i/6j8rU6ZEjigqiF3/
nqaTo6JbW9Q4/jQqhtU8kGPevraqrVHCkcn+YsI4NhwFm3QG0U7eTk2aViQrkM3QwGy3Lw1TpB5d
bSsp/2xDPqtCWMJO3uxXMijeF0xIXr6bLhR+Kcx8yH9vXvcdjwry8WAj6DFdaaEJgt5UyBvKvFQY
GwWnwhI0EXD0sX1GQtHIUxDDeVkONSqKaS8lL/t8uYN1QbHUFsGffTKDlmYVwPj163lrzEXnZhua
65fjmAbWzPbQKuvXtjWWmqDjjLPeS9vamIg/iap6XUxtgfCHMDuCq2/223kovrdqFa9f2hepZCR6
yfPXzPv+PFwURhmv+shhEj8+XaZkK3O7zo0/y5XfYaLajer80zWoHKbZDooiq5d9NjI6Dxm2EKvX
tnoysh0JSMrVn7bZWrjojTRZTeesKpBJavnc1HY1Txic17W+xFdlr/k17ol5iQ1ZadQnhVn+tCT6
GntOAbK9iQL3iCHV2jRLLCkcV3OO+r+LzPnXDkT+S9Ql1aU3qIbKTr+mjIsAzbQ4rvGyffu/v74s
RsKwj0Yir6dNk3H76SuPO/G6y+mrgK9ke+iWuRMrC6TfyotDqvbItHQtjUef1k8TK8AmzkJ3gH25
u7I1SEVoKjoIcWyjBKS+7Bcr9OoSFsI+jvudjj5tP33lBhia/D2hvxtO20zfIyVmHce1Xr9Kxt3/
3fDle3jUlKu8Bv20ZK0ojDx2gF1oZQj7pNRwtP9+hbCLfEJdwbGQBorb9kJNp71AUx6wRamXmZGh
pB6nD9NpKxlJmNyrVxJkz3nb2vG6KOWa/XLlxzM06NxmyZCk26m1dm+bx1p235yT0vTmMSuc/70r
Rfayxp+bNC7ibvLmUonENaicSn/uajuuMS5OVw6nzN+u3sRHURC/tlX4laK1uurj0l4rCPVeGjn7
BtJTizP8+zqkwEJ/GJZhYlvPYYnL6aBqpywMbmr60YOto/4zdCaqVza6dAm2RDM9ly9dL8X7zhla
aEaQA42olp47Fckr4njpAIslvuvt7BZBb/qJalCPceO7i76Pwl2umsGjrzlzrc69r2rUmqsOFOp6
WsTgzkDrnaTYU6J3yVaukH4qMe17BiJ2ALKQ3bcw8Q8hGjjzTHW8m9CiAGsIlBOybijP6AiLG6sj
sJ/a1HjUIIO681B7i6I7EhO3mt8YqyDEBrPufKT0gtb4YiuIdMuqPpyFhwBOV0fhtkmSYdHLeXdA
iTjCk3T8d1pmTvnnP02NH2uz7tevX03/4Ys0ztvHLabNtMqAdeMjc/CyL6rV3eHNNtMBojgqEB6a
vX7/sptp+XWLabEoEC7RO5kJxXSo122m470cRR99P8NY/fq68fXar/tWJUQxKhHvXk9x2qxAN/bt
qeDFQg/pIcn35rJcHX7ahdRY1Tay7M3rZfhz8uPle23S9HNRWnf5INnrNw18XeVlO2tAFVvXO+vl
Ck3HfFn9tckvxxp6e9/iffH3Pr3eu+tG551ewqzU3eXrpXjd7s0x0lwB9tJ3P9+dzt97Oa2Nh5GJ
heUXrDjOMepyzxg8EQXKRX1OwiTZiB6NILOIu9OgY3Tkmrr1JU+l73XTi9+cYGZW+i+8n5AJZIr8
EGT4NTFHlbFCrYpd7pLh7Wy9BnWlwNJSs/brUHn7qgja3xidrsPE1b9p7fjaOXp9q+OvAySiCfeO
nuuHQcP/uinKAVk74mqv0eqfNaU+MR7c9/0vti/8J4c0NpJCfXOD0J69wRnbwpqQ92r6YVqFSc/D
nxaPLE+9+mmkSIJrhtvfD0GPxyU6T4i9cOAWP62V0bUN0l40a2pgbfokfjlm2If7ojbFV4mC51yv
6/oynSLFkWI3nbY5oIwiIqE9JBQlZhbIo1+Ku5D7QPwer5s9XsA+lbVF0LXtCf7JsO1aN95kulKf
p4tfOVH2nHXe+eUq6eHCLKLgh4S1wygeKu5KrS5W+NA4+8oznb1FoWIlrLS9a0rI0mUxBD8UNOCm
Fo/3lZoBVQfGRagdcbEroc69fCBBmsUov2hbEpnhVu4RtDLT9JQqgYepEliSQUPCBdBW98WWMTts
UO2zfUW5SbDQwO2QPjaNBgZR14XdapX1XMJC0kuYI9VKFu0iA5tR565TnPJbnIXDsiqNe38gOIp0
xzsqbYCelmAUTYXeb+oer15LYEVk0mHvGLC+ApwHviPZ/kkoUnAIUyxzizIkBhLpM2KEz8hj5r/q
EpukVo7XgBbjbRRr2OQoanU0EBm6DfR8J5vgh4bQK5ahpXdIFOEq0pWOvXIrWYM872rHYsh0/JCL
JWNisPCcEFPSJlJQrdJ3naI9YK2V73gPojvwTfEiGYo1lOzhNsX1ZxlClzui/+beq/jNAEAI0LBL
mY42aIvLRulwcTAldHpzYwdw3G1RY4mHCZTwQu+hxMTPS/r8Lu/qH5JIDLRKHQQ/MX9koNXyJU5c
WD302V1t98UNRKF+5WkSSurOuoQ/7VETIvv6bIo4fUy7Aql4VWpPRYiSqqGiLEHDpLWoavPcRYk8
rxrhfUXw8aA0bnGPymu1UlpL7LTxg2QSZpq2sdfhoB61Ep/h3jyQj9WO0zfgwH6mVmIS2fKV3Ka/
cOySUMJK/H2qGhj8cl2PJZHPSpNEdInFGWsgJEUrIkmlhOZouWn3RFEqCK1nvEPKH0NRPPSFJR7U
TgbTjY6aAOtzbPIuPBZ9rW6VAPpRbA/QEKwgepRVwgAM0cRCzQ9JU0oHw5DaY2bmHfHAvY0tKpps
Xv4YwQdf5lFVrCXCoVukWgO4GfOBouljkcjSAsqdscnCzHksETvHdFC++CkcdB34rOFm/bzUwnDb
FcORMjGIBhVppaJupR6hwxQAFID3OpXCnSr37Q9SxzZqdwp20iqwoSyyvleKRzaiUNGvGVSw+Jaq
b8wKF1TPSJQbeglp0RSusrCE7J+BT5kOni9zGeLUpW3SmYU7QI0a+fcC5fciKmCEGRHwN7PWznbX
6Zht9zXJUzW9CIxmVd3/WfRpdEqdEMMEBZebQNZRL0qRzJguUZ57VBNVL1sl48WqJQKPUrjxPhbU
5bOc3pd8PlJC9XALF3Je9LHzDEtcmpkFxbJhQFMUCi73sAFWkkejl4eTPw9Cx7cdrxMyaHp60ErU
6Eo924XFAhesEiMeDJDBdKxCUP1bXwoNfJAxyM5yNCvxtzpD2sPOMbPMmVGbK4Q140fiqWHR9vqO
aa11a/X+I2q3/Vc3LO05OfD8gCb1m+/JhD5hZupu5VzDpzQV4ow9aLpL5QzK3P8wdl7LjSPbtv2i
jIA3rxK9F+VKekGoqrrhfQIJ4OvPAGqfrt4VN07cFwZJGBqJyMy15hyzLtuVJkW+UR4zwhbWwkpz
M3lIE7A+gTurxcPm5nTOSYTmcDK0cDzZY2Yeu/HV4Od79WsKqlXhu4e6KOMrPnbyOkyCXNVat/P8
ox5cfzuVVbEx54eymp76iRLlVIzlTjdJPU67PttNXhg8QTkGKqe9i2FsXpabbHwhvTl78MbcPVZx
Yr6il+CySyaTrHO+k2EzkCa1qjWXyFp6qSsMq+WZPJNVx8zwAMbWPNFs8jpy4DwQKDDKTBW8868T
bsfQfMPwwoBT5PkJgQP1tsrtHpu8sjZZF1o3s0OCq5ObHJvlcDQaQx2rQagjbNCPsHS+VXSAOsdC
W0nP7g7nO7kn1C35d77l+Ej3U1VFh9rJnTmzx7nTt2E2QKgs0rnGvRdG9WwE03RVPaWfUXykNAaw
VJheWNGDE7AzE/JtnaTaWNjWN0zap23rh4QeE7lw6U2WN8qcvpsIDMm6m9yr3zZi1RQ1reqiIPu4
ap+47tPffK/n766ahaGAm/iqcpIvlofC0Pdk4GIb57JXVD7XPru5NZGHppGmy81MtSsSwqqQazlG
0Qtd6eopNyfycPTgzsjxLCeobyp2tbsIXjQ3kcBpjeFih4I6cX3lvVp7wWXrCKk03tiZTfurQ6dT
QwZ/FFl4oDR7yaLC/SAl7uZUDbnJAQzsuD8ntGpRPtr9ywCQtO/q2bjZfIz2+5jY1iceQH2N0UYe
bNiSSKhNLkKVlx+QdpprSXfpIUGru0m4yq9rR7jH5WZICsxg8VsckcTlqOY61dA3xtowbkF7ZUqX
b1uPdDAAPP0d6eILsFL1YeqyXyvKDvvlIZMPUpshrAWeuE2mvulsWXwbS5ZoZmin+3rLZ5z2UxZ4
a0rT9kPhlFQYwsKAlezpZ6eMUgrsNF2sXK+OuiRwCT5c9JXR8e7q3l2Tpx2ukwHlmKgr+zBkhA3a
fhuv7TBwCF+f4xh1yoxF0DT8VQNnJdEgHWxfmg9xpu3lVI6bFsjDuTWr5G4PpGq7pmFcvZiLtd6p
R1Cf1WdRoa1JG3qVlHrBkDH+llFO6E1pk/wkhXUKaK9hOReAccn43dstMHYGZBotYfyFoDt4cR3C
KhFKHimwRxeP/ikdXwCHjV+Ip6RKAvrwI1GJKaClQQ30gNymJJf2IkfbOi7y1bDrjo3f8tm9+fLm
RsUrpWuQm51+DKoMzbORIpUv0pwenNpoZjpuO8/IP50SsxpYa5EX4WaKVHK0SoUSFEyi+l4PVhQB
V2gumltFXwM/amZ14a5V0XSKC23XugNQA2LOH4zW1i5VdhSylbvCZZbv5gHaXs1+bNwaUEiiY8a2
jGKDiKA+pGTG7BJb3kWL9bys9f4SZHr5ElMrpXblDtfcscrHvBTagXGUtKwyTXexFwHDMIaevJMW
51tJI1fQsa8r65IG9UaTE2L+EDJIkkAGaUn926qaoZJhsOKC5QHh80gS7MoB+YJsHWzEXDs3dfOJ
YHN6S7tq2lDBNL6s3P2exdCU02B8TuwvZQzF3Q2YKXjRDMO0wvKeuDTuHQo+UCElGhiroHwnskML
hkR56Xi0lZ6sBxJvjgml4E3px19e1ZfnPEn9VU63VzcJ0lKiFwficEsKoUFRPDihZdOMGh1o6aRu
K+m2V9CczartIncVdYNcY8xMKAeY/bYP0bY4XkA6U+9rP72eCjdEyltgULWxZvSJBvBqnYHnu43+
PoF095yC398ticaqAn4Xtk0Hh87wSXmFutqa1r6XcDIsv4cCX7jeY9805rZErFSOkX0KEN49hI3V
neuyb+BRDtOxCQKYdlBidioy5S1IhU3+MdEzbjsyuZqvTlkizEdZm4HzyCTUX40RPatJd5rnIM8u
QhUhZZVsVq/SOtM1lgciMK4jk8DnILPXCs7zizOYG2oNhJUpGtgjM5U9DLF0TcCg/zH6xRMYR/+R
TBRCnOYcFquB95/oXnjDsXmtet24QkT2HhMGVSwH019OQQ3HdUfygYj61FsiI+UmLJvhTIopQiqy
1rZ5dcO7eiiMbNcjMf4mDXrWEyrOTSOs9Mgf2liNvPFRG74nfilvUivVGUrRhb88s3Hgap80gJ5Q
s45fkdWh8q7OqRYmZ8y11lNndODPYw+tV5MZR9F8mFx6P4Cg+w4RyQHS4lqV47pyjfSTWhxvvqkv
GLaDteG/BcqvvttxjFPR7cYNvEXFNI4Mh34ep9M+aFeYqonLzHoaVB0wcGwl5sEQyFNsinpnJI+f
fefXb8xG8EfDyrwJGbHK0CcJXBXVQl14+bE+ILk2X/1Yb6hZ0OAgiG5wU+uODA6wLpF1UBY6MKR9
lJlrgCQOAgQL/ZzVHbDFdodhjuRa7hXgrpiSaPOp4V6tyqLuD9O8WfgjsOt/HqY0eraM/BufgMxD
wBzlXze/n2tKpFiZ0xHLnUh1UHRc4fI4uqIP4SBckc3GGQLFAiTXyB4InAO8D7FKioEEHhVO6ziz
3Wui9zqD3M2KArEHJ7UTCn/15MgLqUYEtOr6UUdEtdKq8ubhCKRAMWjrLpm6ld6qhhVshx4lzkgR
CGFealDnTj4h3g0BZZkVHUDAMn/mt7ivtZ71cntDOdifs541mpfn3TYhpgyizWzoTYTzZroubiQT
LmoxJWerQr2WyBLQQ40gKoe0dwxr13k0i7l8aaOzz4JL5I7Bp17sRW/GJ0O6w0OQTeM6s4YnuxiS
Xe153Qk7HOkey93lJonrfmPTG5ubp9mpmtvTpFzjc2OmUWVhd1oek1N/zCrT2dU4OtlgBtYmMvu/
GkKcZ0tWzjitqCHpvt3ijUvkidR6eVoeLjco7KuV0Cz5qA/+1vC1DmlO3qLG4SZsFffIDpQPeQhB
f9IqkOPLnApgHelQSG5SZ+zkryeDvMYuKsc1aYrDOfbTcW/O2HizAuEG43ywz26u4LJOwa1ErVTZ
rLFlrZlHgA7mcbknM0jHZZL8vTwCam/95/l5tz/3/ec5gylQ/bBsTn3tSPojGXOFjn3nj0MYVP+P
0zQRbz7RVfXw6+D/35df3v5yal/i/yKjb//H6y4P/3huOaCw5ynIssWqHX+VhaP+8K+vY/6I//p0
/6/z/D5t2lSPg2HCHvg/P+a/XtMj52qtFPb7aiyuseWY3y2RkBVvZfWTXYasx3JnXNvpmH3qAUm3
CMC/ywr5OdTD5IJSS7FmB7G8HGpEP9Gqi8+0KMp1hBryyPJSu6mUOtWyQyT9YxpK/62zXJglRmTt
hOenL4FffS47ME8lGkJM2XM5ai3fopo2g6zFO6X23bKHTl3g0WLEu06hK5j7Ii6fcjf97oL2Djys
ZjGO0cLRgZMnZXCpUHv+ench0HriBqIP6kTJxtOJxgoiVdwLl9jP5dx1Ll+IBEtfrZz0Ht0JzS2R
cN4roGTy8PhuPAjNEDKa4YlMyOEAXZikRM9xPyYmnst3Y3TDRPYLYwFJ5vU5EswQl0OT9IWLT/UV
2kW6lnXfHbuEEiARZsSXz+fWU5+cFkr2rK9YxlEa3U20s5/jIv6+7GBq9V95PMpnnUrU3nJ9czMx
2393U/7d5r8LQSvo4FxXXGfw0LFQNdJn1phfAWujeYdwRKGZiSY42WljXuC5AaNfPlenVgPK1486
YgCbWp0UUn5ST0hNmO/Oh3Z+9Cyqon3FqRfuolJzt9KW0+vQBE/LuSloUqqOK/vJSMr2IIaS0LFh
Gj+CIFoteygXbZ9M++ESWujCYYDlK0b6lWvE47feN4D3h0QFIqTZ+GWj7yKGr9dRkrLg9P6XO2PM
eA3jkvVNhFSFjB1Cr/0vQeC3GTv9W+Ehf2udstqqIU2+oe9fLzvUFZ5hi/+WU+zw3UQlQRlTP3pf
qV28Ma9KXuyOOoXvDah11KR/OvK6bEemHa1DTSZHkqaSe05q5X8OjMnJwQDpPZkR/+TEWbMWmM9o
VK+Z0XWfbmylG9vr1T4bmvplyKLXZbuPzBS2hnSuRTyJk9SplEGj8r+6HopZGLjvpeO02yY3IkS7
xIgEvtgvO3jOMEBxK70zPhT3osU1ctz5e+EPc82CqXulImfv3Mg0mTe3+UfOnHM50g9lt+qGPj7Z
9eCdPE88V7l3Kaomf84LkT3XUwGJyIe4tTzEbRocpVH9XB79unFYliX11B9/HZVG8SH0ITxqRm+X
ZDsFT0Q6qnM1nzMWbbNL44QIjsb8z0t4AgmVqJjszXtQo0f4b5hytZx9ec4K7h2M//tyjAX0ed2l
1rRednBxwDx1xGX885btYpdlCIMbvR6OXC7ke9lwfRiK7FkhKLgD4aY+n8v3So7xMSmo3i8P8wR2
jF476BXnrUHJbDQjnOHc0Px+74o7gdD5myB9+9o64mM5c9+hlKWbPK2WYxC3VKtWFmRVzsekUn8l
nqq7tTZoIJbT89VLklSTVueiKRQKPl4IwwbRsLUVbrhkyPdMN6H7lxoz9PkctW1vyXQtn+tg7O8d
FejlIAcHwTHMrY7LHQe5MpjWk67p/HtwUNgz166JWzkvWxvrykSkelOWbl7rYPpcdho6KuggRrXV
8jCaKeeyjMZf7z1wileJV/1mN7J5hV35sOxlOGXBQM1Kg9gHZUz0vf/3Bj+rdp66djrbsVut/ZzP
sWxdNvzeb7lHAJt67BTpxL83ZPqAjGN53I1IlzOCbLb/evLX3VpQj6syY//7wJnDMDPwLynMp1M4
v6N09DvKm/NbIiggPubduE5zHXfN78OivM13epV+/H7nv85ELZT8+ipnOvfHIXZnARRORvnrNLgl
yT9OKagVOqzEkFZCPi9RCyPYBHrZflAahug1VSvLyLWT44/RmRKOw+TbCi4NIxL/AmR0wKL7hLYU
clAT7PShG9+tMllRN3VfByM8mGVFznUlo5U2556QuyOvy02gGnlVVhFtmw5V/h8b0tQALt/aBPL8
9xGlh1sm4T09LhsovBMtPJ/KakuB4KmkJDgfsTy33NPBs67JR2ea/t8bIjova4hDcIP+e4OfJPg0
COTCsf1fpyJuwFxFXtCtfp9+2aVoNJKnlUtrcX4vy3PLDanP2cpG5rL+YwMxYv5jWcnmzw2iIfwa
64G+/n2W5R5VO649cPU2f2zQBgwedeDVf27QJbofvalZO86fY7lZ3gaGWwieus53P2/4/SUGGT4d
WTny14bfR4yay4qumeVC/30qBGiUS1r0R793Xu61swHbnMzpzw2qUT9dJ472fxyQopqgG9P9ej4u
sEmFdoQgjgvAE1rebO2LIXtSMcbszJHJkwoIouffOHryk6lc+yzgbkVpVGvy5fybkoIuGEuZG1W9
Zq3K3L75fSjXPkvLW5Gn3Trzav2morhf+1Yx3TLWBWul2+oWUhPl1aL+hnSTJU0t2psyxon9vPoW
klXMq6nqhhJW53xWflP6nNUaGulNTXR7VShiXo2odT8pYSUYhMME0g2uIqRY6Fupf8Xt7q2VJK+Z
Noc/v5p9LSgX8dlCE1+4EOwntGvYZxH0nGAkaRSzhJ8ECosdueMZRrurahiR+RXJq0+qNVvH5lrk
tAiCDJqEUm25UUlRXLNQkhGXFRmvpmE3I7j8WrRus8nqMbridm03vjWKS1bX3UY55FGzS0+IKYOy
yia1yULdvqjEHTZ+iFaFiIqJrZFxCWWjbQI/prxtTWT5BPaAb9IzNsonrYxuOstG5cfUZqjZUE9/
A5OADCga6PgW5ZtRF9olmNyvZZuLSPqUeVyyx3lXsDTRIRPe8Lhs1Ts/2VHes1bLoYDN2o3q3Hyz
bB0I91yRueBt8bPrhyhrpkcoyNZcPe2P2uA7r6yVMUC1Odz4+SGNIlJilDb9eshSdba0+dnZ72r3
taizv21tss/LvkTGfrEqbS/LtsSVb7JKouuyzRTVfYoqbaeXcbqVpPKQ0I0iHw2Uw5U8aqEkOr49
PgTwzx7Kzok3mU7T6987mEWzInCrP6LK+d/dYxFxF+LW3hPeZTnPchOOUwM4IaDFOdT9HJ7Ofr9e
7NctpoMfdAW87bJ7ubw2wy5uKlHn/Dmq7hwDsnjMVUz8je3dK0CcL6ToDYcq05J1Oj9fTxHRIU7y
rZ2FUHwofHV+7n7opJdFWvZl6Ja7VmBt9gIQ+iuZ2MflOMecElxLbYENIXCeNCjCuNU4YCTZF9ev
2VwzHAmXCWBM2vfZSlmaf7Rd1d0sph1Yw4zqe5hMT5XnlK+Ef/Q7WyIf04pofPcj5sLLDnOMEglf
46XEa3nGTUNQdVNU34sRSlzR0+9R5gCr2qc6Dnf/RWnlt+XIsgkbrOWdegqLDKpAWnM98bLgq41/
vXYFLWOlMl/R+WHAq5oYvXIkqzN9r/q83Esp659MRFr//fSvh/88F9Ws6ZwixXk3PxcKg3PM9+J/
7pHfiF6n9ClH8HymN/nw8Md+Np+FKjTRyv8c9et1/nk3bW10G3OkHhIrwQl+bV7exnIz7xg0AdYs
/E//2vjPCZbndGguK2ESibw8/PO9lJM5Hh2AKL92vreFdh2JG3vS5ptMn2ivO/mpKNK/aNLGm9q2
aGzVkjpR1u5bE71A6GVAj1iVrIBCrqlrURDUZHg3OyFB9ZKuqQkCJJfnKhBpqwS8I/057RVUyjCH
GwVYxPSQGDjzp80a4kZz0dh1U2o/2O4UPBt2vRdAL7c5egoERnEviLhRqwoTJck6Ce6AIN0McfHD
z33voE3RcCliw9yXanpqUARomX5CV0I5qHLQ99kxYU6Qg3PK/Jm2kqxWPnumRGkDl3MyS7Xr4vqo
BNz+KO3Hp1C2JKcYww2/F+Bm27mHsW7Q9SKbhzwLhG013cWsy/dxXMt1ntZk/IQgDRKCOraB6JKt
GdTlmnBN0ivjKtt4mhieVS/GCyjNs+goqMtxJLTPfIqz/GPorOgqfL966+SAIriI78ujONqKv6Ox
sW6tPg5PkzdmN73+K4FOSNJj9KJGW+wz0YbXQhopOYa+/hH2wyEfZtmZEzZ7Q6AxteqQQJ0QjbnG
x1tTBHiING+4LTeSCscFV+slGuzywy3tN0QEDxVzdCNp7WvLbBKlresdhKapNR2wcTcFlfVNd6YN
AM23ekDhSBU8DphFBqmB6TQu92mtnDVj7SGii3jEUlISUhb03rrCjvKgBHFlpQ4UlpqktUs9hgai
szC02s0EKgI/GZGQGlqgjwhq0MqyKaBW9dzCRi6B340uT+UBj7KxhP5AI3829Th5dbsX33LSSxK5
8jAUVIfKPL0wtm69VESXyreTuyaq19JMslMdE6X5HLl9/A0XMaDV9jDYGANkGf4NNgW891xJ1NUE
7llZ9UnzNkWYVN9yI9H2SX+lXRies4jPJenfvaWspo7eVEJ89X28pZ6GxbIxxdYe8npVpG37lFP/
3BEfWuH/x7fWdaP7aHUoaFvG5EDF2qltTbVCMji8h/T7IEU8+lYY/mXl2V+6P+lAyYXz6BOi7pH8
lI9usIpoku/7OrAfa2RiazwQBLjN8KmcegNGnXszN6Fzqvc58XBPtZTrOCj7+/xM1vHT0+zuI6Eo
fxaUrh7isRMbO7U/VaVrp6yqLLxcDyJCXlLlBDcyNSJooLI5SyQ8roJ6+aDjaryaNJe1eCy/e6Fy
HnooA4fKa998kZaXViIiassAB3KT5ytlULoxBWvooQ/vuuvmBzdy263lhNGJvpa3DwrZbaF7PrRz
97tRHlcPp0kOQk3eMUC89BhIaNzMMrpdExn5LozrAewPZY8RM+6XltVvkzf0uNh9E8BMQah25G9I
L3wyxLRLVeZ+uLG4tHHSxyQKB7uk1w8ufc4X/v9JdQVmRKM2zHax2alToRXZLpzvYV7K6P2qbC/C
/CBC+iOPaJfVSajqamupJBq4I3E3MN3d0LCYz1oio7Q4UbcSPhK+g6547K2YFFdFYCFIwQARFK9o
TcwTtVRNhzIIfZKwShCutKcCbAJbiQCOGYKRUv9Jx8cW8gCxxe6D1bXV0ZzdfjF0/9NgUEhyvcw7
WDBLHuo+b4n49n6UfXGSzJPPptbUj3LmFhXyQ0X1Xi9rgHnys0jRSY62319/zZO7a8dgfAtrqa9y
oktWfjOZ61T67T7UKrnJ2vgDi7a699WpKp3kAyGgvjPILtvY6CI+cXrNfkKHtaLrUWYzjDsxNM4j
ggi5ZYb9rtMduNeR+y1vsdQzV5Gs+3NtPabuCG6+tF+CDMW53mrvujaKo7Jw0Bs5cQumEm9Owz9p
n1rNI1rLdzFW9psbGx+2i/hT82ctCcGXNrqebW9G9nM9i/cDPzm7LgYtWqmXTliXQeXGyXfEOh77
lh7waJxHdN9OZHwCwUrJ2wq6faCUfORryHeaInSOeO1o5+pajEOhN09NZnOTJ3e4K9G5AbD4nLfH
wW37F70p9zDuzUc6PxiTJ+u63Ph5ffJIIzwOTpxssHBDtZ/i+iZYQKxc/HF712X96ZV/izL52fUx
0QiB8R1UXPDkXBI65ZaQ9vNyE8v8nbyLk0GWBz5IVGCyaafPWs9fpNbF6yE23D2IYLk2ozjc6gs+
PveeCu7tzbEuDp7WJ3dLRwIemZ75QdjZD5YC3vdGpZfBMwNk++bfYWTlG5Ck1moOyrkPIv+pOWjV
21nNkqniZ9tE4zZXzQs1Ww21VXTWsGTvmRhnh2GuSTIw63vwjLjo/PbVaiJ7Y1f8NghQD7emZhtv
gWOe4V6I78KF1CfDLkZJhLrzIaxSHQmMHt9AUkiRmCjF2mlVe62Bn5MIB2Ns8h8tShAAZ/63Khns
9exy9Ro6joMw6AMoe/geDz+bTpd7t0vqPZ7onRn56btlVNg1AF2sEX5u5KzE6CM/WaMVggbRGQcj
bbLzwXbadm3QIkWIxVCqpeGlKdLkxGVjr6e6hwQ3cAny5KekQuu1HRVWvtlzQRURlhurg6oV17yL
vIOTJt0qHIP6ObWTXdYExpOXDO0qspnYMlW+xbggD2PrtLT40AchZE3PvTY8dqw3sLxcBIz0b6Vp
9kS3Fum9j2OgczJcu5Tbdh0uLGLn1eOQes/ZZJcXnwj6hUPqUQN+0QuFtC0NbhHS165r4nWXZYeY
+nQ6muGHrW+ISq6+pU3tHkITCtdUUiUNeq0/MvO2H7LCNu91SUxtWA/twZOh2oH8lg8FNccHI47z
N72XwUHXKoKOkwo7VKF+wARi0e//3ek9hcWs3ra8zbXdqXAP14Gmndd671VzMeO0PEeGuS5w2aLD
q4uHIfSnjXKNZ+hD4RF/frL1QqABaaxTZbTG5jaQCbIaewTIXtxRr+0rZ5clhr6mwJOtTCH8HaE4
0LqRxyHUclfooYtbm3sHGXdUuds+2glDABJpk2yv5hVepGkvHlLH9YxZfO67g+36B8szwyfpdNWb
aRBO4VHI4GI0CuF85JZ7J4C5SKNPF3XhYwOXYjOM1SzpNfAAk4mVVA2SMq9A0NMqtcLKnJ794quJ
ivo1MftmW2pw2ZabyGr1n7bYpWb2wNdDDifWmWIzzT9eBrphlVhIYJbf8vKwLxtrDWbuiFo5+2id
ZkV7yX6OKvcw+fCFpKjIixZxRmkQD4nohvy9p1rbq8b+q3XjVYYTaSX6tmICrQGDHF3c4erfd9D6
IDUatuQStPiquMkUScIFRX0Ma940j8r2frlXwA+1Q8oPiRs9m7Pmlc6tWKGgREFT6y+OUkcWL/41
teI7/2bdWgZ+81RAgZwMokOJVHNPLBGsfSfyZEUNt935XVnvSfD5iRA6vrsWDTjLMGz+LDK+s/r1
Lm0O1E3mJEbObJFYZhupCw2/GMULN+dvbUpkcRV99xg1WuC19S4S+emrT9bxrLwQLd+rbFJ9FUb4
gqtGOyRx0/0Yj81oqX3QwT+celM/poAxtmETPFuzwFdBSD6i3n/sja48jcH0UJSO/RyPYrha9riv
RjLRwhZBRNmHxhkYVEMEkXD3NFVk7AdfSWiEa5NRF9hfo99smroPbtip722QXDPCA7dgCcVjBsLq
KusXB4P/hqzqdtNpFoJ4ZRerMdZeoiV9g9UK6ZsgpKE0OsERJ49YqdDVPuiHUdDyyzezq7OtSsVZ
GlO6LvAlfSQk2rJyHX+EtSLtORzrJyMg0z0Y7GTrl0AChshN34KuGw5uwzQlZ+A1DKiZkotsrlz7
m6Eo6HVcz08016heDD0qHxTYE/KQt544z01WYVLKSeJZ6bnZ7VMH6RuwcZe/MbyhqJevXau+mFSr
K2A3Ajjd0dvS0FobUqR3UDH+cxpEVDPCIv9BDdC8LDfwY7sTUHOEagwGwJGqbYu9BrFQJnaTJpGG
hRYub1Qqa8CFCp01z9mm+uyYRVPUCyCCZe6b6C2xSTqZ7mhw1kGLpna+CYQLGrfXSNb0h+65Izyj
QUlwoeA5T7L0s6uSd2k1lDFGXa7dyiLcLwrIJiot88h0xH5wTa8++lkS7oXrsZoZbJ0fdW/Tv/Zr
GX9LyoZZWj3Ix9Y0xk1i+BJ0R0z2jxeelxslim8tCT1rI24a+I/V+B6K+VJhVWfLH9Krnc5ZuzJ0
z55kMGPyM52sSpbrDjoQSkBvWKkiiF5ZVX4rpUHsbl7Yj6qpq7eWsMOVz6BLlrvxMbVBfA2sKb46
XTjs1Nh8xbNWukii9lSZlf8QKlQ3YZnM/37IePJWqN1YTHjThvJCtmOyEwkik7CHZ1lHurOqFb/e
sX0y7eduxN5i+LX9xEifrYYutnaYacg6oQhq9cWNFtD45LTkoHgOsrLUcW9gaVZZJ8W90PW1aLPy
nHAJ17Voz+wSqRyDztryBuNoC9gu+E8eF6myVmVib8V8qZ7NnDFxjOFpTuoZ7RBCVYMcNNKD6Cg1
E5qRmTPau1N66ppiLzt+UBMCzk06I62CcNgQN4nZzRxRvKsvU6vc5ybv84fcVHiCGcI+sDRE6Kg+
0GT9CFOciLqF26PAO3YuoKquhM3vrdQRAtjV0KxL33zlCx0e8rokaqn/QsVCbi+mz+tsrTqg5nmt
B3PijRLomLs2LWvCiS7+iPkNs4B/mYayZfye8auyIm0qhd1En3i8IUDYl3P0V2fkqMBnVTQNssc2
wjZTWaH+nXUVI1jZfWAO+RlK1NJ12jCltVhD5ElzrzUt2FPauwyFUtBgANUKPBEPFtOGY47hLyb9
9gI05EyOSXCH8r0Z/UH8VMcuGm82l7A34NZw0ZJ0bfZh/SIiFdzMcnqmfZGse2rDl2TcDmXUgR+N
1VOu5faHmMaK5Eo0v6lWNJuib7oTiGNnNSQ0yv0Xoiz8q2aH2UMW0DRg9HkMdD2ElFY8jB1XHWX0
9cpAVXBomV1x7cnGu9nTY9VEDuo5MJA2upP9UldMSkjD5SIvRvNhSOxhhZrM3HZaV97cwPgxZGr8
lhjxnpzlHqVZMn6LiVCEUhmBkXRYcSzqzMlCGQ5OE3IPTc2+jv+KI5l+S0USbHCFakAP/fKxtJsW
VlyPgY+CES6owr4zaIQ3fENbq2DBMejdRxT02LP6D4TmrJBK8d0CUrDyg4B0aAO/S2x/ElLp7nVP
sx863dKeG4o1gGeGGTLXNEAM6+JTlLifiB2RW0iqPxurid9NRY26697LbqaeJYj5kzbq3j198LZF
CXynzAVx4xVQWik8MkJwbWw7XvNeRE9cBmg7++1W08vp2tbWS8tEpeTP/EkZ5qgISXaDsj4KmzqS
HlMVVIP2vkC9mwiWwmS2P4LBKY8iLp1VpovwOEyG9mCJMNm0dP+vKpXgZPt6vqx6P2ZEv1tV/l+t
5z5M2Y+sHqIZwhw95z2XZr8ZMXKE2tHonl23BGo79pC558ssC2sKSnX3oSpN3kIz/nsynFU+vEUu
9cHcjeRTZmPx7ybct1KCJtKzbluTmbr26IStqyCl/ufl3j0f82rV9CicSsLEN4Al6NWIGsfE1F9t
P9F3zpgOLL39V6er6SV09jbVBuNQTdM73lls2gBkjqFZvwlGhcfcQ0lReqO4Jq1nHVpPnx7hR6/S
1KG2I3r7sWyttzTOEW8kZc0y5c0Do/NdSOPcN94trOplPhofBkvfde4QHv+HszPbrVvJtuyvFPKd
WSSDDJLAzftA7n5vNVZjWX4hbEmHPRnsm6+/g86sgq1jWIUCEkb6WPZuSEasWGvOMX/8IpwG+ZKn
LqXdWNfCTN6msW5Ajk+ryGZiRqOscxVLdfvjF4NurTA1de2ESJacyN1BzQuvGk2v92GMSUEqS7sN
UfrsGfz0IP42Zhf3z12XB17T+5322dFnee8lS/ZQJieRLd+6KBbs3YJedJ3cFnVcbbGVtLeZM36J
epHsOq3vA8RNyw211rluGmdT4HxaEAfdzrGYbsfw+2T3PTYWtiFS4E4RJ2GQxBXf8lir3Y9+S1I2
TPvWuZ+WsnTinEkCIwJu0Mi0uIr7sIVdlS7nRMqbAqQGtpOCiXLeH39Ux9weV1knunMpOjiM+KU4
RFW0stvkRU5SHqoVyjdjLBK9+l7QQd40XW2wKmkqyKDbNEuy1/BCUMLZ+5pkZow6o30pBe1I6RTl
zknleLHGnbKpMhrdBJIzp9u8ycOAXq1z58UZugnGSUjZ6V/pMwHKORGHBF4VHIlK/ayl5WGUeKts
cQVCyABM56RnmGmc5yb3Wdf4xNkkdwui/B2H6+xi0ggfTR5CDAvhNuITf+oZgQbJbhGNyzPf2Q9j
I58m0wMvkLOTFAs2/YiMTwgNz5HkneQcAo6yA7lFRb3DTRkeBru5xide3uczqD5zwDtSVvN3inOc
GV59lSU1Nyyhksx42vu2iq1vjCDAxCBQgP6SvOG+CLHK6DEcsFUz1IfeAzQwXGKUIbVuFt+TrrmB
0ar+ipEZm00YfUKDnW6KTG3NRuu+lbSTA45i6W0bOsR51e6tWd8v3oRJpHWsu9pR3yEh7mvNDg+V
kX9zCzxiGpK6u+i+X7HebRj3lxq25BEBr7XDko/kTasoHnsL/ApCN6IoPo8lPq156FcNnl76XgYC
vG2y1zwW3xORiEucgKJ3WvZtpwnrgyvjZeN6bbbzDIYdVP+ggQTdHqt8HFYBkeO2xpGSC759aJ7K
ca5fSN59FTCYnkundnzsp1WQh2GzT5s2uQqXDG8elojBip1tAQ0F5lXvrwPlwNKlx9h09C523CId
QX7felqgx42JCbGZdkC3TNJDxYR8EZgd0SP2bTxozT6hq+NzAugsGz+B6w6IuuuGgOIuaWioALo2
e43rxTnA7aP21NA18vsaRpEfntsq8U5V20XnH7/Y8EL2zOziKzWUzD272TvPifLOxvr/2n5BE9cY
5Y7l3PTV9LSACTgNhBaxaYroIa/QLOsF0Zro6Kc7yNf4PKyGeibr3YNbZfMZXrG1MY2CullDD2Ol
Vn7p3OklanHPhJ6Fa5aB/NJxg+Qo7xn+eF27JQNtwR8k4fsk1g2KmRjDRrbFwnHuvQntfmHctpOX
HuWMYh0xWnyd2VpOd8dBo+rNjBlltXHF5Oz6jlWroRAItIZF0zR7cbKoXmuNp75sYRdEjiWYULZf
zb44p62I7u0UAVvv5Np27mJG/qEx7xCB2xC18ZlSwYL2JKiRjo6RbNOyD2yXCpBVprvLOEsd4yF8
RP7NnalKBy+h/rqMDpFijFVtHQbIojego4qaYUVaTXs+0ptonIsaO7bayHhrOyCBaV5OB70NmEBx
3ySmAXYHx5XuPGdRqZ1hXh2HCEPFVPNYMzgatkMRrc/iehyNuXg9QEG3sXayjd8svYNiVs2oEXAJ
fRD88HcMN9mZglm7ZUrbgXb5Kx961me4EnYJmXldi8a2oHEdW0CwPdALc/dvsvD//iVOuf3v/+L3
L2TTNsRAdO9++98PVcH//mv9O//3Z379G/99lbw0VVv91f3xp/Zv1fW34q19/0O//Mu8+n/e3eZb
9+2X34BjTbr5U//WzHdvbZ93P94FsdDrT/6//uH/evvxrzzM6u1f/3ip+rJb/7Uoqcp//OePjq//
+ocpfsI/r//8f/5sff//+of/rYzyb69v7Uv8/i+9fWu7f/3DM/8pwVKRpo4SydTFSrEfuZP+9Q/X
/SfGXiFsECumC7GMPymrpot5TflPCVoZzjitbukJwaVv2S7XP9L/SU4fYamuTSISUST/+D8f/T+I
+n9fs98nZL9nq1vEmHiCu4fXkSDd38dWFpEJLpAIr8MsUxcRevKYpRLTtbYVWDC2Xpha1ArTtO1D
IiQmN3Y/IEm/h/hbjGtpQBMM6nKkhyRt/noTl8LI2gGu7mEOmVBGBmVk0sSfurbxhRSVP5fzFBia
q21bj+lyRgbkRgjH8icQNn5raN9/uny/ofi/Q+r/eD9854bhCtf1rB/v9yfoutm6Yz+QZHMwXVXt
aF+ggEi8JciM+ug6znfdUizrPVajP7/u+zD19YUt3RQ2FnWdC/4eqs+5jCwKaSaHbuOk1S4smvG4
Ng82sQ6/26O7LFBThqPs8frCsBrGLwTfkMxRrbaRQbsH1Xqe+354vP/gnb37SogZ5PRD/pNuuGu+
w/t1xkaGO9Isaw7GODy6MW0YHCVeIHmSyHVoFQCG8qUdD9E8sgVxArzuxFcaZd1WRZFzjYtW0tHJ
SuVeUTp3Nkm/f36H4h1ynXfIgMNGRUPwhOTXdylx2TjYIdVdfajH4U06fb3hC84Duy+mY6TMA3ax
5KzNSNwFRAbPVoLzaNIfW3czFp9NrXrK5t7Z15nFwbn5hCatO/DoZHjlqEC1AeemmzgU7onrj2k3
Id/P4iMP6Bc98WHvZgGKOgiaqgDYWWkHD/TXJceK7/8Yhkm8KN1g7mKDg4SeOfp92tF3/vOX8P5Z
/vElmAxIPMu0hWno776EpKIb0xFPiZ0o7oEQcM5Nkt1cA71kctyRskmi+rQNXfVc54v1Uajyu5wA
xlOC5wak+kq9l877lLZiMoHu4aE9DGURno3kaxJ7t84o9ZvalpjSyibdJ3nC0Nmh+bisSS9he/JG
Wq555XQH3twd9fLNn78V+f7W4G3pYs0w41E2jL/lVBW9UzVaH2aHpivzbbVIQPE/wCS5P8CAhY/F
6LPpTiaWdUJErAJGxBztkOE6hzmNyo0xQ5xmHnd0Zm1b5nGOAVBPLg6e6tqI8MAJ3Bz2c4ZR0BpI
GeYYnYj5hAcZhWs03zYUTbhpOKLl457omGZnKW+5mgr1heiWs7da+bEZxb5pCqZ8bvuoYpkd50qG
OzcFD+Vwxj8pUX2f5h6Y+wI/niSGg16TKwQQdjdltXU7hAhxo1K1e+GIepMtoe4XRWeBCR511ISK
0+HYRsitRzPQbXFDTKBxdoFf+F5es5zMyTYqhuw5Hr3CD4cqvMrTtD1SQX6UoSXY136OL11vVBcw
i8FYh5hM630ap9Z0bjd0fXuI6RjtDHeYbjpp7hfVp6cmaveIZ9W1ovNRzk6+LSPXupOLc45auvdZ
jGNo1Ns5WMif25UJvXcPvI2m9/NxENmjGufvkEjzoC2/4Ke1966htV+Suga/QvRaVTOG0+29sHr4
9Pmyt6gg47Kr70zRGps/33zOunn9FJKwPhM6T4PBY7mu7O/XdNUBxcG9U9D4Fk8DMowdj4IOB8B6
FGiUudU6qNICViCqvB5vqMe5JORJxeIBNqepOexKaP5KyzeONk8nNxkXn/aQ8MtIGvukzRVkbiva
aFqqbYBumbBV26uesvMs4/vQm8qz1cHmT0VX+K2M860VJvK0MosMG4d/N+X3iT7nW6nloPLDHki9
Z05BltNftu1oY2HNPzZZBz68z3y8rOAFq9MQNu6nUbr6Pu50gtdqsquy1sY21wg8kiraYd1BTwA0
/5vewFxwODu3Td5cOyV0W6MerWvZaQd6asNtyr0qyyq/1hL3vgFYwfBm7INoVgBEzKwO0KteLHvS
D7QfnaZtgz9fpnd19L+vkmOvWeEsYX8LmNGGMcwIbEWAgpIHrvEcyN7iW3ed0R8Sefjzq/1mQcKi
sSbeC4nA7seC9VOB4dqZ00/cRYc6WYhDx/ez1TIUV044ZLtQmhYeZk9DbQVJmObIR3XGuySbfy/T
TLbW/VwY0jR+rbecqcXhBa3nIIoKeWD9eYSGxXudAoXroXfr/oNv90eU/buHgFBrS5JK4rEtmesX
8tMHFgRA63lXFod8HNLLYhG7kTXrsGjuj9FALMMwRSN+NAR/RBOT5MhtsKssDtME3fJcMmFeNns5
Gg0AmhF5wtRhojVCX2blbapkvEVxJDe0ytVzQXz2HTMAVlO9qDnUEk1eWeMHl9D43V5n86HI27MI
vPLWO+qnj6SN0kkHPVOHvsqDruMxgdBT+8A7rFNYxEFk5s2R1hZEn5hHt4pAmNf9GMLRzK/aftZ2
USNU4JV9/UFQ0fvQoB/Xl1tZWh77HX38d4dCs5CZNGMXrnsskIBpF2fULlar977n0TiWeMb9Qz7b
4w6UaP7Rq6//+vtrTXjdei4xbDKb3r166SZ1WxemOnR1E14x1AzE2kXmKnjw1xCbuj4zCS60Ryeq
dk+RM1Xg2Ru1bZSXbYykiz8oi37UHe/fkkNGliRBiarvfdZ0zaxhsUdKsLL0yL+AfZVSrB3yyHUD
e/jirobwJLqh9+Nc8eCWweTk4VWcIlHNL0DWyHuoxU6F5ElGY3gy+zHZ16M3XzICoLJI6edOLPNF
GfrWGvvHvgk/KGGM332pDvWtYwOPM5z3gUILaQfD4NrqYMW65JxEJObcQYwkoiTJ1VWFJCAaMYnp
hOmdLGZLvjTn6GI2ZAOEa45qmusfZBz99j150jbZ2TzJ7Gfd+X56AlyqDL1ueQIa5swEhThMz1qc
3kOpVYeq612+GrBquc6EbFT2eoQj1djQJ843dJ8+NaNO9Kfmbv68uL4/qqxFKEFoDk0RTLccan99
W8poQxBwbnVwyoTlc2pjFO7FMUf6rxfNU9nnX8LRqT84f/zmVc31GGs47poNar6rvFFANvZSxIoT
kHok2N64ODKDUpFr2G9lSqGIJFuLSHL586d9f2ZcH3ZTZyHCQIDg8O9p3JTRmkIYiTDpu+a6hDIr
5ngyr9HlRjZO/R6ZHXXTXhlm7ZvZrAdx27MickahQWr6ht4R1sLeGuhL/dZo6UcLwm92OzZ5aj3c
yB4ntHdfTVON2H1BPRxajEFhq5ZNtoaU6xxqg3HQvUMx4Kew2vbs6WW37zXWU7MDkTgMZ0w4WLil
jZHacI8QT+Dxm/TbqiICv6LJD/L7flMGmBZiEMo/g4hl990+hZjRAuBcNoc8kwjQJ52YMGROFTEv
A53uDy7db0pDtmBCf8hrN0mWfnenDiKNuw4I2aGBnQPecAbgPmox+qHruHQekky7QQM10gMhuENN
SFqIXMv74YMLZP+mHhCCG8jkkERZ8mP3/ulBrmwd0IRXgPGLaTMslv7IG96a1TjjhMoJKzK1L2vY
HAQH48swjjVU38ZhAN+tGTXTZ4CSaJqb1ynvyz3hrNE1+D3aF24WfY9FXO+shRED3RrzIMBthJWb
XAYDKXAVp1eFHkW7klmvX4y1s7c1gGZeFwHey0pji0fMvKuyKN2khfc9KQDh5Ybly0GG/EDKuXE9
6GZtAhapDjz62CczLilkMs/aWVPdBWWSXIHeDreNg4WMA41vXqyl3c+q1o6Vo1Z1PQ9mxVwkdZMP
qoTffrP0Zh00gDpjn/XPf/pmFxTtmUnM5GESpUU4umYCcUYbAvRSHtKi2qdLmX1wCv9Rvr3b7cif
RK3HywoahetS9dOL4uzlbD+rtVsezd+bGZ9WGIbqvjatdldT0GZdZHBGBCuSKm1gG2wO0M4g3Sj7
qe+M+ZgoJlhmGwXLFOefNQtzSZsOw7q5CVQVZgWC5IPY6t99U7xjj7Ymi6jrrQfGn950ry8UKU5X
HgqLerfoQhDNvQq3hYEVVVZrznqDFfyDJ/A3q7aQLJwAU4C2/K3TJzJLrrVwcajRZjNa6uWGUZCz
7TxECvbbEtXl9RwzSSxqOcNE4fbv1LOd68nTpDPmEH1IOI3iUF8t7ckUWAmyAs34B2/zN7u/kDa5
947hOX+vNT0GyciWneIAnmjFp3yVVo1/LJ9hh/Xrrg8zZ7CEgruqsh325AeohNP9sPQPOkX0lYEq
5//nLXF4of5GHCHed5oWK55igp2LA1G1T3ndGifh1Z8QCdq+mFesoQ6aAXtUcrCW8JlNmGAvgucs
G11HUt3T77798zty1jvk/W2/JhGuLXPT41zz6x0U2dIo8kVWh1BY9qap0IstUw0ZDGbShnQndTX0
Fjpp1MK+lUvnpau5wVv3kDPBeS29fVboxNo03aUTtGJmUldPCn79YfBoVKFVvO6iMMJ5lU84Q5g2
xgLZPZ8OKPBATUF3+9FQp4ycJfZUL9xT7TbHmKlNsBjgAnA7TsC+rBwxOrOj3HDhaNdLe1hyg0ZY
3LdbDdzBbloZVtIkI7JIYviLcZKdme0+GWbFYT1M04BTM0CmWq3MuPHECjKevJAkzii08YlErnGe
Kjh/i31jl7a2w1YZ+hYduKBpLXc324V5w+znNBvTN7eU840wynLTkRMJ0Ai6YYkcc8hNPZjsOj3M
cfGUwDb4aPP7zeWydHY/9KGGrRvvVykh9baz0Bvw6E3m1mvkybKtUyMQTLudPm7CWucgblmM3Ibb
mLaFb06iO0U5SR1RnBsfvJ/frARrcc0ygAzIoyP1693DaE25s5nlB7NcbSDD8rkeJ48rF0cbD1NA
5L14epZ9UDX+pjQiHYOlx2BuwIl8/ZJ+WvWYL3blbM64XZaCFoq7fJKz+D5b6qaR3k3X4QJ2NGMk
jJt9+M/Pi/33T2zRkqJpzoFCCo5rv752kUTaqE9hc4hrHPFh5w1B7ZGZPsfprs7n5yFny0KR8s1q
exAFi+1j7BLAGkcP+TF9zlgxr9dRQ27yXaTHxdfcQ78hpJNfm9QxbC56u1c1okQrlPq3yDARFUew
+uasqn20hqGPz2D4vMjTKF7sOoFRSi89Gp3ooLUwpVOIdFsEAdkWZ61L+ZFKuGzhk502xYGZFXhg
y7wlUuBWLlq+yzNd+klfup+sNN8C5ySgCo/jpU1G9UQrQXSlX+hYx8D1pofRxNVvlscS7fgGUOTr
n7/eH/fvr8uRRc1LfwAOOHWRfHdD1dbc2jPd/oM2yCdErQ0dlvSoYk9j4K0mf2jL/lY31KagPrGH
4tNAytq+Sixr41YmFIjWGbdN2awCgsU+xWQc52nrnnM+bkmP5ZiBYgJHbiNamHpnZ840kCoSMXci
VBe6S5zG3PbrJLKrpexvogQ7MdnqYVAQ2IfwjLZoDL0yFEXrVxSVG5ng29E1Ik3pr/nRrJPaF5Pg
2djdPoq05xp+16UKxyv0Rst+lB+Ov2x6FNxzv35pjm0bpsMwUBe0DteN8KfnwVuI8o4iclqNhJOt
k3jqNgchXy3eqRiLe2+yk7vKKLUbsAasZjWU794jQo3J2aMXghn0fDttnc9oE0fyVCUu5yqskKbF
4cEajfY6Gm/sAgNNJmm0z+P0nLqneFXL4grrA4+chcxLELtG+TlKvtTdIG6rt4q20k0Oe30rI31A
nZK/piNt0aLOfUehYDbd5qyckKhCA7msYOHKKyhe5mrOJHHdHXokwfFVnkzzudeLr2IEDwvGJ+hT
RpzTEG46jFMqrtkbcqvYg2HeOnP70HjEXvRG9ljr+cNUiVtmUXeIdWiMqnprqdq8c0sniJrCu0ld
4Q+2F7TgHbEIP4UKM0+oxr9IEoIkska3liOqByvTMSLRsyIxhLRXsnqyenlTGipYoUcE5SWAnKtQ
yWCU3XeSWPCRhuVGk3VyIKSrZfgl71pXpsHQc4O8Nl6obWBi/DXn2gu+6S3SoX0W538pJ/4LgkQT
jOxNvlGjBWqKKjC11UKbwrXMNdI0E7Ica+UVm/qbyuBM5oX7lobGfegU227KMBSP4ScrrEyfs2GI
m4kXRlZ839sEUub5eFuQRhMMrXwUhGKzeCwx/vEMIB+K9KFf8C++CYtDHCNDqBfJ2S1xYi1Rq5O5
Yd878XTE/Xdtuf1nRErIgbzepVlCzQwTJ+XJgEhSIzVJJKmbrGDBiEGCvjAqPGfOGYe/xdQcl4Qc
BGr9bWfEZ0S42qZ1U49cJyk2cqA3L3X5mgywwistU3QtNSiELaGRJhTBUae51GiwnGYOSluFFHjT
5J0f4YNONKNlWYZkOJL/OhQZkNOCqJ0U0kLWIW+Wpr4xtPqFcKflZE7JmTiLJXA4EAUGUHpHjMHY
pfWJXJ6AhnDiq8jcVnk0omUz4HTkt9AacXFFQ3eMOnkZ02QIcrmQxzk3Rze3zVssi5eFzJFTC6X1
SisgykJWM7eF7BENxNqpquDVI9mDSm78BUvQu5iEJmwnUa86uHRAbKd3BzF4QCYnsXfL+knTSok6
lLSEzuiWDdL8PCgH46Hu9HLLYWoTM5DZGNP4Iir1pVcxnnWSJIB5hhBIZxcp7qzpvip6b+Mk8WGG
Q9Vblq+IicfXb3AWLOpXqzHPYVJKX48+oZ7VDgAM2yCfh2Y74SZykvrac7+aBap8gcWFuzsKbFpT
NCbVzG1GcrAYnL2by33olq+RoNZLSVPGkNeBfcAlmpDsbTryWiiuZgQLmrqxRmSJ6NF6yCXw3gTH
OrcRTg+YQz5tEPyS07BVc2xdV3V7m2J/2YrG/AQS4g0HwyVvp+u6m5+N2LvWAEvv+gh2ezR+pk7d
dTX+a6Gkn+cXrcXpQGgFrkMnIRw+SmK/aNEGFIc4Mr8xDYSYn88H0/ySxbM4DjNNVzPtgVPRmTKS
+AXK84KBojNIC6A1lJjbxg1vPGfhv5YxHjrAt5lqj3Ob62zY7tly1E1MwDu1ZetrtYNqjlBOzNZE
cWJgF05O67Rszyu82bYUhMw8l/6i2fd2ljhX9GcvjCqTjTR4drwO2oxy7Z1eJDf9lZxQ7prxMgLt
1B+6tFO+5WjRphSNzwZr7cO2WUVc4XExneoqq8ZbU62399JepByuk7b5Iib3UIQtRqIYo3IU+23d
vxA3q3zkASvgnHScWvijHOmIrldpGW5DsXzR3TJGV5K+uBqNitFKifMlFiDZxTFg3FWq6CRlEJfD
zlH5yTa1i2F99ya2Ftbs743JipwCStkNa8ZDSvMocAgNBvHZPs8C86jOMFJWGbkbFonGjQm1FKH9
pqU2GnyjnEqfdtQhortH3VJdySJLtmyE0SZrreakx8OXuUiCnAgim1xPFs3qzbPtl8mAqLskt2xN
t5aLZ5xz2iMAVxU9LjNXfY1Z9MzrdmFqyhmt2MAkfFia8axnFD/Dkr2mIiHKCB4x7IA0MOzhaA5x
AWCbegDrGMhQ93m08vtMyAdO0sEMAygaGdv2FO4oxH1sqY3PlNhHqx1AOtAQvVf7unhZoNMF+POX
APP+A0endKMPNk9oRg2CCwfb8igfweMMCGOzIHcnsXHWO085JWmq8SaH2nUZiDbPC+jIHmhoDDmC
XacxfD3hnNkSpK0N4m2W1ktt9U9UsA9ajQGaqo+JUsxaS/zXqLNj6HZyYTo67xcIGKkozm03wfor
v3iwoi16a36ffIr7QWf3QlLucoRvdBS/yPEfZkSVmiEDQM4iWL/pKoQFVogn2/BwZS542wkRflB9
8ZnDC3rpJD0nZFdYpfZYQZwJmB++SCM5sAiEJLI2D7bNNdRE+TWZiUhWDvm85deRJPbGQ4lS8M7V
rJ9dFvyxnpJNSjhhILDJ4R6Lp/ZraLVPs+YeNRSlfuvFz0vGLpPephxKfaGy+4nouTUC64jQ+doe
fITU7LEaDbiaoB66tOwE07au5cFS025MzFdwtbsBT42jDKqphLC7zBAPaZzRVTb4qZA1HLvKQvi7
sHi1KKQQILbCLwyKHeHm8T4R2QETUXyxmGFKg9nXnPYHq4XJU02fe2N85Dms+WTxfmimi5aV+Nx0
gsuWQ2vpO/gVhS+i6i+znNlkKeSUwU7pZH6rp33QLYSnLasdRTRXsSV634yywCxikM0jw/IZ6I5l
Zp/jCrA14xFc8GMGT1n7FMlu73bFPfTjp56p4Bb9NJBf2ySHWq/vvHIiHMU0Xd81xlcrA6S/eBt7
ih5TGeX7GcWyT3863qQx+uFQzqnfY/qlSE6ZHXnsF5BS8NDC5/dUDJxyTF5BjCUIZh1OTzMp6vTZ
MqMb96pyY98dj1ouT2anDH6WXDLl4t3UJ8Kqm3zfm3Hj2yZrZl3GBVHyKGy7Puid0g0qjO7ord2v
lveoNDcLHEvDpWI63T5c4joISU01YGK6zRMRlZCpJy5jAmCu1O9IjQgDnEr1fsB44IPHw98bsgTD
u/C7rmh2WZtDO6yJDchI/XaWEx7g24zQwFGx9BYpOvVc5ccYB27gqqYjqH5oNmhoPbxQlOA1e8Su
WvJjqpw3XM95QIwyMeTjFIylTrGVOQKEdXisBg+KHgHV6PBjGlZEPE8obXa9ywrbYlna2FViXEVu
ql9m+5EW8bUrCXrJFmtLfgeNkplrJctxPxDpnUTldpGIrFy+naMuKA4y1AJYA/qtZuj+HE/Zlqya
KpjkWPAkhLdwOsklhGRylCPxAGvhWxst8RzFjMUJt0Y2TXjwovQWQFIVYKs1fM8dMEpTZwWUEzA6
9PG8FldddSAMY2YlGpDgUOJQjGFHVJ/I0+poSKMNtxvzjibauKGZGW1N1VIDrDl6xPnVipK6mkfF
vqkfZUuCBlnljM5y50wsi2+rDNFPqgNgj7bGsMR+OIeIkxXaNovTtoxuu5rYAVxytOr36N8aYO88
6jy2ZTR8BSpcnpdqHft27JNei26EVD9LDlgPhfmaCA7QuAHdscNGLZ2nLF4PXUNp8iCKa/x8r/UE
CDaCGVt9rYZq16D7x8hY3rc56Ckc3Xe4RHZ01Kiq7c86Z8yg7B8Ha/zUJdjPa7A5WCSfveFb2lMo
aY3CXg2am7V1Fy+ndOa9Memp+DfHvZ7EN9hNj46HXRZyPokt0qdafoPUpouiOcc0zbfRrUnYgdV4
ZyYzJCVK/YFrasVsLNHyGo7Q9qMRumAJSIjTljctfg5uY4NkjzJipHZtiPob1mQAeDhfeHq4IOdG
xSfEweeuJ2UEQz6lRwRYxlFoAXVWMA2+idIf6F9TXabia5/XO1GPXyDN3aXCfu0NDAFKazZmw8Y0
WfZrogsqkXILvuisw7/QYe4BKCZ4qL6B3cK1LMtn8Gl10ELJ0GRG1UEoBTFecPoe+TqvV5L/6LQb
HMnddWrXd7AtWMtrNO9s6JgqYIT6Ik+vktzFVgz1J4g7JPm5YHwkTJj25VvXgQ1TXgyNyKPhF0a3
A0kFG9oziz+PW/J93mjNIvuSxuc2tT7pkbY3FXWk1Pp7vdDKvTuA+cuSDH5IptOLc09ewcm/oRYh
JBWEvaShMaiTq2mPc7WfQuemNmHa9+SogYOD56tuhhIhmrW8ulN4wiFy9IZObIbKJgHLqHYUBVct
dnbgDtrTkumBBiJr09jZ93i075fR5LjmMMfw1OucDcclgvchSeBwNMAtNpCYOmywfMWevuGdF3y4
u0W4zoaEWaKIWXiJZkvB9VDjlOWyU9PSb6WH9YIFlgc6k/xHw4vveuhFfhdzWug6+eY6ybIB2ANI
jkjhxFnO3mAnQVJLDWn9jPe6R8lMg8m9WWR5j5TtKPv2LTSQsORGfCWU+1cPTwWLJTLiG096ii5K
DW1tKk+NAiTT5IKYFMReGQ5gjbNeNsiDqQq8xVW99RAn7GZWZV4bM17rWWea3iAU0pROVjHFZznZ
O0IbMYbwnKiUfQ9X15HYa2CGGJ4wtjsdZ1DNH8b2zeqJ3AOksiWm/pQbyQNmG1SMc/RUkoGyGXue
G9a65r4Lh2jbhiUKnVQ+GbjRNNxOmTmQ1UKrzDeIeg3KRr6QhvfaFLG1KecMKIrjvIHV3VQpCVv9
UsOaTXqKqNZ7LmPld7pvSw0IkG22u6OmdQVj3pouvdKO0RzR6stzZn+s6ONqPssdt7oKsQQfqjZ9
IjGl4YZ7ZrvcLUt1j4E4AiOPGdPqfSulADHIBSFxZDeo5TPyJRvYtsXhldXEr8zk4ikWJSPJWMY5
13bp8JhZPZEv1gwdwEv2eIp3WknGOuFv0HEkKKHurmjMq8K2xm0eemEwZEt/qG37zisIFSizcMMK
3+3XjLVYTUEKuxIU9LeaY+QGko2xYXH6pCLaCA4tJzVxSJuT6IAYjzxijcAAHYyUEaF0aqTrJ5Hx
BA862slL2YKrGhKO104Wv8i4fmNu0iCSUtR3DdtzJ3adqz/MJanFnWUiH5ureUOskImn53msx8uI
R3IDY8VazfDtjqZLwT6YHs3ZBfmY20uQ2jZ+4Da9x70zbQkQbjDy8JlsUCd+E6V3Dkqr68Usv2RF
4/ieY5NQqttnNtmQ9cUIxqSojjiUUVbUoNp7820RkgBzzs5o1cUN+xyy0XwTuXm265jproU6FYFL
WUB8475pIKe2TYunkiKg5UC1YTA9bhgf2buQAJmz20IWsMdr22XtjfMBwDR9YWYA+VMS9n+ZBl/f
VE64p01tGyUpaLhRZ1IMtr9AKrCz6LlhXCSCJyHqunAWjRddbntWa47nguSN5WpIAP13ubUmqUSB
oeJXIwUP/z8kncd2rEq2Rb+IMfCmCwnplPK+wzj3HInABBB4+Po3qdeoapS5kjIhYpu15qKLB3RN
lGVkIdwkspakBOSlra0eq43AlqynXwt8s7m3hHwxscI8583faait0O7ShVTz/LA5jrwIzPu1ThST
rW19ZAFIlXVVn9MJmG3duy/1TM+ja/NBoDaP3NxJQw5hgtkkf0RKQ1h47otgdMQEyuwPfY/G17Em
RjD0gWUknwUgGwqLPeOubItzCnwkFjrPLHRX/2UF76WbC+FJK6SYeWGoVpeQjmB/4747FIZFmY8c
CxE25SPSTzmZl8JEE8XaLgsXafwDafSf2oynuZKgyY2meMCev4PKyMaE8BF+V7l5Xp3to9PwnF2M
snHffI/8hIx+L6nEGNGKgZrjOQtxbD0R8fvtcxYlYJs3WDuYF+FfJB4HFwBKZifGeul7qh7hfeF7
fRW5AkYsnUibveBQzPhA8ow7PO0Ak/nKcrCrRfUWyGhaYCBN0r2fdL4HtKk/vtZejHoKwiBfuaZg
SKSaY99VjeKzFrOIPVl24BBI58OifjGp7oB7RdM0NrFKxzTSu8xmrGt9aroZr2Yl77iO0aeMxVeg
WX3UbOuVPFXmajTHvHiQXKvXKViYqu6Kq0UEb5unM1AOzuCRWdQN7hOzazISOVZDwXjmuBrpm5jV
u8fCGboKA0dtzCa8hzWi6OK7MTjsHYvUZjXYJG2ActGaimK3m2+IYo1Tm7b5rc3vp7oEoVgXr+h4
lxjLfHn0W+O4mHTsVmBEpQcIS6wMYwE/LwSSoGazM8wlGE2rPEAd7plTIjKLfqamEw7osZuS8nyy
V8TFfRGWunj0g5U1ISSlUTR1hHZCRIQgDiwcgo7ZZfvcrn4aj2ZmHjoBC6RaCPYzC/Uh9KQk9DUZ
vSUyR0rc3HIHTifEBU5B6PZAYKliK5HhpuiXFXvoiAiPIfUuhjfc01LwcFT9FjxzBMeFniKloqE9
L2dmRs4efdfg533TzPqhWdoIOTmBA2v64tcYVfB83S/DeM2gm+Lj2b+u8a6ZMK445mrfRKVfg2zJ
YPsO58mFuTmvyIuLSuNICCo/wQWZy/yTFkBBHNJimfXT/tL90RZwuZmZrmjLCC5gisHGxSDZKJMz
+5EWWfuYh7OxvhOtcW/4LiVntXgRUqbEQZpBlpt1Ya9mxUtpvG7bRh5s86oPD43oLwWzoGNG34Lh
m34si6fMfaIqQ6Vgz/XV76qbzkg3z+lueb2DsqF7t5R12Pr8WiPZYEYL9hg37Ro2O15kEMtFB+PU
MmOCO9FwdNvDoTDdT9kU64sJpscumDWp+j3oBk5nhzp9q95bjMp39ogUx2iMCN78l+z90Bs86+L5
1aeplmSlek2tIKxa2K9TvR23ihCGAcYo9VSHIcf2HkY6XGg5SQoA447sIDZVRihplAEWgFlAPwFs
oALTvkKTdx2qGdtbvztDCFyeqgmXBeGOydTeySFvUAi+qJFKGI/j+9QMbbzoDDpd61EZV7Tr30sF
1MCrpof0q5R2kXQIYhJj3IpHclnGs1vZPwpnATuaiurOt+rLxLhKQwce6X0smU/FusVTbWImP67K
gX1IGudE6oU38m4HevbeNsw/+qntEgPe46n1y9M0mv4tIFo2Gtx140RX2RmjFncb+2o6sYw2xE4v
xRycVMaP8Lf5y+5dwgmknxCNzDyyY+W7ZlufSFPdZ2n3vo5x7+TjU954H63gi0nn5sF004nYopZj
z3tbZWGjj7fag2jy/NwrdUB50LKEAdGlcAd0ZBmElhLnKU312OtBCYCTCa0AGrFJXmDpbRE169OY
wmBqtPFOtxUCeOAVV/rxY4CXHapQNYe5s32zP4+DhlK/SM1bZsKy9wTFImQcWDQNF5/Ykqn275uJ
hbZZ9xccYdThE7Gm8LU/MsOR11qiJmNdqXVk1dQAiiO/HokJz7rE6Ylqm7X07FI0Ecm7h67Vm/44
zgUVqQHCCnnCtQR9fAa0zCwC6VziLD7pe0hw0JMubtjkC3BK+cNy20/0bnPP+w7ZK7Tg5hrpRFh6
xgeNCnibqj+jtxq3nQOSAA+oQzunZkNLoh9d9mByMHqSD0RPNoRrR22wxh3fDtssovJgjHSLwdQO
8zfSVtJBc2D0Gg2l8gk5dVh2sdZ48hZ151RtIph0esaSXeBo7754xpL/C8rK+WOOwnYeV7drjibY
clLStIlhSeDCBHb7eAIfcyAKkxkGrdkwbvW9JnYLxchNShHzHoAInUiUIv4xdmYSHDjBdiNHG4Ov
egSFOibjAt5hrBmnT0wQgUBEJarYUJPWay+hpHlbEfsmwP41LWiH2Zv6cCo7/8EZBzt2tObsma5I
1g1QaZU/QFwg10nLPhEi7fQeJo9+ZXXJInQQDwimc6f+BXJVQxcqGDXPjIGFud4R0nND55Xi80Ar
oPnNEutinu62lgoMu8LdYuwIgVFgiFfDIzbyPVJT7itgIxlscMu5K6wkKyjRts5jDAXILh6aebmx
vltude286L1H2+isMYEb9cP//m3VK/ICgY0vIsYEpjje4Q1ss/Gc+Z56UOP2yeZD3pyAiZsS0kkA
e/cHm4n9ABLimGsDhn/DEZgKUcwhQ2I1mFHG0xewZtz8VyBKrHkapRN6HBz0YtjhXHjX14adOX0T
wAaSD4ViATpqpGVyGaG3+6s2dr4gCKiI0prblMdul+TPtdcg1mcd1ZkMDa1GGmdWlgfNk8egaa0z
hVSkBNSKzgY9l4IchXrH0VEyntNG5y1nG8CaSnvJhiyBtGld2BGZb90/u++a2HYXg/mqlsW4IHvT
vzTk4uI4W24K1kcVNF6ow03gutvMR30V31LOESWbl6xeP141Dr4t7edL6+2L7NkhU8394FnnbvK7
kzkq5lV7ti0agghiudU8L7q/hkbX1ZHRcCmmCpG/VEQt6rV2tKrgV++DiDL/ODXjDZknUYbW08Tw
77jkjH/9wCZjk7DRo20BGhwJUWEbs35Tq91tPeWy1XV/+QPSw6QVcLXa7jyX4zshlgb0AqI5ahRO
04yWWNMpZjJ7sZm7KOuC8vhStu197pDpVEjLpOSpk9SE/5OisKQGBHtgBW3cNxA16oIfy+gHIvld
wUqgzbenQta/sEK2MOuFCRVn76qrKzO1ZxtoSzT0xLrlxoYgzv5mTxBlII8OxMQMjILdd3cRDVbi
g1cP2UvmkUSTdeSszt16cW2NqL8G8LVj41H13nO5MiUCpEbLx4m6WXpoFcbr3ILEzuzgE+FgrDIw
AHnRAEPa+GPA0G6Jo1FpAtPcSdEJACODfzwZCoSBYvdmD6RV3nbyR+tBCnwFxjAWDPIRHsFD5hm0
YLMAEM+I4EP76IXCV5BmSAg2eOrClZo08gQRLDRqYV/LkdzZ/KznJptS1X553mu12hQPWr3hGtMu
QgRPHjSzY+GUku0JgZ9BevMKXLUIpQnfLnm4Mqp2sC0vDYrd3lcXwwyeEZxEjQy8+378sZrgn5+y
wv2qOhR9hX8D/6Ez9bVuXi7vdRJ94qBmRVFxstAwxKRO3HXa9sGXt0XWMn+aG2jEHQlMQATwhNZa
w5nKTzCSkeCB9UE9w8Bo7iT7vG5X9HmqfO8sCWu1Cy7rVCSl1XzS7r4WuakofgWQjq64Ib191t1s
eqqI7zJMCGrYSUPN69fdvl1HXeF7MXuwMcwquvm6MWgHCWkMFpoOktynTf8pluq+VzsB0xQ4pkom
3VYTt5phHPqF3ycn5+auG7wgbrwHfvt2M3kBqpPnZfol3w9odoR37KNE3NurFxai+3BnTM++nd8J
tj9OT+WoNHRczea8dZkZmizqrhMFerPJ+yl3rqYophdryB/T+anoljVifogHtt3eppIV0aTWp55r
qxMIvnpJjlGqiqgp7mp2t2HtjRo/aL5bIcaEyHiZFfex6/IDrWFmJl61X3NrfqTujubx/H/dmsYT
eJCLbc5dPDCQm2o1X9Zcf5+tef+nO4/oiLK4sdNrNlJPpF76KtF5DxNU2LoyxkR0+bGyfv/36/Hu
t2HBwcS9HDyO9R6T1VbBK1skzOmuiY6nSwLNmfns8heV5U4yeMQkDwn8Np5gOL9Hfy7+kMdCUwLx
Q9esLVHge8FK7zjb0vtiU8aCyU1PKp22ELAshsFYpCa7kubobqYbo8igV8avm1V/9aX4A4Lf+9TB
9a7MyVfs81gpeasMuma0CGSU+xuo0An9H6hArnYv6r3pN62C4Wo5BgWc/7TqjPEsdZ1nXh6ppiGa
+HKXRdF/tW+TRCYj9boIU8epj11rvpWsKFnMT628wef8Sn2J+9ssLmKHiWojE2PFTKT6Y0zqKt36
x8xL59pBuK5xyV6qqmpDrfX/MMfchha+mf1ZT8R49XIG+0ZSF7OjnpECLwjZpf/qanCu/Ff7SACR
jw18vPExcDLsikbmb7ozM0EcXQY9IODCDRZfvsCjc6sfy7O7o8waFM2zHlv7fnEz/rY+q3vHsR/5
jEk9ki9zOu0oQ8Y2OGmqDV7uaHpHtwXavuRvWwb5pxt+RMEEDnj7DwutR+ms7PsUky1w3zbqj5St
fv2iFXBuVseNZWP9LFqMu7Vu0imx4WXBMJ/Odas/VdV0zXy347LvXlHQvWEkx7bdOTSvilELVBsG
r39kRQyBZdavTDbDce7DMjVhfJnMWgN6djRan7l8XXhNWbrBmlTfE5oi7ht3C7VmOjq9CQGP9xUg
y69hfOsG7T5xTiyCF2QEek0tTUwLgmrjYiN5WsH/Ixdu1C2fVnWYe5tF1rx8Qnu/VU5/VGn1WxS7
zA8eK0htE6Ra9lHAzT/4dCaMP9YtDOCiVgqXVtYVC3uFJZZ+iQa0bnbsouKd1dnQFk++hAjn5Ilr
/VFsMK7LCCHBR4ATBFXYz8OnPVPKt27ZcgDUyMImRkoswqlgXYJS7X1gzAqb7mGD/tktE2JsPuu5
b+NGNzJ+tSqUZRFtxfaVe+JACM30uFHJVkQKHRCfP6qiMO4d0txFY56WlR58yjxwRZRTF0dd8S4E
ka/wuJcEvTIRnvXDmjUzb276IoOUZZT9OU1amTQvpATzqCJGozqDIYJUBETQsbEyFZKn9gwhVByL
ahAcVD4gC6HyUGNrPQ9BSs4ifk2dVo+UA9bSXskKD8/sAsYBr13OS4YSbVQS4Yyu3ZwpTWxoRnRf
pn2wBuwVMyUiloM7aZL627jbM0GXPBx8mzRW75ONnqgK5HTXtpXPUp2dyzakHJcCxVxWIwgCT+0J
iCToXmJRB5FbssPTcs0NEeRyiNSlf+i3iekhhp7QTwOUBeqLCcKRa9WK2czzNpVbT76D/JOm7snZ
ZTxN8F60F0/CVzJe18ooSbaznKgQ0LHgwZ3wFG5HrzBf6ka/MqGNJn350+omsqW+/B4IFUSWQCmO
mYLdyUSy4IZ4PRjHi99Uf5qlo+Bw5ZujxteawyRWhcXvYto/la2/OJ1C5j3k35ZB1hpIlKMhAWZS
rB5te+V77bMnYm/eu9YtDkumlrAE6h4N/kjI+UBuuMbkDoGX6PxD565vug1J2Xe37mw7/d8eBuGY
MuFvR1SyAfRfTtggXc2rOZl8oNNwaNv8dRB9YpbdjekPzzzEYgt2d+P5NpM8B3yy6GRi+cXZ5pbD
80EqRTHcc7FfMUMxoPHYBW86L8VcdBGJRz+rHRSA7CQZcIhhnMEaEqXaNhILEelOSUnsBt9KsLbL
vRyuXL28Ae/OD75zrzkWIDz0QqGs8iqs+wDvAceEmRKMo9M9JzkYvHDSqetFBRyuG+FUlYj2hkKG
GYM73uCPyjm1LiKJdRwciqwahpn9OyPHg+r4Yg/cPBtZ7pMzvFnWGlvSQ0fIjAAXI6PjXVBoRfu/
2HB1oQk7+VJzRKSB8ZeoV8YgPepAF40NqHzczYv34iiBqNQtLhlWCn9Ir3uC06lfeHrknUc5zn2n
HidoHwcdxkaB/OYlr4x77spDPaC+9ZhhC3oqsodu1uZ/itn40NCFUApWlAjtfyYEs25g6aj6jdrc
c+/yucsTrj+q1RsKmCYCjHDtxnK5GMuFF3YiwoOvU9Mwp0EFmxIjdb/NFNWzfTYd+z6jO87TJ9Mb
EIR5DDxbTWOo4b3bWsuOoBdQLZkpr2ZGrfnaqu2+LbQrZpBDWwT342o920WKfkOliSb2e2v07gRJ
NFUnuR3Yj1c9rIKRrDRO0hIdCNEtpqqRqXT/YCszxMYmHZF1gMIbBEKitYJGO/DAtblp5FrZD05E
fG8WULbKb98KW1QhUAgYLs2QHXMm3yafCpdZy2sOOVmm5ZG5kBWblfiLvNylllcw27USVa/mAzxH
Pm9p3mHJ+em81PnZNH+80qDAqkcz/JODcjyr6RhkLmm56d+aQtnvAJFK3ZW4t2NFUlmkweWOW+L+
2qlnyofcWMcKHZIqN4cjM9IpYLSv1yVU9J7/RBvZXpHtwCCA38iuqhc7A3NIYA5tq7QPa623/Hr9
VR+6OV54HkrF+l3cq3a/TtOEIBA2zHp/b29iV3wSKmStD0Fjn+D4k6A23swp+wf8xWVfroPGyFgN
5MyNsAl8T970bfcscTz5Boh62D+S+VASOtdv9uvaE+Q4eSVZa4NEVpd5jx249oisHxURj87hqN/s
gg68TidAEMaUWEXwT611khEUEtFi3TUNU6PedllsydDpnU/R4mtWbXpce/1SZfaRaRjsuKk/mEi6
Ka7jhaBjR5SPnkVrWq0B9H4ef132cNvQtiOohrMlibAztze0tWsoavm6IulUo3ZwvKVCesEgwsDO
COAyKdvqYNuw7ByziXrGqh5IVcrlz4linCHkzHdqhIhQ3GR09DqqGZ0nzlRiaquPGLbvDLe7NYu/
p8Rnnzqomlaz/hk9mz+jYEWpBxnIQ+e1beYXa1y4LCbSSNE4DNP0rXSum9Yg68qGFRLcMYqJhq5j
Qj4RyWySOmETEUpbFHYlNErhamHWdHygk0WGJmqqtWJouDHOqZ3VjvS1206Fy9/sIevss/JhLBiM
DMPwupYMPx1sC3u1PvjdQTMbhykWeiYnc97sNC5do4yVdP6aBbvmcRTMMNdHt+baJm5cRlUxcCuW
Em3ekj0BPOV/3aoHKjCNy6t9V6PLRJlYoE5Yf61q+FAlJgjArnMogoA2rq9Xzm9rAh/AqNHMb1kp
GpZU230v0oLedeUW3PrfrlK4MtL5jICDggQwQeIRJeRI90TGCMUby+Y7IpFVhAemdaszCx/OC+6v
82qKj5qtaqi6MVnQsCkLUb7duP/KgOmXNvAfaUSD+qIz7otgwrwBdbzf7kTt5SjrhifCi03wMh6n
EpO7VZF1tDrtbVj6/3L8mxGRS7lj4VlI28jMPM7esjzgF0+c1WeAx/UaYxT4hHYFN5OMbH2s2wP1
IJ+EMJLa15eEdMRFuPZx3tTH1Jk1gFEViX3+Vk7+eoQZEBFJq5frO9+3F1opvODJgzPZZfVfu3Cs
o+WCUFuRihPBXd+12ni13XQPGikuaM/vlxxNbmrTcEJjsVLfT2C7oqg74hKiaRv0qx6sp9pCxzxM
6x0b7poHrnuxDHOXyRrUzJt8HJuSgCGmSihR+tjoKiNeMpvfZ+OHczIaRECdFr6HSNv4WG1384nK
rhMz86HR9GqK13XyyA3ZElF/+MJajs2KqMQxUspG9HZ6WX8TfwdNn+KVXxaVijER+CF35Qm6wgbw
Jtfm9KbJ38InWVT39A/Z2HHVtEGYNkWWkAZwHopSY9yr3U+99dLp6Zvc/mfKUQs15fS7jvZ7o5h6
Bl33i1E2qj2+H9rqyO3ge1k0pAsTBRjY6sRAng+sREpWMxIJN9X+jhnSCbO4luZmszxg6GOsZCEK
Om1DJ2Ag1ZGltiQ5HwhDXy/VVv3nTtWblOZnJfT50r01r9qEQ0Mr8FTX+9gmaxekdWTk0RtD5PEQ
+uXZhDx8QvA+zcuz2XTtXbF8VeMK5JPNXag242swu+1Aa1dGzub/N9XMzTVMYknppOx10gIHytYV
Ud8RwTqbD5vgO1aDDUGzZ8GLSjexFlJSlbxHUT5AcyCOuQR9jnKzwtR1YKi2b9DJp/JSwPMkDngu
g0uVO7+bRkWbraVJJUQklDR3RvR4aMc06afxV7LnOZVYoBGSfAwWFS0YiQt5HVpiYLGOPL24WCxx
nimB/2KuyEINSPcJSQfUrV5DQlcJJoNhh8UvloF73WTwpZXl35IPZFw0ec4Mks9QAkftPGLvXAfr
tGbcOZ2ejck6Bm/sHC76/FLMs8GZSDtBKkEzEBwgiKKMZE6YhDE/kiphwUpD5Ew+1ZA02OJMx63j
fMzwhfbND2ln66Fo7TMVDXvWWrLamTzOFnnWt4BJ9ty95VIwI815d1x2fIomM9e+pX7I9Q1Cmdet
R60aCDdk9WS2YPIHx6bN1T8Jl/yk90Wfo1IZaQgNTpsANzUzCJS6OqfVhs8GIfyBqv5bFPWXu5Uq
BAvgREZRfYx66x5cSdhgBuKJWobLYLYIIVzGDzMl0tOsXf65xhFcAJW/K+pDTXKfXe4fmP1eLet/
tI0IX/vWT/jI7zRGXlfdsn/p5BI3QA83sJSa7bupk9B6B4IDRieGInoHX/h3dnFtBI78qGpGsLiP
3uDxLNE2gg3zpM1szoBDVbwMk8vOCdkblDpqYkBCzpAxQwEcRrjJ0Bxcvc4IfSPX23bNz5rdqG3R
+I5690Yw2ecmxJ3nLOUBG98RJdUnCdFfTrpnEMxa1KJDtLCaRhsex7ju+/lAImksrD+mKdeT2Mzv
eXSe52UpdwUoP9+gtlw8dInLeiKi4zn3B+fcLgtzvOFuZi8YYnHRIc2RGt32D3qzapGh2A85G29Y
RiYoOqySpDh9IZ0IGamRGkR5ES418OeDkJ9CNhCvTE+Pbc/aWiPoLswn5yzIESWqTob+gvTGyrru
4lnNm1v2J5hLVbxUAaKD62SZNyyuCuY9aXxb7bIpJWahM1TcE1syu8bBzBkYFCg6cSCcnXb7V1X7
W4UTpKly6tR0HE6DOX9X2Su4gr+232OcmYaCeAmQwTrzMoF46G7UZbrfAxleof6elFeB5jVhU9Uk
S7f+w4E+IMjljBqvnQU+vtAqrDBMisjbyk8Qg1mQrHoeK4tPnR2Sewjq5mfCMv1ab3AZN9LtD549
sdLNPaSp83ZUHm/fuFIVL933MvY4WhvGgGOqzTsPANyxY3Dj+TyiwC3fiAO8BYdRp4Sd09E/29DS
rpK9Vplu6dUa8Xum4LqZfITKDqqTsTR9ZKthu7PK7NAsgR3jF/7n+bN/2kpxmzJ29l0TOPHImBjy
2cIqibhYhhFEZJjeNtMZ+39nq7Nit9RvPruTUEB5jZyFAYGaMy5Vrt+jk2XOIR2BQbdDivFMAlpV
3k0XIJqHQqd4E5N+RTlGeCWygJUg2FVzfoyUkqmyOZ9zi056qEKERCJmSgrwukHXXcrMjgJFDFSF
Y0i0Gg1W1kWbR7BEaloaxYYdjmjoHivL+XLyfbYn74cW3TJpLp+IKH8zNtNsmzi1J4LbKtapxx60
F3NmFGWdZxDHgyCDuRGBnt2JGIAEYpRzh0fzWe3FISqO77lpobXhgmedLK/t8zj22Vnuj4tT6vfl
wIVXEgqBAlgjv1ZfEFISUjGDw8HjL2+pzXWTb0yRcpKG8Os260eZaX00ThU72TX/bCqrPm7LgsZL
6bcWlHQYZB7fWvBEBYGPFsTV2HEfe0uBt0PiNWz6E2aoieFWfaYSp0Polz+1XURegRSd+eMl7Z1X
HE92bFfyKfPmz4EcwH2UVofErXDPyu7Q1UFSaUiAet2iausJcXZfW+celub7qLW0cGR1EdT4OFr1
fbXiE0f/Ta+isaYmIIs1vyE+BRltGTnTuAnEeCBjcyvzr37G5LMsPOPIP9KHcujeRBs8TaXrHEZL
4je7Kc+/9eV/U4uLxEHRMPTygaSOe1y8mKt9XT+oiUAfhAMcHcVZDnzgeeX9NVH5M1JYWWLOggwW
Ai6L3J1DSrOJgZlPreQm+XIcTPuEBgrAJRiCOqPvFlvwX0/2CF4kPWcoY4e9EC8Eo86HujAlg6Hs
1M+NTX6nI6lu91pCx4mRw5sf1s8AIWwECaOKiGCI50HdkJVjZM7JrvY3kyGkmV4R4Otxv+eSOzOv
P5G8Ud4iUa7Ef+lIYofH64Qtm68OgWxxWL3ugVLxp7ZEdc6Hj9HEx7lYTFro6fdN7JfMsV0LqMnF
MP4lMvFQajMVsvdVLcvfoG3hh0iDHJ/2r54zh0bO5FCCVD8LgTPYvtmbNnUJ3RFwgzkdTUIHBruA
MMLst+e1ZCo4PfYnXWgyzNX4likJzZI+y5oeNFo7Z/EezIyAEHrEXbj+xOX1JFMXz7RIxDCggKcq
pjV2JV2xAqPimNmxrrHLD9sXPDoeDv44mpHX2cnvq9aE4OpqH655blr2sqmN5KWx5G+Zb0hbxvU2
9UF3Nazl72SU5x7tFZPm4WepCmoii7kT+SJYQ2Rc0kBGtWSJbxvyUjijC/gvmOJx5LNdbhrydX50
QNpqzk1Ee11Ln4GnJtND7RE4gNGRQLTu5JKuXQXZY+EYToQwg7nQbg7gyM4X5+QoNlCVrB+Is3us
Fkc/ef0/XLYpf24x4wTRx0+YEghhyDBmX8XObP8f6Z66m3vxounUzB1HnFfO+SEbcYVYDK6mNTus
9sjoQPuvWuUnSTckIOXLK5D786Y737ntPZMej1BtQV8v1x850kI71dVNL0SxynKqD9i+efAw4odK
F182e8XQHDs8RqQpTcK6ZkUW0/N+kfr4OLou1J3gTKLwv22lPWYS69Syi8hPuboBaYlL+Ww1YohN
5dJ8k9Hmzo+uqy4p/p5wf3SYmM3HKkC6ZvEcMzc9LNrgxQtOkLAfl71ZTBVy6fWfrciKGQTqW5Ff
h6wlPrrh/+Yu/zHhDtVYvqMoK1kz5L+jqNl3bIiMHXHuMoS1a/6At5WNN2O/LAXkJ0euHTS2K0J0
2z/q0nseUOYmlgkCV+0KEASgZrYZ4bzOoTnJf3NK8mIra9bPtujQFSS4Poz5k3sjHIKBOT8+BWHP
KtFRzDNW/8W//Wtox9bSkcK6u4TOuaUIIMN1qb/xGT0tLnPyFEnM3Lyq1HUBtOx7qQ7PitK8Ek0q
3uBAQypkNv1P083GAXHLSadMPJjQbOCM9/WhK9ZndcaJNwGI3RBxBcaLlbVv1Z/JbbOoaZiAOj3H
2NSRST8ykqpW797IZhILCPNc1/pTbekDT9F0oH2VcUsTOgYkZwUm9e6UKVwGdR+2JvvceRvOpY7O
gMlmwXOCNGLZpR8E/p5d3fspF6SO7cQJ6s5oUkY/2bkgmGoVzfMoUPOLP/mw4Wfy1ymq56c56MSB
auReNdrXotyfIC8BBDRGiYliPAym/tS5G2bedjwo1046wcexYcXJCK+ounmM5x5V+GaGfs+bbj+h
CXhKGz7CiVd1FRyjhmrO/rDcL5gU+aqC+kYLSKIUqiUPC/AyspOm/7S9+V/qKBqKsfP5s29ap70u
PYlBYtmw/7VkIgt2NBrDoCL4zPOmuy6o0UnDvnZDR5+o/xnc8kf4LLzIcyAODcnPnxWH1WjeOOu9
ZIJJQOfqCHzJHTcRz2CgeMMraw4Acfqo1twVrMDfgtFhuCrxjrmV+SQb+P1He675TkjE3ez0Xrxy
GkREYT7OsF+RXp09QUtAUOnuLgiu3GwC05X4z/KxH4AXySyEP5wI176UbeJUbHPNeYidrj4NPSE/
roXVrX7zoPMgX+/xvDAEZ0XIFLtHI+rpw38FPScukzdPh7raOeY75OpTaQ7DoRqAdPOFbDgvk27g
r6S9O+ErJngZ245TTjc0Nur/iSi9c+pG1v+2T3RSq97ayVCHBg8LdeXyARyZz8LfDCQGkVTUCtM8
PPl9K2J7J4bIfcZk1rQv/pDrh9lFflHa+PwyHO4yiBEUsTS03afGWpxDI1or7I0ho6AJPiUDt9B3
igxPxZH1fX5EmwquA58pwigz8hFerjTiUkM5b9aYempIEG5zM9v8t2zWH2T799LG5JNVEYrx/n6Y
xueqLx58sqFDG9dcwPscWoSYhDZ+buRK++uOcHnOk9araEutQcX8eZhOHARpVsPOfr2pNSB2V7ZH
BjpQnsLU3+K0yX7WlL0wqT/vNjmJTYd/UaIamNfiyHH0WNnAvX1ihjwGWlr5kGvdR+l4x6yR1RF/
Cus4i9+/p6ClfcmPugW4ZypPltYiPe8bJ+49rCKqrBEJO3/Y6gzg+kyWb3PVxR5SpHwthoNam+A0
mRQtkH7xgRkp0OUch4zrgMqTUjsE7LTBrtRhW1sQnU2niIX6N7nbH5+d9f9xdl7LcSvZtv2Vjv2O
Pkh43DjdDyyHMvSkKOkFQcrA+4T9+jug07dbwlGxbihih2JLlAoFk4nMteYcs87jb0LXiCXr6HFK
E66lUzE2wGGy2Kvxcow2MYq9DDdQQ1ybmyGQ667ZvWfQINkGlKbxTcgECXBsfbRGjLQo7+qdioXx
pkDrbqV2x+vWiTcjEPxMgR6mBzk94hRZ0NiQyJu2yQ3B0vj1YUc0TF2BULLrotQQcVlOeCAMvnsI
U6y4Cq0GdoPuRqnUZgc7ZE/mVoolp3LXYwPnyGyVD1NPnJFSZS8y66ZnHWEPUwbZ6SyDS63fKJTR
tlojX6KYdPIo8z+6Rwe+w25OuDmMByddJ4+1rtevaezcRS1xX/5bB+0CxzLWUOQyYt+btJsN5XaA
9ldmCmKi3E83GHu2qLSCU1u5KwnC4GA0pkAeEopNbsY3RZsREMbOZRfitQVH8xK2oAa58DrLdIU8
dirdoshvAx3mqdOSgQ0LLNtRUpoSwiTHiDdQOqGRCIlTvMKjClE+QB0uRLnHnf72I3lvMM1n9uoQ
ZWg1J5WaccVaYx+b90KY5SnAHLZuSSCA0unER9NKn6TJFn1At58VyS24NX4zDA91nvdPEO2sFfw/
m9ZTglQ/spqjHVrXKjufE8KrVWEGynXqsuahdKof60quh7J904EpDj4WNId836u6y9SbWmMBiuCJ
l2KAMR8PQ7JCZjxdaypbCkIFn9v+fkbYJLHxMoG1f6REgEW5d09ZlfG0G8oOh2m0rkEvrhWZDLuQ
DvSgadNqlJk8FcL4EvSZ4Sl6ItB4+sapQAF0RRz7nV5DTXn5kfVDMyXcVFrabUiZgPHSquljiGQ+
T0xMCZGbPwxsi6sUtIUpLPeoDfRS7WrgEjRNeCxExkzaP0XsYm7TyTZuMDEclNZ9mhiGx4lSWyp8
L6WTDSUfTXTrozPGXdnekZBDAlNO4wpj0mscz5mz3QAyvc/WpBVumpmuDH3IX9sNBRPk3zRbDP3G
SvWKZQi1LTRAN0gqfCpQ/hen/WxWzA4KGaQF+8iroindveqA0EI9GWySIqXvbjX9TW6ZT1Gd+6dM
RM3KDsJPdUx7CKgbe7YJLNZoO3xmY1BUa5BsNrW5a0wKEyGZF3Qhx4/gSe7cqE2PrpQr3aeQo9yQ
HngqEtHvhI/00kjjL1023bdZNZ3ignleRpm18kd9EyGlrgcwT6HDI6kp9rgPLJCMNG6Br30HoFUd
rJzabstKcSeKIUOJP3wk+DO+NfGrbQczb+AiFKmz0Z1cerhn0TxrdvXAvpW6qwH2t1HzN/gkhCg6
rnOznRT1DXJOfswhOcVGrq8gCjW7zG3ngAQXc5/2EW7UB19DBdKpxqnnXtz5mU+5IhSk9Baz+8Fh
hvWjwNgE1Ylhr/Zs7pJxIIo2x5ClNvWxS8IbVmE+AbenH+mrMMKSY8Rim/treVhg10INP/t9+hi0
GIqIbYBwYYJYzDr9u5qyE4nU9oOu1t0xFB/JTc9gavXtS6KDV0hUH2svFXmyANlzafJa6tUmx29M
grEm95Ybsz8rykNemO11J43h3sxD1jOgvcKB5XjtssvEOUuvvuwhNBi0KHPV6E5daXu8DrVr0TvN
Axb0Pdqpg0aNU59E8VkNx5X9yXa+4D0yblUFKgHkOOF1fZzcUmCMe6fYmFHt0vUeGKm5+ZUogMpz
9XSDqTF78M08P/WIbmBIVKuM0uYHVylBwDXKtLYJFNuZ/WTfOioPJAwYAXBmGtZd3XzrDPFCw93Z
m2ldrIVDlT0yZ2F8jNBrQpFdInFxxjK4RW72VZLAvNOs5LqUU3Brj19rTVHvlUKs8zbU2f1SZwiL
VhwJrOvYRQ3+1ZTNnq6iuKc4+HXM9PRhUAJ2ae7YYSzqETdrWyUJ8EvJ+Kl0obRUboMgnFRYoidD
3jiHPPmWTUnssfCLsQMq+U0yHYPZ0UqCLUIY1r9XuR70N25cHhOl+0A7q/Mix9ipceYetNnD6CIR
Z8cWr/R0QnIAHViyqKt45HbfEzlc5bVOBTD+WjZ9f7TUiCWxdOxd4VPaC3WlvyXG8btq1fK6N3X1
CcID/pNJpxoekGsIZXNvQjq6onTJetGqaTHq2bgXCvyuUZ3ETcBuqTNTDIL0S9eWj1zWQABDUntf
r7vY0G+tct2OXfgw2vkD/hiEo6iZWZInOwJ8WF7/T1GTYt8sSBVNgE239q+ERs+b4tQN5sNs6zgA
o4EL9MRuKM/R3EqdnKpGB8e7TEpDPUnntrFBuUCagpwb3Uu7c29/PCsCSvj+h5PTbE2UWMqz1vA/
IDVeeSNtIaY4q9xS9C3t7zdNZ64SUrR7LbL7g6qjowzDnsp8gbJ0DJHH6ryF3CDdI/pOWYVOc+9q
GA/kAG0DtE7ofPQPBfanSZ0FKGCdH1tE1V2nPwSjrX1haVRqZXcwSliZKiwxEHE825PhTq8gjmdw
cEC8uk9KmYslv+4ADFm1qO/TMf5QTflVMalwyujMr6yy/RTrw0vc+jghC/uxd0LzME1IE6z+C0rE
N3BQ6k7QY7lC4Z5s4lQ0xIfH3iQy84BfWexkr38a4hpLn10cWDFMa79UH/sWk5+ozOJkO5ReRa/J
jWMEL9oAy1UvKCBpGW2rDKuUDToEq1ffrFhtNlcyoYwyZVa8i0PFgbNSElNeokgtfEk5KqvRj43u
8ccvmFI3fQHyX3MJua9bCnoE8EanzC8OZarhGVTQYWSTX2+6gQQcVW3I9C1Ka58o9OP82EBrKjWk
jdIdDp3Ya6hTPN+KaN/NPBTVxctKZKWOhpgKraYjUadS/GylMZrMIbprGylg6SqUQ0T+cUh7Z2c4
X6XFqwX1Ctg8zb1z+9rEVEDeVUUddMylBQ4Js0zFv/OSPHqUqVKCiE4+jXWr3FUlk6c/+Ke2yx8t
f5qFuYMBzjSSdM3uItBpQTglR03mXxxnUPe5CECoUHftms5rXOADcQcTTw+oyOc1DT0isHYu1eWb
sdEqVHnOcLQkLSyjC45NiPa6kiI9dFr1nTm7Tbvk2WiLcJsP7E+k4R6GQHwzXJT2tJjMle+WcmPI
gXJrcTP4TneXoA/Fmb2r3JjO9IhnF0Yhohbk/gF5O15YmZ99GWQUq1X1OkR+TR7VVqT4Xh0TwQmC
7TAl0gWLljtC9iM8Fu1QfkQc5XDDbxPVXQ9D+FkK+0WxacJA9cajGLCol4FT3WZd9wKwjx2CuSWH
rXuzXXQ4aFrSpwyrJxtfERwstTjFLZuJoMmse0Me6C5jsKvjU9Z2X6y+f81TQKFUkvs71N5DJ7un
nvXsWNVDj6lSPLVlbhFcZuqntu/mXMfsAHC2BzLT6k9pd6goU6NVaJBZiX4OsOWdi21fbEwjAlEo
ao3sY4IMMEiiyx9U6zbHW7UacJvEXaJT9tUUdKmWQwhv+SZAjfRF6+7zoWJP3ipzRJASvjYOShl0
aoz30L5ukGWB2PkcZv6HXMp6Z7ROt09NWoHCttD+O6RVpDozj+WCvx3s3YAOFC1VleHhS66kfk+4
LHkiJoVup7asXTPmGzlKc91RsLzpE/0u6yPjkcwr2rH9dCqChmUh4bCVbZMBL4Y7aTrFVgOMiMAB
CZedfNZZK9xMwMpZ1ZntBxN4Py4KuEQNL+ErBE+3vYp0txjnebzr+oODH4y1VHBwRbgFDnPX9yGC
kni8oSFMVajG2aL4Vn2iuXaoLcVas+ytDk4FTVQzs2yVqGxvo5GFKp6R6tQSTrrTBYc1SkHVtanS
E1iP4AqwU7aDnoCIZtDLO2Bp1d2Q4K61A+1RtMg6jBjnQxv50RH6HW/PcdRRIyTqEU1jC1xT3HVd
kR30/D4huvgYqLONq2rnBr7cqUY2XClTLhEuP9khGXcyQYdlp9Zns4jxfMXNAWz3eqTYvrfwQExZ
nB3ZCvO4qOmLasMIMJPEI0cmRw5PU2BePFhTfmArr+4hKetbo81eM2GmJ8vUxV7pxa7r6XCCXKIB
aQ2kTJX4z3B2DldpjkJGd09tC1/OlP5N5DLwEHkQt4c/7poNlbOu3YC80UlM61InjJCNFE7Bis2F
tF+JZH6kNNRup1CuatpP11ha701DLZ5YVuKmFSekMYgoyhzRVd6W3iDL57wlYM4aXWY8QXBoWJRf
I0zx0HggaHQDhopEt+8pGASHzFI/0UWgkqqGp3hMqydLwzaALL4Y1d5LleyQdeCuh6C8GX1x4zTS
+jImpxQlq5ZMNJSDayOTzbGb5B3GbOgQvfZCLdDLKXQleDyp/wP0rS1zP9j9LWFmx6KK99PoVruA
Fe8K76HNDuKo0w3lQWm1gyo6L9ZEe5+xSJW2gAvUmQcxJnu9ZRMjeh3DexicssQE39exysiGrLm3
kB7gY2+RafiY90oXJoLiblrmCLBS7nj94xddS5Q1mz7pGYlnZQDbBgvaEyDj8GBmAWM1o+wSh/2T
5ddgLpp9EYPsJt91vLYCNca9HFXsBWkdVBWyKF8fT1jHd1qCXM2xgvEm1dVuL7jABrpFfEsmQ1kr
ousfv/h1vfNTq9+zEMlOcT6hhIqxxOOxJOAntvdZht+eRPNx5bTBQOk9vcPe4B/buH1WrUY/+VF3
PcJh9wxKtR6RCd9Vo7F36UAmy6Rg6ZRqXH2gcMuL0D62Qel+bttqvAr4F5GdHX05C4vpwG5nOj0E
ZqjFJVEUQ8XKsp+LzQAKNmhAqcwbjjg1JtmLY1oetDKrKQ3DRzWwh+PJAoiosNjEI92vIvqGYT2e
fKQWXR8Ua3TOOpycwt25OQwdnyBbA9bqY6KIDW7wj8gGQJDivDrUDpgT+4qUJfVGKFR3esfRrsaJ
+D4fQSiTD/t2azbFd8ahS/3kQQx6AEqyayh4AT4wgBiOJn+dFXlApVknbaJS4i3ehnA9JMaTVVhP
I77sVTgawSGag37Vvji6tYgAE6himxl4p7WsDNbOUB9dqy+CK4hrESHFGWmlVzlkHzuFbhfZjbpn
2VqR2o6DJJ82k2k8TW4/Pjoj+2R6ydad3WC+9+t276NU3rXOMH5s1OSJSA5xb2lHLD3Nwa9gj1L9
q7zEYoIKy6FbGTXqMd5NAxI0gZ3ZcsMDxeEAqxWwbhffw0dVoG0ZeG+ihyHwkOLEncxwIa1LJ7rJ
qiF8bPq2BwEH6rfRR5THLjJdqqVf2fELz1Wx9DRmm6+1Kn6m+I/iLkvbDyVqo2s+wtPM4jsOt2QL
0G0WHBTDTZrfUmCu1hC5GUhxN9Xr1lKR4FqzC8RMmyu9hzGAHOkwVhGmSGP2BGAe36oj7Zlu8l/6
dE58rULSZDKcpFrDL6ptDy9sdPnAYhN2htxp8ZA9GbSU+pBHq1C5uElLtyctbRScQQyLpxWwWueQ
iwInVuDI4po1AGL2XV1INBkAVxC4d9PnbjSwrHVPkyBRM6S+d5LjjMgZ0bLEiJt9+tgbAtLIDB1l
ss5DM1i1MCcPfhqQ2jDARsBKe5h8jIdIzokw8Yldpik/hrr4VJbbprPqz+7U1zgYVIJL9KL5XAPa
cnDc2wI6TQy0bRXGYIsCfRjwtQrzMyZ2MIidc69OUJi0CYzS0EaUqcxCI8nLChGDldZH/GdVUlef
AOG2e9OGmzIQqqez5eBVa09sBiqk5Q5tiVYw/KQysCor/W8aORs2XHYqAoO1T0MgX2qa3o15Vt6S
E6PeB4GxpYyydU2/fAp6ya571p1V6G7jyo4fFCwTuebHMLno1sonBH/aJwj2R1ru9pPIlA9Gq764
mtLcIWGCnoLnJ280ey8LlKXCd+Nj2QDvDEwCZs2hup5SXXmeRXAraTjf6tFWr123a9dxbhIGIgRw
wr59zPCYsB7lrTfGyk0UhUwSTXwa+hinKWLwG0fltSicGjXfhJ3MwC0/fTE1TawEzKRPfY3fOuI9
FCUFnCWCWDc1uIEVRguUFrE/ftAgjKCKahQR3v74xR3dD75AE0wHVl1rKkl5vFw9BUUrKxlnDVqQ
zhbShUNCA+HWB+1NIq6/73ticnA3xSgeUEMotIE3ZZf0e+JF9g4dqAdGBRUSNk+0i2i4Fy4CQlr4
O6nDO1RaxkfHTpCUc+gzWvcNhVLzWIZw+ug3HQIj0tZGX1afSDGgZ+fYYOmkxgoRn1PVt86hiSYF
EPW31jbTtyiMyIyYUUd2q/eeRcbQtixi3JuNUm0ipfxKmaM59IlTbtDudXcBmKKNiWlrhw4Ey3+i
Fc88/vB4zadRz5TNYDEYh7YdGOdhshdpYdwLHERXsWa4OwRH2rUGbKkzCveoOgfdGPVr+qzladJG
z41MZFkO79BA0a9DXb6ahA890T/D3VKNp3HK3bU+CnfPthJb7WC9jbGtb9Wgf7B7LptmVRQLM4y1
dte+WXNBp84BQDgxsQDmCDbOhgWyklU23DX2ta5l1bFDJY2alZVDSJUNuc8zC+kvGU6aXZ2xSoS4
IOjE3kaVAcgNdNBaq9Vbo6IszaKBLi0pOvJVfovMHkE5m717ux32Fs3p6w4w0ZXa3BWhBktJsdBe
CHhXTRPdQ5IYPa3M0QLhBmajeiPGACpYU7EbMUlEFYCmitD9Zhq59dAxCSMYo/uIpOdKrX3QTSw7
t5Mqu5tIa/qj6MK7vIi/pgHc9dFwWKGwY8YiOCIcqNVNjBx0berRPitKKvdxw0sYVYBeGXRQB2eH
XrJHTZqSPDtlwbaIWo8AUhR4epyO2x8cfvxc1UnCJqIPh5UTzcKhdIgXHn02gPglH/I2fjbVwX1y
kYdSmq8NlstNSzdfUxFQCMRrkC/RhwxU1tYYxmZ9GjZuuw61O5QwHrNruG74HYXw8jvYl/gokaNc
Wa0WPlFLEnjrwSeqIrlxbNNn3xVmW/zum5Y+3I81jqMBECAmlrabOulHpa5QP83/B7z3pe2b2NtO
NjN6L4BbKwrvKzUFidFiiTyoLNtZNPh0ifAudhF6Fs2kLZH4oG5d2HWiLq5xlDQHV9e4neoeakL2
oOkFsRyGvNVAhGKww9c66ZHXqtVN+b0r4zc5wEu2jRCBkaiPSjdiLeerHHKr21K99YJSaT6aHVI6
ZdKh/pvMpmXQ5oc2yzda0XZ3YR8pePxjzOOocSIdBqYyHSYNBo0bFvZKlJN/KHzquY0Bjob8yekQ
tDYm14mqr3RiapY11eAYO53GGuE1r5GayKF4pYWQn1CoVFuFwugpYtgcY1U1t1pXlw9Y0PdOVr1J
8Cxfquw6Ycp/UlXrHuRqdDsI/7OPEnRP0MWLUpQS55Js9jHo/nXXwUWI6tqmJgEXwazV5qYVbnVv
a/pXFOziSfWbPeEixVbPK2sTFdJ56r6Nk2l5dphGV0LJn4u8nZ6RHeAcK+T1pCTF1mqm4ELAivjf
WSe2yUbLIuNJJ5vPXWSdcPEUVXWc3DM17IGVMbPgSor3Sa1V60qOL84UQI82ggec+qwap+ZjzHp4
1c6LVBcjwIlNM13wMrWBhmEGbFHddAKuCnP7j/CO//oy/J/gW3H3P4kTzT//m99/KUq2FUEoF7/9
53X0pS6a4rv87/mf/fuv/fqP/rn7Vty8Uh589y89FRn/Lf/KLx/L0f/17dav8vWX32xyGcnxvuW1
+/CtaVP54ytwHvPf/P/94d++/fiUp7H89o+/voAylfOnkc6e//WvH+2//uMvjVSu//r54//1s/kU
//HX9fiaZ6/18h98e23kP/4iFvPv1Ek0gmSEbtnCIU6m/zb/xNX4geYYuqvrRN0Zc9ptXtQy5HjO
303DdiyHn9P6ZIH219+aop1/5P4drh3NOpvnnFnBdKy//t8X++X+/ed+/i1vszuilGXzj79+DdBS
yEa02QHZy/BlfEVDrVdstmsrhRRSJNnHkiS26MKzPWe5/Ce25D8fv4h3y+MywCKUkMoZxOUJoAKT
ezrCT1l3uSvkhcSeXyPS/nOURbBVqBV2VzZ2OQ8cZvW0ceTHMCvQ4ZcNqguvrczJvJMw/ZIL53Xu
si2ya7QhNgurmgovVFz8hr0mymOIf29a//T8/Os2/XxbFkm1/zmlRc5LJeM6NNKx8IakdjtPtsJq
PNOYyk9Kh+dvTq7sv2HmCZ6UFIe5PlkSV28ZxuVeNbT6w/tf49xpLmYkBcGHYRht5XUle4qVGRf4
scl+zi4FLp97PrRf42zCTpoEedgk8QV6B+7REd/jtHKMlQXZbbjweJw7yCLNeSjRsYcWWzb2dDRl
yjB1blmuI+rM6n66EFh17lItMjylZHNshkXloaDpbp2q7O/MKdeO79+IM6dgzq+On2J/iqiUnaxn
BUUdGc/JiP9pF8MINyhU42bbvX+UM+fwIxDrp6OogRtqluMX1Mpkt50qky5HmkcPf/bpi7kALG+O
aSAuPbr+7X0lSnymoV1b9eb9z18ET/97zJiLaUDgfzJG3v+eRT+7J9DJHNV9rQS+vkE2joYeknjB
AgRzIcVbE6uRpoQhihbXjtSjmQEW21AaxVXHeqAcrqQiHVZ6amIFF77ir2/6/3zD+fb+dIHHqEBi
bjNR+ZOjEGhaqE24Yb9oZHTrFLf4TOZJgIjDz0v9ZNnoQTZQQ7TpQjDxfCF+Mxubi0nFNACJETla
eVZROywufeMeOQBw8dEqjwql1rf378S552gxbbRAYJO4jzHbFUH+kClzWgSCzdL5s9nXXMwaQVRO
CeW40ksB5RAZIvLs2c5C58Ksd26wLeYL2VvtQPJs5fX00IBOm/Gjgov+C6vx7MJsce4Qi9miFUGd
YiutPIVlPGo5pF1bOHyo3uPQtv9sOBuLSSOdaptAcaf0IDBFeKBMna5FkuEsv3AfzpzFMqGQly2b
FJ/XA1HJotkgUiNyEaEzGsAkUuOX95+mc0dZzBsg34wxtUn2pvcHWLNXWuHQa+y79GZoYFdceEv8
mvr377FpLGaP1h2l7Us19wy7n61jwkjko00QhH2d038YV75G7vEWGQYS4S6lqPtnz4Ixn/dPk0IX
qpXQkWl7VhflT3YkYNWwNaxcaBMByIf3r+J8Gr8Z+8uEd2SPvRz0nggqsIZs8Ee2i8oG0mBGwB68
85GylyXHz+8f7cwMYCxmALLjS82n2ei1TenkG79scJ9PlCKe/+zzFzPAQKacbhQay9aEhTV2zqb4
aqRq4Fy4Wue+/2IKwPleKnkVlV7kuhGyFguGkJWmm/e//ZnXwDLvuxggn9QqVpBecEnQZQQigmyA
DMx+Tidjsrwkasy5Nx+XzhHagzOimXL7S++BMyNKX0wMuUb7QWCA9JSycz/6QP2+woUg8SSTjnLh
XXPmCuqL8ExLQete1SNr8rro4fOT9Ezj0ba//9El1BeTQo6yQLX1rPKciAyAFSQKw90EyOGo2RZR
OptYIiyGvu8Q+NAmY/LJ9i39y/sHPzOW9PnPfxqx4RAlY2Ww0FB9oWVrBKVh6MUJypv7qMTC+miH
sige3j/YuQu5mB5KRQt8O095FI1seqNyEjyr9YDN6P2Pny/Yb+YFfT7sT+cC/0uJqkFWnkxHMpIH
7PfgqAAswxmpiufUinbvH+jcQ7eYEjLCf1r6tKXnQNaQG33oWqA6RQWRjWrcJNd/dpjFzEB2L66N
uuNyqegrW7t6lui1iB5K//AAi6lBT/0YgDA3HxMOyAdLFejvdLfLwt3Uy+Tt/dM4d1sWCwStohIb
0RryaEtl+bMIdQLbgiKjMScxf9nbiXYtSuHcoC/z/iHnO/6bJ0FbzAqZE2mFLlifq7HIHyi3kh6j
dqSfXnjSzjwA2mJGQOoT03JkD1OORFhcwSFEceGUoH/oaQ+GeSHu+txpLGaGIKW9JH1REqdIfqjb
WNjP2qr8w5NYDP0iqzO68YxGkH76MbeRc5ZoNJ6KEZfY+/fh3HVaDHjfkhGNG7arVk4wA6Fs1caU
/aPSRHL7/hHOXaL5z38a86EwnEohYMsrB/gytU26WF0F4sKnn/v+i4HeMaKzLqi5AY2uHzVmkzTF
gAWs/tLq+dz3X4zxUNEqNwOM4UVJWL1mSHkLLDRR/uHPLs9ihDtV0bDrHVg3Z2NxW5jKuKlceJ9X
73/8maGtLYa2NSmi1NhgetHYfyeuvIBH1iCZHshulP51roS37x9IzJ/4mxH9o+D8030e8wQXQ5Fz
n/P4btKij44/bjWnvmuS/lR2GSkS2ndeohh6wchfOL0zN0cshjkoS596i0vlKo4Obqy8Tcgc3j+h
M0+WWAxtaTSSUEhmkNA2CC9xQeILqK9XNR2hC+N7Hse/u2Tzn/90ydoBVQZ6nQK1VL8zcQ6upd5Y
eMjddWkZ1af3T+TcNVoMcVkoHRJ5rpETqhC6kb5eRUVWrd//9HPnMB/1p3Ow3S6q9ZKlflEBzlfA
AsJLjdfcbNzRLuak9w9z7m4sxnkOxLcj7oEdBao/4Gp0e28rdhio8YXaJn/4OGm/noyCnLsBxwN5
0ak3Wt9CGWf1/4d3ezHSK7107LDRuA/BbSmmYz7qVxiP6BE3F+7FuTu9GOxk9BodIpzSw7aNNwz5
8NBB97fq3nv/LpyrFKuL17ZjVtggqrrwlGxSwIoCCa5hTwK/zQmFIL7hQYdceOs0IN1oMVn4wKSL
r7cZXt7/BmdOUV0MeELkTFHnBUNGliOTftE8tCMSvPc//cxsqS7GvLCHtitSHmak/sptEKMygOZC
P3HVdi5EVXAzxqdyGrDuvX/Ac6ezmAHGsCX9KCSeV0sEIQ9Y0+LyCnO8+4f7fXUx+M3axuY9TzGu
JZWr2DeLTRHBozZjp9/92TnM5/bTDBBiLQrJgaas7lgABOvMvWpkHlwY+OduyWLgS1qtdQwnjxOY
4scM24Iv8fyIqt3lY/6WzHag98/jzEymLgZ/WQ42rryGexGOTMf9hDrP1vuTDIzgeWBBsXn/OPOj
+ptZX13MA4Whhm7aD1wvUDAedL76ir3Kx9xASCnd+6kaYdpW0nx5/3BnZk51MSlkTafD20RNH0Zl
jEqCjIyRfDGnf1Yq6Td/9BBY7mJimJQu6eKAizcog7NCN23sHZqNF+ad3w8Ty12MetkYIfm/PGKM
fXtblkW7dyXe9T+5QjQ5f32AEZZ0upszMQct9MM2r801O6LQs53h0iLy9zcBfMSvh9AU7GW6YGIZ
jUicLPoDdzDnyMpLYc6v3z+NcxdpMdQhp5IhNkIxahpc3gHb3A3Am+bCRcLZ8Nvn1nIX47x0NGS0
SZN7Wurm950ZcKS4TbxMdaaTlrQNyEsSX90JFF6Vp2A/USWvyNKNXgfgh3NsK1DEdWXXSJeTWp/d
6pluAC2vILMWsTMbmKXfPyGVJCfCSRB+mXFysKeyfU4jEEW+2g3HKDVQnNiN9gU5Sf3c1X1gEu+u
a5AToFxAvHNjdUXaoE9HNlW660gLMXWk5WRDAQngiKwcFkSHvDUw3Cd0uw749aeD5jvFrTDIYcTb
AzYMTSSwTSGzj+im9Nuw9yeSuizlOwGmIHLIlLHuRw1q/cYokxS0qA00eqjkh3YaCvQ6gWbdJv2U
Pgej+Rmmt/pWJBHuaMgNn7MxdF40ic1abcwAASZ1CTNHzc8Jsgg0XZ+kz171wqSWOxpM6rGw1GTv
WKljsiUHiqhPk/aAUB9av7DKZyvWYEFEytBTo4L1jJmdVi5uJB0/sGGT+xBZsXllWfAwyU12QIyA
s5fWd79EraJlcasB+HYIetBj37rrjcLZpmYR3sMTIZtxjHTnQ2ahRtsroVsQmt5l/rdCRuGlesCZ
AeIs5o+hMQxnMsrMg243rZXcnpP03GCjK428sP46s3ixZk3Ezy+q3E0ASzZqSnqUrpgH3IAEL0yT
nVY7NRgEzTHklvpea8kN3MWOj+W5mJR+8MKxGHhmIV9O+oUvM5/X/34JWEv5TdkMeqKhWffIyZVP
MteiGwqYr35f4+yOVCKRyh7mIzaQyr3xa/huF95yZy60u3jLjZQOcnKaC4+sYBXPS1Ahe8O6mMVp
c2G2PneIxQvOzHuEy0lUeFMjK7hygTaudTqdn5wG2vMfnsfitdbUKqYBPckxhYKZ1bAKfQ3cjIRl
kDKXujRnZlRn8WKAvW4qnWak3mS1qgbgyW7BErVO+emPZmxENb88kKQoRR2AKGAhqpPgwXGgdYQI
TN//9DOPmLN4H4wwknt71BJE2OaLr83pN71braUTZCstnUF3qdpum/m3aYzp5P2jnrtmi7eEbyiR
hAqZekDZAgx9Y70zQUpdeAvNV/43w8ZZrAbxcSlWJVrUKWSIDojRYvk16itxH1a6gVesh0NVYRPv
L1zDM4+ysxgtil8Nqa5NjWcMiRpDmaw6h1CyxCFnHQ7Jhz+7ZosBI8yoRz4YNh6QJ/Pop3Z6N2ec
vr3/6fPT9LtrthgpYWoMpuOGZOKZARyXDv02sbEJeURJG9skR5YxuKD3j3WmCmTZi3k8R3NIImeq
4NPWwM3pJe04SMJTGr4OafgMaX47REW5b1nt9oa8f/+wZx46ezGzTwJ/WlgMPluCFCpwADq+ipz6
wkmdeQjsxTSQmI0bEehbeyreG8jrmROYG8znLvE1me8XFw5z9totp4MSho4blbVnYIY+9uAXq1d8
jGF5dHB9+DDrqQBvU9KwyHGLMPfuB/hK8V0bDvV04UvMV+w3D4u1eOBLC38SjbnCy2ul+RxNU6pe
2VUYbCAGU1eY+T6JZckt1hpjuDCoz929xUSlsG6FfNyEXlBVxhNAK4hO7qWxdebpt5fzURHpbOeq
EHcKJNQEL/Yaw1G0aWm4R4r78v4DeO4R0X+dyc0mak271gMvwRFsEFcSyk9YVXtjXfiZcfizgyzu
jSNbU6NK4O6MqOAYVaoD18aeAy23WL9/iHO3YjkT9TjoYDy7JMfn3QdL1xXc4q594X137l4sZqIh
8zXbUBJ/59vC/NgViI5Y92tYKXqy+qD5U2AtL5zJmTsyy1x/Xuy5ldUljqI6uyqPLNhGrH4VlOZk
cgCMf/9inXkZLeWsQkfKIEvMrv+XszPbcRvntvATCdDASbeSbbnGpJJUpdM3QpJOU/NIUaKe/iw3
cIAK/8gCfFsFSKbIzWFz7fUtbkrzX1zj8vweyqNmThy3QbF5j0z+dLfM2Jvc9kZrJhprWRZ9qGEf
44Bt2YwwYIlQOgTVAFx/sSaBqwheZhAyUOOvv3FjQLBLV75L7qBIIqsyWjjJWELQA9CLVl1cw/TP
i257gRX82bCkcLrChA12AiofCXRoJbh9fb3uvGBrIFxa9q4F4Er5A1AhaQLtrEItWomKi2xaHkSh
b5zAmBX9PfXbYjE1PlIPEvOojXcohL8n4NjqAismUYTPmRui3gYF9F+Bc8ICx+ZmJ+O59XArJFe9
5LNPTHN2UCz1gZr5QhML+c6333i6rSQtcdsDCiRSBg4vYPUTuuFZKc/bGZsbGkxmS0hhRVJTNwV+
fZKs/ktxh8RgPy5RWEKNnfXYCxq+QNsYoNSLdZ7/0K5VeM8LXZyVyIdzvpRA04cwYZBmZ07YmOKo
FaFBT12Ys4n6jPRhiODk6fxD+bl8Kb2S/dIyL9nOSr0xrm0BqoBVE2xfkYTpYB4aZzIVT9z1CDi8
eXrT5TAKrn8PHRjOhA5kNEjxEPA2cPmvHqvZ9b9ICarG9fDfaoUVnUjKQGyAmfNMZiRiFGcNpMCV
e4YH/7TTJVuD0IrO1J9dgYIHgEgbyEBOTQVDFZTqN3Dnvd6GrT73f/9M9TBReJ/gBUDdwjRCs+Ds
YLsUd0Bafqha1DJff89WQ6yJoMhRLVg7KXyaywFGp6h+nXu438PTbOdLbXWGNRm0gKdPLEO5mF4Z
CCcZXL2minvI5NbwXLveiI132DpR5Lc6xqo0P6emaE6TS9zq4MyGGni5Mvb9tpdY5wE+SI6UXooe
8doMugzWFPnB5xfSYyBFwA/XX7PRIcQKdtJDYuKDJXkG/QOu4XDJAHyBi9t6w9aIloxUsoXPy5mK
Qjwq1Ht/wDnRe6mKnv11WwOsAPd1uMDLAK9AbeJ3ENDySPbk6bZnXz7au3W3QtUc83kNHtg4dh/F
ImDnB/e026YmW/M5L1AujgPLsZaDCQCHMvjCAafmoAo7LDzwjW5rhBXahSRgtnROfmZuBrf9UggQ
mBonEHtXthtzB7FiGglbgHioyM6pJN/DcR0BZioeybI8z3rxd5aKjUyQLQGFw40QBkUpaEXwvHrz
r7kBzhSYh0MvvK+j4/NIFp+Js365/tU2YtyWfHalxuE1u5SDwqS5gsupFzy4RKq/XaNvk+UzW/LJ
XepXg4NbmmUF1GVNV554g1jvrrdgI7JtxefiFyipnSWMHVrPOXuwojvj4jnY+T4b/WFLOqXDPckq
iRumtQ9Bn1jg0nGfZxP5oTxIjGHCm+UvMKUI/za154LIaASS9efrTdvqHCvmFczwO5ikyTMsWZc7
f9DOi9I6f2hkwV+vv2IjiWDLPL1g0BS2uxmkM+o4CP6rWUDjkUZ9D+GQF5kC2WwCn/DbgjSwFnhg
5SFqQVLmjJsQ2NN6MH8MDeqXb3y8NQe0lRO4vMIIcEgRPlBYTYNylbY7uqnLWvGHhEtgTQBL2sPs
sGvluS69j8NSf6QjALnSDf7KVv61GcnOe7a63VrbO7YoeBcgD9I6rAVSdFCRmyIPgmryfudDbbzi
fzSdk1E5IBQ43jdQaEQsrNPnrHcAVACHZwxufIu1tg+E+DDvHpFqcd3+zE07wt0vrMEkmUw17mwg
NuL/Uon7fvGCEXynAwYfGBoAc7eO/WMwm9tUw8y/rAXvVkaO62ywEicnwS0U2Nk97PtrArSkSXfi
b+vXXzro3QtgTKJZIfACf2zhk+65A6gQS3/bNtS/vPXd04eqm7VXOIAN5X3+GCyre9eDgbOzVm39
diuY60VWK4q3wmRSNTh91DAIPgByuT4zbT3dimUY6lLcFDXyHKj2X9FWwJQyby93uvVwK5T9Aixu
44xOAoJ2lnQpTEu4C1PH6z99K7qsAA56UAlBdoFnD2yOobiC30Z/cOoMZ1uV8XrvYnKjEbaME5eD
64wqGuQyWABjX3hSHVt4I922KbT1mhNqeoOwgLkVL4rimKpQJnPtN7clSG3JpicWBURziglo6LEp
oLpQC+xseu2D2YllYWeIbvSEZ8WvBEdTZwrzHDP8X6nB5fA776mDM+zOFLfVB1b8omdBSu6B1hkK
mHN4CtguQP1uK6Rj3uWt7+I3bwrdOx0uSwYGwkdJJniz0bCDvWGgPl4fq1sNsIKYr0pUeQGb67mb
kZ/W3dfRKO/Gz2/FcNuBpTXAdDvpPfnqwWaJwEMS5rY/rv/2rd61ojidWgiZwkqeYS8Cmg40jQ/Y
g63nRZs9rfTWK6xQDk2r1otjVBJM60tmmnsX2MkKFkS3jR9bpQkaa8mCPIeFHNymH9uuNkAVDxcu
wvVPtNG9tgizBwMVZSlYHftyoW+wXKKfVA9C321Pt9behsBUbsngHJcNq3zkNTia2QRJ8fWnbxy4
XCt4a2FmsyxYG50GqA0IhHAp1PElhklMI712Zyba+kJWBPuNT2YvB3W4h40BlO9d0UcyN4t7Yw9c
3vsuhv0SlkB1PWCFb8r8Ls3Lp3nN89Ntn8iK3nzB1wYA0klA6JsjMB6hr0rZi8aMFMNaYyf3sBEE
ttzS70ThAKV+GUSu+tZ2XjU+jXXmi0eKo89exdlWR1jRXFRdoGe4oiYVZot4hg82UqV82enmjc27
ra1kIQzzUPODL0UVuaNwHH/pcyCoYEJ+BDurfO09ke5s4P98qKK2wpLWsGQG++xCTM/zQ+eUw30I
HdMdRxb8yLxmvoPji4HRdRPsBOKfQ4XaqkvTYCoE9y5NCGWfaIC7JlXJE6BZH/OQ7Klu/9xBAKr/
PpLhQuOWYY07QV/kMF+bvPxQwf9sZyhvPd2K9gAozgqkdifRCna4xQg4MEjSwc6WbOvpVpS3c9rD
JV3h6UPHk5Sh8EtXQfV8PQy3nn75+7sYh8Bl6ESPq7egkXRJkFFuAJnjKS92khwbggNqi9AkTCgy
ODtjHUr1t6kNv6oQGKXQAcFiNmcCg6xDN/uwAC3u3XT593qz/hwz1Bag9XPfhmuWOgnqttoBElWU
7dwrWcKeuagzAjIU5QEAl4Yu/k5D/zzV0NCaBFQIPnGTz06S+Vp9hJXifHaJ03/y6mGvPmUrVqwl
PVB5sCIFGQLsUQEmTZUP1HGdjuwbvCeD57lZh53vt3HrBenO7+OiF6BOFCt2D63bs+xTb/yhPELj
D7h65/b1x9SBd/RdWzYdwF4z7+pohEPgAp4ZCv8TWeMO7GjKxtWfJFw0gbdiGVBT0JnsqqY2Rq4t
x0lhDjq3nIYJsFXAx3iAIGEt3yso3OhNW46zGAXocXoxLw2mR0dlD0A73Bsgza6Pz40fb6tEh9Eg
WSrByqkh/P97gN88UKZctW/XH//n3B+1NYVwuZceCC1hoqR7JCv5MXAHFxTFl2K94FG99EU1pnt2
cn1Tpvzi3PXbNEKAE9AZ6dNkDJrPa7Y8s7B/nvuyu2krAszf788PcI9ed7UKExmizsina5U4Tjju
PH2js4U1CfYQl48SqvZkWXswiMULq5wXnKz3Evxbz7f2OnDsorMBMCNJ++oTDBXvHFi707TfCdat
x/u/f5w5V5C4ixL7tHRiF0RYAZMjwHqXvrtNoUGFNbmxWeeLAuAVRv3jz9zHQGLDzvZm69dbk5rS
AXWnCTONk4rgyAGyOGvSAG9uQrkzOi+j8H/Tn9TWC7YafnSp2+AwOmf8C53d/BxwJ/wItPIPGDzv
XZZvLDrcCoKgTaux6aAGkq70jksPoB+knC0QgLk6+gUqOn057a2rGzMIv3zOdwu3yLK0J0OH5GGX
ed/8gNc/+jzlO5uOjU6xBW1FOuKezkeFAEUp9QFO02uMXGKbrKBcHa/PUVsNsIIi5BLosjkVSUdY
94UAjPfBRVYouf70rb6wYsJnpJkbB6NqWHuYdXRTE54XOYzI4kp9KAHWADTZcGdnBtlqjBUfteNP
Za0RgpIxkwxLhxmwIu3Op/ovc/WnAWzFSK5xCTxLoNeVC4wpwKcVvQMiffm1lrgzOBXSfPTd7siM
l38Mg57LOz9LgYRfQuNnCYrafnJQB4bHogNEO3Q8BtQeI5M6rOsA6Ng4CrLzUzcGjq2IK4Dinbql
FgmuSfOvc1+EnyFlHZGoH8GOud63W++wkvPL4sCpPOdpUudkOoVkotFCGn3snV1N0dYrLsPqXXQB
5SaLedUI5TnPYxnK52Hm//qy2Nl2b8xItuKtFKRbKSjYCRnkUVcgkyKBskal1i8TDBkO1z/Uxqhk
l9a9a0WpvTUVBZIc3AO7o6RLe3Rz2u+kyLaefvn7u6drxQsPnKM0QaoDe4laup9Tl/efrv/2jQC2
5W64X2942k0hKFZFTOE2HOWS8Wjhq4lyHIRGT75df9NWO6ypggsZ5PWCaZvD4vS7m0sFXkuWfr7t
6dbMMJF2dmCGinZI8UZpt3yYUpF9uf7wrWFkzQsd3L/d2sOyzDL/wTTzYxD4DxPqzuaU7EkbNz6P
La8bmdM6wmDrBSKgf+Kwv3pa1om+Xm/B1tOtWIYHjO+7BbZeYUDKpC6yLuq6NDxef/pGGNtCuWXV
DiXdBClrqtXXAH6T3/11ch76wQE87LZ3WKu+k7crG+dQgB00VHdtDWLaQtsJqBj41d/2CjuO69Q0
bUMFcmXVPVzLj8SrvvG63/lKW31w+fu7QJ6JR7sZSJakApTrQVaquku70t05F2+MUWqt8wKlID0r
sfnisK++X+CI+jTDoemu9gzELkgkhTtL/lZnW3E8F7hG5U6NlK4cv9cz6O2u+4hilz0R8cahitqR
DLIj7ItLzKZd17TxSiFfj/Ke8iZpujIMY5Tb5fQO/eMOpxRVBgDANx1yDdcHwUYv2Xf4YJ0R6i0Z
2II+dpdhbZzHGoCZj7c93ZpJ+jQMyiIjPLmoMA89IAHg1ZTezoq9NQasp4csRTphAP5Ngh0Y1SPH
MWVRgLSw5cuC9OJNbbBVf84Ejl/qrHDcH7rh+6zMenZXbXbOKRttsK0h68Vbci4QhMSp7mSxAJLF
nXNYoQJJEvC4rrdh6y3WxsNox69JiVsVXzYfhjl8BfP4uUv9L1MF4d/1d2yMJFvz52RMh/6AdDWp
w/7Y9ilLhnAYdrY2W0+3Jqu1Zas3pCMmq14uuAKv/WPG8rfbfro1VaGAZ2a1r3ii53oEH6HOqwLC
Dxh07nz/rV9vzVZy1gZUvEkkmV5S0GnGPsnqUn257edbU1TnVINe/V4kE2CDj7RcmyPT3m3uqNSW
+SG7uciSQ9UwZ21+KnIN4scITO9tv92KYVAixylk6Fc6AKbDxs5PLv6uOxcPG+PeVvONDdzHByFF
AjTVx6DydDQO4RPh5RQbFn67qQm2nK8mI3YbVc+TPh2Lr16XBS/z1HU7k9zG+mPL+YYAuQvQ1Rlq
6Z0FNIZsODjQQV5QUcPOErcxOm1Nn+9O7ty5GWa4UQQjSOBL9sbqHPLH2z6QFbvuiLPjSAKWiHmZ
JPiPIDhG0D8OO+N/6xNd2vVupxGkmccJOMxgMU3020pacjalkHfdssqX603YeoUVwEqqnqAWAksN
1t7PE8nB+QHT7gBK6p7ydKsXrChuOQlzEeDAACx1HxXzOIJ+1u1lnjeebgvcdIOZbbysAIHkRxwc
/vapa3b6dyPKbMNCAnxZVSw4Oc+1miS40352l3t6StpFgfkTAkV+Uy/Y0jYtp3J1OzQCSe6zWfgR
DN5vYR38uP74rW90ad+7cVSmAKOpcsXRE8ahb3UjiuKkhD9UO2v95fTxh3yLb8XBuDbV7BTITTHu
HxwH3HGx/OzX6hvurM+VMIC5erdtvGyhm1fIAbJSxpE0DMo6CpwBoCDTZK57Y1dYAcFBQ8rrFueT
fvH6SGd1YjxxXFJ226TqW9FAlqCZJ8MRDQvyMYcsVFBFweCX3EamQPXp7509lYOo1CCw8eK6iUCV
53EWTnvmWBvzhe1dWAZQyQiJYMZldxZPovzLuEC1oXR85/tvxJytdRuDqegArRNJwMmnpRn1qYFD
f6tYcOcYd2ft2QgIW/LWlwo+EqDXJWp1UEQ1oEjNTQGduB5u/4nO/hAPtuYtnQ2r6nTGxWMZZhL2
eBSeTovkpouYB8eeBwEa2SNEy8A3VI2Au0TTV+yt60Jn+BflDf5fcu5g/ZoS0d0VUML8JGQIvaMI
5/q2OhlqSz1Q9zsrAcJDIpx5BQSZiCWal3neq2/Y+MS2o5YpCVuHoKBIEwGsHgnX0G9T5dXu8fpH
3hiItuCvr6dA1yt4YU2LutQDR/+B70UbNkU9B1FkZwnYaMZ/F77vpk4KU8AFJV1IVwDR+ZoGvv5W
rwCo39aIy1vfPV0MyP1K6SNW++wZQwYJuyB/yHL16frzt369NZmNxjisGxuRuJVh8Pxg9RsYyMHO
tL/1dGsqE4DPeC70QkkGeFsYh2Eh57ib+RruBNLWC6ypLJ+YX3Uw20mQfgp/YWNovogm0K/XP87W
CLJ26FXB5xW+kmHSGdHdB3PvHnVRQ16YCnbbEdsW/aWw2UF9QoZ0XVpKhYIeCLPBhwQ1/bbhaav+
jI87uRA1+0kLR5SELyA7NHW+536x8YVs60XZ87BMgXtO2hIQahngkAHoZ7ZnvrmRs7Zlf6Fb+RN3
G5p47XrH0rCLs8pP+NDfZ/UoD1k337bJtQ0Xg6xZpE4dmqBsfk5qB5cfJSHuh5Gu/W2DybUiuZ4L
Z82rAcv6XOlXqh2vjKq8DwGaWRfnr+sjNvzzPsu1wrkaVx5k2cwT4BrpHfjG5JevhtGNO82PTqhQ
Sz1/RmVXGs1tXZyuv3QjCG09HRgO0KIIvNTlCy5ng17FgdPtXWf/uUnEVtD1pCeLf5GaKe8trVZY
RalzmCG1rckR1uYHjqPt4O1qNP88ooktn6uMX5gRHMWEEBAeIq1mWIo6A6/hlsrJzqz+5y8GeNDv
s/o6gQItFxRjkLbSp1yMw5l2/vz39f7wLtPr/+4u4Dvz++MFroGJFoIlrZmiibonM9fxWH03lYrA
1ozERB6U392twxi1cnjEtdZtMnVygdG9X6/qFce4ueCXVxsPtwRBGIFgAROrcUhvGm4ktAKJmbzq
BkFYAkN9cJFJ8E9ahre5BhFbXJeroG8DBXrtVFf9Ea6YYzzotIqwqOycT7bGs7UmdktLjILjUhLQ
NOpldQJvt4taCiqj74K9szyHqzjkwV4KYnM0WGskNo5qyAD0TZC/KllSlW7THosp77ooWJ2liHNA
4tOo7Ipwhdn+0C7ApK6ol2Nu3b7OpV+g6Gx2U3OTVIuE9qqKw36NSnukHBnEfSCFZjGOnnuenRuh
ZevsKEouoJLLWNLPwwkL3VtJxp2U2tajL4fbd3sxlBWHeqXIlVZsMUeYHel4HOc9/fZ/x68/RK2t
MWNu0xuyYiuGGjYxHYUpa/kNnn8wcBFw/+2jKXe8j0zmgxOlnKTpHWBAfI7cbHB55DDHdWKwujx6
yNfR905DFsKfrsx9qu6H1Sw/3EDwg+OzjzRVgIOu2KW28QyLSXa8PvFszJ22aG3IIShzckGTdujP
Xlq95cuSRa1P98byVg9Ys0vecpeFBbm8YPrpoZsj5ERuKxAitmitvKTq5MoofI5G+BOKn/UqP4ee
+Hn942z9dntp5gpE1wHHei3oiLrdYT44lbtXWH2Z2v80eKxZBVlA3+PDwBJgIdQHJIfKLFpgKXto
YbF2NLUMb5t9beEazceCr5Rjp6SJ/6PH7aMbl4HEmLz+mSzU7f9DtoiwpgfUiUITCyuLRPpAXB4d
2kxV7EHR+cWDW8pzvVSGPFS1atRXZ8gLeaxWv3kuGGauA6ghsFahEOkYEJOMcGIFonQTgRepQbfu
slrAKhVb4gPYSiMDYMTMewVOGz1ga+KczJc5SSlNlMrfLoP/Mny41H2UFfqm8xSor7/PQItM1zVv
fJ6UKAxawXti/hQT31F7bIONQWqrdNtAhxBuIl89KgIjX+x47qrMD3aWvq2nXz7duwk0LLUExMWl
yYrUImzpwuYefrvFbRe6xFbwGXj7Yam7nDbdQv6cuwE5LeSS3T3Xh43pzdbwcQwlpeeFYs0iPJr7
i36g4mHkpe5td0KEW5MEzKVRb8QUS1LwuoNohivRt6xLy5uuEgm3ZgnDQd4rR4UOqGV/F2RUxZyp
ZkcVutW91kajA1PJXdRIUcAWqPt1UdUZHX6b9opwa14Aea5qoCsmSeeR7JA6IT2I1b3tIPsfX/n9
0BQjmDSqwdgJYNeXwam6qGXkt00u70s6sX+vT24bI8j2noMIfkXFHe7LJr/Xn4nk7ifum/wnjO5k
c7z+jstc8IeVgFlnCzhBQsxdYoIG0fw7NnMVHEPdFl7Ba10S7Owy+msKZf7XxGdP77xzo+dt9R3E
cLhmx9qczGGW9XHtwQEcW+aB/Lrepo251dbdObpvcNbHTSCYh72IhmmkQUzWNfyH8ZZ8MRApvF1/
01YPXVr4bopCWS3OStmApGSZq+ccO5q/GZS0n9KSNbcFoS3EKynjad/5uBN02HRHkdPD1ZpX7txo
bjXACvFGdKOpXR8NmBs6xJme02eYm4m/Bfb6O2v01hCzAh3lJzkDNZSiuwuOQnYm13+z1ickomtn
+J1cZZU+zQN+SLRCmrSHgt4aBtYUUIkiwMAymL4k+cC69llV/LBiUcR+uJDx9RGwMZZteR7wgCLM
mxk5J+aFH4J6Iqeuonty3q2nWyt4SEiNkYwd7Dp52aMg0jtPGS134vDP+TJiy/OysV5003hBYho+
xRN8Ru8ZCb0T8NnTcVBhegpFWtwWKraVXUBYYRqYskM60lUmzrK8XQ7wIc1hsAtZxh6qaGNA23Z2
cBmbYF4vg0QgGC++G5+DsqrifBG3xaONPK6IpGshdZAMNDd3XZF3gOCQPXe2rQ63VvS0Shdv8hqS
uG3ZnUoNETmf3f5022C1or2D7z5YvRVJLiWTfeTn2vuyAHa8V8iz9eutSC87mL06Es/Pgk9k5fUz
WUV7Wx6AWtEMFcToZbLANnPQDMoj8mu8gI5v+jC2dA0JbzgADdjpzPlaPHhlnqOWvmU7P30jzmzp
mm6XxWs08tLu2NZrXKTlKqBea1cEAyGGnrirwq+Z9tWP683ZKFggtmldmrJ8Wj0RJOWUtwK69gnO
DEiyOjq65KueplbUwA/4QDSOhy6YgMCAKytwQYc2n4iOCGgE49HPcFaKwtlnJi4YDMuxMRiAkk0L
F05PqBoN7kWtsl/Xf/TG4AkuEf1uLXXyoUEqA+h5FAmpo0ldeqjq/jbLE2KL7rICTkvgtQbJzHHR
Fy1dU6qItYW58ThhQ5fHCtdUtTtj4lHFcOi9kcRO0yyHmz4OuXy0dx/HL4jTrhQDZp19fUZRZP1C
6/I2OA6xjfaqWXD4Rrl+Am+b/gA4h7pvVlyflFWxZ7a2sQkg1tQzdzj09y3xkcYrP5iJQGTm509s
GL+kDTSENdH+qdu9j99YBWwpXjBBhsR4EyQw1Anu5snx4yUl9VmgVTs7p43dhe23pwvcnAxwjIf4
OKx5TJqy+xq6advHQVPAQJC4bNxb1Dbe9T/qPFjojFMdeElDq+kg3JrGbu2bpwAYhB9CB2ZnlG18
Nlugx6RKiyXlfjKuq8IVBpxFVCTCMQviTlWjvm22tZV6AMYrPV6G24wr3jPYG+khg7ZkpxGXkPjD
icYW6dWTiwKsMXATpxYizgjjB/TNnnh3qyusQKzGRY4MV/gJ8FcNDEXMy+jq+QBaBC5K90zgt5pg
7QIqp+IjsD4+Dt4LeUX1fhvzNGhfb5pLAisUjchKUreul7Ch0K8dqYqncqn3SHEbi52tk9eNKJe1
Hb1EhEMerZ1CllGNTjpFzijdL27Wa40CdSfdKZXc+lbWviAPfGoKPeN98wxJApnqGNfMaufCfaO7
bTXgTAkolIXyklLl1ZEw8tBX9DTTzEScQwJ6U4/YukCjpBDV0nlJ78j+swHX+AMd570c6UZU22LA
oeV+yGu0wVQmf1pyRzy4rWfqCFVFt6l/iG13t6LqYgHVxse2W5JPclDVU8d8//tt3+fSsnerXzYJ
3WHf4iZAtFenGrmug5eVezyEre9jhXSARdvjTLjJMjbrqQrDaoz0YNJ7wEZQJHFbE+yQNgLeZN7k
JnPlpQcGftrDSvRt7DxiiwA5HeQIdYCHSkPSfZXO2ryiXG83Vbr1hax9vZhb2uo2RYzReQCbjI6H
GTA4FAEW7s6xauOe09YBclrgYNvM6GKn468t9qTxonsZMWfWD04eNECuueX92OnydQrMntJ0o2W2
OpA7lezyGnNhDo6HHw19T3+ExlNZvABetxyvd/7GLGLLAzMyOhL2X1iSTGDuPG/Ojw6qV07zKodj
o9W0k/DfmHttneCaFx6OE46beCUQjee1BugWhePNVB7TiTf9Eb4EhQ9D4MsW9XrTNqZfWzZXwhlP
d03jJjmImkgdwc1LTdlwuu3pl257F/gr51q48mL+v4zyQzs63ltlzLwz5rZ+uxX4U15L+MDlfuLx
aTj2NPsBLOe682G2+twKeNr3/oj6X8RMy7tkcZ3wXDflirpELp5hInWbYTz57x7/3SfqG1Qi+LX0
k6EmyJ/1pr1Yoe8lugP6H3brD/up/0h7717giMat4ePrJ0sg5b8umSlyqkKZoppgdlGN5Ye8Rzrh
ji6lXqJlMAZH3N7J189pM1b6YLJ0cD/QmYd+bIam1kd4uC6Q9+FEnMZwRAE1ohhpP34NUbfpRswU
RB9cZyqiBdYKKsvcGNevn8EB+zYO5iHlaf0wh0H6IoLJvIClNMbNwHXc6myJBtGXWNg6L3JEN0co
yblf8vGb17tL1ISyjMtM9zGj5mdXOkAoDmS+Z2vYQpLfPiGvsxxCXGMd0jI9z2TKIqd0+ojVbQqc
GvePTQiKY2uquIUaV4/N15a6zqksu390MC+wui9Rk+jIl3xefzV9egHjeW/UDL9AufxKlfuq/JnF
pT+tkXbVHHsuYXGr5sdm9GHD5pH65KAAmvrg30Lm28SyoPe6dT6yLBgOjWYfQVxV0VAMz1PvfSo9
+lp18BqhPjahVcdoPPAeMGbmzrFszY9VLv294y5/CZRIHnkIWKfymldRlW9ZWH7Q+P8RuNXhsPiL
TjrVhHFfmaCJSjMBVOeUbRTks3mTavQTSbCiFHJ6WlL6Oc0X5y6DlzFy+EHkM/elCKcqgkn3awMU
atyuQuJWte8PglMnGvXgnFppfrYT3KFz4rbR5DIFBYu8n8Ilj3IOg7gx+FHQdIa9u/+rTcmLS2r6
7LTTPXZIOZzJAog/8uCX6zs9PFaqKlE6fEi75b6awnuQvX/Sav3HGcndUNZBshAlopxVIHynq39Y
sDGNUNvUoomtjoes/D4UwjtMmpioT+FSB25RcVdz+KYjsU/PALLU99kyZgcvz5djEJTfeJ49js0o
IqY8GlEKDAfxs3/njJRR4VfyZZLdJ5hDFdAg0joqFe+jFpfQES/6f+DQZA6qq/SRV+5rx/USo9sW
gDbLKTJhu5yXcUpxQTiKQzBV1cHD0S5ShXrz6fS5T4cP1PEg6VXI0SKOBO5yIZiYRPZZgvGI6+mx
PNAVntguzIETuarPHmzFonaAW12brX3UcU89EjM8Iah+8c49c8lFPFxK/DWwTZEbhP7RGRsd+Y36
UpEa5yev+zlR+h21W0gLTbSNYYYKv2EfvThJ8U039Xhs3NI7dkhRxDnJ2ojM5d+9H4IX60zItPRr
NHq1QtA1v0iLcx5UxM8D8V50JQDc1OudkbqJQ14+UhKeYBZTPqyDL2MaIDOZaufBZNV6HtbxQzlm
n1aHfFoZwgYX/03SOpjw3L75x5NTAMlwM5zaUWBv29KYchWeHJZNB88p1niuoF7qOunErFp/Kl+X
EWox4crPy4+qd19zHr50vlHHGtzJKMP0FE8uRCPzCPX3KBU5sbT9ZxzmAprVAdqYLqfgphEdV3A5
idapkbFvULkrfOOfgy7PDq0h2UmZycQeEAN3vccGkD+NGzs1ea5ZlkUV4z9bw95Un6L6BEbdGCnT
FGmYyyQegSlsKJb8M9JJ9L6bnDGPBhelI10Qul89qGe/DmkBaqmXevAfGfohfwlBfSQx7Ub/r5xW
xQi1lGJPZhTDfT4FxWmElOTT0GO2mVxV65gT5LBjDsfnLNIOkyeEvzRx4GrnrdDAcXMZDBLd4A9J
5S3k3MFZ9t7tW/c8AlVy0kFBsOIw/Ip0ndb7crmw4lMPE+gCCcUdI0R9pqYchjhMUWvmQyKJzFtn
2ke3G5BrzCXNSRTM0ChFcKcNn92pKf9ds4w+qA6ajWhseZu0AEweCF6bRxMLsgc6+flZK59PkYcj
+UcnIN63OtPjA3T79b9h1suXQXT0sydFsYKF7XkvMhzNcxNgNxsL2tUvREjnH2Jm/UU2M0fvCucD
XfMymYFhkVjjaPEwGki4o6ZrzBMfyrF96gDkAoqHstqJlB8EjyFX83kM8qU6SWcMzuGqzNmfxvWL
FuH0qoA/fnQMiuKj/+PoypYjxbHoFylCIDa9suTq9Fp2uf1C2K4qkBASCMSir5/jeZqInq6utBOk
e8+K0keZ5H2z1aUNf7oshj32fWXDbPybIunc5a3YBmTn7wgZ3Fz9Qn78rzgh7ts1/h5nSFD6ceqL
QHGZD/Pwvdfj+twNGywhbHJ5SKl9HNDldkFO0A1Oyz1n4XbMkvB3rdhLhgcoR/ifxeWFnwlNaboc
3PhGQhGWiLgB5j3h+Ysz/e5b8u3xIF2jZnpyUkM5hVDnXx2t8ZAkqbigg6POUYUTVgMNaN7vMEvg
GH+Ou/RSx+EbnJfukPVISxa73i9iSod8XGNZTCPqddUITh5m7g3HrrCP0E9HZQyNa4Er73OS4qEj
QK0Tmw4FhMLBdY8sKj+zxBcsNk/SoNCyNyNE8BpkVTPS+zgJDe5yvKwjei7PJlX3M2pJ4eWof21z
3KOwOqwiQPzl7IYYF/hii9CLPQ8n/T01HHbXPZGF25cFh3o/4/7HEqLIdOyZEYVJRpKjSPVe+bkp
6k6RApQ5yT2HP6037FWofSo8xXhh3NafTTt+ghlGIVUDwrPHdJLvbD6uCQb/MZt8IeI4K1YUoJXQ
K/8adnjLpfLIDaPqMxMLKqPN3FSDDN4QAtvlbRAoaIt1VK7xqgGW8qXoif2Y6+APogOafOr2veSW
nJJ4yNA038lyllACIpfwrUc2Um5U+EwDZi4wVkA+Osf7LelVhpuWyR1hQfp3k849fjSbHtqNrYfB
DN1LBH1r7uft2DeaHhbcb9CY1LcFqtS/2+ptjkueniBMaA8kHJLDaFV8qtuQAMOHp4UnWa+KbBrS
Q0NndDKiSacp0bEtJE75XQ5PpiN4L0axgqLr0SXQ3WLDtD1l8K0fhP95XbAX/jSd7038yDY6DvAM
IE2yiLspfcZDtpRhOGVnxoOf1V3oP4sf5TlptT9BibpX+9rYT5q0Q5GazD1mS8QuYS2y0y68OY88
9i+UhdHDFG7muUZPr8zDOSZftZjM8xZE9T1yOZMD4WP7ruGVPaEts35G6+5czsA7Hmre6r/IOmir
vh39LeNsviJysUGi0Ai6Wdf9UNRUcpXbcMUJMWT+xbAISW6Z7q/LvqwTrmXUiK+e8ittanpEsM9a
rQhfftp3sZaOKx/hZBzdDc96+D413fSrGTDfDEpiEpdshTVvH/AKJ+2bDKx8mb0Kq37ZM7hjmSrw
rWDukxqomJ0Mu2bEx4e5iwM8svt2a6ahLh1L9OsSiOyiTNyKPItbeFhwk9+ZRgzi4JnpykY2WcHS
Oixg0JQlMsSaA8KgYlDeoatC37Fzz8OhEu38OdSk/tZu277V2uD31LCwSlBO+8WTlT9wIIJ4Mlz3
OqOv5tn2nT1kvDZVx3V7FHM3lD/f802jwguTRaohEK3Jadra8aRGBxdbZBGzw5L1AgezwrDjIWEF
SV61qDctMPJspR366I1Rn1wXvLtlNjFzPyzzWAoyr+Ah+uBxhlK/mH4C6Vy3ptAJJmHp0oQ88TRO
TmoGC5V7zXFkNnUdvk1i5uMJgTxofZ+Tea1Q6qsEmkzToct5O9HfyYw0o9zDQHqTMiWXnkoF1+FA
1zysl+ZR+jV+AoPs/kTbTN/WIGZXtQX15xbWwe9QUB68ibgxAHx3FaIBYNoF+Ug7/DIPY7DXuiBk
msMPyQO1l2Lj7VcbmGW4iWAYhsrscAkimRipfoVoY/KOmtdaYT9put+CdQQ+iAagzSVYYqIq0Thd
5xjWWVSyrnHbBY+5Gi8sQ/loEVrdxjQfWC3/RRDn4CgnHRyHqk3FfkL9JI3yice2LacdjnvMqeEw
VmvA4YDoTNsULnJjeEJ7AXI6HDqd9d+wQ/f5Fd2Jsj6peglILhaxfKToO33o0jmGV3xcZHJtoj3x
B7uRQOYCc1+b2z0alqfFR6H7bwY2vhVQlGBOMnqa5TnThgf5StJ+glQzxJ2lUaKGoknxY9wbs7SD
F7FpsCKhb36g5b7VGx6/Dl/BM8E1hITa1qJdAbZ4ro/B1KZ/FALV1wJmysDc7SF0EGUdtby/RK7L
9MWQORty3ZNgLvjgR38f1QHrYP80/M4EIwZDsVkXPUWKwcmKlh+sDJ7HM27NdBa0r4idJMhYRfwL
H3WPnoSYgdfOWOTdQRAWRIcl2bZnWPYJ+4IqFZR0GI/ow0Y9bySrHuO7OQzRRronSUbwKHqTdV0a
GyQCVfejHIslXBJ7NMHAzBeVbqaYMBkLsHp4Qd0zQvOYvHR2EKB3RiTEXDIXBBjjVgTbvuyd2rKL
JU3QH8d9GvElyF7I7ay5ioJzrYY5uwcMkIogV9Ma8mLlK5lyx/C15dARJShq3KVpsX729k87pLu+
7XE8+/sw0agQzz1t2/2LaSbboiYZDgSibZBduka7LOexQ+0tWH85Ig8Hx3sVbjM2A4oYjC7vSKtO
Y1g3EKZjTEDN49o7nF1IHq4rFRKoRnET4q1sxIJ7eFnB/L34hlHy/lOTzQ4uDDBM004yrL37ED26
2jHkI4O+yOOVZPWN7VGoylbj3DiZya9LDlK87/C0yxUPlWh4Uu1WTgRoR6zNOYMUmX7VqHm5xV1P
p5yhFRiDUxbPLX6mAXlEXgV8P1C0QoVY+gMt8Hh7Pi55Mjq+4u0dkLWBk38ZDlMwz/8mES9fs0WS
crkisrY+SQ1Z+H1iSJhdwhDpfgXU/NuSY4xj2x36v3xQkmlo9U0sfTwjQSJT/VnPdR9UbluYRoma
HdxbKveAvYYTwxmG23zdi2VqMooqTZU2lyRmiDeOCP6nqhF+Ht41LTVPU8fBa2LdrKcDbmXsfYy5
Tt4k2Ul6cRi4JCINOjSB4xVMlzNccu5XPankNxHN0gKpCae4WGgNMqJAh0czHbBJD/u3X1oW3YM8
bYe/KAoJ3F+EruPjGfSmVWFGuPgOvdKfQYz9sIQRamZ5vO1+uR8p/GMP/Qa1XzElWUYeUf9rpzKr
hRMYqagGWQ5n8o7LIIxwL0D9DYRpMxIeo3XSTbljlsFR4EQrHpGP0dn3hiLE5SJ0M3xtkgvxFOlw
RIthbOe+Mlqrucj22uwXn81dgC/KdgpGT7GzfA9X5u99Paz7cen1Ti4q2bvfYyPm5mlZ7cJy59Z1
OOPZYUO+e8HbEn0m8VYFfjXrMRy74B8bWvp3WjL8e32AIfGI3W5K72w6BQrb94qzyPfOxbdxgU/j
7OLZ0MvA/ObPke3scqBRTfQNT0wQP4NycMCu4BWPChcna1Ql4Shc2a0UuzzDq/6Bptlp/0sp5L6/
WoiafA74uIuOGUs4MhFTh6T2RamEQuhEJ+QXd21vr9GsM18GwZyKKlm3YbqLE+dFwZKIZGcV9glF
LJ7JwuMQLFgGOMAbbB5kWv2hRa3fn2RSqymjwdgId5Br1R047pldpm2Y8Q573FelI6qLqzr1La/m
2Rh3BDDncNTXcYenHnGvbd4O0xZVmbR8q2D5GLEkINSB5GAUqM2dAgx7xWQQtXdNh5WikHZdfEkd
iaIKIkRyv4xKiCNvYEfJjfAtmErIEKd80jSRV0zNw3zCWhhNx4WZdi8VTnxsYunWiKvQke9KIrbQ
Ay3T9T/KCFmrRI6hLoXp1H8qls0bzLomKNrdhP/SFgq1vF+cnMuxTdlYtm5lT/AwjH9//iHmXvRL
NlXctqQrk8g07ymSZYPcJ0n83xzRzp63sE2G0u7jgrO3VSQYilhN7B9c/WtcLeDgLNb4GqhayFpM
R8AFG33dEFPQH9LZSXmcpngQF2QsJfhSUDfqwsLVZhYHk/I28bnEa9RWy4Sgnuefno72bBukJ+HI
TRr75DjKmwqQQkFy85uBq6jZp41A9LBRBgPF3KslvGARjtPSpvh5DxPibDGCZ73F/iSQvIQHEPUo
iJIe/duwyBZl7dj4k5yIaIs/bAen4yNDFOF2iBBT071AoxqkDaAyZB8UVszuOZUGMqQ4RnbRLyVj
aU+qgRWqWrhS8mxHJFj+CeImCy4cIcMwPgV9J99Rda36A87nBJCj1SGi6PFCmoo0kkalXJ1pHnCB
oTZaEpIZnSNOFbnyGEBA+N/VkK2uxY5aC7wYXPLxWxuWmJPfUrHB2GK8uSJEcWM/J+He9kWC68vm
uNQHkXNMm7i4pZHrE9bNEP9HLUHOHHqAiQ+Y6ExzsICY5tzNm9nLMYE+/txiWgwuEdHpeDFAVqNL
H4rghP7p6U4hilafjdI4e1zIPNbPEU7OiukAxULjEDOQDiau9Wm2U5dCD23il3X3A+Z0ZboEAEs8
A+7olrrOpQy7uUyCKAbUuipr/8yxo6TEb1PUT2iuA1SoTRS/GFjyDa4QoJwVdBZNcABxOuNUhHdM
lsgfE9NlzYb6XeA6bW8dGm0jLKdiTHMkJHt+H3MxQvy9B4PLB54tJWvC9Yo+jbXPZ7Oa0zjx4A8Q
cfoIcDt9D/vdJLg817HaunFBmr0a/dPPkGvyvdUQKokEqHSqZ/7Ujvtq8npIAR6LqEMxadw+8zhh
CHih+3eqs+Yd18pylejE+1WTgGLEFXo8Dt6PmCfl5Gss0IgxlH3QHELSplWCHKwbXU095ziV8PZG
OPPRWDaTqw1WSX/wx66trKrllxxXYCTdPqd3rUHiSyEciQEf1hut+pq6CXcspxUM0O6tD0LtsBTZ
+E1NwC7qBaLPSlpJqnSe7KXD9wryIbMUD0/NwdhPEh20CJJND2O8rditUdIDz9PkHnYWjq911/tD
DIxCX7q6QVB74ByQpYiE77xxXh+msVdgHtopC7EUbMCFwyx0OyaebD8lHqvY0xD14yUOauzFhspf
xNRoHiFCPtZ6JueNhHgMeaZvTbfGKAtJMlgapzVdcObp8D4SYBCaJaCfaIVyx3WB5frnyH6VcotL
D/L7Gnsj70L8vThrhvYlHTf2hK6R+oNa808PWVssa7S5nCMX/jTuC2U5LsAV+O/KcUiQFAnKDJcU
OLTXzkfgiFuaOMR8jcudl2H6ZROLA6cb4gNvoulLzXr6cKNuLnPUzn9UmgGJ37JwhpMVG1C+ZXq7
pVhSPhGkG+LM3FarDvvUw4eMSNGGFWE6D3vZeNi0MLSOLsr3JQ59Pu5B256dyFRWaVtv69mg5349
YJ3/ll68ShHZCj47dh8kXmVFAC9WNUBYj0kQ+9ohHcxMKw8LZJrjfQuBD+/rS+ab7n1jTJV8RgRV
ky3tCzKj9b8BHMx35ufwj1Yew+umaIcrKbYlHSeFHUkt9tyu9HnOCEhewb5DXNQ3iMfAOYto/806
YQtq+YRchMiVirEBrUs9L4KV1K8sFT/tt93uK7s7pAa2iKMCa7TkngBZSlUynJRiHMACqnfxcaPD
hkWt4rr+GOhegwxcs8NGvQB4JNQB9+/8DjMS5hdo+u8bX5/SLaYV3VBLEBPf5UvvYM5X6fJBu4bc
Lfi1dTNdr4ru68k5bV0FxwABU4Q2vL8/EsGvEKHi1QRLYTVN6DSbMxMfEkLomMc6S78V3O0c3aPW
HHDGRJUlkbtzKM85j6nhh1mMUI7oNCrAQ+JP16q7dCIhl8Rl0xnsW3Dae0RxbZi0kLKzJWWosvo1
Gbg7cxokeC1jLOVJzL/Roa3THHevf+8I82iGQzUH/rD/wzQOq0BjeUlBcOQcEdY5KEiPiWEmpcc0
caQtltOZDdNjQiN5npyfUACz4W0kXfSgUSylwLNlwxEFYlveI1mzhxDC+GeM8HGp8Ykrty5ti62d
kEc9jss14w17d61z1xZLVrH1ROZrN2OBDqXevn3m15NGb80dCclXH8j0bVnq7Zeemqcsog6mflBf
RmwCOxC6oAQ+0wtVcXPe42EsMtuPh2Ech3eg+9njHrfmHaTPFJXZEuNeQYFmmdg56asxXib6y8ge
zxJdrDpmKcsqxG+0JSTcGqmdcWYrDFNRtZCRPc8q5iWsm/rSSucxc3KRS50GSJj5wTPqaQSVE23l
4EN2Pw+NK3u1dvcAJfWxDXRQBnz7bDAV3NBc3z76bmElfAbu1Npwq3qN1UYHhBfp2H7VO7tvpxE7
TNCxojNbVygUR/2EcjfHKKz70s6yc2gtT4EU6xrAIjD1HcwGDTkWOrLiayyjqI2/15G0N6668DLX
yRoCdv4B/dewPoSQFpcChBw+mqiTYnFW/rFJ6/OEzd3bakOcS2CYziyd67+tDKYrwhyGy9j+MHBw
fERv6b4x8EQLVvkiHRpkMtdr4G/bT4NvvCnoRrB2PlPNovc4TgeHXRKW/SJlaJ7YRPgrkOaljzE0
FxnQIoDcYlxQHCXBu6Qbjpd80IibzRuGMK88GEaHSAyF+OfdNfYPqhr8NVxkV46bSRyYvgk19ABe
zjZjNZqrfXhoF3XOqJtfSEL5W7A305eQ4NpGjKdlhsik4+p7AmOfsDfj8DLCpaivfUTSc+9ki4dk
BsHRAZJ5QaaCwick6LlU+E9D42HHqlYJ6L3MTFUTNi/IZeKHlWzRDiIwSy+65RxgBJGsyhD/+mGi
ALlnKOcqYiCViKhIyT1edJungPK/fUToy6hZcooIDkK7rvyyoAfiMGORv3pG0htgv+lm9gkkU9id
UNjaFIht859A59qKukU+UqZe+z5Ql02OHbjyaf2wo3qCTx4s12BRlgWtzdFospwxke0ybwKfHKSP
Xg3OhVyysT5ZhwPL8SX8r1V98Lp3K0Fg+9C9J5FUR62CAJMxWA0I0PbPmlL2jybZ3xnRzWAuxjEt
f7IVwOpwcOtc9gen6XRTQbweYnRUFTzu2b3DCY/byTT0JOWkSghmYHdSPBmO2U+TjqbSXD3y3M6Q
iDQfHCDX0yIS5DSPrvvY2Lwc9RLvL9maDBcfzKSSWgwPfJhIuRsKo3LHy24SvkqNgMyIy3d0DdU5
hB6izAhe1lBsAIZbzNUhk+kDJIbboW7X5qZq/pUmTD+l5gdk4uG4XkmTJtfOdSD+gNs8RWJYD4tc
gPELyvrCYOSu2mbAN5uoGFmtEc5BYHRA1GC6mipEG0x/4IkK7wnn5OASoUrJN0iWMRFfeBwkKCZI
/VsAdg7bnMzuWkS2vw1tZtDGSyqG9rOyD3l/FwZIO8BfwppvnWUeVnH2uchB35tVPfV0jx5kiG4a
C6zpDnRBXNl+bU9RXMdv6FjiH7Gf6vu9AznZi9Gc4aL0N1RWtxcoL4OKUl1BYpI+SsyCFSFmOQYa
t2MeWliBqQatYlz9X59ygIfLZv4YC6BliyQwF91ZQIlLW/lIB9VqQf/pdnYH7MX1HTbO9DQBYTzg
vcDdDyDqPLbr/ncbHcITrY+vaw8aW2rc57SJIAoYXXKO1a7BmIjDMu7qYHvLDhFEW+9imgE8yewt
Sjp+gu1ou4eSnpe+szIfHXQ3UCmAtUEqZnZYoDjE3LgvNwCR5r5jcjqRrOmuwCnafHJqwBo9KLwP
SFMzUDMXE1/AOCS+KXtUnv03WlAjVhhVhjUGIAQSBMW6A1NocbvcJQF/Vcj2hgBnsncERMJLs6C0
MwcU6O7Clsu7bfCfqW0JAl3qf+keVMYy9RywwCNyC1wHCWmc9z7oD1B/AKX3mMPadjpsot5ONlk+
x4GPgPOmsABntR69H5J7uCwIcLBuUSdvIlJZn3zjpZHIIt6GOz5Rd8L+tWKU6NQR6HL0QkBHneGE
B32g0vcuRs1nDe86VgdUKS4hPMc73e05UD/Exg7aZNtWDUwjdnmNVf9X34dTnmA0PXOssYUDdvAF
7Ah0MboQ3tMu6972H296SxHHUncTuWLlyM4xZuKndWmCs8XBdEA3J9Q0BIvmbZm5fFKwu76nmxOP
SqAD0/4orupm1GfQ4eom7PgQ8AV+p9H/HjEIVEA4m6K3MTnNNb+fkp0fIJX5diJdS9qo9o1g6njo
EG926Cy4zC1Vy2UDRXASbfTeBHj168ktIWJgur4E6T2UWcZwD7Wz+gvhlT22MTgqks3zaScrrgkY
GpsaAy4EA/6PMyphiD6Q6UVkXOerl/KvH8CBBabV1RohiCwJZ3UIQGdiEpESpzs2A/j9mjNlUEAp
ADESS2yrH9aEAZpukqWAemsCTsfSQgR6uNN1bO+sVPV535btSJcM2fG6hccODuE7GO2GPIvQYh8k
4VYsDQmO2EToo89QILTGSTLkKUCE91WCjk6VJuXW6t9+D7vvlG4IxeFL1FzpuGbARqYnqFrSPFG1
KNM6/ss2RCklYeqPUyO2Us445lSmMJTqeTp4utlDVPP/hgyKJCv5WhDsWoCyBvfgfn7STejfmTD0
kCEA6jnra36bfGKLZJ5BuAkfX/hO/4uxKgEbnQAw1P2Zwv9cTETcIz8SE2YwzCXrVwCjSHDFdKbf
+wzjrPP2lwXmWG4rUCyI931Za9F/IkPQPGRDU+c+W7Y32SH8PmBMXLqdmLPKur9hsjQYvJNXyeOw
StnGoEHJxpINQHKm0NAqHKDE04i9udtqdyJI337SaKErkckscWXhVVtps0PCgcNkWRAwk7Sc4cfB
mgF2tSuSYWlPvAsD3C5hd8fIBpglwD1OaYDYslj+nQKyFLHMmueA4vxEYBW0dfWWuoOHj6ycjAVH
ipq30kOadO6hYygAtSa5Vr25TD+JU9OwQc8HziUH0qzPelXuqCXaIyY7wGijke/S0vYZeWwEuhFt
r1sc0bt5W5qPMOT4o8sIuM0iTFxHTX1Yu6R+cz3cMnXdIgkznucnh2v80pD+Y+TgdufZw3chFN4s
T1U5jHECAiZTV0XCr2SLf7MEbM/WxEEehFCmQnBQcV5Dsgb5M+4KMiCXSQfLhUYseYB7Pr0tcRfe
UAjfFmKmT5NMlnMElWEpODflbiN9nSmAishtMoep1KHufgHO0UCLHnV9iHtSJTkHjQaBBNVnYLtQ
CgWIGGQBVtQmnZaKRlAVaDSFJqv+qCV0CNC60byB9CRvoJDIF9gjCgL/OwbJvrlNwvE7iUvwQSZd
fGq3en2nBjFFYDsC8/DTAps72y8JDqceQOYQO/+aUoENrVnCCigItXcQ3vFHiMcgwghCi8DAej15
vN4XEHj7I5I0Wign6QFaBnvTTf1vkUHzC1KcuEwdLsMlDOS1Re0SiEbkzDXzZp8FYh+LaUCy9tyS
7QBss74DaRnkUQxeTQTkq5kA+C2rwVa/NdogkkhvPeRSSFeFEOPL4Yd9Bo02nlvXiCJu5ydh8YVJ
2r926xwdpYBKHkeB+snV+wR/IYskIdesxzYF+h9W+wiuqu1D/Eg3XLLMx3ZsVYHfmgLtG0cQfcqv
H8a1QNU8w1WffGTr+BWBa73PEtljAB2uSRrcO4t0pnjYctUNrzvzTx5ZZGW4QuLCMntIyfx7Sunr
SBdkcm0YM3ZPHofdw7ikNIhsrt09HikGZoCxIjbJX21HcbQZCYqIAQhHL+Kca8gij3Jqb/0mfqcr
ViO/DGOeRon5S1FkeIfZFz2Y0GHcs2zssfxC1PueweT6S29qplC6cqxnHYz9C+6038E0T8dsXMZT
rASvwKjEp83yrOgIRBgQbEJSXvjOiz9GDMhM9u1Kigh845HMgEi9bVxwT2ewpRYbzz/Q6sNt7DEV
aMqSLq/JOpT8/3IxBnVVOy8WxYKdBeUUJSVkYyHwj7gBpjqk8wenGfjg2WE92PXyTKEi/ES+nfq0
jf256pfkahugbhAA1uSym55huNmhzVyCKfrL0TzyzzQG3V8GqmBcYMnyFvQwYOCQISijJ5MLaYmz
3hxqXkeg9RfELDCit88FlVanDJ1hyI1L93PULtDpJH7anuYhGUHUr+NhjbruWPuGFpgr1R2gzvAm
t1Wc9tX2GLG7CapmVJHoQ8Dq5B8UDuI8dyC6ZDLY14ULd5IkhQxF42i1HWdPBqP8ZZvg8Fwns5aR
75dfyUp3QJT4u8osxqtKoOp/s/He/gG7iCgQ2XMKIBMh8b9B2ehXlEwOb7SNecVcJEtnyHqllA5z
btbO50MzTH8W7gebJzPdgwPbBSRjKIT1vpqgUkXwWCfGPm90nZ7g7Zi+0boB1BZfZ4clGssYJon2
htWMXAl6IO+ASSoI1uQcQtbtefi5c0QNQ64qV4Q4deKhTkAp4tYZILPAwHnfZnN47JHj+9yME03L
GNHIQJQkcA5su2GetVq9QY00anDz6YxlfEfc3d3uDeUFIB7DIdfo9HoCkWY+t4aqN8OpuwkoDbDc
eUhjkSoJNLUADQk9djL26Vr18c5BhcTpeI36GVsLyLugyek4t2B1WspV1UrVzMXYj9H+RlfMvDnf
giYtdoA2Vbf3GApbvGpzEQ0dA6gby+gQhOvisJx05hvK1nT8iW0OsQYMqWsLuq4OhUTNnJiy07Oo
POZAQD9qxqaAodidxsiZx3qK0wpMI7s3PTisc+1TnhYDhAnJzVEA0xhNEfJ3MImmPLcT7y5cN3iA
NwZWoEr0AjCMoZJQYmBewVvjhSX/SQCA/XNXt0BNrcaXUkzAfZZyVENsStgWl+ywojzUHX4mvccp
MBGvRsvsI4Tu/DxPTWpKvVnfF1C+EF7KgIAiDhehGMbJWXxGKEaJ8wEDuK52lW0rxC1+h4VAJhM/
p0IkKbKgYVzFL0QN9VjjeLOcfUNaOndPAvDYnkPGE0bXPTNJWEBiFi0VWtnqvlhSCXxrNrN0YPls
D/kboF9/L1xn7AkSe7XlANTwe6pxjm9lkhhWv84mnOqXTWe7+a+V/cJ6iBRWJQ+JBmv4Do51c8dU
YBia0Ty/j/KofRdmZb1o8SYbNT4axPr8ErpNVU6A2t9bIvApca5iVIqzNu3LPjCAtdm42TfwREyU
QD2tPy9oExmKfp/b90kGYV2M6HhZLuPa2r2k/ZaC2ubrJL9B80bRUxqkdHhgNa3VcYUODBH0E1Hg
D5IEkk2USv4QJWuY4TKttx85946pHW2Zg3+Ntp1+raYTx5b8j7zzWpLcyrLsr9D4DjbuBS7EWLMe
4HAVLkLLF1hEZga01vj6Wc7idDOziuRMv45VWVmRmSHcHcA95+y196lNX8hakj7b3aV5xCsJ9WQX
uEXuE7PTPdjgoX4n6lsa7ulgEfGybsyppeBob5O0DADTnXDCGKCKzdQnulfAuvpsN2YKyy+6Yn5c
npdJUFCk+cy2PxaPXk+qErNHxcbMGd14jaI9vap5uOVATHexHIyH1lTTlTmEznXLMgXMezVE0xLU
27BSPHJ7o3tcGLEhSE9vvQ4AFqaAyUU0Rr6D/AqWOWle5MhkmxLcdKkRyXxLy/IeHYpy0xzS20lo
lQ+PMGwcO1r8KSu102hWkBoKM/Y4YKfUJrATqolyoydJwNJX26R2tRs5nzv6i+vQ7cZx7da2eEWq
1HnClshYMqjqly6Zh30FDUIwpFbXRzhJrVkVkNVyRYFe+knfOmvNoSPACcPDzsvqIHwD8WyOcUrX
B1EkxrNrzjXg/dQ332KdkbmArBSr3nVigdklw1CQxc0ExCMmjgm3HTdGq+S1i5rBnJILCn12uA9V
262Hkp01+GZM2P8seZB9He4ba873zVypr2kpKQplUV0Xc1QdA1ise0vp1kFGA6fGKLOWQ42GxROD
WUWbMjYrEvXksGHbNw0bGB3Lqglxp/xHh3ubbJnSVjnlcmimYXkzG0Zanppnd/II5gz8BBlvz2HY
rulVnpS0gtpvrJ4Vdezc+2hSkJyq6sS9SeVJf9TbvpgUebU2JLUKdefJZiq/lTEL6OYuvgtc7Y34
kxRJLo02ZOme85L6Y5kXe28Sarvhybi3wd584hyDtc7kki6v5MMrr+0mORpDoa8THYAwKUYANj3u
DnQS2CKErehYjfcyjsH6S5lty6GtvMRsb1yz7P2lShLfGnoCb3rntBRUzLUbZleJY1ururNmX+ta
GxNPdXZ6eQIcWleZUeyWLt010egnNuBf2bTGmZySm6IApmaR11MW5SZBvaV4Zt3a+4zW75lD5ay0
IYKQstUDOue41gjUXLN7/R2w6GS1y1b1hb1XWnXslPXoALaSujQ1SD3Riet9ZgZd4CVqQunNgWh2
BjOmoO9D3zGStRqzh15LP5pIpzpDEGFbGfPSaC9VdAxagCu8aCf0Z9sLa6HvnWpm1xiPus5DI7R9
cklMhCtzHRhxR6mn3Vw4VLh3bjF8yUZd7/sqih5iqzwbS9evWISbroQRJtQn5W0wYfYqwwg9lE/e
m5i1Io+0Ue4ltRmvzRqsr+aEQ9YKjU3bXp4+KtXjExXOe27GzM04VdaodwMUWmsziaZPM9JK47Ri
/G4Gw1XRmKeqHN8dEVd+6M6vLpRghHCKNh0a+9hdmPKNttoUUYOBo66YW5hxvZpRhfeI8MZ6caJ8
3XeYsYyxsr+6BcKWPeH9IbbXOJB2Vd2yaKB7sMKEadcwxT75L70fjeYMpeqeknJeuNnN0H3qXfVU
GRlLJWia+g30zHHQRfWo2dnJmfNwBWPlsqvZ0l9na6w+IiccqcoKcUK+zpIj3gmehUjSR7tUTIY1
SsU5mJONDID7O2wAc5s9t2493eD7QTyGXVhNVqiuJmMQO8M15reRp/8DIlroJzVzezeW1z2uKmSw
Ufc6066RpWMJYFnhIKqjdwpsjGBhG8V3jaYLHGkg/21hR9NqLMCaD4wUUAub/qODWbwysfN1g+ls
gkQCWDX9bQJ6wTHnPFK7gotogOhZzL1uo/SH1tzvzLFuvxaNXHaVDPf43E4mfctOyCg7JwAl8GCv
SZk+6kH1mpbhoQAR2rpQxSfSmXufefTgO305v/Lmie1CQe1reXfx61SddlWnfdl7+qzkqZSYFqOU
u9TOZwA+mIfoiF+cW7KrsTZ2JlC2bUh/zly1S7VRHWvHLo8o21T5Ud99sSs93GutVX4uiuvDko51
tnkirbBMiQ3odbRKB81kHtlXx2zsl2+x3SYNMdiM8xApLRAHN4iuHDOJ34aCzImiZ21TXhjlS57w
QLTsFNVMfeJdCA+zPclPpP/pqoyCbFfQLYJNktltEIa466YoXSnWxJxb5El+pKP2sYZtEWNGmHkt
yzqP9hDQ7Ohxbr4NcqHmiFj7ug261klOOS6WbMUucv0zX2ymbWY+1v3dlDYCcCRx3acpb9WjzfLe
2KvLaj6VWj7sXJTGeJvWzIOQz/X4Rppu8cGFE2YHuzTsu9AOJwvSUGGkC8hp660Ry8YlP+UQTLV1
JIRM3OqQ++WqyKeJYKJYH33lFjUGAkv7KC3W604YKGb6rVClZDcZ+U2c5dFbR0+9G4Zh+dYuY31M
3TTpfTp253mIl0rfJtE8M2RIYGIH3b6RXLStNyY987EBawL1sDAfIMBctSqLRYClIf9Rq0W1Yl7Q
1GcJZfeQagxejLbKjvgU2j2zGugxvFOnOpDaaUnZPtNEcR1gdmuKaSOCyPIrXWsb3nNb3lF0WhMb
Tdz4VUFOHzJTb/dxoeatJOkaMqdzjBMQb35r9E7hO/WIuaErjZPW2OJIiQqXEBOSAL0CHDPilcSe
77YPBQWuH4nLVE/XneqmgldMV2M1WH7bd9lqkRJxoYsR7NX8akr6v3aqu6c4crSNmpOLb2p0bhM6
X1ocA7FkxC6/KbLpM7Hq+DZzMe8iKQbVt0RUVBMtND3VPNkYoV6fhDTjKxVl05WqG0WskImrLiin
kyEXbcM1kq6V5YApL4vhdwTOPCXZzDZHzv9rhOh7Jdp4B8m7gOXErdilujngXmUMD5X9RTcLhiwR
7diisnHlDMz0aowYnsisex3zvlcNNX6/kelLbcjwAbBH7dNwkfcEtgzrtoaAF+PQrYZMIB5FJv4E
yiHcydW8hpUzaNZ4HxrGCxdSgXFezSujK6d/4HH9MBh67kclS0i7EJKd2ryk5LHCvUBi5aHBQNWQ
Uu5ZBcwgwZq7VQCsetMINc0eoIn4yjE0bdqM7RGqbxhiajTpbNee6CuyG2a+zobGjMx9NCDYwRHo
wrWOccvQrY4i9wt75y5TsWA6uk00eLYMUGbZpLwhZ4Uq3UL6jpb+nC9zDMxrUTwQ7eOz8SehL3cR
WGMRXMNrjCs++WjbR/oxTJprBOeEcSgEVtK2lPyWY9ybF0Evy+PPgfbGK6aUQPMhEtyObbydh9zw
dEwrq04HbYKUFusQAyL/E1jnqpQ5yKRrn8dUPLruYK9KKKubkbfvDfbj07hYVIqQ1k7E+s2gimhj
26B+zIUYfdKxeKImNbodhnCdAG3SMDgakxJ7vrZIxCyTBYYWY2Z9MWu0Ylw8NiUrr9G57M2M2VyW
DCfqidxrwpEI3nFnTaBooQLPE7W7a6aULzNoRE11WVI/mSe2OcWrasDoadZEhwZmxfFR2Z88CFjs
lE/5t1w5w9ZcrK/Uw811bcS8nQuDFtwW3WEIcTc3qX7DqhZn15VOvY/jIPWcqqxpd2XLUQ/u5Rig
N9idKIhQcQotC7i8VCvOGQzgNoHnXaXTjIJ32U8ej+QYTUv1kvb5ZccSJWRemA8dLSAXiJVsRzd2
EXDgcBda5Cu2yb2QUOiuONwOjKB7XnlY+MAJ+doWbJDB/pdT8BuI+GyPOidAj+9Rr9kxVUqnDoY9
1ndENGrXHM3zLm76hg637qAYQ8XDYATfKgCDO3r1Ld69Wwde6KApJ2NSn5kUvzHtH5PXfT4Oxd0E
XtWHuqJL4hnhdkxk+8U0VhZeCI/6KCafS4En4KPb2k6kcfe6uvFs6XO+QuvgTi/KCbUe20BV6QUj
uMV+G9w53Y1sIjovAMt3Uzb0vsZKqLM12cWGhFl2k9KoMUrIWv7vZA14rXLY7iCaVyzsSM+TPoUU
bknhS2dayEzpjB0JRvf90gpfn9xLPkGpTiaGuRVEM3NjiY+Ntj66quP8BDt1rdIq28RtGG6zQFyn
eX3SoNlWhsAZ50wlByPDmX2rg3fNsdM9S6xxCA15Cw6WJ7vJjG1vsIP5OgnKBNdnQVk49l4MwcmT
TR/WPLVPY3EZ/kPWtg3gTJGn9qFbbPnQRbQN2cBS3y6ukIbmi2E6LRltNwUD5UTrt0ypum0DlXVT
WCScJGY3eInor6GLn7VR09dtFmgeKFp7MnjffdvMr0ojeoZ6b1f6BH1dKcqRZu7ODN2W+9axq2NL
xmMl27fJcutNirmXsRsrXKaW6Wdosis+kFQfAQ8NtcCJ4Qu5m3iErvRkemS15YeKOcWtaKo2YC/D
ukjzYWtk0Skgm27dO+pehf1A5+HurNTM1kvq6hs9LEM+jvrRtPnzih3Gbl48NylU5qjkvG6YFSgb
w1zNWoG1AZWys+c0hrFN833QRu2jPRgvS7Ok8AxoD4XZAV8O7lfBfmRKOVGsTJsLb15S/O34e3GH
Zzwi3LDaVabLPCyO741pat4Ts7iyZDy/Y9RKD0EqwyshE8fHTUiObdm8VyKVNG6qQW2djWv2Sgwf
zVSmm4UW8zXJjOFQ4HnYlBgT77MGx5xqgLJDTYeSMZTEjWFekxOAxO2i/CHCewZ9GicVbkGzFytp
Gdf0Fjm5C0wJBxZe403aWYF5Q+wp9c60rXR5G2rdhifjFVj4U9NGR5FwxsHOxau2Aju2eddB67o1
/vYv4VSkHKL55aQaPEekrc+5esaaC3WqJ2dJ2AWNHA/WKtAxyU7aKVgGvwq7tRsNOE167czmcrXu
h5ahbCcxT4Zba0kg8bL+0+IEJojDntYztaY/cd97rIeXvuskX3FO0dhnxNFiOyQfJEtFuRbdnN7E
cXfMcocrwOSqCjXeCLyqb/UiH3kWvimU1E3Qu3j4Is30W6uHxKK9BTnN4w3n+ILemYbrMHS9pK2M
s2tECIEifMRswU2S9cvBSa17o5rHbTjPtwLSjkCHEqpnQXNc0jSjZcd+XtWiOFC71Rd7TVYycgyG
p7hncUArgQiEXKC2p/rVidtP4kTwyYJgOloP4ZAF4XEJMIBCJy0rzI94f2q23trswt2ZhTWt+jDX
kQIpYPIMY4pYSvAmQCHPKPUYbat9jMIlYZK3nGnDLqXTkKwCWPS1wjnt6a1xzLqw8aIUDdOatWpV
YITwmFo/lKUhvC6QNyxiBz3JmDmmysSFw4huFebRa4j6HjPRTidY9VpbxfRdayd1nA2AerFSef4t
KJenxbWyDctELoJPdm3GsgYIrUDtUjjWWGEidYMaGVcuG2Eu07WbztYqomx6aoylX1XaEHB3zaFv
1Mi9dpM6GzJQqgPKmvTw4VubqsFAj8iLhdCVhzls7ANkwYhQFsUbHS6Qp9L4UY9jgNFsyraG2T0N
aXZTM070BoZiFzd+vJOyfi8d/TGKeiyJY7SsCOXMuKqRsmf9kpvRPjqd3axtc8DqcwH1K0lfnecU
Sfny5IwEQNDhsQUi0FDold5sF0grVmomjJjNIadGa6rF3GZ5CwOMP9A1fG2mWvCmdOEm0UQWX0e2
zocYGVb2Bddl+8Ykq2iQ3FVIcOpsH/AM8QTEHym+xDzTB78xzCbfan2tCX9mPlVuZa2D/YSDRuKM
07gd2pUqkmA/hlFPlGwa2xGMzlTzOWpG426V6kv3bI6hmg5CNMPTGHD5PqTWAG4is6CzvNIygn6D
Th63KA7uwq3G/Nxi3qwDfUF/xH+X+f1n0Uo/pPIFvRKGtGmuLa0GE3ddff5w8FF9/nUu1J/Edv24
B2/WlmmadIVXWiw5fNQ0HJnbsZUoKufVX/8IcYlD/De5Rz+uwgszOeDbhXKLdVMXO4rqRHDVMeRa
zQB8xPaUccMOvsKK3yn2qy9NV88WM71A5qdF9Hm1Ja5luv3rX+dP4qT0S+TXH1KYWO3ALc3saRuU
JfWXW3OwqfFLbg2vizH/Tc7en+SH6Zcf/ocfolFSpA4y/LYuzJzyMQieJMOa2MtCE29ulaTc46KG
Pf/rF/UnV8mPe/TCqLZTUNRli82N4YWWLX5vNvL+f/bdf4j3EroxIs82y7boa8un5TF3ul7Gf5Pv
9WeX4A/5XlQDeigTi/dqQCCDOdXxEzHstO3g7/LZ/+ztuVyZf/g4ssYtdQewZFsKN2d3GT4USU2Y
RH+TS/1n19QPsX5aIQoMcXgVo/o2kv0uNSt/phwbtb/b6PlnF9QPjwFElIx8rnwhv834UgdoguKs
PRlyU8dN+T+6iIwfN/6BL/dwECyFblKLGcSstLVEFdj99UX071+B8eOCv4lsDlXpyUJxdpG6VVtu
Z4IqthATs68aERAtUld/kxP4Zz/s8u//8IGn8JKx6vhA2kGxwVDH69KTjHA1h2G8caq8YHQ1hP9M
v/uPL9P/Cr+VN/98lLX/+E/++QsztyYOo+6Hf/zHQ5nz3/+8fM1//Z3vv+If22/l+T3/1v74l777
Gr7v7z/Xf+/ev/uHNeJzN9/235r57hsD4O63789vePmb/7d/+NO3377Lw1x9+/VnosKK7vLdePQV
P//+R/uvv/5scAP9xx+//e9/dvn9f/0ZzbZ7/5e//+297X792ZW/MJViyYFuEj8jsIX9/NP47fIn
jvOLrRxdWkIaZLKRWfbzT0XZdNGvP0vnFwY5jqFLoDP30lD+/FNb9r/9kfWL5TqX/1iOsIh8Nn7+
P7/Xdx/Mf39QPxV9flPGMH9849+21vzrWWT8uCcxDDDMk2Mjd2lYz6A3OjGYq1ir813kxM3VwNQH
uLC/0MGOMrCw079YsxcbuegIpwEhdSLdRu5tS/XZ4VZ9CmYcfXAYRk96Xj8qZvH5kKGP2wODpoVv
y+hQz9zXSVQREkBj3TH91cH504Zpe+4mN0RQhEDQpnD1lTB6QX5Qr4WfKXN5tBLB7P6omcSaUPHY
ovL0jB7Ls/GNq1VYxCa7OLKkuuT6yGCm18M+7DFhA5cknW6kFkYTDo6NxmRvbWPPfhRk4ZGbgAqw
1pY5KXB8z53yacJBKXFKQxpFQT21vkGC6y4mLG9rLFZxisSUvQ1WOF8xgiSVbCQ5Kp/R1qjYF9x8
guHQx5hm7jUCJX1AlI2dJ4jhcr3OoQ+q7RwzgQAxCL1a5OW3nCCMI0kPDc1yRVxUFmvlDvjIfWsL
rf2G1yA8WTjRzmFpuHe2yLLHYJDAY/UIK2LCxade5djF9aIY5XojiT9bwwJ/yJ2hfu4yXV3VWdIw
lsqs5C4rl/oN/rm/g12YHvTQhVQgVcBmbG/VH0TbWF9NMyNuqRJOAxlfIkewr+yOercXXsgY6wYn
LoCaK80ac2tm+rbm6AjHMed5ARW0p7vC8EyHPVkAaY36wp4tYKWZ1HxEemZjpW0Q9DOW4S5K3Hnd
LkLsbQuiBhO2ViS+cATTdZqDK4aMxEWpXONFaoq6hbmpE7BYoLBSVKEYuetI6EI2+TrnvbVyJwpl
Yq7VZzo35HfE9ajLXZTKANrPtLpnHoMq3aGeBDMpLJkwV0tUG9fwn8REDqTcAGnziH7vMmk7+IET
eAkmNOOhiHJxcgs9izmUYQXspbnEGgQVqIwTxpm9gQDTXuGJzIfYtbRly8iJmVFWTu2V0ET4qTUL
4xCf/A/ZbTQcxd2qxWZBlFQtcSzbfIaMTJngD2lVaXjiogwix7hcyf1Y68ABMrvNVGzfoYk5TFnQ
+lsvVsK8YmNVvyfAgiibsKvNXRHp8b6msF31pYy+5QavjiDrcPjSsHrp2XDcfIC0itV6RH3v1obb
DS+B0U/kPpXC0F9y/rK1ZUxGJ2TpZfcOAkQLG4nZsQkX0SDr5oAIwVo5MEmE+V7GeFEl061m99MX
Jn/Z3nIWnGdtp2U3Trb0e0lw+uhFZYjIrVdB+CrJ37qmM9ZuTTUYO40csZCuL8RJT0Arkc+5pbw+
GdErSZHrd24xGvuBw8xHHIWqiI1QvHVOUnarMV/iS3qYMmqYB51peyHn45CSzeDh+u1Ojk6qziqL
BKPSvBPumvW0kYItqEKf7cs4GNhRfdNlyXwKrFpmhLVcmt0+CtI7MtmwednTaEJd5h2Si5GrY6KR
MbUiQ9/Z1Esx30QJE4CVo1flmzuBBHqyZq8CZleLPCGLX2Ysso2rY3uFMW4YIRROfGgnwz7rzhxf
kw8yDPjPIjS6OJjvylY+yvDUOW3wgum6fawc7s8ht4h/7KZUbOHsx2+/HV3/Px/eFD1/cXjDgHyL
f/Lfm75t37P3/Ltzny/95zkuhPrFUC74M3cbx7jktP7nOS6E+Yt+IZ8ci/bTdS9R2b+f4+oXHcRX
d/kDU0jHvMQ0/36O8zXc+g5t6n/VBf8P5/hvocj/fYzzcw1MQpKsHdOlbnB+3OaxVJoemWIkmcV+
T0g0D8X8kWOwBX5xH9iWBUakE32mE20p7ewwwYPovatvsyzgPo8KH6vKGSvO32yA/r4P+P3Xolhh
aKhozs0f+gF0hjQPgjhHry4OrlEcDKZhyr1k6SbV37RNl0/gD231P3+YobvSMCVIFO/897Vu3SaG
HuV9vu/04DkyGVFM8kjOLgGgqe13kXUrZ+GPZLsGI7BBBaPGG5Id87T9YiV6u+YB3aCZIUmRrCu5
BwUNjdda2tfG+SRcOOCMZdZUS+MJK1rwN93GD2OB335/bE6XE4G6jrrwh9VctquVs0te3z4V7hcL
hZncuPkjG3Lp44VrdmR47S+1mN/YzBwxD23xoK//cO3/XiD+sSD8Nx/Yd7/DJUz9D/2CRq6FmPFw
7ce6JF4zlUdzcm6Z3Ror4Th/M3n4vin5lxf840bFXpDCitKf7dkY/zFV9blotfeo2KN7fc1i6/Gv
X5r6bb7y/U0CC2FKy3INigsule9fXKV1UwhjrO1CVy/3pQHZ1pH/W3eN4bsQiJNSzJ/nKl/n8zrg
+qnafUoKkY9HaV4PYVGd8zFdsycAzTuebhRBqYfaLYBi0Gz4Fi5BxenI8ZnOft4seH25Aw0jzjeJ
M4R+wQ8b8KB7cT3d9lh/KaQTQnva8C6ccMIajiLpbUqkp5Atbs1hPFvZFWkG9X60jRbCCfQzlJcM
vPo8THr6FJvudSH5jkIPblVoM/yu9lODzY5lRK+TY6EVns2WOQWQ8LEnAM+b8+XZZAq8Lwc1smSG
0QuJ0vWhFFGJGDJhhp1hkISsbsalbNY9YMimHBs/zKgs57hN18Wi9qZLPiUK5iWRedhOyjlW/Tyj
d1fvEVlXns2Ikt01u4GCdGeJ/KsJF7mpg+ptidDyekx0qy7yCkIl7vD+lBT4zayyo6mKrylAwca0
Gti6qt0wcZ1Q7C4WLvyomFqjYxpr0dFNX0mqgRsu2o0OEOpJQ+DWxHNTVdH15LSwHYT0eo4s7k2o
Hp+i3AT2rq/MlJgYmb3qxbJ3QnKbYnOtzVm0RSt8oexsPC4T9DzVHFLDTGAZUM56pZbNZO+wDrfr
icTCDafFKrCrR6ec+pUuotPk5GKVaUhkhms2dzrD+cKAc9W7wO+gcZ7sHj1xiRG8W5sE3FxzsEKG
lxHMcNFN7lTkoAMQhLOoniTn5lj0bnCoy/QVnHFFCnpnO8FTMcafTVnyMLLA6eszrYme6dPKfq7r
btzM+vgW5any+HWGk8oGFBtX8yaCAah67ojJApq5MMgUI+j+GFkBsonGwz7Fq7W3djCuq7YjJvMS
SKdGvqpmR5CdTGvHip8xvM6rrsCu3OMeLOfuJSlFzzvmfuU1zVToEBwFs+0VRIJFYoDxMH7aJJb5
ORrCNk/kVewGE1VOfGtlkennZv+QttWtQzKcbxJ3YCVlsQZRBxszoabxk3ZXfQtOXJbDTuiF4w0E
K3BvAako2wEbda8vZ14dGse6HD9yHh1GLo/Toh7ZJLAu2jRatY/k0wiu/vwNZ+QLD7mzQyZSqKG/
V0YrLriBS/YyCmXm9kQmx+91mD0nAoWg0itQ8IcwWnIyOwjmYPosu4NeHIcmIP+9ih0aC2ZReB+C
A6sbr8lIclD8nHZNftIH0Vr5EZd1derr8eHIBNgkVPd5jKPsnnn9Oa6wsQZ6jaO2k++F4T6budRI
v6Dqd4kRJxyEsCEnfbMK8xG5EcU6cjFZcjgZrUNnl90TDyp8tOwcIC58ubg97Ih11FyFRtpfExJT
+RFpHpgW4R7dBHlHJDOd1rQCE32esgZjNzBp2QTmnhRobI4GSaeRo7/M5le9fSGaQr0K29A2wwBk
U7RinZTB9GpMBPFEOY+luHgIRXGH8IJ/jRDHc5xWWN2EveltUkTob5JdOKSpt5iJRXjP0F3FsB8e
1ROx56zL0ET+RpYfG7yWPfEY4nXMCtJfIAKXuIpOjnbJZuJzBWOUTGDxjmwBqU26KKpnK+i3HQ5w
3Ath/Qh3bEBTdn18pi0pgCPmbgOoRf+shbs2Q25kFq/vuzjP75akCtYItqugIvKXhSHVTVSWHWDP
+GUpVH1GdC43l/PeEMOna4T6wQnlJhZm6bFQ+qYtSPB1RezuHCe6angDrsKYG46sXWuFHc70rZI0
kajBcEqq7ielBihIaJjrJFVkUWgGViCO3YteifGp4qSVo+PpY01KvKGtYfnzjWIyslF1GvvyEjxu
5fUt/OBEmKDrrLM6+cxN0hQCDV8KIbCGk89+MgdsX4+1k5EUOys/BTKp70DK9ROxCO9W0N47KGXF
PA9HA0ElvzwAl3Ah2ryz11l2MGCBafOtx5BHHoGYcJqNgwkzALwRwMcSmpAdBB75vbcBmDfPG2Ke
GpyoWVtjR7W6y66sdKdV8qnQQmcLnubALBNywqSL4wd1MhzObmyqq37WDkbqtn7fMYoAVLtFDL+z
cIRvrNZryuWlmKzKS4kgWJO8cFe3wfUQwPN3k/zoHHvwsFe2ZG909wABXiGwPlcEilTVNceWuyVS
HfteYJHRNO1LaeOdFtfkqBS+0ebE85i/rX7YSCyUNzpWnVrq8KRBVR0FiViwITBDGTkwxUVgNmxt
WBsRTvI0EO6qMVGZy5qFCEHxokq8c11eXZUtWYR86uyd8WObThDKiu9BnTMsR9Ps0lVfE0xkLy+t
lRC1SRXUVRwYoQnlpRXgVTgWW4c9XV1tP1fh50L0zlpN7nuOc4Svuw7GQe31BlyAoFoz+b0P/G6G
+8dK0BD/Wk+bEII2gbGSXD73t3r7D7VgVddYvPsy5U5gaEPW58BpEdzFidgEWSFvSQlsvQ5qQjgy
Bdt1XhydrH5IjbNtyWvY5pxYIGxXfQK92Lj9aox4UuYsLTmr2lmblnhtrUje1KZ9H3Cly4AtI9KZ
2+Mwuwd7birPJHp1PZFtRrZIiEIsEO0rw4WL04YNphvWvEXFatHIPy/0kIY+3HChrMmwGDHL2vcF
zEbZzgfBzcQizj3LjsedYaCy23H7bLeULFFff7XLlyCZJZAeANxi6PEBkfM4w/tcgTZRg9TaQwix
6VwSmCfKVvYCALTgASas6gMGevTCLqp8Hlc3oOr3rIHZBZYimq1hBOR8y1psWDw1OXSbdS6zFzX0
hF0O+bnPMWKN6Z0hi2t3Goa91N13R2aEnOXmsU5MSsCIDQ7wdCuzHW80ImzM4MrtU23PlGdBSGPV
dTw6X+pU2deaXY2sMdixG/HUXU7iuEQ6zheGiXFCZi6ggaZP+0sdpkbkxLDY9lo9beaJ5WCkXa7H
8oIKaPFKg0DH1mJ+WmNzF2EuXQsxH8IySDzsiKAAbbWjXr0pE127LBfAooVmT7QbuXGAvI66mA5q
AKKJeR0a6ohrzNMthpY9aWQ1RsXgFZb37fJj0so8DIo8I7IQLJsqG6WzYteoa7ikrfC8C1Ty1tbp
29jV7E2jBcqv8x4WKGd8h6xO2SR4Bf6QkOIfvpCMtlNdfK6r8MVY9OPQwhvh3sKNE10VKv2Kb9BD
nrpyBA7Qxnou4vpMWmkGBYmGjskeENViGUH+CFZLQOWNVJdocp2qozHVbWcPWxdvLZkd88c4Uxym
eMc8MWb+yJjVMzQ4v5zRjkdc7dtCEJKXZgeGRODj7QfT5mQjCv1D2sUZGcYhpQ2Igtt7R+aPhsTr
MDhlu11fD9epe1XRCpQ9jBZuPbpSmyhygvU5/z6MPvkaRhg5psji04YHzBeILqxHZLGSbIi4T1KL
+S1RFhU9jkGlZhbUTKQWm+JLyocXIuuf4YsetKVnnj6QU4+Bb28RDFUsRBWC1nWbLr8xLavxh9DQ
V1Hb3qoB3rQYWe9S4wrX6yR71MJnCgDJVP1IH75jK+24RuEIVxYBFKWF/TALpVoRFXBDaWrxKfOL
jmFyDluLkKsa56DEroUR7omM1oCBu3UK3OQ8tbyqGMV4RarTC/LV3RLhaZYRcf8pf9TYFkCH095n
TntH5d4fMyak/Ovx4MwqJp1ZeyP8iwQDyfac+H+zd15LbmNbtv2V+wOogDevtEkyk2Aa2ReEpJLg
PTbc19+BrO7qFK5ARmf0S0fc81B1jk7VBrGx7VprjvlLqzNQCj6TqYiyLzFi5biJmZHYCsR6BQOg
UB6s5gGAabAToUzJyxAWqz510K0X4XcrBZupF9olI4aio7CouZb0rfkyZlG40WQuf1TJyY5+5Poc
7ry24DKTHSW94N7QPBWICigCbFC8t/GP2ur2BhVe/1zh/6cDeA/hjyqv81/NPP32W8buf1GObjKA
XQ7zPVfh/7n/lsXULfyT8ZvSetO/8k94z1b+si1iL2/iepbzl6mTa5NV28BShCzcv3E95y9ItZYl
y4ZlWjYl10Q2/iOuZ/xFANAwHEuzFcNR0Lz+t/JzU87/TchCJ57DAZhoEOAFVefu93vIIqGCxgAE
0m9J3J/w0qju1DbQD7VBQZhoAWU7dgz1pQ5ebG+wN23vbxILCWQWt+Y2lkCrlLGDkhFNuSOMk164
JfWC0/8WeaWuq0CtjqDpwGUVlzfd+4dIkj6L7kw/farIIdqCCbKszkOSyCgGJKY6yDQKz9YDBcmY
Rru+YJprZQnwP/UxIcD6HHKEfopKQbmj4n+kNnTcxqIo98j/XqrYd/aqg38QWllxJ3MVWxUQhPae
97NA6HQJpTCDDWbvX99fFeVAuSo62SwtNzlr+qaKUX7YcNvX2thFu9ZUzVUY58XOTCy69NkbWS8h
W0917AUbi9R/TVP/WW24dIuAPNTU39MBOUu7i1Kb6KtRja+vd5Y6i7v901nc7GH/ktxELvv7d65R
SuFQJfptDZkQ3yXrmQtHdOiq5qUD2npC80kptGPvGz9X14UTnjt1gCA//RS2bOyyXrs0sD4gZ/rl
9ILoigSC16Bucq000q/c/uIrun7XjeJHg1533aYKSAu4FjfCmK8GprMhS87asfmPQnzbmMbFm2Nj
HJEHlhqt26L2ME6jdbQqo3lqZQCoINz4UKrdrkBhUjbJkYQd0dpnRdo+VkRzVlJqcIACD5rFJHND
c1OVkk7NfKZh/Fo/9jG8kCA6kI1T79IWjF6e7OQAhp4ixRz9amfbWlZ7CoR3y4V7HmKfPhEcLtKO
ukPmnf/6+3tBRrDNpiI4YqK9RK+3ianVeh11QcHzaw3Bmq7eK+UQ30tcLYiVFfkent1dpcvDVkyf
o4FFticWuLs+fBRWGJ7+W6+bJgF2hUoDkwVLdaaKnze9rkBDrU01yolbDubOSMWRe+mA5gctNn65
decnH3trBA9RKJuojr4GmK6DNUvLg68lyveMU8pdGYYPegAUxcoSZ19VobWuIMRl1CrXZVW7dWSc
+iG3XVOw7SqhQRFwY2+MQoC/joOnNIIzb3b+MUU1jzvCWRQaDlxd/ZhMOlzVdzVDsjYl9a6bxiJg
onLQhzRm+kcykkXafc9M00ZzEOkHI/fUu9roJuHaQMi2C/OVZYchRBBQrlk1KSbabKVo7ci5tuUa
VTr7GPEmXE549iTvlPR7GyLBThJHAT33i7SndgBbfqKyFSELTKPtaIb6GlcCzjWa3m0CHXBZITIN
7DQC0KbAuatRa9KyIJTNpBjuzBBhWklZGxID/7svzE1X8dwc2WwHz/qA1BNWlVJzJ+lBtJVlcRGK
+IbR36VOJMRHRfqTMgAJPb+N01X1GHFDAnCYpQ9ZH0J3pvIhQyiI4iMo12XqffaFot4B+nnGDGag
uL9a2cIyWBDUHRuQzFqgnYgtOq7mtP98AL2onlWO59uOiKJUsSskndvZ/NaIsCLqAVTqEir3DUMp
ONKIBPajOJhFDx1q+uc9E1GQ2Tzldq7vm0HS9/FInLn39kjCPDTEdr4rIU+v4qJuwdJIMuYdlO1L
CXh0T+vDB6XonnL4E4Ol6/eRHthH3UwgMyEcRAXzuTOq9kwGlpjHNH788tz5n+EihI9Kmz0Y8OhP
/eF1arHmZQToCwgGHhFF3C+PgwG1t3daIGz6yximhCbBWO7MkpbV/tIBCdrrEApWKaQnCnYRqgea
+JLAnzIzCPXkabmLTe8plQ+v/zQBORSCenSOLJ/wGCxsblH9Wvcl7zEuqj31PRZZIq38Z7ojtqT/
hM+G0hR3dVHxGpUpUSgmjSdJwtSMWhDuUCNlBJb1Uy2oVhuo2n+IgYJCP5a/15oCqabEr8yuqqOF
KdvHCMAIZQE91rTODzgX3TEu6wmuRVkOJP/uHusOB/RrBOvVr6rn2pB/Adi0pHA4DMJyDl6aUPfc
IKoJSTwoPQ6tBkaFZypxCTt40N9Cqd4Uzdg/pKChVkPSVgTz+lUom9KDwA9gN1TI3sIClg4By3zX
tTEkgxaCX6zjZ8jXldCiStpWTyN/D0D7ng/bXyhi+VqkynhSPKIkgzV801PdQMcevwx++GWofP0g
CfoMCrE45mqDW5YuTpFSpvdhptiwBMtuXWuiXKGdZPgb7ac+krodknlkbegT3bH/W4cHi2hRPXAo
N9dqNPx4Ha809+Lootm8jpZwmNafaRyjM7M3OXG+qmnA1OWMDfZN1ghmBe42WByiFBHbNjCVQ+6w
5ebWNBBH6nTkqn4JI360z6U66rzp78j1IyiZTUVwqSe6hLRy8C+dvUU/hJ5D9g5tkz4qWDHtccN4
kVtNOTW4puXgE+5zLziNRfViONy4kS5hnOTj1/L6i0dfEFLNuZ/Goj2KroaiE+QfdeGUbugUrhL4
EN/AwOBA2n+QTSN4MK0LqEafqIzzg19mwr/NlU0vYMSFfabDG+jKjdekzxg4dDulItJvyFF76lDf
pHzmh8AUIOKkYs9f0lULgWGIDFe3u2bXgpHdcs/90BFU0MpO/UrUcBcbcnlSDFU7xFn8FYB1wN7c
2RMWqth108YeUWHYpbj4vfZ7UgJYgBPGcDPADsv9cAwUmIiwOwoc7UKQhD6QmOkTFKUB5yL1zo0o
i12P4mwPBinagaKwstbeyJ4HCDKxNyJyPsVertz5APNWFuQjbm0eHCYDUx5TfB48jmlErh+lAodL
tUOwI8na42sn24H2w8Nuhq/FWRBbdHszgHK7Zxd1UErZzooyJI6gVntoknLS7CpP4IaBwXq5s6ca
au1z1F/5fd6c85xrMTVeKsI6vXgYonCyZ+3BCUcxiCYFI7lMq9Q7PYegCq+x2hbdJh2Fv/PqEf4C
9bdEdfG8pFz/jETmezNZVgo1zb554d8GTs77IVPSO4JVzdqqiJHWcSIjSRnjp8CPXaXRw8+5lhyE
aZRbHNkmXa3AAScFUhd5ylatkwFfmpaTbRnvqNE7wEEZnkCOttyN8f0Czobi0BFPsCYLhLTtE9Y3
dw0HeFdB7bui2HxCxtbB2sdGhJBw+betMYzR3AMTCAjntMXmdZKFWYyM0A6lj5naPVhRDDgyrl6S
ppkWIE3eiJFDPWV0OBXZgbjXhvZTYITmlzgMHohHrQy9rP7O0wYsWCLtJdXsP0Fe2GrJ2L10DVWD
jlR+I+YXfuQ7atsiD198Owv3hjd0bj2ZkKINts+kEeR1Yn5VByn6QZIJdO2Uoe3GmoxywepjwMwR
Ff1l9YW20xr9S9gD8o3S9CEC4taLNn3R41G5Uysv29u+8w3nMeMEAQBzW9l0PqLFweqzX1GcFH80
jQreVJ4+YPypoDfBGEGlVksAQ9wHWRbvHXaIDTwdQpVCv9ebwtnXFfEV7Dz1U0rZnG4zhlFdeo9+
axDFAgsIXj6xDl4Ij8pMq/wUsP82TSrdeaOxF34enpsS5rKvN8xPE8l8Wpyl8YtPouTk4R/L6spL
9lnBVVFF+UrdFPhHvb2IRByxY0qqOL1/nau9Kr4BpYbB70zaRMyu/E7a5DHJUIgnMOzHQVpLwM83
fpU9Eo5tDrndA00T9iMb1y6PS/6vrsA0Q0c0SPL0UFN5OEQTmzJgKWcXNk5FKF3wutOQLaEMaZjq
iVoUmzgoPlajwfnFEA+VT9K84S6iS8hHZdv6WlK0SNVBcAYfn218kmSNTr2XlHfBWoowgZgOW1lq
POVVnh1KoYP86sviSbQT7ox9qrEes4oyGIPe5E45ncnjfGtQlPrcGfV3ycnvUd5HT5QUrkytMp6T
fRyYQAOs8ZGqvRwTxLLa9iNIS8/udniPyY9ZqihbguG/8qGcEkrBCR7QTjB5n/PAcG2RZJsUnszm
dX0zBhlY+lBYD6KPv4BwUnZkOYOdgxzw0S4rN5sajzBm4osq5VnCkAXVebQajNz+YETUWsaG7a0z
DxmvYw2tKyCseE1hral/U/YAVFyzxXkht9JxXYINWY2NSlCrDtGsZ7q1zYMU91NlnxKkAEFfGScz
748maNi7pEVTBQSqeQIMW20oEK0KG2tWq7zA7p7y2wnMvHSNfuhClahBfhvypNxluNPpx6Exz75M
xICQNLkvK6/JMKI1F0P9N8cPco4ja8uolBBMcxgGefOzk52nyuj1I+XFydaw/HCPDJeVV/lC3aV2
gB7O8USVLYotJAg58CMcKJEb6gMZNmqskKMT0mMOw9HT/Y9eVbKE6OKzrKNhKmTsmdh17rUYElRi
SAgCyThh71pkewO8xp2a5xsZe+LVpGWm69phFY84wAS9Lq8hYoUTwezBIbX4gcSi5HvboJT9h16t
4nXDNflOH5FsjbUBtz/jX048igAIOaKWszTNYCDID/VkMIHSGyEsYxd/AE6YAYLVVjmUSaWs4uk9
CUdsSS3anMnXssFt9nUS+Ij77yobVGU7DWxsd7S1FuKU51TCd00nO+j4Zz5HOdLXsbfgUGERK2sx
1J9MS6leUZGM29IjlnUA4uzveYtUM8/rZ63xHoZYTi+N+oBeAmOJ6e6jOzisOl1E1XJCGtTUjuaA
UZSVie+hmoTnvvM3td1ZB7xrV0VcnDs518m+2/ZeCl8aasH39rQpw2b6QOrIvvP4ZUcVGLupgS42
zOIQKOlT2lif5Lr+0PdldPZIQ6NB+Ml5wdiqoAHDxJMfqdT8jAnZL0uLkwelpErDAzS8fW3CwPBs
5WCbdPLJ7azI5GooA6mMiUzvB7xXSnL12q0027rvnF8UX8CDyVH65ULDJSqLv4y4DxxToEoI/dA8
9BWA1w5+yGvU5/UKmdvWOlMjmeoUpwLWlXIiUTP7gbm1F+aR6tTsM4F8yDoh5STymKwNxSm+tyj+
PYSDCIA985lk1qOvAx6iQivftTocFxGj8g/lH5Wi919ailRg2Ck9qmI82hwDGQlLSb9OnMxaxxTE
s2pw6OnyvliblVqtSXt8fY3jhJGOPtWu8QPIt3VAOUsrWK+ChpMKaoJ7hR3y/jUoUvtceZTevMNH
wL5XGMRsOSWrNua1o53dZb39pRSJDIbD+OiFQ0VARZfvYnx5JxNPPImEo1KU3jIvTHOXw8/Zw91/
lBP9yUgzyxXmtupB90utTVa9xBfKw7uPGijyK0JnHvRQSe/1VvWoGdIAJsVwkTnCeAy3RqPirqzu
8BDL1oU3UNPttZdBjbZ6NmL0EANcQl0crs3Xez04IzsR8br2UvNYc61ko9SBnXu195g0Y4yjWage
wCe3q65zdnjpOfvOIPer2ElxVMsArWy6ywkv7TD2o3C74QhFzvyCfrXYOdQUkzrRUYTjkzXK9Z0t
NQn19qqyfT3N5kBWSUnk9V3vlcUXb/rnkwaMQlOIbTz6lybN1APEt4mp1zxXVXWxU0ziX49CqtcV
O7nxnzzSXGsSiB2KZCGv4DN9eD3oWvEXhG/m8Z8DaZ4gSvUfyd0UW4B2+FKbnB690TFWUDY4nxHP
gRnNis653lkZIvoFDfr0elstTOUTyffYZR35iOQiXb+efTMqB1YMvJzUlEcSi7TgRopk41nOqpHC
gxi7Q3X4JlsOiXp8moHv4Z7UGPeFLIodUO1d2rT5gegPno46Lh+8vwLgJ7pXfNiNiO6/F63TUb2M
u0JmtydeBwdmH1VtG7Q/S+ef83sAohCBRuyMd10QafBunR89hiH7UjzjWY3aOVVRNxPVXv2zjprT
3p/aUvYMvcY81WWBKXIZyfsUiHWYVJ9GEfdPFrnPpxhU5aYIuDIiETipDa6CgHmaYN+EXJCSwBFb
0jDt2hHdcDazaqpLS4mO93500XIl3QNrx500Q6CSKxZXlG6IH/zpLzXFQauahQM7ICy6uxpuVhQ3
7dpUJQ6v4Fp3ttz7xXpUYY3GlSbfB36g3Fvs+rGpyQ8pYYCLDG8i0Jt8n3U59jFx6Z1tCgnOQQQA
u+MGiQnzmOyI7zSrwVapbfLMl7QHpLTC6HQlIKoc+lwSJ/xIt9R+2/twuja9fqBWD9Nt7RkJFV2T
P15uXtp6/NmJxLtwtBD7SPXx4i7hR7SADuDHNfddt/OkIDxbCov2oI7WOilRsb/O3czM8Hmy6vXr
ggP2TF2vD3Fvu17PZu7ZP4kl/tJU/sWaePsqL4JyJ+sOkXSK+15fTe8unm+kvzD9uSu0NrvAHSQG
44QmNt2PCkK9ZN07NeVvvqejmSa6m1FDcRFEe9d+oCf3Ub8u/aaF48MC1tdh8Ywa4c4u4HDnERW6
BnVrFzsv/Eful5syo4CfgIZEreQjMfhgzwHlHHf8uqEuZLAkBFh9Sb2QS4ELNm342WAIMt/WkQiO
xFIwZNARGe16bUmo85Of+didEmEpO+5FnV0qL7qwIsJkEiZlKmqEqPZ2kR4P6yHWqaW2pOJLYp67
Xs4e4qB6gsmXrhKcyie2QLdqjUbZvT6gV6iWA13c32tSCzSUe6/liWMQcu5PpuhmAcm6TFtwsKUO
E1QhyJJI0S9qROAISsWjURhYqVP0cufX5JfzFFhqLxqoSNQBRZ5EiV2txcdBT3D+xvwCPcyE1+Zm
G4+ls8bcCTK3dWaJJ2XQ62Jv13e6kRS7qMkP+NgNn4hBGq0MFpYTzs7o1bNWBsUJlr+H6lwEd/iz
6vuS8DxoB80Hy4C2m8rQ/KxaX17v6VxaLipONHJHwBg7am9LzS0UMhCTGwCbMOxCYmwVTlcr4VkV
Bs3aCc5Aug2nvSP2LOov7WAjR2wMnoea3480lPFW63OEBJPiECd4DZP//8zoDfXiVAm/nBldB2H2
e1aUf/w/RA+a/pcFrMSYqtGxQjWpmP5H9GBpfxlcvB1DNswp8jNl9/5T9MD/ZSqaLmuaKmukKv7N
jSKh0BUSQ45u4P1JPlP97+RGp4zGf2U8JFXRLd2yVJMc7ttMRzO26VQj61/ISEibptIlypOhdL3p
gz+kL3/Pp/xX67NEHOumV/WN5F88B61EkgltY1UTcjCiEPX6I5ZeYCZhjluAeVhV2y5K8nhtCeIK
AiDUDXnx7xnFf1/AmBW5U00cg65woL1QnLZqpPAh16K7AJY3+/nh+hssPWOWlUZkURf4UxiukTe/
PLP+4EnmtmnVj2MyfLr+iIVOmmcRMV81sVtTddehYjMPh3tYX5vrTS/9+unP36TKwMV2MZo+3ZVk
+QUiAWVBbfHsB9knHOGP15+x9POn4fXmGUBc8ZlrJd3tNWLj66yxew+qFmzUGy+xME6N6cFvHkBe
3FRKw9JdmZyXlkHY8SLjjvLEH+97gakw4U37mIEUOEzS/zk27sRHOQbhnhDfmGVL3TObwzIUbRxk
O83t6tJcR7X9MUvi7Ebj0yj8wwJhzKawJamD3SuJ6hqD+SPAySatpQME06MVJRui8oei6fbv66XZ
VG4UEjyQdDEZC7pqHQbl56JT1d31xhc+sT6bybkYKT7CR8jNpUZdWQS4sboe8yOZRf9G/cHSI2YT
WTYFHI4mgt3coZD1w5dYxdC7sm98iYXP/Foi8mYQFUNeJfhvphd/bFB9Umh6NAlR3ljpllqfzWND
w0C60aTkIiUG56pUrjZGmVJSfb37l5qfTWFUpG1L5Xpw8UWprHMvN7dJAe/7fa1PT33TNZLwMsMi
lXJBFBRZ2240E4KMnUF6+foDFlY5fTaBLXbopJea0vWUaM8kPhJ7pFaiL429g5/S+x6i/v4WIk/H
kpxU6dYi/5aIfhfG6k73udzlTnxrv/y9oOjfHW0uIsSwD3/XprDdMMP8ZnIOq7Rh5/vasTWHXR8o
p+svs/TBZ5MZMkQDYtYu3FDF4oRABvm02PtwvfGFmabNJjM+5oohYSvvyhgndRjUVF9atDGUtMfN
rRGrLT1kNp1LrePERhTJbeQdMNMNUIWzjO6EXJq8rcRDqw9fsxRLp3gNww4PNSC3/U8zYvMAIRj3
Aak4cc6h6psvmrRHVA7HDOXQi8BwW8cHE9f6NPtgNTuuCSf+1pnBNwk9TNS/mNZTp944XyjTUv2H
JVyb1RDBIjILAWjORQTxJLfB51ZNtuUo7UPoooC1jSMZ0o2Prc7GzzOHcq9QvzExl/pwtqpolLWO
tlNbrp+nFn4X4PLGMMBSE3uUG7NmYaC9fr43c1/zyjbwBu7attkf8MT4Znv2y/VhttT09Odvm+4C
rypK3SRu5wR7o3acvZDz6MZ3Weqb2ZqST5bQGkg2t7TUB9NL7pV8+Oir3vZ9P362mmTIqNURazzX
RLyEF0HXOJ8qj0rA9zU/OxfYHSbfValYbpeiXgrFRVW8d3bMbOnwMKkuiYtZbkl12zb1g/5jEOHM
GJdj/Pe7fv1r2d2bL2tiouBpVY3/QzMG1BuEUT/8LSuZbt9ff8DCx1Vni4fMxZtiOy9zGxXsdRqr
uKKjMduVgqqe9z1iNq27PGyLUsWTtQqsXeRXh5bClrhVH683v7DlvRZZvumiFuxv4EvlJIltPg/V
8M2xpSNi0qOJbun6Ixbm17wIMKFQK8PTx3GFrKarfPLG02W0JtdbX/oEs9mbDpkeRD2tw9+8c/Lo
LtS9Z4ks6/Xml378bPp6gsEJa9dyoddT0IbSiNiyHirV8/X2l/p/Nn81GNapHxeWG9WGhwdxmAE6
7rA/wnzu0hVYUl9/zlI3zSeyrqAqliPH1eviU6RZGzmMT1hj34CYLXXTbDIrGWruAFQaOSZF+pqF
jfIrSwm2Xf/xC60rs4MARSuctzX2FzsujyVmw4Ua3Pi+C/0y0SZ+W/yh3ZDYS223qgb/3sZIihNA
1H5SlFZs3/frZzOY9L2ws1Gz3YgKKGfrUA8owzIRXrN73wNm2y+Mciklq2pwcQ7kVQRAYhW05vtu
DK+KtzcLBNHQoVD1iCB352ZkOlc2WfYbc3fpu05//qZtrLNtzbNqE8ouvJyA7AM/3Pn8vl6ZzVw9
xrsrbGTFrW2kS7gqk7rJq+idH3U2b0elgwUvt4qbJIX9IAXjDhP38MaivDQoZ5MVz49CUqlrcdGR
davEIqlSaEjeawd3+vf1zmzCZkGvWq3imS5FVQ30iFyiGqjOLtdbX3iBOTUi8oUeA640oeW2T2aq
IqyiUkipqhvLzcKqOaeCynhEYvZFuKIsGtJUNiVmOIIMNn6JdvS+wTlnfcJL0p3cLzkWZiTZcC9u
7B9eDkH2xhdY6qPZrEWD0vfwkBK3xuPwZNSw3D0zyy5hq5vvO57MyZ54ujpOmiepm1jaKdKoz05w
h3Na8ev6Z16Yv/Js/iplbCsOVcquj8nFjjquEPYb5c3XW1en4f6HG408m8FYNQaSZFuJWw6HQjOQ
1sHE1owtxW0dHsMd/hoHEyExf5ONcy4ObSafe/5HP2DK3a6GXtpQvnVnQUb3w/CQ1rfCTNPS/adf
Npv9SoSoBTV64sbI+zzwHrHsCsBqheGBBx9vrDFLI2Q2R5EIo6pBxe5alKokGpWz4Qi8fLwxif78
9aAw/b76pmOa1o01jNO28WFi7a/IKUab6x9vqfHZvhrbVSRXg5q4vU7lDpHjYW/1ivKuuakgGPtt
46hhKZJCtT0yr4W3UWXJu7PS3rmx5f3565LL+b11S5jKgOXt6KaWXa9Rf2TrqnW+OsFYrUVRhVtq
+25JgKb++H9HEiKg358lB0hTSgpk3KoFAoG0DgFA14l9nqgd1RZxRNCmADCJSeONt1v6MtOfv9l0
O2zb9N6yEKQMZXfvxaP+wamN7Of7vvtszjo23m6JkcbcJxzq373mBQjijV/+5/mgOLNZNzlXWFlN
DEDuGvOUY/J+srC6PftdXN9Yc2Zgqf8MnCnObOud7F/jEWa3W0TBNu3qD1Q3/y153Y51RZifKsiq
+ZjvovIAJWNbind222yqjzVOU3j2eS4FYQam7Sn1PHg9p0Wwvf5dpkn9h3FmzyY7/j2d0LwhdlXR
qWdwAPJJqAROwWdnG8kiqhUNtbnNSJXH2VDdOLj/eZ+GdvX7WHMGRPO6rkZuIyR4kHq5o/z5M+h0
hPmQD6+/2sKAtmeLgaTYcadrInYHn4oQqDnDum2M/sagW2p9thiAiIORlkuWO9Z2+mU04FRhpxEG
3Y0Ps9T+NNjfTMfK89TYo3bIxfoMmVKM21v1D1t4EUux1PT052+ajstSLlFOxy4y/Q3WSj97r/70
vj6fTfMU6y2/U+rR1ZOSMu5QXSN/uRVOVKZR/6fBOpvowSj1upLWEbPhI5u7NMJOZRXpvUsTox8Y
ZApQftyMnC5102zK4+E1gZMQTYxymKzsGtxCXqIueV9PzWZ2b/VtwR7Yu4o8It8PqahPrcK/MToX
prU1m9bhOGY9scrIZZc1YAFj/DxKNoKFqN0pVvWcJYmJZA7TswYN2I1FcmF/tGazGpJPDeHahL1Z
kAeGutSBiWB9BKG0GtEcXO+4hYC2Ys3mdTEmcemjQnaFPYb3qiG6x0kA9l20SoplpLEaio5aWXM/
7TCVlj8oobS//uyFIWHNJr01UoiFr6OKAxoeSYVCgVxpl+JG/y2sihPE+u28VKooxkpE7t2xGD77
fkdxGHKH0sHJu29err/B1NYfppA1m/tFII2hR9nXtGxh1acNIJJYidej4DJ2/RHT5/7TI2ZrQFAw
oiAQK25hBOJQtFSCj1UotkOUjjvSARFCWKBlvkCGf/2JSy81WxccyRj0spZHl2rxk2oWn7FEdp3h
neulNV8I9ExpYXo3bqUOzUesXajE6uobH2Spt2brgJOYwsals3FzoYCxKTB5cnxUZdTFIzvo2nIX
GRmFf1Gef7jeWwuDeCpEejvMsDpSUzx/azew8/Au9Ov+XpG64Mbdcqn12SIQoJaSLLmsqZnxBd5v
pW1+EdjB3tKQL7U/m/0mK6XXVHnl6mzuyUq3MpwPNVxQtRvDd2EwmbM57jhaAca9ts9qaewMjHtM
LHhQn23e1/vTY99svlpkmmNA6tjtFQSasdXKm9LATeh66wtLsDn12pvWI8wsIz9V7LMjfQjHg4G5
cK48S+0TjM0ba+DCKjVB+N8+AvCjAhdOt89jJMR6pGS2gHRjBgjJxeH6WyzMiXlZGkJ7px2DjE8g
p/dWAh6LN6rRQ6ya3Dm0FtXZvae71x+2NKBms1vPPIKMmiadJSNA+UM9c3arOmqp6dnchj7YS/DS
pXPQasfeGp6Sytq+61fPS9PwqEVCSYD3PAU6ci7QyJlvfOCFCWDMZrBkq1YnqlE6Yx+5lc1whxTm
Z6Hku/f98tkEBp2ML2gg0ykS7o1BYElA3qjxvt76wgQwZrOXSmMAzbEhnetwfKDu+m4c5U2EDAjr
pS+h6G+scguT4BUh8WaeGcIxdavGVU2BtbQaKqzcKINGeYpeNjFvnAcWhs+8Lq1tnRD3ZF0651L3
QYJ06Mf+jR1zqenZJFb9yGsHztPn0s65TxqHKM2+XP8CS8NnthmbolbMzOZX17hD+uJFaT7WcnKj
S5Y+72yytgqW2609SOfeSXYaRqOpBR+3QbB0KOp3bjHGbNq2tlENIxC9s9roj21lbmyruXU4Wuj4
eSGaIgvE6TAQz71fPvRAapLC/HW945eans1bX9WaIXca6WyA1l7bo3RfJdHH620vfNR59ZnhlEPa
ZrSdQ2KlmqC/ZKyUOoro6+0vfFd9Pm17qJBdzXikBvBpFOMx8exDmSEUqvH8aK3mxvKw1EfT+72Z
t6hc/BgGkHSmcHXNXrmZpu31V1jqoumRb5v2qipWsdk+9+2AJ5wRTeadypfSKMPd9Scs/fjZpI1T
WE8i7Bg7eX9nGtLGxGzyfU3PJm2NDCeUIH2cGyvbVpm0zhz1RrRh6dPOpqw6SiqILX71tFMN2d+4
vSIZei7SIxaWN/p+qWdmM7aLO19UXiudhwj/tWkTB5F9q8B2KewwrzfTY99o2s5y2BD7R69XNpKH
eWCzFdinG0b/6FvijDoGgl53Iz620GfabCqXPqn+PI1KV8vqlzxrPytC+4D5QbCuhgkSnG+vf/Zp
ev3hqjavDcOKqmssY6xcpaayOtKCAWVMVG/81M8emubGjrBwnNNmk7uumtop+rTCd9E8OWrys0ab
qzfyMe3rvd2ET13X3HihpUfN5rfBMQWPCbNwu0w6hwBmzbCCN63d+3UDWCc4R3p1Ywtd6rvZfDfC
Thnb0CrcONYvfpY8Oql9zvwKbkvS3XjG0jiYzfg8xlchVofCdTCz3Yx2+kExh24NhzffgRL+KbA/
eN/KqM1WgERWtW5MKT+lKE08NlhZRVSp59KtxM/Sq8yWgSKHF4GRUeHq8Lw+VwN6qlwDLGHoR0k4
471pmkzb68N6aRTMlgOPVNsgt3SblmO4m8RCRhXVi4dIS/vNAE15ZzToZV8Jn9efuLAAzSvK0iKW
/BGtiFunHSysUKoie5Vo8ElvvNLSA2YrQmgPrSVVEhuwAR7USMBkwyF737efEIxvt67Qiko4UWXm
KkZuHCPLUO6LrPUu1/tmBub7N3cyryWz0ABq4+gxIZ1PffaIE8bdwMnHgvSSmt/JnpTKM9WwvmSQ
ti2/chvYqGm4FfqzEXsrvf02nSTRNK5ixEOqcUgC6cXEWMGSJXltBubx5sVzqZdny0dRxAbRBd93
w1FxWDPs7mlUoluJ1YUpoM5WDNX0PcnD19VtfAaH7LmVFO9rkX0cNOsBj+kP1/t7YWFSZ4uGTxk/
LlgRiDk1RH6rPElj99w68ak2w6/XH7HUT7PFosuaSM5SKHbQjJC8O4BXEi37/r7GZytFU6mdXkZp
7cq++OHJ6gWLtnf+7tnCIAShHcqfa1dP7fDRdkBW87mtzfUfvvB95+Voed3SETjiEfqqq5Ump5hz
hN2YAONOIRNPvlpl1+qfrj9t4RvMK9TyQkmGakogFDZcjVQPB5SrCGCvtz6N+D+cDJTZkqAoktoA
HBhcqm5fKj1+FGW0Fqb4+3rzC2P0FRD55rCMTr0yuoYNM8+ivdWkp2nC4zPyoASdc+NzKEs9NJvN
RlmCJGvDwE0813GgGAbS/+XsOpojx5nlL2IELQhc28pSGmlHo9kLY8eRBAkQdKD59S97Dy/0YYVm
BI/dB4AwVSgUsjKPefoTEkpcBpAP90AqRXaT8170wT6V46FHEQFZvb7bxnj5rA9j7IXPtB4Bj+Ph
8Bw7/VEV5NnP6Tvpym3Xpou25ccuJlCRZHxyWNL482lspxc+inNY8Lu+Asqebk1k/fsq/nEoxQLS
OYUKiLzAXpt71EMUrNqYcf33oedD61Mw865vZf+0EPBuBApqPd1Bg037+l6zbQPD6GUGEiUZOPVT
DhHzfVZAZlCDe3rbwWxC2hqNes2mYe2T0zY/lxkgHw+UWyv3AIsVmni2IIwQZJJFAi/XPA9EvrEF
DE7V+OX6zFh2qAllAy8MWFY4zn13JL+V9DJU6eBQ7jrVnet4NSltWQBTuDpiU0TS2ZFPIoVO5QiJ
dFBDZdlKKs7WumHl0iMjqo1S/kSkRowP1hgNWYTz9RmyNX75/8PW5JXuAJZT/KmMSQBdFQpxjzxa
A67YWjfMV3SoVxvBV/XkhjU9tUxXZ1/pr9c/3bZ3jDNa1DXNZd0XOEabJwfsmhBGAuvDsuJ6bN9u
nNIqglIlGDkKYHQrkJ2F3xenWcPuG7IZ/x8xuobJouwKwtqaFk/9TPYCTC4FuQGp3sGhBUSW+WFR
E2gTAzB5v/WC7Ajg/SDfnbx3pKuP16fv31fr/56ArgmDA18W8IGxxmt2J3dVc8unU5A+yxGiOfih
E9nczs0pKJ77+nHOxgTPItAJLXfaWSDFBd0p8XNYlr1fPDr9vPdKiBDEr1n/Kvv85DfxLgCRUwmu
oPI0tP255+Baeh/H7236ZRLfC/lK4/KAptHZ7L0vuJ6jN4d0+9xbwLQF2jpcnxhw1zO4Qf38CBDa
qW1TaBQ1IODt75a0goDNiVfNbmpOULjcZZ16wiBm8O9T/y51/kz6afYf+mDYQzD1oEOgvvIWxCWn
ATyojnrMyvjRaaczgBBfi+nfj27B6Xp9fv+NJD6bX+NGw0QhHDfEBgJL8hkEcUjldocKvIjh8q13
g91c/+OAGhJfjMVfKogGQHrA936O/QKB1GEXZGtJwc8tBTIt/2vkcVeUTlBA3KNuwD3YDS6IG4Ht
3Q8opF4Z7aWpzwZ78cAf/EgXQGc9h6QiqnWm+ywFCINP0M2gwUPK40cvWwNH2IZy+f9DPwOBhgwK
47Oncm7wWhZULZhWpts2VmJlJLYeDI/oduCSAFtO9qRD7IVSF5A+ynKYIHu7vjE+dywuM5xi2gMX
Bqko3MFYUN1kRcMPFVPh4Xrrts83vCIY+wdnAbQi0QzbaYnK8gDayOxQlt3as83np6prQgVjAe1J
R3QIlurpPJSgl4+cB4hmP0LJ53h9FLYuDP/oZB3UZ3jNEpK6NxKoIS/Wd7kQR6W7l+tdWCbKBAZq
1ANr1RU0mYO0hUTTPXyOd+Okvt62kUwMYAgSptKb6zghIVxgN37xy/kVbE8r55Pt+w2jVkOXN6mf
xUkpxho8jRo0zRc/W8crgd/nSSaXGiYNGA0LazCJJY6e+30mlp+g/bzRXnwgdLiTXfgj64t0pTOL
UdDLKD/YtQolQJJdSZIQLI9/D1COBE/RReN0ZTEsOW6XGmZdKxc84zkkkvqGnQBx+QfMpPdu6f8R
S30r8SIGqHP6CPrH41CyP9e3mGUXU9PS8w7U1P0UJIAtfC0K5zbunT1e98ADHq4Eh+xzv0sNc/fx
+svJSPwEBHd7JyBga112aplvm0yeOmcBF0RMv9GxbbdZJjXCoqFzOWykHJOxYz9dNp8pgQjUTNsv
BRhUVzqx7W3D/JelTN2aXmKOkd63E+DuhICbzlnZbJbmTfBgw7gMdeaNCfhX2VM8c1kdCpkzBYGs
HiSC11fftuVMuODcUIoEd9gnOij3dbmc1JyCnBW8efVwL9LxvpzUaw9JMuiMvV7v02JGJnQQJZVu
tTRBnwQQUYaa7PKbze623WxiA5sy7VF94PdJVYDxiwPRwIPoi6CAu62KVNi+/7JiH9xAw3WgwRPV
J6Pob5bBeRnSYcXfWyIUExgYOU2mJjn1yVzX+6hnf8O5QV7DB9cwFDaRcb2+Ara9Zdh8Dr3tqWVV
n2RSnohg7+C9+EKK+nC9eYtTjg17LzrdT2nMukSX44vm1S+fQCS+nG9yVUGnFhcJJlYmzDYSw9Ih
Iw4e8Szukj4Ivw41BK8qaBBqsZKqtHguU9C5hEtSENzuEgHa01NYlpdDbGb7sUrJccyH3zgSIO1A
4mgvvbpc8ZeWDWZiA1HJT4Abpl1yKXbZxREUbb1yjnfXV8cyJlOBaQEyfNRF1CVtjPubBx3kZtm3
JFp2cS0f2FxW+4uWX4Nq/+sd2oZjBAEeheyCiMs68fIUXJ1qgkxLX65xT9iGY0QAYdQt8Ci8Tpr5
Bnywu3moDqwscN+6CbxHGtSQYV6pybJsNnL5/4Phc5r3beQVdVKA01oN/8RYnRm829um6TJ9H1of
mIBoU4/WS5lBYdApa6zKlJ2ut26xSRMwyCI/bHo+ySTvg+hX2FXDL5+O86PQ2fITJP+oYgoc9d41
y7R2o7Otu+EGBjbkg158aN6O1EfBTFb36phJHayRPdk6MIx/oZ07B00gk77L77FnE0ndTXhElxiH
O175OpDwRzIBJbz+A15gCa3Hwu2/XV8Ny5ebwEF/gkQRSPxFolW51PugneQfDwyDK17R1rxxq/eW
IUX93VgnEMuu3xyVEiREhL/yHm7ZSiaTXSCajuVeJpLoohocutDabB4z1K7S1j/naQT5wn7FE9q6
Mox7gTop5Ov5AOP+G1RSb5w9w5ns0uULzele8jXZMotlm0jCBfQOTlWiH3iNCUK3RQwl99ndZtkm
hHCS7gDV7GJIwILR7CSY2kEVsubObZ9unOWcxNnoyxQRj1PGP8EyOz3PrZfgWvTX9b1q68AwY5qB
YcMHNXNSoOQVunrNYfCcR7JEt9vaN6wYqsqQDE1DmXRtwXbO2OldT1zQVEPqY1MG3zWxhE2Vaea6
S5/IpbqLFlBgZmRs9l1Rfd80BhNQOLsOxD18TyWA0N06DHrrFSA2qKuvVgzBsgihYdHQX51bJHpV
olJffveXYUxAJV3cxVEhV0Jni9Mw0YUQ16FlEY5tEsuFx9Cml/7wSEaH0Pfrk3Qx2k/Sbya8MBU6
8Lt2aZMph4wG4wM0wXuUR0HuRkFZirZqG3YUyNn/PUrnAIUVIxQ9kqit/0RR930SfA38aluJy/R9
OKbrIZ9pzKHEEkFIaIYqQNaomyLlKwttWwXDnKkAwTdfBJrX/C+m23MUbcNKuRet0I9fHkH/Aq/u
JY5J7kC3edLvmUMPUzpCfkiVN9cX2TY9hjXnvNeN9CE/PLcuNNfKlxGHQ+vRtYo924U1NE5mCA8t
uQPpbBz6WQctChAW1en4NnaQus88MI/5C8Tumt+Q5rhIIqy9hljWxYQfAp8HTZLeUUkRZhlENwgL
s30FoaK1ibMcdSbacOmmJi0a0STghM8OrjMF+5JF9aGETO+7DnHXyDgb7/jo5muF+pbbpgk8bLmm
bgiUBLSWJo99c3PwyKI6t2/ABl7l/ui91dBUdarjHAVx7axEopYdYgIRBz+uZyiaqSSN2C3vK2g7
ejft1L1d34C2hTJsH8xzOsgd1SQeqi/Vba+LWfYobmgLRffbujBcAKdyTFu6NAnnmceODZ2gAjrU
cJUrFw2LpwwMJ+DWtac6yPMlPsoDK+j9eZ2boriEwlJFsXJm2SbKcAeNA4UtWvpN4haO822Y6jAB
wHEt52dr3fADPvFkdGGCTLKaiFfXz8dbf9HbWMvcwHACJAagJ2BwZcGc1uDj747E4fXK8lo2qAkj
HCnKWvsBSkaa13fu5L/4EvphsbOSU7DMjElLt2hnXvx+bpJq5uwQu7hZBFW3xi1qa924bENQb8gb
OTUJdMq7nZ9Ft7FTr9xabBNz2a4fjj5wYgkNXvsG99/cP6QxeL7ohellTn33vMm0TDo6v6pCF5SJ
TZJDf2M+T1BHY3exoP1aatg2hsu8fRgDAcypdIO4TJAZSBQR9xWF/Efr6HQl2Ld1YNiuiJnDR3DC
4MnDTWRdv6JI6VU540q0bFtfw2qDQIsln6s2CSN2HEh5X9Xy1/W5t325YbKxA+rwqKsbZJxz+tB1
ANB4Kc0fg2BVe9j29abdLl6NdBo85+wuj4VmD87QbXNnJu6vnAgYjaEymTjIMECCFLr2Tszn1+tz
Y/lwE+fXjsMEaHaG1A/UYHei7/M9r+MVu7I1bthsOuRgCSiR+WESMn9iZvm+cFZ9pWVZTZQfZIH7
FkCfNsEzz/y9kh1Ws2mX4Gc/LvKv69PDYD2fhPYmD51kKvA6dTlLquwBcG+5d3v6t9OASD8Y74cG
Ir1p/aVyNx7y/4INP1hxl5VT0KGCEaob7ckj2d91rn9cH4ptMQz7zeqc6g5U9MlSdhDcqk8AQ26L
jU0AX5aBdw3KqCppGggYhhCU2EegJk0EZIBXvI/t6w0bbmIKYolJKQBhoF1aTee2XVZuJpYA9d+A
/MOcB7mQULrDnE8LUqyeN0J5VsTVGbQ/UE71fajAphhH3AztynxZwiAT1RdGdZ6XFewig2DLDu+h
XyBKE+2ymh+afluximui+yAjWUyjA6/HILkGFoZsR3nxOkJIpqq0t/M8eUud8f365rLYoon1Q0I0
LPJUIBXexr9Qg8F34PZbDpD7XJkyy/qbKD/Ivqazi7KRJA/UeMrj+nfOkdC//vW2xi+j+rADUFfn
NH451EnnoQZAar851Z2Sh+ut2+bm0uuH1hdXVJALxjNBkELy0+E3SvIfXaW3ZXT/w1eHoI6Vk64S
oYvuAdcaso/HsF/Jido+3jiWIew5jSiwrRHURYcOUlAqqr84cg2Nb7MEw6yXHLJrIb0039WngVR/
88J9qij19gMvN06QcTY3Y9+kQ6mgh9QVB8n6BzE1K/m3TzcOYSaKL6jd2BkLOL6670pgCCGCldbj
6fq+sTV+8Vcf9k3XjikTgSuT2pPtMVYLqnI06lS2tW6czRn3lIqgxplMVP5BEHAjm01cb5gVI5wW
EdfVBGHVJGbQVHXTADhFqjblPNG6YayFM0IOd7q8vgyQUYOSGRLP6qEI2q/XJ+YyAf858tG+Ya5z
U44BRxVZUpMWCZ48Yb48zSjorWrvZYIY7PVuPjUsdGMcx4Dk0o4SnDrQo/3ZXqToALCnQbjiL23N
G3bb5S3YvSBjnnCIbOvp7zJ6a7O11PynVotvN6w2L/RCnAjefujiNyjT34NH4KsavRu17VBGF4bR
lgU2kSf1JS3Vn11VQTu+vyNiLHdFoG8FGc6RXGO7sKy4CUZL1ZhJVRRVApnig+PHN63f8R0r+E8w
dzwEA99yzIBU0TBo2vuln0HOL4E8I9CNEECE1qk3pGuJD9s4DJNmUwyqwjauElpTidN++OFQ/gSw
6W/WBEk/6hWvZ9lbJjYNCXU2wm6qRFbd2QnT23HIH1gerPg92zAu3X7we22+yNl3L8/qrjr2Wf0s
eX9Chcv3gKk7lvmH6wZo2cQmJq3tM9ZnEL7BrbDjtzrNB0CB2vw2dMvXVG0LXLHohp3z2h2mZkxr
3FKK5aEYVYsCS97/vj6Iz7PGaN6w8xrZaIHUcJ1AZ+ox8nVz6LAQU8Vv20a86mA5T5AmbOoAstZ6
xXXZFsgwf292PNwlMpVUkt5Aq+wNWOsbqIy9KG8+KpavjM22zQwXMKB+MXMgQJ+M8fyti/gZV7zX
HojX61Nnad7EoQ2SRBolZyphoOcel+A7CcWXznNWbhW25g1jL3rNQ6+FA56r9B3EhV9jhPnKD1Z8
ia15w9a70o/jaK5UAiHet3Hx/8kCATXbcCXss8QeJtws0DToodyukkHlL9xZ7nXXrEFzbW1fhvTB
vgNVjqVQQiUyzdgPfwqcr2PEu9/bltU4viO9iKKLKXJg8vJmSWsPKuIRnwiK70reiefr3dgGYZg1
jYYsdFx5eRit3Z1kGlLyFy3Z661bLMwEmjFVZG1BMP3ccZqdmiqULQQnGaG80Pce5t45Xu/HNgrD
kjWUK2oXQhDJCGj0jqvJgbg9QOvXW7d4WBNkVnEJxZm4lMk8kK/pHJ8i0FDWQh5ShjesTX2YkLK6
1pCiKaYKLwr+Wz1CPx7H3CSA+14gRH69D8tqmMCymHvjUENAN8m85j2X3iPE3RKWFvuJTC95o1Y8
hmUxiGHS2k0jb+5nkUxxWe5KxLm7YX0xbK1fFumD1S28GsMxdasL09nfmSN+SJGuHNi2pg2DnkO/
YemANRgJqAWDsCjPNASE/Prs21q//P/hw4u491LdxVlS1n59K0BmfYJ61lpeyba2hh2T2NFQG6pF
0g6tdy6hIHBuxMTPZRw6B3eJAOEmgVgxt8/JRQkjxmnt1LLMNZ54kkLG5TPgAelDUc3yGGQhPQwD
AGR4GIv3kRzbE0CL4uATMTzk9bymq3FZkk8uN8Qw+CGPhXKVlMnSV3c6h2CxiuK7CrxC2xbLOLPn
OSZ9KnCrTJdKn5U7u+eQFsO2rWCiy+ZUSR/07jwJXagWp6n4kUVr7w+WmTF56Zal8sEGkJfJ7Cwx
CP+HXZb3/4CD6summTHBZSSE/nkF8fIkBh/Nrgvqai/SeA2SaHG1JjEd6OicYMqRxlcNiMqQD/qn
ddQtaK7ETvp6ywMfYSaYrAN8w/fzTCaxLvvwgPx7sUCPbhDv26boP5ZeDpDJ9gRwlcVrlvYHBczu
ytaxTZBh5+WwkHL0e5GAQPbYS/48s+WZgVhy585rmG1bH4Z1Qz5FziL2RcJmdsoZO0ScniGP+1h4
y7ZrvamYSmJ+ueCFIqmIeC7y2h/PXU6W+a8aHC7pt23rYBhxqEdvcIG9S4qh96JdLqhXfxljUq0l
FS8x8CdeyESVMT8rhG4ckfRI5A9++q5Vdatn5zAonvCe3ysoCq8svOX4MAFmvbuQkIc4vCs3Ci58
eDu2MLLt5PsPtEz3xOnrDhhtqvOz64fVQVdRuBLb2D79ss8+nHxN6xOI4Sqk6Fg5HjzG+UHP3RqZ
q8XhmVgyaNYEfcSRgOqY+5xn1ROB7MyuqYLD9V306dMZUEOGNUs4hpnELk5WH2CftN4zT//Vzd2p
URdVTXmeyuzBBR/D9e5swzEMHLOD27zAdb4V0ZsYMtQUhXwHjsWV6MzWvmHcEJ5uHVJLPJTGdXmE
ikF7J5QM9i1UG39eH4JtvY3DuZJgzQxrUiaip/TQ9uJOz0WxsplsNmcYNWjyAFqbtEhUD+yN4yA6
ris5PWa9pDuN+GNfZQ4WqQqdbZZnIsuKIkCcX3MBYjsSfR/zcL7LnEWv4AUs4zFhZaglaIXbkyrJ
eXXX+vIb0F2Prqu/ewHykfn4VeRrqlu2rozAfAQuYZJyFIkz1+/ZIm4hi7LjoXgg3vQadnKPZ7bz
pi1gYsjyKdQtTYXzmDtsgpbQIFtwQqBMfsUobUO57O4PLqUSSBtA8EwkkEY8AjJ5Hhv3OdXtMa+c
+yCKjog/V7Belt0cGPY/q5ZFbooFKrP0nWXsgcl+7cHOYowmjgya5z4yNrRKFtH+5Ly8zdL2hWMI
21bBsHWt8TobyQbNy4I7uyXr2A6AkXktWrNNjWHoBLOCVylWJW7sX4quxtDdYeLbZsXWbdNj2rrL
XT4STE/bND8bimJEermtlmscYJb2TSDZJIdiDkokgMNYnNhMdgt4rnayDf+5Pv+WQMpEkrHZb+p6
QfvE169Khg++mt6a3r+9SOlt804mK13jLVORF0WZyIHhYc2tygMdt5VSEmaS0iG3WKNuu0C4CWnB
vTOoASIc7RpK0Db/l/8/WDEF/WArWsr/vcvD+ZxcosFgUWzMRJhUcoPH87LOsjLhtAYJvvTSHR7D
1s4F29cbJ3Wjqe94PXxQMOaHHEIKO8JxaZnIKh+Gxb58w36jPG9GMmFtGUrRd0TW710WrdxwbV9v
2K7W9aiqZi4TVXo5qoRKsXfGZUJk5hcrh4CtC9N8me8FMUdOwum96bnHeXBUFdEvw+Stob4tXZig
MgV5gFmEI1Y46Kajv9T0mPljd9uBee9w3Ygti2Aiy/wFZDadJ3GhLptQ7ytfxSBJqATIVa53cDl+
P7lFmCRyFavzBuEqT/QYLYc4JPNximT0ZRpB8hb5bbeXFWKObZ0ZsXgQx9mi4wGxmUofiQslwEzs
G1ndR1P1gpKGFc9nm7TLen2wbBXJoaOTLpLGU38hE/Gn7b2VEdiavvz/oelLhT3y7m2Z5EOhQcKQ
+2C37NaqVW0byjDqURa1QzT2bK/Yb+23xyJkd5U7bHTXJsQMessM2ji4xvlhfR+A9XkHiZm1h1nb
TjJs2kV+0VfQbEyiAgk/iAnfIjN2P5TpeYHAzxC3h+ubyLYEhmFDGbPWzYTbO8pGfgueDiAS5sW2
eMsElTVe2cRNHJVAdyOjt4zvnK0WiVhW18SSzXlYzb4KS6BEu2Poh3dpkH3X5drDtWVeTPRYPMR+
3yhWAtwHHzFCAA/XaHfjrJvQsSgCLp1lPU6DCLUnDpPukYl8jTrXNjWGxaaii3Nf+2WCl5o32srX
uEzfuyp+3rRlTLHTuc455aDkSHxSdPsybYpDH4GjalvrhtUCtCzJzHEMjKD3f52X0P0GVbJN8tyE
ucYxzCIpc6RHBHACSj8SQYcv2Vj388aPN6zWw0116gYg3j2XAfXePzbDuPboYFtVw1Il6kdQVoOJ
aQb3HZUet0RGf7m9e7w+7583T03c2Ogh0SxArpk0shQ73oH3huT/kDLflJei7HL9++DrW3Cd9nDC
PEHSoprvFcqs6D38/7gmJva5xVKT1IwGzgSMzIT4NiTZQbRztAdV6Jqzt02PcdhO9aIY9DzhysKU
HCRQsjeapb/crv2zbf4vHX+YH9GwCiJVU5n0dDl16UJ2weQ+d8ggbGv/Mm0f2h8gfaWKxYXVTq13
DL0gOJZ+HR60hCLt9S5sK2CYLsnaKIpIjjtSBR6iXcaK6DfSz7zfb2vfMF5HsoAA6FUm7eyFiHbw
Prywbe/b1ASQyS4K27DF9YiU2RdvUa9NPeBleLpRTfEqWPXl+hgs6Bhqosj0iGf0ou0Q8/R0v1Tt
UbfxD91WJzBl5zvPae9FPv2IM9buINVxc71Xy+414WS6pguBIp1IutT1DmGugkMLcg0A18ZoZXEu
hvDf0JeaSLJRL8ovLrGcm0cI3Lt7ABuOjp89NyAJuz4KWxeXWOnDFo4HXYFLNcD6o9bqBWTWEDly
i+w85nn0MiO1c7rej222Lv1/6KcO56INOXItXoW7pje1w74jAwMawY+zTXzThJoEZxGZIUERKiQ/
/fYtd9s/GZ7Zx4h9uz4Giy2aULIY8VHRFLjqgDV/ODTdUOwhu7f14w1L5xUdcLJhsSfXWW5Sd3Dv
+kHhLSOt15TFbYttGHvQ+xGfqx4ISK+4oYx8p6XzVEjyXEfe2pFqmyTjuM78OM8wM2WS8TDH8ool
/k4dmr9eX4PPM5uUGid27qZVo6NWJE02vDHqguvN9/l911UoeJCLxlNAM56raFzT67ZsXBM/Fs0j
H3gA3D140rNncB0XXwDRLg8+W1WasCyLyWHWgpu5qsDxhTweeP+6/DGKhwNo7SBIq1fM3DYKw8z1
Ujo5AfwqQQg7HngUitvIY/mBqNX6B8vC/wdL1oKhsgKmOkn7uN7HchD7mUND6vq62wZw+f+D/2Ag
IAFgA/4DMk7FXkTzP7qTEmx8w/v1Dmyff/n/QwdSzBWj6YJFoJrvHQIWQZSgbHuXprFh3C7qfUpB
ep7kWdzvixHUtGGavuVpAWilF6zEI5fV/OS8MPFkLdDaoeQjEsIsPTaxOnhB+yDLpdwNgh3jZo0W
0zZXho3Ps0dHP3Z5EvAGtleEaj+7+bRyVPybOvpsGIaNcwgcxm0EgHMNdBF0Lo+j3+4L70WSlxzs
CI76wfUEzgd2PwXjjTv8tfBw3+ffVF3eiGnc86Y/z+EmNAQ1kWdx6y4tdXFp7foqvmNFXD11OetW
xmoxfRNzNkM/T3Uu3gJpRk8lCAWoP91HZX+DGvrDpo1t4s2GsSYuDzgKh9K6jfYNadxov4RtsEb8
Zdl1ptZpsUyL6xDgwnKORBN4KiEDVPBzRKg3yZ32dX9yfL3Mx2oJ+izdOCzDIeQLqWdR4izLPHLL
c+/BY2LlDdhyxpj6pyPYV4jjtVUypG4J4sWiPzQBpHj8ymuOrCfZfmzzbK+GgJ23rZHhHvyga6ey
wBqNMyvAG+1O99NC05U3VIu5/geOFoc87rlCLhtCLtB8y+Qx1HWxKXVBTayZaMBY0eCWmMyduBWo
IoFlrrJD2T7dcAWaLuAsmZGP7co5uKFZvOwmSPscN027CTTLZ4USihqxCq/H29CbbgZ37W5r+XAT
Z5a1mqtAAeeShuoQE3kqgm2YZGpCzCInjnnQYE7aoPzVAWouvNUg1OKPTICZ51dIXYoaM0IycIO2
dzUpzmTij3wbARGhJrzMBakmBJLKEgwPRb7PZK734LzpbxnQCX9tW9fLonw4y91eRAEwhGUCPu7s
bWnxBrsDdVO/HLa1b5gr8dJAh0VaJMJxMrnXc9u5OzdK3Xwl2rG41MgI1GkgRtJFJU9onj7UUf7s
dOJB+dUZasmnZVzz3LZNapzjoEbHyQrViwSXMHEq00Hscmgmr8ySJWQzWcvk4JYurhuXgLBG5iIs
7lhc/inktOmJjprwslxNQ5TFcZHkwBD6Qf1rzDK5w3vXytn8rwDOJ3GIiSkrckA4qxjugc7FPoym
cZcqxFWdThaW/n1BuQ9O9Q1CoId5iR+U5+/Dwfsj/Orr9W1mMUYTdhZD74xVbVOCaDii/3glRKYP
tIiCJ74M9HtK6oFvOyFMarMRSlYZ2uTJ4rcDRBN69kBUH2+pzCXUhKBpLkaH5VGRZD7NxX4AO+Xf
SzWvqrlbNpoJQcsm1H4sEePJ1PWvtczu5jICvVyw8vm2ZTCsXRJVT73vFyD4i0H/7tx7JHwWPNj3
4Voi1zYCw959lQFOSJEoHufyNGkkrSYe/qTpGhOBrX3D0CM8BUo2AFHtQAcFlFzeSz3hiaHT8crt
yQJ5pyatGV/ICG5/B6lo5oVHP3K9pMuG5VecEn1Ug5OfUQwC/ve0oWpPgtHf936D0rK52iRsS6iJ
Q/MHXYhBFbhiLeSb46cvrV9tMw8ThCaDmfaE4GpbTU69q3UwnCgC9eN1M2ef39pMGrOqaUBx0GBx
ZIfUeu03vzJZ/KiKC+Y3+jYu5KFV7t9zVb1d78+yGf4DPhv1PKcOQpOwjdLgMKlA87cUiTNybHQ3
kpVuLIdLcOn+wyE8+kjCOcOMSUvr96UErkQ52SYKMyz2pdMPjYssiHJQ/xYg82BfVTfPuyjyu922
CTIMPp5ZOHKByzprXH4agQndM0l+jg1ZQ/ZYXIqpk0q9VgEtgRrHi0vxhvaL27JdSdlLihqNjaMw
bB4xyjTQyCmSeqLgGJPtidDsqXfdL9tmyQjNhzEEtKpGEFQX0R2Uj35Dx+ImisuVEMgyRSb4LPJZ
u/CpKpI0Vtm+ibpfKLR8onX+IyPxykXPskVNAFoMIvwpG1iRRJC6vIkIiu6cQPzaND8m8gxMY3g7
g0BRMixjfL6olx78IfWOme7K0/UubHN0+f+DFbiRN8Zg/i0S1N6cJqWPAQ++SwJ229TbdjM1Cc3i
BZpral6yJBrCU1CHZ2dZOTJsH2+YcJCCsj3H41OyXFTUQQO2K6roPCLKAuPDxj4MS0ZFpeirAuQO
YE1bDl3fx3syTNmucLJmn5bRmsSyJWNgItFoNzZOXKXO4xyCa28qLwwkQdScIsLES0yjHkqHwF8v
S7gxze4b1g3UVdTBhTiPVUReQaz4XLPm5fquslmFYdhlKX1Jwsl51Jrnh6aRw6Eu6pV0mmXVTUQa
bQeUy2XYojgL3kWXKwAC62foKb1JRVc8k2UAJiQtUKC2bYLWeQTrcLpLW9/bic5bYx21tX65s30w
ujx2y6mdpfMYN6F3qmTfHRFcdSvBpuVwNtnOonYI0khPeRJI/yQarXcd1X8tzbgSbFhulibTWbkE
pGzyNk+ivL1rA8i0lfVZhM7rxLy3wV/L4dom6fL/h0kKRRNk2h/zxB9d6Bl17nCgEZ1WJsnWumHW
tWgW4XoYRF+raj+4rTpk66+uttaNYDxc2gpXbSwwXebiWwkI6wH8/+kKPs+2wIbh8rbxXK65A2G8
IjpgIz2rUs2HYXZXzNdmYYb5ZjGNeyjspI9lpp4dOdyjBuQI+AbfaXftNcayi0wQWr6gCJHlufM4
eOU3KLc90FHd1Ap5xZ6+OKrd9p5h4tGmYfHJpOs8cYh/o4LqW9jN95kU007maXfIafG2yeWZyDSq
Mi4vWI5kHMflOARBdyOZ566EMrbZuqzUB2NggaBROKL1rPnRR7/m4ofvPXo9PfTpn23fb8TajjcU
eeshHEYY/xACR1NEa0UGtpudCU1TOhYe8ZwcxW9pfMQ9mB09F9BSgdTdXem0PUApbvPcVkzvg1jy
I4lhj4Nu2vO2wRnW3gdZkOdzliezyjs0zPUpmJB8ud66xVxM9NpMoIwzI00IgA2907IfDvnkP3q8
vs9of7jeh8WjuIbNOx5WvwlpnlC3+D/OrmRJblWJfpEiJDRvVVMPRbfdbV8PG8J+ttGIhNCA9PXv
lFd9uU0popZVCxCQmSRw8hw8lU1Nv2MdCAevt26JKKbOaSR4PXMnQOV8neNw+tIF4y5Yt1gR3v/2
2MSwpeMc69nzOFSbRZPxgXzxc7mRf7+fNsUmfs0FHCh1KrStw/JuDudveI3GZQFANGU8/zOEzmOc
DGJjmt5f6NjEso1zlFdBMvInwIDqbESU2uNyUu6dcuofZ5w2bjLX2KRFg3i2o6ug50/x4o27EEwe
uyBxP19fa9tqGI5eVVHNySj4E2jNo8zp1LobB7KVVL5vSbHJiQa5diiMakzRMIhP7jJ+IQjnUxBu
ZOO25g1H5m3ayKCuHaoYBNsDr2seU56n52JK5MZNja0LY+9OQKE3N+7En0QK8Vy/eJqK4YxClI29
1WawhiO3SMxI5yZIjZv1j3DaD37p/arD8Nis83Pu9R/9db4pZsQmpg2PdDKCdAm8Wnr1PSuT8M7L
+3Cjdcs8meA1iKJUiVunDtVNEUGRrwEeGxqXe+DN2rvrpmrr4jKHb3Y9cCCkc+URhw4QIcumikOa
r33Uuf7nevuWtUguu+2b9iFcmUZDXfMnP9T70g3u2TqBj9QvXmMp7iopTnzON5I2i9uZVGhk9JaS
1SSleQSFrnK6S7x0IyzZmr5M35thVD7vyhYP6BeR5K+rYPFxAK/nTRWOsYlYa4pkmqt8SWksPLHr
8D6/n5qaZ9dXwLbChj8DiBNIPM469ELzn1TxF5bUx9Jdb3tDjU3SswZarr3bzQ7FE0v8ucDp+QO0
q50tYLllQzBVNpdijpPVcxhtU77uoK+DgoFkbPfuIhcIY2+VFdsW2MjHEyhLNU6HfHyJmv7eL9sC
50VniyDM0roJTxvXmBf1CC9reohm7XDa0sc2rTdrZiyTZGLTZr1wvN2sjObooyqKV1bkTeaR9oHp
rdvQ9/Pj2BTUjEC+DCpYJ6FgcNhh1aMM8s0nfxHHnOUfgCzZEl+xDeby/xtfAzmSKPS4MBqP8ih4
uW/l+jUpEiqmaOve0uIUseHPrZBDWrp+SlkXn71SHcnMTsDrfr7J50yFzUE4udNEZQplo8rrsxKY
GrWTaV7k2Tj5wa/rvdisyvDsNJ3LPideSsHwOuzauP+dtPPW3mNr3Nijfdx3e2M8JZSRPIr2Xu5r
lnWia/+5/vG2FTA2aa8PVN4CSEOrCi9OrOfsbm1keHQ9VW/EVZvFGj5NcEQo+iFKaVenTykvDrUU
IpMB+3DZewrlf7w+FMtUmeCzJSzWZapHRpX0ILvGRMCXA1TlW74xEMtcmfizMu3AdsF0StchkqDV
r9yjxutQpvkU3ZYPm/izmLCxDsBzQPmoX3rH/boE4ca2bPFnE3k2r1O1lCgioXj3u2Nx8LMFZmp1
FZjobvQ3UzMTqiwN41Of0gJSs74nVQZur2xGvNjYRG1LfPn/bUxawerpdy1WIO+bXd/VnHaht/V2
bVtfw5EB8BDVVJYI3+6FbQ7EGW2Z1UUDSKgfSzVvJDG2bgyXZpEHqdfOx52TX1b+4yShdI4Lv47l
D0EVe+HGvZ+tG8OztVODSH9MEPyq7sPFyzOn8T7Ien25zd0Mt8ZO7cRBjMXmyGYyr4CGhZr6LbSN
5ev/gzZrPLdfa5XSBnQHMZga5KipXLcEty35sIk4myKf9AGQG0jpk7uumDLdFnedo/e8nnaFSlBb
RTZOWZbwZyLQopIoX3noSpHl4YLFnXKXDp3aNQ47jY7z6/py2EZkbNfSVWWvFj9BITaeAPs4eZBL
+hwJsmTKG49F7p5WdyuRsnV2WbU3fpgXUrUTKOlp4nUR8LHxfeovaJ88QHzkuKbqLhq3+rLNn+Hz
gc8a3eKiFu7S7EodfyUrf71YxlrOT3lzk8oINJwN50/6whvzXmL+LllJBt3TiGQQF4s/3bY+htc3
AcQtohnrM7n1L9ZHu8sdS5Z49bmS88+wLU+yExu7iOUaMjYp0RgKSdy6bxJKdPEswdU4QY3X6fI9
6tY+e/2wX8vmL0qxgLnj2XujX8sWY4LYlF6BLFIV5nBqf5aMRFmYY7tf+iPKdD5cn8fLsv8XZxab
QDbQog+qS5KYJr2KQNGznlA3p/bXG7cMwASxpdCR9F0AXWklo5d1JK+AzaEAK1Jy34fB622dXAz9
jfMEE9EamIyExsB5HQfAaTN/KfRR9wU5KeGSjQtD20wZEQGkloSoYLwYwYhLBSnl9Gt1Avnt+jBs
zRsxACKrkJnmXUwjYDMyIf7Rabfx7mkJ/iZGLQEdE8mdPqaibLps9uWHhZOzrLrb7DQwfB2U4UC9
QjyHznn4AAL6RwfRS7TxS9qojWzLNjuGu0dxDuh7SRI6ghnou9+O3oeCLVsQOEv8DYy9PSJBuuoK
AyhS9bFy01PXsD+ka18uyGO3BaBv1jcOxNjm13IiHWPoKiqQB7G8eeRl492WCpkwtNkPcpJD1ZjK
MKg7PFRBoC0D1CB8VTKsb6OWik1EWl3gpmJhY0wrcFl8XJnn7WoHG+RNfmAi0pK1lunqT5eAlDRg
2NPZyLv8cL3xS0x4J9qZ8LO1kmPDkjKiKVLSfZh7p5K0vxoxHMFFeVDTFk2nxeNM/FnZ5n0fxV1E
Exd69HWE+kAX1c0pDmi3DeTiJ2+CXljkUwWiXXRQuq/xICYguPjPZcl3c+yf2hDl2tc7sjieSYNW
jVC1D8YopBXYHGlaDeWLK0W78chqmyfDrUN3JGSo2piqpiyHLAhV861I3fYXismG9sYhGN49Jq7S
oHILaVA7fH/B4BzBkrvFs2ApAI9NPc2KDblOZhnTicePQVH+ycdkB/Hcj60XvcTap2vlf47G6ZfU
3a/ri/I+ajM28Wnj1BIO2HdIOwmRNTa2QZYXatyvcbDuOtcLHr1qxoM4D+qDqOd8w+gsYdKErNUk
76F5G8N7dBm/jr2/7KtlVUOmk9G9d1n1q1OePqC+C1j46yO1GIgJZEPJ7UrCxA2p8NfxJR+I8zMN
8yrjIvE3urCNytjXC+65ML4gongiGA7AT92lQ/O8BPHRlygmDdhwX9fxbRH6P5C2gXvLtA4hnQTI
PXW4w2nymY+3FZ/ExAgLNarnpYdKa+qqZTyEZPHvVTh3++uLYUnniLHPV9U6oEhpCWn0mS+gipmd
HIC5pPkYprdRZMcmmG1y/EhWTRBS1D4MWZjE6rgu0ttVCR78r4/CEtFM9BrvRddPHkxq1s1wJB7x
jimUFjasyWawxv5eTEVAnDJFvHScT6iep3whp5a5t328CWEb07XmVY5wrKLKzbq8lplTu9Ft1mmC
13o55N3UriHlynH3OQn8+3Sem/3gs2mjC8vsm4xqodTtUkQ6BAYFl36OknrX8cXdsFBb64YvtwxV
P6CthoXWolQQ0gQuO2JBuKVKZckfTARbTSANoN06pBJozot4lysckQ3+SC8HdCAsN65G/0Lu3klU
TJHORUx9i6IbdOS7Oy+vq7tVic+c5xyhr/zk8PpUdAuYgccoCyJ1CoEpBZLu6MXT49TnLw3oRMUm
za7FqP8WKb3JNvga4ilMhITmOndOjtM293UyhZlslN64bbZ1Qf6d0MSkKgbCCKHL0P0mQfDMpvZZ
y5sUbqP478n+zQhKNUSdl6yEukExf5vjWn3RzTT9vCmkmPKeANSD4xZyVVTzztk1wPZm0yy3Kv4s
RmcC3iAW5Xph4wQ0GtYBiP34ZWjz30nfiIy5/f/iZQtZZ/EeE/Lm92vSuLMMqF9APwAUqQ+RWG+7
ZzBRbg7B7aMT5iEdnCY/gjq2vkv7ajpeXwCL9Zj8awCgMQ9E40gTsAj1hIv4av4zCvH9evO2ibl0
+8Z6xjCE+URtSJnr/O7L8ltFwtfrTdu+/NLlm6ZZDgaGvsaXk6T9TBYIq3ngWZ28G+/hTOnOYWW5
6PKCUC0Cb5fnefEoUuEfrn+9bWIMr61ZPsdl0BEKJacxq/pgyCpS/77e+F/ixXeCoAldI1qgzrFg
HgVme9onLd7rimqvUFoVDKgdkgRkddFxndovyxQfF11Dva/eyjwtyY6JbJsmsgJr3QZ4eK4/9pDM
hQbQr1YEWQpE4E3JAu7a/r343YijOXjTAPkL0jmDLvO8i8KiyObO37oSeH+FcBXz7y7CZOjAjTIF
NFaDOPk9mAl9RI6N3fx9641MXNsqUVen0jkANsX75Rf12YnX/+Hl5eW6BdiaN7bzvmiTFA8hHgVx
5vzNJVgFEhfJdxEkW0Jztvm5dP3G/3qSRD0yKkIL191HonJ3NXxkY3retyEIFPy78XaYC5dx4dN+
FfciGrOy93BPjJIox61vepeKTJFPVPS0HlC3HnUBUcFd9GPuOp/XdOu5wDY/hoeTaS4ZlzMwwzgZ
HYZRzCc+DrcVN0b/IWmTaZEuASYlgTh21mjxoyy7jYmxfbmRibfAbqDYVHq4uQh/A+v30rRb1dmW
pk0EmyBz3KGQgeBiHtXZXuH87satoieLzZu8a0nfT2BxWwj1ZyH3RaHUHjx2/qnI5W3PvpGJXkMd
Li9lxX2a+uJDKaPvUzl8ue6xtpkxPLbzwQM0DTOhrdI1nnwl+Ji1Ox6vt27xJ5NjbUE1YZ8mNaFh
wpvPXcPjw+KE4zkAFfMRz8t/rndjG8Tl/zcxYZV1vJTtSIAV7ZN7oXwv65LNQ5atdf/frWs5q7pZ
PQS1oYYEx3Lhix3KjRmyNW64a+AvviylxIaMa7VDOk7dUUfi923zYlykLW7fTtxF44q30OwJxvtJ
L//c1rbhrXlXNFBhG+CtaREcWOqqLOTpbbeYkYlUwzkcFBDj5TQ++WGWLOEfMbVbZPMWqzRhatOQ
NtFaEpcusUzuB7/9HibpeBCLLHZusfWWZokLJlCNK17w3OtcGgqA1Qr/GIzBQeTVxsWCrfnL4N7Y
fA7eoY6I2qVjn1Q77eg+cwr3qS+D/U0LbGLT5p5IqUO24potb6Jsbhf9OIyafbqt+YtDvPn+ZghY
EswupmfsgvKgpIK8GqB26Z/b2je8FoDiCRR/3MXVCBi49l1chstd0UX6tjqNyORPgxZF7o8pWygk
XYFmGFxZ1CfeCtacro/AtsKG90poHOaVTldaClEfyBCRnY9Qd5eLdbxxjQ0nFh0DEANct3hodApc
D/oRHGDzOHCZ6v8eByITkCamNF1i7a20QEUTYnPp7dp2EXsNvpq7xHX1bo1CL+udRO5n1tXZ0FfR
4ziSHpcmVYw6t9DH/cn12bzY1XsfY+TVbsMDXpB4pcDYQjBkmPPpoWwasYFysTV/uQt4Y87dOski
KYuVVl5SendzpYJgF4EaYAv3auvA8HdO+lxNNcJJjVJhSYLvElzUG3NjObhFJnCNexrFkRWcxUXF
IUSfNC2C+HABR7h1vsvdQGWdqh7mmL3yCtWIJUgOnBtPPP9hUHO8uEN1/UqHPJqmfZdy7YJSqiPT
4frSWxwpMkIBQLBppRZYueNVZzAY3dUBqobIrYcqkzItXdYhL9J2pXW1/mkicih08Ecl4U03MZHJ
mSaCKJm5J1Y6hfX/Rj//IXV8o9Ua/j+g6qJPVrXSRkn/ARp8E1iK/C1hKcu8mxi22l1rVFfnmHee
yqMmbX8sSbG+EoCedzctrYljG9kkug7K7DSY1HoMOtUdx5o4wPssv6/3YPE7E75WDZK0UqIHJof6
UDkAZFQoZtzwPNsUGV7tNlWXyqBZISjhDMcy7YMs6MW0a1BpvTFFl6beCXwmhdo8NS1RdaWpQ0a9
12t9zGMS7sZ2BHpi6xBkm6XL/2/C3+LnRdPmjaaVVtVO+YV3N+BxeCPXsbVuOLDr9A1zdQ0AJGmp
RKza60DdRmoemfRpNUHNglqTmRIn5x+HOW1PeFXZunCxfbqxiTvCBeqljhYqe+38XH3BvkRKbWWy
ttYN/23DJGiIkyzU57G/wyL3u1TKreoES+sm1Mwp66AVnpwoCkS9o9PUEbgdvC27tLVubMjAKHB3
bbWmZTAhgcWz1aPGa83huttaHMukQ+PQRiciH2AyteyTQw/ZyY8+oPjfFFgGb2NLjUwmNJb4M2QU
ipHWQayy9lJjEclmA2phm5/LyN64FB9y1WrQYtG2JB1It3VOESq2qB1srV/+f9O6H8x1xAo50GRu
+RFi6frOa/QWxsI2+4bDzp23APASKSoj/74S6xmkI3tnqTamxhLSAuPQrPyUDGsbKKoq9msuuk+h
CO79QD2lYqtg0NaF4bdBo+OJ4YxFxxKvKnnwce4X1Gw4x2F2/1w3UVsXhvM604rqHzIo6nbTYxsv
TwUpd90Q3VdysyD7faxEZALMFtGXIQoSMYypXo5KVuJAopzcT14SnJNKhplbFt630m22yDwso/oP
2GzycOzNMSp/Tbys6kr4XQ5Eg6yH5ABir2Zj53z/kS0yYWd1OnR6HfyekrZM7lBIGGZQspSnxY/6
7LK5Cb4FOLFYswlCW6KWFy1UJSmE2n/PDCk4mm6jYSMJs82Y4ei+qDzVxoGkiw5eGSM8a5VCEWxa
fW9jcbhubBZ/NznQQA6fTp6Ay1RN12XF5FTHS/DaaN02Q4a/tyCsYo4zYTFwj+IM/LHma5Klutgq
v7R9vuHxnr/UcdLg82OSdE9+6uEAwjd1Uy7PN++kSL7h7L6qHM2HuafAD32u6vmxFeUzSmBORVQe
ATQ9jm0LUbfh421rYTh+7NftmkK4nkJS6H/AtgBnGHc3btom1CxW/RipKZIUkC/nDpkqPwUNXihv
+nQTUeY7HmcRKSQlpftDLXzJNELxjY0bZ2jd4c7vchlKu4EVZ0iYR2UWV4H8cf3bLUZq6m8uuY7D
ZNaS+oqASirnUVUdSZpAT95PSrZu5NsWYzIRY9CQD5Y1STvaJjDQfkndXQyMxL5wBkGrtU+PpE7W
vctjBfBamuxvG52xoaOet60SHIWonodmv1TBH41SKh8qi9fbt0QpE0vmzmOJksiho6voMmeOjvHS
/fJZfeaEbWzrFic3sWRxGxKZiqBFF2AF1fKJNfmX619vW3vDwxetF3CHVB115+QViK8XsLD9LGS8
Af+xfbnh0T1kLJeynjs68+6bTgqZBU6wVYhs+XYTQtb5yknDSHd0dGZyyLtKZxHAAUfI4W4lsrYu
jFy8Clv2N9unqxO5x0bVH6qGhwctl283zb+JIqtAzjjWjteiRtjPs1R1B691Uf4jb9zfTCq0rlsS
EhZQZmzDIr0bBr+552Hy6bavv0zbm2QZaYUCfVTY0DR1jlqte2esXxqX31SoEpnYMdCoQ/cxXgUt
o+Q7CqV4Jufi5fqnW9zWRIJVUcOATVlaGiTkU1hHj0VQPI5kGXasrE7X+7AkmaYOZwvIL55NdE19
FwKirWjcL3j4C/YQ5hAoHvJEBmDu+E+9eOX+eo82ezXcOdVj4NYkqmnEUX/szDnJnIGFmXaXrX3U
NijDpfOkXZggqaC4I7/jvn6J1/Vb6PBPSyGPA/iQcYL6fH00luhh4sVISVCRn/g1VYXyDlB39zCa
ZUtNxjJXJkiMM6JLBepk6sjq7Lao5Ir5ve/xjaBtmScTJ7aWkJ7oRzSvcebexSDXpko15IjKauiw
RDl0xqMwemL9jTftJnQMtEyLz1iLi6DA+dTHpMz81Lntosk1HN2JQe2qoxWWXHb5MR+G5LR2RXy4
vs62lbis/5sw4jbR6HGPCwpoZpXhPeQhbuTDCj3kjQTK1oGRhoe4QNcgGsI2FEXqo6OUupfMDc+R
KrcQxzZbJf8ew0V4lLOkaKmf9uAET0f/vtDuets+agLIOj6tczKUgjbr9MoH758BQubXJ9/24aY/
t+6Ko3vVUE2agi7txA6l9vXGzFsqTkMTGVZWg+6YVh2FMMuXwlvPo8r/x9b2ORDVj+ryFoTX31Li
ib8KQbI4/3N9VO+veGiixZLCj50F8F7chBTtwzKo9OcETotnBQDWxtDen7jQhIzNILxxp5ChXhbo
ri9pNMF2a6RSZCOxfP8gH5oUaG7PCTBpSUvnFg/ZTpG/8qZ/KEgFfkjvXE9ySyfj/a0wTC9z+Mb9
nBpq0aRBR5MGBjyu++Pikj3AnP+Mmmy5oG22Lv+/6WQo3Emms99QlHeFWbgA9C9j/zZwV2hix5LY
BWlZmLa0L5iT4aajyKBsdnfdlmzzY7h21U+dIrhNo9XC+mzwwiXLIZCI0tax26txCm9Kd0ITQzaQ
2FeFI2u6SogBPdbVGHRH323krRZruHoP+Nu0dKKmde2e4mF67Sb2+aY5MoFks0pI5bezoBIkoBkk
bp/qcE1Rspk/D8lWGbnFhkxEWTtPrupa5AMhEbPaOZ6HNxVnLodP1wdha984ZzdjXaEGFNmTVvO0
G6tFAWc8VPvbWr+Y1xsPgNmgWGchNa2mTp7acmjvYrXJwGn7dsOJg8IJ02ZQguaQvdagDSmb49TW
XrMRjSwB1SRBC1XrzqucBE2TIc2iQQUHH2DNO68uft82P8YmHfDQq1GB2FCvrX9GvudkJOTktmBt
sqANgZiJYmhcLK1zHy5htQ+8odxAaNomx0i7YYypHtxOUF2I7oBcsj6BX7I/cyaWjfm3BCFTsrNJ
Y8gZKa+hYTfce0Ct6YD9VDrdB7rZMH/LKExs2ZDOS+HgjEuniP9uxmXvrdOdcuRGDmPZz0x0mSo7
1Uvw4FLmjHtUmpzbCIVN4bgv+vl/bIg+Xjcj2ygMJ/YGHnGuuwZQZTxyyfTukliA9GZjqS1+Zgp0
jtJRK1/mhoJrusNrcbMsVZbW7W3kDKGJLpuaifV4ehWUg4H9caxbaL6w4Mat3iQ+mxKxRngdQIQr
1e+CoEK0974npdylU7Nxa2+bIMON5YRT27h0CHPpLPbhJcMWIuSH66tra93Yi7WoUZgIwUKUVZJk
n0ZdfKhALLKxA9tsx/DjsUgl+ClHbDAaspyThhB5/iPthx+3fbyx/3Iu84GLuaZt89gsYONp8AC0
ER8s3mViygqxunHLuoq2RbBzcn+fl/ExnzgCNK7sg9skY6A++e9NbFzGEsmWV1Ihc5XVstWZp4bj
9fmxxDiT5MwhaTBW8VzStgOlT6jkua71Plycz9xbN06yliU22c7iFQpL4+oVdKy7+zAMTqBMPA3A
IVwfgsU+TcAYLluKTsVzQZsiHruMRMVU78skEFvoStscXTp+k0WkoEoWbBkLyutmL5rez0TrFrt1
CsR+XeItVKDNnAwvzhWvo7BaC+qg/voEYoP14I0QX4m1m39qR6d6SEMwWtw2aYZTh6xceKGHgnpQ
7tnVXhHte7y8nm5r3XDqgdUJ6Ix5QUW43AM/1B/cKg5ubNxw6UXNulNNxGnIpucuHO+YWuVt02LC
xDxAcllQ+xw41yndCdBX7LpFbsGYLY5gIsSqeIrEhJJLyvz6pB3vTpMOV2BbEuMWRzDhYfFYjzEB
dBLYv/AzU/1T44uv1xfU9uUX13jjAgzkQjhTgOKvnpO7fgnuY396ILXzv+vNW3gwQhMYBiVxNiku
OZ285XslVLZGPAvVj2757Eg/A6ZiN+ZgoMe/13u0Dcjw6c7XsmOt45xRzbufG3Xvh92OL2Ij8bIt
heHLxJldPSVovtVdmak8n7LScbfKC22tG84rS0B8IUIKD8iF+yqWub9jfbGV9tpaN5wXb+djW5DU
OYeu+FAEmrIxOVyfdUuIM0nJuEDxB9fEOTuhBx3iRKXHpio/hU6uM5LOas9H9vF6V5ZRmIAxMs68
Gbqc0yZw2fMQNy0wpYXYSEktW4JJTrY48ewtbchpEeOBzRP6a9DFv0o57b0xukkmNDRhY3kBl2sA
OqdeJMoWj9tJ8DpAxGfN8nWVt22eJmwMWOQp8cbZOfN5Hed9jp2A7ZPgRgnN0JTQ9BxIDGGOYEw8
Bqg+aUDhNvJP19fY4sQmN5mnJ49rNTrnquTHixOrnH+Ix3EjrbZYq0lNlrM2BEAFi6zadsxcaIRk
qVN/HVd2cGMGPAB4RW4LRyaKLPBVNOC6HPtOPPbPUCTJT3OxOsdwGoPbMuH/8JSxMRXDoJyz0J7K
klJpIKK2aAZsK2HsyXmQToWTS+e8Vvmjvw4PddWfWlfelkGa0DGWDn7ZTGV6XtMINWnsuZkh+Vou
t0VrEyeWT3PhoLCdAxibhpnvNA+sSG8jgw9NcJg7LzqaBHblwF0e/Dj606T9Fm7VEoZMNBghWhWR
zJ3zglIWVBQ8QDIuzwI5PA6J2AiklqU16chG1I/OIZ/Zuaqa+4pHpzBfjwtqha/7sCVOm2Awlcf+
MHEfO+U64hEehWp3jt9ugcFsrRv7MLQ2G4lLifQse97vNUv7TIb5Vut/uW3+C9aC2OK/06KghskT
EHUDmZkcIQ6yj6bqUKd3bHSzvpXZxD56SZUt3Zql0/fEHx/SgO9Z/EySj0v1I2LHAiS0t02ksW37
aSdxqyPSc8KWL0POPvh+9P160zYTMLw7GIaCaciEn8u8HR6SJh1AppAPd4PItw65Fks2oWI1SAcj
XiGAeOHs4pgLDXoWPDuRqL1XQHCgVFKyqT/cNB4TOdYFufKk77NzrcW9Mzv3a6loorcwCO9OV0zM
l0Mn6sKYDUH93DYZjnEPCLeRt0Ud/m7jqBC4bFZvMnEufVauTcrOa1wfVV7vkrD5hqqEP9en5n3E
WGgC07oYVaGQEWNnEYFLp2yK8W5EkpAtc5geY4BOD7itLHeNSNwdHhlvvMEygWpKd30og4idPeme
oMbxOiNB33AMm2ldYsObGSuiGvxAU5+co3X55Ke8z7QDNHgwfykvF4nX5822LEagqZskWgu2sjM4
OV6mMnkSg3uu5i0g3/vIhtCEo7EJ9zR1qpLzUPXgIpgeS62eObjaphI1ybnvH6CZ+/P6UCwx0+Q4
S9q4dT1nTM+sZOw+L9f16zxxvXHfZ1sNI5ZEzaTGRuawXyiWSMFxvqvOReN/ZVpvbCmWLkyQ2rwC
Xlw5UXJuk/F+TvJHWTThkYvoYYbo7G0xxKQ7C11cWlb5mpzB13ngnVz2NXfrvZewLTY4yzqYODXe
FoOTQyTgPLlgbyj7tMgGHb5cX2TbidsEqYXrAI4wd2DnhLtfvdwV59xhf6DZ1O/cLmV7IFLlXSED
gYKSoH8YeLoFArLY8n940HB1o+POZeeJTJ898iGcX6ExiGJf8cEB5kj27oZP2ibQcHxU1Qd9XiCW
LUOqdprl/W7xcXt9fQb/8iK+s/mbcLYpDFQiQsXOOijAUf7SL1/ZVOyZPx+dydlD/2eXhznqWbq9
xr1FAx7IsD5V+tiAg7JfqJt/9yMQf66PnI3HdXhRYCge8/0cTPvrn2gJSiYYDiVBRIIjEhYkAIGb
E3DCkzXK78D6sgXC/rtnvjcLRtoRNjoC+QIyrEGUkFHss3nVOzLTyj3xQGRzXB3SnOr4MvAiffX9
n8CT7Zg/7brmOZB51q/pDjlsRqT7AOZtT8L2Grmv/Y/O/Nz7yb4V35S3pQr413ve+14j/qguHsE7
FeIo0X5aJN5rny6fOUX1YZSodpjrOy+EekL+ZVnUS9xHJ9wI4qDEn0rQPF6+L93yQIL9550vMaF2
vPSKi559evaT6h6fErN2H6wfa2waQfAFhRhHmIfH133YxFnsbInE/90z3uvXfE/IdV8tDVasAkE1
Sn0ATPBWua8wvlof49zLBhRmypFla3FIub/3+gpKgNFRtbSQ+qkQ4a7Bxomf6eIcKu/FrTauGf/C
TN/7NiO76TgkG53VS89z/bos7c7rUUCD4NCu676O2gwOVFZHIbzTxc1C/ygh47mkG0cdS8Aw4Xyx
04sxmC+nBeE32einVZbH5VY4spmeiehLKm8VslxTYOB+tMuP3PV2XvWDqVPkH4ewO8vuRUwsm8Tv
IaF1Xu27BQcLsYPVQedu41bpbyHJe1NsREXHk9yHHs/lnIBXGNfL8AEpyFLEfLmo/NJ6xUNcPTUN
qCP74dCsoJ/Wxz78moJZHtO/sDOOMlh7r/qKIoZsZb+0PKJ6b79OyemS8VyMSKzQ5gsuJrJtuLbV
MVKsYvGVRj1PDJ6w9i7tKrUrk3wL2G5r/OKkb5JElZTgySx4dGZh8Twu05HwcWOjsERh8zig8yJq
ozCPznro5ixt4idvVBSFMRvt2z7diGidl3sQeyijc6X+AejiuYKU6vX94/2WAxNI2Chwz/6fs+vq
kVRpln/oIhWUg1faTtNj1syseUFrzsFTeAp+/Y3+nmbrLI3E06xaqwIyK8tkRkbINBHXPOkH33PE
A2Hly/2x/34KYCZasPBmx3anSlxpd9Ku9EUsdzVak8PvNR2QkbeO255jrCg6tIuS2LA+77zvpK/7
PTitnvI8fyTECX0xigua0Sv//tOWLHY7kr6bRnkB0cJmKsRVJKmFAJIgnetAXbFt9NsMezd6X+Qa
OkIcZ04w9OeHJJtLqMlkTV9tmkrM5JwLnbYA1w6V17SD6JIVoobtuVDlvf/6fz+XMxMxOFYl6Lft
SVztavylQzDb6eoLxQZXReGKt5fsb4Rxqbxa2I7HrxZL62PPmLtvY0H39z/g75HMTLRgFqeqtaOI
X+uBfcrd8hMBwRpQYCv3lqXhjUCGkL2KM+FwXIe8nWV1ZztkF0/PK5vrgm1MvKDVo1bNLYa3VzrZ
xzV02dzM3dYVyUygoOdFonDbBC8/iH8G14t8RrcJaTOTc27OM7ueBoA+E1ZZvuvVKVJP3dpNbmFa
mhqpuUMblQ+YM4kV1e0DSNbdaA+yxQnNQSi4P40VkWtJugUXmyR0VLpUjF7Or9r2kYiYGx98jvcn
55J7b7+/WxxE1Cue5hiaCDH6ZOiQ55jybTPfNfbesK0HYnmhc80rdZ2T4dnOi1PE1/S0l8xihG2S
OKprpp5d217sJ6//VOAxdrjWF7JkGuOO4iZTL8rKpVcylNy3yvKRdqnYaBojamHthPQlda5V0u+d
tj+EMzuyplgZfuHd/4MQrHjV8mpyrsMsDnPDHmIQ/9+fMQtW/w86kCWoCHkxvfIKfeopLdxdMVfF
YQYN7+H+I5be3th9a1Rc845ZzrWoq4fZbi/ri8LS2xtbrUpH4FWgt4p50gVAWH/0nNlnY3y6/+a3
N/zvMZmZoEAbm7inh8m+ttP0lvE4KBk75HZ9Ht3oYOVs5Ti+ZKDb7++ilvCkqirbnq6smthOJyTe
Zcgor2yHSx9hhK1FK8diIibXKVQfSuA/wyl9RJ5nz+f+oVTbTrjMpJ9r65rmrJ9nhO8wBxZESw9V
30T7SlhrVbSFphYmjRjmuZ7jvnLmqz1NuyS2924sH/4nCdZ02U5Y5UvlVB+bsDsJFn7illw5py45
yAjvpmnKJHLr+RrbafIZ8j+T44cF2Gj29+fZwvgmiHBGepp5fNLXKfU+oTP4VItuZW4teN8EDoZO
AdTsyMerautDqdhDFpZvHgkT34qU2sl+67ZmogiJh9ITANLj1aNy37ktjl6V+A1g5xov20KwmxDC
Tk5zBrZiWKkvRnQkes9eNT0jD/DxvheWxr/9/i4M5xwYNQgS6yughMABEZVd+6xqzzR28vP9Ryw5
+vb7u0eAlaL3ABjQKHF0DNfmZtjrPF4jH1sa3Yx0YuVONZHxKpTMXm3NeOkLCGttgokwk1YO5I81
lHTa8dp5VvtAwFYdiJpu4xNkJqucN/csZryCabjei9Q63QS27lt9ybFG+EKOUOWKw+rUUlDGq8VO
TfZPKvttZ3YTMFjnKoWAYK6vIvKeJ9t66dp5V3R67cC44FcTMpg6fd1Ad0xfh8G5VYuhejAJXF43
WcdEDBbEs90qc4ercMt9kzTPZRaC/jJdAdAsvbyxRQ819cKq6IdrTJBTRasS+kuivl05viyc203M
oCj7tmMVaa6at8fYJo92r1GNmZ7juN5U+Gb89mHvYtZhXAz5rNtr2nfRTlfkHMnE8aPQXqmGLVnI
CNuhZp12Jqu5MktFOxa5H6w0ng/3vbs0uHGqriUroPCm2mvW9z8tm0Vof0bWbNvgxn5seQNB+xAG
r8vhh3K6wrfAYnp/7IWgNWGCeVZlNZbG9lpmyASnNTasbsbSX65VAf5e5WYmODBnE9qqwqhFVEmy
Y6nciZZ9tEPvJSHqymRxTIES8XOLbsosI+3w50SadFlEzYAv8maZHG1aWGf0mq6xNi042kQK6kyB
aAeiYNeWtC+C2b9sd1h58YU0nYkPnFEAnDSaYq9hMew9XZ17zvakbk8UwUYJ2jaatXaKhXg2oYJI
zWGXd4vmSpr0Wkb82INZaSj7b9DD+3J/Yi0Z6vb7u3hG9r3JQEnTXB0ZP1rp8FyDi/L+0Atz1gQL
9jyMKwBM8faxBumHBnl9YzGodGaMrJzml97eiOcc+vN1BSnxa2rz/JNTJfn5VjDZFtAmPlCnQuU8
sqprP9kfo1KfO2v8dt82Sy9ubsIEYvS5iqor0Bf9IYlbUGQgDlZefMHyJjhwnqsalSzUT9om/q4h
YurbRH/2VLwSAgvz0kQHytDzynlK1NWTEUBwx6bXB6HDs0XWMlAL9jEhglhrMpRkdXllqHFcKztr
A2IXa5y9S/a5fde7SV+N862reayuseuFvqymQ15b3+mwxqez9Pa3574bP4szDnZ2Vl5zorNDH8/s
FMkh22j921PfjR6OOXQDtFNfx6rzE4r2Nn6VUxLM9baoMkVKy4E5KcozJbKuMRpVJlG04sxtEa0l
1RcqbsxECcrMgwSx3eEJ4IbJXTQ2hMcJXNbd9HXwqM+yC7feSPurLh0w4TQnG3ImKjlVCd+BJMJ3
SXnIW4Cn9UMTjzvMQEqJL/poh//Einjf6R/4lxWlgOZ9hF3YWjl2aebYf9re4cWcUiHzq2wsvJ0s
fIEQqCAfuBK6CzdUU/40nObcni2vuAJ2clR1eGSWPjq8frBntQMj8LbMtwkuvJG71kmnClQOe3ru
W77Pw9lbmT8Ly4MJJuRT4jlh1xVY+HHC6pV4SEf5fRLhN5dka2vcgqFM1B+WZrdSfYov6It/qJ2+
TNacQmUtCXJBwYGBtoAVlyzwrzMTATjoChILsi2vln4ihF9k5fh6/N9kK/gb8/RhLD9QoVAhHXyk
mjea0VhFAAB0vVRn5XWKCpR37TQSR2iGpt0/tbbH6heoD9caXP6HcfpLbs9UOiU99N7qBCE/i8S/
BQxQBTL2M7AV09rdgVxrpG8OTU8Ds08Jifx0Sv0G0ZmrySdrqiUL0WWy2MWOTCcbqpPX1rIOYep9
5WmzH+b416ZN14QMIjfqulXBwfCC5MzFyyrbz5N52t8ffWnWG0tD6oWoqUIYAfwxw2dZhh88JZ8a
G6ybzNtYTHWMY4OEKFUV80gEXQfiwqaFHEAaQR7x/hcsmN9ECXZFQppa9FMAfDvyVaNih1aJM8Qf
tqUGTIRgw0Fj10qbBiOX3yoBwYlwuvKye7n//gvbrgkPTElfxeBuooFliQPT5FkMyVp33NLYN6+/
23TtOXKFKF0naJq6Pmh3zo4eQn7F8guLmQkAHGiLVR8KkQGEr9DCVv9sEmsHFqRD25O3huqf9w20
5GDj5JCWIiypEk6QVOEE9oMxkKyt9yldy/0s3I1MAKDrShwy69YJ3A4ofpWgc9ejJ2rVP5zWOacq
f0yjtR7kJY8YZ3/HmscizhsH3h5/ZlF+aen8dt9OS0MboRyNjUrn3HIC1YyNr+yRHueUbMQsmPKm
3jAxKlzqBDWNwRNJamgVOsXGuqSJoSuTWcx9JJ2gC8cLcMWP7WjvuoStHBwWppDJV1f0VPI59Jwg
0uwM5qnHZCoeo3mtrr2wiJp8dd5US/BeCxHkvfd57MIjrHNgXgrSRXcNdLHgXRPTNhSVhEbEKAM7
pi/os/3EJ7ktTWPi2YQ92UC4MMxJXn8DrebHmHevlusc78/LJeMb8at05oK+NBTB3Mrnqkt6Hw15
e1ZG5/vjL1mf/rnIWeCctymavQMULT4M1Ds1c/jV4eIcFvXK5WXJ+EbUxlJZFVOzE2TKdgCgcv6N
87U2+AUENzNxZSQvI5GEWKRBJvujc2vtD/XwOemtcx3JnRbVOYEC3UDp2faclUPFkk+MLTmtHEpL
pRHNTflpbMl3wvk3mctNiQJqAs6iHETtVts7Qa+HwO7G8zTPpy3epiberJ65mLxpcAIQkAJPOVL1
FHeFRMVexzui4fb7z/m7hahJUed1GihFW+mgmlCoDzPRQlgWMvGupNbKI/4+canJUldDoLPNRKkD
EF+Az5Sn1t7FYe9Amkrty9YdVvbpv89eapLU2W1SgP2onoIutpmPMujolwQM1dsMZYQ3mBVTR8WJ
DgoxpkEsnOZMIZx4IwJjK3eZJV8YEd4x2eVjrGhASPzUj8Ol0s7eC8XHbV9gRLfXEOVMwhoDPhDv
4sXTcHZ4mQZ2G67Rsyx9gbE3FwNU4qBzNwbo+eKXvGnjPQRtvItkDd/f/4q/58KpZ4S07bGKeSKl
gchPxdDsREgO0k13GfmVedZOtidkHO4/amFCmQi0dpRg/G2LKcjKoffZIBP0enrNynl7aXT3z/Uc
53lRtxM+JIkgkURkbe0yyy1W3n0h6EwMGq059mUGT5B+UPtWNjV6IPsm8JSn94p0a+elBY+baDQ5
jDHNccvB+hF1x1yk7A1sz/NHOvXNyvqxZKjbo9+d7knX5IBQczvI+omlfg3Cve+zI/QK7OB/5/j/
Xq+pyVvn1dBrr0dpB075VNjZeQTYwMm/TEod8qbbRYVzKMjbUNaHBpjz2nXQjV75UeL5mdx2XqYm
YC1HB05bQ7U8mFC/+AQGT2/HRLK69y55yQj9wWFxQxMMH9IPRP8qC7SNs49FZO8G1R3c+LGROOtO
u8jNfXyrnPite6LayLVKXWNdaBJegSNr1EFc0PwjmYHUB+vq8DBKGtorC/TSNDEWBjn1RAIPPAaF
VU2fSlRA/yniuHjbtBaYuLYJUqcTNN+xePLho5VaP6SXbDqXAlP55/yuRTzyqsTOUo7ujg7sNJdD
gDVhbee6jfOX+S1v99p38ZNCs7yGptMQuJ564aQo/a4HNo84zziN/ehpn/hoWNpUVwI/wJ8P4xJZ
dY1yZYBiruMXXKg9eoasvaiaets2+R+oG2NVD46XIeiaGzOEiH+OTXlqXfp639VL9rpNsHf2orkM
aUeKMfDi/NSz46xkgD+N6HzXVtSP1oSSFmasNPZ77oSVtmp7CLweHH46a8I90JJrZAtLoxsxnxIJ
/A6J+oCLMAsqJHh7MupNNwVqwtsaDTGQHMefIE1a9eBCvvMLw8a/VvBegM9RaQSzbnOwyVSQk2kd
q3iyoSh1tcu82eGAB6EntHa8VnWe+6gTpTsSjWXkz3ZXBBaUVFeicsF8JtDN6qwp5AKzwOrds55V
5Ht0Y/s1Egp/TrEWyKesLMUQDEnLfbCcoD0tUQ82WEHvz+GF7d9EuFWK59JKxiFInP5AC/JMLPRJ
5fyie73CKbRkICPSB0RgkY11H3hS54dCkRyIE7226S/sWCZLXtGrvCBDPwYlkcAQeWl6oq2dP8hY
b8OgUVM8FTIIo5C0HrEuOu3BKnpIHbtluLJKLawipnKqCiE033X9EBQkf6pk9wEovaCgCXjZ6VOa
eA9emKzpMC552wj1vu09lYN+P8hze0SPpJdCtIzJx04Ld6915664fMkpxjYOyGyM1vqoDSB3/AQM
+b9VNp0L2/tyf9IuzSgj6Es7SkWdISqUlPGxalS/G9dVzxZGN6FvHWhAwi4E+Npik3pyqnI4Zx2X
503vbgLfPA+YMZnPOAeXCnRwOh73c6fTw7bRjS081ipErzLW8olyFvug8oTkr123a+vtbZy/HBG4
Ecu304cIu3QIBFM/i0IXfiPsUwG9XxHavyOa/dr2HbeJ9W5rdVnmCFARjAGuJ/aubfi45yH/d9vg
N8e/G5wo4JTsES7wUuZAL68UO8apWFlRl6aPsVnb2eBYtYf9YAjb8sGzChK09biGlVmILFNJdeyp
LdshG3FAPzpSzMdkhgZI7bY/7ttmaXwjcr3My7RFEoQWmDFAuAT6sehJzmTj7DciF4HVl1kK0ytI
Qx9aZ2C7jIXWNtOb8DdWJuDPIrQLpDvmu2GofCDF17pKFvxqQt0K3mcWaIj6gOnKDtD5Ou2tUI3b
DGNC3ThjcRJ1SRek1CXHFtntU5LztbBd2GNMtFsZlUTXs9sFtS7LQxIOxa6Zk2cWh8muBLTIb1op
drNF1x64kMSlJuhtHihu45LoIBnkTE84A4JdNlHph7ixrZNAY9Q+tcruCk3modnHsw0e75GuafYu
zGKTQE/2qqyAF+wCJ+3ODR0e6kY9T3Ibcor+BxM3FSy/aZ0EygZpbiPz81S4H5vEebZ4tXFCGFt1
Am5qAmFvHMyQ/nlC4U1/0/1QvW4KcxMUh/Yip5rRehiwfCA7iFzoPX6rfcul4co1e8kHRqg7I4cW
lUOaoEDhzWLdRXP3habltpS6iY5L0CnskA7p9ETM9JjaY35kwFMc7ttnIdhNbBxxATPIZaUD5ZXD
v33rFL+a0lvj6Voa3dilXa/rgSzGRR4dn/2vsa3mB6eo19DpC4c8kzzPIyBodRvo3UZ2skur5mcq
20/JlH4HVdxafC99wc3p77bQGNhBC8UFHPDKGi12jn6OrWnbzDeZ8xS0qse4wxZU1xBB8gUtB7/v
pP3zvmsXjjAmLi4TaLKqPDkGXcmkDxVlSMjkXPlt7nyRkk1nPqiVzO1CCJgAuTIF1K0P2zbg0zG0
NPRw8vZHk4dk2ynpf8C8d16QsRcPRY9Ec2GpL6XwHuuE85XwXfKwEb4U0gSF404q6JOp9duIP9SZ
s5JJXdiO/sStOf9Hi8lpKiFUMFSZ7VPwoDgEGPj/i7tb92PNFZiD7G5nC7BW8rzf9kUmoC0sBeEZ
KPKCMpPQBlXo4SvacFo5eyxMKxPJ5hGvAD311KO8R6mPcqh7KqfMPsiiIWfpWsVHvbXdmppYNjp5
g7IhPxJMrR0+54nVnJ2OgWKpztbY5Rb8bzLXacL6wfLsHsmzps98TpP+J6op9UoULg1/+/3d1GW8
dUdwsbTB0I0uwBkWCO7DqVy5Uy8sgSYETYjCGjI1N4HjeZPwLZU2QRb21om6MeobUJlf2YWWvO78
+RmWssp+dqMxsBPIcO8qNo6neBjobvZGtbc8NX+pbxXs+0vXktGMwzm4/ys4pbUvpRqdfdwTuqvU
8P3+4EufYgR8g0asWs+DfXHkEwR197mkzzf+KjqI7y5KNvefsrAkmui0MWeoiHI8Zei0H8rsO6gF
FXdXbnZL6UATmyYaKqAkhOErduNaj31d8FMy9qjGDD7Nu2t9I7k4x9HwgHTk/U9a8IoJWCuneRiU
dJCdncek8ylYoYM6k2vEgkvD3+b4u0iZkkREkok6YGVVFLu6cR0NUqOwX/H7QqyYqLXMciqiC2T9
VREdkTD93RPHh0rwOS/Vh20WMoI9LhrIokctwrHwrPno6VT3uzACc922wDARazLLi36EGwKolD6n
efcmwjVF6yXzGBGeOUiLlVM7BJatHzOt5l05N19pBJRCFn26b5+loDDjup6h+cg6FF5G+8Cn6lpw
bzewfFuG2oSqjRyt3qWHUgvn1gccOz/keq02vbBomDi1ooxDNMA0yAc54e8q7h6THOsr1w+RLoI0
Tw73DbQQAyZebbCdSHCoYQSlpz61+kMShysL+NLItw97F115PqIA6Mb2pfCK5yjUyIF729YFE6EW
2lTn5RTZF1BjoVra8vMsipX+yqX7tYlRy7x2jlmIwdMw1xCNij+PPe5wFfU9d/T7NjlaVoXEmT5m
ebRynF2ylRHGwm4mAhmgLOiJzv22dr1j6hR6f9/HC4FGjLzZHMmU2iq5jU4OoC3ft8T7Z07Ii+uE
2/C/lBjBTHtiVaH0yAWyUp88Zr3KPls503qYMH/JjJqotUSJsQR3D7ge0yp8iimSikVZ/yjLpN5P
dZHsx7zUWF9Tecr7flp56pJLjE0b5cdSzTIkl7xNz+gC34O2+/W+P/4+NA5Kf0ZGm7UihQKafQlt
8bmjedBDuHdlvf77gueYoLXU0hMX4O280FT/FJ13VUX5ODXhmpDI353hmGA1K6xEVEYwS9HZH1RT
PYO/7IkUww7Bss8KCH1l+hTFSq7M3YVzh2NC17CE9GXp4IO6MX2cSfESVk3kW8Q7zUgss5J/GXP5
wopsF8/65DC5aY0BAdifTmog0pzWIScXzawfcTed+sk7bfP/bV68Wxk96CcVboahWcoaNHPZkPqc
Vi6uS/43Yl01bMABjZFLBjD5zOlHJ7G+iLBawRb8fVdyPCPMM1qBb9+l5DKw9NjoBgt7dG7j5KRC
9Qg91Jf7Flr6CmPbTkYHtEsNvqIC/yGPo8BNe2RS+cpXLAWgEdvNQC0JomJy8eZ4z2LyoLK19vy/
X8AdE7AGaIcz5DYMVJI3NO318eSr6TVVqR9WMQSzVty88AUmdxoY3a0ax31MoSZ7s2z333ocf2yy
vQlbcyYwfTYJjBOjjnDDBcek3Y2ZONwffunNjUN3NPUxZ1VTBN1gQQPPEfZhjtt0v210I2pnJsXY
Z6lzKSoS+zLyYiiVRf3K6AvT0oSpxbEzUoJk9MXrw2/CyT5S3Z2U1CunyYW11USg9W49ajpg7nTq
URZPQ/cJEIhdHH7BTS5OfrFMrixAC1Fs6qwWKvbaYcTsEbV4qDx+mbzu0ufeD0LsT66bb4tiE3Lm
WVVGPNGrwOHegOZMKzt09egdiGWvcZ0thZsRyTm6LIhV2PiS/HSDodpRHcB0Kk18SGXoql9LECy4
3gSfue6cpCqbs8ADwTQ6+9xv7tCeq1Fv225MBFqaOCK0ogLX6xBqk2BD/EFTFHbuR8XSy9/mwbsN
p0wBC3IHKw2c1rfDr4Bs6fbb/aH/frZEXfTPoaWjoCyhMfRYtReKHlyOPqDaGtGLvDJZFxYME2vG
XVGEbt3Plxa0pXu7VelDNrt0ZStYMs3tqe9Moy0nC7ntpcHQp4+tk/87gx3XJ6gg3LfP0tsb+3HH
5kwmYVoGjVMUsT/lUd76Edij3raNb2zIORmHMSNtHlR5a50zCqVeMURrzN9L3jX2YR1lrcfbTAVp
Wn0HuuWVpvwF7UFPWupNNQnHhJnlFqjRCl3OFwi6CH9yBuI7CTtsso6JIJtrNeBaUMwXGc6HWqcf
XLBerQTVwiJqAshqtyANsPxl4Nrha85JUHRWiQ9wn5qYfyZ5sW0VNXFkpHVdBTUx5wKSPPmzZFl7
4U0qHZ+kyIZus5MRxRAhwKpmN3nQlGABg+KQPlbSW5P6WogBE0imc4s0diQRA4W6Kkf9WxTt120v
boQv+ola8Ix5KuCgHgdLjpY7px1XsFZL723Ergv+T+bOtASkgv1mZXZ2ErJxaCNsG0gXhLbuy2Cc
K1CkZfl4AifGGrviQtia7Giy46nWuBUHpW7Vd0/dgDJWj7q3n3vCgqAeeOq9jSFm7MA07sGtBzNd
UI7b5+AJ9iGEvVYqW1idTcDYRJOJsxFUmm4PuvkODdHg1s/w9/7sWRr+dqp4t/inM4POh61QiWNY
PX2QsLEUaoM1qomJX2OVlivTdOlBxgYsocnSl1WrAkDW87PbePE+Dvn0LXW6tYv/7Z3/myVB0+Gf
3xK2SZbWLUwlit8eiIjRTjCQowJUM2oHn/VrzHsLy57JoZZ0w9B5EZ5Di/IBD2nKoxi/itx6jKPf
992yEHcmh5oHAZZ5stDiJcbqhfP4g2vxtVV7yRNGTKuM2wAVW1mAsujZie1dIpyvs7dxuzdBZJm0
nByQ/jjoeDmAkTsVBygXqeN9wyzENTe248LRsqzA4x7kwHw/tnro9gJUZL7g879tmKzlC5dsZIa0
S7gXxl5yw/h8k9A3kZ04VfM2HjiwOxgzlWha5CBzCrJq/HfEXjnbbNtpy0SSVQN0bq0kSQL44UVa
JPNloddSnAvWN4FkRZooFlZ9EtiT/kcNzYPr9CfsEU8VeHTuO3hh5ptospiltrSK0bpUaYLER5/Y
e7vSa+0IC341kWNRV1hTNHcYnRevVdkcJO0PLO/P919+yT63j3q3miZ5zLJI4e4dO1H0PFTpMeGh
31VdfKVTtRICSxYy4re1plzE7hAH0UDf+rIGwK7p1rabpcGNXbkPNWeSVVFQOrHeW2X86ET1vHJe
XDKPEby0jFgkADK9WLL56IxOsSOdbP2wTHbx6K5BMZZ8bMRuSUeBDnIRBbNOcqRJITqrnND10WD3
6b6bF4xkwsPmrnJnjTC7NF0C6B8P7XPRONs6AhwTHjYp4Ev72HYv4OguHtM57M8WqN739999wQcm
bVoRT6xOcXu8NEwPOExw6qcVpDZl10JgK28P9x+z4AQTJ1aqxs5GMBNe7LF5q2b+pbXnva6hk7Rt
/Ntz30XaFMnWlmJycSXWUDvi1uR7uB37dWavVD8WUlEmUqxtptiBUrJ7Ibl7dAe0YwJY9DWn1gxV
tOlzBiTZrhBwf6jWOJaWjGZEttvZee0SUE04rHmonfYV2hPFPufzNtUbx8SMuSBDAWNzKC5dS+ip
y2f7lVMqV070S69vhHdd2VamYyIuKVSNkNSfsiP6G/LPA3gMv9x3+1LkGbFNoeFNSZzLi+I84m+D
jRaHF5EV9rYOS+dP9Jj9f6AndEorFPzCxvBrbalPyLas7MwL5jEhYrYlGQX+Gt1PkRsBUtWcZqB3
dpHw1pBJS08wztil62kpa80v6ODOD5ME1ZnfD1H5Nia4k9/3wNIzbuvKu8DrHJ7oRPf8UvIpu0Ai
Asdtq3HPU5iFGw11e/S7RygChcUSWkeXGjx3bJc3cfirQ5WT7hoC6PW2FcTkMwNVrc2GOuOXuqXu
B6ft8pdEdfyQlk3z4b6tFmariRRDlRNt73PNL6PnevumHernepZqDZiycN/5D1mZPWddOkKhk7rj
ID+hJ9ztXwWqxKoLM+93IwVElktaNZ95iJajz9s+yojyssvKPKnD+TLa2t07kKRCwjacV3z/v2j4
yyXO5C+jzdAk4ErER6VW7zuVe3HL5GeYNZeBitJnodvtyulHlM+RT7LwFfDEekdU+gOix0/TGIW+
S9sDKzpfY5BItFDGTV9l1711wvsSR+EPsGNmflRQdZFx05113ac+9vESu0i4NrkWPG8i0eKpTevS
q8Sl1WExPuQTKPgfWCPlNgUEqH79GSOijWpQlEr7wqMKrV4l7/tj6jrRCm5r6f2NlQQYAjtKepvB
tUUBBK1KqsRnMm9/3p9EC6uIKaTakGGC6nfNLrqAAqYa2jJIp649cEbilUcsfYKxithxPcVzV7AL
rqM2tBdHcbZAibqyDC6Nfvv93Ro1KUHJhL3zUs7oeoFuOQQ5o9F1Xu/bx/ZQOcZQf4kEE3c2Q1Qh
T5Bvu5Ambk8zGGMBt2G/4JADyZh7xMT6l5DhQXkSJ9y2BtFoFr3lin6d7eKDl2VfW8l/xnb4zWp0
uhdxfZlL8ZCEXr7jpXz2ho48QWPu2pC023m9He0qCoyYquIXRpJvGijTHUBj/6RSRGhCQUhBAaPy
ExRF7VT/09h8n7UVpEbLr0pPn4SNY2RN2JusQMuuQv045sCpMAsrhfvWx+GHsqkiIHGr17IFcVSu
DmXevoK49QOJ3ORwG0dSeapCsk/mbB/b/Ydqqn5YXFa7gssfBbghMlJdXFycWWifgLE/123zOe7Y
pZe89j3SH5sETTkqRM4h3me8OkkR70p0BaMJL2CMeH4hEurf3jvm83ykI2DgfWNLPyLgBQJFwXVM
QHCUQFLSyZ77XlwSNE9kYXrNHP4c1hPzLa88JRm99jn3oSt+GYR7CPl8cMfoIRbNJW6mi3LIA/pU
31Cd8/Omf7pln1KLvepB/CjC9qlnydPIqhdkhcPdHM0vJIvOSTnGOy8pfgFydbyZNy3t/MBq9xUq
m6k/O1l64Ojbagv97CF6dlHifGMgwJza+agzFrgD+1aB1ZS748fCGb4CKfrYuVz6Y0QgURzOw14V
1Y+bpYd0fEloixNznnxumfpE8uYATrIzA58vSCoHvx0zEJe74VGp+rkg5Cltpt+e6z7GGesPQ+P8
Hqr8gYJbMpfe21DX4NRKjgCJHyAYvYNu5283iY4qsgAkxo9FaAX2XKH6lod+1A+xP08ZWGCS5hOF
MPpxnu0nK7VfcRwSPhozf9fx6PjKdb4NMi6eiez+n6Lr2I4Uh6JfxDkEkbaESi7b5dztjU572i1A
AYQEQnz9XG9mMdNdUwUK7913wzWKDFIXkvgtLIegjXL0jmzxQTV0WXZY++RJq/4W+V42MWK+T6uM
gxZa4bUZpqgHNSeebmBokSoZQ4jR5ilnR9wAfZ1Pzr4mgzjLWc3PnYHMHgKmR6Sa3rSexEVYxY8F
gPbWIq0c71j9Lvo8OwawQq0VCRAa4kUVyuEzFbY4iEI0arOHbYmbLJIvbNh8Negprscp+VvKoS19
eBsy+izo+E3gTlsXsTOVR3otxw0BDugx4IM9Uh8k1cLUKdzdWHmOueI8hnfJuiJjRdYAsvualIH6
RGv71s0wTo9KevRB/g7R90cMB+tjPsijcwt8A5BwEgbLuxH66AqEL8d+eB6g2mn2ubQ11u11ieNP
/+NokfNr0g91VJqWiz1se8hxal2GJ+rpVk28P2rQzxpBEPviM36VNkUrz4K0iqNoa9Ji6h5NFz1P
kn4x7N5qyexFTRuv2cBkFdnsgu/2CzCG1FXsQnxNuSKg6Mc0dlC30NqHeB/iBonXf6ewf4Gmk1b9
kDgQYPpHviRj1VvH8bF7VuU+phc9bKIZTAhzjIkfQwhKrNVfXu++jtPC114glnYzPj5LnJSAAty/
n4W3FtsLGPXPlLnLuDCcZ0P2CiVm0OwLvMp1/k/RzoKzElbKpKRKi/gCNeOvVNO7TZbvOcDNgY5v
wchbWB00ODpExbfJNBxkoClVyAhxz5AX/czL17/449996so61GyCnZqeP5AlklfoJ2WlcoujYi9K
JNAtTyLs7ia7FW06pqcIKi44P4HsRwb5mcFyu7F8Oo6IWKqSIDvMQXJwSFVMcorTAqIXJ0+I5Tt7
OouKGVi37X5eqgnT9dp3YIUAo+KneU/vXYRkpiAbhkuXJHFt8+VS2rJWujiGJKrnSZlqIFMT7OpJ
7eNnLv0L/PpPYTIDUEHusAIRvohrzVDVFjaDz4elJ1XIXwvtTnlunwEuCMRVJ3VCkN3H+z09lbH+
Do3dK8gztpb9HPm5u6zIa2Fy+Ym336qCrfY+hT190Sn9uPflXYJorCxdf8ibGHCV0T3dkrLRMVkq
xcM/cbJ/rgVSZIRD4q4qJXZwhGhxuR1RSPIT5OTwEiw6giTT9dFmU4iToXzKt/7elPpClvC0DaJD
StXSMqGfe8GfRjGUR2nyos66XdSyL44Ccsw5ELCYcm0WId7V548JBcKUCbPWRcH/5IkZ64ULmJYn
S9oE0/434lj01m+XYtzP6ZBh/ytw+REQsdSzCuJmyTp75n5mz5LClDyVuBP6ybVM0zZa/bmA6+4t
M0ljMk+eCd+rOYLbBdvX4WOhsHjuI4VIYry4ME8eWJm/wYLhAdF07GBoNLQJs3s9CB2dR5r+54Jw
qDrDMR2x6VoVqX3v/U6rUG9lMyUwLB8ziTnZuvwK9RJXXYdzzPNprpNtx1CI8O844KZJw8ifCCHs
LJItq6PBgCtV8FMCOkqLHISoMYhFbTyEzEePLIAalLPHwsKOFQUCtt5ex3Fy7w1r0sVktQcEPpRa
N+DQfoFGecbOuwTOV3zNs//CZSOtkzu9Sbt2x2hax1PsIvGg1kR/rNmqr0zpsYU2Eat1CIOKz+H0
RsNsaoos76ui9MNecQXQtwpWsmNugJD32oU53ABjCm+gcVgevERbsXKCM0umfdoYfDxv48kZCcn3
wB5nKAEOk4WtfDQkRtWCy/XdYT81dC4igWNCjhrl+NC1rhz0W1fkqECRJ9ckfWzhsmrHdgkGeUmJ
3j+cF8MhRjNVdx24C4wMQVbxROJYGyc+yspthHwPlGXVnqu0mcbcwyk95E90MMuTLONItUvC1AvZ
kZihptLeJrFCNYnEavuXmGj4yKaMewhHhD/7foG0J+xCQpuyU6HD9dn3T9u4HW2S2xNiS1SdRs5t
9UA4qAgR2Vrhu/mdKfA3UjG4E51i+h0k6/jdU7itQXbYjQ+73pax6nqSN8ywPUEskkYoNx915n+G
ifbo0kRfyyIYWlMOtjLBaltkPKeHblLRwaJivcDceGjzndJ7jqyONkL7cYRBqvpDVhI8upKYh3IS
w0PYpUkLhejednn0jODIoppYl/wmoohvaOQQALBSlKnYbU/Cx66snA7Fq0N9Wkd06X68E+N3MaP4
mEcMUtMi2duM7gUEyrG7ej30X0vZmVqs/Z9onZ5mNv4hfYT33sFzGU0FKrbNf4Hc7w5CZMmROf5S
QGRfAYwUH5DQiEO4976eipk3g1w7hsjkOXp0cHY5kp+ZDI4/ADTEZxhNUvaS5NrVyOru+J2IVcJq
v+Vhta+hR1Ju+TiwsW8S4VETb0t2QMgqOQdRJ6u18/F7L2x2VfB7reNZfyd7fF5i2t1mkiJ0yeQv
i5++smkr70Cui2sU8x5V+pb9g1WZrBjKMcStuK7SUNVXg6NYdAoiQ7yr8D7xY1BNutcHS414T6Jt
vsxQLd9NZRKjOdePQUxsNRK/nMHtiStNXemahNEU21eOFwjAxb+O7rryne8OehNwMtb9Gd+LVrNf
5XtCfXkTqypqHIykhmGmPMIQJ7mHCcv6ISIbsbbPQZyrlh8QHIFe+SHHuq/3os8qDBSGKjUKV0xB
+8bQmdWQDmATCbPAl77EMRsv9tPMENCVO99gLNfJhuWj/ORl/l9h8q12owdhq0iw9ndCzpnfHr33
6SvB+oKrlBkg/h7FEXOFp4nb17Cztgr3mL3DLAOXEuNfWJEw8IlTcYl58IAgd9raNZ8bwjiCAOJO
EhhrWQJykolOCTG+FnTuL0alsNYc06TW+JKgaZqwzsJN3Yl0HdBxcdsIrfPGWzE3qYaOXkQkrzly
A+HURIY6TlCnb1uRnWK5fhFo1o8RnW/e6A6V2xi3U7i8ovBaP/wwpIjRyPODzcXDkqK2n/p5aFIp
VAsLXHYusviNd8kd6tIJ585Ea5U7/Ueq9CscDIctJKSGbCp+4ycGD+s8+6M22zP6X1N1YQjNxho/
jSTmDwQI2tHyzn1bKApbvZDPdcd1z9bQvRabnppsgsUkQBLRJN3mnqOdJk2cwy9V/ix+nnR5tU82
ga4lW2uj4q3eihnoD+798Vog9JM2MuzLBwqR/jHszCdVQlfCEF5bORG0dtGkq3SAAwgKw7EOsPJB
GYq7ZqGafOd0no57j5p6G1Ca6Vnagwpcf4oCOhwkrHobI8v0QLahwEEZkxZRZmB1+PgryEZ4G43O
It597puty1I8Gf69YC5daSSu8B07N4+XlwHTQPQYlp0c5+Ls5OoaMqW/UiVn7LYohOW/RkuoGvwX
c42gtTnFTLwxOkLNHUdrnh/TdU+/LNr66+TX8WnJMMmNSp4d4i4JzmmvYAgXdF2LKu47lD+DkBLJ
4MtIurN30X9DMEWtDDLbyGFNL+NmfilwSTDUjh5WrIU7iSFQNcqRH+DPMGAl5XPl0v3P5IuooT0O
JUH7/pChgW4yBw1ZDIj/SaTzT/YXTVvcN6yWNAQA4tbgCC3vT2R8XFZ0D/abwpXY8HhY/w2c68cB
S/bBBHCzrCaqoyvCFXBUp+mHNOMIT9MEPbjakmO0Tb8Wa+wdxEXdVUTz8ikTNwOyG8vnwOIzbTZ/
ZW7U9TLmRRXiHK5U4bbfRUbpryzMx1qD/tq6pHseu1g26Pjfx2mbqm0EMjBy78VtMYL9irqCJAfD
YOSu0G1QyfrKpnaN/nQq6TVcRVA8BzPi6FccGLrcZPYvKPdZvjIdU+A+GnYtiKMkWpbhdfceJ326
pmU7rVlWWZYsv2TehfdwWtP35d6LNyXV2JoJ/Xq/7PK6ZkEElbJhx93g8lx8um11GYr4G3Rzd4h6
v32JcnOkcj8Rd1FI4TuTyHGZEIOd2MPCnau8YmtDCzgmVHsIg526HNLMVKvb8nciM/KKNmtrgNbG
Ne5PX9lxQQIdsscNwvMc/riggwaDIsZ2TJMR4zq71IUe+4/dF6Ra9kW8D2gK79UwU165Hifotpfd
2VLW18atadX3sPwiGO02FA6s97lx4xGvGg5OPGfQD4VgaGyS3m/ZuMHUJF5KRJagEmPAEhrOUNGy
0KOcz4MlrreuhGmSQmaahR9R12SY7F12aJNva5TASSZXXaNiFdWwaF+OqC4MvkQyHp0FxDVMK+RQ
Tgyo+0oN+1c0JOKKsQE69ICPa20Zjz7LuRPnIQRLRSLwoKgDlG3P41qWz0UaqaOI3XiASTuI2n05
HcmYRVVYKP9DQOd3JI/6T87nsoZ8HX2lo2J99sIXFXD3/g5NJS45DInbqMzlRfhp+4sg0OS55HS9
914FDyX62Hus2wQghp/uMkXHeuqn9bRge1YLeNZPXWDERYdFcFh8x1XjZsaTR5gOwlqCyYfEdP5v
GAeqtayIj1JH21MZkuJUjPGvyXSq7t2wHrOtNxeerGh+GSCTuZv6yxb37upGKi64mM2TgS9qk8UB
q+ZuHd/icRXPTCfqbHbo5IST9jiXQfKIAtU1YT6Pn3LCnTyZBcYi83JLPfCanpO5XoyM/pOwla2j
HbcNon9VNUK99JBJWCPSmQQtMsEWAIhdWf240h30vrvDms44wSQiaoUAcNRnfdBE0brXPQo/gBD7
jLY471se5a4d+uUDMYT8Mdlnc4yZCRqVJX/NWuIgCxyGA10g0oNFatRVpWWmK6CDP0vDxtcu7v+5
zYYVpEd7HWxBd57irQAQhZv2YaCI55Edc61K6e9QIi+IrEFUZZkfHiPixrudu//QQI1VknV5G/4I
W0Dvf4eBOP+MCAJ4PGXjy9YV5qnvu+622ni60HwPPkRmyXcR5dGNwWsTo1EyH2Jj3C/RCxwWuHIP
GA1ItBu0fCh3MTZ80+iLymCswx3uFYsg7iUdirRNnIULNNvmz3Dvug/mfHAVPvV3cQG4rPPIatfl
DJwQkHQlF/I9zlodwwU1OII8+gMpZAwnSRIe9R7gQChH94UuBJintjSJqjwau5O2M5CzntATOCbB
0YQjDhjUPYceSx9AWvSe9Vt575fkSU4dQpVSCPwfF4TpVgFlCh2UEDVu1LAK43Svbbkh/3CgWw02
xnpGQ6hrFUe/jJXI5NL8g+8DerpZdr9R79haTou+0/AOvZvBlW2xNqE6tcTcsaBD4EyQdtgoZMdV
5cLbVGbRAenry0GxrseFMmpcR8CHr/G6Ly1unfTNB0OJq2eLzwwZUwflwhV/BO3fHsvXhGz6yCI9
NKQPTA0vlfAajgoxVLDT2x5MsqW/8AGk2YjNflZhCoQO9+MEp7dqXcayCpneDnIDEppZvSDyjro2
pkN/C+DZraphD7rf67rQ2mRL1+4JKwF9qAlIssjIATbLrs7GFF39mJsmYjKTgLbi7nOaePcfKmJk
W+RryWo0L65dB3SHcdK5Cqikq2Md9Shj+u7vTIPllvSA6Y3flgOIo91jsoJDiNs7e8ZcoPgOGZb3
hDeGVKN0vFAYF/yBxjM7qlxslz5PcCWAprl9xaGcXryd3bt2CYNPwyTDcz4ogPAOQOwE1cnrNDvS
QP6dH0ot+XO8IPAGpzhqsBH14gm/qGspwJH7ianxO8TAp/K4Yj8UWfTbUETFzWUKPbnYVtHQNYXZ
YjeI00L38HfeO/yslfsI4HYJy542K3uFWK1JPiYLjo4qYrt7C6jg/9YBHj6kL+0LZx3YRGRGuhtg
p8qGefy6GtvfJ8h+/Jg7ZlpTbCtsWicz0MMPE+K1TK249phqnhQrY5QgM5KBkN2DB7GD5K+DVDWT
dYw3aUDKi7O4Cmwu84914P7IkkwfQ02T2yST7OyGgg+VD4vuruQ9muluiaiChmlYVdMnafSK3eyO
W5EEqtHZsPgDyYvtFPh0Of18IFByiWVC7fwc8Q4nhWPREah3f5NpN17mRcpmQWwsWHL83JeJvXPZ
vh1A4k2/B6PDhylCJNPgN/dPEhCt+jFYHVi9AMHPfRQA1lloRq7lOK91rpU7EzELlN1GzFmdFGP+
POb/+WjzD4KmRV1wHLLaLDAD52pochlDgG/IndTlYyKNwawGujUFk+gYytPNkjuDbCURiJd+6WzF
gbcCl3xICH2VlB/smF/yhYzA0+ZXXfqxAlCDS4kAqcQVtfCN1SljnzHqQ3Rwex0V6W+eh4cuJ6/w
v6nVGnyU2OaVTvqzy4ILQagfIGeo0TBaMfkBFP7LPi3hT6NSyxItIM4PFqJSsyttRL9cZ0PvM1y3
iDW1jRaMtALodE0ofCmWCPtwbpie3gVizeD9iu4OdfEwrP/NSfJrFhn0YjD8DcPac/thB30e9Xyf
R7x263DAemuI2M5LEbz0I0Q0ScSPexyicIpaP6B96tdLqTDSyYrzD3K5cf0VTMpVCZ9/ByU9GcXb
WW+XXMnbtncHteozdcOjIUFWx8pgjhn8AgfzuubZhcrpeSiHx9hxDTQLbNIt/AA+84/28rEgwT82
exRWHUqh2QAVBjWgVpEtzkvu7nO4QtxlY5y0Ol/+SKDcZpGwJU33x2KkZ1uaM8HRvzj5XO7BdS9Z
K41810lxWcr8RS5ZibUk/gwBpnVF8k4DXmepeFhpxpoy6fYj8FSIfVJV8z3Na1CCRNXhhK2iLLgf
IQWtIpkdQ1yuc0reHGVn49g/QlSl5rUNU8xlkgBzhXTejn2ZHt2cXxFy3B1H11+LovgT9/Yrx048
dcU0V3D6f0jgKOMhwJLannW2ewCfGepXeBag+EUYXZe4ZmFw0Idx/19U8ArDQDRAsAoZgNrvb9PO
phNKOtqYAX/RTMHVZuqpm7pDORdfMHOX3/Mu/+T4xzHYxq+8MM2aJp/zOF9/FoGBAqMA89zuMIle
x4dAY1RR9uM/lZATTq3/gu1HHQDv7rEMW/wvW4tNRDtUUGDeF8Dli8OIgXhXbic1uAa9xbNfytbF
qkXWe7NEYfOT8qgQjBbzqOE7Qpcj1EyYnMBDWGDORwj2KcPwM7D0LnHms0uGB5Oz5AafZIWJIWq/
ECenAHq+lAjJhI8USvriPzNHJ4GH0HP0VXt3Xpap0X0Cc4khGduoCMsD8lI8GK16AltQvo8Zu2Uc
IxcHcTo6JUePox1/Q09G8ei2V1xrSMbSCC8I83SpQ6NepskExzR2UxMW3uIMj8x5sQJp0ql4jkco
bLG5z5FY6CEjpm/LBDcXS6cX4KJ9zfMMaSRLGgNSwDrCA1MX7LClyvWY1LT3vlnW8IbH+6PYLf74
dXvKzXbYxvjK+hDlehZgmqzrjSVNCCO4alzdeehI2JqUwrQyeRkL8g17p3v4WyD4fp7gxexgY0hP
Oc27M15YiCkT0CzWA1JmMR2r1SB5uRrH9GhTdhuH4hIn5MUweyvS+C5l20e4R1fSF41BUQuEqVtg
HBQC+JNF+gckW93suA2+8Iuufbzdb863cT4dzW4fPDWAKFgc1MHcf5Mc3U2mviOj//R4fMCMI3kE
vcfUI2ChaurGY4nRVZ9NXwjqfg5pkWEmE9+r1TxGPutO0ul/ky/jZthGDABliMN0fg6L+WxkdsWm
tfUEGIahDy+n+4wv3bXYxqeBL/P9sih7jlZYwO2GHgEO6uMSLDA7wCKepHvfE9htyeguCmFOnxQA
GS0meB5l/Kztt9rgduijPyKJ21AWuAwjpurVYH40FSUO+j6869AZS4548YjxV7etpnE4p9wPAzLX
LxmWMWXiyxYhAZ83vucqQy3knkGMOERx8ESIuCuV/r1M4r5Q7Ix4iewYzwWQYMqnBnFCyGUh06Vb
1BW+MvJxz5EmmxQ1RC5TswZxWK1DeN4oslBw5fTAtFxFMRqrftK6k1Salk0oqoBDKg/RgcAEUIJ1
inBX7+2RL+pXH9OvbARCNSNbKtXwhgJOCX0NEk4VSZpe+vcOiDpgkTbdogUDDDSlbsY5FOL0uKPL
9Mb3HZX8GDaFEkPlCnebEKG5mO1ehvTsEnPD/BD3/17gWMUDEyMI5uPm1hazx8eCyRc7iZsexUvn
9g5WSzartrhDkzrI79GuvkH9eJcbQ9qsl1G1afmycxlUDr51RxSg+U3kBLMlo9oNaYAVERhJDOBM
Vf3UzTVOtjtq+xaTIDhFZfH6e4bg6YTZJLx2u1auYAGg666cTUXd9/tL1O9A2NkTgih/u9AHNTJE
D4WM7lnpzrAAO4FvBwMCc+x+vqooo09UNCgl+hffoxyYMyBMW0CuQxkfUr7qi/MMs/Yekyie4uYc
9vSpmHQz0+m3JDnM5PC2NCgxNUsHXs+C3WRO7Hku58d8R9QmWB/1KLIfYnUI/zGcnPgtP4/a3CW5
f9JMfCAoaKmgy3+DEWuAzUoxEwyQcarhzQrIZJDneOUFcqqK7D7vlD2FZbJXWxkzePMNqi4Y7Hg8
DNbT8nsN6AHCvLRFYuZ7v6yvwTQeFN2jqg9WlBZi/Rt0+a+8BHo3jz0QSplqXKDp0i7Elyj89X8h
tKY13sa7yLYC8AjmjW7L/tKc1YzbQyIwNiBliy7rnun5Keglqmo5vtISt02U8//yHITcsiRjtS8B
2t3+Wu6oolAai5pL9V9U+mfNcEAo/zWV5GmJgk++YqyeFM+FR4YlGfxDJ/sZGLXFFBe2jSjbxxN4
bUfL2NZAoAmZj9j/lZ39AazOoPEds3V56Faf12W8nHPsiVTA7XEKh70WnfsbCFinKZ58EilVnQ/r
dss2/S+QAYMd5FieXDIH1YoScFDyCQjPXAGk/NGxvmXr9ECw8GnpdDsUIaTugf3YPCYYxCZvC8cW
EVhDFV2j8FTikm+iMH/awwCD4PAFM9pjOQ3vfIAQkHfdAzS5aJuz9E+KwozP8TMyr75KHr0JnFvJ
Wrxl2/oiwvmCoxSXX2ExiCDTgVr/1/bhfTeuzwlNK+bBapld/hhrYLkRIeiERhS5XKOwmgL15kUY
/9E2RWiPj+O2nPVbVkY/TXOUv1g5/2jHdVwXXrJbuDDf7IhmbATMZb58iHaYhwy8JcUwNwZm+bKD
otRuZRGeZVcMl3RLDwXMNKtAJXMdBVncuI4jXccK2hqd35IkADErmDD20eRDgsN2n/S2q7LZVOgO
OGBbVFAFavGlWTd8kOQZQobwrSOYDhGE4aKf66pudfkzieKfHGATw1QMyP0rL0Ck2vNsfkIHBYpm
mpYN1yr5vXcgSZS9m35v4Km+gmbBE+B1CEouwS7gVTft01/wnOQHgC3a5rD8alk2vnJa/N7x7eo9
JO4REAVvNqOnC49xUptegiSkF6iNR4aptQ/BbHC4iPtoe44A/txUgB8x0uEtlevDqovgls2o3EYs
XyD0pgYvmh4QY1ecVhZ1LeJJRAOuS37huHHIYSUIrBIgmdZgWgTPIQPciMCMEnumHKtwddMBuMpU
C4ATSDhGDhsq2OyFST1fFtifHLM595dZSfeMHGRVo/DxNQIF3Csim/ZrPoz7O0rcx4kBMEjkgiO9
xHwYWvngOKLLe80Cwm5a8VspwvdRa3bVyFHB2MPyR3gZFVBsLDlmQW7NjpJNaLZm8uXs9jxKggzm
HFVdpMlSQ0TIkUBHO1B1o39JPyuA4ysQk3CCRWmHOiBPQ9ANVvEFkPq697tDD7YC3xLBdB5Rsd+n
FJ7/A/ryk8pyIDdaWBBCOEhSlgXHCEbfOJOCZ6oxhwG2cdWUPEFX+Hfe/PY096U+dKsNn8J9Qf+B
uXerklQdhhCjE5miJoJun91mkIrPiJemn4Ub1GsUKhCc0pEdhTL6NFpEQIYW8hGUTUvbG9DAYfdH
jsWOXPVuiBawijCuUMOojwK+01WaY/bXmwHEksiuz0qRHbMIY00VknS4MZXFvJJuXw5wOAoBSpYa
L3cIt1802S2eDIbREJTqFk7Z6yeuEYJrTLynEh7WwqOzRFv1QpFoVg3boKEEkcMVE5IH5NGHdxr2
fVdlDF6STuD7Bkw6uA8kpRdBiWug/gO1GfH2hwgJNgejfHLiZfc2CvuXWR01/YS5tN7jFaQOOh8A
1iKu3HKLXkb36KJQfNoSBKg1R7tETfxfkfOkitPklYQWqEMaDydT6LQB8ZyeqWEG8DJQxbIExr+p
aGrApuLPfA3mSqld15FfeK0XDM0wN/X3PDfyNiWYoQweg3rRlT95N3gsJln72kuMq8ZNPI+UgXS0
Tf4U0Xi4kHghuIgA41UbaC1dbXoLYs88zwGclukMMojFvzjHRpVPENA+Okr94/CzlnctH9Chg/u2
RZi0EvceuPmtjHqkuu4kO2ddeceH6TyoXckzlsr2VcQDvv0Ei9TPken0M+ztVDZ5vhFf6xST2Qqj
5dS0o8YICZ6WANFgMTtVKiMhKMdxnuYNKBkYWgc+FANARz/i66sMdHAQ/rKhkamE/AcsLbAyXUmt
OAI1S9Mae2tIHwPIFDHWTv0PobCg+RNRuP8xw7f/8QwkGTwwBFo0uCOMBYF6N6YSJFq2mqqFMYga
+6yodiG6rp7mDM/Az3P/qdNFG8wPuU3OmGzElwSVztaWJFzgZD9JDeA6HjAJHsiWJ2AJQcyONrGE
Py/cEaNfyb6Kz0UkZsFov7M5RoOGbKcegXvv22Z+Ln04fQ4noJ9xcC1SAvoZ/ooI8PtH9GuRYPkX
Jm1pvc5piWArgsfSlpCJs6c42lDz8Z5j/m0RpI3qKkgWcsp5DiwDpwQmZXhlaA9TkvHkDKiJPfko
DG5TMc4o7uc5m1ojVnHJEg7F1orBwluOh/k/R+e1JCmSRNEvwgwtXpPUqrKqsuQLVqqBQKsg4Ovn
MC+72zY9vdWZEOF+/dzr6kzYfe6vfJ/ndzXQfBcrLSkHfT1YlpFcgGH8q1MShr8aBj1+apPAOI1O
hvrvTFOVhpFw8vc4z8tXHeDDXRl1X/F7VV3XNxPr2bejDdyaBjZDJKmomGzaEgCmMCsHwRJn09cC
LkWfybzVaN1RG9CNQy1O2gARYWIjEtETCaYmb3RrrqxsakKrHiHAGHfQZdquZCZlNPGDbvctsN7o
Fi+5Z3Q30jcBB8dUtG9CoXUfE00D7+r0KGPdUjknFlosH9La6Ubnb8riuV4HrTn9lhVDqFWZGM1z
N7UedJldsmxKlnRktN9c1EZfCj2sEwvJN1XST9ak5xQ2hQx8eeiihnC466YnzhTfKFG2O3YfsZdz
zDMbmgEfJl7jbWJq3LLCchLaafIQX4vZaNGqhJi0o2aaMCtWnWhJ6GLpK8JqsN0CPcTNSRcqJDN8
OwDQsmzk/kvrJhYvS6MjYcPbGt16sE0+D7hp6lu7n/xujztcxNuW4r1Zje5gE8Cee4uHoTUZHfmB
RjMgpHCMdVCMzNir0VvpzrgdAyMY0JyYk20G30dEjxyah9BhAeK4ab24E6EjRvnRyML67CGzg6OO
R6YJbZ7v7ylK3YSaVOjBk+0U5ms55OIX5RPWK50CZhUpuC1Fnb9gkpU+0h1Z5VgileTC3pdRbhdr
elhAEjvti/tEcpTF7E8aA61Pm+tMhBTzELea+x2lKNPYZecZe3KSef5hI6ywNt7geu9IvE6/YbM3
T489CnfnMc5ZnPg663qQE8Z5y1OavhS+b8Hl+0I+BxXWLgBFBG6Gp762yxjfPVTsTRUhGb7etM65
+b5mQ9hJmDR8RRs/17KAY692rnWrhulAU8vHV+YLsxypQRw7/u5kVoh2yLetZwAUQHDM985EoN9N
RDEx29UbVYQi6PZ4+fV8b3iNyfjWmDmYyG8vPwSbkpK1wQi22Sc9EaQr1x4HL3Ss2nguzMgkSKiR
SltxWlv+elAdg+nE7oDYURcYOmW2RCgOhqn8MXFPg1JblUVhMlrZN3Jt8pWh+wIsof6b66IA7wMt
tNr4GHXD6ISo2y0OsdweMKlEbT+cAVcaA4fQ4NyHrqzsVbC0btsW0KR9YAZZQzx61B+rQNa+Q7ip
ppcMeuygoOnAL2BXGme3kXTovA4jdmQnpRftJu0tM4No1C12pWvJ/zSppSNr8Sc8Vf7gm6s5HTje
KWGih0g2HC6mW9T3yLW6g+FXTMRGPtuvoC2na5Np9dccOKINp8lWZpgPmUOGfywRl/yJEQyyRATx
qVW2Ma+qzGrKtVU7JEzW8NLJSlp1Gd+iQjfcq2O0JiRF7mrxY1T28BVY0O0dWiCARaxbdXCSkwF1
19TkxNwcWUQrYfVgicPAB0ACi91eSsc79lMBObgImAEszVJWJciL7SmZxy9vzn+zgduiXyByEouY
zFruDcyacYrIfyptetYENZVMOdL8xmQqJedPOuMb13yoZHAe0rJcMznb5mwA3pQF1Ek3X2hEz0ye
DrPBxvjM2Nm666KViV+v1C9jbxyKeNzjUNlFjH8B4Qx60Ozb17C8B7m9V53J69J/wXULog4wGCgm
7545jYxAe6gkYuAdkV7qVN4b8jNHq/ygvL35wWhug5FXIstsb9tBwwAgwt5mV4bKd72zNhpiiOH0
12qwri4VByO8ho4H5kvxLMVYRHSrOVooBiFDsW4rR/ekc2yGDBmvbRqBjyQ91GxB9GidVs9VNF/b
3riPybATydivGajR005+v8dhM63Mbj5aSfLRC+9DL/Or35R7X6uupTa5K777D1SifWTkdBQR8lo0
vHCjiDVMgAr9IVu39bCmqQPuVSzaTYlfMlOWdQN9Ho1ukgcT0joT3b73YWf9+jBmwR19H/UyCLZ2
L/ZJWz0ZrOAOPZ09tJxHOGfip1l61SoOsjZMTDrtTKC1NoO2say5oHBLKSm4dCynf7Qieexiz9q0
Q/1XWMaBJ/wvduSbdBuA3BRQBGyGYXR8piB4Nflsh974ZzoMOQo4qTo7lICJ9qS/Lo+jPat+w2f5
PHr8kA1Jg6HFyGUdt+05iIGY28x4XgwTbRa8W/SV215U3ymPB/hFtp0Gfu88NIccLjhumdaNc74d
E7Jgqij9TexpZ8/FBdcfQJH2kqTTD7GVR59vkJY34KSlFlslnnvCEHCVtKQsSC32wtP/TR3AvpDG
TtHShVOjtetRWzAl/e4AWcWWzry7H64z5GSd+9ZqtrtP4TF5YqPg1ssAcumajrYaKYl5QF3EhHqw
vkfDRSusixfAljco2GrXaNpz34HxLzaesBO0C0zOIcd6eY5SYDmz0obQTce3QYhbmvvousYEKdfK
fTMST18hWPjewoTGGwuMcJF0lGE6zPMdt9jr2FJ8cDIDJVZkMvujvgaOgEDuPliMRgWCR3qjJmef
ts7TrPJj5Hu30nNeAzY+tdw3jPjrh1xLGorR+Tn3i0ffck62hOGJSOMHbx6PfGuvSc/Q3ZjEqSuA
pQHSp7T/iAdnWnneYnty6qflgaBGvPcG/VE8dDs30wbmnRFqXD10cNvZvSrjahvZ3akfeAFz6akV
ouyGMjVZFYa1i3r17DJvOHBS3AmzeMgzQgimpFxlmvy3fCyQz2i6XO8bGmjW3cotk+orKtazrSfE
Ush3D4d8xeCnmqqPdmgutp8TGMI1AWqw1uT8j5nFIbPsx7Huh02SZ8dxGPVdWkpcdihSEyOwzsg+
y9786zXBD46LL8njvTFYt8wOvskrWDNyhVBKP6zZeB3s8dyika/rWl7ITni3HABaR2z7vPtJAAqX
jzVK44PKfS2cGCIA3/Yf0iqePKZrK9jwFYP3A8EUtK5d8S93GFeYY/yiLyKokcirkyVb11Und6DG
isqtl8ofU0YUZVocb5oCEVqSssYerf4gevcwqGmZtVynReCg/rgPZfqQim6t02hvrCWVdp7jy6DK
dGPa8zVGSO06LH1x+1HiT2OD9Fsq58fMEQU3waIKgLRm5l5LxRNrTQV3BCi8SvZJ4Z0olZcAB52N
1mPwOwjtxG67C8hYu0FiOsCqM9vFePwNq0aTOqnuj32r9d4QcX4IElWsdRlYG9viAqPwfYEyDe1a
nCpfvfjL5KAi+ZGMtMTsvrxE/GsSc2M35mb5gQKU2tzR9tCj88o2Kypc55rnHhHbxV41wUVjXuZM
tk1zVH7ooDv1mDwX0r3Ujbtpnfi5Mop7pOojLsaDbYxbsrLPQbaUrSK4keq/TYWD5TjP9grzjawk
ai68/cp0mw+RCXAbcTaXsNaa1plz49WvTJRAkpGxyxynyvizI14kp952mX52ymotqwRiqD8gzVHN
xfTpTfeV5hJm3YlXxVTvWv6GzoR4blKzs6n4wA/JshKj2g+WPE9B8Fg3TbMJAlY39e0/hmBPNdcA
Rt+XvGXc2vWujXDrrL2Kx5KeiG6tPCeJV2xyhIFVUyo77GIkMDeI3nAbrRUGP5ax0s/0EbYO3oe+
PWKJSbf+XBJDZDZHEmlRdHOH5L44wDtisGOmukX0TomWvmMHOIMKMXhT/s2dJmONYEu6FoPqIgbR
9+RBBGqjZeMtztQtrR0Yo/4oAvcMl4hWEsf/6oIRAN/4izkFP7FjbueGOgEgv6qdS1rnHN+Y+mob
8gcpsQRvn/zqkdUer7CXf+T+Pgufsr7g61/ev7GwdjZvjifHY9GwEsek31iCvrR6xy7PUzR2OND6
BhnTzfMNf06xKiTrQczEeUgN/rZONRZrrCjtvs/EOynnijRnZmVxZ4+bTlU7gzyFreXY2HRk80wz
uze0ltPKK5FOwbij8TGPip0hhz17h4EDh2s7lVcMHh/54B9U1TwHEzfxYKEvB8N75wb/NLYkbPBQ
PuV2dPCd8mL4nBJRgCSqTckjRVlImbXJa/lMk762ba1as6dXPLcNU5IK698CnC8nRh3viATdeU22
WX5N9vk1NoroM0ncah/zwLmuT95auuMIOiujZjJSvYiR6pNPyneYtSftQ1Xph8Hyn20Tw7dn7abU
Xlv+dMud4cGpOXNQ0UbRP9L6vAd98d0RzJ/a3aVpMVJ65Jqrvt1W4/QkeMw0npbAX/oqvk1Krl+V
JftOwxhjZwVJLa5QR+DEPwlGgTdqV48ky/tNIz4NU73UyJXrBnp/UzHbW1Ve/KCp6F5TrNS5G4RV
VqZbIyjWyMf5RwmZZTnTn6cXQeilyV+V+Gee9/OABnKNS9s/TbYpPhXbfwxPPvWtvBEbhoFWr1+b
vH5VQos2ZYLlVpKkRPVcBNMJ/RWtrD5nbo0pz8/OsBob0eOW6JE1E4HjG3ZB86msfG/i7S20nV4U
uwJ/aDEIROxyrY01jZkM0IQUNUCxS8r50vBN5UOxVXZ8Zh0VbwgRRV36WFEX4UlKdoG0sfIq71jb
zRRqfbfL1LixU2ApWrrroBNy5pI5FMt/OhUYzeeYrDQth/rKcAKoD7uoi43VeDhhMdhjA/F+QPIu
Re5/55G3S4J5b7RZKKtmazInW9H3cBarld72677iCJ3paYpE/5yddtomBjP5wrpZ9CCRb3zMPanq
nbYttP5pFtZaDIKqRLcPZWQ8CpcDCVL5N5WIE4X2GBQzPUqVPDCC3ct+OJq18+Hx3Yad5YS2F2+1
1N0sv7uOmfJW4pqAkIEhCga90XrsCxiLaeMW2WaUBYH6sbdJsNWNRbtGw4FMpELMpboMQOODXZA+
Kl8auxUIgNFtQtYq+3c/zj+jqb9RxIuFetg5jDsgqZAYl8hqMf757OYYOdydaTzr4ETgr315FMoP
YPecna7pTw2XKbz5wzQ3W9cv0M88LNtl+dQZ8ZsOboWDtXUgoXkWvbAla3558+ZW22oVDzdu1rWI
s11gIG/2Xb3DevAYBU3oqDRM+YKt3geJ9h8Rtj/nVHv26NAkvS4/ycaeIjzYCA2VzLYQfRurxSOv
v86JGaYMMZEv9F0lNMDucj8udW/AuWv1OdhN8IQzIPQUZKMjLXvjpNllymuYiAaiEGnazPhFNb+L
qFlnfrObiCuYG8w2M2mGbc3riZ3hN+A5zKmAi8HIYRxRnkt9A7b6lyXtGwNELaRjB+ys6bBA5GSy
kFOBdgtUc5JVGY4ODUrlza+Fhg2ptK8+lbmbdjvs3M9Kj7eR2fA9z8FfpGl3YQJNgCDZJTKfq577
rNpZjlqjSq+13NyMhr5rPX/T6GLdsZFHDVCtVODrWKZ7IiXOnamHTRydNVFd27rbxRHKbFodqbCv
jVUA6wTH5aGFxEGEl4821WTd9jsrJR20UZuuNyem/vFOduPLJOS+Y80C5NcQqik/YVFdWAKstyOQ
qLVRSbpvnfoeYDGeZvfI7b0OXJofDDGhqJKDMm28k37JSJg33lFPjWGGMd+R01ecAsnGAySvkR9H
b0hXI0dDyq3e1MiPTtW54ZhjgRUaOxbrnaN8faWser3cOGqw1nnXPbf6vPMj8+7M4o4KJLaWYaE/
k+CBFpUeJ0dfA5gH2LnKa5BLrO6d+bZ4MSPl3WPKG5J2du3MXDPljOQCMzaQXvjvLVqFxe/Tj0aI
aiNWwajIjpoeDBmd0na8R318QTwYQz3JPtxcfHTMwT23vlWO+1plncJvJo2QR1tiIx8OphefPAaJ
DncR87xzFg8P3EtvdR5cRetuxqTcBob3jkR9nnXziIz6rRfZfnTaeaFpdzOFbNRaf76IUDGH7iFN
5DaCPu0Gv9uAITRhW+BvRhtmCyw4Inz6cng2HY/kKHExIYOW+Gojc6lG8nD5A5Upal5FSlkkuRcq
ioU76sOxLM5RIAHhA/SEAQXPXguqzLBW4mD2OeqjDXOre9d0rjdl48BG8j6bvJ4mDY/h5tDU95YT
dkVBNYSBui2CgRfgTi7mp5gVcX7yuHwUGD1HwATtwZTxVk+rAWAEv4HTf1YRGWOYCxydc970qt/O
qQ5pw+bNxt16lkspPK98Q94jn7GHVTPIMHD/2v2+Q9MhAwDiLd6YYn7lsPOEcZ96LDdmf/Ab/RRU
Lv4oy13rZrRHD19iZbG6dYnbUwNyHU7R1tdm+Cj3PNGzE/nPHDwj4mc8M2PYE6MwgGmNH64VvTRB
tcP3QMqA2Jmp/IIWgGtpQy2Ld0VWrYzU/a7MJfjnZ6kmHOHgPfGTo89Rx4N5c4ob8jyD4r4FUun3
jI3RNDm8+OdLIFqx/Ev8mtJeW2mY7BwAk+WDj6b5Vtu+vxrhOetFoNRHtfay4l/ttRvVzQCAubs2
tdcUcv6cyuJHFgSAqMDbaB0OzP5tQkktbCmOsWNllKzunvYpDq350eZD8auk3XTZCP9TjfgukQSF
DWRfBaHRafqqFdlLM+Gv1l4rMCJ0Hw/AEPEHuPAJmnmb1eoLlxFdPHjJKnYCRAvhXRKLR7Ksjr3V
nHCgrRo7frT5S/HAH8sWhEsGLUpRvsl4iuED/9hUdXRQrmxgFdna7+3Aa1Xq9caJy9PM0cRn/aDn
CeJu/kVx/ErAXwAba37pFERtvtHwrtSxhklVP3H97hJe5TqAuawL9m1aIzI5HBZfll2x+IeE88wY
bkkrtt3sbHzN3ixvm6X3xJm059ItH4K4/NRb7FzLvyh6DauT/csH8x053nnmhdeC7oGwCaZ+5iYm
0iB2WurDeoPfIjSlf9LgVOLRPNVlfkznLx6Epcf6WO6+MnH3bak/6Xn17Jn2KmUOv2Qx6DkKTGOS
NiXXaTOTidhijnKUeFW1PDQLsJ6A/IIKHHEU96GoJ058tLHFAp77sGru/1focoLmqm5CD2GtKLg2
WTah6FnDdkyLVarXXypvTnlhkcbD0JVA6oa0k/I7K71/hY9PVjAAAm52VzJKGCZD68L7zDpRulat
nJMF77wrqwl42IXKU3gjuFetZ72aLm3eQaP4hbXJG7181dzxiSKmW+NH2o4O+harkQRT0rnbdcAw
uDCnvTlr/brqa9ppQtcmadDXazqk5gxCwhQSkcq1D0YcfC3AtiNUvc9rVe5QiV5b0X1AsO0ggymA
9JU/xKGe0uQUrKiUuEqsAuCsYO4RlsG0ZFlAlnVgVWnaXDo25IaNRXrGqIjryIcHm4JmHOVzn3aI
OopyYw7uU9m8ZCaad1ftg974saJxWzjOlhk2eUIsdJBD8l0k87bNKTFz/SyHsgoj1g8iSY8XBwLW
N7WnAtNTqEr7rjj4J5r5Jq/o3hjyYCQqeb6rva+jNBeGsxITnWqgNe0Pfz7pKhwcFOxYKNhjfwhw
CSn6h5WgsMFf8kQO5JfCYEVhY10ZoGurVJKTMyW/0kJ3NtJvmZdvk9eTLWB2+9RoHwsyVskTuRsW
eeFjHO+hlikLS3QY08zP1dQBWbfzgwNxOM/us2k7jwqPyUqvfTCKnroQ+xf8Lg8gvkfesj4/Cb9+
yyrNOZTa8N4UGK37kVYHo8PZ4JzA0CTOLTWMPw87pVVbrffvKh+eGlFczcF8L734JcJexgDPJR0m
w93ZSPEnXPVp8jQGTvKnSXez9Clc36gByZpe/aHqZoo+jL+md0MeTrFB9GBKVGQIxlnZeavO9uln
B/O7wLeQm/VptFIId+5QC/aoTIYzZOGu8N2Pzs0dlugCtQ52sm1MWhpR89/80GO9b2oCY5nbEpJj
Lif//IxSKteIhm96MHVbr2N2znI62ZjGpZoxsFot5jw3jphtTqAyVVeeBymGQ1TlwWo5meoSLtnq
7q6LLJPFpbdysBCvoR0j/i+jB3oP6NKMUkuj7CL7FQRI19coKGIze9ol4uZlG9/anZN6I5wZ5oyP
pXc7G4RGiZOtQavpGXiYHczi1AwAapM71itdtz/oEBCetPRXz/MTVuhTLNJPXflbRu1ngyXSXI3N
PvVt0Mr4zR6gbgPNx3ibmQ+4cnfYxALGXN47i7MPVj5Dy6SKBn96KDs0bgwnQe/ebVUQ26X96Lxg
jGn3lpQvDieK4qiPlYVBz5g3RZVuhlZvwNHrg2cWx3rEhp0Qd4MiuWMH2c3rq2eI7dfaRpPHnXKJ
4v7PT7PjpJBV+R0vVm6dTaJHSuoY+qCYOJGAKU6kTjZ6wOTNyLfEyUgc7yLJkUwDbz33lh2Ocb9e
VEZn8m9Rq1PT91W7AQ37dVtJyVoCocI937y5vIu+/3JmRwLq4CSQLQJPNfzRc+4IONj0wtgvZUjv
Rd88LZvEcU5K00JTjaQGLs9V4ARfwud+KuLnAj3DDPJD7maHoIqOo4nXjvAvSOOjMbiHLLeuUzNy
jswOQRxMKSYrJgA2D8VQ39t5JBHKO5OhFYdu5g9UkmMXal5xK5IGxlf0dxy9iKBjuYtroQHL9rBF
sI609+Jnaf7c2nvqkVySXN3dkT+f8wlC4M8TIJIuUCbDfTplQmN4wY9E2UDiBO49rplIztbFscdT
OdkPqvYeDTN/6PzhPsbBe0Q+Os1Ye04bSqfl4zUXlkVSbyd+cSUa8rD89MQnxKvUJG9pySlCN7SG
Zt0xRTMpehOoLoNvtFLzc5/UV2Mg6IzkoIh+RPnplllTsZnH4ECl91il1Yce+JfYgDHUWv3/4pJE
gjDtm4fSb/ZLfzRRpdvMvp2ovus1cKlTF9fImvYEUR1HrzrbDUIn1XgXmGfe+fJqWgh2bT0nO72F
He8M3uaIcLGNbQ81U50mWxttWz74sNH7NpVkyDh9vwHNNB9UPMS7ShfJWUXCezIJ+IHNNeZX0VIh
YxjTD1K5RrD1DS3+wRCPsY6dwdm6UaP/luA84WGJh/JaKg4bNdUHZ6gI95GTTnJQsHQ71dUBcpa1
8e5ywq9c6VwHyyToayEqTfWXVCA9NZfCIgOwCAQCkdpkJrKDt57pt8kJpsfqL/AnZOTu1+2jYxRo
3gVbORMxgJm1iDArDWp4Jnl1KfSsLzuKnseCLKuqSTio8sk+5mmf/muCEfaDkiFcxmmurkeg7MxG
5pHugYXn7rhXUB9MbZJvAFx5sojwXJU0/7NdnJqASJwUO7o2EfA00GQv/yTu+nf+wgzEc/+YZ9EP
Ysd7MNr7CqWV9LVaW1UjhVERxZdAx4Jf5R9iTDHK+XW0Mon9kUP9FXj2Ke14hvGFAKUm02ujermd
tOmzV/meYLYTQ4kHD5Y9sf0/6dcfeTU+ECD3t0jdLNB6JYqBSrH2sHZ2L/Ad8Z7qjqKzZx6aqOQt
sfRXwEGC1uwCVjkjf2vsfiIuOqtj5BI73Q+GSCaDyHWl8ZziAB5b94pNCDKt3SZ6d4YQGv6/0onJ
uSdpdBkr4kLbdFTnwK733kh0GvTMYxyos44mm9XDpz6oL44qf+t26Q3o4BxBQiXWYg6Y1lUzXRgM
lmxlMb5NKZ6c3gPgmMyOaBhvA1bwGGn6sENI/Rhn60QsBiZGHEDrzhrTNfE6m37mosfR+OkU4tKD
VYTSShn0DcENkv4xFg4T+zErieyTRzeZoBIGjeQZTX6oCFOb8IPfUkUjs/1mQcAp2gKvfc77oORd
yA2QQBrr2uvItusbPLQc2ysXBn1jV2kBHFKjeLjN8ERhZuw0v3+0HSqByCA2kXgbvlGLjAlpO7dJ
6gwEqHgBTY91nr8pLSbYbo6Dg/Dy9lxVGHesyVzs6SyUZA3av6juPrvZ9B9HUVxwufpHd1oaOtjf
sGu6lCCmihEmI+UVO7AV5c3Y0X56h7a1yXioi+cia78l2BpE6xVS8YK0n+NyBamzZ+aHCaj0Op6L
+qCN2fBj6rO+c+fY3w2lbvwOcVsEqySC6NRNhZTht4wacpDYqgmKW+oW+i4oq/eqImwNwZeql/2e
q4p40VVhZcWK24i4mCheSxZr7LzMfDXofl/1icdQw4KSuMZ9MPq/AlGXM6+Mr1WHAaQqtRdLWvo/
L56KHwuSANKEdHHiu6YqbKlM956uKIB89ylRHJfjYBMukRjTQZKJs+Kf4eTSOqJosujRKgQ5Myq7
m8zCKBnLce0w6komycxmspCHNb4rEieGc4pGcx9cX2390vXPeo7xObamhvLXOc52Tvc09KRc+kxv
L1njPzbSINZBQHGbVY5p2UkjkhJLIwKmai5pRqE8DzbBbXMVXXlZMobP03M5UavHrfpF5mF2MlbB
M/5wZlNtgO0hGyv3j/zx1162NwyPtxr4gbihHB5CEmykK0YdQZ++RE3cbsGtEFd7u9gQWoHdekZB
IJ523PVp6dFRBs+pDozeeTK+VLL6zDvrn+X7pIYONai9zs63wqubZ0sMHwpIw7Xj/WDMBacHBT1d
+SmTs7kaq/RhrLDcyxFzOZ7ZYtvbMfFObscsI3PbcFTKrAmv4t+ojA6aLHYOqMK3MXZsEOrybuXm
HAYFrT32oxqcP8kujOGtUzea1nvgQR8lZv0BnmJvYqV+3Yw4sZT6I5uYzqmpzD6mYXoxzeHmeaQa
uW1Wv7eFqM6NBa9dBTEjtpI5ZtacTFD5A0razex9sYtq6ySTqos4y/FpNANcjlE6GRQr0IZjTjmR
rHNz1MsewFtrzoMnHKZMzpeiq7o6urhqPri1Fue7GpxthYXzXz80f4bsdqR71CRt5TczT2n/DGJN
1e/M0UAvMtJ6EnrFvbRymMrFg3iO8+6B7LebyrlEnAFVA4tjFQZu+WkltLl23z8mTU+qWPnXx/of
8Ka/QcEhpszRfot2ftRycalzUkOW/1GkJbUg5RzBNo/UPTDBnoVdgoPadZYMA7PjzXDLhQMi7It6
4zMoesTFiC/Dy/t5rdVtc7KS1Fn7+KwaMe37GJqLwD+8KFFP8bev4mqnq5b0u6YPnlL2fx7QmJJF
k81DL/CNr8CftccOgu3oTX7irQlMnPuwUZxU9NMgd5mBeViHBD8VGkaeif0xoQ9ZcSrLnOmAst0e
i6lkbUCKv6hzNetsxcS07uYxrh/HRuSfeasbTNwAOJkG656e8edNWK4CQ8MPz8SrfNc1Nz8Ks1J/
pD/h1u1R9D2aX6K7nmytbu4Wq4j9uQGGbgMju41dLRtO/oBUU7PXcbZFA9M0N3WPreXpr1JOEige
Jz1fsxqOwN7lrp8i/ZRZfvog45g8lN6Zn/r0N+Jvk8P85OaXI7X+x1Et8xzfjEu4gEFvOvwJJhCw
4+om7anBf/hZ/gRFmIIWSxJpQsTh4S1fjKD4lUi6u6KE0DMZo3QOqALZJjYbHt/CxMQNxJuWVzzs
L47ssGtnMoc/K7V4K9koNG/g4Me3CumthMgPZR5wvhCF5P5Tte5fE9VjaIT58v/pJB5VIXGK+Upw
jBBKm45sD8r7gaSQSI8fGhNRRCsAZt02qL9kgz5nxHTVHtlBtx7CAELM0d+qSVMxup7NOrFI5i+6
aBnVJM4UMTMdod5wX0bEKaRu91ZPqX5IFHbIapZzjTtcD/YiF+aB9AS5d8gqR9I1DeAkIwrWmBv9
I7nEitCWVj/HcsLr1ife3zB25oJDT7bHvaeZ/9yu4XhOswpn20hT15OJnJmpemLuirmgxvw7TRi+
NAgoxloYGJ6SHDli0gJkAsfxHmEcqU19I7HJj8TO1nbJTClvVIDpXhWYgFH6H6F+eDCY+DloVjU3
k4UX4GSjAAqadcydY+f1DxlD96qS9bYsgEPqcZ6OkmTOFZ9q8DTPEWAr5/Iec7v3OdYqehiCsToU
aF9hFHVc79ZQq6M5zvFRx1X3bY8xSoFVqv2sF17ozRI7dOpHT5Nw0wuO1/lo4gc7WeWUkn3WT0mY
mQkqNVjlO7ZdUqAN87ev4TTXLctx9nkQDf9xdB7bkeNYEP0inkMSBM02vVemvLThKalq6D0Bmq+f
y16N6+kupZjgQ7yIGwQUPPC+qWFgGJuycCF1dZ/kFNEDBbfIde9R5hzUQ3aNeYquBAZDrlh+5ey8
As+lJpaOYh4U01UKFziRx+B+Eg5h8secT7Dj41o1QGKF86PnzjhWUxM857nWOz4Mumey3pVHX02Y
ZMLKSk5Sso+kMNwEROYVQ47vNMvTP9ooJ6JJMOrW41DH20lqkyWUgQQQ2LPCl4AlbRfjfbtJr+D9
kCBIviXcJYE1mhAgfSfrf3zdcJ0vTI8ZZ5w8dFJdGsV7HcaGv2LUAts/pbZ+8pVOwqMqcCPhLMPf
1MI0IhKPVfbYl0k+3lSThBJoojvG5EadgCVTidU0MfzFgSQXq387hWiaqA4pMazZsGjm4HTkQp/6
qGKU92q3Ttn+j4LYcU6ClG24vsjZQSjLYPGtjTlwt2ETzONtRtt4DrHtrm1zMrFUREm1U4k31nuT
I3NTRx2Cc8jRVOtaP0up3ffCN8rn0jey10Agy2CkKPflqJ1vs8nFqk7TdN/S1nOTkIe3kUaTKiW7
XRGNzC08lO7nAPnttZhBq+k5hBWjG+9Phf05WpWqqyVIjln0+54XIzAFy083qWjarfS5oYZ12oRP
nuwgeZkxnJGOHsC123jTGs/DQuQPUjIrJOt7rGMcaOOMblP5sv6whVu85lx8CNuXRM+0RQ6EaMBl
NAITlyLcmLaZyq2tSFuQ4HNBpGgqirGxb7LSVL8Qa/x/lemUD9iq0DyEdq4iIM2XNypbse4S29rz
zbVOKuBejdXsRRya74RSpj0f5sL/YMBvCwwy6xDY+IpcKXJC6nUcSsG/NgzgaqKnrpTRZte+Je/5
VHF7vVeuq6dtGoAG0wC9dyKS7t2uqcBjBskfgQXEmwSzfqlw+LEP9si6xhU2jh2ZlTzZetgo9zCz
rO+Is+calaQTXVlRaZ9CL/p28BBtBGv80+AA8e5MNPwYfZYhuvbvhqfTq935BlF4qzhbMnEfbaah
JhGN3IsBkwZ6E8QLhoL2mCWG8xKP9FeanZnvHPZL73WeJbjeE1XsqwRlxzGM9mIQqctWQUlqbiAb
/8/1jOB/SlWQTUhPBZdKVgDhCUBvtEcBEOXjnLuC2JoF/wYdcIwpIp2gRXZZvumdXPz1lGk8k2WA
Lp66apOYSKUuSod38KOapLSURcPzSCTOmbnaSMWwscNxbW9qXWJgbhpxiEfMm40JJ8VpiGjaCAo7
m3TvJp4teAVmrfeDF+W/CS+lHY2oqDhwrtauV4Er8wg+GARJ4V6WrRFsOpvNFvEVsWl8XGRhnLFD
sR2EjWUF446VAusyyJYsX9x9ikBVd7PzYnXw3Xq6T/FUHzKNM+NAEb25g5HOGtHScBPmISTG6Q5V
twejNmyrJEqewqS1/4HgIEiaJs6zb87RAzRAQySzzvdy8AyUYzX2Bz21JmoOt2dcHT2F6HTKzP2P
EH1W7BouxQ7uRuWd8CGWl9nrUH1rF0h3CtLOa6b+1MuEq5tgGZdI52fKhv4IlYtxXLJspAFFHhyn
Zz9cw/fM0jnfGwMQTpcl5j2fyL2tebEvecUxeGmq4DvFk7t4TsyXFE0FFEY5s2PQo9wkneHempQg
P79kQC9qtjciDT18svqfo4L8pA3LvODHNT/TyYNMyBWUua9MuRWsEsLcOzoim40ti2CTRMu+f4jc
tyl01aszzG+iMLNraww9Wy4v33Yy9VGKYGFu4tbvXoPUZ9/jVyreADMfnsrRILpjnZdZBVl0+OwD
lrT2gIXB4jaStoDqwNpPxgLAIZ41ms9l8i5Mf9sCYg/KGjh1COLP+W2qlhuXj3OPmmkm6WXDncbv
jpEiSApM7inPGi+uqDJ37qyI73uK62y5QX8k2hM5zYbnaodVktVfIPhHoRk7nfq0We7zqEIs7LI/
aTR+K8oHJjlYKzmbK4MpISED6YNQghMr17MAv6Vcc6Pj9h5HyUWyecIezTvmhfwI2DRrzfdtbXve
Iciak2d0j74N+bhgkEwGt8F2l3XNTx1Ed+r2yOJ1ZMn8dd5Xv4kgbVXH36Hj0wGg501MPoOjistT
CFXfBYZCRnPTcTctKrDG+Wi/TB2r8XC0iKhFL2zaDnMWlLwZqUZoxmNFjYGyYgzv89akRyHiocwl
LbPTTkfJ2RynMx3XuxTuNznEe+tfxwSSv/4pwS3PY3y3rAYXTnsx1YcqPriinPMk2KQJO9DCO80C
U2FaIMUD6cOyixDcqGmxEg+vxjhx0agaezelHUkWIKKruZXtsZW+88SlIIfLGyl/PVWivowzPRUZ
2zbNEIknVkWx/zSXDcJMVDj5LrINa9dZ5rxBiwLW1nnWXymd6p5aTLVmtYylBEdXOoKs0Jd9es67
nJoBcKLEgOFZgL8iJ90mzXQHXZcefOl3xHvS8Ll2zYZbWYK1KavBWAg1YRXlm72qYWB+FpICgZ5p
92gX/XTNh6r/4zrIxbnI5sfsGhUQZOnApDeRVibDbG6RLOqLpuvnMYKuwtXWo9T0JQZt4VbZG9Z3
QFruPL/FTqXwXY3NU6TddE+wLtwZhtEceiAYq7yESNguBIhaChs7bJn+S4q836G7Tmu/o2sq7UGM
h2LgFSZIns44HxzApcpbsVP7Nj3NIQs/OtsZ3YzTQ4edecrontgCehM7WpIWlL2ojn6tegKRrbWH
Vmog2pFGih1YejEU8rPrAxdyvUKe2qiMTKLk0LNT6QWHOM+LXSkQvdUQ1M9ycEe+HWkkvyEbUF9h
F7nzjc5ubcCRRSxkQdzNjvOvHqQ+ACrx1+jfhD0KF79NUA68t/tqM8CghHriuYgqI5FAvKrYML14
16URi8mKTdxedi0hKaOEVOKU/crw1Je20Z0MEm9bP6lIfoMzYcTnyYLTaVhrdr/xThUpIEkKNldp
iQaaG2qAOUGmrQrb7OiLFkZG7kYMNkkyzpjWR8IMfTTPW2F63ZGgtHelNcn9TFWR/yl5/ndFzxY0
wdD9PviIW/zE82cIgJoMdDXAWE6meqtn46dq84yTo/u1oA1sUnLaoMht3FB5dy9K39rWLYbYoLKa
bW2wUxbK+kEl7Na4hLvtLLzi6OcuBpW2djc+ZtdbufiyndGk5cJMTOLORflB5Eo8+npAG+WUPfa5
gFpssL0qgjg8m7wW/6jUbNb5hGUBZzLMbj+VNV5gmLURnptVJzvzHDqMekaSY5+a6vpR6dx+b3te
F3aI3U4k5l+zrstnCXeNppLco2FCx+vKdUykdlO/skXojiaLYmj2XD61zKqdbToG9wbASl5UY4AM
pNqpadAbk5jdRZBj3ESKkKHmTXIm648drydaaVmgWprYGa48zTnbmYyGBSJIw6kTcfELMa+4D1o0
a3uMXAYXGe6zWI3Pc5IBQhmieDNWJVZKgX+q8OtyPTpMZiJuy21YeYRmzdZ8qcY6JZ6vGn0mYYnR
jGrRNcw8vVcd3TW9csRWR+xsbWVN/A/s1+fJne92lhl/gy7v9kPS9JeOmpIdO0rzFqY5/m1uB2cA
Bzh0JNuDQAXqxn3OebUxAG/juMXRmPPLaC0dfRtFWb6PfaRvgByt56rmreAJQZzWJj5x6yftbMjb
Gs9l2PgbR8S49gIQeWRMSH3IlvGmNqajQMvdWM08nqY8qUC5Ys/RUf+ZBX0jqXll85L4GA75TYbO
1soyTaTO0NUqm0R2s/u+uOZhVy6nZLVv62RxoVjtOgjpcSn8gTmPWFP1LPi1XocpVv9aU/KsYwMv
3l0T+bfXPYAYbBdrkiQ2iM25beFWmfYbG26xi5T4IxjiTr3X2mdi/iSDDOAERgn5EARavi2NmjCS
JImTJD6jQ3GompBrCn5fxkpSEttQtzsUJQLFr1E/7tzIPmf+9Gdy+bGEzyBbOr+pr94dPqiwUmsH
UA0kwe3MbpueqX0TFnB/5H7594Gf8GV0D4n7XbUeRZb1F8ILEi92k6kx3/B7bIowWHfVdaz0tgY8
gI3fyxKwOA2pMo3iN12NuYBeEGwI2yDCiPOIPgQmYDXx6nN9dPp85Iuhn5Z/FROe4ASfdGoLtQdU
ijNVFCczSt50k1/zCMOVbZtfEa01KnQuCW+YCjLQ3KKRSpy9hrnNu3GTwbldRaK91BzZKtAvkDx2
IihxOkeHOc5fJv4PWaZOlsP0WnXBsOoInDdJgjtAIhAY7R0/2zzCphokpqDwDKNkjcCyZpy+JYb9
Zdqc+Xh93bQlikI2lkmXg5NerOY3awQyHXU6o7lNrXwXgrjcGGb1wlqFlTU0B+VAI7o2Qq3t5Nr0
/h40Iqpf8BIKhb05O9oJyPYOHw0U666jJ64izbc8QgnBVqtIfgwIlZsAt3gUzr+JBiEfOOsR2jGK
AeYNlRETmzeWhLI1g07su/dhvrswmthvfhgFL4fillrD1nLCd1uziZmzg+GYh8aMTkYSHJqRHAV9
y7ws9AudMfrIv0pPfeb8jgv+tKHGap8lgPCW5y5i9kulCesoIBXknZ1p2jEGYFj97cOf2v6o5nED
Hhc/1eKPTv/nhncsSxc8hfRMmMAj8aR4tr3iKcolUN92aM6zia62gFcBHRJrggUGFWMVOPwQUUp0
Qm9nAprLY5iY3suYjrtMPOdwOxOecN/qjv6U/vEL85/JMlMOHIgfU/XHiNrVaH1mKJQmv1xKTy4u
3HtwhZhnI8Qezh5pROeede+kCyiwnNy400Ry1zwbYyku/JM8/tfemFdBg5t50OR3bcj++EIHTNle
sAUlvXXBPbhxevXJk6OWQEKWoYlyqJZYYr0LFCaJtOrefJW/8IrbVkpvGxI6c1TdAt3gsWh4OJbk
vZ/dSFQxrGdrNv99+hUa1mZqJhOEJ1eJAd5Yfx+G5D0eFEUB4i9BxSNUjw+/Tm3OGZOn39uYeIgq
LOB8YQdfHLxcPRb/WzxgUKUcvcqrXWqMeysSeAQoQxnFgkwy1kPsf2VD8101xquwpn47KPd9eSIR
Hkl48pdOwnoSwHANqgMCNz2ZypfHBjNUm08vynvp4g8TisQqJrdsNf2HtRRCjnDdIpxjT7pZECxd
8UZbK8z6hBbIaGEOEkIMNrOLzW7wLE7hmrOWqMxoYk0lweHtRr7GxOKnczKQYaXogwEtCB9QTY2z
09kUxojgqYMi5Dspj1Sa0mHsvHVZdJs07h3eArsyLTDdFrd6eT4bI7xwD7M2pcMZO4qR0BghpDaV
x0DRt9w12Fcl95XlQbBn9ymfx08a6Q7OYujJBSAGo28Wq1C+AD1w/hDbXJ6GNB32UkNFAvWZz+ra
SA8vzchmtMbxvqmqGP9lW7A2KlT1rdrAfjA+T4fYdkvihUl3MSNdML1xNbMCbhWRCzU8CF965qR6
Rp5f4KVwNkjAYDYXQ80b1rHeY5pQqMdUxrTN7QhoHnBzeuqw71euegPDc4HmfbLnCJZou1cTMBIt
Tti3GNH8HsUtHymeI0WNIIzsyC2HB14/FUn+AT2tRcbuyl2Rcg4WscH83DyCicx9AQRiIwjLrF32
xvs6kte2W+b2GG8Cn/hrpMgL0BjF3NKvk6r6ja2ROgMEQJ49PQQ7PhuCyVrtvR5voF24D2p9uddB
yKbRBJN9HKUnoj8vMytx+udeqohqpI6yn2T+Zxn455Mmu/JeIbBoX1oX6DagEJsFhYu7kptytZ7R
nv0eC97ssjHggqpkaqxdkuU0vYxfbOR/XI8WvxAEBkVsVQ9Un7djhWtxRWPKP8W3X0hkusBY4lIW
Duxga4wNB4XejdGAnUi76CfxOwQCYz0WKQ90+xWi+YMAOlUT5kwFRK/lPFCZd+7RgzInvkRm+ISy
88xFE+nMt6uNyqJrNLo7v+k+5pRPTE89Vpih2jacGJVZplsizb8wRC7sKzYzv8KW5g30nVM+dmif
9tlilIY+9Ckyxo7CPA8BnXCUWaGFESWaF4pZVCZXd9AfwWxS7tMLHiH669IC17qBtJgqtgcL6kWO
8Ac41UbL5efsumjd+cGLDQy5Tal1DIIu2lacGnA8At7o9UipkIUwPUUvyw8Bkn9xNA2/kzDPXM15
FHOIBoy245HbIjiAyt/bWj1CPV4K/vhlS38PbulN5A8vSW88g5ZJNk44wW0YmGONyF4VDmA8g1xn
UOHPLyX6CmdeBNSZSzKJ+xIFLQjpYWgxZFCYA24+JUa77maHRLx+VR4qasnhozUQrcB9khl7JqCD
fLMrDWQu4tZRt691DbZ1joxXv8FQJnFK6GigHSTTv4nLpt+0gi21bjR5uBBrw6K5ooyCFp0w1DZh
sncM60Fj3Vu8cK943e3jGnNwYTVrKJY9myh1FdjYXZMLUdMOuxHUlzCMT0dNWM97b5/zCo2527Qa
HcMWeKqbiBBHl91NtJiCEy6lXpsyyD0KKj2Y1Ruro4Ojyl/fV2ePe7i2gmXU4wjg/i7WsvMyfI/O
mae2oHquvBe4OdbDPDRXvx3srW5IuXe21aIMimnrL15DP4g+tTHdptJnLTX/q20uhOM8F7cG16DD
fJiRiqSE754RbvXzlnAXr4/aTf/QrNB9K9ze56iavlq6Pu8o7B6pSetmu/09LVr35Igm+CqSIXy1
SwdMUxBh3Yzw7QAK5ycKGZAcO4YGEOLOVX6P1zG+hxPYbsVmzncIvhhYg1guWyrBoBr4z1NEQ9RM
kGfr+cpaNXRhQU/mRh5DAW+vsnCbHRuXCoA7/w86Qk+5k4JycuhCFA1fzPmcW0tlCE61VRCTaioc
1qElYRvfX4h3jG+Ix42NLxBE4vL2YJuHIQbwjrb7dTgPoJH9AriGad80a7JtyG+ECsk1hpotF8J4
RTEnqw23FDsnC/6H5dJbR44oWQlMF/SJt2g2qdeZS34iSSYEcsRnRXqg7cV7CwIhiTqFw7z4GybD
DwdSfJex/ew2wTvNpM/o0AfXtcVuDoBj61i8xKEFGsDaNIF45JBZWGkcnCYAV4p7d8JU2Eehscrp
2NmDgDeupa1Gclh4ri1CATyduknuqBtq044lPgmWDTZIfFqdkIgDOlH42EWAhz7FrbWW0v/GP//q
y+5RTO7HIv5GFAYWUOKJZsPwTIvsWiCeN8l8SvizSTG86kSbK0ggLfv0ZOFPWPfJWdBfQf9RZkGE
2IaVqh944aXooiJL92CHUOFLOAmaLI2PEb6skpMIBbN4/Iam4JKLncxtb/oeDKXy2Z4kMAoDPkVv
KhYcgJf4xRYvcMdLmFYjq+mKb2sbH8LROdZdwrXBn7Zm75RbNO9HYjUP/Mj+MdADsJcGbAkQFH5H
yW8yh99lIL8bH7d401yHurw7o75ELg4/R+eHaLZePN9Wf0TivELS2y4+UunX/RGlkFuBf9PF9Dy0
lKtatK2Jyfhpw04/AuFHm8HIbnXWPrzcA7lvcGuifSU1HmluDquEHWyQ5dw/KVfcz2D/HWO4ZdKs
D53Nmiv57y+aKJCUUdoeObq5EiQHVydYkxUGLTF31aZo/PQwqgXGnbMnraNxS5UD4pHqWJCOxJ+o
rlXq3YuTDkCiB3a9fLeG4AMj1naqwreqwTLIuf7uiuKODeDUxdFRpeMV3/p5moMbm4I/ouLLobSz
m4vpA2PLj4m8sWM7f0PU2xDtluyqUmg4mPL8zNpmIG5nR55ibrUd3tqkZIhBEWetu3YCAXWNW2lC
t4tcpA1LWK9tx7zV0NUZzJsyk8FSv7wnhl9uJjeljisLGewi/GMmu5ho9l4JMf7PE8zyIlzzxJ28
HBM+FLq7kbpchQ1ogSPrLFT4GOSAyW7V7TI28c4npUMnc2S7PfvZLoi5SwfqikZ3DbL46Nsz13sM
wJGaoI85lBNF+i+qDKSF5MVxsjPGku+Y6NKmasvPZoT/xC2gKCpYKHbDNk+Aq+UVAQbjf2ZFHdMq
yN1pPZp492sJVt4tPPMQTT0FCXMvD72zFKy7FtQbqo0wX+UlgoJGu88Ddk1VZexs8hc71pEYixhh
b5VRmgBOQsh0brjoUsKccD+wC04GswETW9pclRs+9hLb0NH975qaej4LONZXn3YGADcCOYcjIxjU
AxtYcWPLHhGZaot257lRd9CZl5KFgsG3HsLE/GllRXRMxYZ75+1efpZl5mG+wBWn6MjGTLMAmqqK
Vt7Ukd16zAJnRzgSkCo1LiO/F14L9ezAnA9DtcaTjWtSZOhbEi63a3kqX8e4XLZZYMa3uBstlL/e
fm6S1tjHKoEp7o7eUWoA8sXEfBhr3zsNYY9jqDLziwn/58BxI7ahG+B10nO1x9tRbDGyystcGjBK
HMGwNCybCANQP+Wj3m4uYwDsTtt2G/72NW2yPglGaSdnqnKGDR0eyBPdKAl9xNVn3TecfSC3maWV
cZLpRPdvT5vG0hy8l20E7tnzAQ25qnDZWc56b7isewGY4zhkM72Ly3i+Vz3fPGVEOEIDaTx6wZmE
dNPyPFn9NoClti0aNmPaQkNnCxFvbaHpiRQc1GIALWKluUu8zGlAvbTp09DovzbYAp6u1D24kRE6
mw7C5Yu7EBQaqAcrA+Vuq6Zcn2vH9i+FMWC8yP3yaZzL5Rh3EDXi2a+BnINaXXFNST9Ht/P3nDX9
fkqDeauwbMLOZ9NnpbxLvTbM95EZ/JO8j5bEbsnX0oPNgR98gh8S/3HYTazqVlzMUABAY5fFt6li
CTGG22xZd/UBF2B5LFDMDI47CJLXwu9+e25EeAKC/4mohr/qtgc3cL/6IT31Q3ZKBEXbiKI7gY4W
FC1Uzri745rYygGXLvwK2gctIjWhnXwWbe+syrDb+iAaM8O+O6r5O9stGWcSDathCSfW4RKSgbjH
Y0xmBLCfacpzBjYH+25Cdbj6EniFl0DXpk1m52Rqj5lOqbdJqREHMm01RnypvKXjpmbVxWeBZXWT
T6T6l0BGBbcX9/0Jvvimlc7H2KTrwZpfEruCOBDvbQotGsW2Vrav0J3/KYk3Km64gvbLVFJEF3cK
LhnVlVZtXId0kRGLi7DCY1dXP3E3NHgni9OUpPcxRRVt3WdYTU+Dsr66eXxW2iXez6U0o1ipT9xh
JTvjzxJM8abkxUYNikX1lM3Ok1dLvDLZV08yrzf8vdM1NxvNrgE7Q1dUfJkgLvFuJC6YgACPm4d0
xa3WFtl1O/vsMhZHAKBgGF7QAl9NuMDeYHsrO4/3sxxOQwZDwJwrlotGe4xa8WyX9s6bs+vyn2XC
fdIGfZ/R8k5y5Br5FKfgrv7JVbeLvOEpMM2rW7c8BvVXszBO+mJ89wt9qYIuWOqPTCDrZbBnG4Im
1pORVPMJn9sJUwnLZv1NUmRX5sURi82tcc29wG68C0TB+rl4wtb9ZCNvuZiK8IrBz6mi9OEk7r1r
5rv1X/BluNEl2Z67VAVcdI0L4yjZ4gYd7j+WR9JgI2qx8Tu5+zpLej/44rF7ohaPnRN+urDpX6Ip
874RX9hFxVl+HfBp+QqsW9i4X1ZlHe1yAg9lMa2sSEj5ry6xHP5wELbnwr11rOdoHIngvKW896yy
+u+jVRgGHTsHNgIzaqAXMU6YcYphYjPmzUAKerhtgrGb0bpn74pkbuWsYiMneNgoaPSGUnvtpVRY
w4CVRkmElFCtW4zYXQxGlIjWHgyX6ozvAAGoH74hmbyAyqRk2g05jhcjS22KncX8ASWepm6qwYK8
+NSVt7Z9vc8hiiz0LJ/srax/BvxyMJ8h5kb9elGas863L9o2ofpT3boIC21kZmvpTOO+H0FTEIJN
UDa1M21LqJQtcw3hTSo1kHKBkEN9PbFi+ApGA04VSeQ62/KC2aUC+HWInSYUJ4sKcfbqp96gfGRy
6H5H5MlZfZ2byNq2Ov6g3Xg9gTngncArQXHrs5aS6zdVzz6hbXazlsz+jTzNIQdxb4EhywukmUq8
FhZ42mIqD0scohhdrPvx0nvSJHAaBpqBCs34wBTFRcBYpk2z/LKL9C5ZFRPAZHslMRa2GWuy0Cuu
VUw2aO5PGr4NU/UMNDeHqCEcQkZhfWmJzcxj8iur4rxoJPNkXwmLPP5bJIPL3YrOezID6qEjYimB
bpM9puvdHPLubFA1W3vemCFe7z7h5o80JGsQBwBj1qFFOMGxw5cgn7aynp/aQsPhzEdoiItJeb5V
ItrgKvye8b6InKx6QWBAMyjkxXup89Py54rDGPzPO+L1lVfIxs+ztxCzfjRC7nJ8pjhQ/vz3qWQ2
MJ17Viz9syj9frD3i/6W6fIW2T53XsARRno0q+W2Om15o20bhzgrgtV/XBqLqnbTY1KnyhWDT2he
MquHvmNEGYUd7SYlCtGIgNpWdr9pnGzsOcQY6R+izDtIrkoRVnDqRhc/uvvwtXlqMv9RS2tHoAi3
qy2IRTj9o7ZpUk+tc0ef5dzHxzy02bnRZQh4eXjC0wIrIvfXTsEtMQ6mjzQdkXmlf/ZwgK2m2nkv
yf2spoLYpJjWFvHt5Qklb7BW/PkHkIVmRdKGJzsc5m0evVe86LQttzZfWy66GIKL99whTprhhrHa
HGK8v3ct3zn4fQwG0GkxJRB8iRm/zFocgULdY0CwQ+d/adxA3G9fKYhaGtg5kuk0H90PEMZPblH/
hYJHsJjHffmqFLZLcp3C5pCcDS1MuqjmJzNZzjF/3hWtUfwl1Wbw15IDSxN8sDXCvDvSLAm3M2N6
EM6m6ZH96C9BmimCv63ZsWVP/pU0SqLiuWvy+MfCBPXLbj9cWTUI21qizfrioZzu2WrFuSVziGyC
t73N2ODPl6CtnV3CQ9H21SuS2c4JmJTminCHg10IINp66JMP3yGN5Wl5wjEFhhsnBReNmlvE8BY6
3FWZFx2OHmAsfXtkE7czh/IDEwQAr5RO3iFM/4xewuPU03PGQpLDHad+kycvMBIOBaWjwMX8tzBu
LhZlIplXuFDi+z+e0oSZobpvhRXxU47lvy6YJP07Q7wpBYXuAcH03RAMj6ZEYWE8Wl6xfIubP9D3
LnYxvWWme/clsi16cA7znM9cWtVb0IeXYS6+lDTH1ZIBHqOYlhDnKUCg6n3ruetcKs4D91j35UJl
GqkRx05m6Dsgm+eq7f5WCKMGb88V3ckv1VI8afi3IvX21cybtM7th2z6p6COP0c02IOLbf6OQiHx
+ELXDAQRcg/Zc+TEKxoWDsV0M4YZr0boCdRknGBl9Sfy0n3esGiEfosZnPwkinBVWsegAabul8Fb
j2l75XpLN1Jn1g/bT8JbZJCR5NY/XnXNBaov5MbGQDRge+GJKxkrvXDDELFmYX2onAgnCpYOjYQB
DCMZnYO3jIFDW0a4LT12bLQxXdDG7X0+xPEzu5+Zcd+X2ROoKomaDHip9MT0ycWWxo64j4YXe7CR
YXUB7aSuU+gdcHjZuRoDTYKyu5rt/NW4OFbHMRNQBniHUUl15KEAYlR/MuTbbD9sYzcOaLAGGzY/
yPaxN32ppsYGOwyv7DfeDC+OQL9AQ9Vc9+rB47oYGfiA3FtOY+rK6Msfm5pabQpEiO5JBwmbVDIW
gms1Ms4tqZtr3dGU4KpbgLiyYgw82Eo/cOBWa0WEwWuHctNiqWAk+Zt1ZFaZ8HBCPfdFcTJA/RMv
it2X3jH4qAt7Es8znoIz1q1poU05b3UEIbxFfzkoftZ/TiVZa6k0YNWOmxK/v8R0xT0zhR5dyD1p
9fLbpxLhwy2YWJDmSW99VIUmSNPFCJk5VacEb9y/TRQ9l7AGQE7+uJDACpdNbzLeMRgtRKnxSj/o
O/HeZ0pHn1sIAVFI26BV+U9uZ1l0Aiiu9cBcn9AmrbuaaCJKqsXdhge3GbTPN2vCtsHfDG/+Uc3G
gYpOJDxqn5u021kttH+BqwavBluuoEKf6A7+PFwbBnCDWxbXQM2dleUuNdm8gkoNrUL0R4dRpbPb
X2IZlNrUh8jILgPXfS74F38hiFR4ooqe+SZSUGUGTFiXock6ti3MSmSExoMMrfA5JMzE3YJuH7c6
V/bs7ac63fkaQ14eiHRj0z0Y1/LUF13868zUm9tT82KnySNpFzkEPbnn8rKp2LFiqPerX86QdzYe
mIssMZ+nFqvPVOZ6BzQ4tJiU6lPSTUCXSgCJbX6sZBAQZChrPLOtkb0v4An2YDgmNc+FmSZwUgiv
wSXGNe0A5WbQSzTdM8z/8BS3Ypq+HFldON4OAXXUMLmO3pzedZ7sUqWeSE5tvNjWJ7DZDXRX+EFJ
Lrcp9ecbqCjGCkki5nXPvoRbvc2VgyniYI2se+U43bsIzSnNMWizXmEH0zkRqW6ND+OajNfBqbLX
uEzZXbn6d8bkc0CPWhTj6skM+6Pdt3+jLnnxG6YSbDG7HJN/xj85cNqj9ooHC93jVOAmGHTWffv0
6DE7QqUbWO1qe0Oi4amj8p1QEaqcf6mc9FMZ1VUOCZ+n+3+WzmO7bWQJw0+Ec5DDljmLFCWR8gZH
lmzknPH09yvPXXnGlkiE7uoKf9j4qfG0suY+if6PT6hH8mCVDOOLGSg75ByOyNJtnaY/NmOyo9n7
1gYg9VBzStFWE4XsoRHQaETCXBCnpU1XxO9U53C93OWcIc/R4n6nkZRnpfgOMEvrO8SC2tNcFOva
pkGX1O+4qqy02PmrGRbQ7/mkNHCtooRpWpzkYDEwsoDNiM0IbhlZiDFGw2lvqCwCc9UDOy8M0d/J
TfiuUDlByFp/Kq0dxH0WwyVgTguIewMFqysMx9LBpKq6RlyhboPvdcDqjiNN1bweFg5CxLOOLG2E
sKrnoRHvd8N3VZUv4KTs1QwBuW6GLVYPpETS2irjYG275LDDwFNRhi3yyg/ByYxTcynNNltWdrse
TTBBIQzxhTHquxq7Dfzfd+pMK7MSCMO863UYjJZomAQVvIkcwbmScW4TKcw4DPNUsShFM3vlqqiB
efAkmOwvJzS/M8Z5xhAcmaRtNZGDT2FLbWFw4N1QInCBiDIGLBIh7BqwKpknKJjmBXVsPNGc0V3H
GBHCsFwYXY9PUeT+BdpDjj6FMGur+dQbtGBro2KunWrXkZopnpsBmiySIoml7EOnlgdvPKsWFRaN
2wu79WCiZIRofGyhWqDPJEv+c9KHi2HBMZJrsrnVuYSXHyroJ+lXVnG3AKSFmFHmQdzMGuQQ6J4r
fv02Y8q51QMfLZygYU6V8diC8W8Fp7GurW3d4VAHRQ8l6h244nWoer/hED0I3ODoek7LEkBU6SLw
EfTvhqO9OPX4XjK5ssbxWSQcXbn3cCGeoRV/T2tqyMEkh9UrKFNNXM2v4YiUzTS0wHrmqvtWEcH+
zDLDO6S9Hmy0yfty8ua7APlHQURI67tkP5vFEQ8fHka8gU0LD9Z50bizRJ+vE9J5saLSk+2/5W5i
pqE59u6hmp/TKtwXTsJRNAfXSK1HNOq7o7zKCbRWPv8zB2f16ucym7cem9FTHWhCzSvCgcy4lE2i
yrDM8HGtC/azL9ZIimoiudo+UKx/Iih2og2EL0U27oLOOtbYMelZtLZM5SMw4q1siMEDkEPUA41w
tvP5icovu6jTt97ogXfRLpOsLVZdCgrOJc/ImuIxSnVRFS5nBs6fSjTvGMSBrHVXdYuO6r1CAjbK
AG2eXYj/Q4GhQ278QlDtqPfmNe/2HVsn24PnBIiCRWwdLSHoLyvtPg5carSXRWxqgLPV6VIwwjD/
xuW9iaNjQgc0pg5NkGRx/ZIVBaKL7/YN5DMsneQDsC0sRr6ca8ghwfWXyN8JsN0lI4NfycjcuYDb
X+agyBLaLhGbxm6JcMxgLQALpNKEueTGZdY5Q1poeO1GU7K92UzrsvpMAI4PAAwc7WOwH435zfdp
ZbmZBlrDXCvblm41ig8gYei92CdcCNZmjHkwWAh+w0JS24lRk6E77RjRsrdUMBD9MlIz9O3uXLDt
XxqEJuCylHQiLRwEsUexgyW3w4XCyOuo3Nr+JygeCTJ8/FGg48MvzqMGCBJenI2irvM65T9cegpQ
i9k1KjauYHCWljYuZm52ojB26YhW+aZzmj/IxuvwH/O9BgFKFniHFaARBOdQqj5nn+fx1kA4Oarw
z7SuoUfrPvo2YY7BICNYF90+J47JJyoKJK3a/gr8nQf9ddT3UeBQMYWAoChstTtPYYRxHuKE1Sdn
hySR3w5YtRkRmn/giaKiCbv9OeTjqu5KnEn/zIxL3MxZTEit2cOnx4x3nAhI/70wFo2amVt5KR1H
FksSyO3rTFZS2V/YdLo8iGwvQYhfqMj9FdTA5NUH8Xuuz3/4W73SLwbTgM5MdjOYNV14W9inu6eh
+RHVKRshG4vz3qZGm9Aadg2MJKUVOx3kychi8sqHBoAMAU/5HnYDqzdDQhv8waJ39MWYoLMwMVtj
isFTwDNs6xYTTIf7MH6HOYq4ub1iDSr9a53ROpEFiJ+OuokLCCLtpoKCgdfIitv1dRPUY0YL+d2w
3i1waXb95aK0ppF+9MozDhgS6rtqfh/QpgRFtw9REmkLxGX0k4N8sZmSXmGK9/8L7cdNHP5m1U8E
aPQvFM8TlRYaAlRMNvIRaNYZ9gdjYPkNszOYUYDuxAgFhcoD1zw78Zvp+jsYV4hX7C0lOs54qpMQ
yHlUhcZWA/7LlwpsFYrPwmPqgovOnS+rW5fWE6JrjGL53bYBS0r+rYcwC7RiZdZfMbMi1jTXJ2+d
thZs3WyvESiYvZ9q2Cc4j+0UZzzkFSaLDSWF4HI6BHD06bdnIyocQIL3fthTbT79amiEJ/GDR5vM
za7S4pXWTXKFwajuE+01ZG04brlmKLKWrdr23sFMH3FzYXVyFaibnbkA2W6yeIdXXJ6O/AXj9mXJ
9hoJB64a0sZ7K5CI5TciVJP64UG2SzXqrsPOXrCweHA6+W6OFECBCcd8xawFHnQ5LWb7DQxOP2NE
7CDMBip7Njfs8pRwSWyozG/58l7AR6KpwfeO+U+DQg8oAQR21WOKqmWtNy8pD4Rx8YO3AYZmbUA8
Y5FHXy1olMJB4kt78bI71x5CycHAdD3b/t6J8uaCjsyWOXW14LlQqtPca+2XIk6+8NVjrBRQYeLj
8QFObT+BoZNoDKPvQP3JeTx/Toa941EmhnrKpb7MaEz7aJIbgf9kYFJH3aUEwxsq88rKrD3vgqc1
RdohAO7oE6+jLl3RAoYO31E4f3DzE492cJ/40ixGilPGWBug1avJv9V4sPZ9uAs4SVSaigO6ttNI
DsiWy8tvJPcW+AevPZ0ThPcGfdhEWLPlWXXJuTM+5S30bXZwdWyeSdyiJryGBT5zucKshptTy6ME
97YGQAEeuq1UVHaNrWLpe3PMX4LJkMCodO0Ho38gdBENa8hSQbLurGLFIkG2Yq1be2wfceLIvnjz
/6TNuv0QtQ4IYzQO2UU9AT9801XrzeZvuFSnFEe97MlNRFwPP+PVyJmCYnXsBpUj+zhSH4XAdwdq
ogLDTafdJOgUR2OyjrxHEGE+3WFENNPdAEmwpRNNs8xH6xKh1QB5RUllZT8UiAmxUCu9uPYuoqGA
qeRYgYm7NNsNJ07igVK0gQDqTG/bTcnkquT4GPs744BT1KQLpXlgSSRxItvbrrV2SCOM8NKjoFGD
UM0NT6yLjvyrLBj85RfoG7FDV6b9kZLAtwIvhtSZxsW3wpynpgHtaN2WtQF8x83uE0QRAlkYaltU
+1a+75D6VissuVaG4n3PgYl/FQ2bnOwgSrOdVpU3+YGiqxZEXFtNtgkwbv8lgcnmQnKlfNwzSd51
NUKdWnE2qQw4OUfoy3JOcKUaxYOLXkcvgGt8pIaOyUJiz3/RZTpGaY4Moa1siNVZpL3rfvuwCvWI
XPlboSePyZheeVSary3H2v+UrdFNJNNstZEpV5BXL51mv6G9tGzLl65iSzGtlTyGJ5upYEf4bWRY
mGKRu6oxWX57Rx/9wtE+O1BQFMaQiKJW+p6GI6qz2TKdxYP6D1ZWWOQxa1VO2CHsIg7o0Yb+d+nd
ed3Hp346VD3ScbW2qbq9Wmo3WSQd6lagKZHQ49RuFti47HgEckYPVFpKeZOdM1dPGk/IB6Cf3INB
iBNrp+FcVNBTTBN9r/jzSod9YXb4T7vEl2maDt1c/zXBQi/Duv7G1GtXp+6r1loXvZmOgaes0E/H
bBUVFGdovhhDXZKx/F36CCIXOJtWunpFUq+nmoCpRFY64qduxjCz/WngR1D86qMJlJV10nWMSD3X
OChT8lS9YK/61qHo9ffE1l9C37EWRoLEipntB3s6ove9n9ti72XRA8/ELR4+Oxj/1wiZjtxLvunY
8q4045nlzRGB8G3t+3uDCEDPbBsi9rGA9bQc3eRFMzNuilaw5SH9kgvajsXRmMj7WdP4e1DZOaa5
CfoZT41w65gza9nXN6jkrWqtOzhVMKKHhMIFx2E6VhrVE+aVg6eMCycsfzInO1pK/TZmWAO5ZvV7
4FHEkbo2Wry1o+alqjLaDf1ZHeN+qejtlkbmXsU13a60bSBsSdg+r0kOLjGf3N2cafcUlWZJLgcw
cAx6dlCYtwbrN+tg1FIg2/lwseovBZfoSL+yt1X97KvvNXGTLSvhOCRoQSpvfabmH1r1VNk1hUqf
eGO01dkBRIQLExhNoupZK8CTnUmVJadp+h81mdccgj1LyyXOM/Ag+rwDo9mqmBWY3/RwFjmAx5wm
R9WeXf8nbB+cfJx/smMmBkkqMvBtcsOalDGcONBBDvF+GUzsxevPGcNXAmdGakoEpjPHbOCSGV8l
qjFpHcLYemmSm5wxLHg5OpSi+zWHbwlfzKcSiWWphXRPQSht5v4ZJLNUOdIdbDgqx+ET6gxDL4aS
cbcMNHs7YAegjU8uVJ4OodBxUNBHNU8yay5cad8aOjwVKJ3iaULJjkGDp0j0Ar9ezg1zfH1PjoFL
AZm9qqZHqyaVzD5GBGUMk9wxnM82mcVIV4HoXOjQ3KqGCYy6k2iL0dhKaz9yEDKT9UPQrhwuk00q
TybCiZlG6Ulh6MB7oyNFR4lzloSOT+45UWXqMYP8V2YQvCqsFGABJA6mfpDvHyAu9iOR1XvklEm6
AUqCz+AyfIY/enPzkhZ5hw8268oL5i3PL8dqo/2LtRQgMCmvevdpkdz7GRovmP1Impk2SHoTWDP7
txxrFAwsHn4UqPEizwJoQDyUyl8F+pV3whEKZhqqByf/i0O9EcUhSj7f/3225G3yezOQ6WIED09p
pNsfPE1+2ku/uxBwEqlXx1tCRHcZd98sDCNmIqnvswSjWpsZ44UlAJFd9pZEf13f0d4/8mJa7SHD
pIoCsoo4tbgTF4m8TnkmVrJxs6uW/fXIzPnMMLzPzOSBBCzokuHrqu10VmWGsi2rwO1ngsmp59zy
ScIhn2+7+MyWoGquVPSFdBqJ4RvbJG6Q9UcVGCztjvnVykX1dMAMbEjgKedQKNDO6CGqxFeFLjbX
KGkh7c5dlLYHyUqzPL6MQ7x2/J9CRQQN5wigTsFQnjvsZFkDO9wrL1UrEv54sYIz4Kgo5tckZrHZ
D10NYNVN40rChAFXRcZlqzC0dtykZjMDZQN0UXMQH3iAzUdqXj+5SP2CBOISral1Yr04tvcpxeGY
oV+ghOIMDongbXAezJ4QV8ge2Eim26wwlq377/yTfaWiwau6yiJ0QPzmE+hqri2e4g+JGKD/l7Hz
2+zcC0Uu42u4K+VLTBDIZKkTEMb0K0DFvg6yQyKHYp09EPsBj8csjpUYnyk9vFY/e7a+iblbpfLh
zJAyDf6SFe+1HrA+pCm0Ac5Jshj9XRT+HuRdux9i6YxIPmsncJZSEoZuvs6jbuElNpyt7K7RZUOX
5sp4HTAXwSlZV9W/Z+Dx+H1EEjWXLGRfMwlYSMGvU8zAxZgz89Z19k2OCa0dz04a7gARHELuhAaD
5LOW4yA0wsCa3FEMu63xaCLJCSLvMsYg5iN9Qwts5XBVcbXnjbIPCVpSVBNZJLz7vb+U/x3IaRIK
Cq87jMiuchX8NLpmK/m2ZLSX1B7cI8Trf+sQabxV65XriPQlovcggV+ibpc0+39iwuqmML+1vFnO
HGMhXgJEmUz9/0qWpceCYpF7tbomLPOmZUOP/qqizDX5k30aIu+rA4RomIL0hnXxWmkZeTwF+aGS
zvVMkOCv2BszCRtnOUoIQGPJXhs6gXbS7vz+VWoAl52IBMeVXInv4X0XETjC7C7BN2eN1NojYXdF
bB9Z7In6QuzhQclC5adtQwcmIZSQz7b7Y9FVkc2r6hgcYdVRRCJ9sClpcUnJKZk6zVF5hIRD2/9h
LU79w+jf5WSrEQsPSaIJbD58eC4oapg7k6j/a4ukn9NAkiEK8NpdOoWY06Lm8VEEA3QRNPTS+n1m
ltXSYgeBLK0AjdpYzkAX3QwuWZZvLGNuQE9cOsGMq+bNYZ3AWxrXdQ3CO4rO8pbq1NnJn2merBIL
5sZTgwgozRV5v5z4VGi0OeovZJuXXonqIA0PG4hkt5cmR0qkU3ELkCBoWHujMDag5Ndh/2u2HQTX
4HtRRHAsRN0basggQZzdOODOjeBsTANPzrySQx0EK5VCikTBzXbbbcqbkAfCjVTmZ6dDlyBGe8kl
TJ7yX1KhoE9OinuRR+LbryOHtBwY3Kwc3RMpLmvi3+Aut5asPDu/U+Mb9nl0+KfuD1OirVY0F41M
SElCWZacsbIa5HJrcvNRj5iDxmveE5FUGWimsVl7EuO45YPQ7ELuVgIH3bYAoL9xNtlNbCoalA7q
n/50axCq5z5YD0X4NaOlM5jqSuOkJBVghgIMfEOhniQbuXxWYB6mF9N6zxxvwXvMadNVMcBhOfvq
ZC0dGnl/skblJJAmG41AflKaeLKIWdmQTNY0G/+dSALX5V3ZlM9dqBylV8ilGJSkfZGu6EcxkSAn
NZa6YqCNz37hLIh0bB4eXvjBR/8/Aeu8XDpRDR5DFi+MBB2s1y4CMekAxia7kXyCKt7kY3wUZpr4
IYcB0wawOde6QOaJSKWnOWSqbxdXs4RjmjPVRQ1TkgysrXY8N4vijtqlZdtIt6mkZdbtzZ64HWxF
VAGZ/6un2wz94LCRWrO0cByVBpUcrMTZE8cNTdKkwXslW5c2+Cs+Xc5VeCoLButQO5BG5vnL+WT4
2vQmsZEXCIdYW+EwjXdPany6KZmO7Vf4nWfp2dDHGWR/nr81aE4g7+IBPO3XqqEvvaC7GoP+4jaw
+QVnbbmcGl5TuAi3kI9DAimwfVjEXQSLFNSVW4KPah2kJFzYKVaKopMfhW89JYWT5tfBS3rAlG58
n2x7+nD1Pscc0SkuuIk2O7uuXkgOaQJF7a3LAkJvRLpQTRsUqNdxkp2nmraKkCWQ12MqZd2zNNoP
IHYWfc5kRhI4WVCj1RxmJB6JJPasfNpUwY3evielw4MQ0zh9W9Id6uuMzAcQXDRMNDAQt/T1YeWY
eK3hMlUENAbD+TVVczgL6P9YQXuVxvzA/EAblS3B7dohQ2b3zVl2mxSO4O//ahQhMmT87+engxYn
L6oyvEFgQsCoqz88z/vsXRhNNl3+sP6WQkvR/KMdRweA+TQSjO3YJqegct5zdDGWqnVRG+2EUv5+
pKs52hgwjNXeoukA9vASOMVnaQ4PrwkPQdyvJPWXoiUl0XKd5lpP6CG0o3JAaGIrfzmVGm5BtnYP
I5pBtd1cQ2YvEo1Ih4824dnGbvuV4fNNUemxEBaA4iGsGhYV0JUxXmgq8hVJUmfLKUUkHjoMVMAw
QpyYyoZvsBFNm0HX4tazHV3GgPkwohUfWG9DVb20Hua1c3pDdu0gr7UYZrClpqgM9udSyy6MbS54
cmMj1O+Nfoy2fqDCgqhIZi1T2JBWbJ45gsZVa9f6Lcmyl75oEKTIKJqnpHdviaKV3wEa2LDsFbqc
9OSQPkwoZEO67SlSbih8oyqVasp6CBGxUtIC8qD50UTxfSD3UAFQQZWBvxmNmGzSpIDMcMkaEjdp
Oo51DuiBZstEAde6+q5McedMeJNyVhaODk7JL1//lWnaKGtl6TdIO5Fjvcqh1/UeTbKeCgdsBnTq
YUK41cwDjWU2NesigdZSUUzqtjqvcTC6GUr/wCcV/HSKYpxGIoaeEpT2Ojtxcf1uaE06HgF4jq7C
VThNEaEJ4K0rIPa01FsjVY2YFNVpPP02Ae4zKsOIC6mMW2sG0X2CFDOVyqnJQBVqNG6vhuevPaXY
Tl1oX0vGlUs1qyxQ6LaHsZDLkBGTxn7Ac70Y7JkhjHpR3f61H7p3Gef3uXXrGgjVI5rAJLXM8LCb
QTL3XuudkE+6GesiHWVM32V5kKwMRvvjRXoGFQF8u/FAoY0gioc1OpcSMzsXIeQmW3lg13xoQXIo
SbtxyG8DVXY0DTjQClG+eyvIutHihS4DHLMHR2GQCuvdk0415z4Puv+KAMIyz4aKygwjh4FtPPgB
Ta+31HSRhRcb4uasGoUmLijRNfkbsV7T0B0VQzYDwa5iLWc0+Q3JyDokNexhy5AQmbEMfGC5ggaa
G6wjCMh1PoI711e6Vb5T1OcValCjqnyo3bgqvG+5MDX4KMn6OEmH8E26AQiJYEbR/Omp4/LcgnQW
YscHlmlqYlaIsS84QPF+BmnS4NIIARPkaIv3HSlw6l47YD8I1lLAFQs1tFlFG0bN4J+Q6EQJMpmz
11yk5HPOEPlol2XZYorDbcoICArQoWIe5TcPB8URkwJZGo3SE+MnJE8ymRXIF2Ayfhp5GSXCCfLP
5CHk2G33XvAMHbSa0j6EfBNijdEsq3yik8Br8PFnox9XcMsh3bcmJiPNfwb/piMTUDHVXdZU85yB
iRDPQAbJrNgmW60T5ZVEwFYVFO9uE1TeOi6xMaxxRPMWFu0fEpTefsgnkzv0gEcx0+J0xdalAAhG
KSV/Sne+xFNRhruksCF2CWP4RkNSIc2Sfwy6NzlQZOmpLT5wb2QPcm7HcibD9utV+G95sst8cPiO
tqNhcLBQj3Hs9gg29oPDfayCMx/aMouTtZG40waNQmb0OLnH0wdCwyu+UG7KzpBVIROV8insMjJ8
6UfchbM9+tfBGr8CCzAs4lERC62xpi1Tx8RUr6bKOelUGxNsNnpJ244DOqVHwWeMdDCMFvZCRvPN
E2Xu8Q8Oxp9pqZ27OnlXvP6DSmhM8crBGI+1zGd6cEM7NDPopNPv7NbcBa8bvOISpcMPnaUtZYJc
shr3W/AnIAc5cnunxYKcGqx9OKjqB5yoJcoVkEsePgMNknfZstJ4ztPx3wKgOeIBJuDR0jQ3++Jd
0p3MeY6qf4bockqLco8myEqev6U06yxBnJ4HSSdlLU/KK/N9AEdT6rIGkmQGZcvq0aNX4GvfIdwu
vOKvjRrgorXSl5nk3GZiatHCRIJCQ5A+mQEEh2+wiMCluP0vEjb5rgihvmWBmYHJlzgIEUhlwJYN
WKRV5ezgUe5kAhFwzNWwdf0OtCNET0kBCqREYF0tVSIvFoX2SrTjc0+BNZCf6uzQe8UJiPVlDJN/
9SSgiXXDEq1pdgbOCawAqe1IX6wG9zrx+mSbyXqTEVvE+SyTUAlAFXrNXddgOU/jz6rMravDf027
78QZ7/JEJGRJpFOB12jkybTJEs3Zks7Lr/dlc2j89kRjSfakXSZsaHMjw+6yfDCm8Jz8ve5RborD
u5PPgETwEK/7Rj5HFkoT/a5H5UzEnMuJnXJLnIbuMh3ZdO0UPDcmvbzZgD5BSb8iYIHyr4oevzCj
9uwMmBKyzA4mzTRBuO05/0EzgfPro2f9+jTLZDiXaIgJ4HEMtyXfqPyj5NWpO6CrQkctNqAeoHXC
uMIj6hA0ax8B4BCaeZM5LxOHc1QhF5BXhxRFQFtLaWnBOyY7ks3AxqNsIujixkTGRzsodJo7yGQR
A0cbYlqAfqOz/DPjXW4XB6QlwPfDAyI8Faq/Z2PIA0azCHtiFI3LMtrFCN5lROrCcHaDZv3OU+Ry
K6ITTGvCZ1yD3Zrtn6rCFKAPtzSxNi47fCoKxPzqe6zba3TeAfZ4lbXGI5zxvfGrCi28KJRd6da/
FLu+awNSXWCcysn6UPT5r8jwhFr/4QzhWiN2xaV+qzB+R4ECZ41wShDRNbq95eMnXa2knZrb3WZK
VaC7Jcy1FJaNVmzURL1p5kyhYZ0YtOCCXu5TArROqtUY0ZNyyfHVtaJqu7hqkTmTQDMFWzlz4cps
K2TwCOg7pze/Q5VKg1VYEB0Yz/073gSgNTaKuXF5xusy9PYuO9mLoxGcG+JenMGR+F269mYwq4Ni
o44sZYwESplKy9EsW6EirWqKASMWY1dNYPUHPji3fzki/TV68Y+snKJHTWYoKgcLy2HhDtYdmEGk
xMatCX7RsV03aKDQVtgZCP6dIn/47Nz85AcgyytUa5q6O2eNu5SX1OTxjoAi2Yg0ZTB327BuMLqU
oEBRGECyslPziE/GVs7XArNSwOvKl1bm9GTzkvawB+JNo6On0AluvOTdzuEGc+hIxco6AlODQDg4
I8NdqQHIUf67NqtNwxajqwlRLlrKmYme2qfM1CXFlIGF7N2edgTKE5uc/y6979jUEUTCZ7G/SRuP
l245PvZ8TFBZrJFlvMhNtPHZQeG0rIyLUl7MhI8HaUBvIQ71djXa1i1ScuRDi5vG1MLW+nE1SKMc
7CEtQx84mNyppvfHbIL7pht71SFTNJHCjF0G8gYH4gDVkCcBhJj9aAa/oh6nyMkwNgT+aMqBVTzl
sqYEFgsFQtKqQF9KgTTl1GktGmKIFC9q+toSPWgnSg4t4cznTfh2hU8HcdGaT4xdJprPkqtYHVNh
GjJiLuFGX32PwmLuJyivqN6brYM0CHJ3U3bdX4xXEdatcfLVbPDG2BNk0HXRdCrpxDLMX/eqsy5Z
i0kRUU5DDvw1FrH52oFuaekpQfcFSj1j94RqIC8vjZne4ygZBtPBjLle5FdMtTtPOgdQiR/KNhf0
atFpwjgOcJ7zm2dSYgBtOdo2TJqLA5BnBLHhNNMpxdVxJiPnBD8MVgqFxmb6aUcmFDWwjERDPAQ2
HHX2wYjSn9z1ujUK+i3SEbAtG4AgXmdu7S7K7qHqoHwLFjxlHnzUJ0UDAQL+UOnuSBst1R7qSdsh
cF5H7U/FscP58Kqa6Z8qGcEF44TQGFBqjfJeG+ZDydKLr1o8KKDmeD5r3Qb+acLryaOb2TS7rsEa
yasfRoQ5SF0bGLjN6spG/xGpYYxwfDMAgaF5Lway6HKk1hQc2yrv2qtJvJt8K1nOyEMvqhFrRth8
RdDjX+q9aNQuKoe4KdgMvfDOOuvaJo5bZn+IPAhDrv5m5eWJrhUniE+rUo0HjbA824u09PpVYQAb
VuZmn2vNE+HzvZzkhtq/kKQcA3vc0kNaNmZ2+wfuRd52DuwjI29ExmZS7K5bEffw3+rAaE+4fJjG
tjcyIizaKyzGrn9VtO4zh9loDXSbs2jjkjdjMHVktW40h9kl4k6+l++srvsETwjbZD72bvTXDGkX
wmli99Bz5ioKU7wippg0rNV/AXEGjgCS3xqAHch6KVSXXkj1iQsDBMMc9F78pyiGu0FaA49lJW8g
RO3ZGIOvKgOAa1W3ODRBWA2PfvIc0HCwTHUuybVYBKEGYZB5Wl8GMzQeDGNhDkNOP82N8zU5+rFL
0mui8/TodSzII346DwJWWt6RJf6UEqCONSqoGSVF9n4k/jOOc5DN6eGPafr5BxkTYk/U/TGmCz02
AmUy/lv6WmreWXbrQvHvgRFeDfyJqhrVc5lstXh140Ozz/jugIwh6I3vZASinNWESESNmd3Vq87C
ca2ShDnVd55ZIApTz0u1GjYz2a6fDutRLbcg/5EbY5Axg02Bt/2QkiWMKUWtaBdAtLJZSC7bqlYo
9fL53a2cFXqa/iJy0+8YPI1f+j85MmEFUrYaGe3Y129VFVwVJLtpppPvEHvaf8nMTEphhR9WBPRH
Ha9OGZHlb5pmoHXcruGh3zJa/jpm9zUO7X6zoskHj5wOS73WbZjT6R+0yTH/UVeJh4hMktM1aPqF
D6QRFTLeKEI4CnhrAUDAr0FsL17q2jPvq5PJKMdpVfDI3nQexhw6lbZvIwdRiLBA5LEwLno1/GHx
8eYRTXMmyH30NYJ1mIRXhyFlV1VMWQAXUM2g/+4vbKVn2EPtg875WuUVm73xFwg2O9iE8TIx/its
Y1vYeF5GvJlgEMKVi5SLh4DGFPmfWqJAjdA/nWrYIbe8RGXhWsHjsHsUMTyfzLIDvNqQ1tZuR981
tCgApueMmVPvdN62kqkXTQL0+v9Q4kYIE1cPmsUrH6MhHrvfT6tmpJ1E+m9zZOrANmxnJ4rXjMTQ
WLMBmTRHH8GK2nYXFdWWb20HZikZOGL5Xu4X5+iVptqLsfslDmZLU60fgY01ogf6SH7W8S8R28hQ
2xdyAEjDx5G/rTjG0ElddXWIMk2FVrObweIHIpy6u9H014Hzro0jzcHuJ6NE9yv1NY3t1z6gXYnr
aFgZ66rWUasLvjzUYLBs8BdlR9uENjot37hHogad/eWEdaHjoAUTmAsTckfEYRbBskwMC+cSyuPC
Rkd4wlglSdbhhNZ5QWedNUlxVtMF8IcEs2Ja01RBNRVsXZ+Srt12ivXEhhKgxoEnqYzmX3jMYI77
Uxx020apD4ND/19mQBw6gCj4Q4oR/uhp15MDuYaLIoS7RHsFycAA3ah5PQtI2IpXSMEhbZSsPMTj
JE8hPlY0CpAbJaviJONBctQgg4NFFElVWOYdXTkkFShOdOZAsk17zOwlOSiaCB2ytHPOSdnTKHfR
QrLyE0QLHqT2VraoLFJKmDp5rv+jIRysxNazJAFXASXl5tASzKeNPo1H2tsb245x5WzQciD3Hoer
VzZXt2ZwXfvuSuP8bRHOR/pEe9FEhqQbGzrR6dpgYlfSCkmz9tQi+9kqlLT1VO0rr9kNLlp0g0br
D1Aqk3mu2f2JgHdpanTjUclEISunz7lXdg06ohy709LDFTaO66sLbX3Bg8Py4HNmslB98nSCGK1q
A+4XoE8yPCa1G5OzjkdHEvtWUOiOI0oVuVqly8rB6KDK3vUpOkmIgqf7GhHj/NheJHNwksPAHc2T
mYaH2DQO4Me2aW0k2x6LhU5xYSuy0drR2020z5Ds3BldCgaLIzUWnJzqjpyRFCS1c2sBBSDnddVA
kVnK+BozWU867dtq5rXXDBeHw7l1SQ2jau/TVQjqmLk6hZTbnSYejB3UqF5ANo6j9uTb4CLAz2qI
0sRkP2NXrJVxyNjwYESrPTr7EFgQiOn2zjggWEbmmndHy/JXfYopXhdgKaMdKlP/4DR9epy4rmuf
ms7ZV8491JEZSmlTgFQ6uDGnaBmSbvrq09BhZXnpiZe8tXWcA+CGraqpPqvUta1mMTcb8MoC9k+T
icdJ7IzBhrCpo9z7NdLUYZkOmnZSeehthlAYGQGKd0vaAl9ZWS0k3ZYkQu20vQFpCxkqThjl99gB
U4G8g7UHqLNwXIA9OOCzsJ1EMjf4aMZp28+QK0o2qtpnjwbNXfgTq5R11YMYazU4AUw1u7bZZFif
OVXzWRZoLOmAcwCS89YybY1OvzTmvjPEYpu+/5rTXwZ8WYkClt9/JrNxC1zjGbTxGxtHo2TILQxf
pzJ9hzsar+zyYdpUerqpv8G5W5patBnIOHgPtAIQZKG1SefNCZJjPyErhUoZFAbHHx+8NJY72htr
lbuQusCjfICbe+QHaNxZhGafjmju22u1NtAnMM95MN00+ibXghubJhcclvNMiulYdGX3HVZADnBd
25p0K6XFohhWRFqMSDxH4Wq2w+LkUdovswHmh/2BfgtpFahcVXuWqlLDYUF2himBFDyKVdwVsmtm
90H5u2+nfGMbFlInTo4dpjLdYfBwso2/tU4r8FlMflVAQEPAAR3FYd3/yLZCsn+TEO+A9k+mZ4ti
1meVVLvqfxyd2VbcOBRFv0hreZb9WvMEBQVFgBevQMDzKHn8+t7up+6k06QGS7q695x92D86Z+kv
WMV4I1SPqOdaL8xbnjBn7n7EYG58W+6dRp5btpCCBb4qkDgQ6sGeZ+lK/1/YkoyH23/0rlkjfojJ
+bJl+Tcd8u+Ra5/VOusM/cxs0yEJcgiKfIWyg/sQCRAiNP24TI2hpGeXO9Ro8XQsqORuta2mW9tb
WzmYzm6K0quARAV5ecRxbG2D3r4sAemZ/CL78K8FCHOTc/veEAtuHEjZ04fexyRiofb/7BMz+bSc
Lj3OcypgRHqMGiSR3zxvg5ivmcOJq/8X6yJh8HFJ+QNawmgmKDGCRIaUbIBY0Q0L6ysledll716e
fSOLjiAr6QsT0mrJh8jDfRc+hQK8JRiVKmg/6hGyeuOV/XYMnyH2IdVm2AEj8w9Q7G9DNedS1uem
GZ5Hn4LG5Ja+xar97UD8bkdmY6Y98FbAAQiB6NR33GFHPtNXgpwaMvEl7oP4StW1x1f17bZuuu+6
EswAnetQduUahvUZY9ER0Bw9Bh4FhUh1F4lyy7Yz0iNrj2TQkCSlfZ5Z8AkrjdjRQtMUjTlnnHkZ
pvxIINmzNXA8uUMrqV+cBZrKEl4qHun4UORE+Zj2HakUef7ZSKDexnzrNCSFUtJh6Mq0JgxvfBxr
/1TPVs+gyrDXuVu+ZgE8RA876a0pOJEN5b2OGFFyS7+UrvuV9HW/C8OQWUICt1rfls8c58eSedl2
xECJd9L2KH5CYPAkyBA/Y5QIwi3qZuzrUdSaG6GU3Hh5yVkNNRfSB7prNrDW1p+jVyNJYM/1BmTH
PlOGHNOvLptdgRcNiQjQC6P+ar0GvDUrdWxy9P017HOaZZ+lMz5l4GnjgfGf6lnooV4OjkTsZ9pV
jy4MfFTgWH1Zf9Y4IpKfBrpqwT30g3Edxj6Im1YExwh0+rbphwRIDu2jKeieLNc/zXn2YDodDUi4
mgmjYkxVwXbwAUoDs6inS92xfYJBv4uYxWqQtztqTBLaJS/D99/rfH5O8mQzdtmHrNKbNaAiLpuf
yNebuqgupQPzbhq9A99BSksf/Clk+DPszE02LvWXBWMTjxdTvnhlyj5+C6aUlxgx6+DbqxpuidXO
gx6P4gjFSgjEilt49GbIbs85gPQ7vbiNt0sx4rk00rtxOvlZQHdjPnltsTfs7DMfwO4bbn7A3LqF
EbGrUvcPtHYm6nP+mpUlyWrlM2z9/Zz4f0NDH+Zq+o6EeSrcbFuPJh4oxHqOf08m7DuUS01tVOvB
j9QunMqXWdJKc5voJ08k7EZhIpyo1FtoYVCsvDOzHuvguB1m/srjwNfU1nNiUQkPqn1gMPeSuyP2
K7d7msgkQBjMw2kS7df4A5t8ne2qdv4XjIuGjFEM3Ewn3XD3PadCMReGmWkpm91rghioaBdn7njt
rO5PHNY4lvLXvKnKEw1LLrC0bAYDKx+a635jhyPWnWYXusS10XDEWkjHeB1p59gtf4hh86Z2uB6M
NR2szMzgXFXVRzemJVhe47DEZZ0MFLmfko8kkArXG/kfpIax+AD2Oqp/EYQiSPhaKwm31jOmO976
q2W6T2Rzc33jA9lFdsdAORp+5AR+0W75cDAR7u2QC5Cyvc98dh7mlGe0zRiRgno6RyTmPfaokFA7
s0PLcb4kE7taYopzO9gvk8y+ZWki+o4Ql40tMNoe0xpIZuyQfdYf0tAzdwFGje9IafT3jqmIV5/p
v/qj/GXC9mqRdHvkel1z8WRj7sMAjE9FM4sgmg25h8ZKl3LYxD14a3d8n3Rp7tvKYUjNisWDj4jb
t2vNo+kfFWS1JKmfkDumO7ecljh1h4Bl7KPmPGHHIrGNKLVKYrUUTAthqj3onpjNlhidTMufPA1/
ZWcdfUf9M3JGmJx6MkzoX2RR/9wDdRRkyqwMnJ5J1MdbMiBvujT2Ltr7jS5QW2ZoPvHMcyri7Olo
Ew5VkJ7I3UgutUGxHBFOuIll8JsB8HIbKtAJLz1sFbykBOI+mXXz6Bnui6MSPrgKE2PueTTHKyc+
qIkFU9skAHMpZAcNA+Og44qRRUgOth7hvtWsZbJZUfJHYXiWfvEmIzBnrQtAd/BvdWP9s3wveJqD
xH5UebfMPPRjU9tP7jhXO3pXTxUM5lUU0H1n9wlt2pKdjDxiv3yU3XDJcPrXZAjJf2M8vC4CBKwq
5bqPHKr1CXL3PMr/nZJebUIRn423sJzxklCcc/dmkkOtG6m6XKC/a6WnYDULSMm5YT3V1VKtJMWw
cqTzNNrxRzp2+zBQ01qV+lYTKnN2856D26+HlQ4miJDKx9PR3ETg/AjZPtuefa1crl0VYJ+VrUe1
ok642IN3mFOEeGMd7ce6QixuT/D6/QDOinT3msOiBjL5vyoKCKnQYt/o6QJh7uJpQEmlxlXsDGsi
To4zQkjHh9bWsjVjOV0rlQCsqSALEabHgL4dvia/38VhxPgzOZUYsh0XZpuZOhuiDq9BbOz6Pv9Y
poyCmjd3HUX7a9z4lfckDa5OplTut4zFa1YYHA8AuAwGLU4Q8PxA/i1DssTdHyMdfzJB5y0hLCqW
L3BcbrRU6q2QafqIGAwuasNt08FWqDIiQ4o9epuj7bI5hZqQ7Wo9BUl+GiuXlYIx/uj3FPt2xZbG
oxG/E0NScUNith3YvXmgcAy522cfiUPLT8r0yGh8Je3+JSjqczjjaM9skj0L/T6EHo1Li5D5XEd/
c7JJu8Imka26cUTwsvriPDBFWJUqu8JH5LaXm+dAkJUbBN9lAv46oQMkltJGgaYrCkHDPZg/DBt0
JF6IRSvJTLVdcBSIUjzrT+FXpCb3GwRhnHz12SzKs67Kp9ZyMTz6QgPFDsxTXpcPJqNrhwzcrU/Y
DWWourQ2Ax+PObLdpk+zRVQ2jygW4ua3GMYHkhVfTRCVeSqY4kYUf34u0lczsWhQFKzS6kzjxNc0
GWzCKBQKD/RNlKX6HGaLKbR6ZhIJSG3kTjxc2tr9lVEvOVmal8QuZ5J+2HQ7eOtT654pXDjekPlW
RHyupI8xMiPmqpbZNje5I5gGuQpNmwGzcrhbAA0xUGrCk9YaMJ6RR5/0Hs4cVL+VrbkkF6dYNM/L
T89JtPAG7zFy1CmJKb9sukzOaCD8KI4ZwOpwnvCDMIouRfvs1NNLs7yf5X/Vdib0Qo8m5MFCFSs4
MhrLfR0TiB5MXJ7Zed4wlaHrGXCcjoe8cjduFJysjP1JIzyqU2ZHSv0uKZBbi3SdNvquEflknEGr
UTZPOPXQcg35PonIGlt2ERJiV1UR3wdVXEtp/a2yljTzdjtixyepJ8fl1X9DKEBXEczHPpsui7Vk
effK80+yEH9cwjD//1pTztUqkt0a6ywHhkmZ7pYbYU10k9SDFu7FrvyHeQDgVXrDxq7d+h/zTuvu
JRrgRj66e+Bp9YnWFSrFVOMLaNJ+l/a2f+nSHkLXVDDDDNVo5LSZiZ/bJKG29pkHyhpcAjg+U3LF
MiG/KTrqBLv6RBGn2W+Jf5+ctsa5dCUZ4KbTwkwaxacx08fKzMDZBGYLZSLtGQtaM8Lr2CE0wAaA
28X6HvVBCOORLmRrDD/F4GenMXFwTpRabK0y69fmbLYbUEj9V5SVPvykfBAnHyGTv8oxVuyLfiC5
03Iq2g+ovAxSjZ+DVKa3RCZQSkAB9yc5lPJeKxqkQ9hiz47rcEK739XRAVRltbM9pgy5EycnLmUY
o4fefBITQ2nwity/W2+6W4VrHVTCPooQQL9ajGSqlkrVKDQtO+Lc4/rqhj8AkjBStSfiJjqHtQo0
3zZXAqjlqB4G6ziO8VakKcE0i8YPh4a7qoR4rZwPPVbvZfGx/Afopcflv+RxDJhIePcqAFmHoIgp
5YJTyMticUGCp/5bM+FPAARn/LIa3hrn3a1JfevDL3+Z/ZeIOJ3NiI6lPAVp+xMRMG7y7WElX3aR
2D4F7Xnx0Cy/qlFj2GjuPNRgQYhk0tsV5V1D61Ai2CGHEnjtyvoBz8xAJTzHxwxKSxmaO1xT03Af
wSh5+pegWO4m7x24G4lufKBh4Jg300JA7L2Mndjn8a9nkkRsf7qoBixT4TA7+k2z9VRINwRtU2vh
WWnoWdDvH+Tr8gJ5c2befsVle0Z0oskASRH5xjn4MT9cVc47mnaTF1/QDPMJF0edkmhoLYoKuCJd
gr+FRLM1eZIvQ07irsLCbuQfBto6vp2Ms6SI49eioxPtoxcInyfeIiw0HnnWOB5DG0xR8RlAjsU8
BK4sQwe7SLAwlX/YJkmC5cniQ+SDk75z42daLcDYCaSsD2PMbvb8gX4w99kULBq45UXxj86Bztyd
2JRwax6tzFt+gFEvvjKXcUh7kqp6sqgs2wyhIbjhrWr4jf5rJEZn+fhKEg6a4gfluDXRv2QERu4U
ZyOEjJqu9yJGGP74i9IqXnrIfKF8RfwaAxqlIYXz/IUn8sDlYr34YRavFXX5Y1zeUq+8cVs7wgjl
pKlPfaOPk+4PGA6+xiQ+jKWz41tV4mIFr9UITKA8VarEF8TY1XvVMSivx3nAmC53vELe7HLiEOq1
M22mPUCsLPoV4HSQXmu5huW7rvmQMcBNdrFeFopr/fMH54VPpOTQpVG0jo3uOtj//FKgk2m2gwFp
uTwZw1PB4IM/x2lNnELNDbHDhEjD3cks1KFBte9lYDAdP9q00Cr+mirR3NifAwEciuqdRLf0xRHw
3auEgctVcVJZtCV5jFh0SYsMPwQgxf3X+CgxOwnzp/Cf3KxYh3RuetMErlI2h17rArcR3tfSa4a1
H9H4DOoEr96nxXtcFrfRORuT6GPSVVdAmNZt8bO8O5MouQYheQ7S86RVsdPBZ1fUGwtHvkMoQ1Vk
+5rMrY58AB4Wvh+/FY+RcV9+5vIPiAmO8vZkLIMdRn3LmCDu+BLNZXWpEp6C+dNQUi2vY9lcQPp9
sD/o5RU3tXWfY3injXw2Ribu8wtGVtOh74tCwK+no+L/zNpqv/w1fM/L5sIfoqudTO2eximZru3y
WPNtEAYJe8w4pDYMGc0ZuLxjVQHArf/0dbiXdnzhR8xliGeQKJX2ratDmj675YH1zRlh4AmbEb33
n2U9JGY8Ar4Kb0s83mGG2a8yjABwMyuxTTKHO1odvS/Cszgz9gZMPWOscOrwbNl9vR/n+sdM57ck
6b6mGCmwTb4MFGX3U5DSCc70oLp5K8r8mkwy2OMcdsiptAL8JHhpYg+cN+mRRhOcy7rxTgzFtguC
xiU+w6jmN0oPVnXHj0WTQlgv+vyQ5mbX3JPCQAdEeoZvM0MorXcV4unKaPqFBmpSe0Ajrs8JJz3a
CvgD9r9pRGdY+8c4ZdlP1ldqd08Z0OsiS3FAMH00uyuBGSvb6mhzw/maTLiY9W/voncRQwtcDWPx
KD1umEV4bk29Ieh9N6Ah8WT3F5lLfO68lIMn87Aq8PETfMoVYj/aKbMyt7pTITNtb2b6HuR56abg
wttdXMV9JJnTrRlLiGiNdvdz7zNgzjc25taiMcyTqKBUiPHLARPP0fQWE90Y6hJZE2ylgIwn4gzi
tTliaYZaeSLR+2QQOjnTKzVsKEkTtDIBHLlmMdXzpdPilfMY1gtl5tAf6yk6DG207Wo8kc14MQWD
eqEOdU++ciDHvTPX8jxQx6jEMZ5LRidTKjifUOKFzbMS8b9OU/osB2lFwxkR2imP2Y6yjhkJo4vU
m89zleznMT9JPb/YM1ApN3xaQtdL8L6NSCCJ0Mjz0ZiLGfwuu7vDBzPQWzqYyoSmBeAPz2r54fKi
Z7gmgRusk6k7z3O2nQw4iL5uX2zHpX3STX/xlHxbsc/4R68hAh9Ht722bvYoI/Ne9+3WYFLMKMHC
wsRJ4ZevftC/OkV/TpGwG4JRBaamlQqN58gcjj1fJUjCdZkQ/muAeTJU+mOb5VlGDQGWqB6rsBx2
jfjQEEXRObl/moZdwMiNDn9Px7/ONTUZTW2H7F1A5PSFwdNmu4Hrr0eAdDCRRtkxZ+hDjkDQfa8p
8N8xcJ+5YP0OMl1cekHL9Ss9N/EfLwyRtbb5Lezao866R2Umh7a1NkZnH/nasePgVhrDs+jbi5YI
67B+HsKMjsGAMYJvbRfVi5w8fZNmfJ5F5GMbTspL0NU5iDgSstrlWRZF0RwCy/3Sjv8QRcRoJAqZ
ZMqE0J6oDLXG5iNc7i4FX6PlDs+VRpHnVge+rjvcepC3Y7tRst5jGVj1VK1NhPKqGdpzmbGHRyXd
YZzkBuoVc0vhsXXslOuGdkGL6FdzGIn1GX5r23gVULKc2dyjY9HrmNSdFjLqOjcn7NBTcZ7H4YoX
GjqdyOP3YKqAOOh9OC3ijQbKHQaQAXmbTUSv+yZt9WwTC3uqYczK3msOGXFF2P8holiw6Bnr+bD1
7OKdhvVOJ/W3M4RgTVn0IYMBkJUtuSOFi+CnQOVLdrCbWAhx4wefoVeWWjX2Yxx2DZI9wn7oCmDd
SEMySuzJv7mJavdIzXh2PdLnkYdleCvn+Gr6VI6TC72p3zbBePPq+innSTG7P52q3rNxOkQusEjq
NNg0/jEdhleJVBbPxLVPXa4odLZmb9PVI9xywMewhUZ+X9vuKbCGU5sll75b5Po+2fZIU73BP7hu
v+lMWrN2Ik6h6ZDOKapTEVj7ybO/J7cDUZmmX9yNUXN2/XWK3H+BRwRTPwC48y2bx8QKn7zC+dNp
BvfABbeMMA6qcm+ZNe6T2H9x4uE8hozHDOM1bsMdydoPYAfpHNBLrFH99RZD/eUZiormZzCJjG7y
jaFhHVshKlRYdC3q1GjC4VIdddtcbG96Djz5MDvds46Dt4AWcV4Fp55de0jSu0BcYlDtEPZL3WSi
io2x382ADb2me0N5dmrobntdtCaQg9mbfZ7ZItdOZvs7vh+xMsnowLdCgJTboXEfs9+iqOlYiPiL
McOnrK3uUHNN7W2gEvwon4BMNk7k02KTRuaFiF8GJRm9n67+xm2jH2XMXIdgrnuwqP7BL1avCQD7
lWGArLEzB4BQzQUxrIdjK9S5alEcTknDpMKVCvf5kgClw293CikDma3j0MGD3CzJJbPM+4dpTOtN
2Ba/ZjP8G5P6gnWUhJWxh63r+RNF2P8ZClvHsod/juu4G77sCFPq7L6UUqBydVrmz7ZWpG22tPma
ad7R7PQAO/bNtm/QHjeDZIiTktFqCKm3HQHrW7gE8zXKBRPFro6p8Lv+T57X4hzVnCFKBUddh2el
mr1fKxLP3F0ZsrkihXwvNZgZTZfMZqGTLXEgGOaEF+xc5x6CgyHdpw57guU0zT6A2QcaRxDeUbjo
ORPvNWfCoGX5EbXYKUvHfJ7rDLeiBbHYceDS0KA1bXBzVglrePK55sdZcGuzClVRVcEdVdU1sUoH
8d2Msyr/nKeOleWH1t5UVbONMu9GUBrgDqNdiSr9a0FDAOHUQTmaWkVrpGWWDRDdtjRk4aX9Pupz
UThXSxn/CpgBkV88RCm0Y4YEw7rWZAS1jCuMluKjmM5N2J4xPCJ/Q7fW7gdy3Let7jC/ht6FlY2W
jtCjSr8HMrhVSCp0VlzRDzzMZcZ0XDUxwipf/JvV+C5ZhNh1t15eEUPaYXJpiDyVxcIjV+9O7bsM
x9UT9/CF//BAp+BZtAR6syXi8XjSAmP8PH/Q/H5UBsSiijSj9TxYWCFjtbN4xXoC8UpCw0l0mEtt
SGIykmT24n1AA/JdSM4KHzkVD/vfOnb+xj0T3bzunlsy8JJ++FGmeKx00/H4OhGNeNCKPsNKRgRl
jguSaCQPwF+m28egocNjQ0jpjA3+7+2Ca/fmYh3hOw21/CQp/NRYDLzi0OdRhMQOmnVPdPx5gvK2
XH8cv35LcwWfhEChvqe3nGc7GkVqPw61QPkApdET9lGohlAIig+KCYoP3Gq1428LBkBJVjD2oplp
ZnebMpP0sUcK3vkPyc8fgwo/pFcUh26uGK6OTLRz2mGe9DlYgrdwLL9ThJVB2dPhSF9HobhDy0Ou
oYVXgrghuhu17ZI4TEYNEx95axd6VZc7l3Do8r3NXg2fQ3yClO52dkLfYbJo8QI0fm0yeyc92sJu
kRHO2+67gchVOzhmxrTxp+61lSPjg/IWm8Q4FIrs9rlN77lguxygaoD9Z1FLMkJVhSzeA5jiIFrs
fdIubctz9oyObsLQOzfto31IzYdua9poYdxU0y79gP4Q2fNDEldPJBm8ki/xlOTqKsPsZhFk21UY
TWaaoGLq+PsNyEI+3x05knAFh5Pt4lZcIgcAt28BdlMHFzMuyw6tLhpBOmV9Ol7Ad34GfAbKyT+q
WV0tI/82oECDNIavZ8aczNBIBeOygQEjUw6B38uV7dEgbvhLYullIQ4o5s320eJFGjG5souGRMa3
iOWuWCo2O07tqkNGjRoaJtaNBA+gk1WHJYI0CcybdMZTEgU7wYT1aHBPxz9612xOHuE6fUbO2egS
omgGSJ+dQ+fOvw7iYx5d+tKOh+xvQUzY+blM4n+ui5+hcrMJeZhNQw/flbbYNfuebrbr46EhzgJB
KOIhXo8xRQ+Flx2NmJY/qCSTx9w80JmmXz8yHSLPY6VUiEVowJciQ/ChORGcmB/eRoHppxr2U8WS
YIFNSYsFzXrJBSXQ3AF8Mme5LoqUJp/dkw9VDcw/EQA01pqzYVOYwHf9SB+k6Jyt4yHlRhNG4I7y
FnOk/MNlgaHO4J0G3IzlkDPyyfFTUvIeRD9++IZm9CoNBObDg471lvH/znRIEO8VY1jETpnx1hXI
bJIlf252P3SmS7RySKYE+cBT+hTB/o6WOjJIxbhx/OQ1Lvwr9oznwql4R74D5XPkZjyVdNbBFup1
QOXlzE2yniKDs1E0xkY2AOArcNuHuFhAvjayEU5DzyU2VjReeDDMMf/iuoR/jBROdl1HAO6IcEwa
5lEpe1ewXkEaEjsNkq3Dqh0n00XY7bUojZdmolEyh8cxlodY5geUAi9oPLlx2CQDk8y6U9yqkNCr
rQvo2K/8nW5QZaqBRN64f8ii+TXmjdpdfK7bRYeCGS12aHFMaEtn887TuE7aYtPZiozEcfhTzCwS
UiBSZR8Cu9uaVBTdHF0BhzcvPWoGrEIwkBcuVxThRlHACNKmOteLO8sO8+3UMiFzM/spF+YxcUNk
RvI4puHKDqZdbRiCSaGDGRSPCmU/o6w0SfbThLk/rewRR0/6uDycVeaR+kMrakKxmeaIFJd/mRCL
G3yJiMPO9sDopYj8nd0qf6P6+dB00yMqXE3ql9MjG2nPzCT++TL5yAukN+UoDilVHA5bm048Lb0o
yRQhtz7kj1Yk2yhCTxqlioE9dNOtOeQpl/z6xWBHdEhLSLNmpL+/4JdrbTvbIJLMK0o6J0YxT3ye
40uaTC9BEjGCHu5t6b/ac38e4U5ySNlnizq4Ec6PRxo9cCZqvdRsVkpzH1Mx+1Lg/s1NhCudZTzm
jrmVtPEhr68CtFuqwP+qOc7q/sbEHPZrcPEDHx2QuUt6cz+G5KJ5VQOD0xMDkvMoP8tBMMRqmZwU
s8elsVBvqjQAyPpIwsew+kyJwxvG9LnnQrNk81xth9xg8kOA/Tex/KGR9xsvjR6fvzUro3+iw7So
7GvAWkz9+W74lfVYpnT4GWyUi/SCROccBWDGqLGO5W8y0VOtFuuqW70xdAD+KDUdIABs8Kp3s1Hs
ZN4+VZ7LBAqSBNcjdDdef4OP/QeyP9E1xpujWL8NiONipNKbo5tdjyenSq1NFmbuR+1Rl0Xt/GA5
6BgrKz6POn/TJLato54toPFxxZtNGRxDWdfnOQtorzEFWSlJ3Jg5LmEWYkVbAVC5JbGtVsUvpfDN
prrDK8CbC0oGtXjTljQyPPll5BbnmmgelucIqMLEVkUsa0+eeKpc8G4GG8PMWKzrmDR0FjGoMeRx
QcUCApmdgcvBNRe9d+IK9unZgwn4wqTLPDZsmrpGZQsTyZvte8M9xYvGvaedfYRiGLcU++YcVNz2
7WNa05nQbnbO+B7zJnpnLEn3sJ7p3A4KdhCngc2WuVVp++6MROuyD+XQSItk77VTSxauxmJtSiC3
M2aaPDgMXnqoU/mm4YSHOd15Cyz/pl9Q01Y03i1rJoPFjNrhlrNbctPvtyESYbfvCWc0oXtXyQ9f
xQ0bkH02HOOIsAbJA4DoW13lVCZtdIzMMAT7RuJq3WTGYcj8ny4wJaOzmV44kcGobb1jVJrX1lcn
XaMwDWtCVoO+PQc9Ct40y2fyZxCqWsPRpAEWNgnd3XD4Lfwh2Ges8znIoPx5t9BiVII8gemKQj8j
xWL35YIM0P9MRtHRNSShIuhxUCBBnSLUMuz0i8+lkkTSDqWrceJ433URajcRT+sshhHdO8m3RJG3
UjiLx4VY0WYBPU8BigdMTk5G1Sr31JOXG3s6LjjzXOO3JZ/TSl0cf94djdeRGbnP08UFP0tsBkBz
fhIByUDhnFxNUBv8WbRoxMS6bK20KMpj1+PYsgpWjvb/hHHxNIX5Dv3P2YriXZJVl1mi0SxmB85w
iwSzs/tXN0bGHramt2FynQOxYruQfCa/hZhqjiluzMlil24LfexcAtp7m/znynyM8oQoeoPTB/ls
ThWx95iJHlujxkDdjg+GE8HAWq6Naey+Eqq7r6zg2kT5Y0ceAMwRGgC9B1qsZDC2FyyUTVP0PplU
isxAj2xolbjHPGmexs75LRCfx82jTSQjshiaGg53f47DADlz34UbgjzWS1JXUtcvdRVwai7OTT8h
tdgMPtzuXRfMZd2BOSjW8OguqEnaFrjAKPeEBZ2T2V4X6UhLObqjmtwMfvtnTItzMfrpfmgJb+x+
ip6DY9nGrZ+JSs6LGGzUFsulrC4d/VLJwGIu0lWSwKFogvavGxqH1si2QVAcyGcHBmJ25DgVNtQC
IsJLSYdXIM0SyN5AV1EjE+IDdsR8wBzUrPKK367KJXHBm36bCrW9KtLHmS5VkIlP34VwuuC+eTq2
VrEM2sJrFEVPVOovpaDfQNsYP66Z300GmqQuPbfLc2RjhiaTMMuqNYmmXw1W8zdapXczZsFLDyaL
ZX5jtTp32MFmd2ndU7BEPiARJH5CIz5G3eIhSSCSxIPV1U60/23U2LD0AQd2YIYdRg3+rDYgVJ4b
R+1rWVy8aP7NsZYx1RQMInzqaWLO/Mx9YweXTbYdmAgHU/y4fJZxHVzGONpO+t5EZG6hrQQy9pzP
5LR08VM5T+BWTOh7S32SFyaQgIGpAVpSzJP9UzDV407F1W8WFqxCYnc7pqIEQ3Xpt7MINNklwxYI
TPqBNPVcRc5WUugvl3ozFhvbZExF5ArJ4ntj0f7j0IxyGtpo9hp97ibxB5XIVraYjhtkRTYJl2Km
a9OrExGnO4yGb3BFDqYRokzA24hLs9KAPtG8QlN3HpcHcioxilOTFcLYD0Pwk9WKOTAdhdi+FQGq
hwQUPx9NHAd7pS30xDiKMuyCwyTPYzruWGH/yj7i+OdmUxAe7EmD8DwEdytQD+iWeFD6wsQStji0
6VYqoZgjTM5LLOKb8BvwPE3Qc2M3GbJWEuhRaNAyCZg2xFODRhV4FCqzTYcFjcW9n+zyszTYu7xa
XFG3vHVwFzbF1CYXiN0JBv1mP8sAhY4/z5uoMG9TXT4O4F0Hsk1c4JcWnsM1jVFoBRY8HwRYZp4A
1JWCDREF3tohN31DZKt76B3S3lsTBSHKyU9zCh+0EdP6rkrjOQasgrSKzJAS+D+V+xV0LVkSRhlu
HNneS7BYBkxhfe9pQkteLZYs3EvDg8qCdVgNyQcSBiSrKBVi1BEr1/K4+7Nhu8vWoEHV1c7LWCJ7
HiVU4PKPR1gDccvcb4BrIAdiaL6hA884zGaYUkXXzHgdQ3IpxmFL5ttTSt+JZYJdI7vGEVKuiuah
lX/Virz3HG+9kaeHNK3+5pN5i1BAIJlnDr40wVu5tC2Gl6hgcMfmeHfaDrqnvNTeRK8NIQN7UToF
Oz6wfWb9tJTy2i7fcSfQZyZpmB9/aALrMo/fkAFXpfEaCA0Y6XdO1GZywntDkAsX7UczCSlOWhqU
0RubyB4vA/Z998H2IcjShWL8Ea+qqSWFXm4LRrIZT2Rrc5UPLzZG/uXq5ddABtGLOP6wmBnehtE9
VyXUxqgfdqF6gRYFpTeKH8u4eUIRydy/QpWMEWTs7degDZjeO4flE0E5d8pZZS7UT3eed4qjj/ED
l0q+ziFBdzOC1YmRca0t9NjrtPYWSjhdA7oZu1yKN1ya1w4dFPdzfM3uJUzFwk5gZxKSl0pLgYaU
5OO2FQqJ8lMl6p/pY/GsBUhEMM+nAMrH2fcr5peRt29C8totEnERoxe+2NEbf2hi4xQq4hJ6QpWr
9o6llgaCfwCMBJXYfZajd3FL0I7FnBR7e24/M8Nr7nND2rdn4Dmjgs6Bs9BrthJwLo2yNmx6h9Ji
ft+2sl9zmn8DMf5smVjjiLWvmWsRm0KCnkqjMyL0q1Pmb4321MpKJ7rtumu2tSseUmyLDXAourk0
r0cZroW26f+FbJORSvecp5sqr3fa84y9FbLJ4pKzu7beuWFN0coX9h9HZ9IdJw5G0V/EOSAQw7bm
cpXt8uxkw7GdRMwgJgG/vi+96kV3OnYVSN/w3n1+7TZgy9tfoXK+wKTuJxURdBQ9ZbEJsaTPm64Y
j7IyRxTiWzg3LOxw1InxzcXTkgLR67Lm5g4IQyza5Pgakk0bJM5dVU3nDt4hjwKbKkMzmy/3bNW3
mpTbjv9HgdK0E+MnU+Jj05CMIwL1mhTTvaQLCDtycVa3e3yt4vg0rBeVhfJPW5ckMGeNgZFHMoP7
5kX5l1g+bI3EbRR0VvUBJdFGEW6RaIaN6rfy8j/VlP3D8LAh7JmA2TpfD8LmIyzWt4+MTpxR2WOL
GNZPO1gy9l1esmAYvS8/XWGRicaTVmAzhIxa7usmxoTdYVLgyt0vRfHY2TPrekLIO6b5Qw6FAjqO
cya4cSLrZwwQ2AGxsbOvToCStKj55yq54D24dFL9KGkdBo2KPMeA1Rsiqauesnq+9s302MT2WeKD
1RAItgV7eA7fKz0WWQO93OfUv1NZ3BwOoGTI3w1vxyYMsgc1ii/CseJNz3FYtvDKshkNPelCOR9N
+z0A2lr9FTQ6NL2FZ5drNMor5z1fcqQTWCHgCgeubaRtpxEQjeSva0d5Wx99RrJPmGrIAUeTQaDZ
tmqcN5dwnWVWzGnBD7ALd1Lb7N0gJbak7faDK96c0j0ty8CZRYSIXZG+Uen5qxELaX7jk0Srt86B
Gf3N25EHYeOvy0qGoc9Zn/1r+NJ22IedTRgWr6rDjwfYgxkAP0sgO2LT2P9sBjbLunX/mZIHqK4Q
izLUfc0kkvZxpfeNmtYVpaJPJEgSXNCX42tnEE69E+oBVQLeDhY2xdZiGzqPzleOCXblk6pC/+tD
QlpZYMneBWBNcEow4OAND9MS3aVsnSc2y7Gfsk2JmjcHfyQUSC+wP3vL3w9K/HO95J8k3vAMlfIa
TDjXa81Edj3gAcxjLzc7HQ73GTEoVjudMPOS/GO6Y1W0d4TYiz2IusFe87zkdxng0qjQPQeJx0ye
98kZKJGNBvWCcHn9MmbniX0few/Q9xm4p2ihcGH1m5EQEC7yT1pAKlzbCTq1I4CrM3l3vK3iJ7DM
r6gJj+0ae1+2QOko7HT2a8z6fc56plfxXsTew1TM746Mdki379apaYSryB56WoqYD7i3yZmi96+8
iPsypwLoeEWsY5RFsF4qDmHloWPXMrrXpXpahP8Gqu2Y9Ez2Jq/6wJbClyaXgi60+pjx/zH+vbIV
v8SUjiG8YzzMIFRICbdL5KhmoLBJ+8/AeMVBDBXKNW4pYwpUNplt7UQiv2Y9A4OKDUzm/DGcq8eY
fa/pSfm0eVfC0u5e67CgcBH+KRvMkb2lZCmKTssl/0bP9qsmdrfgCz0EHvY7tK17EgQjIHz8dwN8
E5ixzNLi9i3lL+8hLpdBb45JVy9Hj5EGDpGOL9MYSiEYfrO+Zp5AXCKXn7VsZNz1EHJxRVMD2Ll7
QspxIybxR1rRNkzLH2HpR5pFtyt+COr48GS4r5PyTeshPujJdGcrGW6ZTm7zzIZFG/IXKwjoVnQX
dqQkdxNQcbr0z1HiaspARpl2VXNOjzgqTgE2t40crG/CgWi2JDORRaMGHNn0Q+boK28n+u4F0g9p
K2I66UL9Mj64zLQhpsX6KyJ9cofm7LSlBP+4xHAI00O80ie6Zlzjz8l0hX0FM4egzr5qvlKdF5t+
nrk1h28nDp869iGbuCKHNodfiuKJ9CiN+Dko1CsZAf12wjJp9QygnbFHjBpbzz5Lm7V8ZJjq/cJa
vI8dzWEWwiauUKhXRv2SKwEqDyfc6An4T+vi2N2DcqeX9bVPvOyXjuUtDr298VNuEdx0MgKUkuuI
sdK3lQM9THH0tnH1y/bnL5PSI7jpk4O3CoUSy2SHeOlT4ABYnJlXiMj9DZv9Z02DXV+vNiE3zNA8
OPlxbaTWBqamJT50sfxlkTFTuzgzk5BXlH7qaCJeyzYmQwPBwENsAhB63B2Qsec31XHsECYbIpmB
Fts2FxdhNo6u9IbJ5hJx77plz7iQBwwBWwiqnihOB7k/urqNNyLC5J+5zcBNjjlNSXMO+/BfPDPN
GXg4JCl1g3Tu47R6nez2l1X6R28oeawlN2Y4He14Ijqufy/c4syyut36buVeJ+R/UITxkc8QDmjt
me+3JWjBZkAdGebWLve7Z6ca3uiPnltIfHYJyCRdBfi8Jj6bjPz/oXG6H6sS5I1nTXD/WLC1PMLE
T4cIpTSx7K11Z8nwQmTdcLJ1eyt8VTz6DP4TF6kkIZVboTBOQALEECvaTQ5ba40bTkZwHl3iXvEf
B8CIBszG5LVu12OyxJgWkE2d5uMDY+jXuiD4Mqp4F5wwOiJ9PQJxvTSO82VPwYNt10zreuYorYsH
eNIvPp+qwm29Cnc8Aq/6D5p+DunBgb+WoSllvncThPagYgFRm9RfcVBd/D6hf6/r554RYbgoGPQ9
VyfaqUT8HQLxdy09Wy9+EBZqwLiF7OaoO7se/zgdKP+aYb3xFEFm+iTKOjhbecvTU/wJeuKpkwLL
ZSl4ZdodTKgfV7u/otQOYHSYG2iZP8Irv5wYXD9vIwIbpvOWy0KQrtIYHwlGtOkDLpr1UEdj9Q8y
IY5giKPQMsTbWlpNpX8vVwkRaC+cMnJfa38XxLTyNQ6Lwc3uyyg6qLk5M8w3G8JwSGrMQfZms8NW
XYg75oTAkdd4MYK8kedtfBfp5aSp5PueDaHI+9dRIl70xjc77h7J5T2tD/AQCUajlJLScEgRQuoK
qXdZxGvSjTP4CDvchV33aYb2R7nFHzNgRLB9KFX2cI1WHZA1pem1cPsrAEacZeTGMCBFAEffm4zU
67WQfxyb+jjT6TcgKn60NvwofZba9qxRq4TgwPngRuYoLPgVQEMmIzVH6dYlY3bjzQtblejF8cuX
YAiRNSv/abCR447dBDsJkWeEBH7rcRBXhjTker4FwA8TWSDmS+7cubhwHsP+duNnD/7dVnp9zQkW
vQxMxEoCSHaxlR39bkFxkj1EtbktCa10LNTH4BkiVdgpgTBp31HUvmJheiyb6ZKNaGl8b2Z0jRa5
9Tjg4vlstVqhwUUiViTUK15ivXdQgzap3/9Glw8G33gISM1RrAkrfXhtqDJiqAhr3Wix3K0zfLBF
/4tnBRUOAYHsApYcHkxlD1jS3Bvz8488wgY4y5a46Dh/nMaAeHfkhoX1kiOE9SobIIRDmOmwnUv3
aUQCpRJn2lddANXD5o/VI+4mUtFZ8TWo8wwbgtUe6e5zOvpdGog3ZCAx9DUq2niMhgvBk8MpFPPF
ieT3DC/T+Ix4B0xXLS/nNKBczPo3mbPQNH0OCFVNTwzHP+qRKA2nQCU2FR0LfuEdq7j+1ICdEp/R
RgjnH5rPFpz5djYJawr2dEw07l0TfEVL/YikC3BR4L6uv1WHwnSTS43+OSbNwmWplt33YcT0sFh1
HXcBn8PGIP/ceGY+zYlzRuLSbFINTmNpHpG9hySoRbt0yW+dkzys0jgRJA9dxySaQgGbzUXZDsFV
ci5OLZAJFARU7dWqC+ZHuui2fbUBDHF0Ep9AnEPF9+fY4of36lxM1m1dUXRwMjRCgmhmdWlBDG0z
CuM+C29ivQfG31E1PdvD8ujPcwTJDwpCVr3bmIyhWTw6TXQ/zQkRFBwOlchXaizubeoH1lDRC3f8
CWs4Ce3F7wDpl52aA4PXGxZUxD/p1Z5CeDAEdLE4mcg1WMdya2PLMOQydOWtYthYcUavZ3XcYt4T
5tuM6s5Dc4a9aj+vysa5+HHDbD9Gyy7Jq5sV4N8rofAzSvwdJQWCAxW85RkjcL1+JTj4XvSC5SfI
GVDEEGgibZ3U0pxd2R0CSooysM+mL4HmlZgnOSoFN1cjJKdfc6sa+Sr78HNo9L/1jBwYCa5TVla8
1x4Rk9v2JFOwcgtcEC0JHXGkxEMYJU+TlifTIMpXE9ooETzbMv6OTf3SdurbFi7bd54nt45OpWe8
bRCVOfAI0A5jO5KPNYasD+AHZboEmyQeeHwZOOGOd0cytnqMFrgxbj5jfnayYBXXKsE0umMz3Q+H
uizPjU3xlA3AAHQX369tp5fG9V5p+2oPrMDXDCrhhKiU8Mvia+aWyQlxSuEMQBB4sgP9VBQ0isq5
8K5xoKRql7owOjtXHLAxYmNhTpBU/l9vghK6/pswyw+xFf5dUtpoqcw50uFjwjdcT9wVyGVe/D68
K+PkvcFcXw0uqi9oIZN9z0jjbvbysyjYyuEgsNlwMcs4rf/OY2M1zshGfHWMDNbjbjlX6IcDd3gL
veh94sCgxn4dawrhgpIw1vSrkfU+rjOJsf5Wy5dVYfkJFEsY/dgM2WPGdmPJ/R9ysflz96KOYlJv
sIUr+3n250PKiAxYB78N4vvIngg7w2+JEgTTdMLVDtSuYu+mzHhdKJTyhJUDYpiOx2NhHOlUON4Y
YdmRT1XdXrq0ftJt8CD9BXCve17zYdfXkUHIMR/ch2KwgWWul6Lk18of0AaBMS2dK9Tca06MF1jy
bN/wQqEdx3g3ZO7DaIqXGufhBvAocZ+9fqlEfL92QuE0HrRPQIEtd6x0flfgwiZOBq6o9yoONnbD
RtPk+haStJuk8QfsENI84uc+GJ9C/gcgyV+mdnW6wfLc6PVBShKFk5SUgDhKHxKQLGs3UrXTz1JN
3z11b7A+5u3wxkCaFAUAMU1fU1hn14bKiSHEj5c5OK6C8uj7xWfasJdJ3EtnDNlg8jb2SOX0cGuh
xKDc3VuEJ4x4G+ti2IeZvlgBv2MS1QdNUA1aK3/PNghDpB3exXMbIcRtn3OXu9CmbfAdSAGS+GnY
8iMi+qUlFJzB1FfXu+8M0Rizc9jPpn9xsK2C4kifa0ZVnKk8FBXAi6Z5RrcHKtYCnc24xg4uawFd
tfbd3E/XtiMlQWhgJdhjNzN0/aKbXtPCfHUZsnFfOtWdTMP/y4q/M07FwCVbJOdtkcJcBxyQ1Al8
FrVzbzd04mbQ811TOHS2/FwRV6/ygMY54jpb5mL3w3ukzTFMoZlyA5CVwnctc3mu+KHXB9nt1XOx
ZNyVy5/RLQ6RUMh59PCx/rApr58c7JIpLqsCHLq4BtxT2MRfWmOtipEXhlVJrwEtcYPv6/C/71L1
BXZoT326qXqYlP4ZHHdfeN2HcMixttquvk9VntCcVOZcRv733GnGAobAYjlcDBI1bY331Jt3XUsB
I5f6HUHFsVtxalX/yBmHK8LgVmfGC2V5bO4jmT5ISyO56YDPWpiW9qApJgq13lDvpD/Ivri++odI
Bp9LaoHJaevtEqi/Qx6wXeuBPAXzqRe0U2v3m1bWtnLDO+GJk0jYiur6IPT00qURh/RETzmvqgnH
iq6dDvfugP9saQQNL9Hb7N3aW1ViGqzQ20hVvyxTctcN9Weth8+q7azNlAxA/hxXsIzuq4d+SXIQ
2x7rxUE9pU79wgKOGYL59KV9y0NUgJDp75OpfEz74HUAwEKTLlBe8C6NUr90lVqTzrp/ReQdsxB/
XIx6M/KC4FgBxs3IzdzZeGMPcW8/2QTSigXFMYIbxvhWfesk9Q3AOeTkdQndvj+RrJPuFs+jIy5l
uBM+Q9GmyCbcoyDknDjFhzyRaQC7zSzuceiqE7UpgYMUM23zOKKVIsKlu59zsvQme4eRCZCf+1vM
xTVxQbR4DTqDqWdyFDDdWELzitZRPrmNK1j9NNS//XKXokjG+qYuwmdBqi3xGKMKLeBvDhHrYoUi
fnHSYgsW+DtAujkM8Sf2UHQjbGRqr7ofbXmVXD0Ti9owyvkul0fZsTZsaoInR2oxNHPw9pPnlgOh
W4JXwkzPQYt4f+akZX9ICKN3N9riyPb5d4xujPiMo224RnNDmUqwHvIrt9+RM3kd8n4/LqiZI86Q
AWgWNAJwQkDWKvQqNsh1G3yA52GlNXZfHtyGc6la2sd+oZMJp/Sf1tZrE+ZX7doV0y2EAOweYnsi
UbIAOChgTuEMM5UH04gSfeKdQXbXOpssSOC3WOJoM7MwJTsIRWgCeYcJKsW8J0k6wSLAoclZXC64
9+avykM7Z2WrmIMfaeM4EJngfFmduBneZmIW3kInUfep1QabQAwPCr4TFiY5HAJoQTITUI/JAWcR
UHjes+RWUjLG51C8B37wp4pojylpxzxrYHvw7TRTANje3OpseJSyQiTQzhdX6MMwzIQro/WTyT7r
FVltNcwOd+xwbbrsO60lSa44vB+KeQVjDawuU43mLfq/CjEuB1bjiZe6zV8CY5j1SyZsnsYRMpQL
qZXQUf8/QN3SvhrX/tAGhZ43cW6NnawuzOrurVz9iJ6mOFUM74QNsD1lxlZEzqETRPW0BjtpDnBr
6ycYtdSsp1UjkNw4DMzOdztarOTDTqtH30vu2tL9RsuAkGLAIOzZSt0Z3fZHrKQ7OwqYmUNPfcgI
KCc/ugeqBCkR93HZ+0dVEZvJxL3eV6DCbpPthg8e5gEGYKiwjnXRrUCMpDyMFe0FJpwXl2Ovk+LN
6+0vFicYSXKn2bsuhwZ71Je0ECEuTocl/QQvFSHTqa/hzS9gGCJmbzUO9zbaJ4LoWmj/e500b2nr
PxZ1e8MLKXn/0InOWX/nlf5zx28w2g1n6HzyeVVywiGGAO0RSUThDGNDib07iZ2JCoaG9nndHPae
OKI4uI9wXiszPUKvewImvCpaa+wJ2ERKQssV1uPMAUJKCFGNMhdNhaswISEnxB8BDwlhHJHn1fvA
lburGSz4VnCwI7mzUv1CtfLDUPCbwSJvfrXa5AoG3vMUfdiYaLc+AGmg/eAg2yE8lFb6rexqDY6o
WU6rL0T/lwQQC2ZL/95k3r7Bk1v2zDaS3r24yNnLOLt6eYHJb3oPdX2WdMRYWIkHsdkltKTruLwQ
ox38LE5TsraIviNdf8SuuPfN8lnyF5Sek+/JWSV6LgTnS7WWTNG9x9xwYu3U5d4NitixiT0w1xbq
pPmKUo3dPOLPuoexHQjdYj+nHoU2UvPqNUVI2e8JycZnurAk26bF8MrvcymX4nksundyXO+Cdib4
hrM4csofKN7cxP6d26pLM7Y3aCKAbMPynLFxeQo81DLtHElKdLh3gt/b7pqIyT/rQoxZJe9BfkRi
fmr96jIPCy1s1zCkZuTJgNA7cGd/uggr89J6Xxbgo9O0JkZV6XSJlvxT9HG/d8fkJQnTc+dPT7Hv
PQ3ufIkHHFhWxCS01kQgThZRF5GN4CQ0D5XMz80wEiZqiL2earxuthAKvnaEWmhVCc5gljBaWwQ4
okZav/RqV3g6OWeZf3W94dCk1VMX4kcXo/0nXqZT1MjfbsQ2uunp4xE8vKRT9iGIzG0FC7TG9K/S
RIxBS+/L2PbZIhrdnYK/Tj08WH3wY+zymMv2Otc90S9s81kQ3DS4qK0H5u0+bEKbcqx9lKz7eXBJ
BCrzBAuxss9TFxxE1YpDPc5sycupuBr00KP2X1Q2XBdNFzrX5f3Kz1SyOS91efLzFMqsm+1WdKmV
iRffIszCGX3CxTm/VSwZ/iKSRv33Ksr+Bz9Rs00c/6eOEDLUQEUA9xz8WD42JGtFAdOnxPVh98Q/
XmH+1oKuo4vMW0nJFZV2cIQxk+2LiD44zdI/TWA44sdnvyGWJUfBOEAiQnEdnvrRu1YJ1XLlrRhC
9WXqBOcxy6V6fGK096dxY2ub6+armpBbOuQIKV/lb61p6NDYEBKLySclFTO1RuxNGeSwUxiqy3Gd
e4b1R+r5ZylZPoWeOiEpj9cN5bPhQ9RiPHnucNdGsbUjagnpiAtosmk/8Ya9jbhSQP01EO3s5SQg
LayuyZ228RRuIwAXVc+1GfXZR1V490WXuiASGqhCVnWRfNwYIS9+6+NJm8PvaOmPbgPRSc00qgmg
zdZpnyTFKpqcHCl5x2Gmoo86DdVLKpo/QyzvA9P/7hvvUZRMnEoATYd6mP//YKRCWdLP6efS658e
X5MVjGcTjb8JOzw73fzARbDjODnmfIJ9WQBoQOf+UENN8gA+f7pVcCtNgR+xHACDiZ84JWsuNJc6
ZcVU6kevhJLayIdFen8cC8ZunPYXf42JLes/yP9xOTX1aSgpoUn0ujhOwPasbt+VSyY2QU8HgXFk
qoIfXywAlLT8HdkMrWEiHUxNcAcw0pu7/icRSss5/9th3sEPC7xQm8Tsi9a8L9Gq/G+nO/SkW2ca
37KgPy+I0pOyRk8ybduMiBMkHVRAJUfpGCxmL+bsBaShu2mZtDIzZVSaoC4PomANAQ+3cwuCyebl
HhmXN/XTZIbn9T8AtvWKlosYAhSXrCN3FYdrHOr9kPmnZBxelkjdBVGyZycT75IecmmWONRQKRl+
yK5Y2mjrw81nUK8QppEMeMm68MRXgW7uqFBueVUHjUkiAMdgycxsVK/cFWASPRWg10pRWiMrdJ2D
51e1t9ehZecE4s1NvLfkDKM/c4hNk4WTHhVOKOuDxIRM/kKCVJYIdfMyB0cDN9vy9hyeaf3q9EEf
P2IVpG8d4ySoCI8rMtUwCrKj7HEI7HVugA49TS4gHde2lwhb9SdHOuPyecaZtGDIGb956erUK68B
EhZUkipdtM0LRt4bzvy2IXuMlXqAndvLuyjhYvMCNhxj3k87vDuMsTj4dY6GZhH5ziY1rsAbrurm
PjYiqndtRyO7s6wS/YkO8Onu4nHKhjud+nb6pUVTBCuWQ7I4yNXcR89xwYf4Z1A+FGXcHattOY4r
i8j4vFGreCiqGNrsisJk/YOaQ/SrXkq/xurdy4JrHE76Ddau5/14iZPLL2knzXwRsYzx7jdjFZAC
pGD8EbPmrlJG3eXT1kGqiZzXTCIHbZIbXDSG/eUr0V6Su8MZETApEwXBHQD8wCIYz7fDUybU6DDB
b0s1z8BpB367LLUnxAPww6dT5dQ80bTjYfcUx9qNf4VVC+2LadCAoLZhSd2SpYv0DT0Pm0ieEKJi
CsYPbcPJVOUV3tTKGjX3KeidfAOjglT2vLLgUu0Dn8Hg3zqpomnn+67nHEbVUGFHWB69lx7DcsVw
u4sw+7UFmNPj7KQheca1qhhSInHIf0ZllWgaIjEgQAQqEejoIc8tPiK/SGyLKTJsMRhknQwZfRZ9
/xbYnTQPbWNN0ZUNacqjPercWbYy5Ldc0bi9Ff/qVMeT8TWHLE/1VmuS639SCpCN4U1MWhXobN+n
fQebJuS7GBtcFp3FEZIXxZq1W+YW3udZgli4NQUusp8GCj3rZDU7qxYqkvbiYJ7zVcWNMKGH6fMV
Jljaf0UcI+PYqnx92I5BCKgMLhJrStwIUzcp0BWW5K9Mwa+3ZApsZ4sRI2u30vjWj3BHR15bRCCN
eYF3GczNull2Mcl6gmD3t2WopMAUMQf2+DkOnO8ffef5GKO63CJktVN8QFjdJttYYlc4HjE8W91R
22FgEfVi86tm+OItnpq6Ea/+7PTd8xKOUTshKfSn7gEvrKXe7BrIzYl3eAKGrCDSxCgm2ThOcle6
fNTguEqHAp4SKgmWYOOadkGliUer4oAOa6AohiwY3US/U4zICybrxMSPOMSr9r0vawfNQe+0s34O
VCTCL68f2p5KkjA4ZD6L7WQr3S2x6+531jJ2+J6WoSNqQXBzmoMU1SBmVsvIz34Ulrbw3UmaMvuk
oHfMDem6juM7CnU8pSoJOpZjpheFxR+ZELB2m0HGKoIW13vsN6c0b6voEKSRPb7M0hW0zpxWs9fu
4zAuJ3QazMsTIh9QZ+QMflOSxs+DgVw60LJorPNMkPnjA/BEu8vhqrUqrtnzT1U0vg3x5PVPecXs
zKXaIgeRJL9+El6Es6b2SFpMrRHv2iZLlpJ5ez8yFstJfbRzQeaaK4CK7FBuJKsTk7NGQRiW6P/G
XYFgGcyZzpMSO2DHhvcdqaNrnoyY5cpVRkwXMjF3LJfZMHStyvoMJ2eIjzEp9us3bip3yu8yi9+F
9JOmHiFVcYSsTBoQW50lb30QqQY9HOpaSHWi67qPxAbnhnMXLGbwUyrfNhgVlHTJz1J21qUHejpO
ftJxKwPUxdZzzPgiKsF5IAoZndYQQ5O5qWOdu8LBJrIPBw2jHJIeU6MT84qk69Ztdq8ZNmZhgNxa
zhhi+8Tzup8+N3F16+0xQFEmbG9CQltKXNPRlkOnr16bTM7VM3FX+azPdddohs/zSpmaPbtjDKOi
qnqsmOAAFpz0EPiXHhMtJt8wdEJMT3HksVzdOJ2/+C1hC6HXw/WsbaiR6PcyBiGWN8A/PbRenqx9
qZOuudT0iA0+B7cVflxipQZpSZgMi/jZ2XsOw/aA8yADFQ/kcOyPrPDYvfvuGMfsgy0mxeskOpuC
J/xWNlSVqUgUaYK6z+fx2NGecj0udu31cgMv3KXG1Vwr6+YxC3CTb5xWWBLkZZN0YbnrlWPbKL30
DN/l1BCNK+dDPseBbB5MoAqa67GUUjXbabDnRu80ygYzH63URMPfCUtDwLwee1k2v9jThBLn4o4+
MOqbldRtoS+xG6i6PXQFA6D7vLWx5xw7kqnkP9hitnQuaMhMCmg6tKRX3mtHhpJgmAlg0aEXZRo6
+8Xxq4rxfAJxZk3GFapQ+qZ1PMMBP0TYy6oR3ZoPzx+FpBmYyVEcLD0/MyVgQy81hC5MIQinmf1t
ATQOHjCmT+HzZDUoXcHnUEKwObHMELtHR3oJHbVAXjumTyNpObxzy2ofHR3so+WoYhd1XRZ0Vj4c
BWe7YggYZSHFO4QrpLUbVt5JhoEA4fJc70bRtcm/xDMqYQDSpQ3jrFJhumKMVulSBFsMrMoamMCM
accGrq1dlkJtNwHm27P9zNWtG4oKpWct7MYUO19bdSXROxY84rlF+gpk+9GQvoqKooRtG1EQeMey
JtQnJUJU280D0Kk03cMt72gSyJoFGp5Fjjt9TX3SDt85HNE1LcWn/oIHkC49iPxgTrLuswxqtfzF
DRWvuUtdMlnhEWEAa3WgUZgkG1bR+CP/2SLsqnNgZqzKO9eH+lFzglWN9THVFQkyTEuKGgZ91GC7
iiyw1c6h6PBh341qkS3mCwuu86KVkj9OREjOHoxDCLDLIy9k8kMFxYHnu6nSW2rL0v7ArTBjgmRj
v4jnRFTuHJy7OIOYgVHNGVqihSeM19PRwq/YHNuhr4mXp+DrOYrlWAf1I7LKJP7NQQLChyDFoou+
XfaDmIaCOf3b9tbYY/DkFZfLxWf70YZ/sCHErMQgspI1g9K4iGFcFUHUJO9pMwzAlCrfDw1Zir6y
DXoMy8u6BLvu3GFc00PRpk86TtLlu/e1Fy5HTEeOF2DycnCT72AsJ6wpRNy43iM69bQY91RwNZJU
kOaC2NkkMQMTgg5QI/HgTYyVYZAdwuiWIVd/shXbL+scT2WNnCMZdR//SxEMBGIzchgCf2NC5ibM
xMPYHBo99G56Vm0jg/FEPeBa9taDXN7fVylblF2vYSAVZ8yxXXAT0HjHX9rWAXm2earMu2XDpCNJ
WJgxKfduFwQo5iM9hm9xBcT0d5Z6ihsJ95wi/rcpA9BCjMXrmosbbM8Q/kTGUTlCw4iRKrUXNFR2
xriDOMlIR9Ue4+Uy/t8K5NdZUD5KbJb1R9Y6veMxv1jnvtt0dgJC1wLKiwQ81pIPFqUHrhAVbfkH
y2ckhXPIAYFizCImLDKsCeltBtueXiZ4oZz+TVzF2QtBT1PQsLSehw4RriN1UO/rQJbjH8otlX6W
TlYt3wNWIQR9dRDxnDFpU253BeGdxC6xnZkV2LDbQnRR57mICejMQjI1WRwz6CJ5WBAONv+y8BUK
H5gky3LG/0smVQmuFO4PcmRZlcPNoZsLENDZiSe+KFlF+S9ugVzBJOdFn5BUKzvGvjZgZGQxyWK2
R7Bl+E5y90jB6Y1/sxFN0MhQm0/q1+Lq7uAiGgV9Tsyj80uys2jpyXQUsUWZcKx775YT0PFtnVjm
CKgTkCkwfwYshiGnV5Q3WFULuAyQYIe6KeMHvmtdFFsSvmOWVf40l9XfjGkj8AlKCWZEo7BdpL9L
OomGococOfSWE7JM3oqZzxLNJI7gMCXntxVLeTeXS9jfhS5QrpsH5wQfkioRAT0k1gxWxriLjSU9
o0ufe7q7upH67KCsh//oCYozfK+WGMXd4Otm9ahPHoNxcDBlBWkn6aty9RL5MzYJUfQ8Njs+CeN/
cb8oQoXtufSG+2LxPexGcZWv33LmxXM6AnDKoKOhWqAb6cDLFWDw0lg1f/3OirHXDs6auueVVa3Y
kOGRw4+UhvNqQUzTqNabJu2qwqEgo4zxLxNoHZ1dRM4TiXjdZROK/7pCPfWtQtg/ZCF5ia+/+XjN
iJeBGWp+lyi1gLTx8FXCRWBz3scDT6mgMzjw2/Aa8MoTguvv+dHs/KHQeeOGp3rEYfoWYjvHwKn7
0HF/z7lvU5N1Qeb8R9J57EaurFv6VS7OuImmDQYbfXuQjmmVmfLShFBJKnrv+fT9Rd3BwT7YqF1V
yiQjfrPWtyB4TokZMXcpRg53o8I2u07aYL6GMHWiFnRag6CbcEaUSiTfR0TCSekx+NjnDejzeiVR
Qqg8cxNk8stIo7nQt0Oy80qYU3OoOaQ6EGrG+KVFMDyfi5JsLhgRbYAoEvV3UXR3QCGSnAiDOT9P
OHPS0DvZIkkif25tOf9W0lW0B960xNuncZVI1MfhlKTlUQS60C+ibYA8rZktjgmQMTa7ebDK23zQ
frBc6xyAZZTYhOfQrZSgVwIiInBsJwka5dVQRqOFzNrij8fkAH3xAfQ5JaCI6FFvSTgExT1iUDV9
4YxXrU0wCp2oRDcul5nSnsRR+YdAiaG7s/+oauJW8znPNmETo01c8UWkycSuKiu8n8HMe6xSLFXM
HG7xwJjnVnGVWK6arvThbzXWsf0+DaAnZqzpwzh/oDsN5EvqLJ2LIqHSRS742MNaXEn8ndyPuYjb
GYgLVX5jf3BiBnAG6Mks0TN8ysPWA+DosRRxrAE07colsHH6TkVKe3ohkGepkPPOrjf+cvYQkgZF
MAm/szGIKaikE6Ru9UTYQ2T/DIFdZyRoaAMNuQylrl+91pWDBhlShuS1F7pdNTpTfST48I9SZ1Ca
FNAvyr4N9p8xz4IqyKWI6kEUdLq1tBQbWsvliVKMJOyV62R6wkDPEVMerTtjzrmzI1evEaplejjW
Twk9a8rHuWM/Rg6I9IhCDxAXhxYD75fG7OMReLoDJP9ds1nwj5jBs64O/VIzsvJqB0lS3Zsmm2s/
0qMWGks5wKOiQrNLUNgzu/9LXjUtVpIJ+TNuvhRvYv1dc9kmD9ixK50qsKyN+WabImF5wFSvbUjb
JG0DhUyGaoWwV7OywzubE+H81cKuj11ynCR9FfquYhzrbWnYYqo2YYcDhMFWq+VkhbOuZt290Stu
ChyQY4aYO+8zPTp1YWRGGHgj3Jpk/o3PIqWjXaOhTAsfsiL5K8vi9t56ikvqTCZOVXy2PNeyDk4R
4U8lUEjr1wnpGBQHjFEg/E+MavABZPFP1kClrAhnsIhTLrKLYebWcWYtfMEIDw9bpNTjViqyM9Wg
uNUx3n0jaCL1tTol086uERfX7sBSLy7xsitraopbn8NgrUJaBLwyuPJqmeEgweUG8KKzs2kXGxNZ
grUzX227sNRAkOFga0Nt0UXQHlp1r28iBh3XuopIqHDNia+hO3YBPgI6pmWTliURuJXdWaQoc6gc
wszM/kZOHO0sD1ZsE3TdgxgD3jbagPq7ZWbvDzT2X1nLUhuWrMuKyMSCnm31WnoP2T8LV5GL+yCM
6ZjXufjTjvS9ZchWgfYk2gC1QV/ex/q5ARh6kUbZfJkYC5j8ZMMQ8DKYuPnYBTMzHplaeFEJCLWJ
24+R6dbzwjRvCzYoO9CU1hDd+6TbIC3M7jbiNZia+Hf8PMleymYOdo4zdQcLzDWspRwVK4v2a9TS
eBIJFO2RA7H11bG3kZOtn20OFwZambWjsJ62cbJ0lyppMdzOkr1WVLevQK2sm12j3gkGI1kjoMKZ
NGgVCbR2A7MK1ouaCf9qS5778zJMiERzYhLcKdQe+c9s5gUqBCG9RCmiA91+j3NUK+4ILwiV3aH1
wGDiDpeESZhDcq67El+3x6KJg4NI10UlcoZInUDsszrG/mn9c1z2VKGlY25AqG7t0qW3LLGdfaAm
PkVLhJ3KnT4jRz4ODa1GZNPHggp241Ns5fsAHCKLVZx25XMJ+EDJrQe9uWAa/igzgrwyWRzUPrSv
M4KEHXiEkN4mSvCA+M44SPcBY8M+AT2CBwNoBV8va5K0qK4uEdC9IeglZUdDP5/jkAWlNsATb0hC
BBIQzPfYwREGilVG/AxV69vDoko+RkfBAvTPED9GveDnYzkMaLC3BRY4bZP388XGorLE5BRzByPp
9WlRHvUZ1kPjab4z24B9xk0S1H+bAnNgQOoGkR+469Ll2Y49XyW3mwlBYTaJeA4Tmy4aEQnTiUTp
uYvMbZdWe071J4P9CjwQYpQ6ttvj1tXMLXlsKup6vBh6eUubaZPyksz6b7x8RTkCM7Af5EtvIqPY
mnX6UrD/QsU8k3VswrW09o5X+AHfLAO6XWn+hAF6TEPfmCVb9wx0ZIWWcfngPN7kcfPg9igjaqDe
JYkpyuClG3JPU0rb6/YzDnZ8dNXbqEpggtgxvSAAmJqbreNbQoq3cbtsP4OkB/6kIHGm9QRFivjD
JXnTCA+mAVtz+fokG/iNwcq+VuKg6k9pfo6Rs00aeUjJaNJNYqCmReel9KafwXXzddc6Fx7GSyxG
AlHNs6ETPbQsPufg2Zq8k6kZD0qjGWbcJNBhTm6Hf8Yk+byT+KSKRbyRefvRtCQrg5UIZpz71ls5
x3t76vwObnTeJz5qVyoN59kCw1+O5qsRFi+cv6CEa4JX5neM3ofA07eD5aJ85FFmJIbKDHmzBgMK
1sAI98oIx/XC7Ku3zfeyT59zTz6rX6jkuTJ3oflYGOHTTTTZeybKTH6+iN/YVPkX2Zx7DfhxDmUk
ZLeIjh/0cbwVlr6qPAQLbv+4pF+JZh7hUvpVPv0wUNxD8Lv35csi9W2Xj6eoiA8BK2fCtQPpbEQw
nya2UZOw3j2l1jQKdzWEBFp5ggp/0BjdNx/67F2wtp5io/puqhGRn6PCLc6i4ocR/OIpMkm2i9hM
LftiIaWTnOlMz8n5gXE38p0Z449A+V8RO5TlFI+oVq0UK3VHvoVD4icGaZzt8T53ckSP01c5Zxx4
w7qpJx/F1y3Gc2oBZeBprMjiMZr3QX3qHEAg4kDnl8wLDFbCaXDsYqIQ0+S1QHbgtNOVId+jrjsP
Xi63ba1tnZlIbgSMzFzWXVL5aulvAerQRX9FRvZFOAzJfa5f8a5NyPsipmpZwYmWu+eYl0ohGGCV
o2f1LpIpsW39UWAg2/I2aJ83XpOwvWweQsy3sVVC5kfiWPzo47LzUuduQIMXsUT22m0GPrWk/EOs
+yns8VewaWCydxZNtm5gCdXufAyT2I9ItFBSTaiMF+aQq15ovuWAvCvhmKNdq2LpqwNj4viu079W
2+IotjlU0KbzrDCYYCNRp8+NWV8cMnQ03dkzyNqoo7kmUZv55tz11xluqhWLnT4YAKOLDW/qsazL
f89XDCOEbda7+tl75HAKaAKAkmxpzkZOBzMQ66aMnw1Q5frEOYm50FDOV95S9ZknU32mFofn6h3c
2Hmk7z5YHAv0C0gk50thCEVk3KCzp1cytshaNvh9Dsx5902ofY6ht0kqzEqcfeDNnwMnwXqir3vy
eA2zOhp0Sx4LJ5BW/R9UgycZG28LdlH+korUxJc905eXB87LbUZ+ENa8I5/3ztVSAnlBqUvHZ4+H
vN4F5zaxd2DFmtMb8VWBC34Uk4XOwNiHbgjaFk8Dv1/HIUdm38nRTUCHhI2yO1TfyQwyQn29NQtY
UyGME3YT9jdb3YOQfxYsLDVWl4qRP7/Ds4iHu91HT7Uuz0UI456VPOXDapAjq+XAXzROm4mtKxAW
nEcHffQ26v/LITnqHCStqHa4z1umFlNkrVOb9h81hZzgEOFdQziCNqFYW9orfIIHt5a+OtPUmZVW
EtIVSlaucIoB/nTvzXXHbUO3kcpFEWA+8qDbZMgFM95Pswc7yfGhbiut/KPqh7SDvjUWzTE0rH2N
11J91pYFyjGBXDia5aPhNhhQEt03mG2uehsndM2lFtaIZcy4Qq05Os95xqKmF5ehnXfuAjG6Tno8
tYa9GeKA22+uon3d9S8JP4zM5q2T821p2qMkQ32xct/2zEsOHtsBbm+6DwyJNgW1RQwN25HoXNHu
9uA1tCT3DUKBVd2R5/Ga8SUgT9Mf5+JUtM5avXCzNmNvjJjRJVFIQzILlwm792BXlq8UBEXaXuQY
4K7C982tPA3zYRzKIzrMV838E1A3t43BhYo1qWSQg11QDPNRwQjKEb9vnbHo5LS2eGiaKSeTHSkV
fzYVMocwwtAx874cAhBWA18s+TAXVj6sZi6CgtWLhl0l7JO6Xbq4V+t9/E6M+Tt06egBC03c59lG
jxQf7Nl+L5vwnuEnXegm4iE/Li41CkaBk47UPWkQm6s/OgzCd5adewNlJuOo5CPTPV/dKhNmATNp
z12pTvJ660SfWpZcTF5yReNmarpRfiP1s6nnnqw8XyZPbHh2goezcPpn9Qmza7lY9nKl3vfbQvtM
OjJscxj5rSwfo9B7VKZh9eiyQlq15CAYHrl8brVTp2nJCQ+b+sEFmqF+smiR8brOWEDVxiEjcMNO
p0/kQbwuHZcas5gRYFYO2tTgSCr0V0xkV1J/d2mLsRENuw7lUSsgPlvzU9fNOIaKS11BSAxSY5di
V9F7LAZY7Fhz9NsMuI/VkiNORJry3U0OQlGqSAd8zugO2xYJlpt5h1IOd6A+uzEkikPC66ycTY0K
UVW0gS32ekRPjnnJWOqN8g85EQ5GvTovCSHJZXac+fg1wUSYcmFkEocggjRijE5kEsg48uC9dWc5
MihW30vUDXSHfOrqtzNQ1swD5l4n8o55NTy1kmgOyijNAVQZlH8qCt2mde9xHD+p00Fdmo7l3Ro+
tQrRB1OYWztYm24cjh4Vx8DagxkgAg55JHqZAip9Aa59IDIZmvqycXprN5kBSD8YUIQYTJN5yhXX
BAk96//djC/eoaFDosrR12xjvu8qyI58C7dEQfXNH3UFg4LYKwcicZj/au25Ls71AEeBE5dN1iqb
YC6qchvTW8C1vuTdh8311PTxpc+RJ/FIQRmELalIEanv5j2o++SQ5OlJQ35fU7E51h/y2CF6iocG
EVOSlZeq+Oi7AFOFS99Lwg6x6Ls8Wj5qGexmzk0vb7c6oxxV7qhzs0oUdhsYAdc6eXMQMtC5D/Jh
SCmTPWtdL7PvRdpTkyYXscQEEpGk1bgJkDwCvrFAZZxLwWSdZq6wCV+gMlK4YXIk0eloyfEYj2qQ
E7K/ZPyL6uAhU/Ud0YSq/LG97qS+ZGVYjNPJh5C2DpnlqoMyy+t7E4/vweJtUeofuXLInjS/BggG
vRweysA6qHu5y7I3xAGK+sCW5EnVJVA//jbMUPuRQnNuoTsWLzp1v629ZpLPJIK47tiwgIdXdZBV
IFyGjt0DvyOYKvUFi847q5OFVemR0cyvjpYN7cFO3aXYhYg7IcmaDgeJ5jmPhq9BmKPvgkHps+xD
U8QYnlJ2qwfVYsi83E1ph8zYRSwI7NgqJra3yGJoOIm73zUpRhWATkQ7EogCk60Mwd5VLEPAAdGn
y6A4ViX+V926dJQErBNhc8c/9mBQQbVMIhefsyCkiITbtHN769j0Sh2P1Bt83l0d/n1Juir/VK1l
Hy6nEi0lBOB/r0tM2DPI1JN6rdkOH9hpohkyMSY29lPA9d50M2E63lZV7DNwJINTRr3vTKVuBi7g
Vetxq1k55p+g3YV1txtwQDK73PStPA/y0tBNKZ9k2DDSJl9N1Ejq0/SPhLJpu6VvQPs0XBIkpodM
OE/TIg4172+uEx6y5Ds5WNtIODvV8NnztDbp0vIuPTVskSS9HSvDwzRgRMK0ZxeInrOC+XO48+L6
qgEnUDdaB7y45wd28wdVBiY8pwmKPUHFmPV0rYS1briW1xVHvpHGf1lm7tTFq54WN4FkyLfaoWtU
z2jcvjp5t80dWszIhVNubdTvZ9JHCLqkusadyTuKEv2cTsEFsTbvd7H33IEhmb0X2AdZwJ1dMpG8
7LmG+qQeBRYdb+q4SHn7Xf1eqmFb0O0gr6vqZ2iGnWYYuJyJXkHsRchMJy8VySxl3X4TTUpR4/gx
EJuoX068MX7LPLRG2O0GjE44PqgJdkU0PSj4QUHJlWnZXnccNOXWVv06wnc3IXp+XaAezK/qleAP
0TvzaOY1pThwBF4uvNPXNNKgkydrwdK5wBqrgmJBrJAYVmo8OIK7bHmh/jay8QYJmRav2FhVwh4x
2giC35idESusQDKKRxUpIYc9uS/qXMtjb8+zzIMgA+OzLcZb3jkXJ0HxUl5UmauuURaj2HHBV6pP
mupwgQmH6YkBzKlMZ34K1+KZDOY/2FmOMsLDlPNZ8nCoH5d7/OCM8oFRHcBMk4BD9U1nvyODl8zg
xG4ey2Lcaotx1r27UcQ+FSGPH6FDYBz/FSntJMip/bYo+bXmQZ2dfSceFyPZqqpf40iseAKrZnxt
6CIICtuTuulHpvdM2At/a5N3k6uQD1mdyyaNBwEWqqkR7fyhmkwtn5/Ub6VeOlUZBZQsBbM1VU5R
AaYxkLPaNVlItA80KbsmGVmuBiw2svCYM/JpZH5lXYppyt3o6RfC9yMXU0zTq7n2CYHHRbVHnknM
rsg3loK9IiReFuPXpotHYfxta+2aT8XLir06Xo2luZC3w9HoNQcu6GPMXQv1niVs40uygfJWf7ex
RHucgh64logd88phnOYAnKoKj/3RYn4Lb3lM0OG4DYuP8hKZ2i2Cjxg79WPOZcty6KC+B9ahn2ng
kKwTHScz+XBhaGRIBFkg+wFVonKG89SJC6fQdg7zdzVzoHmODO+kJ8FZHQjqCNZdh9ljdXOChEwU
jrxaVR3BsmOSkMEXVAMGlhE+Tpc9aKdDEs7vFiFtrIyurEMfVQNWZfSsfC8UCTvTrBlMpVfbK5A3
SXqFaTXm81tnogdnpDHlyzXKhz8k9frdiEgvcvOT7ZXUYc6xsLRTzX3r1fUmWuI3VU0hWAG90+X/
umN0sapzF9gVVmU8+H2Z34kDfuTfCz4vptHeMJxH/k49fx7anUfLq3eSiQjPBGjBfZpBNcQeACgP
mMISfCfKCs4L2jYUpRTcTZ6m7I+d/O6yH6kdQz9HjrdHasOiK7rocXjpu+IP86i9qP9nTBFwSCrz
lpoJtov8FXQUld5RRWdXCvVfcwqOhmQhHlPie217q6ragGvuHtNmueXmYGzUeVvK/tsI4wvKlKMF
pyDw3CdR9sc2QK8EPtVPmEEwW9xYuXZVo0VVAGZDvmdrA0pjYqwWBPCfzTp8IIT7Wwas7pHgcqi2
r3XELqdrWUvqk3VVkxqjdTaqnMIESyKKxVWY7xejRHeHEdjyLMwENTjy5BQwy1wxQt/OHB5zaRIv
ln6yADpK2T+yWlpJ3brXnsat3v4r2Hrowo0bvqqz0NSbN6/El83kaaQJjODPqAIkspxrH1Q/qg0f
uS9Z1dzMrn+AckfSGu95npVbglo26EOPbcrSX2qFxSqpe1PlsZWZVwSLZw6PyzQmP4UWXSFinPnj
fCZFHywvN4IRAlChH5fuyzbHz8KJCL3V7b9z0t4l73Fhmd0e8ydZhUTG4m85d3r+Voz4NB13X6fz
1alnbhNStz2H5zDI/n1oiPNORuUcPHJK9fjkuO69TcRJS4cXxJgXNrJfI6jcfz33iGGMEDKuC1UM
/Luo4XgSJ3/Tu+oEQGnekfD0AknwVaAXXPfm8siUcZNqFta39GQ0RGIymTfpoTukhWr8YVkRCZzZ
fqChVejWlJK774C6a2oIxU0VJeO30ZEXp+Z5nP9gDlKPWV7loByf9ZMX4qxxkcOsLMfBeRs8xhV+
1o76J6kRuWrAa3NnZxjhtq2QrEj+GyS4t7adnwkw46mhUHWnMrlrHv4biBeXple4Esf+jjV73/YB
vklPW2EZPJdFcQ6m5H0cIBZ17BRsyW9bRmQ7WSdK/AMWn3+HicAmr15CUccvqqPKRvMx5GnJa/Io
2FPfun58BuYrEPe3D2qmhH2KGQGtqeqNkLKyV9EfwcHxtuQL83WuAEdA6JPcy1Vf/NJA/NEaIpLK
4nOYkz1kPKi5NctLD6AeVvTTKKxzw2HWm627qrB9AtGs/LAbfjXRvsRedw6E9eAwChqlt5vp6dzM
uuOk89F/btWTU7pAmu3WvVj67G7H0vgpRXpP4mbTeblJ0ulytRgjjlHIZq7eqd4GEvtH7AzEf9O4
2nb6VUz9xmXUOQ4ePaF9jKwK8WMOxMSAa001YqM2NFTouGHieIQKAqOKePI5fpuEaZCjXbzVCVIh
BAh/0G6d2pavV6YJ+UBD/i4z7YSn5nUMSfoSGmQmpx19FaQAgch6DNAIGU38MqHlW4UjUxJSRHDh
9F2yriO8kHnZBvSKHtHARvK7eNlbVowfuSPUTAOobMt2GfhxTHdk/0qb0D5tIjgnLn8KB107ioYX
QSYKChg8Seg7VjGSARxu2CKK9tzOLNvQt4FerMuPWbRIpfPXUjQIiUaWmIVuIhWtyWFbooxYTMl2
Xp3xrvBehNMk+zpeMEujDmLlIXTVOTver1vhDIkkxpp2/rLoqRAnO2w39K07LDtzth9do31X8zBV
FNuIaKnoh7MN4lUrhg1yt+NMQpnrpf7EZcbKmWER7bAaMU91wdHGY+ESKW3YB4jWcJ47flcXsU1m
AkQrwjdYvX7o6PMmdvL3ps9exUA6LukE2OARrogGMgrnJ+EUPv97TyLPbxrAlSlXosZOIQT2JbG0
YIFhl56iPWQZLFug3gyI6MP4u5PAmT+XhuXPrnz2BibPHh5XI4er4pp3Cy45msw9GTlMLnM+9pa+
pYiwtWWQAF1C5rKlwxPVH9GIBBuzqBG8pR0tQ+QTZU5OEAk3bPjzZ8QzvsFVwTCBPzfaSJZvfUEZ
VSbn2a1uJnk7HQEC6eBAQ8LdvDBgp4cpLVZ7AXexmZ3VdR+P45UoEneFAv0w8B94llVstRI9OePi
HOvYTt2rYQDDKOm8cafKLDURw0txQL9wDjXNn0omipOXg3aNDqMceCvSvZ5Ne4vSWv2JPH1EWznp
raWcLrUZK5937JlxBGHxnVniEtrT3naGV7u3vqYckr6XIxCmBOm98BLiZFZ+1mgVLni1c50eW7ic
8GrpBMaLJPB9TnJZMCJ1UxymAXvLunXYtiqjOk/PG8kxtzkZok0pKl/9h0ZufiTgsg6FLo8e5Akm
8ck1pOIOJGWrFFAIGE4lgtaGUTZZiPV6qJTNkNMIuk29lq3RnCEZv/aN1/sFoDLc3tGJOIpsRabR
e2wEORcgm9kWDx+zBIDh9S5p+wIxWFKdjbkJ94go60cag8TP44gqrY8uvVUdWz3+y7kk1AS5fZSx
2LaDMeyjLHePht2+dsCeoYdoRzcjiM1044cijH+NQTwtugb2AW+3IikSd/NRBFUGsbA+D5oJ/r11
SVvkTb4wfdxFbv2gtdFdIUIamX3A+d/H9fiYgcwgFPBa28FXadIRE0qF4jnQX1NpPc8ZwX/95NKG
GaSAqPcwMUtgMcueeExEOS7UIMz760mHcEo980ycOiEItLd6t9xHx7tRSDARtu2fpVZO/754bOL+
t41Gv1+AEceOtDaZt4w3tUtuQubZDlOEnq8E034ziC++z4+sBzabAvai4SWjXfuiMd5J0ZKKSOm/
s+fgVi/ROYnrO4fSwajaW8+mS81vXfZBkZ4VPpEBD5q5sBI0M4LFkyt3KiDZCcpsxwTRMO9z133j
VABUYv3qdXRuEzCKVmyx5bWyDSo9FDeSoyZazD2R51wfrG5I1nhi7AZMkRykFKvxJMFYMqDYa8RP
z+18xL6xVi2ZelKGYd4FYUP5QmKtkeFYn2kU5kh/qjQwAw7dnlqLoO8pVgQW3XNW47grXuYQgzaX
fTKyS8zTrN63ClzfF+jzzDHc5UN0Sc10mzf9R1Fk3/zNnhpBGUIGyYPp6KB+u03b1X+ThCQkJgfG
lB7gXV/TwSJxqqLOSA2kenPhWn6toUnWyoM+T4/4+NHr86M65PYG9dHhn5NKK2pMH5sMreiwnxbG
bLzE9giuLZo18KLp2S0iypPuuxpZ57ZxZCjtDCICCG8s84pO3oJCvzRW95L3rCWQ679rDrXwxJrc
4M7GTeEPBU5Gu9sXHrKqucfPgDDMuhrCiADJhwdJ0TKaINNa6RGJ2h8SVWOov1rUhszPVD4CjLZ9
QOLRug5TNeDzHgl23EUlUA6X7iJPCO9Kc8AuY8K5hwNjW0T2nbOVVaSr4rgwCMAzamNSDlqdJrZw
v5BF4qvx/qSMguZIBKupUE/DCKhVDBNxGnZWHQQ/s7nWZV4fAkRbr8gjCJofo6Npp/i19fd4Tn60
1GaokRq/Q5IhPdMcck3q2VzFFRNmLec2U294akY3y7T2ZsWYwpATkzg9JbwC7GvEoNywHqtEfHVT
/YcF7Hs8MAVHd3mNQ1essO8658EomDCqyRIBg2Te1K9lg3PEkD2HgY2eoAMuJuruczGtaIU06KgR
aViY0Z0k3keGFAHGltgBwqLVNOHJr7pACZvLWYdkTNGqKve7Ods5rTOwUx1fBJSTdeok9ToQ8IAN
F+s2aqCfwpbvLZV00OcXFpwfyOaw2ov6gRL43sA4ZJqgdYpJhDhM1bBLM3+GhljUnPo+0GlGA8Wm
I8ZxM/T9Q2f2V7McIMLhOsWV9synfDDj+mXKXCY6AyFlns60mAFjphtvdouIuGOd4bkwQNEYupRD
xVviNk906r7AATsw6w7igL2Alr02ZvwYacmhj73Hma3WHGnbVqP/azSbsx2GKVs9KDEVLrDEdg42
GcohJ0RR609Zh9YsGNx71jsXELe3wmuOmhYdWKZeFmKWlPTjAVLzK84lgD9BeQnAapIdJtbmv5S0
eGv2TKIQ370nrbNHd/1QFC6ssPJr4fzvhf4xOpLJn37mIv11RP8cs1VYxRgMBlPM7CvEQ5DF/pSw
ZnZrCBysy5IMYFjZvjSN/fffsyazetuZpQsWXL9NlnX0BlYLqGCHtRhaQg2TAONf8Zn0yTHPtHPp
GsgQFnwdfZYzgYjKLZz1YkVre82JCUH5PD0bpKav9DH8qSeiXa0uW2M540fWtVeRFskmm62vmCjn
i2RQCPthH2Ldn4oSvQiGdL9x+2E3YO8uQxSzwjSJVyyKU1vKv0XB4C5PB52pr45jCz5miYLFS8bn
sbImvzes1zzLfioTpHPnuAUPtmT71URbfGCCT91FazxJkP5D/84q4Jy65mGekxtFT3RD1tvjDu4/
jGD66aZqZ7Q62c/FgWP1qI1gl5CrAFSrJi6ooiWvaXRRbBJIOr32EDJWUW7Yfyp3yq5FFGKeHhfe
bKlBPpSoAG7EBMhj5IA5XBToXaQZI0g5psQXZQ0hXUvt7EhnaL7Garb+JrBjTk1cZ88ZZIlzjZ8r
3dgg6lAmBxzTrdHzlTopWw/iaJLluSBrbtv1IWEkkIa+m1ilSVaxM3/ItKyQwqC/cQjggHQfkn8j
HWRgbhA8ce6PKglCu3Igjh9E67DA5m1+ty27PM71Ej5rLvgAs9ZA7EdwMaHgJKxCa/DUKHW98rUr
m25l9IP2PrfC8UkQDH2Hv8kq8sSBL+Oh9XKYpQKtCTp9fIYwH9hlU+HZy/wdeSP7fAMG6xuTVN/x
4k+9Dn4nOYFsoiXDSL2N8FwaRn8KOaWxN76WLBeSsb1CHK05zZOZ27OBgxGzfhz3HV5caAc7UafX
wtb1fSjaL6zs3wkjcgypN5KAX5n9fUptulMm7AdD+9I887nPsdNVrXRO5tLljzmGvAf+dvHT0A6P
hHiBZ8yILsgAhnkC33plDC+8IPm+oWLAPkBpysCIaLzAJMfCi0FcMon1qM9Xug3rFcrk3bPwkpeV
Zfn8HxZ5qffVEVO8ycb+DeUZgiixPEi7+Uh4UrohfZuZluF/ezUHvL5m7tey8DNHfErJmSgUmopx
PCAjNJ4ZiwY21sOCipsLgYxeYRIVwLZZOvPZTeg0LaFvpyp5mEx4WdWIfygZ5LVziEYmNSiNaGdr
JxfHwtTpsEUBUUYU5zBuatJUXTW/s2qYrYxmQ1DUMQnKyHt+jN7jRndvY1YTXGBf9CDEZocuBSKK
sRKt/shzgqk+dbbuQtMHSYoJaELf5VquH7ORCJLl2LTiKa6K86DXGwnKK5IcR3ozPIFa9DmVDplT
Peei+Jyn7tGLzI8OHxTcEuMo2/bCrPJOvPch4LMaJUCTIc+mm0P2E1V0Ya8mZuZ7ORobh40XMxPH
BzzCrrLBV6Ln2qXzyvcC1UaHgSAgHXipkU9VDn8dvPKdJolS45fD01+7gDytzDq7ZfAK5nZfxTFn
SjZfs1S8uGF07fmQVgA5Fmg0BJBh6EaerD3rvfMsIsCntDkvzqDLndBqAq35Dyrvuax7oDFVzZZ8
3snOYjHEiCPNLlOrXzFy+0Ypzyw0mf5L/W8itP2EMgyRJI8wyjuGv9TEjCGr3jl5WeBhloi2WAWv
Uit/C81ezolT9Ju0YxwiuwOgAd9xB2BuuLLZhdR48ILm3dXsd3sev72OZbtRAM5uFPe9Y0Qv9U0C
dRRjtUpcK5/1Itqb87KHBHQ3EIKviUO6LR1UE1ZOxQoFNNWhrCt4jw42wzy+zzbKxShsmb3OF612
4HpqzU8mkDOO+T4TmAiZvKFw0oMPuxl9ZrbvHKXXSBsQrgV8cJr5pAHKnkm3K0lJBCh/mm1W8GrL
bBuJTjOYHHhu2I50AWshlIfFCI/DYpQKnjFj34GUTDCFKkw2jARkJ+FLPLHpjfvmDAr80ssFs3WH
HbYtWcPEzScUp2VdTPLDNMVTRbTlCvPATeF9qlnHi5tvR4mLwK0Y8s6C+A/PZ1LwEudwwBB0Ex2g
sc+SfLBxCum0lJ84ocnEqNoPgCGnNB2eizhGWRqdZG3+kVP7XujuM4/w25CzxrIDF+Wsxskwu9f/
+UBNvoJiKRS75LmZR3ePWc/duAbc18luPoO2QAqQjDqCvYqFClZJDkbtbW4sjcwAcDsyAMb5n//6
3//v/35P/yf8LW9lNoNC/q+iz29lXHTtf//H+c9/Ecem/u3h57//o5nY72yXuZfJv//+esTDyS8y
/lcX/n/Ozms5juxK168yofvUpDcRo4k45VEF0BS7m+q6ySAodnrv8+nPt4rdEpAEChOUxBBcpdl7
L7/W/w/qnMFof7Tqh9AuHzyKr1Wrffm5q2vPrx6blZYEONRHAPP/FQLui39CpaIvi68/dwP1+Q2U
qpgYZqr141iBSTZ3x8gGfKtI729f3nx5dVTv+eUNJUhiO431Yx/NxjEYXcCpVG9e/9zV3edXJ19v
k4KodFaHWBNECvoEaCX9uYs7zy8+e2RQh6nUKbDFv5d2e+4K+/Rzl7afXzpqTIBoUkg6PYaQDmFh
5AeDAf7t7avLA75wIlU5qU9OpKJl4IUnNUjgKXAsPVkMNWm2o23Tr+xTbWX86/aNXttc+fmTGwWK
r/pxnejHoOneZ4P5ENfFT66Q8fzSgE52+liG+tFMcawbX7lTUkinbj+3LPNLC7QQWRtQq1jXXe1Y
ZP5jqXfbkKwKOamDw5zMG/d4bW0WgpsoKCLPcLojmL4pAMYQvWLsbj//KypHXcisYQA1ozNUJBD4
3yBgMTbzlILyjt7f376DiOePK4Tz+Xz5e5WaTt4V2jEN3QdDm+9Kc7g3HJ9SQ0HmLjyITWBY8+72
7V4+sZq3kGNqL2QOIkuSgoDlT+DXkuSolYou/gxSp/DT7du8vCeat5DoWmNIVo2d8miohaVuQM7N
afVMZ2fzc9dfiLXpWNSmiro82lryR5oD/Acp4xvPfrUnL23JQqrHpHPJ8kB+bcXjyc1aet4aiAKG
+7xK15Ue0/vW77Gsx1Shv9mnWpMlmNmfe7OlpFcG+XwnmY70Cb0HjBwk7bJ5481e2/yFqHtJW9im
EU10GQNAUuebumUmLE22Fex91oefe4GFyKs9GQzDCKajg7xD61FHu9aFEPv21V8WSJDEn4uLA2Ja
pTfKeHSCKdq3lhGte2M27iav7d44W6/dYinzbeWQreyGY4dSZIQbwJFJ/5VB5eSNLX7lBu5C5Nnh
ucI094Q+LclZOFcbELmd9t3tJXpF9tyFiLuGnzSt1vRQx9HhO3ojjH4zFDO3r/7awy8kO+o1UFfM
iodvleDBaa1iF01hta8b3Pefu8VCuBM3bivLaLpjXIJ32vbawabAk5XJ8fb1X1sgebUnxjT2xqwe
aq072tbE4GOfKuDFgex5++raK1LmLiS4BrYMKpq5PYYZZV9/J21PcUZf9LAp8nnLPCadcTR0JbvS
iddKO685D8zugdAb0Qisb1R6OG8/y2tvuhB4l1lL2G3sDAw69WyoQIqbxRvu8muXXoi5EjRu0gd1
daQONm4JNqEzM6a3xPwVq+guxBwgaMvvbUbJW9+nfzuiuBkEAK8xcgiWEh2LxXBRDBjn9cT13ti4
195oIfcwh826lXTlEeJXZ1VY4Nu6Azi9P7UVzkLoXc2hE9jBpgf57K7MlqbDLM+89e2rv3bonIXQ
543Zxxq4IkcNMt9i+uISG3X4WwSad274UW/a9374UEzzpoqA9XDuwM3YZPSNN0F5aAzzzqQqevtZ
XtEQzkJDdABfZl2PbY7n6iFx07ve186l4Ofevr75yuFwFvrB1VXVmGKrOMp4qwrEad5N7Rrwwtp9
701WCUWKaQPAQAI+SOBvBkoAbM85BS7gDgwf0LnzPiFvAsvbNx0YHAZyqj9smrxIeXpBauX+LnF9
g1pg1HnxL+2M1bmbhnlsfoWIQCWzCeRWBgi8R1GVoqxeetxlynsPxHNrjsc9w95mtac936JTdTQe
AaCK7A9FWVIyH8ui3IN2GFEwGgAg7pliUXUHYjzQ1uAQbcNRsrZpwCBdAnsGfdaf6QuMIpqiBwge
A3gimKcL1rPa5e1lzPWY9t95HkyfCeAQADIIl6eq/5JVwG9A8JbTpfXGyr/sqzoLxdnSKFVYZmIe
28KkISPWK6vakrw2yu3P3UBE84lmBmy8bbxkMo6GR+IChMWJCEqZ4GT4uesv9CHrW5KEC40jnIZd
tusY798RVo3tG97JKyrEWShFG6nOAEklh2Do8/Qhy9VYJV06gep5d/sNXhOuhWJMiwSEG1rQjnkE
FhZjQ8ZIabbuwYIq40D/7fZdXnuPhSokjzgZBqB6RzjWhmrTKsVA02VtDuEbcdUrN7AX2pAZYdMA
w2M+BuCDtXdNbjMprJc6sC6330B0wQs+vL3Qh1XadQVAaUwFaLBYq9B6gDAMz0TDmMjGN9z6/e37
yPVeus9C2Tngt7WNrVKC77Xsl7rOILHp9dIhbVuEzFVVLmxpOZypQaSPbyj71xZvof/KODQAkyqm
4+Ab6cGMaQMDCubX2y/0ygGz5edPRNBXwabobbJU8ZTHgO9aLkUUiMMYNem1EbSW27d5xUmy5d2e
3gboiYDjpB81C4qLsWugm5bglBlVL6A45pkfvMysfr99t9dOw0Luw6SGMi93xyP9UspdXEbwxw8R
PYZF4Wzdn3ylhfArGR2YTUMCsVMVoEaoFoYPZT2PTKNaGtSqnnWywBHa3X6lV4ygvVAENCP6pVnV
49FkeG0uXIMZSHqqKTSBddUEgOhOoCmrmq7dgTHZvvGOrx29hWIIqJzPkwbtDL0XyUDrkRP9EcZZ
81M5TM1aqAXTaABBq1ALYedHxzlJIhp7kjD5fHvN5Ay/IKzWQik0+WiqWlYMRwaN524VFANtlAz4
zB8app+cN/yT1+6yVAlpX4edTo8yVadxVwSt83veGowdJJZ6vv0ir2yDtdAAjA0yMk+D01EwgT8n
uoWMumQq3sr2vnK4LHm1J9Kp60btZUDIU/bejeYI4lfcq8cqU5x/wk+uniMoDo99VwszabG5/U6v
pV2shUpIK8OsJ3caj6WXPSRRDYcmEGh7WIHoXaRuDCOBfTfOzanq6WFWBnfaFEBY7hLf/nb7EV5b
1oWa6C0bcPXGGI7AioxfWWJ/oCGb9pbvr/jfzyoYzbWi8bUopzoKwnbx7f/uvxXvvmTfmv+RT/37
r/73+bd86M+Lbr60X559Q/9S1E4fu2/1dP4G3mT7VwFF/vL/+sv/+na9yi9T+e0ff/ta4C/K1YKo
yP/256+k4qKpLNC/CzRy/T9/KS/wj78dijxI+Pdfn/4fx/f7Ff/9sW9fmpYraObfTVM3aBBWbcdw
dSRv+Pb9N8bfXcO1XVPFbweLmqOWU8UP//E3Xf+7ZdEl49mWY3m647AdTdH9+SvNsgzYysAjA85f
N/721+t/+C7o35f75XrSc9vtuKZOEcBULdcEA1pz1MW251M0tSEsRqeQMa0EeOcgf0wCa13Yj1pz
VgztDcXw3Ob9eL/FQac4amoMpKknN6Z67po0pmRbLbD3EZ0kXvn4ZDP+fNun1bIX72ZrBEWOZ2ie
ulB6swrp9pB16kkNexqyQS2lZDqr/tY0zbVJI9jt27liAv6jXP98O0ezaL6gUKdqC93RDI4FRi2r
aeAy1ACX29kfkbqPbY3hQzp3aFWJ/HQzBdaqyuptH8SrVrlYtXJIOnMzmdnamCDlkq7aIKdRO1+n
pN2t0MI/uAdZupxgEOY7y7r3O+os56Qe1579wDT8Wv6pHoMLNJKBvriC3HqX2fqpoUDsoiFpadF9
WpS0dc7g9WDTRzdYdD9dmhIUESLgkmZUqnK0g1DfOnfp/cxjTrSXNsq5Bk2QKg/IcbCcmqsYVLzr
j7hKOl3klhCI4exd0BhyEae8zFRBA+Os0WOc+Be9uP4K7mW6ekj18LC31/65uv5x6RdmISaflcyO
HGTu6TFYbTzCBAtF8HmgPQkW73U/WG/ck46xFzfc9EzTdl0LWX5uLLw89YZSxlA0QI5DakixZoBC
ka972HB458a0wBb9nV6Lb43S7usRbpcETvQJWu6j7LHHfjCbv/JDm35XGjFS9p8d9pJ3IDYA1QeS
NUj0qb3qbcBE1GzjBvkaIC9wlkEmtGG9px9FBDePqDr7+iZn/KMI9XWrmLAmmqs5zzbldI57nVHc
DMa3nUlftasyMeBp8Fgp28hWtiloa3Ky5JNg5+9iA3QCDzpbq5WRhjVjlqtCU0/zzP4G2Vo+myrN
XnFkroJODxrffY5BYl5GNQWiod0ntHGZ0aXgzPYtrUsFR2w6J+mlbRmK68/zlK2dkiluepTsjiNO
dx9u3MEs2lWtaesui1dXkeD7OVG29FSuTIjTZSF8/SLn1Oh4OgrV4T74EHThjtOs0gXDeg4gMin3
jCGBjfhWcscQpfijmP9n1xdeDkNUkNPaMxPUACnI+9lltaWBjKEHHjsArkNehVPAYzLWytzsnpLf
OkLehFAHqahAY5TOjE4FeC3PPus62BlaCugI258qW70ASKi/yOoHU71vXeXAyNah5TiJaqGva/sz
4vOfV1poyqA2Ug+uLvUEg8jGHcHPpbupVAE3RS83ML3UDKSDL/zGbUUh/riSGEHVtnWDsc7n8tPA
5esFnameqJKBJlzAqOlBNWjub7+d+dyr+a4dPBf5NTTNdUx74btDZu8DUlpqJx8QbpFV2bViOgfx
p46BPmW4WJO/Bbpjq2b3XSQ/QV1X9YqmvXNZ7mcAiWwbHPOm3mZNtc0hMitNcyVijnmFrSZfR4g+
Ow00MHR0wCzQw5Qoj/FpRIWKaKg1ylnjcBjgZXMLq083kcgGDVz9BQzlN9bWkDDo6eJ6qmHxqqrn
ASrvaEvrl9BvOdUZVFY+ipCjWCWM1wGyiPiNmQW8iH1dhiiDJx78IZ6ex+H9Y8BHxRg4GS9VX8QM
iLmg4XYlaiCbLqDgHNyeQWJEU+nucyXdyCszWsHYTv6Gll1q9utruKZmwY+sWbYrZ+iJQw7NouYh
beMpmeBZUvN16NNQNp5h/oXflyGzR3N6w29YpJLxu2TpPG4ImRn4i/oiwsyNGNxpZRpPTHOtoyhf
m4G9CmBvq+IPg3LAL1+nWDqRcciWVhXmUcXQ2fZFINVtL2UeJf3uOT9znJ86M7Yq1mS5oQJmy38N
09CWbS5TpVZFO6kDYHcaGV6hA2N6QvO3pGK2E0dUfia2WSxRBd6QOBu6k27UHNDjAXvh42GgP0Q/
MwjCruXpRnTtVa9yAqCy2kDit9JRrKLMINW4SyErK6FXzurseqFsRjw4zwawJn5yBMB2pwBmFwPs
1wYgUmigGyBLpjRBadfbjXNG/zZ4xBwXtBpI/XciHbZebsVYdEwp5QyAg2MVQ6fLMbMzA5YzHgs1
WCsXTf+UQ/YiBkMeHC77s1wabNSNvGkYQwU2XSZgt12OrKGBdDte5K89xK3w1V3Q6GvxqkAsnBwo
Zds9/Fkr0dhgLANPSUOX5CrNfQ0Tkp/zhx7WMqxBJEQq4AIOUd3TnB8iExIkm6Fw7BWOxphAkj3w
VOCRhNFxwr7KQ8G8cnXi0gyusVDbKaNxItvyztDKfed+skZsPot63THyFipgjmLzAxrqYF3YyU6J
ndWpK/21bHaGie7X4WRtRH019b0fPIDTuNZGZZu71p0SUIQSxyM6NrqPcIMi7mUgW2k7o2TWg4mC
tGq2EGcAdFkBmcHpJYM9ecNn4C4oxd477NjMEInSCw7meeIp5Oygm2SxmuKPqoKOhOe9urK4qJN3
jRhws64erbgvLUBcNT4eFPdx2pNBw9lVL7JBonGSPNjJy1vomdk+GwbHg1HGEt6SqiHTpjDBygn2
wGs0DAV6KmYlsk2vcO66C9eJgvSgGPVenBNxhemknr1ulbugJkCXTUVuqwT+tgeqCPYD6Mo0Op6h
YG7fS4efxWGKcZRa3T/gAm1Er5Voq2BMN423bYd30x+hA9qGWp/pkl838wWlqU8dszFXrWc1xmbA
E6soWYrHZTln2bbQA6qKlbeFJTE2Nm55yeFwwF13p2MNHW7YMrYQmhu3UHe8dgg6hssy4nYd5Pj6
9KXL+aKFjX4HjgLrKLIpW8XA6VocALyakOZjOIa2zYBwpeMa6t8QIVIDMEJ4EyR2L1f1XExZvi6q
HOQpfLSE7njT3ODDi8mbsk8iyqODTyETMRbj4XgkspieCtkWogMFzVX05XXECrpgIFR2dTZBo5kN
e2UN6uekpBFf9Q9TiBsjI+ZBysFvQKyxyJTO6ztRmZeKaWLOgoQ0onRctkgGjrtv/aTtfB0ppf82
oJuSZRZHbyqDO3mVBJpc5v53scfmc27F6xkT+05elwmTOzkjUaYDgnzftRdQ+gHFV7Y1J5qfiOsl
Jt1xHhgSFG0kikTxD2r7YYp2iqn9Jo6pOJt9CAhYf/FhNpRnFL0GoOlaTqjoQPns1SqyMDjhK+6l
E9PIMsrxuEqo2u7le7GWRGj4CrKRHc874PH2g3GUQyaLMXCv3K9B2sRT57AYtX/omngFnNRBRdbF
wbgDcHkTREgWxDX1HyJH4jjrRnwoQ/U+p219SC7BnJ+LwXpnDd77DpXNJPZxQhvqjfXOaPSdRI2l
g4bBHZF9EvUlNkEkXsz3XOq01H5/5ljXdgXCLa6MqD3ilK1oQ302H2oX/GXkVx4opWGfsemg1j7j
Yve2qLj4IDsun7RScwN85PtBrcDqHzaKxF3a+Gkqmj1DWtT0nfcmnrIV1/umT7dV7ALERtxhNavQ
1k7AjJzd2nlfIleAqTzIejA5AS6S/ms/n/3cehdP8aMCb7b4WhYvJH6X+CPOrG8kIG1xulWgsjlJ
Kvifeb/LVagPi47xPlZQ4RPz+WorIN2kALrR2fC48w91lx70vty2rko0Fa0U/TLbIveyQRLkSODs
z3yAE+zBmJ3SInx98YKTxWbjzIs6Gjp8fFYXqoa9XUO0W1t3AfWP1v/M5N9m5HjLs8tVTKp7LkdY
Qj35F5jl1i2/m7LS+LVtge0CpEPid12taY7wtp2HPTTmncR24nONCTR4tF6CxrkWjSenqsRbDYuD
WK4ckzdH9d7u9r44bmG9F6OYIyWMaa2LFrvHyRU7U6CweuDGgCYzRtxjAH7H8p3cu+P0SqQnMaQs
c4k/IVKTwZViEIbVLYwwWJmkxGIRj0TMOeX8rpix6lRPSPuSRyA+mxrwGS/WHv69jfgQWlf8hsFK
IdTqUAQdRGyRdc/EEoN95TYE7VB2uiuRxE7lV1AZsWqyuFd3k9fVCYPF274uPIb7jWBhmRMT588z
yMnRaM2X+iITnw3w1HedMZwkkBSHU+yfSpOoI8YQVUzacytaWlSpRKM588lpwjw1ktSjoet7+a3o
D4/RM8W9BAmODwFGkdyLjk7NizjU+LCywOKDwQS0Y9xCd6id9GctJXREHEVRMaRuaSvZVRGPGjMp
fyTnSFZE7M/MgZ+b7o1V0JZB7mIVjEXI1AFfZmSZNZxEhYfqmlCpDfGM1Megt9YJMw31+EijJjzp
GiYYnuK3Gn5/yK7AwmC6Lq6/Zmo6PvnCCw9KOx9sCApPYm1Fn8lZDIlOxDbJ4liVfpWHLnkr6Fhk
4iUC4N6e5pqkbG1HX1ZpA38qwomK0knieXGFRwNXAShlbEw/k9NKLwZqRYRZUdAd7P0bx1D/wds3
icdtV2IQQtdloaMb89qMk246MSrFsCemPWG6Jzyp7pdrRBKeyNCazMkTDmF5EAoGO+HxwgjhxTll
t7GSdkOkuXKmxwGMY/bLaR7b+lGD+NfUHhnFB5DdWvMTj2xsz5+MJCX9c+kd+XWBjwu6WU/6LOJA
DlitacIb+3r7PX+UNhNIWfA3oH+wDUYbnod3rQujXwIbJsM1QjNyhhYQoDmSDmnHGGO+0vjx7Tv+
GEZxR9M2STmo3veE/NOAkpQ/VNSqPp+00QICV5PVc1gABQCh23e6Nj08j9i4lWeCzOKapOyXvVyG
ARqV08IJ27HWcFgrDnk+urqMBgDiYAepp+xKOYJrZ1hrlQbxCUITKwWeyjcPfSWsrRCcyMNZBL6q
uQ+YhNFN9raz9nS6bEqwm0LDZFJY2bpG+aEcsw8NxlWTW+xlAYH3WwXkviW1It/DF7Rh3OwDb82I
/0bWeeamaZZ+uNfhcfJGjgSPOzS4KR2DyDo6iq9tThRUDrg11ppJsDjONvKr60NKpoBEkQEkk+wX
mo2wHOhUhrCYXAUCpskt4OKsu5xhReEveWNLr1W55UJrLruKyKIolgvtaj40Lv04nsZIAZIWS3dd
pNHal8DGwGJF7CJyJEuYe5CHwQPT2cpRLYJdYNSf7BIxAYanKL9CIrhGzKQw0WTK1ghT0KP0j6ED
jitvxH4lA+NlEMQU60IDmtQfXCDNVfsuRU0VxmOPwq7ARY76HhobUmka6DL9cSiLlVwQXbdvKmuv
2Bq+MW2S7EUUmQed8WQ3ct41IehegfkxgxyWZ3L3feq+IXM/plRMSwdTwEKvEQUse3V61TcKRu6n
U+ofaURYOdpjNf0zi36Ts6F01roHeee2KLxgT+SebI9LosyxzIWcT2lQMdqYTSdJdolri+EU3xT6
IAkGJfcEWsI1lIBwdRsUxkZr3qoSGC8oVV4aPUO23kT4F09h2uEATUk4EY9/zR2wq1sXRkDoePCg
RKuGqkUW+btElDVI7sQhyG06WActcHZOAwkA5m+MzUMLT7cmFKbXvQ8orqTdOdCcO9Rnq2ir8qEN
YfKtOU1QB1jp+faCWi++imNQAiQKpMi1eJVEy6ayq4ExA46EEUAksWbkzEZlIM3ykPL8nFbRHLZn
EddY+xltMoQZcLLdZjDPmeNtBBw1X1GXoqltPFsmxPHzg3w1fK21L3zRN2AepVc1QsrNzODbxRxc
kzgGGgSkT+3cJ9m2Lx6liGhWXyOxSHdm2exSxL+AoXdAbxgjaRY/BfQTAAb4sm4vh75M8WKwLf3J
cshyPUkT+rVnVcHk4ywQPppWwwjzPSkaWRgieYlqXTfd9GTUJVKUiFUihYgAXL6m5n91tzRmfcW5
wmPtkveQ1FDJUqJPt591WZaURwVkyMbIYIHcpV8TQpZIqcqHAIOk+qBuTbSAbNiUwPxeFB9u3818
yd49vd1iZXTQibTQh29DvNHAvYbJkuCTNAxc5JKGoZQoNcOM1LQefw9wpCxTCjIhkpHiavY45JL2
s2rnTlZIJ/3XNvdmcJaAjBKfRErz8Ak23XL8NVXfE1rT9h3kJ/LsU09sTcwjCUvJAob1pWEnDO1i
RfH1p/y1BjL77Vc3XjoUSIgD8RNWwTYWlRrVduNUB1/rNA3mRmJyAVKfjhKlN+3XATyeuAOEShIu
1Lfu4fJedxxTie8Lh4wNzrqpXeQP6PjYxywJRT3x9/SWJFcM0hTBZ4oVtCgOyHp2UDhtzRmGtoJ1
DrOPt1/IefHocHokBWzgnS6S4VPdVfDwDeNJd7prnUaVYLv8lHrm2jLR5KjOqkbd8DUeu8ic6HOR
yD4Cn3e2SOp1GzGBKihGlvkodk40h8T9YXIY2KG586F5MfeFisWH2tDwIY6xzwqhUIM7iVR1ukX5
z96JPvFpUx/wCUQ/1tg3uXbdUS0i2ye+hzgYBTjLOV0F4PIX6Xd1IC6n1IdLuO3foWZEVUguVfxN
q7dhIYQcge9FdfRAqma8ofgrCR6rCIqb8uIgHCf8HEc45xC2vF3FneXjOQhTt9f+pXDEAsjAoMCv
YTyvZcEnGga4qDx1gRw6mS20nsbZoyhJu4To01SqZrE4PTmu6+37mssis6gLS3M0ggEdV/la3Hpy
X9VrQapRagKB+h4C5a1k7qROK6kzOcnV/CvslNc0U5aSQiV5Lsl/SezJAZZsxcSjcnKhONvIPkue
Tv5/9rTTVLrv6CInh/2b2/iH1L+0scnUdrv62A4fr/lihXybZOMJNiUEl3y99BJIdfX2q+ovhV0W
voGOe27iKiyNWpk1MlsTTCdtgk3EIZnLzZpJ3YnqSWbrKJl3eRAKBnV9H1K6VjTKeT0JvorCB9/P
PjkVjf4/xgAk+6OSpGfsoKuzaxJa6ja0QrOKnyQjLEpB5HuXK79rXEESi9fiF0kcoEyuGe5GQchJ
nLC3axVNprRMyhdkYZXtNfk7UhMnOSePJRVbObUO8JVib0oLlVt+qkmSSjpWlIso0t5NDlJtlLSf
VEckdQCzNFDS/J6A05bSCDkjqT9IId/VSSu5ycZOKQRTM2as9D5N663kVCURKeZNbiWOlTw1YEjH
unDvRpWaDj839e/pcUlFU+FTyozyM70b2fdk+rXSR/5GFsCC2EY75B9A/WBO7ldgGvYcj01SXab8
ngGHraQsHVZH7tviekgpRgJk4O5XuvmRUUfgj+lg0MgpUnTkzaXjQ7JfhopxpVogPRDYZgV6aVIX
nrpWW/NeYom2lU2V1JU0EIgKxSxIek7yfdIjIAlnEiS0aGPJyUsdPXFsKEvnTHyP9e9StJBaq2Rm
3MncQN0xtIDI6pAm6STBzZUCOorYwZadkAxrnX5IORnSnSCVNJt9k6/n7iLJLRSUwxJLv4UUN0Xz
R47xvUQUUeiidira30g5qGybZBU5uNcejIkanRxJsY7ybtIZQ3fEQIsGcizHuHPWqX+WBzG0AKJk
Mv8UYigwCMGguMfiu4jFrGeWaeJri50Gm1SLqjdqxdpLdgXB88j6UNmnV+2595TAzQmnqASqA2EP
hPPSNiE7ixdFnUOkD/0RK1dtIvkPmrvXboF1yR4lvlH6t8amX1YFtuYCP0R3mrpMwxVzC5NC1U6n
hBzyWG+kNjJRLpQ2FUkR01vC9lzdEBTWbUVkeOI9LwNKwhSKsISVqN2Fd62kgJa5BtkXJfyzIgev
jJQJRONKJjmt661aVFspH3WUvaScTomgo6dLHMxr41QNcoh5zcIT4UhO8K+ghxiy1o7SjyNxj0gT
o3jXtpEE6nb5rJRdrk69VW/RyfKtCNmf+gSv1PYopvGhWIEdAn9FRFyeS1QJxcbVBK0vuyaFB0k2
Jmm7Fw0kXQwdFcyANJrkUUWRS81SlNe1funS/k6qrXfNY1RSKcIzQD3KKR1QVHp7ggp7AyDSJk/j
7xlZhELKuToZ87o5Xy3EAK53y8shTXDOrDTKVZxfcZZ8newl9xXRQIdL8tImi2c3PozgvAXVdMlJ
D2SGpW6VikcKl4zlIuLpIcOnyKA2SaXojUYRHVQgQ8WHuv8VJ0JKL9Jtlym8oddCoyG2AINHiULS
/lLuJYEHbN9uTPWdFPZkW0Sg2ookPwGnbIT4wn5uAxGHhmdNB3tan7PC5Beg2usX5jLXiMO1uIO9
kP1uJ2QTI6klCiObdCphECS7D6jwhkxLNvGelILF39TgD5AHyRy24teZvGLeg8rP7dxzR6ePVJnE
SBiYJ3gy187kg9xzuer6ynlX2gKXPH3SuPrMIsuDSyAtJcaaqmDL3LS4s/IikHvTnPRFdJKYFjEp
iWbdXfW8cw7KZisrKalpUgIb17LuVCfft9EAfUNyAMrxQOy6sSLSghRVy4HLoM/NMT5IWcgg3u3C
LS5cruvQ8umbtHZ+qUmpuJl1JyUVFqnSqAXQcpK7uCU8g8+aZia+f3cGf/s+i8yNFGrhh9lkNJS1
WXQXz3RCBeyg/r00RUVVCnBw/oE1iNqmdVKcGsXZQaR8fddC9H15cThFiRo8hrlzx7gWKoJKoujk
EBMbaVvonrpYOSizd1A1yAfqB68zVjAZ7uWMyycKnkx6DFIySBKoyBYWVDUmi+ooIzWVwjozQ9Un
hwhgm0kfDlLuuVoSvJQQ/FKsf0auFIr2XciWSM+eGB6pHsN5tjbwprrAAJWSVqLe38rvdVvdScGj
ajLo+pzr0pWN/iB2R4GeXBkeJMWNuktx8DqKkzNRmsY/OcFwRc7HNHfvELd9ig+/G+G6lrqoVFHF
REvfh5jEa0EDUWXQYAtu5rVULzU/aVHKqFlLh0CSfiwsAKMBJeQogvMY4ajbnM4yAT6SidMZpScV
GpFiKQz9Ff7UYhCHek8dI+W0y/uDubaVxibp8pAVFkdADo5Cz6IFj4gJGAxA3T7u2LVSjG8g8kKG
SJw4cc1ENenjQ+RCXkZjVT8DO4oaFOskBU2dTEQ5H8f0HQyQ4KWZoOdrv6gFcEjgQYtrAeD8LiYj
UEbO3djx2tP0EJVvmYsfiyW46JCeWI4Hy4d6DdueuOjhME6qAQD4tVJBBENTwYUIQbpazAvKWpyA
gAyhR3uHaFdp/RSNIcVjjIZmc7rRPSJcotaklJlTpRO5qagoSbwtxl90qyjRLBEwZuCXcGTkZ5Hf
vOGJOy8lDTB+VL9obnXcazrvyRv5Rt9HRtlPID8hcelOo5tZOj1kf8iniNmSxIHU6KW9TPIJMdUD
6VIgdyK2mvc3nQtceNdYiScVeRLn1NHO0m6DtqMftE6/iFMqpqpPvhjmWnadYpp4ymKvRINLkqZy
lENRaKeQliZqL1ffXyWf9F1hS2QOmu66RNDn+dqbJbIv9dGC4pwUCqsPqgs6JUqpojrOqIMcM3l0
0hM8sSyxLLdUlcUgSYYCqQ3GfzUeSW3GUb16Jy6h5rzlfL2UjbUNk/Z7h64zfI7nvlesgo7b1HSp
t8mw8f+QYNwsz3QuK6VJBxaVGRLKt/0b7cV72tSXaFbnP8sZwTCaIvw9XT11qvWR9KTKwl3dTQY+
ZI/yoIaxEqlFe2NXxWqLsyv9uqJQI6BqbWBs3fR+fBN8wnxJmmyHJL7B0YMdZ+GMRnEWqXM7siCE
MCIuEqCJGY8NQh7aZSRTO442SQnQkJlXR+U2GWeTQ/ZXy4O0rtC4KVVCOUIgIV0L7RL1SM+CpDna
lNasHs07/KH7V19F/Cngu2hM+d4/IW0gxCTy9tLhKerLy6g/c1ZADYLi7c/pmK/jK/BeLxXDHIO0
ILvChLKzKLoWc5bChEBpCuFRPXlhkD2py0n/+iRzC9rj7YPw1g0Xbm6QmeRXTG44pgWb/pX/ySGX
qiHJDKnp3L7fS3HG0xfUn591Q7cLu4Wu51rUJCtkIuaSCZJ0TUG++vbdrumCpRf/9HZy0p5osWCY
LF+LrFmK2AFMQuKZdZG1qSs4e+i1FreCFlf5MWGxKDXRNV7yR+A9SHGZYr/oVjEkEtmL03r7Ca9l
jx+ekIERZoBMmfRZ7LijDJmuRtp8ssxH8JXgEiHfpgen6xGfpOoGRjLlNUnmA6q+CqzPZSekQ2ez
gv+EM5K30kJIMoe/wiaLuM782K75MReU/NkEPqTpXwd7bONbB11xrzm0yFBG1P2jGHCzgX1IpbDB
X8vUj6TT5CBIsv72G+svHgHbZLjHIdHDv+d7QmkmVc3InU8dRRKpXUi9ojQei+ZrQz5cXrhWkq28
DjQuWzn6ZfJ+GKEujduNXkD3SjbTHO1dUASrxPknhB/XMouHQygJz6A6mBhUKnG3n1x7oQGXvB8K
SVclB/hDA+7cZAyF15xesRCgnCgJ4EjECdeckvWeSRxAqyTYF6UlRUjxamQnpeVLQkEVWkexbJKA
wfjR1khFc4W7JQ47bEj4O/Tr4BhIlElHGXl58dvqKdvIx8Rd4KdipyT8lG8lkJAQReJGvG1sq2g+
6chOiINy+m2kgUHOucQD0tjD3NJO2i6Bdd+KUzaXDFLTxsDzSF8RaLcHv8+uYbZoS1F28bQdAkLG
s8ztYP3JiZPDEE0pvV6tTpUU2y45Q/GV5aaSH5dPys/kd4bMNBU0PdnYfinDmNcmXy45E4tdcyMJ
8QS1Mj4k3/oeK4wjLq8vIRJRGz6VKOYitLBDF51XiCLjLU/uxdPJ9JZlM9HjmdcRrycaI/b6HHwL
5FEcHbGKkoXSDVKIku5iZ6Q7XnqdJO43qIFc9wVfzAbLgl2tSzitQcSKJ0ZCsBuyoRId2SEUNhmX
Yb9wC6UBTHqyJOwmxyU/DVyWjuBAwsQuu9Oc3zACRtTub5/iFzX+kxdciF8wdr2lRyaI3XVKrxdn
M/gaAbPrgtgjlbw3fY0XK3Ou6umUf1X6WPSFf6OljppDDIiKq6Z1kgKqacB+Z5GOBRffshU648K1
VA2kztC73botDibaSzL8NLu01BryyNyLIpPeBKFJkHojXtNKDJQUCm4vkfbSGrmazgkwHNNzvYXZ
SHMqjSZ8QKfWOovvIZG49LRJnkfFDx8JuyXVLulI8Q8QF9lBaQISiZekuZxb6cm+/WQvrSVeuUEB
wrQt6MwWa4lM+1NVjHTLlADFflLem2EN+clOA+ylP7GVJsI4Wu21ARoe8bX4RrWbbKUiPZnpVro3
glDfH6QsVMHjlMcRM2Zfbz8nayWWfGHYbJW5Hs80DFO3vMWTQqie2JGTzafeY5Daqle2RRtI+zUa
/uUq7F7W7mql2YFTDSvVY0LhVsG6VmW9S7KvWtfsyuFzO+TrDHI5r9wOsBhAUPMbY/FbBXqLyYUm
p+92qf3eJQUzsDue0ezs4GMj1dQASH0HRiCz2fZRs/UGckVgFA+6SkaToYUIbjCKn/HRlOyV0Wx1
cp9akT+whHo67OtYQaK7012dNrsE5AKv6n+Rt0jgB5eKVqyn9Cu6a/la/qlEpgwCrucSG6V7DBd0
4Dnwu0L70De1+FatCZzeDGJBOO7lIRsoZ72qge/KWykN4bZGJM5ES1X84ngDsPIkmajTy5/Exodk
0PjHp4Nma9fNVt5YPgVEHuOs/T7v263P9978OdWgHQ4RZ/6kT5KjZ6Eq6eqvu5oga17LFcd82F/X
lASTaUVHX1ycPj1ndDV41C+lt0jXpn0Cj6ai8cCEpdr8OZh+nUi2sToVCxN5HzzYoBr/I7HSQaOw
mIXtLpg9ZkAZGRubbUD+djImJh9ZYmUgPQFXLMviCJS8wrIV8XGk38Kw5/XARgH2/uBb4Dob/S+y
1bNhHcpp3MvXbp485PBmOUQGlsW2sBX5PJwt4rmeCRhNP107LtL0KJeulXGfmj6dP81OGT7m7rQ2
eFG784lCG3Ajpn3IolBPPDBWAXvvuqM5y2VtzATbqk+nmk/6mfr/mfuS7chxbMkvYh1wJje98HmW
a5ZiwxMhhcB5AkEA/Ppnl4pTFamsl9G960V60l0KFwfgjnbNrj4uRn0vJhecxZ+nrcoEpNrZIXXc
CwE2wYiUR/0myyFOUEQvIEy6usiGralfTINY22DjruzsXDXFgf4ZrTADvG7Sqrum1FsPyPDuih4y
KjFYe8Js6RQEg/SFF6OfBOVugCnqAeUM3Oem8i8Agm68FqEDVoKL/2CvdnQPGjtcFgOYLYdNxCXE
awBNxJp3G3btkDyNOEY9BjNyG/qXmJxY0F8LsNxsLLU8r8+0huiJ0f+Jd3sw03Wq1ArxKbeCFxDL
A2ao0e29o02GkAvAi2OAXeTbPeZs+3X44PcJYMk7AFvP0oSXris/+h7LTIYXWpKp5+3S6qUsHjw6
c9wf+kkRqC0tuByk2j52SYIHAXYBlDNRNA7Vlp6dgSBQDFh0M67Yzx4Fq1xamzgQ9zGqPT4UBCJ6
WkFx6Bq5IXsTmBfXAjq921opZnygwqdiXPW06MPszA0J12IVNwJbt9/QmnVyc6ziYZMN5ZmunO6I
o7CrcFOLu7qdbmmjeP0PsKMeLOAH6bQgMiVyKJoRzADxiadwETj29z4kGEGKS8sg1NfEgQMDvRXd
N9r/ZP6oxV7XuFL9gzbyqIsD2a0RUqOlvNZ2ATHtHDjvfm4GuFTTgILL/C+m4kBnnctr62MwN3Qv
DKZBY2VC8gnUlgrLu0f5T23p1yUWh4clSRdpo4BKGwrayuvZ0PUWeqvbwb3yJx/CFmQXHW1f6d8l
IO+HTmvIkQ/6W7KGSJuXFoohtJaQzK1SiJbRN5MVBJ3rii7N8tMzLeEsxZnhAVeYmyywF7OMoedV
nMsBIm04C0d1ixzbmGwzWc0KSz2CGRfQp01gs+lv0dP28vLs2+Nqas0V5QwMn7+5Zbs2kZhtnvZc
WIj5muks6FuSTs5n5hosbRgmum0VdDNzBquwYQxyevWwJjvLS1g6/AYZBtpCTiDWspKQPUL9GpuC
zFFUjbOJKkSwa8CZfhPj68Fmd4S/oeetYdLIrHn+S2wgeI2vbHFrCJzZaJiefuUCOk8+AAxprpcf
fWspsCXG7Jxirr4OUFtCIoCUm7air8oz3d0aMWRQ+Tsy8wZGkuw31OKBLpMriV+nRenFBpp3ekvm
OMJz1wqLavIv9ERIsoEDK8pSlOCdHwxCGnnlbco23RZQUyfzXxT6GOZYsEBYJLjxkusjBIpIKGMj
fX+n8gyrjAFAhtPqqi2A4AolIr/6IPswVT8nIErTFOER4LPdNSixORIMZokVXUCF9Tt7AqxV1hcg
ZNPbQY5Hgb8APZ1dJcFz6e1w2TWkECf4aVLxw5+yWY8tIda0vrQ7bGg/kVEgX57V2Xc/Hu4m6Z7a
8h4yvAdI727pgmu0fWiZAN+7pBCCHifZMnJmRRRcsqk4k2OmcypDde1RB+fQkbI0VHrH4gwB4y0t
w9HqFu6UH+aNAmnrGKghzs6z25PA5g7BpYc/pBvYe/3GoOOSuN9p8efdcHLniwqxnEqutrGiuqG6
A2XdA4dEamf8E4sQ8OKZM/ihYUTpNA5B8Oge3QDsePuwqDa0pTunPAdjsJv8sw6xRa0gA+u/8Za9
zz/CJrqoyH0Zof5sfJQnwR6yoWujkxxCbBV4zgCLPnH0VdV8BwOAYqIF4gGQbljw0li9bjpda/w7
cpN028nJa7AzJkt1qFJAeCJ/5T/Q5qQ7zF3/ohF2zb+Nby4hLq8xAQrPUMhr15bnmiEShWEsrXEF
Lv+dAQoM0RbdJ+TO+5K/0FVLpbc2zoKeQoMnRcuHfDlZVvLE8ZSdyZTR8qXfoajHw5ag5Z604a7F
I8g7tnbEhlY9xKZmv0b2pM7KA+1FukAyDnlRHsixQdxt69DwyvSDtSSahVDACfe5dnc5Ahy6Ot3E
FzIzFYzeDPe0DsqGVWcXjbaR3WYfdhVf/MpDHaZ4i4b8DHsZTj7wGNiBbXF2AJl2x3t6a4w5ki/z
sIY61S8heEIru5jMQ9Aupds8uUJvR9pfuDX4HgsxC/1RCmHTTl/JIZILCtIEC5EdeWCOcZbtQc2M
AA9NaMhKTzo/RxMiNM8cyeCQv6edjohszRD90QJu1XhM+/AystdemQ2FAGTCuYBGEvZNDgdRFWZt
Q++C9o5bTxBRv+nheWCwA4To9FzoWdAO6vQIZU1AwmhDIh6x82RBbkTH3k7ZcmuBYy5V+YHcT67q
cwAwMcvgjNV0JOfYgISlguAZdGznQJy+Eynyumo/IMB0oiVhAIqc/3nm7m4Sbl8Hg7gGu3HIoWgF
s+7CFkUdbKhVnuEzjWOutOHpqwYsK1oaTYuvH8U6zeQcsU8WFje2kdsTW3W68+BXsgKItvwR8vVA
fMO4QoKjVe9NjaHyb2mTHP0h3DeEaDlDTvI7XSSdmY1cBSI1K2hpbMkrkfNWsMvkqUYEOiDYhIju
905FO6vzdjLBlF5s35SXCeYs1N6FLm2I0ZfD06dovy2rc2fn5wJOiSzvfEewBCho9wJnhxr5hdKn
EokyRU4UfFE0UicTmvnfKbuhc2s9yIpRpE0ujMaUwe2GIN7f9bA7VuS/kqqqcsTF5Yh24JYaLZfj
MImlVM0q9SeEcWO51aWP+Ar1xLE6BiHaPX4DEpre7Za5mED8kiYjMGcW5NV9wG1iyz5kXYRSuj1V
i1jYH5AKSiABawUOW0UF5MCnsVnnOXhJ2riBQHsOzsaxxKgchs2SRTXw6CACg6QMonsYul35KJ8A
DIUiET/Svie3PWH9kIugsh+C+zO5tghXRtY+rdqN37wZhMh0c2KvOHBX3UFEEl0lsal8BObWgHqT
ebJj1LdkidAzOsYDWlJBjIIzV32D5jzkT+AjRgt5mkDfv3Vf4s5/YVzdyQFwYjhcKFFvAwsCW07G
NqaDCYAoJNQ7I70m3SywVRV4JvqJznj+Zscajl2C5Cx4ywNIRFU8fRRTBQElpMHeLqfRZiwuCoto
N3kIWSUMOXSPg8JcyedTOpHGiMMoLB/MU6y8l2KCqwjypZuJK31N61+L1H2yNJqycXGMrX0FapLF
wPIPpwLkA04TiuYAXKdmbQpkAyiEc53eCbZvKm/JphvKaHvEWmR2uYHBYvpORygzs3iVmicDijVU
nLMbWTdvlI4EwG2Tw/BhlzAGegiwqEtdnDN0WYcKa1VvKYEaKwnM5jeyXmSd6bcb5u1KZE9kpchi
0TfRho4R9RZwseRUQByLwV6IiYWocdbAWVrywQZ/hVuxJ6bl9zgFezAso92oB1ADLChnh1Tvjqyf
Hv0L5opBmLQuh2TO9KZQbymFIycgfbPVMBYGzLNxGS2KPkVp5N21iqOQ5m3g5CccsOFuWG7u5uxS
XjN5bTlV07uF8IMXRkUJeAoKZCmpgmTlB+1mijaKLnxxXHZVTbvOPccsK1GtNcQFKfptRHqS/Uud
IyzN+T1s6M52oetFCXFvpaBxb9+6CbKw+TMFzhRvyVDeNR5GYtm2xNe3TX62w+pM8U8t8u9tPV3p
iQIpDCHeDWXP0X70SOLZPLn4WvD4r7TzVIzBpYr03cCtLa857ihfR2H3nBp2hb4rUAjjUshx6VOu
hKdE/me0AbDL5IYqNCrhNK6IiA4+mn5ITomn5Yfbj1uXQ5N9sorZqFdVuKNEirIuMmNorB0dY56G
2HeeJs23lMekEeIhFBfmuMraIhFUR4pXdArXQhl3/VP2dYlFMTzEaXVo8XEYjBvU3fCwkcoja+uR
XtDtCPSVAle6O7SOqJmRthIjSN224+6OogCKzBtptv7EntIqepny6RoX9dkgySbPXdFIEKipfMBr
zNUe7WMnQCCMR6plQlqviAyEAQoIhcYMCS7RlXvBheoVnRvs/BC63CAWoGVLsV+F6CeQGK+mRTd0
7JhM7eYHeT0/hl3GTYksBI5ICHsE7yBb3klknxRFod15JFswdn+iyJwZdP5ehkOhMAAmFJjxL6VM
TcC6cExhW7waMRkwMag6U9deAVCSQpEdrT7gTtCZD3r4f3QeqBuPjcSCYUucYoRLIIATQddCjIFR
C4B69DTTSjgiqouP9mNrr6OXwE9nZDKNqNKsph1gXpMQAfBb1HUloBF1lpkVP8xInt6GdPo3ApcB
DLxHQz5Cwkd/gWbFbOCg/lCW/C9Q6oCB14U5DqRUQ/a12wZIfTOZfppxGtQ+mXEH0x01OmK0MojF
pgQiCf2Ff/7LxOX3t3IoJgvBPUSdI7T6/9r1Ssw0pnYFA4yifg4OLB+wCEzLQHp3bVUNqkQjRprt
xQQNPgvVFgkUPHXA8vgWYoYb6EkANASYKxo0VAcHCfdxnjECiIfadYS/+2Nv+L9NTwS/nzOVyX/r
hUBapIaAMJrDiPANuJZ7gK80MNDUuGtdbAqMagLcTE0E9COpB+mbYOkhuIiiJU3Y0XgATRfl+EWB
kLXLT71C8YX9oE+Br9x+IiqQOIc/wvEHU+hTms+JoubH/0U/+L89f5hWx3WBfMBQ7ZenMAVhN4JB
E+VzF/Ne6BticgCEOxh8aOaroRMu+Tz/B8GbeYqK+iLEiDgBAGDjX1EvlWH+gLqmf+6Pz2fwdb/a
gKOCkpHaT/6X/QppWw7l2QHDqQmm0+ZJjh+pN66gMTsjAVBDIP4jnVrL+o5mLRHLEV8fhR4eROjR
UfvnlUt1+r+dELgoHRvDVT4LvmwZp2K2G+jwcwyZpmVDMTeSabrxn/+S81+fTszQG/biEHMWX669
M21YqxbBAS0wF1EWhK23EUNexdatjPbUCuaQ+Ws15mVhhKlBRLsgp6gEO6NraGwEuwFEYj4aSC56
If98irb3X+4G6CRjTA/aEcA6X7oa0NE1DUONbGaULFAVAvX9qg6gKYvO+4SJGosVa+JKo2M40h6z
hcz63gWf+h2/GE+vnw/gC2/ql7f/55y9QUm2+RhmotTfeFQBN/nPu8v3Mas/mn/8nf/1m+h8/v1V
/58wstroWP7vjKz7GmnaT5H9/CuNK/2jX3ysnv0vEIlhwt9HAw1dPljqTz7W2P8XiNIcRk0/hpau
C3v3i4/V/xe6/m6MViCI1DzXp/njX3ysls3+BWSER9PdDgAcGF35fyFknf/+XzYc4AVOGMNNhFGI
qZ+vEjno49itHAaiT+6SLTNDCbHXPDo32ip+HWF2fJEIazrmTlFfPVdbh0FNd/O7qp9QmuknpG5e
EqEgFYc4QlaR+niBanpwzF12iX0Lafhkf+9yx19xhGp3hUwh4Z3Y/Ysd+z9yfOs7w/BDLKI6RS8z
XmkuuncZyw8XHFTPdlL8EDW7LWoz3roFhxCx7PVxZBngNuEYb0Tl6luHF8Az5m3w4vP0qQyHYm2C
BvVsJ2H6WAZg6OpdgTEkt7Lvh2K8KyZlgJpUGBOxbPs4qYAhYh7ufINGbDJEY7Jp2/K5dpG6ZkMO
ICkb+1sMTve382dt43zEIKw4xia9pB5L743bpPfchtRN63Lor9ZFmq6tHOKwdeGl5/nI8vrs8+g/
n30ecd9ddO1AVObSbIoxNt/q/A0xfvziT7rZzR8Lh5+mOo8DiNQBMVt45RmRIdtyOjKW++to/syU
BZRKIa9xKv1rnI/FvcCY/UOf2CMcTseP81tRoWaQDV6ztmNAZAY+PtWZQRpvN/zbfGSpwHr97ajQ
T+HwmjlIwzm9uEkpbobOUktgukOAqfFZGTV/oiv/a583CsCqG7o0XEkswjYawX8NEhDvBmB2gHa9
rvWzMTxQKwVcH8YDqk1Z+gW4A3hwH+SOdVu24wLn4t9bOfPvVcegUX3rQCZ8wwoNJhu4vEs15hq6
QV2SHzGfzc+FnaXn+Qi6c/56wnPaqqDPVqLI6teO5RdHpcnPwM93QqbxN8XUw2Tz/Gz5XNwiY4wP
Ray/ze9S+Q0AAqw9P6130ExP0c8YzTe72YSIhv/kzb7MC+LOOOiKhzEMA5hE/k4iqCdH9Xx0soPy
eKlvs2ZsQYzGmrMEtNdNHXET1yEi8jC6kZUeF25rZe+tv+ZShu9jighQdx2mgfxe7wOnai6+3Vk7
H+D7pnexgEdx29defwsHXZ14gA5fKc5uyh94m4QXp8ybkx33wQraKhEGVie0TH1C4HN3Sq7ZAGF5
2h1t1HZLvxxRmrKCSS0N+jOnqu2LU++y4pTqLttDiWjnFWlw6Dzdildv/m3jQk1n7OJ2xZtenzUk
us9O5MeLKK3k2hd+LVYQYI3YuWlECwRCt0cFDtWsIPF9QDvz4Cgb1KCmWLevfhIOl0yV4og07In7
UFZaupMUxyHprzAItoeGSTQ4j+HgaDB7FQDFR8I7ag809vO95L3fo3gdZBvR9eJmfom+fd56fOe0
Bhv0xjdZ9qKbqtwWgyV2gLQHj5PKLxPwcBhD0Jsh9cdFFRgUWpo2xpyWF8YLKWNr2LtWcpJ22S9L
GfC1V1f63NeROschWpcrOSBHDVHkKHjaYkAsZqf5JaIjW7scebWE8fHGBgXtHqWuEebyJCNgG7pK
g80+uh8ilWPyApwD5y7pIAPdpU6wLTXM+KSawmCMr7SA38IfCYrj/M2hssNm5WTbDh9fHav/2SP/
OObGZxtwG0XI6IN6X3U6vS81O3tW2BRrFrvf2qLK1irx+0vr4A4svSIQS8tNMQgqu3EDboEIgDuV
9sswUMjzsw4K75hbT8AZgRdjuuQYtPGvt36mO4ytlcm2cId2IbQt9zKJ+1tFL/NnZTfI/TCE3wbs
172tbe8mCe0e3aXpwaV3bOD+zXw0ORjfL/wxXc1vk8RysQsMpNydFDPb/7n1Uwdy5Azd3R6hIFrt
jrrK3A+2Zigas/HrFq2QDEPourSqqxtAFzloK8zS0VsmOITEIXe3tYuuueSuU+2jonnIG9A0ufXJ
VYadIHjJTlNQ2iduKSDc+y446tRBm03z4mo5rg2DZWHAKW5KiIjSJhID9pQnF4I5ZtVa0/63aOZX
3Pc7Cyjy3i8haARYMFIYBJ9xhETmq0oJ67N+CCOuUKn3sl1l9xsdJPx1KiJ33btARcuWu0c+tI8F
w7BypStxyxpk+kGlIY0hLXFUnYOdRUft5PRLeK4Q4BC8jWrPxEsfqipMQpNpOYrqRwU9ghdIgnue
eeEaN5uNVbLN/MI61zEaTvBI9qvqg11X9mrRJTy5zYwSCxGL7C6RmGRtvPiOF6OznxLpHlK/+nU0
f6bps5w+49quIGhNKJmuyy5N1PkA6hb9s6mGZ+WDYsBCYXAv0XN6a2u/WMmeq7OWlTknpZOv5BRU
b3dffszGoVrLBgXJvm39XZ1EYp+D6vgCz4ihL4hQPZS2Ny3suut/dI27TYfsanmleZWhv9VT7H0P
chTAosCN7ypWjKALQdtfNhIUO5a4g+o0OvhVinYIvZ1fWjveitz8WhDAbEUnNC+dR4CqMz1BPhgM
OPu2yseDSbOYct8hVF5xLhCmoVjotQ8Y93LjNj1aWepc3fzNyTP1M/Psn7IuqmdA3xE1wcxeW6BX
trB8nMr7bCcs1ixzCqAme0hR5B7bW8yRlLDG7nspvfAGrupjLJV56QVmcLC8UNlS0V4147g3jp0c
avSw9pYncORk7sLxB5DHN4N/H8QWauJF9oMBo75IJ2B/dOCNO8B5sfN0fObxJG4yekFrXtxEUWMd
6PP53fx50+7rCUD8cGwRe3LYOVBY6QdOgWnTVcONZaWLpMzzXQiY2no+T5bS9Dn2xNqChuouKbvb
IencZ8drq70b1Ww1v414tEwwK77tJYcofQfLtYZ23riD7c4X86nlsVCAwUlnmQ9hdTF+qvflofHt
fOmAJ/mthgJPawr20MeJgfxZlILWIAHtrzf1p/mlJI/ga/VHmPrXaYwISEPPZYj1EURhhOhLjh1K
EXe87Z0tCxwNK9+CYTNBmi3l5wF9wpQclgpcFpd//7zPxLPuAxSOQ05SArIYQdMCv/TpLdoEosy5
K2IID6ifg+qqNyhYPjo5E48m1U+9sgO0SIx+mMOgIug5oGDij+TbXyG1FBUyJ3IRB2Giw5617H4r
Iw1T1Nj2aOmNqmxrVyVRcaiq+L42Qh29NPiIMPaHCbXgPakz4iZjj4pDnKxVyhwEWo8Uvtt2vNOj
k97MEX0pug+ovlXoPwb1be8F6X0C4cnbKIbkgivTewL9ODIPLiDgKsHMkBab2hf9LaJj59p4Rl+d
rHeueBTiCs2AJKrsU9xWMP0GcO7Q9SaQo5LnLqU8JnPMOEinuXCW1tfwvfUC6+bzuIzdzR8s/Jda
ISh6InDPQYIi9DwoVwTRl5A64aBjHrLe2pZVliyN3X6XQsl7XibxfkC4CTB263yb9P3EG29jD3mJ
gMAEG6fTatuO3H7VwGkARhA/Jf3gHSYfeIxASfs1N95HaMD/r5KkB9ujL89oB2CODJLdutA6Xjk0
WldUU7MzOrlYhg07K3CTo1Ol1lH5csqgU1Fua1cWi/nGN2FXXsGUt5pv/PySjW2x0g0rtsrqr5li
4aU0UbDOJm0fdBtn2884xCVKw6Dg09pptbfzVdu9FvxnjSLwc9QK/1DVIaZi0ctz/cF9RD+SbbvR
j1YOmDgfoX94yyESvORZ0oGSuwNgaQ4087xfpSMo7VftkKaHQljn2Cqai3SBJ1eF5V9YFGGWkNXZ
fehY1k75WQmEol882Ul9OwfOKezRWvoNZjdr0dz4FodSmy8ReusouzVV9W3MGoRNTtmjzjNJ9OYc
97mxJ7GLMnB+zW8xXd4t20ziEZbpMwY8IZGeDY9lGXjn/oyMcsrVOZH1egAv8XWkFwXk2qGoS/je
z4uZWkwC9BxQLEB+hn1VF9+QIpE0UDOgkefIW91dbBWJOzRSxGESxbRLgRMx3AqvjFyS8vpgzzr0
RkaQX+3+ebF6f9vcYBADSaPDwEAF6POcBP2+ucNWoB/mQuxxCMFSJ6Q8c4HBMVdP2Rtfu2RZ27rO
MTRcTGchPHlOmOiWBpUIsH07g+WeZ+eYDs27Z1KzCzDgjAabF2J719EI5WnDVhZ327v5qDayu7MU
DP98VLPh+2dBIewlhi3ABwCUx4iI3M1/pk6lMWrtNrduaQ6oq2Cg3FfVvq+L/AUD/ke3Bt1h6YXW
tXHcxyltsxdheLzNYK7XkjnZS6agV1tCl/cPlcSIipm/11UjzFlgVhSMh+B3RJ74pRQ9WCbLbbvI
tp+5V526cLS4f492y4553Jlri67cY9y0953uK4AyspgqHHB6VYp1x+R68JU6p0Ghz/NRHyNEheoM
ELXyxTCvfxgFririLxa3um2VoyLPJ9RIQ15MGzaUL2yamn01+c3FElV5Qk/yPCYJ8MzIimFR3PU+
DbUD6CV2n8LsFjy3uNdJ176yPD1KT6Q3FuLtfT4C2OWJprvjFvABovOmN+Glizov0SVvUSKN2mb4
/N5xCm5aLy4eFIRgoU6SOEdMacW3jZMuB19kD0HhZw9d2L3JtMeQ82feahJ3g1gEIJMWbZDZ5bdI
WRYsV85pbLIIEiFFtw/R1t/kTpavMJUNc1/azjoJ+mZZ2+FwCNHxXMzVFQtqfpBEQRxThNVDym3x
ByMeoSD45fE60CpAKRt0QaDw/Do/i4yTqRxJwjazRXeqaqNPIUAVn0d1lfcH46PP9O+PWqdGKz5H
u7XgvD83aSuALcdzmDz+UUZucBMk7ym5H1+6wNY6GWRP6G2cy3HfeyPQIE14TmoenJHXxCY8D/Qy
f4q2Rr91OGTv1RCKG3jaOChuPCoQ5VQW8oNbK2v9veDtcDAByHFJG3eA7nRjl5gcs1eYWTyVkwbI
LQmXqpzi96RAYGbK0jykYeZuImylQxfX1iUuLQstIisAX7u3Hpw8fp9S8x46XbiAEu4E8ggbWRQW
6haESndVZQXHgl56IEYxJtB6CnO8aCWHRWl2EKqxMeBp+tuRUsmoj/XnZ+DzTlsmvoPRi+MXovQF
FHYCk4ttc59OXQvQdcxvsmbwtlWX9UdwAsATmibe/rMFnJlg/7qRUfRFAOqhowiikq/5WF7FHAh0
lKVsR1pbp6/dR3+sgVSgblZlo1eApg7i4cbuVywHecb81prA0I5uv143A9F2ioeYSphdJfX+V0au
fYCrJeLpUU+4BqTwiRUeZdQlYHxn7LEN4Isplh8K9yPvkYZ6baJu4sZFxgva5acya1Ew5Nq8M4cv
jUgFxyQ/Pzj7OUqcqxfzS64A7J48ualywE06GXYrFQXmEktlLuGYoPvYMHa2qhrLtjHFmQVo0mvt
K8zcDmpTT2ilYiweaBHpxnJZ1v14rKa3rFbxByS4rgb9tu+NwxVGp/zsCWrAGcqwrbpFK6jauLkY
z27P411YDNkfPFT4950IRpsQ0/noGMWo13wxtCjGWk6CaZRt04KhoqPiUJPbzT6X4fcc0xQ388v8
eQ6stn6KIoxeD577LDXnex2N3kpSytFgmy+6GCk+7UvqjXeBaz3HHHklZ7rY2CH//HwCp1YWA8QV
pr196SZuX0AjxC5V18RoHnKgwegH82fzT/1aO+cS0/DjxPYhax8E59HK82o8CL9sLyEEVJGkNAdf
Ocld0znvtR2lPzBLiX6lVvatzO0HVZt6XSX2IQDN63UCMunzRQERBtyk81CYMQb76RRt5oAfdSLl
yWKleh1t51ABw+kQC6utBLUjRA6555s9M+BeSmvUc6DD/KOVo0RrN68vnXBaAjMMAJBw88dN9deU
iIqnoQvqXLAPYE8hL6Kf/xZXgJhAx1VUqgP4lrKDbkbgIs2FZ+qWmzx781FpT6v8HWqW2TIYAIcJ
8jbeVy34O51YJtemAOJFS/Se82x6nY+ajJnPo/Tfn80/1QJB3H9+jxf1G4ql9jGMG3PSjt8t+6Lv
XqVSKbC3dXNWFouOBU0GS+QMFU+sp9I3+gw4Ecpg9HZs4mmHYS1nNb8Fm3gMLGT2PvR5vASfm/M4
qEIAx+n0uy7L3cdxfjuG3dae3sugbIA9sYZ8CRLYepuxSF/nl0JALbt0IwRI7pQudKPjm6Sr4puR
jjoRCkC6M5SE6G0cdtMCg3X2vnQKvsprn+/cXFcPkaf4Pu+bYTm/rT3vFQaMkOodShhdBHWRsBSn
+Siiox5p67qzMmXdp43GuEMtz5a+jFw3FzUk+ToOpFy6lHvaFsRWpraaVnk1FnuG4ccAvseOwDYW
jPddmsuN05twxVM53o9cDLcNoD05JsnaJZTHUWiwC8CFOXBu9H0d1Vgr+K5fJWwbNapF3XnlxgA2
d0wnt7kkKmxXYVzK7VinDmh7wQMju7JbzY7DE624TWNwdM2fZSDExYQLoJBhOzaYdyl/fxlSdzsk
QwPMHz7Pe88Ff3HE9ukkQmA0qwGUf7J9Lh0ali54e1Bqap67IbtjldyCVHdpaSdeAkzVHy1IPT3F
frnkVdy+llnQ7OrAstbSaiPM8aKrrcEyeK0CkR9zFT1YVuYNwCxjDQ2qvGFRhlSn7wSmbJGBYecl
x//kYs4EkEDKV9xvQISmuxq1ZQPnbjfl0zAy/5BMvkYlC7UVeEK1jgK7XTVUfnGcxl7PP51kG54i
k+2tuRsIvKtzwhK+Bhhnmib9HXIoei2LaDiUWrh3YdJ/FKJ0TtmA8Ftj7KsLlHhp4N5WXTSFl4pZ
zh6oNmAzjXgRpSg3ghY3JpRg5d2yBIFuobdx6oqtaCJ06Ye4vlgxK549kNKGo/vsqUajdAjAiGky
91y6xbSCXnb3OrbZAdANtqkrGqNFVnMK0kyc5qP5hdmagxICDE2ZcI7NoHpswxyEXap71YHgO8uE
1SYVwj4wC+OTZQpC35oPz1BBT7ZAKffb0jbqxRPZKvJy9l1KNq1Ul7GjGRA4ardYeSheg35KhQBw
znVzo6rq5KSuXoRjNeFe2MlKdxC2d8v6qYhbJhdwlvbJ0EuT1KtEWPZ9pkSwYjAKAAlTMauZ7lFq
jk6GYzFs7Ln2avKWH6Jc1PuskAcxeOwk6aWqK7FEVBWBpw3dn0QXNhjlhF4HaZ/uy9pG7fnfP9Do
LaxVFXo3OdIp1aXFDWY24cIm1r5mBhzeoWyjgwSu8dluwaovafyhh2tIoji/9QCdZGPgPGLEINhE
qpBAl4pwYdsyeIc8yOi/jwoIDNCEB6XlPkd9LTCOzgTqBYX73JpkNYxJB9RPihhcq2zlR6X7DQ3D
NYd27bvw7VMBEJx0APH1eH8Mu9a7DG4CSpJy7NWGIbX/VVe3wRGP1n1y/CyWNhZgx6WWwRG4FQc8
7m6AuraudjHYs4CEeYxDgnwW/m2vWvcxwRBhXoSnpAFZEmiDZAr8632H27ByO1uv+jDgCNdYfS1l
6EGUrx/Xjl2yVwFThc6cXvmdkOjJF1GzqqGYDPEKcBfMJRDoIvwPYe+1HDmSdN0+EcygxW1qSa1v
YCUjIANaPf2/gKxvWhw7MzdoIMlqJpNAhPv2LYp7WXKDFSxTiD6aF0NfFcpyWe8T7HqMWr8GtYsE
ypEG2v4ZkpQGNi8yO3t+h+Jqfots2D5aHjWuMt8M70Vd+avSUtelpBSBoZ1D3XyrG9Li44ytiCyb
7H7EFSkrSFpMaRQrQi142DoYwr56NgsF6g1oAS1LzT+3HtXKbOXX0hZadvPRuzxiSnvWKkt7K7ti
pzOyfBaFPz3TvNAAJ+I9oLC/li0c2Epvg2cXuZKrp/41hEV+Fh6+X73nXRWTzgkWZC3P1TK18lWC
DrXEppIx4iVRggdh1JDROMj2KHUJE5krWi/smstAcyT65E65RvszLrPbiXLVrglCkjXM9IGBPvh5
7d7pcZUiTMOLqlmmcm2IIadovbkYSvZhbpjvXRKW+3qys4OWi3jvBfawTic3xMMykNdRjOqS1rLd
kvKc4CtqtofBBZm3rfGr5qHb6akzHcqcb2PdxIwoMIdjhBand9sBCZOLBZ5mE8j5H9BGEdV7Nvzp
0uoKWhYp4auoAONY6kRJqE8XmvovVTEA93jGQBtS4RJIlYXiecrGp/lm+1RZ2azLPIyetLKZdkXt
i0ugjzHd8btpMiZIzcF6L3HYXaWNXVyWy/lh15y6W3edVd3bhoYDeNZUn8sZwvs/Z8trvVkIttkv
9rTusWNAcDVdr4QSz+9Nd/PbE0OGvExURzcu/fvIMRP+Z2bx2TXc/ZlF9WnSTNy1C/CVZx6FYCqf
YcWkCvMC777t84cis9QRP695BgZf2epTzBNqJ7nakXLvJ567bdP1xkOfNO22H2AB5uTsbRYOR2eG
5oNj7rtqDE+2I35CHXGehW70uIRp3raePPvZBv3a36CxMmYuGLXpxNBJZ17cdHW0pxsnd0zV9aMR
jz9EOmvD9XDaaGU7MlCl+HfmyXuZdfrFdz3jGOkJQ1dhAgOTWA8qGP4ZYAgv35m4IeZe6v0sFY53
IvjhF9Rk/sTYK3V8HRM333kYK/tzmVVMU1yu2RH342Q1h0I4I2YZvOcknbE6wR3qoTkKi2njh+xE
diBLGPgFY8KFl4L24UuG3puZlfnDMrJcDrUOPzTTA7a2B53d9DKocbykoZdvtZrNQ8vrh7JFOlFa
aKdhr961qWXfGYJywS7iHTTK4BL0PUL40eaRF+A8mfezT6oXp+zKgzEBKGGxxFA+96bvRAAlF4d+
6XZwzTS5LK/51rAfZJArxI/TjzD0/cOyzuIAUP+BaVRrPfRZsP3//X/MHnHt6Ix3ZYwmfhm7iM6+
VJ560ux8fJ257WOSmd/mEwGNC75pZx2X1r9WG88UwUPpMh3WRDEcew1dkcTycOREmfXjbVSdOGG2
dV2W4rHqw8+Cz2dYet+mvZ/sHNL+6H83tbI/mVVVIMGnfNaF1HaYO+PDOl+mmU/5PJ/1NuzuZC64
rayiEQuH/ZRmwXWpLPUBWR6Lj7GlTvy2FIbdIDKSn5CvWJ5gjuNaxqZNlHewY3x4dQdNkF3lHzUW
fA+GivWXNjU2Q1xQBITsSPOfIkis8gzCL46unHadn4AgRDiRLmd/HfIyNzdhK3//Dzzj34Qe34PG
BpLrQY+DrfxvjqzR1V4Bvpqf3LBXl4KY2pfBxh3RauoHs00pI7ogY36nBsM7eyDs12A+pA6mJaFn
XXKSHrbjMp1pUyBZlyHChk+WHSuTxbhNp0bHFsHZGlngXZaBwZBY87PEcHXIeLTMBoVX1RjGsauG
kaxh0P7lspkvpQ0pQdfwRdVLPCVlNVJ7z2fCyKKnOqICMQz5UBQiJeqRlcg3huRBn+Q29NMRxWLX
h+Aqnb1uWaUvvS9sNhzFz0mc4FIMY8FuUf8MLS14Tr2iPWRlZuwZ0Npr4bn2prFNiGWqHTCTG8YP
N481fr2x/x8A8W0u9hewxEwQKz9m/bCqiKKiEf6XU0sVo4LVUpUfh7qZwMozRCg/GLb/4doUA+lu
KMUotqc49Y+aTF5uH7uy9U2veu/ZiSYNyDeDXt8YOcY8nXFvdYjFlLTGj94q/e3AQrwGg3jD9KZk
Wup8V5HB6ESOUt0trwWR/5074vdtnSiLUkNnOWZouGLVXzJCZuxAXJcDCa3yyrSMtEjDe6K0/bAH
z7izuq48NbLBxmBmCmnSebE0bTwslKG00SSELMgLbe6HO0MW3r4xM39vhl1L86E/qnkB1iNA6lzL
PqSRya3QkmCj1XRKlRXJ5yyxp63hpM3WtI3iKcDbqkA9iFPmfdAlzbW3wrdAw+doymr7ZLYk483v
uQgncSVEIz8YmkBP1bqHoPH4KGGcfHfxstwk4XjJXR1aQ5SP285P8VGS8zx4OVheHO9ulEQsmKCd
tC5K4HTmTuX/OUg0xny0EdSTea4xldo3WC3uWs7Aq3A97ZIOYpOC7F+jYYTkY4awsGrH1DHl09Gw
lUoPHvLuu4DM+rjc0FUI/YmA2lOntOwuKetgJwt0+5ET6HjA1Mdq7qSYm9UninV/XcyXlRYiZG7o
GCsho8fa77W1VHEMNSF+vU1bymUbqg1B39QBGMNNWS1TzuWQGnX+AKnjLOr62XQJ6AtGM3tYvgY+
g2c3kxPifzpxjXT5ty/KoT3D54ovy7c6beCv//uSNRNz/wa2z0+KD8+ONBcCZuwA2OifYFGemKyz
g94cA83uyC8vMBNRIxnNXcw6hmi2uaOd3y8LyRBMwWORJntGz9PrdLCaifhwX8QvQsbIQOeqPRxr
aIvp9NjyNnaaSu1ja85TVnhGD15hiE0oyvrDLqvXLLet33r82oYTYHN4XJ4b3avU3XLm9tN2DEw4
kYkpDyAPxWeYPJZ5+T8+Au//s2r72JFZhoe6ZQ7ZsWcU9G94mbBiaTvI5I+FASWtM5w35RnDqSot
yqFCOW/g6t5OVJXENoevglfRjOnMDpav6oOfwpmv3GtkygR3Jjs9OqOJo67p/nQteTCrNPjs0Atu
urbtMa03AuT93BHLEMIvc5eUSBztl8u0dP88FyLCnlpV+XsyGdYncUnr+aLuuhp5R/5uFQ6fMTPl
DNXVyWK0dV/KyVuH3LzfUOFtpFFDw4Cxu1tm9FY30n5VpgvLKZ4OOtMw1vpHW9EFUeBl71kQ44SS
jKOcu73sZaqGbtcRPUSwIJdJELmXMtN/LFOgQg4A1pWj7e20bo5TGb4mXmjdLQfdnezbGUqN/4FJ
/0tZww2LlTLbLOQ7/NaJIPvXDeu5GS2oSsTJ6jXoe7QlbajZX3qGPLG1sgzGcyF2baQHF4tP8ITn
FVTwfJ+XE6DLJKYdzZ/C14TCcjmkbf0rC7V9obVhczTa3tv3unUagrL5uvXPWqyd8yz1f0YTeCA7
aEueAFrfeFMyMhxXVQOpOtH1Q5QxP8gz2rT//pQutIW/72cYyfK7gujPLBATiPeftygMvaY2zTA4
pTL1t0VOuE48qF+wl/jjhbX3Army2uU2mkyQLPeqcBPbKMcfPtD83QXz97pNfc0G3fmQWNNucNaT
d56XwZvu1Xz7QDYuLdgfFp4HcSfWS3XidoAzo6jCrdAtcRVE6e3bhYtZRLjW26KHmRY78XqoE8SN
Sd9uoZ4ZD2IIEWZmYuVX5dFsvfS4MDb/OhgGMZgd0OzahgNxr6rMxEcjqVc0OCntOyZeK8Fie7br
6rK8NuY+JENu4n3ljdU9EQG/llEmEXj2fkKACtk7td+DElWhiqtgMxYpVlLzLMIP6eWRLrz+81/m
ZWbvQ0c3t5MX5UyJxmQTuBae0bidK/Tmd4X0JNgU5jxF4MRPZtkPR3w5YApNafK0vCaZcW9yx5I7
x+3t/3GvL9EBf/3ZPR96uG9Zi6rCoj76t6KpQn5cgTjGe8y6k7t2/gMFlbB2qZ4Of0C0WMfLP8ek
dyH/V0Hxo+1einnot/BHS27GdULhsrOaBIa7bV8ZPfenEI/ftebEAgcq0zl7Brob+oro0a+N5hiO
xarXGfkPM0KbBKomvnwsjswyincI/V99VeBP0RsIG4rWxlRWj5+CUg5zTnVDhDGXy2FsylWnsu7B
w/NtrZD0b5fK4VY+zGzdvSJdyW+S6C5tUgdLkpJBkwydnea06VPPcH3veaXJQMJLqWTrt3DAcUQz
PZa7CJGoSw7I3mFS9b7wSVpb1XcL43sB2Et0xVWuqIZnuH15PbZC8DSCYPZ5HbgPri+2kAQg1ivN
fu5V/hXlKjvc9sAa0VqdGNNTUrrfeNTzO2MuqAvL+hZMsJukQOz+ncrN/hZU3PzmpA0nWXrDUwB/
9r+vAdZMXfrnzYCDJhuUzjaNXObfw1LmABoiszzdW9NdSjHxNXWBXAVx1d/FoZFMb6lOtl4QTOpB
U0wv7MEuYC2n8lw2vbXL1FA+18GgExlXW9t/IXc6eMBS2JkqwMKerCIFIgRNYachXbmLZrFMruXl
rtCLYV0bbnRpfJp/e2JUsDB2Gq+J8C2LZ1MyWrKxic9R8PnfPwM0PP/4EOB3BQTM6iS2wckm/suZ
RWZ/26uL3O2yIEvkQbizD21oivuhCl6NGWj9z5WT69arzkd0MiMgXDtutr1HIVIG9viCB1sXZXJV
pW53Xb6zzGK5amq9X9+6M60zf3pqdK+5oyDNZbnCThuCM0leWu3ZcO3L7CUFLrVENX7EIWrH26Jo
gXesUFnAoQKkelrOEtH+OYMo9yiKVD/A2QBrGR7dJPoRuUgtxHzQ82KTQwG5i72iOBDOMm69Iv8K
sNq6W6qv0i2+lnpsAfTmK6dG/5FD1dxo3jhtK10Eb8PQvdgzSDH0wTm1HeKo8pTHZOHlhTMvT+rp
I3Kl4tD3mC8amQv9d0GN3QVAHntSOEpDHtJ5P88nClkr7iEs2Agytsv77XycEKP41a8rdQ6T3Fo3
ozd8OFrXY3EUkRhTlsmKMWAb7pRsWZDnQ42q403Htidrm3OlI8ixUyyVsK2TV3wTxO2QaBMzKr+2
t7lbDNd0QIWCadDWdnDyB9bH1SxJfiRlmu3JNmIK11J+WK1Zm/eUubDLo/Q9GUv5ms4KSMT+5YEJ
l9ze2m+mSuGts7VtEZ88zLRQS3bxoYtsBQwUVSu6W/0uTkcgHlvfI7qIn+vO5vePOw2ntRhh0EBz
BFcaiGiEqIOngwbH+JTXTFFvZwwWcDbywXjraWe1uEMskxSTAOYwzqdX1vz8UtChrPnIys+KiCkn
khn+YORe/7VUWSrA437Zb5vlLSAn659lqh/DqWu/MPVD8a2i7iFrNcIUlAoP0FUfAHbUER5/uMsx
dr/T+iDYCQ/PwoUX9t+fSBNo7l+PJDpnXZ99KtHjwb9Fw/ePR5LhnoaJShLuzRabncADoY8Zqe2C
TgTn5eAPPjZuf13jXbCJvObbkKTflwmulvjpXTZE3yPpeveU6MVn4tvkPAkSSM1RPOXapF0cCymZ
Xdvqrlw0C1Qa50l1yaah94YO688OQuXzshGWls/CwF9NaRHak1wY987MxzZmGrYVhQ+9SLzHLNLw
/IE7IvSSLJdsH41ZOq48x6YIT6hwAqG/arn7ZluFOpgzkI5qDJRlvly2AjG7rRD+dU/2rnm0aFS3
dh3IV6VPmFwCp/0aUQHwHnWjNh8rrKMNy6y+OY2o13YcpI+O28qDAzPCzZmW/MXWsU0cMnvH6nbL
a4zY2nWvYf9Xhd6mgLeAt8aM7fzf1fJu5itXT4wn+F5/+9qfN844NolZ+QYHrTOKsXs1Rt528uW0
UX7dPA392K+lb4d3sqvFdTJn1xakXu3x1t3epgaL5shGuvbBGJWxIuTjVtpvuDt3pxYyycac023U
3AvO0GrqVN03/uVHj1oBK7Y03GFu5DzneZeiDBl+K0T6j+4oLlitJOulqFoOma4Yhhtdvp9qpqtr
PbMvLvarq8iQ3tVxYueIxVm6WgBrr2S2fyvWoTDYGzft69MYE97jzJzmzFQ8Vwv43obGllF0sCrm
6aonDHGWgCWR5/TXZZTkWfGdbzFgFWbdHxWI8guWmHNimfXujLXChQDYJymrD7v30WZp2WNdZv1F
8+27uC8A0+H2f1ILGQ+jFubbFjHoUWYkxHqpBCVKRxy55n8oolHH8mVe/SZNOw6mOATzMiiK77dn
ni0Il4Wg6fZD542vhpe/FI2m7QYQAeJi8qBYUTV258rMQahEIUaehFlu5e/VSq8HG2cz1DbITfhv
7ue/azcNNtlIhXzDFIMxCPfdUGtzjFL1aLrvtx/s9PlE35TgWQQr5HBTIeZFzCgb1UOlMCqsjB6N
htfDxsl/a3kOa3nMCO+4/Q/MGeIbx3R4SArtbZnTSj8cDmbURVvotdVe1mQZQo/CZY8ncePMt8QY
tvGjFpebWPH30bHzxy9mnvrZ0wlGq7iL/USC3pThm0bGzTFPgduHSOyXN4giuGOmONDazjrJybLD
o45ThKljfTWPBYz/HNjeXnKhMgzdVEVKN7Zj+pRUuymQ0UsesOji4tE+3pgBPfOlSmWPyKLLk5PY
0a4vaKynULlARzDHIFJn76qFbq1cJziHtYnKD9aaJvEVd6yeUEVXICA0Yow0uzEzVn2A9884H5wm
/3MoTBpyXDTwNTkzKW3u63mXWQ6+052RfSAA7aryTJmNPq3xjbscjneyajyVrmQgfi2zzhT0EPcn
2qmg1PJ3zQrdrRPCher0tHlaDno6/YQIXJ7ZOpH9hdhku0QZ8IFP9aXNuu4FQQXkm1Cn2ZsvvcLx
DrnyRkimxax2svP9UrKUX7ePyMcPzC9JAUjSPrq4ytGQoCkLJirZ2d6k/MOtt1atqF6r94UTm03e
Mxw5sS1EX7zbgm0tGT+MUZfrZf2vKMeWx8GoMdmqosHFiZinoxgAyG78Abx6sdUZiirexk1bsHS1
1itWOMVaUH2HSS9fqgpeGnHmcr/sM0AvFjLaqj2j5vUhEw0W1riVvBaeb11ARpY2t22K8+0XG0fr
fiEEpGW1lo6R364k4fCDiKc3RWYpRBb7VC+DW9wpI0ztqbGWw6IybDJDP3XLHm55CPDm0ix+DlOY
hTYxy2guGpAfcFq0oRSpmyqV1UXFzoxghHPrA0ttAWQJek/WtWa2OyACorXZixaGcSncX2nCbe9w
SzKS48ZQAeFJ2dj2b10T/i79PmJ0O7MjOkb3y+esomjnmJP3IkaRnAl1poOHXDSTEQ+izPWPlOSW
ZQbrVs0vd7l/mcS40OlZ3NNZyc1O+lw55n1KeNa9i/n72WuTYpsm1IZdqiORENZxwZ8Z7b8T91a9
OfY9UeBoJf1w/Aq1/M2oylcbQgeeYCjkkrx+74IyeWThHrB0gQwVSK63XZvBVJt096C7qtx3nuG9
RiR8m3mov9C14unrdu96WX/22PBc1DwdT6LxR5LA0ZamTTIWrDGv8PBS1AaGX7xFrJty9CvSPUeF
+OqaiKdjPpTGZK1bBWPhkwUa4hVxmL0lnWezjIrnEVPHeanSqwpsWLXtdsFJLA+7uFWVONd6HORx
uVG1+W5tNVFfhuyxwQroKhWl0ULqKd0ouxLBgNagqgR5RCTYCwNDml6o8StIbGKeXOO9R6K2gzte
bP6Sci967qBJvtttXp+gCEv2zGbAFev/JHR+sSqGRO7TCn/qRUnq5F5xH895TzMu4MycLpMUic3t
tutmmn5LDvtCiIXx2R0VTShc27nSAUI7YFRV77GwwlCb4dYLPJ7oromM52TGBVXHQ5759ngK2A4W
hKByVXHJvMhb2fMgTw99d5eMOPrGlnehAAseBEjASgkAm+VM9HgW4BRaQh3LjU1a0NcUc1OOhE1d
LK37lTOrSdArvhl23W/SLHEvSdb22CuVwW75vN24Q0UszWq37KlFIZlqteVatZ181KsSgdJ/zvTK
Mg63rYp5NErrxH2JZ7U8bB9xO4ig+tDjtLq2+nhopcx/+Makr1q3/VakMRypEcHQHLdz8niE7yDs
TZswQmJW5yXZyOzQBEf3D9GsE7fbMdi5qqXBmyTdpECDHwVj/2DYInoexirYeSNPVG8YD7IZAph/
kLCXxy/MrL02UaF5mtXtU0e37xhA8gjOmpmhduE8tqHc9dLsVnOPcJIiU6dxRIQ11q31KOTPQFTl
i9t+Lk3kckFsizPpPxVN82UxvuiD1r2gtdy7aWleb9XeZPyGq1us4NRRoC6Df/qY28pbTn64NqI2
2i7lVdBo5VVaxo/SqAfs2O77sWFKDpS4AiYmu3jRFhlGXZyDfvYJt6PHhcKSed24Q+gBR2J+Zttu
8A63laq3MVaECQT/KgHgZVbv9sd5tvVmIfO5qx2mdL6FYVJaXjS3cp8cu3xfPrGxtdijpF9cOiv2
nrJG3V4Pct/jPQ8fpoEZxfL5IWPF4tvNXxXBGPdllX8nT4Wdw1P1Qyu6L72O3TdfNwROybpxhcST
nKL+OAweUvLQ854qFRGOk6XDj1HDxZcF4cWN3Gw1OlF/Tymo1k42+l9QUlcynra9n6kXPWn1B0sl
b8ukCQiJAsu1X0OquF0FfWSzcK6iIGsPzXyZ41bA+9aiw6Lmq2hPtMZ8KsglhOibXpOZh410Ya5o
geKWyyiI23XYjBU1GhqtSMTvkqScvR1YHl6VwnqDtXYaOhg1mAM250XgR9/kb5UiLtQpbTaKygvX
1diEx3ZIuvNQD1iWl6KGvOjhRika1pnGbOavcG2P2lVk7XuABeKZFUYQ1ci9vdz+wsR2ayx65zTM
ekSTtLezNX/L8lVmze0DqyiFdPVaaDaqQujIr8XwXg958e42Rno3qgTCmpQZ1BrnV5t56d7N3GlX
zrNYzxefocyDBykC9zHJ8menKMYP9qB/fxe21OE1JiP3MtiuD43O8WA1/N+Z6vU/r/11JqRkd87b
P99HCHeBTQR/FMvK9zA861OX1PJughGwKbKyfHeM7r2NsmSls2lc/bJpT5pLPqNo6vxD6yzd3eda
8cj052JDTnnXfW7GoaN3HMYfvNpey8bP7ypnfBe95x7shX6W8stAZw4FroIoOaKUGqfO3Vn7yeWy
qiPaM1Z68RqXgX/2k6JiXclelieiDEHmwtDF/7YobJgqsNKzWeksHLzPkqKYH/lSbIfMnCidEH3H
CJUfsSv7c7a8JufXpvm15Sz2xU5A6FwtdH8HPu9GDH52Wi4bszx1MTC6O4gKyzyEGHI+uLRBuzCV
CA+TAb8KW56Ac5FC6Jm/8ccOu19zIl4Cstlzm7I63dboERuX0JPdczbToK1y+Kp0d7xICQtat1t3
Xw7YSC1fxAun34zaaBEISHW1EN3d6cNKwu479ljeekKKcNfUXXvu2g7yiSIDPS0MY9/aE6lslV4/
ZGkJ/SEfbW7k0UZSCB/eDof0vvMSsXV8s35hlFixbWPYgdDt0fJ681z0sUU4D0R/Lf2w0yD6dPP7
3hicZ8TFI8kOJr9i4tjPJoSks5viy2l3216T4+kvSNyUHZQW/KZxrsZzuoR6QbteEWadWI+aY/6u
Zkr3WIHns5zj7GiX1mXqxEpGtvuNdJM5r9L9iRYiXbWlbu/1OqRNiet4i4lEv1lW++XQOsU9UQxA
SVj53/rWouj9Pw2c0juCrLzoy2ezI+UK9Pe2UWQDeS12hKqDG092DSuGN1Wb1nBpfOP5OpZI6pXP
HqUzy/6O2Iqf7/g4EfQ8MkkOKdUnA08Aq6+EICRzilX1IXsfJpnje68oLVZp2YqNZQzZufdH+d53
NnmkTvnp0Bgdpjjyt5rSxfom9rQcFxWXVj8sA4R4niJUU/ika/ZwqYxvi0oLKAN/1ECIw8IdWF5L
7YocHcvMcc6Ii3Vi1828vLi7P+rRHLkfPybZoMRzzsYMLzXASz2UgLdUDPc8VU9sgeOHYyicMOK6
3zmz2HFIMLSY4/CcQfM+AiRhGDXa3kEfffmaZ/Zj2PDXmRZyfwPbTMUaRdRc2rBq70g6qOGf+9o9
lTnbk4ZSo7xSlBVsmY3iFiIvuQcqm2wNOYQWp1dz9Ov7wodPZVUO/AzIc6dg0qqVTo77PU9m9MTW
9er1RfkJ6mFs6w4xnzaHkvazBqqVI6biQfVSuI2G1GLWh/bZy1Iv9JOn7uerxjEFkvJA36LW4I9W
NeIbZPHH2O/N321Eam/rYoxfJvZGM8fwZ2AUn01qtp98hIQX9K56wF/othak0vXB2i0cfLFYJ3bd
7r53ObYrcAzpwWbGvxbRbo5eKS+JGXuvWlZswYjIoGU2sDM6ur2s6rTHCjECpDIrPmt+CwaD0cku
taTaktrl7Wl8LnDfxy/IWshXk9o8RRBITtxn6So22LKVavIPeMkUKlbXvnfd9zoEN0h6T78wWUov
JhMvnLNR4pa2czUUBUhljTbcV6091tI1URMDkyEksi51Nhxo9DdKBEfhNOavf55ICYW6T6KNps3d
pJE11yAHe8F/IDqlTvTl8iPOTPqapxAZxR3SXwSrJe7rFtUgJJn6VJj8fjCq6w+MVQ6UFumPLKCS
lhqLmhREwrLhwDSclcS93hIFz5mcX1vOlteEGKcNJH4e2i4wNmE1r1Sjd1roCo5zLbWQX7FoHto6
rZ7gXz7I2uiusbIzpO889Yal3+lB3F9Gy58eMufdjVWHR5Zwnv0SOYozqf6rQ3XpBynZF2WJF/7Q
skSlybPV1iHeg9gtB0THwzGBbkj4vPPcJ5jyg5wCITi7oWVhHzEMOlcVHAyIxda7yYiCJYEEy7iz
ngIrI3pphhz4iwfbVjr+S+96GQnTEU4ZFiSh1K8ngMz+b51RrTS1c+0CkjexrMi66x92Y69GQ4W/
nNb+bFo3eINE9at1jBEx1zBu3Bk+NBCd3pcGaF2a3r476vLvA5zmt2DClY3npr3afv100+aPQbBJ
Mm86RmqYbhS8xh+nY+Ua09oquheHp+4ZY414JiBnTzS/7inzR4UqwRRfpvNuoRkWZvKZlkNy8EZi
1JeWmZeLIE4/S5uEaUUHso7CMDq6P6OZcZamJjpkbzppEt+iCl+SeysLIpBCLf2EwnXXF0l7rQsy
v3pd/91FRv+YRDp+iwJ8msVmJnMngLLz2bSciaja37CLeXCykm2jp2tmM7/zoYnOyhHqyetc7bgA
p+FUFxg7j/nJSzAJQ3sHcClUAFk3n26tJy5UxZ4E3mi9lKnGWPrH2xYvDR8H/IXEBbpmsvW11Bur
2oxpsVnWnuep5LIiqaDmQUyKX4v0vW6ITh8qqFnmPALE/KX2K+NCKhBu9qX/xGx2uEqTsZH00mKt
ol5ilpO15+VMmW5zaJwJVXTHxFAeCp7+FzMp/RFXJ/Lbh7xKJMlkN3gnjRtM6sSwLs3RPnbYIO3q
Pox2md4HZKdn4qFvpH/OosiD/lak3yO1DlPN+A5ttWPLtPpLUA+QgHtFmPfyBd3jhrTLs6xbY5NY
I65telVsi6jBUXpGEOKcmV4qEV4wnbpSsWEkVB+g/Kvfyi3+dTKk1SEOMNuy2wzrkkwbHuyqNLeZ
78Jt0HWopxnbyrWr3L2bi7Vh5tO1mZnd1XwwQqvAVNo5C9vPoWqLab/0HJMn+53ZOdNmuURDJ56F
P+LsnVbnRdOedzb+TSOSbGBzRGbLX8qKbRhv8yW9snEycAhGNMdrcVvZOI+BYJm5xO3dliSq5JSE
j/qoe2sRfy23R+FgF0QatZ2fa4p0GuCbcABnb4aSXsQffTaqj20fXGpyrLvlEMIFuKuL1j/T9O+E
Hg8bC0UDUfDNnzKl46Y5/bHRSFAnEUixXmCVv1AWJxwwHLex4kKYO22hdmjAj2AfVYTvduRi1HUD
Pyj3cOXwLiTHaWHwrOeGeElmblSvGnC/UcoX2PtqP83oyfJVBtjRfZpoF7gf3b2QNaY80HXLGqmp
cqfoYUhQ+BJDoD7GPH6TQml3UZlgi56nHzgVBc9TGU/HUWrJDsVA8uUYyQrIstgrx/b3gq7+VILD
rv5ChErm3Rs3wXUa8ny3zv2kf7e8ArdEqd5uiqnSwMUP/fd5WQz9fEToQ1Y0mIjNViXHI20Bjojc
JAVWzFvLTMkjnDtPe0YGPBFfys4xL72LTTmlMm5DMjEON2+xQrPuTA1bjnAetUXmsEMAjEn67OvU
qVonxsjx1r6GymBoGrCUasg3LD3FV2OGu8yc5byL+dqNox50YB3YrmRsuFn/PkH+VKV3dyuoColC
cRnQVkURY9cGRaKo2mPsycPi7uTnZj57lGtHyhT5Nr/e4aRnKs17LyI/3zpdw4JmarevtYyEsXh3
4ZiwWPDBZrvQwTUidxN3k9U9rWBkP7hWb/8OW3cVSjP+OaZNzVRZ814qyDUYFcwmcGDV64lx0z1l
pfNsjDiHOqln7P4fYeexJDeyLdsvghm0mKaWpSUnMErogAyor78LkezXp3ns9ZlUA1XZZDETQOzY
2315UIFXSXPtJfEpK0qTbryWUwAtIa3JkFSvgAvlhdgV4lJL511Ll3DraHwFHkH0z9D+eVCX51JH
zwqv+adwYJbXKUNqrFSblPrnB3E938qhtD5MJy0Zr03dMxHGxJcEtjyLUDtgESxgb7aoGXMNWA3/
auCeC7ZmOYqW7yXLT/98XYEhj8XyNaXy2oVeGj5UmHw3eT3Er65gTGLFrf5ZYp2L9dr6USD8R9Cc
wCVtz06YAyIY7OiSFlq/c1wKqTHAIoY9N3/0gLYdqC4cElIwKw8hk1B3AC4mUps9Zyp/UoV/qZsJ
M1NFRhS1cng/NOJDuQh0E9HWPElxMxWkNSZssHdrupPjU2sxEg7rMf2eYDXt2ir8qWnVx3JCPnd1
7YageKlDxqKtU7kHeJtsqUtZHNyMrRLhOwg9DPOrqdEEWQgBVZw9JniFP+uyrNdIF5qnLnOrXc6u
popeakO+Sr+bv86Y31dJKeL7iQX9zgtks256f/7ahtN9L8tk7cF26I7s+28sUkJpyU+14u9a6GZ3
QyEuNyhlXeY0AXQZnx2rSTckqVA6j3a36n0RItz168ebQaaPEEYuLWKmAsG1SoyzOqPJ2j1RBl7z
WgMpKYZsTYP1tccqQYCunz6Vkq1fRPYG9F/mElH8K2Q4fm9lSbZWHhThpBvTb7VPy3LqLfOb7ozA
6iW3EwarQY1QsTLib8IwXnWZNy+eTOtjLzA30tK5q4e+YvPO8t4kwjz7y5hWnVp9u/Zax8YKyiTt
b2NR2gIQ1EUZEMpRk+rXLu/K8hL1g4y+JLPS/GOc+wEuC8ie1i1Jc1gKSL3DABHR5wCTeQT2ELw4
A9sAT/oarE9G6dZymsxPdCqqs1LA9tIatq1tJeRg0OnOfaCankNq6OyKa0N98ADejiCzKaCnK1Ea
Wsjltq5gP+Xk52Symkta5jW8Sj9O0QTLIxs392x0urUVRU8/hjv0rL7gN3NvR3z85UoThb7VwtCq
SYKxCFfo278O4RFC6kLOMfahgAZm9lfQMh2ZPaH2MsV4g+Y8LH8YxMaYsv8x4JR482T0NHnx/Fm4
cD7qtCuwquvjLu+N9IJxpkcuUveEbozOc2EV2PcrHGz9cipt3ySAAbGzumDoZK+7LNfu1ZUTiwnd
LB72lOQapqmL0bBggTRLEPdKg5B4+XAehazx+sRr6pju2U3S8AiUyyeAR1pfrPJpwED43lnaZxYU
R9VRVl9cj3iV3hTB/tZldorovunzJVd0a0SifKqiWH9qg2ir/mbkojqiTG2jPk1ND4tdU+g+aTv9
o9qnW6gp9/UwMOdyqThEi7VUJAaT6tws0SewrRWgEED+ML0mCto6GHlAgiqdYEuL+19kanUe9R+S
nOIpgRTxaY5Ms5wqNI5mP2tbvzxSsdPvX/pXWeDed9F4VPIN9UXXymFdVFGy7xrr8HuGOSNz6WkW
HpsWiAdS/OCa9WhSpyILnxw3ADArO0S7Sf1lwkP4szOQU8lq+jLSI9gajbznQWbdmsaO5SJsNq0O
Iz0tp95wcEouqyyifHacVfko+FAuU0pXQJmK/t8pG6jwkEvCV5qgcy9xL4ZNbY7aaxkOV3+EYT3G
6Uu7VMnL2RB06Yufi+NtbRO599nTqTyWCcJbZe1pZmogv3YhztMLw6PBrhYLUXGOm/mnXAZtTpaC
2ykYvQ9IAUpWgG2i5BNeGe7yko1Gbk3JTr1WfeHDOA5NWt05DU1FgdSBTiRwB8TCR5tmI8I2zjJH
TA9t6zbkqbr1GrLRXbM8xXXItHdxPTxUxgzpYRC4+3yXDDOciTbUr2GlNGiNpMHV4UvbjNntt1Z/
9+TN3bIRS9ngNMP19kyNcst4CAyDCHjgSey4+GsiE9EYYmGMzqJKQGd7RsH6Fnzp7fheXQXKkBd0
tbzU4yX3EA0tLKFksbQk40UzqalM2vR3GUodmS5ws04vzr3nSpJ3qAzNyBKfDPhoYrJcIZI49F5b
X62K+paPLd1GXgNbZvGXKNtJEhvsnLAsYuFkoKJuDloLNCxNtKDqlGmkeayGcmVk7ORTajI615gK
QHCTocOaTFgbNHPZooUL/HbvBV66NX2twt+BaDbRddKlXOODdrB3vL03w2wCkF0kDIzw4hMb6Gkl
Srt/0NJh3P59NLXp8BBhyN1OFd4JUIS/taZZfIc6CZxXXpJ4lKNnpeLxUW3Cj3GTpl65tizBMxT9
HS25Hk1YTQStl+jlrh66eS+8MNtmRWdsal0WpJ/33Mj00hD/Q2v2e+9pLjDIN75eHNq5fe4TLTz7
VJ1ru586WuP1JS8iqroI3Ebnax/5YH13Sophp3hQctjKYoKcD8HMpZKuRDKExLYG0VmYKKin5Uiz
WVFAolREHfz1A/WSqe+6IxVUfB6Wo79/urQ1b3/A7XVyfjPAkdAniNrH0Borotfi+FjS1Fs7CR9F
OvRs6tivyoMTlswA6Tkc6EcGq3aZedugDYHKR0+RXg7PvxubIyPnwHtwxlne/ccSyre06slssu5n
EtXUMS08h96tGfgESMKUbT6s7V2Rl8/qgUwYrPOoW/O6jeuduuuToYyO6PDTbd+Xw8HKsEgovHze
688B7apmwXNMz0PU/hqXrostH5y8n38YgT1gyyICWI0KuwnV+TBBG1r6aT3Dk3enS3G18IFUNTkn
EbguAy1KZjkWjAZf7i07qd4Hm2s9oV97dZZTOgFsK4p526bevHel3h6apWXXWz0sT1++dTPY23j2
vw+DO117q72oT5ZhLlGLzMPWjdmz1VTf1IXYGi0OIRxT4iGgH81tXyTXdOrPQZgUP6OCnL5hKn62
YXfO+NBuejQ0rpvGi21QFAhd6qZ+wwZB8gDtn7e6eFS/91gBoO+bAqFI9KQ+OB9sy/2AY4Uprrlx
mQ6S5eYI/C4sEN1EZzJOHKLAg8z7MDpETEufOOdWo1ArzloaV88aWnKys5mxi4woDS1iiCquWRKJ
TevBrFV/s57SovaZg2lBMr6R5aaZWfpEl/WnPuACdpeecZgvxm2T4KjIF/KlHoyjMVfGI7f7ywgt
9gSllB3UsvpXdZycYF3gI11KqiR3H4deY9KnnuyG2RfcwQMQrUVvNuD92Kc9/6rnUAbme2wm7tVH
/LVSzo5ComZs4mRLOp1+iFAzPJfO+EtVnUuJWXTe+IqGpt9PTGhWTkisuFp5Y02m57lFYMy4xdgA
2BZknuvMK3BmqTVMnbmsX9KczSsgBW01e1O0cRwKxczPvum6kf3yyWAO0ZatAs0itzv07+yabDgN
8imxVJSNfqcnd9bAvDkeneK765NxZrbfEvpEtxeM4NPYvDN4/u8X4L5koD3axz9epBm7LM+7//+f
8tcL1O+BQyG6dn58ZrudXrClVqsa6+vnaJsDkpJ4kXsD67Alas/l+6lLSlJhCeuI3cZ+l+QpqNeT
Byb2bZ2Xe4bC3XosTWM7eUbwOM75Xl2RSTK3vxe+koHLgOyNreOyTxxLl74/lKdZ12ibIpa4ZF6D
GXtyDezXCWU39uELjVn1sWsO8EBNgw+mTmediZnjE6IGgeQ+yxGANct8YzSbu1h4Fi0Cm6a31V8m
IwpvxR12zmkvquL3aZEH2II6aJZJ6IFp0xM0Kn60Nt2x/9T94D2R8fjTtoilDGmVrmBRA7SgmEqm
8YslNevcema1nhwWydoo/evkJyG7YXShwimC9153rpi5mx+G9N71PA1eCUKEgSQYtJjcjPdZwuQ0
g1m6HvMkOdXj3Kxr6YsnJ3BAvI3eEgawbIjCtt3zZjgPMssuGFPQMKnZQsN7781fjLg/hEF3USXB
bc+HLQjQiWgvehetnMru3iw5Vqc6LUu4tEF7181sstRIyaqt8JHdCxGQkZNtFXTM91ZRjT93xty7
7clMuEqLPygLgPOKBNgjUnvCmNI8flNHbPWj30fsuKn+yzU0XUiyMzLeGInvrDa6MzGwnWm3P8we
CS6mK/GGa309T9UXXeH2UVz3V/08plqJa51ZM1DNfd3i2JW1DyeGL23gb1T94JNHcl8Y8ykaRYdN
gO6cWl88DUoBso1v+mQU7LCWn7psFqDQZm43X+sgs27XykwbVes0+z2Zw+2kcZmwQWpPiV/k9/bY
+yTVy+pr0Y0bdzFlhhR8Kw9M0UsEM33noiMq/Kjc3rIT7JF/Sa715ICynd0RmED3ehELdwR6HNWp
wzRwrUkLtuBYPXdJVnzXA1I7dQqOzeRH7L+x1p9Cx2tuD0LXBcFE6vLvUwdK4G11SEg40tIse9Qd
fmFtwmOal4u1kmAGLAQxdMm0vKqlYy618ESoOrCwZXErYcdtMie5/QVxYH73Gd9d1a4rrOfPct64
zLkeJVi7qz1NAHeW2qmCo4vTJ8ESJ2bnWLHJOiZLyKo+0pm9/VIhYpNspDOqHuJ6Effn5J+neUmD
UQM0GVVx8kVECB60dI5/H5XBlVWofwRfVi8Qt/7eCVLjMDiVOHbCpFG79MVsFARprcUPmVlp9Arm
j2A22ydVb5dO6q650xAL4xWweu9/EQL+CMzCQYmbLuDeB9iAeUH/01o3ICsZMnCFJ+oPWtcjjb6L
hmoJTqV3NeIu2GiZYe/iadJ4h5tmr8QqsWFcGqdFk+jO0aanebeHuFJtbz6iIPl9qqS4kyUo2RWP
WI/8eTXaHg71ZVnMddc42BoeSW9MHqHUmYs8iAWkT5CaXV29Kr8ibvZWeeia962m+TQAF81YGU1P
xdg5qzKPsiOaQ/2lJbREDdqh9JgrS5bj/Ry+gAtKt0r1WOLF34sguYZuUX9qVpKd5YLCagrX2yRV
mKxHW+qXQGvom3oLSt90cgZzbDxkMuJRH6N+N4XoiebByQ9BSl9ByYVwNdSnIut+RZFZ34dYcaTj
yefGr9x1ZpQQ35bTfkqmS1+4X25noUC/EU9vkqf+KodsRc5zgWGpqKiRsRHs3eU0hTF5aGD8rNVP
UXCHa+UqqAYWGMPtlp215WG/HvN93EThodUzdkuWC/IYPOTtupVBN1zKKax/73k660CJNZ2Uxq8a
knZVOWO5K+LaPLmFhlSbUZ9fSxta0XSfJC5BwfRGEPIZtCgMeq6kStB84CZi/ELTgeHsydPM4787
atx/5qRxZQZ48S2cpp7Hf90/r0yJCKKeG087l4DbRdV9iKGjLzfOerwzBprkt3PRYt7VpA5gKfKH
iyu7t66IJWzFhPnLglKNQOKdUcsTRbCcNstP1anh7w0uwS9WgjY+5BeCdl3BkpKIFhS9DdDALkvt
5j0chLbXUqBQ0TAkv1kPmg/ofaxxkwfkWO8Ux8t3ov7BfkDQwlTfdaLwJzKCJ3p84qMoc2L2Ys8i
7tZyjimiYYzaxveerfKj1kPYQDqjfc1NQp3HIfyZ8T/GVYh3aDJgz2vPCtfkNxX2c59xrbs4Mayu
j3dzXDR7zKn/w2lpmv8ETC8fgWngLtdhfgW6CSvnn5amtDJE2TVadJlsfr08JRC19yhhskkfmM+A
TVq8st94f980n0uXwVG0DZbpBvrj7lTb+k91li0BIhFUC5pEZLoun4Ktu0cAX6D3QSCfUga4q6EP
N2yqmKoG2aUya/oFdvm10iAZSwbocrIuGrudryQqWCu79+QLjNxsy82qXYh3WOtGZW2r2kw+uyDf
WdFUfJ8DWNJs0EfMYNIj29nI19Su0FaMiTKidH5bC6zlaLHGbZOkO7mm56/SrubF4Zho+NoH4xBb
tbjzK/2orH/aEPk7BHow8pcSfkZ3Xlh1/CgieaBdianRaYntk0sCyu3JGkNQEaAgKkvar17ZfsUq
5v5IZ3M/iBDElW9qu9pJa5sxupmfQzyJOTSOJ/p0/dbwsCnHcsgXr4+2UW08zekgBmb2I5qY3Y3H
Zpl71iv7Uc2hCx4jeVFRt0j6Hlb15OmouHhw1Vt/6UUTjpqgFFfzxin1/IOafd6GjdrAI9uLgXLa
2LyR1d/1LesyOJBu5S05UrDNrH2EfpsWbc0mexk/G+ru8uVxZI7BxGPMIHgYNMcmiaudZJAnF60n
0d/8D7dNsGaKdE+rz9/7wo+ONW2Ph8mzMTktwQzzHJgP/ngeaPZj44wXSBcvyPyn1MAkAbgmHNcM
CGHrJsFTzid1/nsUF8QiW81tAETL0KPN7DnGNSz6nWdzgTmudbSBJ3wN2jZbx53XPjWuOCzJKiRJ
S2KmY6d7rugxrKRSRiz5UoulED1itR51rXmUIg72DMrmoxHN2p0lmnoj++TBZSK2Hth+k1Ew3YVL
+0nxLMSE6AFIrH7VyT1gHpvI+7+PfL95Cij0W0Fro/f09ikbQnnsGRDv2GGvBpJ1Jdb/vWIiRlb0
w52zCamu0b/6+DUcK39xGvukChWtpb9LrmfGGAINfAG1Rw/zU8td/sr0usJCJthi2z0uPieo1qht
acHHzu5vjmmv6e62cckO/ft76shuZH3GKHo0NA22qY8UuhO5i29oWSH+fQXgUfMPS+Xi+8farHu2
4ZrQ8v9rCfBAU02DjGtingfYOUsffrSEe7FZSFWTPm1CfQWvEm9UnCXs4Tryz8PBnCAuLUJqBOCb
xp+Z2tvR+uaW1H17ODjuPOKd04Zr2yxI+0WGPy4GwDmJu6eyFDSzliNlClShQqKjacua6t0NCfKu
peeFOa65r9lz3ewKVv3daeMPpQMgN/GKN5VwkQSxquHBcrHJoN+kLQLWv2WOQVAOmwZUFZexJlZY
oaplflTtmduzvkUo5dUsn9o1soD5cmfrwR0PBMxgztgYZBpwic5BcEXYYK/mjuJlHoNpV3m1fyeW
L5O4wrb5mtY1DuMW5l9a6+ebsn1MJLz2mll2IdOMSZ8b7fRWglIyiFBW9lsEHoxnl8LQ0kq5dsJw
3VopWY5lGq7TJjIXpKANDDskqBeoyCoovBX9HUSQMU2ouyDz0f/7z2k7TS+Mz7JNDY78Lkwb7zQX
bLtSG3MJWtcEwCGaKtUZJpCj+F91rv5f1ADf1hnRWBQUugPi5g/DPGO4qOzmhlwg+imbzmvaC5fW
Cvutd7U0i1p3+aKO1PdG0Ho4KVftgtXUQuezL6yeQR1nbW99NmWdnvMgPdAXcZ/nlEgwv+nHvfLc
1cJoz8E4C2a5tb5BaeTah9inUJgRhmL0K4HMLhJRydN3FY3Btmyjv458RgFx0yd7+ClbaA3ys0dc
ufWaOTlPWfs4E/2C5MiZr4PAWLIM/YYFOKiOSGSaV5lfPHLHyy1aBWeP7Lp8J9eqYQwWTlc0BXTf
cn3lghylp+ABvcgBL8nOX0+hH90Ju4qvYCVaMs66/mBb5N5FfvGq973zbTlguxAc5rBiH1sN9+0s
+6dqjqqHtJq/F12uXTJ9gU6zdz+4GDV2Sm4Q6B/lNCSfaW7lBwzxRGAVA5A/3X7mzi9Xiic4Mqfv
6W4Di8PnCNKhOLeaJ/ZDgzXKHSvr3Azea7/gP5zJclYOJfCNFMnsaQXs13wPZxqMMw0xBAj1KU7M
aJtbo/8/KiPnj6spoFSyCDJ22DIBo9CDP4DwUVPbAnOhPFncat1zqhkosFvfOTsJO3Q598xTG2eb
Bh0ln7od1DkdT5gSlnuHLHDZyUtva6aDf5+12a4xWv8cZDm3NkRrdOriW1zG5YsYxy9KjLJYK8ZK
H797JpnofeNPD92UgbSU1qHTq/6ZbCQ6jMsGqqUinuLii44Bnd2voAGhWybPzuxJc0Pt1e0BQs+Q
bEJS7trN4Jc48HXU3mp/j9lhWveZZhwd3rmhsYKDGkajHPN3dg5nT53mFePP+v3fn/nqnfsPugfv
rOsbtkEYk2fyBv8ZNu/MVgUEqDdPvpKLZEuVXFP9vLN9/gjKSPvZBoTKpSa+/6yx3H0GqSuqPI+I
pskFLPHXkV05dGaT9ypcwJ41FOiNr/eguJxfft/kJ2XlkcQdrDAlayhGjTX9PCLPokH/fRTzPYap
2SbWSxf7DTh53I9lsvXnUv/iYATpQGB8z2NEDlHt1/ddn3uo+RtGwz7DCtfQBUL7eR/qCBtGxzq4
oFJhTvMFBKF9AduBR8cKgLelmKBxgFJPuflL4YrxouJ5rHHSgaym11s+j+5vyiLJH2qNZ62BWu88
khV58WBlrGZkvmuo6NkjiXT+wURTdmidtDuUJEhs/oaBVn3+C4UUrUutxY/DY4bop7S9HzuMLvzj
3xqtjC5xDqKsqjq506Me832X4SNzOu3sZdWbPpbDtgha663IluwjUUOoCQbG8VkAAoyrxjEA42jU
fBcJL2zToU79+u9XCjyA/64ObO491zAhQXmesSDd/oOBkuJLZ5+UlXvUwAjGa5N4eViBGw271pP6
0nTzL03O9VpEKGw6Tf+h9KO0/hG/YGm/po5nPc5YkaMoPkVnD4/4XQWC9w4LWY63WXfOZouQp6Wp
OtdxdZflUADmrEZZybSSzmcOWaGrD12VI8VTCPWym4BQDqV2sD26D9IfkZYDHPgNKmosQuAXCzag
4d9mbLMcxRo3gM1EO8G2yXSARQLW2XKUYuT6jOt5Z49Nf3GW4ns0Jg2xZ/Kh9Ptx0NnXuvWPphia
a71UeUW3XEi+/rvtMo9xuAvT7EP9MKtbSIJD70JfzD6MQbd2YnLzneIHDotONDLcB9/LkzUyXHFn
9wm2GfbIW3UNWUIUlzG0EQxZkb0evbZ/aaxO3IVe/aLO1Bd9vBhaPZI4BnxAFEa41wZk+yRh5c9i
QAdxu3st0p/b2elPoctAJykYdRiOn71j4fiI2D6dZjJTt3My3gfS8z8oMosNgt/yfvL99tibUb3R
BvEt8RuMpF2l79WRMAd9P5SHhAHX4RbuF+sv+mz5THBD7Xlq2l2ZRNgeIlRn1ow+PsEag1iNhmIo
dGOXRkSZqNOUaZkngmtQT963VguJwy6z/5GAzD/hH9cyO23DgWvlutS6rFrmn+UJd1tJ4IwNj7F1
cAZOAU/yKC2+L0afJjPakxS44psK6j3zLOug22X/XDfVDt/c8YBEv3vxcZadg+RtnMfuvg3TZxvF
rlPoT2FlmC95OJo7XRvlybTj9L4KfVim5fA1RwBSZ8OPFEU6SL7aOkhpafTv05ccF89VtfvaMONa
SuS3km3aRRdzt+vttN+p/nxJxbuFdlKccTOo/l0NDH/tkpWITVpYGxXV3JRTuw25oIDE6M6zUxs0
YufgRWWMjCpopNE2pYsQF6I6w0YCcapdh4Zorab/nkSM5lajub6JKcclAptyOiCqGLlGadv+7Qii
An8qz801Cv8VLF1AG6MX7RSapw2mXwzjXGh9S1FLG4nskQX3muFIvfKsh9ghA3cXOUZ9F2WNt5u7
JSdziYaFhX6b5Ite1hufsnaDPmxnx0361dbrNZx9XErL0ZDU7qfMTO8wL+Gv3Fy/4f2WJuMNC5I4
+rk97LsJvaeSElvZ880UZ5vWmXxOlhgpuke7ixISc9l0U5z2m3EEvrSKeezvI1bBlTXl/a5qS+JW
F+5Hy+N6peTfaEhyJ85eLa0rXptx48cb6VK6KUtlHKy1IL7ryy59H8NOW3u5nlwEn/gzIUuv1ljP
6xBBxn0VVXdmF/qfEDCHtXC89lEzSDhgE26c6jm9zmOzNboeoKkKT1BfSn+heZTmF3Vt0P2X16nn
DW2W8D7phfdiArYSdYzA/309cP65HCy3kEeKuAMOC6csV8gf/B0eHVFYjoV2CvxY3w6oqFtX6N+X
Awt4ujpw0qZ4t5mB+DYzrdjo73LTnI8SdsHaNuL84gharEuYbw1+9ZjiQl5TCF58m+RGd2mMThU4
X/wRP29pwk3cbx14FI/g6ADBBiVDhaRCKSubZ/VRYIZdJ2bSPDdeUZ/slC5dV01vAxrKb81fB5nW
v8W1bqzTlAJEvXORiRCmJWQNuEh7G4Sp7+PnAT3O922g1BcCFqL/sVX6b5AR7E838GzQkp5H6+9P
yKKYIwJUMy8/I0AGfAkwLo1a+v2pvipqjwxx5cWMEPStAulU5X0dzslutBa/QR2Y5y5+lUnCJR+D
P28SnmcNoV6Psdf61ybRjjiWw0ceuuGjmKVx8KfORSbO99QXkisTQmnKU6NN83U2XAvdXOyQcF2O
PNuI7CBWwOi66l5txrwpfZmXs4pkXx4DZG0bVIIAb8zUP4VmQZjOkDGitpILuxI1lFOhMGGBBFfJ
krLK0R+LSWdkKjznERmoPCQVKcUi58FQws8voqK+m0c6nCRMZV/Y4PCzfse1M520RQatvrjxZK/S
JGVRXDoVWdRvDN2JH1XfAlNuuqEXSUv1qOy6S6+JDUD2OiuyV5YfcyaYGD7M6YuvV1+Rc4mnrmMf
RoHxqhqUAuTXHYSMdedq6yzW2Yc3HHVqR56Z0aZRR8tPrcL75pdx87F8+/aC5aU22KhNmlr1fVXi
HzMK+bXx0MQJUKKPsF+1vdcNtMYm+VDjQlXvMGgjsSqzcH6IyVVIkaz/WA7mOM33tIngEvUln3Pf
z3tlONZkee+7BPGEiX/1rGUCok0SOegv86Q1vDski/frxMZLlbT1SlZ9d2gq/zg4NmZtKL3oiKwz
JovSwO/YxKQxOvhX16HcGKl1tvX55xwihynK7NcIZcIbtO/CrLGvRhFFtvdllrXYMnTyV64RbKPU
2uZV8XVOspRbFVceiWZlY74xsz9S9cP/jw/EGjEJ0r5HmPN3YsjFrnDjHzLtVlVNXWD0U3Di1qUV
vBSSCGGT2iKtcORPrILTRJTeviltExqp3WztJuNfr0dbsmb2Hr2qbdm5EsSZfgJ5B/t8LLKNF/mr
bkerN+Ujz1+HLnhORH06ZNElS9iNOW16BnLYr1FMi63vVTt8Z5ZRI73s78C/7aaCviCQOHgQw2uq
Z/omk424yLbhOgimVeqb7b4GF23zBApJpbnkQdSusraNngoU+t66mIhTnU5TUT2FosBTDfemraul
KirNo+McDaLyLh77E+KbU5wqvAm4P8cTWujxRJLbi+sSZxZHgPfswZ0JeOeEbjX9xBGtL4nYBYu0
HMpj1bYftcPSaGYzPPhkXeGKoNf9YwZ7sp31LzbEB5eOrZmsRI8pvPDaVRpNw34hKEiBe6FJZXfw
w4C2k0nGgjc/036pWNrQ6veGfWQmaK6AwORrshzly1w6p0nUVCaueTWE9qMBKuHy50y99O/pjlzJ
kjp7aTevdSAadc/93CHiXg2a4P2LyPoECBCQ7bE2AOu4PPz3dPqdVdD4B9ZdufLHIFuDdNtQ5+pr
v26vk+s/OwMc1QAWlviFr500qnKV9ObnPGXuFi9NX8fiJbAF5HhquYMd6MWL1ZXzgTbnBW3OuyrA
VSmuLFvLjNNqtINRSW+HFp/wlmy6K5rhe9JMAb1wnYmCPxNqO+v9cyqGE7qABhpg1m1VKL2f9ukW
kLVFIHb3OhlBx664rB67oXsLxHCXk3j0H8bruZ7Lczt360wnMy5envHE+PV7ymytLO5EX4hNNxd7
frJaivXR+lLQiTEZBQmElx5xBQbNi5z7rLPXvT2vQj6ykbermGrufLnsZ/gMnhkAk2JDyTnJp9IL
7kIiG0P3LZX5qptmHtr5Bl/D2tcfkuRLRQvCsHCvdJfWq/ZxhYgFj016sMU9NJzWP0QEiveyQ9Ky
A2yD2XWVRx8zlngvugLhJ309Tz7QWq/rSFKjjQygr0G+9bN2G8zoSz2uvNOicmhOBk1UwhrWhq4B
uH1zRRGsIx3FGvJ9Hjz3fvbE4Go6SymMdW2HqOMq7SnwRXQOpXMxQv0hZQy41lI3PxvC33nSuliE
II1+s5nZ6p3FSD012EjlpBNsAmQY9wZmDsEkcujqB6J4hjQ/huQor2Knn9ZaTHMQjFn/3kQd7hny
+8hYhfNEey8yg/6U9Z9o10jb8cPFa1NsNd15nwx9HbVlvaOB+0o2XH3NpVajkfTO3H3MsTCg7JvA
4JaYSxYJnZiJCLsgHNz0LA2DKAkeI1PV5sfR1c6dqOXGm0eu9DgBedCUV3ey75kagpMW2Oyz7yXz
Hq3eIgr66tlTt2WPMK7wt8Y7mT+A3DkSGmsfc3Ics+C9C0t95dvddxQPpQCVFDyo7Wkd9/vOZx0G
uzYw2DkjrqoODN7qS1SPB9fN4oseeh9K0O0GIEUcn4QWK07dk0tq5mGG03tXM+bZpoMpnoqycthp
YK/qC4DjrowCkkaZMZXOYAFQaaadUzKUtWBd7lo7xzS3fE/9NJILWttawmcGK30ZNazVAYVR4Ir6
7qb5RnxMsd0ue/ekHd5bnTGzVxt7NQa4/a80SuTBMABS4OxnZSgrouMbBqVtEB/8Gg+kQhja1dSs
Sj7cpW+wcSty1cg6JVNC1+MtVZR+rUpfrtwmwSTQatMugDa0SxjAbvjIrBvxBLdwtGaDNe/UNE9j
nsE8Ms1WYgjTaQWH4hnuqbN3xuRAU6S79QvKgEAHdVpmrbe2Ros9t+MOV3uownNTmqvWFC5y5RZe
37+X7bcwkL87fkvdDixTp9cXuL4DqM/5ZxvHpApG6dHm585hw6YCHXy/czdZD0a1jDy4vSpUQNXu
YLwPLY/7t6bTPytMz7x307wbaI5ehwAiks1jsNe7ZzF72gHDGtJ3HqRX6Q9Qeoc4/XRg5si0F/9H
2Hktt61lW/SLUIUcXkEwU1SgJEt+QTkcI8eN/PV3YNPdPn266nZXHxYJWrYIAjusNeeY71OtPdy3
qwY2kfhFLl7gkxobb+W5Qgj2zlCwMj8pxtIPlTmEn5hm+7rWPfI0PIuo0f6USq8usuL5EJnKazdx
EyHG/RZbgF0Wa3ZfjVRddo5CTlpRECaZRy6oKlGuJgf2E1zKcxA53o9xIYvVQAR8m1QtCSrBDAcN
CjdR80Vx/oUAinssIivNq8HqlyeDeJr1KpBF37xJ0002uJyfoXzOJkcFINLbgWRvjKHhUuh4EMSi
OBJrQ+fIe2gXwINlSbii1zzIKiAgqW90f8nOWxk1WEyHnYf/BCNmTDARNqmHPgJmjZgMIXaT9Oc5
YSMso0T7Fn5cefBylYVUylI28r7i2IwvUkXj9lH26IBfmAxxvZupjTzqHjKaoo/TnJwltsK1q/AF
N+tRSpLnRhT+UkzmS55X27ui/v+//P6Roe3aFjGguu6sIGUXpLKztiD/VkRs48lQQzus9nc4U+XS
QEFzJh4zdVFOeNzAjxSugEY5sevOxu6hcpN/PavQFFVvf97/80z+yWiyXuScPUxoI5TY/dT6qt3U
fU53sJ+GS+/GENhWJU0eah/EXvaBpYDlEVFyloTW2lTqDakb01UDu/tQVQ4hroj21MFSoRiaEVi0
KL4Qu1ddcAC6iC8g4GZ4l5DaU8mTCwktciFaSSOdZVBAkJWQIk83Cm10gh57c5sxZE+lnm9JB3Af
cuLaj7ikGZ3KsH1CjsGmuMABM7vNhywIZRkwJgqr+cGEkre936DxKmaSb1dFQV4oTGolBcM46pVN
rl1ccT8gl86jsDyPKPe3wkqS7yZBay3QExnepJjJEclJ+fH/f8vW2o/5+xhjOaat25TVGGo8zZBd
h799y0WBgoyMyGUP4JUGZVuQR7s2SqKkfxGm057uxu1lch46mJK7psOep0368oLWsfRtOIoeIT1H
WIE0YiUg2hkjHDJJh4AvQlyqu9FL42r6jbrvuNZECdKkMDrlb05dpVf5qohOBIaPz02rOo+x4fzS
6Se/UHx9hWFknZCKshNxme/HkFcu5IR/PFMGoeKX8AbfdFsS3Fe67d3NYpcGQAGchKuJkI1csqvq
EjurZVg3u6HzwDQNmPPcONB4QmsQp///DBv2f59iZF8w10wuDsoG/9QKtY0Kag6DAdGcTnRl8IxL
Spjuu6ymDHltBdBrXaiZVNcTY1+pqFd64mnyja73mo9nqT5Kq3aXQ5mIBMjyN4R9ykE4istyXtlK
zHhLnfxYjvEu9tDeyu6sGYf6fh5zsMFub83+yimgqa0nqrUmQkagyMtsR6W5pJPUW/hY6uagqzX0
rtUjH4mWICLE6ltao/TzvASs5HpmJ4aNnR7VGimGQCkGys5BHi7hOV0f5LM/D8K1QfybNZUnewwD
L6JHp8tCRLnWH/72tCAfm1sVPm471M+0pUHgWuo27Nwh3DkzDv1VmysIOnAzzO9T7USrxsm7oBYg
Tq+iaw4q1nkWPd0BOUqYJX5dDDkvKRDbEzr0eZuxyPDvjWesRdVhmMJlF2eFuZUAUPmSKYk1kkbd
l1GvOUhNA1heZIs9njLJOQqtOrvcafDU8KFB5fnyGNr5i6wM5AKBYO2VLxH8OrJbekJxC689t7bO
rrQi7SVMGPhavcafbPYPWlNkGwcxAwkxwA/JQ0IuuzIw4RvQB0+7/T/elHSuPz81rlp5HN3P+dS+
16UVXs0qTs/0rFq4Hal+qLLBOf/9GZ6KRcaI3T9Djl2De5baFL8OVb1kWND/4tLc3tObNJlNlg62
dSH3MdvrTRUfzU6Qsdim7x6xVO22U5ubbGmj1vtGKax6SQbPvCyTrm5gESMBlV9k1ees2WMSnRcN
b3KVuBPeMIHsnfTj+zO8fcfYKo8DM+KeBBNWMHoo9sb6bFqPCUAZMxlWO3k5lu4Ao2RqprOYZi4Z
WaH2VEKQjfqlakhII8Lkdw9KgMDHdoXyypcqVzYk4yGJUAlE1us8LOoLWNt0Z0xjeaZAgpU6Y3NC
SczZF/Xi7S9x5o1faWnqW4NynFwZyIfUsb/WfYcA3Uu2ArzrVVTLu/S8pIa+7PDQPBa13uOHsg5y
PV/9x6vUbvpnLMMHi60BlbnojcWuOCch+j05LwlMoBvlq6t45aEoh5WmtdYH5eu50VmbEG3D+nRH
mcn8pYbKLh7jDLROCoK/JqqNaQvAN5zwYxZq3fb+pbVmBAN0/eLF+oDhHtd0K0pfHqsYcfZch4S3
dsvbYJnpTcZaxfGvnpX1VQ4nrdXMu1BeAmpMDFY7Cfhw2fI1TKHqao14p4NkHuXxTncHBg1l3ElB
Cz3MoEAsc5Wvop7G3OiV3QaYp75PkCg/QJbaONbS649WNVgPEL/B4uDmnkOAmcWEgI+1P6HBlTmd
0n7CgjgYG0HR/6Yvy3ZZZdV3BRZX0HSau6QH/pZHJykUXAtFST0OB4xGyCp0NIFLrUQ3dcrCYClc
AsjWEzd5zus92Q7N/7JRonbalyqWSsVs/HCuyseqm2hzNELdSSeYfJg0+BteV+yEbc8XMWTA2FYH
lFSidWayXDO3f7T+HcPdoAHfDq1uAlHqa7bno/DlaZH6n17pH5uJwvYwehFNGgBR0sGZqr0J6Q/q
kfRyyhQwztYlseveHxkvUbJYX6WIBAUKkwGhjX2I+2f9wDEn/CjnSivPADBoFSkW7NABsxkOBMDB
JltLX97YXio+sSjzpXBvMmZObkZWD1RAudIKBILYR7Xf/Qktk79IpuX/o5fxX6tSSu/U5T10z6sy
n7Sj/1yV4h9aGnCvDrCY0PXjjCZUF9kdeFDq72lJIFDHrWe04OI79KiBrBpncfSWJGFxY/9KOfPf
xwuOq0aaHGu9UO9xol6D1t7whuK00MO+gbGaDmahUYIR+Q2qEgAGQSFt8dxdJbtxGW3lSwmPbzDp
89f5UrwMQ9T61jynnySLkMtnhM2rMXVH+Upgn7sfJ//QeLYok+DJLN+HSaPS21ljvF1flqR077lk
r4yhxpOCqPSpqeCsejHxdPJYtr7RKBSjNNRwtdopFFAXQJq1ikugDqs5mLOFCSZlKo/LmuWZlMy1
uFs9lpZ563wfS5wfdBZ/ugQf/ueTpV/uRzSeOAaLQzxPSjD2fFQifKqLYnbtQQGf8z++Ys3+Z16E
Z+o21gtdMx3T5L9/iKuNMaaAXITmSXHn8ahOiXnOo2Ijrzlmi2pToMHfSVT5osAtcmm331+qSaKc
IurC6N4pOXfiTUqqecEoI94KStuKeLjvTPt5Yw3ph2OC6G47k+RxN3Z3k9k1L0ZW0eYv1GfdaItb
z1SnZFP2qjXVSeGiPHB9WFeVILIgHOLxjaGg9dsyHH94I1Wr2k5ucnsU6+5CozMNz5XJunOp++nR
suIkGEuh3Yz12aSUq8wUA1Iz2u8yH49p9CTyuvwUJVQN0UDeXqdk6PLe0SsNFBeYM+TcFarhlzlU
Or9dI3mzeYmecMrm7O0fx6Tia9ZAQrRoZEZf0ou8XtvVVpOC9KWFpoTuKYfsdZaCjXHtnsln5Jac
dAORdVGRnPAJAOtBH9MJ0WUI93qAFuPLUuyfbVQWkvRqjdEps4t8K3k/Um4sH6Jk/cCx86yVOXWG
f++97j8uay+EMuJDhd66A3Z5wjLTPkymkr5kbhztQq6/INPDPttYxHhgbCkWzKz5fjKi8eagC4NM
PtOf1Nz8gxq3jjjgvEwAUOYIruBQdNZDUXbqS2tWr7ZXm5/RpCTbOoGoUEXoIpxkmjY0ccKzfFjU
sNr1lokF7t/HcPr2G1XyGNsMoIUclmck3DtzBUeZvW3tWh2GqnSrTaP1ME6aft9yCHuw6HAgF9PG
DB0HIFFlRDOlmFQyciBzU529Qdn5SwZilK1Dgg5D9//YhPxzD8ItRa7Kuv0gy9HCfv+fw+actBpH
VfOEcOaiDbb+ZhmjsjPpc23lLdKzk9vBFvj9MsrQdqHyH43OOVeeexg1ZSAs8F8vG+QQkU2MZlno
8FsdtKKA250H+WwGyEg9hSFlsKCqcRgdy6/eJY5C5qLFZkjd10yfZYyHfDAn3dhZMUpp+VKpU+Xh
f5wCV/+nbwa9JIUMQ7V1g06u6v6jnibgu3AFKdFR2AoJuVPjvZYhA3nfYtdSc8N7TRzhHTlV+Ua+
ixppBlocfpNvorOyn5se8fj6k/JB0MRY0BPuLCDbgTy0EBU/N7Zxvf8MdywgAuGd5JsQDscgAxC7
l+/++dflu11NipQ5cNp7FyfVMvYeTI5sfMmBXk9aeZMPrZ1hNlEKB/cfx9KJkkwa1Qd8sdX9T+i9
S06K7vz+KVQgyyVrw48/f8c4wClM9LY4h3pX3VhrpKeWhi4cNv7KqU8fWlg/V6e3b4necNlKSDn8
5WOjZo5/h5T3tXnT7MUOkNeZ26FQNNaunnMe41I/GOszNAfagaFwJa3BU1/V8dCaQ/tEISJ/Qj9k
72NIipt+Fa7GPUCIIXRr7BJqARpEBTlxlygiXvAdpdWPwGXFc4PpeBjS/ghqfXrw+N18iDHpblxf
IijcDGAcyV75Zjnh+A3xCenFjH9oIdv5BAjsHUyyOKvwWJ/b0myfhS5OhfoYrVntMPRCX+pVY0Qq
jQ1rHoy09kUoIy0ieAQsF3AzVDNBRBG4Gnx/fhXGBm1JY/Uh5rSMQflV21ZhTHRrr9rLTLmiIyI1
ClH9EVi6LVZuxJJ7p552xFd1ALLs5GEGg2HwdggVlV1elMp2cE+uk6TuvkVGQAxfbAemI95Le4z8
Uu3RuJfh358pw/hfx/7259ZFvai617krSyg8/NGRpTaR7xNCIDs5C1tkAXKh+SPHHby6RnHHNRYb
GTbZ2QOVXAsUJ8shaSjQ0pFLuSrzAzhbVowU2Z6XMR4eMPM299KdXrPTQ1P0UTluEcgqMvlVR0Ud
2byUc3O8bxqqXqEbaOHy0mBqVAZlXQN84Jr2oSrRtxSpL13wZNfjlAkSJAYvMpUTXcQH5zc8y0Pm
spnZ6R+Fi3BJ7sHHaFaOy9B0XA+68YZ/RDmWbPzZNrU/q0zrdHArIex5CnjbKEqsxz/PohpAY9eo
w0mVY2WvZDTQZuNEYMk9v4N1qHqp8MPvhtyoffZ7KnBZjjmx2IlC/SYAMu0XhuPPZtlSlGQLlXre
EeAPGsq7dMQh8BCLbuQCMGmTeT7LZ38e1NaZjorb3f/En+P2hhtEuehtrAedsABhrRnh8oGIZTUY
FlIbXWt2rp1XB5YgzUESwMkcYCsMmmovte5IKZXyC32Q+rGrqh9ZYVdfvD6Nj3GiTkEz59WGrZ/L
Ra3We6txBWiRufl0HTqQbLdCnN5u9yXTy/vxukI5B+UgkNMLSxOEzOJVvsgnUhyi/IqaCLzLABNY
mWZ2/ljn/tyGxgBNUh7L6OQf4Oc2SJKRkIx4PHxjbOCYrXf41LSf96JFqnWFX9VKthfAlt4dL3le
tDr/RCeNzsizdlbL7bi0zfzUr6TLPu5cEJBU1+Sr9aGeK2ZnL/oB6xt9uRLW5a6PUKvcr3nwEAM7
sVl7IePr1wJu6Hs242fH7qo8S4JZEcMm0nUPP9xaA0mV5dAMTU85cTC+AEfBAtzMcJMT8aSF4ReY
7/3V4ljQQ9HL8gzgctq1eyNVLDy1nN5aRwxRpuXrJNT6IVNodaQ1LGabervSvhIRsrxIoeCYjXwS
Ey2yZqngsvBfVHHy+za4V6Em+0vG3qCSmEwp684AtThDY5/kzt0ylV1X1Q6sPlHvKKPEAcbv3x9l
phWv4LT34mL5qvRYEBcL07OlUX8YcxtNM/IgzO/suyKzJuMsa5wjCsx9VjTDr/VJnNj3J/Bm70/k
W/GoBLrGynT8YQ5eezHXLTDN5Okh6zMHpF2NuaotkIsMdkqTD8CmL3paWIY+kJdUOl0Q99l4lIFb
xJU99oQ5PGOEDl+6FrYCKqiusd2rNFjOWVGfsMlT68Q99pRU3a41IujaDs4jScX1mrA93S8oM6me
SAYyb6VXOoecRuFGsofplES3Qjm0jWJvSmpDYEFoipJPYrvHafBOo1psmtZ60pwi+z0+DhqCNq1R
qmPH/e1rQJlxtqbJjclSXMKl+8Tlyy0m37VUnSpuYZvNd5k9LIc0u81ddpW4vP9EEYd9E21G6lLB
5EzfakP3HnWr9R6hseln/NuX+6t/H/dG+ui5EiJ8aHX63RhjVZbVO9YsLQg6XrLVTpEi5Na1i+hk
UpzO9z1AnL5GsUBx8kpANxZT+bKqmM5LuJby3cJd0s2s2YAvrWwvP9uECftpWuJtOBGjDPoYCK7e
Cx+/b/WXI7bNat8dl5RMYs0Wb2VpfORpaxwTkVC0oTRtExd6HBC34hK00hf7avR00eXzsqvME6UY
5horxu6MebvdVq2iQUwjjKzvf5rsIY5SD2Z7zCnoNqlIo9BSiTqEssT/ka0mFI349dZMAYPgSrxt
7LEmX7Rht7dou2xlkaZfXzapF2/jATNHOriP8k/IQ7KC4+TG7x+wk365iBHA/UvZ0SmiFbzCZpr2
CkJgOcwId+U6o5snDJmj3W3lGNgUanyig4zEXtGX16JSWXSRHtF6FeVu3dDVg1w6NGxCH6LwaWBj
E3Qy5THTbTBaXldfwtm0AgBYzbfcRGJL4kbZOIDRJlExDjfoSy3NeutSmvdkxJTUJ4wIkkbkEc1T
H3G2Tzvdbdei7uALrVa+WhmlrwbtyampG6Xd3sWcZWh+EVV7hJ7UPEtCwfrKmJD250ZjHVsL9g9J
8gN7NFLMa/qX29+OHXIQditnqC5TezukuXZ048m+Ibf7wKWQfB+sdvCRUThPkVaOuCcTem5Eik+t
6n1pkLfLhCinKp40WK1XJ2x/wYBvduht22NfFfXr5EbvHd/c93pGVUNuSf9EkbgPljiuCXbSNpyI
+PonT71bq2X1YvE7WeIo/3rcaH7kpOp3ytoDS+cmexoc70sMY2+fxNSvxxWDn6XABUoBvjCklROM
omKqTwjRsyt1+KlG+UZI+l8xmKfKXcS3sJ8dP14a/VaPOb1Ehc6OVS+KL4c8TUouVTA7wTiBJnIV
Xd/Ea0yDA29E9jrkcSSf8NHixGFitrudmeFo8LzCfqaw2fsNw0wvplfppZUPpAGVTwk97EFptDOb
LWSmGemYSQ4W11FT45luJaEtNvyzqZ0BTRFMLDK3wrXTxfAupuattHNemoVYTmtuJSrHOHsZBBxB
q9PSF1esiQ492zVz2cpFeZyl1aOK7V9O2brqdnszhiNzX5SbiXY0pFpkjrn0KISFmyLpqCnJHoSb
0HA37fgmG/9zh86nmp3upEzgbxc4+jJSS2m7IWiMLN3LuK14XqEgtX4I2w7RJmmSSlpu7VxRCMHV
lI2wqpCpNnlaCK+ngwVfjZutO7Ln//0MEQKNL7Ko9otXf5eXdenl+bUJJ79VlNZPEi97bB1leZws
RIb3T1yzq3hIoy66od8JrKRWrpXK1wcSt4QYONWP/3hGI2tT2Pg81krr2Q4R81WlAFxdRF7v57VO
7M5qVmz7MH2ozfTRC413ecGpemzv+hH0RKYP3lsFtqbScUNFyfhrfQL3aPoVZSgV+N8REVe7baxZ
O2gGgTLy8/RGdHX13Nxocd8fzV50L7jMawy1oXiyaxsVJBYGj30FySBkyEw/Om1T11oKMR5PV4gp
/klvrZzRwJ131EbdN13X3kXLyh4dmzu8OGk2B4OqLc/2iv6SeTttFe8jCrQbLTJp3LZFiQfHbXyD
WORFw/2dpN3vh2U05iuhBNclS8uTPE676/ebMzTrU6l9ozy3lytYsza6iykGDApRc5WpC0S+sgfX
jfGlzxLwf3ZLHWrdJvbwvfZm5fQbuRDoaN9HKb/Tn/r1vYgNuRAjRZ8GpMt/k5gWley/66z339gk
ZQqtI6T7K7OBC7TsF/ccO/qPwStLYGKgoCBxLEfdQSM2rIOE1UxgcVoHJcgiKBDZpfnGbmIjGw7s
ClWgJMaLbvQ/ZIlcPsStimoqV3xZwx81p/NTh9QH+rOKuskcEsFCgDqPOok3ZyUG3QRLXGx65Oib
eokzvPuudRhCI760OdAPT1fEUU3yK1VAFsxrza2oobmM5TzvbFUBuKD3y2OqtuoZhX2x1Yv5/W7l
ixj6tPYm7XtWr2ubLEdW6xXVvFNrUPu9fusIpYAwXGtP/aKVzzhyHuTVSrqRuxepgHRuthHW8SSF
rmL8RNuGvB2BZYAMtkbM+jFpxOE0VkaedhSqzykQuEGxoy1t32EvW3qUNhXKSus5CCNiY1mj3ZMW
5AhRoy9UPBHuK9uFbrIWJ1wEG0XoWRdVGxg0YgUy8CpWGSYvpCIe6jtkpRe9MJ3NmGXIe9HYNaXi
HUDPMmuxoEUIZj+a2Xev7wCTRhZR1t6LNyzVCwqpAwLZbVdWt0TzLl01P09OjeEGpTTVx+VlAuNk
D5UXtEVzFhXCCDOC5avBaVYGe94aI3NSP6H7HS+ksihBnYDMGmvthE7bzzuCb9ve8LCimQFKlMZP
Pd32bdfbaSG/cQbQeKN33N5m2N+6lg7hZGioRbvHhbpf4KRttlNj9lWZfpgTzdrpHjjOrgdrkcD/
7Cd3ClT+lcuU8e+6BY0pd7lBzQq0uEGFCqoISx90h7G3NlmnfKET9JzlZRYMU+ZsgfzZvhqVPytL
JXeS1L8m9g5svFLq6ikN6sSgBkM4r1qCXxHxfLO8zt17RUcfatRRXDin0TSmo9Xau6YuYbGVRr5R
PeM5zsbC7yosXHEzo1L32GlzM78WSwKerhLfqx4tbPa1178iECJiNtvp5bSpTeeCvzoJgNekfgSt
k4wYKpHolcD7Ol8nfOUU8L+s50vlrveBUqBsUWf2XVRbLBZmLG1YJAnqGEcn5EdNlANWmz+Yao+B
wSIH3lHrrVe1NyaeH+Dv48DoL7Vd/rCJgDMXyJ0hE8Uwoeyq3PYEnPCr29pXIfA6cAVoY0EgtVKc
UhLLN8oyfqNs5tdo/CFvOu1uthYWarM+MVNF9SmZnSeqAT/GrvxSJc5Ts6aaukxVkFn0baa3IMic
YfQ9S33yWgXiiKc81MN8jCiSsHhG07rMw5eBjfKmWZyTWhd/WTW3+mgYgWab3/uyviV4BgKNNkAB
AkpZihrG1vpLGURAhWvo81RSFM6TW1lrm5mBnhZC5CMbbzjRkLpqgNaWThYB5V3msnSBFTOlWrZh
oVlOnrdxCIvyaSNoCFi1kBzP9gYjJbn2DGmCZLy+w/MKMZMUdQU9aAx1SszshgwgN5r5Vg4oTtwW
XuLkqugLK1AxDrsLHznDp0W49YVIP72IHV+dy4IvNeTe1ZIfdQWoNQOvGdZJsc21+KTH4ubqgpCD
Hi0Hw/GXdlw+iQPIfaOlPhAaytZMgDBgXmh9l78zSNT+q5EjaY4pEQyJFR2MdnjULBYCHUlOpQEx
whXpB7mkO6Ka5o2d0JypmrWK+AMUIIrLZOZztMk+XbQP2laXfmn/YiUz7FsnejbtgQ/iUPvS4bSL
ukEa7IJ5D6tiCcZa9Cdk9mfVnWuYBt0JqokW6JAQ4yWPt7lDmJNuX1Cnc8pn5S+tWQi0nesnqxtA
4tr91fWo8OHCBoXhEDQ2pOTqjMvPrlN/dg1f9QAy1Cfz5hitaoG1MziN3dNsKwlRvkQGV3116tTs
nYH5UZtpjzkJpY7CxXE3soKpwq9eIcQxJYkIrWa7cC3nUdBlZbcd8cmFM0aHkaUWkIMvKdULqLgG
C1prn9bto+Pkz4qmfyr2ErIdTN77jCU0/CJs0Xnn7NICje8wGwCA8hREVbq3e5cll1BA6CuoBAhh
jJIlO0x2UFU6xgvNs/ZLW7+XNXsTJUIYoEQ/i3hM2cgSjEAztQDUxX/wBlRSs8qP2a4ezV5JcUsW
fw1GK7Zx1uNVwtBEr2dfdyK7GNFHF5J5DgB4szQYCFEd+AVt/JUDj5Uc5XpVmkyGk5L6VsLv4eD1
U8vk0evER47aIWiVjPx5rv7sdTS15c11Uz9u/jKAH+yJacyDLBYjCbLTX25kJMEinuLY+saZxR1T
vS9LeGkse+OYY7FVlYyJpbtBI7jxXfYnOw6BxUaIze2h+NZpOucJD0JHbT2PIanutX7SntGXas8I
tyCyh/NWdPFnWaujP6nGp4nwFopy+NFF+AVqYNsbxaDcJ7I8MKxBfWgAdNtYibAhLzqGFzIrsppG
Oi3DNSOcKoJCnmKgJMa4mUHG7JPEOiwqAtvK3YHyQbpOjxBo2HLOWkKdbG+8ZeZDO+KK9ULt3UD1
4heslAIDFcqmn5WdaifZron7AaV1nzxmZUz6MkoQxcoDsifohCD9N0OQ5xEa7FyhF10YE5df+2tJ
s+clp5A/DHj1Oz8jUjPATfxgi/65yqxDqs3URyv7A9TiQAn2m0YW+bYe+yqIu4ROjRmDS1Ne9VT/
UOsYrAmhS0JDA+G1uFjS0HnVlmbA6xGlLAjGUz+wGp+VBMPKPFwczptv9ONnDONvtoicY2O5+hop
RFVhfQPeFbqzvkuoHfp1lp1ClJgXe8z/mvTopVTNcUtHwvRzdSD1WxhL0MAN3JhGA+cIpUyG35z9
CgMQ3xaME6XT1MDtqvwB5OqR/Wt0FoIsbnJkdL9LlR+2tbwUi/40qtCyDVd/70kKOF0pqf6oSuMJ
K/r8UPP9Ib3/RgoW145JkCxgFXRe78ko9vo8x1Qv+MVs+PF+lE82MIDPSFfPbdPnW5scVX9C1MkJ
uGCfpTvibNKSvdxoqUyCU032eHlVtYZUP3BDnEvGV24iT6QXt+J+r8MMEyKhaAFSj88yTZ2gICOT
UdF9tbPwGRqXc9XIoB8MNoKoX4qNiJ6ynj5YlsK+bbUqABcbbgc2ayyRow3zyYHlk3OAzv3MPagF
LV3sDeuXX45Ibn0SlmhkStwjCz4PD6L/Bq3ZU9R8NuVYEdWWaSd7Uge/blfoS7xsTPxu2zaquU97
AEtRmsMcK5hZcw/BqznAd9MXFtXFZ9EDw7GoMhXCfYad32qfUVi06GZYJK4WhqQbt9mAgm1kxeOy
k08hExlKOxzSXqsIFM9Yf4wfxogXwcoS5yGbxFMz9W7g6f07xashWKaUwkYZ4a8SasXynqV9NOCT
m1vXCKi5nzJ0hrTlIix49uhtKQdmRP8l+Y72/VaBsLx1IStuVAcQilcXZHQtNCybsiIvtIsDvS5M
v/RGZgIt/95RkqPLAd/eVqqvESdYU+pXM1FqxnYLo8W6xAnDYq+aFltJIza2GRrmEFHMFvnVRyKc
H2bBpW/g23wlcVLM9tZR4oyRCxOfjhlb1MavpMD3IVqLGY6K5ERHIRjN5ZRTqWQtTl3e6vjmK05h
Y6xiJti1akouF3Mwl48Yj0hlMid9MstEHIex3pHzXrFoJqVxMvPAXk94bZKMYCr4c2rWanqZ0Jqa
ZzIwl/epEZfIyZm8Zu72Qbe/Dm50Uqi6X1Iv+YttDayPpa590smGjdebtyq3Xr14JVJ8nyqiF0tb
SQPcwk9u0Xk+JTfi2gABdxWajrjLgwRSC6oiI/HFoFc4JBWPe7z/MrAaz3X8aRpUoo3jEsOTvOcl
EYmtji5zMuH1Nl3B8ihG3EBT3seqXdGgPML9R5RDvylj6+VPhElSrG+Crmei1Wq9Y9gtGyhmLIlz
woVMhdACZFx+u5c3pkiNZANtC2J7Ez8leNi+oJgoU+etR3tKFa4iE214WO+WgY/XEUCiCrBcSvRG
aPRHOme7iq811Tv+vlDbOwhmGloNJGiAtNO6GPIXXQ9LZ7mw0JFDjD8Hathc2T4gtT4rA3lnk5hd
kCzmOauLn25Kh0rPxU8KGO65N35aCuEmThRrAZW1Mwuq1Q9WXqM0WIVUBUsanFi72kSYWWpXNsWg
pFSh7UdaXqMBdc9FrLHxaPzAVGeIj/x5dM7CtAUHPeUaTfFP2yseFMOhK5eozwreOEiO9YNC4tSi
ziOWfb4EOvDfe4c8smLmKg3nn8j5jzhIafkSWm1V3MLYJ+nr3cr8hamAZgDLQs9IqtNAM52MTIE9
Ir/hxz9HQ5/4AP6ISfHG95zaRYXExD70tfY9jOBPKRTVd25iIpTwXnWx6ERrcLPSd6OeoT71NpGv
goVDt7US581Gsb7pCfLACOPtdS3DZWhZAeMXV+N6I6vu+HMeiwMsQ+8wdgOW3US/OIiIlDqiQVQs
5SZ/nq29A6nyqzDik5MuiP9Z82xN8r/9MboiNlOfhpY+OTpcnV7strUxJoIKs48ZdawXu4q2OEb9
bGFjtZTMNmJQNGjVcLPYBv7oQiOogW2cR/Z8cwtdPMJROi+0M7Km/NJEys1rPHsD5dbdzmNbbGws
TFzpxKSbbnfuY+XLTHfTzyB5BobajqydMXgURWWsxSTnZIiq2NlJ/GmPlKBskIgeOQxrJFS97bSV
4krsfF3GmzAK3zzTRVDVfeAk2eh1Xe0LK3kLCTXaDFCGANZGX+3afUFI0Gwoxk3BVBfAIyvzgh6L
qrqyPNT2QLCJwsIX6ni688gJg0PP+I8ScacAAIozcS3qiGtUPWRzGm47YySMKDbQBbpkrnhUV7dt
KeJdFrINJ8jzoOaoGFOCm7d4MPySKivfIxycIbP6jRZ6up9NBttSBi8ADyxWu+ZDxCVRtc5IX5h2
1mEop6cqCWefXNzpw2l+MpAyyRYMWIKdmeOi3ZxIXbuMdjz60UA6QhPTyx0w1o8TCEzee+367smy
dPPAhfBJXNz/EXZey40jWxb9IkTAJYB8JQl6SpQ3LwiVqgTvPb5+FsCO7p47EXdeFCRVRiKBzDzn
7L12mnSO2yTqNQ6UlPPQ72rqmKvLBn4WceYr4phXXpQOT1HTEqEYVUfFYvtssWdp0AZCYtQvavCK
WA+bklEwGIbfbqaEXYuZwO51cUN/bDo18Vi/NkCSM5X6ME7XMihV1zR1HJuUtexU1Ja2fAK6Phx8
BxdynDrfQwygjrCe5sEZorXpQbP3kTKYZs4ht/EPKWYDjSCDkSi7IJyzaPF111x1CbXGiuzJVTvv
4+nofdjhfNGq2N/hTpKtmtHYtiCssV5MbIOE5QDiBNbGBBKpaZdbuOmV+GHGWRgi3ooUEpZBmBn/
BicLS+lWRm2UG9yXLbSyVh7owTRHvCE/pOIdi7b9IumUsSllL2yBObRk0rZqlVnryA94TxBpH0wF
czOBUNBA2NArWf0Qh/WtEXCNncy8qlWEZzYqzn1pMbDtStuVEsoJM2kTq4vi+jXm9cKHMdHK+kcT
JwpM5xB4zRtejsdKCdBnm8XV5+e0gkG/hmWpr7RcZOswrb7JV6WppalE+iBrMzD8bNlsf9UM07oq
JwcxClwckQbt4p+s7u0Nx3h/bU3lN8xc1w6sB79lJ5rLYMCbvmu12lsa0o+D+Ss3bSLO1qi+TL2N
oth5sHw75mjocQROlecqaV+GMLfXqj6+6yQeziTpO1vJcZampUWfdnoAk3LqBMe6QsQ/BU3WE4Ty
lSNFyllQhQfkhWh9An9w5SjBMzLJQMKg3OlaMqwcC9C83qdI+PqVrRvnDHnPdiDmHpcUgVqlP+6w
F5+GoXhIlMCcmWfP3QCczuFKXwllQBNH+632Z5JBKP7AWDom7WsoI7lxkI2vGzTljmJ4+KmtbBMZ
lNDoVng/evWpq0tjaxcDUP8IW3F/nP91MYhyO4kjy31MEyplSe0GddUS7JQpcIpqNlvRbP2hM9yy
bEBg/BBXRjeIZJhVOzoxg3ROrHFQSVLI6lXZDn9ySAFEU/vZsQ5an06oXR2sCe61Srd7UxscItEb
mZuxTjihzCG0RHlS0sjxMY5Esa0nABNTZNI1bIcXEj++Q5qmhLU0a60pjD27BaqSs5fSgYxa/0gZ
ZLt478O1HPwv6OX6Wm8rLmfQFwDcV57s77lTKnbPIliHQntuQuod0NGWhkYXxhiWO24iUzFfghGF
cxqpj1k0/Qo6ohetFOZjBI+n0wcyved+TA4QUe0UPn8lWSlErq2IuwzcUaENJqk6bdX6Mhs5buB9
Hu0eMN7YROw80upXrTU897RxKUO+ZVeI1SDrbiMqYsygDdpSfhN80VCAP9DfYYrtazsttYZ9ZSU1
aC+Qqr1V2owXuSD5E3SvdBj7bHlpT0+A6QScDnbmFfAEynd/LQFFHlUtPzHKnjiOcGN4hEGD3BtO
qVYCJPKhpqnY733PzokPrp5G1dwUUXRH12LaRNM0rcjpOSBlfZfpdI1iX3ULadyXgtbYQKzfhNmc
3psE5D0Ej2gATrnhEO7bW3QO5Zdlt0+1XV4T6W0UjyGdEeXq2uxx+w8cIQKQdG6Xq9+EnSCwLWww
PQXvspIFnySUwwKY6ApPOco30qlXUP02pUICcF5h2rUDQsa67slmprdqytbYJJylUT6RdWHUuEea
6L23xpRyBAfa4LVfUd1WD2a7Mysy/MbcJ25Un7smOnwMh5mAhS1+TPoD2r96DS2LrpnCKbEvi3sj
oxpwaOqe6b9vPadCv1ZBVFFi+TAZE5gg0nZXMqaOj+VvjIybYWBrhWkPM9n77pyiw9vwEoWTq2Sz
Jg04PuLA8CUdC7T1nliVFYcusH2Z68Ep3dhrL/YjFNp8OqEMnzUNyl040MpQhwfm6JwwMOBwIGhf
OuKejq3v92gMBcScOIYLZwNkLGgpkh6xmeVJE3unTPVpRx3ch1nzMtnGTitKLPydDm5fJdFoqH7h
dSXIqbTAQQ9esbbZwjU7MN08Sj67WvlSB/mCRjxc6X2JxQdKPxIoQNPSI1xUEeHJSY09qZXvIsa7
nxPv7MRY2ycruPM16jqtIEQLTfIQBO1KdhVtrv7Y4cza5uRHrA2dmpVIwmGtcTJdORkJjmUDOmaU
nK0186GxyQvSSEPZpn34mVTeR2k3D5GkcAhz3bWj1zHWCFqKOSyNUwCIo/Xvu6w8D7wjCjeuS08l
W0tOOzqIAwBP8QW561qtwxdZcVE7xOe4aQ1CgnYKyQrmtvJhi2mO8iedAEcXRASFBmufLuKD4030
kyUp6/ChzW2RDsFGHQMOXLn1BzZUsa/C/l0E6FgMX501tdk+CFlzUJz8pHMACqd+iWGs1xrlGHnj
lmbkHzHg9a696t4bxvKkxYCAe8WJaYTBu08IopJquxocewT8uKoFzIw+rnEpBPHsmOIsob/FVSJW
kEOtDcM9sg2zYm+UaF5BHOijxemh5VdtVH4x0yR8w3itZXYQsfMK1ICiUYPtY2fM+GOBlEh679lk
fJS8WQA9nLlP/RInjlirgRmBTtbEvmq0az8Nd9lgsaF1Qtsl5R88EdhCy71oG+XRA8C0y8zanWKP
dhvOAGB/rpE0w5FTwIc/DmKd+sgvnKZAMsRnmE30ugoFG6HgSW198eOeLDLEkI2jEZfKiW3C5ywl
QQLNgUX+ZzO1VF/S+VELa1+h6cxa/XczOHs99o8JYlmTuOcjsYP3cLQB1URmtNW1czByNnUy4C8G
FzU9su9KB8KNCFmuQBDR6knGjR0zrwIkhmlGB0fTtH/aDWT2btfZwts5uTYfmKxznuV4yPsvFUkX
MUPJqc28D/Bs/nrCIrqZMvNqakhDA5O0Cg9ASFEzkKKx8SuwCPpB2UilV5jb2Bm8yxR3rIgm4cil
EjLRvXqNgbaz8GFBRMA/cQiuugBZB96Bi3D8N7bjYCh/OmIPSf+lhVCQb45FDS6fkdPl8KbHMqaL
0dattR0sTum6QDNlScJNffayqurMa2V53w5jUCQhHe0TKlmtHopVbQXloWAqh3qQ6UhvwA4yOTdx
0Ay+nT7tMPz4CqtcjUzLHL/ioGh2Db9WT/AT/AreweKFjrxOD20Xqn27Q+gpUHoiOB6YYq9CNGuc
xc8hKUZ2B0Ck521vgYHvkR0xiQUD0fVeti1OWUJHu0WUCK7Ze04ZRsEI5Jql9t0F7FdtzVXctl6O
XrX5pTpgJWkRfbQ1l4qW+/sQo9Q6r1ksJy++2ui1cKY0VEcdp2/bNSxiEXrFNlyv1ACJhdk2ilpq
yalgRBiQtsMhxU/UHRftfE9K6YZh94AOFT7KmBoba4zeyWtfheghjh3GiynPG2Cg8SmOhtOIIEbd
VTlludGCwVHz+MmKtukQP1Wmaq0VtkFrAv9R+M3ZKsnhmvoeHhZ6bNr9NFcBNK7KvtzC632FaQFq
Ckrd1O/MyPhjpux4xbjvmoH4IOgaK6zY6KI0TPFI0kydLAtE949ZgfAASMD9aM/29hjjFt3zdWHr
HuwLZy3qDEuLIA3XExZxL5NGW8EoTwbAjRU6nzVpXXTSG+qOjj7sQBbB3nM6hioDIke9J4HFQPYV
jqzqeu7sTad8JeHhT/EGTcbbd0ZEkQWPcaWXMkOqnmUXH9P/VKm228xHQjU7a2BfVpOfZBxkEU1N
hOyhSESFStlbjJ7bSoEqAZPztsGWVwzvBL8EmClV7j7n227uRIXrMnLKL1we38hCtjmOhNVQFDtn
SK19ontMcAfhWmQab9BU7nTLe9bqce81qrn1SyZ9cXlpCfPYgiw1V1rnHSpV/1Qkpb/jnKs2xOWJ
Am+tluIlTqvpRJ33PaDQLMIEFPjYN4faTAm45kenbuSdSczRDawfPZTfUcsKZ+oc7+OUvIKSlmom
ss+y8Skr0B5vw6I9kISIodmLkQar/pYWOEXP/dCSwwp01VnJRrwp/vjTlgytgFurm9HqzqbkOCOK
Hvx+hAQzLV4q6QUbWiufZc6gFD00TVIRT1govhShP1kzlj8CAMAniaxF1k8VNxInB52TkpGkm6H9
I5xtAn3/BW/Kusljfy/t8c0sUVk2HVcklMqCWXiy6QIpN76CuqyLzJcYQUpQ6e/MGL7yqqxonCgu
QgcTivhE6ERbzAXLpUqyF4vU9LXsTRcNNfLU8DPPwu+4rHZzQPwaMSs8s5b+/zBgMdStawasehOk
D31G7dIrBiE0JAIY+WQixkMfhi/95NGTWqcRQ5rK2SFpT3eppe46C9ilVzE0p1XF7J5lyGRg1xjm
uszm9GOZxC7HTUB03BRmzl2HTbrgBIUg3dBPXUPzWE9YjBvm1iEtfBqbVTEr/LeKEk730gCIBjny
FPaKm2Jl3YZ58LtmSgxDfV7isUvKiVaqH5O4rCLOMUItOA0MO3ydyU6kgUhLinadSuvY5F0PGlN8
KbH1lfYFNcVkvisVl5PmcNGgPCQhSeXAE5NOr+vfSqc581ZNRi4zDLR1yarUy2hPuQsmx/B35A8w
uCto4ffyA3QxcD09La/OAA84n/ecsGi2tqF86Xb+JXXjJzO/jJj+pt6ryNbj6glm+UbJ+PAKD8aA
qoIYYJCzahj/7FqrevKkWh5KRXUNIj72lX9qiyQ+oBGizalUgg6+k/PXvN9hPDAnqP1Lpd4NytBC
5rZn6WzH58MbIay2BqzXPDeqAlpJabm1PBdQ3JfHHUnWtvk4RQRvcqA5ODqkpaB2nu3pV146v5hW
WxfS2L1mjpro20crMtJtgSpfC1hhtHRVqhA4jO4+AQ9h2ex/+Cmj1NEpF4nko8As6Gnq484MwZbp
qkfaTE24JofBeGqSbSTyI43nh7KxIxQV6qvaKn+KeVIKv1ewK9Pk9lKmNygJ7I2iKOcKpTswd4N2
l4l4a6g+dYP8wNw2y6fyDm6fOFW2la6EVluu1dBXEY0v5jBvY60OQfbheOFDhujwZ8b/0fMQdwyX
0f/XLEhwwWHg+Wn/i5iJjRnk2iEYjENMa/UCbMy/LDEX0uFmMsqIoYht+RpNYXZ4mFcED47Ou+4P
JVpLKjXBYKONUGZXi8K/iodtVjaWi9g5edTqZoNcKL9DNgqZbjRKN7WV7A4S4Kmtk3ZvW6J+bH30
eFLhyHh7qiZYaFI00SShwHyzFXWfFxAu60LVz/88crzkw1JrtBCzPSvrJv+O3tGdSkd5lp6imPBl
Vp20Wh8voGuwJpNKsrbtcTsQ/Op2zXy76IPxNg5ZhJig9M+3oCY9XlsCWEmKFmxXFUxpYeaiMa91
/bLEPt7CQLEE7s0xUi8pqsOW5IxL5pCdyMAMyL8RCNJqLfEUW/c0xQz0RTYjjLhpsl1J+kJVyIG6
E22krTvZtjPM6pCwym1sAlK54sP+nrodWraJEIzcifFz+YZu4f2L8Qxch3REB+9Vz3YssOoL5AnI
koGYLP+PgqXhAnRGcXutMu7HCXnvjcLE5E0/gXvhooY3Pmph+Ayl//aMNhe/4Pw3IwY2SuSQ5uZ5
pD04SrIl06u4wQ2S+uWv9zdUukPWaNw+efhnMepjYrs9W0Toiybd65LXsCRQMpgzRrPIAGWZis8i
UF5v/0xPzttXakyurmnTryISBg73RsXYnES4XZz6TAxzdkJI6I5g+hOqJkaPMBr1gqMWPAtzZ7T1
BYKYeDfQjQCmwgdjw+Kqg94+V3pq3KOKpuaFWeKWkY8wW/N/V7KwH7LBjFjQ6w6rUzF+zq+3sXGt
R/UNo6aElNEZL6Lrmy3YTM9lqq2/GBVn4N6IPzJge/eKmcxbsK/fc+dG7PPTuBdxF8/a9/g8FZBd
mJvyPPUKKs2FiNaJ7tzQtiOcaayuttdQ00viFjt6l6FT5DfPKxL4FMpET8Bee/YH/VPF6vM5mYO2
9oJerFsyNNcLN8iXaeoWXZVtF4fvZKop9ar+Vlj9R71I8tUhZUYtg+nkl8ospUUKauj8S3ZtHjOV
6FXYERBUY6G4N4V/JeV0nThJhFPEvMZgqqcbdvJSIdBFjh2qFyNK4yNbYLiJ8WqPs2MlpYTRYOE5
vPV/RSpPdpy5jFGtPXPF8b2Jol2Q5m6tBJgoZZUzdGX0vYkAqhKex9FCyYW3bRTDONI8VS+IdQOX
XE7x6uicqdJxPBuhKRlMIyMniqXzoms0Fo6D5kqZe/1shR5AugMk+M3NCZ30J1WVzUmPe7mLMyKe
w35QrrngTldq1J8M5fyNyqCKJnTGqFtV96QiEkLvzycdvw/WXYkWi0Nw4UY2Hgqjs7NNLwdnjXbY
vxMB0SsoXojVBcO1YvLibYqiAOiVB1+kiOR3tm4NOwoOtAmJkl4FdLDeDoDxzs+Wl9LR+JN1Rroi
LUrfOKFdPZAk+aroBs4rvEzHokqsrSan7jlX0Z0Kz2qfb5CUpic3qkRTyLRLN97wfAXbJvCIfJyf
oqaPVhoRrrsYUCyFOgGOvhHNmKXouiQfayVyusDy6wftbzD5bY37B1SOaobfWAWiUUyxuyxfmqXn
B8vGdFXUVXm+vfV9JYeTnjNu60nYiJSCKoUR/qWNAT6qafXoLEkpceNkexAiPwsuxY4ROduSuwwP
9JwLRQj6vzLtm75rj33dwUEaOY1o5HwJLeIdn9rm2eteO5wZ97e3Ygz5J7uWeQ+83yM2AR5FtoQ9
7zf7Jc69mjPdC9Kr10aPZuf2Gka3DT+l3OUDM4+0ltU9mi3DtfOSPvrAAWbB2qF/WLPGj5+G+m5T
8TdRr65y0US/pfl7MQ9ZwfTdG3r5Gssxc6GBJgybGMoswm1jEB8Qxbu7m6UdrJzQU6DQ8BXXNza3
5YXRQRGsI8sdSlDhw1AXyWPKIfpql/lXI19r39CuS96LVkNJMjzA3MuiT8Dh+EBfvU8NtImbPteJ
INUaVAaVBrgyCKwb5X9MjmOoziKSZrzFSDUZUX6FNV1Zy9H/BYqjHBqLqhCnzXSQvo14pwi7J667
/XKJObMNMM9hNy9PExUt1uhRd28Vx/8lE236MqriCQRS/Yy+QWATFcJdXg/vInD3XxHGBFdJ9PGQ
jwxrSKWsDmIu7aXpG0eH7HRmgJqa0CciGzIZs+sSOLB8QRJnrVqj7+kxaDt2LbQ2GsDNZS2kumsf
VefDEBDUEmAbh84fE46wzxm8pi+HjsQma7zhTBAgHWEOQvvF77qYmSpEu+jfhlUUaMF2oQQpiCRs
pIvuzV7hNJqBvD2q7hQ6ywFQNRoQ3bfuj/JQjvAaEHRZD4TKxbSRRPIrDySD8K596MPWWEWmD0KZ
XeTceEBzMf6toq4d3m7bggjZxkC4R/RainpXpZgthkDcL7we2rfZte66bzMgBO/20kjFgaIK+pBE
6uLWpqM9dNjUtZkNswBivNpAP1Bm9rHumD0P9PuLoWoeVUPh4CWjcxOxfS/PBmrAc0SvKCufJ1M7
y7gMf40BGv4WkfcdhEuNOPGORv78jXiKdoUB0VRlTrcDM5HuQ0WJX+e/ufyB5W9mEilY0ADWGIbw
sbOVy2I8VWpTPUQpw0yllMZbhUZn0+G7UHDdbZolM20hvOkt0sswLOa5fWveaXqI3pYz234K9Es7
e6qMmDrHDmd941h1F/zuMGNHab1C4N5XWnLOWTse8VxWj7BvzsuCaFeJfegrJd04tAPcsuVnDyrk
g8zQvDvWd+UJQsNeFMVIPVr1e0stOzefrSNSmbG1VeVfHHJU+pkJXTbM55M2rc5zmMpzQt69m3Hh
bkHIpM8Z78ApZAQQmc4nA0bxRIdTPBUwlfOJgIMbYl7lVDf3RM1JgoEb2/x99C+AZcqPjIQpfta+
dAGclh+aqn5kZZJsepo9d0omj4uzCJjxi95V6uvQCgMqN6E6wvsKygLx3xyQWc9rXg56oFKMaouy
qABXRaipnuXFmzTtryW9s3zNTEAYwsiedWbdbyl1/UY1ZH/Jqb1PQk3Brc2Z4jeX3+3wNgbW1VeI
ka/olc5y9OnZI11wRWJE9ysVBJTVAQn0Y1K4oR5U37ZDmgmURAHB7w2rm7mdmmKCgctO1Q1Wuwos
Rb0wY8mZ70M+MPSgdQ1EAtvFMyzmp6VSKvS36X2hdPCPkg4GPhE41NKMp/c0IXkqNgUDdBnZ5t4q
tLODPvJi0vSu4+r2ZHkli2ko3n4P3aY4WEhppg9428+9aPMPPU0VinYkX6DfR7k/nPDKJnjvzvlM
CJwWWGDXShA6y+nDUHtOpJF/Ydw0vOsE3jCMK5JLVRTJmcbfhxdZn8Pftm97jOO9kQUqOgCKzn++
gSsxrplzw+X5LjESoxqZV+ceoDTVix+4Q+3c31ZdIylRmudTBBTRMjcWZdVb2QRvMeCgPxXeKTGg
uYeGIOgtlwUfIygts0qT11ZqOxZfzpXz6zBaSDPAR8OURzxVXcRUz6f9tqysy9nSMiGWM9OF5PQ1
slquTd0Lr6REawdNcAzJiRBdj+2swJtE6++MYjxZVJTP0maS3au5epCJ2T3IxvppjTlMzcJWgIIp
608kjwb8p4o4OpPH7G5+6hQmXoWx7THl0tOic9ipGK6N2Y8tUzP7f6Ir5QxZ+Tdw1DFtYViqbakG
VnFs4P+bRFNpRa60RZkebmhUsg2IWSZo/t7Hrb/N/n7k0Hq9vdZwI0lzql4CTgTSj7wXNQiyewY4
aBkDkT6MfmoRW5Siy+od7zRRSbnmNBBMY8U2JK75RdSS2mGk5xKqDpm3XXlVmUqebj7HFjGuq5ql
uaH/1K7Uws+mV62/Dvkg77vlSxJPHHjRa5WpvF9ej8fRuFiB/HT4n5/snChis1NxYOdeDujRcLaR
lqWPmLwf8zh8NYX0XpzRTtfLI6YQ2bonXvLSILncxM3eL430efkS1qg0/cqu4Hrzmu6p1kaYqZt7
TCyWdLpANfzL8kgPtNcS2+elU9u3WO0FAV2d/sJQ6a1HkY1uGbBGSp1caJNdQ43HQmmK5qHqZfrc
9AzBrPotx1RC5kWNSXj+4iWheWc5Kr+xHT+3rf5+41vbeJLRquDADtWY0VE1Jd7+v1N6zP+Me3Jm
upummnTYTdP6P4yeFrVAGlpjdxCdad3pUUptQMvQSI3garZ6rd+b2uzrWxgkoREWrjKPOQOsXopo
iZRUEC0kMPIQjfq0KMoicmCx5cAdUn+Y8e2za/VGohQDpWOrld+aiIo9R0VIBrqC/FNgupt8HJkU
KMdxlM8QGyTi1LnDIBDtun3xXMfR9LiQmQc77dcqgaz7qEnoSoAdj3s73Q6JUbvxTNUoBh9uAGqt
Yzg/1frk0a5752ox4n36f97A/7y/+KiQdVs2KVC8i8YC/P0X0Jc7Xg0j2+hPAbbqPPMQ0o3Om1Nt
l+1WtbsabRrbll3FKGBmcAi2+thM6rMtO4aKsTatcoIn6aQ68ROCSFqRczSZvzQl50c5BKDcYVJA
AiEN34ko8CXHNWNGir41gpU3F1dNqSMsbLHg3GKAeocM6SlSNjiWa64/MKxjDaaxNJW9Kj2frRqU
me7H4a8hshkoj9pTaljmwa9r/Nov//19Evp/XmlSCEFXUJBTqQvyTubv/+uNKqsmaFhjylMaaAMK
ir45Kammpye1p/NpE2nxIL0Q2kDOe0cDq2mtjHAnTXuxSBDtq28HbdSPn8gduqfN7bqiP3ht2CEe
e82hepkrNGZcC6VjOFdzQ6jNu/HFOS57LQvYK2NFgXBQs4li0ZlZQn8+k7EBxdeT9Z3a5kgA3Fqv
8odQteCAdHRNdmbvgJvPEd0ehrn4Ndlb0FWjU8cQSWwCfnGL6+QtDFjIRWR96HWOSbiJXiEFI15y
Yvu+wSBh5THBDkFvPpL2fMetou1HR0UVNvPXy3w7BJztEpNKwVb0cp9gVHRp/nSnsKGoL+Kw33Q1
HYzC5DinY1w46cMwbhZut6Z4l8jK08MtIyzE219Sk97ZZV/t/bz/tdxv9hKZPb+egAjRllRwUrAW
XB2Z6bT8bNO/EPkZ79kCiQw3WNVWhtP4m1ZmUNTz2l2c8hzaf4Jt5hXOaXEK93NoLqTHh9oEjMCw
xTrDl+1czmzqdXkUzY/waLwjRQ0OkVofFvf8wgmQtkjudKb5VkELp+gBHw8dEWWuqYsfoMlEfPSM
LRUn5RjfJKhmbFo8brOAkqZCG29HGxyx9U6GsViHPrrXafYfMndHTBYL84nVWtkOo8d6Na8bqLWF
2xphg9/OAu4K7uG7sBi9yqnlQNR6zYExqb9ZvOI9AZp7RfE40i4rIT2rYu30Xv5o+3wgShQM59Lg
5xxVq7tEOkCJOfU9ZQK2SpLgk/71QMfR5EwWpT82Z/tdFIVaeqqymenQada2H1ji7bRgSOq0z+FM
/7xFJXjYgVaW5Yt6S6Vj0U0w+ksZUn/mMrBgGyTN0da724K6fMAhe7tbeWiaE9sz7hjhmAwZ1JJP
d1YQ8ZJmkTMm53CD5V+bYeDrspSYFasyRCCDQCgegch2/YjJJNX/elTj9t/WJp1ytaseCqLvDgPj
s9XS3emL4F7hCHNYAhs6C3YQx7sPgK1neITtteqr9ATDBM3s/D4sT4eg32FqPCwd4VBgjYCTB9J6
TIunsuuf7a5iJfTHfaCMdYDlXf3oBBc0wBbidB3/iSu4eKySt8xznpbwga7gmMLUJ3+q63VZax4M
E7z3wHzlagoLCcamS5mCKeNvLQeZt7i1yexQzoKmafZ78bKb2JjdxinxZ8y8nVIL+RGDGH2t/hrX
9TZW7OalfUq4XC/sNc5cvGtuNj8VaffuJP1wB0pM29iqVA+FH+XwRlmg5rJl6dfcEMZ5oO9kiaib
DD9sqpKRMzecVrtLEynGM7QNo/pkZzb0Ag9Vy1Bmwaa3tPC8eOyXL+DUD2mL/BUxs3bPrxNvkyry
NmJKjXMrzWhjEbGxLIDYNtvjbTHzOBeuUoGF6wY3msOjeypthhv6gwB8z8CuKvc2l/s2GjvnRLe3
OauhPffdhfLYz1p9qArVsxKFzMb6ut86OkPXhhTADRU9QsR5/YUNJzdNKTRkdxwrFVIuPaCVnTaZ
JzmKYOtVvbYLF1zqWIRAEKvxvNTKohB3gVKTdIZyCgfDGKvr1KjTbdK2bJkskJcYsTEm9yA4Uzvp
Vy1ph5XNaPNX53Vz/3elKHRIwHp+Lg8ULJWZ2hkPWopfmOVMPVsaSThU08fetmbhTxIpJz+MOmbe
lv4CFzw5Z6rC0KYDLJug4X6ZEGskNsMcvEQRIAW0U3xnefD3tzC9iqR+BvYIoQFPoosBsT5grvff
cgSI+DrUjdRQFXulruyQ4Di3ajzryMgp5IuBCfsYzjb7dGisE9PVyrw2inNZetLBGOQcHDUkeuYQ
MRSCz0xOSMokwDnPeNIITTdqBoy+BqowIi4ChHpNeQ/RJtj1C3ir1+6KujfKX5GTOXfNvHgXUS+u
Ce6sPmPmnlrgsuaVItFpFDDqZm3TowExUyoeb0e9dvT17dKVahMHyZBXY1Sey6wBkRrRBPACxCSx
FWlAynAH+Jfli0mQzrKfikTflbB31tH8GyzLLAk89T3zisJ1quGl0pmhU4HeL1+IGXSI6EOH8c9r
kV0nlxsoVJmDVHwssR1+WVedm/fLu3Xr4P/znYJfCIJvqp/8HFsKI45dRqzXX49C9cpozDpSbRMy
gefikntgnDjNLoxr8BoVbUYZHZeuc9MgGl6etkJmmwTGzVYb0va+7F7lJIarZ8bjdXlkBFwmVl9G
bpHXL0HXMcBlL4aSuom1HGHJJKqebvHQbYLeD3kOJctTuu5u+bNxkvTbysIMOhA0u9S3lhM8FBpB
X7U1dad/Xg9k9K/XmdEWG+7OtUGGInobAuU8pYzpu9M1N+enknJ9u8y6PFUb3KZ/8Jz5c260/DP6
s/xXDJyyHb6XYZen2fxqUmik/XWKcU5CqboxNf7RZIj838+Mmvp/0s0N2zBJpNW4jFSbVsr/PjP2
WJw1AWDhmKOcvMcXiyNDFhK/Niy/WFGN+JIbyktDG+suUcjgyUt9/AyoJ1dR1arXMe53gRLm24LS
79oaIA1SpQm+veo7VVnu1UbD45eGIyBfmR+zSn5qVTNejfkL4F9tf1tyiSAASN2cI37/N79rJsIZ
ClLJ0xaGGvQhT28Qv1QORkir+h3laOC0AsYAZ/iH2sFexhhaoSen9bsIAwPGL3LGCrQn8DqeTMEU
YcgV+84eDETJqSw+4pEpVEFgwwGkP6iUsmx3AxrLdZImb2YDNa+cvB8w2ATtovF11aEimMwp6zWD
I6wuo5Lu6xm2OY5jcZmS9j4I6kMxWSo1sciOakye67Lpzq9DKRGVYn5XQXHH+tD8JgX3jkarfAI+
mK3qihWgjA0dnz3Zx6u+aOXG0OR9GAIsX6aTDvRNIjSUDxvE7TamY3RwGNeu/STEdAJpZ91Kx7mE
xTQd/uoNB3FxIJWeQ4+Dw2KVB6DbVfW70UN6KKXe/c5rVvf/fkVZ/4mkNcnV0U3bsQzNsg3H+o8L
CslLW/iWHGaq8+jq8yi/wOmw0uI22wFLEFsCYft1DJJhnGR51dEWv1rI0OKa2kE0+sNQWCfGWuI1
7+l6t7WDMXp+qsN02fvppG2QAB3yWtIQ6FW62aBHM1+7MyCufNij3a+jRK0eOgJbEG0z5a48z/vr
qL4czieS1cxfI570eyvVr1UYGS9/P1vmtX8/o/H50fl+c02jWttbY1W5C8bT0Im1jrX0x0eSfoLN
PGzzxrDOOiekQ5AF6cHS2D59WaWkldv/Q9h5LTeOZdv2ixCBDY9XeitSFOXyBZEW3nt8/R3YzC51
d5zo+1AMAFRJKRHYZq05x8TwNKgOIrjIejOUMl9osTX8YCFzoAkx/n8Sps254PTvBSk+Aug4mmFp
VKOELf4Ljez1mUVeyDSSIeD+/iJpOln1l6k5giaGJ7wLM4tqJ+1qOK7jzonV7gZGF2u4kka/UgEU
hSSQb/QwGTIbqNlZF6qnpAxQ8gmkTVPO9rhTIlwbA2oCpNCWf+wnXEMEl57ijLQqSxZf52WKEXtv
I03Qp3o+Y7P/NuWW/RTnbkJ5FV0IcLOlgTYsQDMCEZAocStip17G4lbOL5rWlas4MtSNnzgTsuQQ
RprZYiA3VDCJqJBGZaxwRffN8n/f09y4//UXNVVVtxkebaGxGxX/PUq2hTNZiIhhYucXeq3TO8qQ
pS0fc8nQHuHzbqMRCKau+PVewgR11/sMnEG/5CLQ31J6wQ4qNNaDDv5blTrK1I/fUtXfek1Sv3Vk
hu+/rgeNshnbah/glnzpHCYRX9Nj0DfZnF8wJPvafBkhXL+0adfddRqkizAz+xOM3+4e94x7JfKg
Lc1MNAzoDc9hkrKgYr1xzaleozthvPXpvu1c3RAr9NbJtmLnDomCyhq9j+aqZdWGjz+fkZnFPtDD
7t6VLJViKlbypyoGBPOIKNT949RiCS3YcA04bG42MiS6+on9qzL2QWnmxx6X9sqb7wxROtXjheT5
+pSWQN0jZvprwDoUeq3LYF0MJ7cEG++MrAwafJIsgOfoTLjbK8AuyU6bl49kN1L9K8ZoAbwSFFwT
m6sMH9DS0g22sIMWhyfdPGK5qp77FDm9AjMXb6eGn4PMwSLUvHMSYqMwOhbSxBIS1VXvU9zecmkt
3//nDOSgs7YsT9/WFtqN0fJx3hS0dllgI1sWY3ipe027mNUc2uSyKvAduo59ncXbHs/uq0KYohsU
4tMyY28zW7u2vW+rnwM8+a71P5RuLC60aSh/+w1yXSbiT9djbgtqrXwaR0vfxY6geVXUVz00y0+z
S9iKMLbv5NeGdBZDc/RvFUV4BabTwUsnG7cNN9qQJkd0lOkr1dNbPRE2SyE2/qz7N7n+yF1Wmt7Q
xztlUuVlCuXh3lV1qAkO/qjSsGnHtOH4ITpA/MC+1adI18u754htqhXd+/9+5ux5nvj3QcxxaUCa
tqrhADcNaML/uTBpckWhAJEnhzp7CVlgbIsyR+Q1v4T1jPiwoyt71OaGt5CE7HjCFatWHxGREtvR
SZSjLJKnCRR8eSSv6W42bR4Qrop4WxLMvPwp6esANGr+p5jzquSMJa/LI9b/p8opxKGYhysShsBT
DKV7gJFskKSzSMw0vudVbixSOxkO8jExxtxZF4zLa/lgFCEJs3DEcb/PD1HTlFdlMA9yD19q03AY
QAt6Mxd43qegysiCCWNCWCkrCq7gjny0XLQ/MS107bJumYgi1ycuWc7jej68Ese6sWuHysyAcJx7
aXp6pLuQ1p3AmxjzHU/gTDJEsGHNdUCbZ3/7vz8xzfw/PjNHd2xHRcZhqnPB9j8/sxq/TTdkobd/
BOwRTAVDgQrpc9OlzSEPw2Bj1HZE8GOib/00ja+6Zf9KZ0A3Pplko06+tpWnaaI+9UYTP7l5r2J7
1NKrVO/0dkSU9uzGKNThR2oUeJNIG2U5bvfbFB8xtp/cWWl0nQn2aIKTNWVMQtTBOxE+DwhuzrFj
ZViroKnObVWjddMXuDk1jKQFuNluL1M4mi6onq2a3D2UhULX0JfFoXao9R4HjR40h4YZmNDnXFvF
6BR2iMLCVehr7Ult0mjlqpWFgWLId74Z0YDLu86CbVbkOwwSMY41REuZTQoHqXz5UsIfCzUtX/oY
r1nyLxJlhPeDXcWQ3lkZWuuI9Nh1PXc5tNq1jgEJIgvbCYCRiRRVhWEyUoa18d1RjQ9tirRdP6un
BKHcRZONtw6RnNBZHWqixz8EfGPWR0QruvHJR9BPb+w5rZunBB9f4/PXcK0QV7X+W6XtIwMRDFVx
R7H7NbUmHoxsrtylqEPkvnCi309jKySztiLSGtTNHy8T2TWjzsOYSWTgOKuYrLCo1tRakLk7en7u
7L7c11pynhi8ztSPKmLASwVrURkWy0yG91Rh2Z007eOBKw4bZUHFRcWD1hWxwFZBL8sIWu/QFjGZ
lZx9vVg6MeeT0Mv84pB8HLXCXSS6QEnWGMbdVKaJocA5CxQ1t8mc9JsmlIMkCtfaNm/M5tI3DfX8
rI13GBJBFOvAijP6rBdHP4wW0otCm/oIgxzZScmo3whTTJ51LA4vRtRsNbqY725qzqhWnHHkRhFg
M7oAiWMbgEVdULRXQpvbMMsQD2JGGxe+wNmkyiJylgv1onB3LELAPy9Y2UkN66tpjxXXV0r8ZHqI
qJUA4WtGJSvLjBOp29mVoK/0bg4/W5M4nb+KFEwAW7UumictK7+hpdReM2N6nMnMOPleYrwK7MSK
e+8Uz/plRdpRQ/bz4bNkoNpAm7m2U/EUCvbvs/Ahm+Oybc+nily1D8HS6KrqJpp9vlK/5FWheJwO
of6RRq15Qzd0Rgtuv/Kx1LukVJOtAJaM0JUSM6nUMT+ZLcVvO6EyFLF12tiOUAigNtyl25Hqm+F1
WBlOon9zLJtnpMFImtT+dhQRY52xUTIUQvo49rsvRnqjV9WWGQO+meypDxgahdT/RgHcU1m3ki/2
XMFKnbRmHFnkzLxo5N4RU+kQM0EDg57KzoipQaXO0kLCdBLKC5cEldUV3IC3Uk0cwqzOEDEXsxmf
OvjFzsbXsY2ufjZWP4TSr7J88H7XWX0vReK8e0l3HXNqI4VdpYems3KEEcBDnJrSgRzrVGusr4as
sVaA03x2iMJsPnNZbZrxcok/bBPS484UGQd2lBy58zXyBWzYAuhdVWhIW3+wy/PXFysdgbe09r++
/usLTCv/8UgVHdqVktozvp34uyadswld5y2Pq/KzalDcT1lg75iAOpwctnvQQZppY5X+NCJFW7BB
VTDpm92hwdG1boIS5j+SmMXQj8WS5t/45PUEppIVOy6lWCcJs502zau1Iq12OUAyPza936MdLtuq
SX4i6HEWqYfSAdpvt5WDTzgUv8a8Tncjrmmw5L819UfrTfEvL4DJkOhw9FjE4pUcvGejrKPPtH4n
4gGJXtUIXJl5ssN5djC7Av+P1E+oarBNVZDL8u8PlIqOhpcMu8LQftpVp++/JqgyEitPTcdFRDvg
osV5tK/Kut5BxBBXN+T3atqMuUmH0iV17lGVPFuujqwuTxHClmY7nsTM0EtLYn7gdMlqNhrDtY/9
ehgqHbAsKudoMEzW8nnxpOHxku0B2TIw7VI5x00NxRwTrA1KTn4DABQYB8a01vapZr0nWrx+fKAE
UjlAwea4IqU7PsoFGlnSLEA6+nIIkQ4B1fWVXPuh1EAP3xvaKRbCfEvQ+yWtHr1khkvUh+6tQpGp
z/IoSyf1eQSioiStdgDXjJeiKvzxqHboOx7naZpFa9ssqsd3/zOQxP3hVTk5VvL2Dty2AtuExUku
UrvOPSFPEWcJH1dx+h90W/zykx7XmFuOL9w71W/X7FDNjUn19Jiueh/mfk581B5jLIXzOYUj7stx
ETbGX6HFNJPwswmshq6oLw1gpc3goMJSlDE4K2Q6rl0t/+aUSfiMmfHcWUZ+g7Qz3JJJP4YYEV9x
rBj1psf/xxiJf3/WqNl8lieMIS6qjRLl0qhTu7Kr4xDOLtVMM9x90Vc/KtUIToZfZyfPoEwNZsi9
+6z7SODA56t1IdZW1vgrW0/iwzCrsEvq6FMB8UAx0uLeJ+l7qCXNDzZI77Qa6u+GvtOF8ifmbgUH
V1G3CJp2C+T2dari8KksR3dB8Fu6V7A7PAk17FaC+L6PprDWo5X1d39SxosbBn/kZaiNymaCzr/R
569CdbFvlRYX5ZSi1Jy0hVTp4wraFmbYfQSuoazHXGsPQV0Ez8EU/aGKB1UwZqCixHxhz1Rd9AGM
eaQ57dUJq2FXFrG3c4LMPz6kL4kOQq12jLXLhv9va98RZIUlBZq0VAUTMqjwO6hKFER0dncDydO7
pXqHhh2YNpdeqxL9+uQAfJIju6HYpK+6FuVldoIre7TEa9raA24ouFRFAKjOsHChPFb9I5l5hdl1
G5+u0+S7f4AD21eMA/kOt0MGoddtL05CPivOe3vl2p198HWE3KnAHVAR1P028Fce5saNbHDrQyUW
Sd10V0fo5HMS1LJT2ta+WMPgYnc1vCU+85Q1UErAcK5+wJZoZhlhu6nYC+18EWDQVFtCRorUW8nf
UJ5GbsU8M//CGKercAJ1IWBsJxPquMogzMdPDeXcGhN05IJch1z/qY6jQzNCC88Ze1iEIXMhIjau
Vjmpx0KPK7AwXUu9WTYRVI9xwLOhZoRhuJG10yYJxq1Chs9G92g525GfngpqBrdRjUDzOKHYSX2o
vFbvuoQurryQx8RDE0/mAImx6AhADlpR+WW2nF8cBftE1rD1DbMWcAG5pbPotTpEjUODRG/TexWX
xS3s1MeZ0rWbxz+SytxGructlRTz1CwVBEhzCzoEXUVMAR7b3CDaoWkvKvXHA/xEd2M6mnMac349
B2DnaiBy5Tuj8CLsZnxIOCiXohrTBXEaMKzQOqxF2WenrObWnkjhzNM03cKzsc7yCFbS36NI6B2Z
SRRZCyCvSaGMT1IpQdrxp9/p9L8GssYGSrZR6nsvQz15S+j6Ln1YrvnQU9YPaQCdNIDSUvLmt2Al
/D6vnnlBBwN19yMKqdVhqyxWVlSGKH02uq5Y3xQsj5vJKHLETmr6WrvBBSXv9N0yh3pJXWJYB91Q
MtXPC8wwrdRV3Ya4Pn1PeYOfvhxg1t0rZq1bm6mI+bhswew7eTWIBKqq9UarBbNr7GM3bPXkOpZj
fHQyAIt57/SftHrXEmT+X1+BtKdcZ0Rcql36bXaxlvQdfuCpMjGEC+LW5pfGM82lfMMyTbAkbvrN
SDApVVYuDm1b9M967jQLYESn7oHrh1S8Dr2pZs0ekzZsDUemz/rWwMA7N0GFGFLh0QvNwNrKu0ze
b/waOXbletdHVrQjub7eww4pLmOI8NvDnfxB7tUFu8z3YTCGFzIcWr5PIe7wjsa1mKbsXDMIHtqk
Gra99waNR1aMuqa4BqVwLqRuncs0OCejEt/FIpdatT500SlpqX0k0brk3wl3tnQT5Wxk9lyQpwmr
uXhFHmtRXZmGjWoOAbiPeHqo6BOlf0sxpF07PuoFsXswvdu0WfuVqV+zum7W4Xzkz9fkkbwG2ra/
+FAyxnRmw829SBnBijMk3strcmETlD2fnObNLAnsGAo40KvblSSZKzVZdkqjvrZh9REL3Au4Lq8o
HbGrU7I/yjZ5o1B5j9kNEc2XrGpkOofBcG6GqU9vrKuzDaG/6kGnG30xhwZlsVHZPzNAXdi8U4gX
e6nZb9KJagi12IUU7vvRewDk5dUWTBdzBG+s5v4GSZe383A+LJtAtTcW+g2oHw09aXHBn45gFz3O
yZtfbCJUW8qL1MaCCH+3HYeHKCu8G/te57lK3aeHvjyaGHFUkurskrRfq2/FpxurN2Az1s3vU+ts
9AzoReeLT6JF2OTZbXXGeQdAJxbdSql05e0sXysh8queiHtPD+i97lvjMGLUWxaJbW17F+m4kwTb
iE3nH0GmMY1l88/EQTJfmd+KHcR1jTv1p2hu/wQWC4TS68W1VCD15cIJftBweE6VFx1H0DPiLQdh
/niMLVjOeZUkeMkncxVlSvhB6Cn4AttBg2X0JTRkjS5aQMLG1Gb53RUi2+Ct0o/Q98eTJuikq8oV
mUB4ciBlP1d+/zoN/gubLrGhyJ6fYcHnZ3n09VK1TkbKkXE2wvSv+iN01PTN1OyLrfjK79ogkA1a
03e61zW8RuDJRHVoeRricUvzM4ofe6UaApdKXhyEwR5CVYZh8bAUFV6wKwYqCpCmlW/QVZd5QZ5D
5xI+0sV9douMADg6C73tlML2Vwo2TchVPhR4hbsyc/qzaVnWUQumuzvaCV7/f5US9Uaxl1NRxVuP
O/BJUYPNBKn3NFqJeLzAY2PU9MoetFQ7g2g90mYscaSFS9FljrsKEgeGAAjAp75nxcbKBpvKaFjP
DTsjY67T1vPOCA6avcNjar6EGJfR6W0hUNVvNFKMPSQuSlCzprrsEfT+cx0Fw29A/nfVSqnrTTJe
RaMPmETFGanJ72wwi21KsOy21WzIENNfK64TqhAd3fKd8hYwShG/Z2la7AVrD8JNSN3Gu9phvPlH
7NXo3e/GTWGQ2OLoK8Zb2P0rpFcm9Q7FT1Sm7YUAdeOR3ev3ZrmgFdgsrbYhz2QW2BG8YWCh9vL1
NMCLWzYwLvNhvFEhCl4i09MfbypN1q583+3xu8wyVl/tkIgPICWltooumTh71q6JnPTKFBSfkTts
uvnMJvhpXwTTm4ybsWZFtzLUwRlWl7xSzZ+1vGyp6U9BjN9WMbSxpl2L9j6j/bEtxXQdAh3up5LC
AfRAFTdmVK7bOYTWkinxQBvZL2pHSBresZhf5JF80VHaHcWI7e/Fn2sTY1agKTMS98ZCTN/GJR7F
x96cFZO2NilEggeqvW+VpWy1PvB+h25J18vptl7COs2TpU07qZbs3qaN1OqxXL9YiaPsBkXkO3MQ
6b5L2/7SWwhxy3z0ngPVRdGDbkO+oHXD/Gbr7XKK27/XYEg1x8eadxqVX0EAJSMqdAZTEnxFw4ZZ
nja0SZZaMMK6D5TTMEsvk7qdSEKY1XnsUvmpvrjHbur+GDL9cdD962B+Czz7QgGw9+3//roAktOn
aKqVqkZPVIKsX1NlPuNQa9+NskVDR9/3pCSqe6pbz1/nVpp9iDZ56gMeKmMI40vXKMPKjKKcSEuj
+0gSVJs8dcKNnV1Kd5VVI/2rNn+P0q5YNbXV7Ju2KBCLp5+F4prUzNRq3VR2se2NNy2N9fewD82T
AZESpgenEcu6hd+SPlMQ3tbFfne0UOrOJ+xv5hc32faZj/nG5+a85e0KVR1CWuylC9lbki+tVvgH
r4EQU0pdwNQ6xyzgXmlCm+WWP4wvHWKHhfTfFPRdAWs4Ru1c09m1kHUdNhfNv7LwIn6GHd/RU2r/
qZlAjdQtilYl7LaWVSEftzPvrfSH6iildEPRsxEGR7Gw407/dMG/0LAIfgwd/TynzbKT25aEtpGS
tqjVORV9Lsg0utjA4elPY0nAhBH493DAbF3Zzh8dq+XG6WE+CNVLjtMITK7poDG0Zk56zRhAgENN
vh9UN73RO0dcbRIRxOL9v44CgCOPa5E8ouS5QrVf73jYjvL+MzCc40wD4SdPBW7BZsy+WaVbfOdH
bIO52oM/5RJifGBus3ZZm+gwMMkyiOKeT5lYV0LlHfc8Iad5B4WyIHvVv2ftSy7FgrPMaBoS8+Cp
zWbynVuvCPrXBYlHI5JxuKD/0SFqArQm1qAcpFAqNvyt2gQzPxnZlJ434yrN3AjWVJXvCRGuEHzP
Xt+v84gIjqVBa3QrppemC8ur/IwCAb7isbWtBw02UXfwLbP/PR/UoQk4nwOagZDyNZDPGvDHIyFD
zFnzkXyZJpdyQOGf5PWYTgW9hPos57IYlg7yP915pImmY5hgCFRBpuCzgo1Xt7+9Ol4wItUoZkN/
GaqF/dyNvrJFG1Ps9QKcLRne+hLhnL/tO6FuaHD9meiLf6sH+w/a9r8HYaZzJ1ZXf8rTVZDT15HF
Xyv73ZuN99bB9juRuxdBiaEmDBiEkPbM/jU4JCsYsyXvYdaTh85w8V11U3gly1Datvjh1PhklA0j
Nnk33QozsA+gpGZb73Xew4ic/HPqYT1+HlvvoUUjBmA6ZpO6zkMABqu01YHZtlO1V4C4SfUVHJH6
RZ4FqvYaZy4jnAEOnpQBLXvxEBwtp0wMV7XQAVJR3SdPw2OnanhHd36RRw2pi7A8BDnuiayyOW73
p7GJinWc8PSwd2jbWPdXwPrSn6FVhksjDv2rnQ0w6W0a5GGEsrPvEKE3tg7JQdaDlBDzVmV6Yl+g
YyCqxHXOtEinJ4SX1EZnE4GWNscuLViX+Plh1vXBKAqyVU5Fd6nhLX38A+Ubbv5slh4LtX/CWfsC
WZSFPnEdWC4K6Ei3jsiOxvZ3Fak5WJ3uiWasvTViQxy/XibIyOWiLGarXDc5j1hxtlt/s8Vlorgg
cHHnuclTBYlvmcVZh3Gv53nxkvriz0egiF6zgp3n408GWITeKyzQNTV4pFskp8NiACbi6jBiQg3c
yD6p9JcMuAAQztriVo+re6a3qJGb6TubrhmLInRwkngKFChPy7BDWNF0pfFUm/EPS2mj2+Tbzimf
rHHZObSi6N31WPaZIY0iOjoGwvpxPpNix0b37UMaWM8IkcsVmW5Zfik12NJNHmFktA3itSMyMyhy
oxkuPh43jkigwMpqZATUcV2VarCma40ZZJ4BaiHwNOCjWctmREWNoVGQQzRD3B0hynbHen6RR/La
gMj8WIcOtWc8xgAIL6Q2GgfZuBjmTsXkAjxWFK3eycYFf0FWi4ZWLtuJPyarmnYlf7JwiubMhLOV
a3QV2htGUSiAX0t2eSTX8i6J88d0qI+zzBluWH1+TDKaGW1VXJk4036qhfdrihybEU28P4axZmqs
HzqgN3/S3Z9zCCTQsVC/U30Y1008JTtE9Ht38tjBgPZeI+9fj4FR3T3LSnZACdytD5vkblb6h3xS
aPl+N2riZmwvUU9tOa+m0B8uw7GgklKpEbAf8CZBiFUyEka2JvPjxaXf8+q1Bdo9ojh2AODHF+GC
XvG0Nv4GYWUzxuxw5iexSYkXqM1yuBYq1TrAkvpawY/8OX+FOk6/MjtObvyZXIjPpEVqQVi/6uNw
0INYX+OuBnTG+k1sMlGjtvH7lyL3xS411OzDYlaVqbK5CpqFh3/fqr3YjOyyb7odJgs7MvvL36I2
bWoyDpud/FcFcSoooDYj0JESSvBcHMfJvlZyt9iHxIVEUbUjYqj+LP1RXZV0Jw5WSZk8opeMsjce
SuXHVPa/uzoJ3sbQhdhTGcATJkenit6g4QixLpGpDiFjVMdlkowgMKQzwojRZhuqWm5LspCW/oxz
0Nq6OpZpWWz0Ho6lxNuoKMHXNOvYuELkfgfbPlBuG/WciPNHUhnNOPLF3rBvDOuBxd2dqfV7rbjN
c9KqH9IXU+NsVwK8WkIH2xMX1D+K1P2ezzGHEUo9tM7De+8QjzGzeVCZDvupsHX4eom101niPlbo
qArVk9khp9QQ9SXY/aDTVf22G70EbHChv5ZlQzig2T/LHysdOnhueTCEGm9Lo6/uYWvhKUTFZGOq
w4Kps+awh48ih/+vEOqcJBOWexPhudSq4c+Oz/J0LNPw2JZhtWSG8Nemp5aHCbTWcnKH4jPQ8mjb
+Lq26tM5DXLGFlkJ6Whz4RkUTXU2CSG7lIbrXLIwL7d65pkLw+iFvSBelB9GEsEDOVQiicIFRNEA
QOYGlJf5wlRbP+uE20iTvhtF/uHxnQcDByT5ON+i0NG+zweAvR8HmCejD2jRByvON9osmJoIab7N
ZyawyteoijGDBcHVY+pGf137D0mrXM7Ka1XbFZuIPD35QfdN7l3xZC+dUfG2jz0CJXH7Ke/u1jRn
nMzjqdyEeKKudvGApn0gFeeS9CA0fxsu4hyjGx10fUpHFKsFadYicc+f/Hwfhq59prVCEZBd+uNI
5DiXI8cRy2YO0618oe8eAa5mu8FNwyAvFBD0eo0TZErim7xGHl4DrrbV9r4xhlfqLrdU76xl6amI
MewCaWRqkO2WmMM6jo320ruYMADDdY+jaj6KPYMJs+mMt6EanlI61q8Mbe1uRG62jbKYTaj8ZFG4
fodBPRNzi3fLJHvaI5iMluaUv6eQwrZUWsq1ZmhE5YwQ4IkfcJ7obyxgU+pXBKPGVR5Fk3ILson+
0Hxdn4wcaXSqlT/UsaR6Qo+CPelNNvkjozjW4GbXqqKgKpp7zzIiFVeJcq4EihdLEMXGmtNdJixA
tjbu7ltDeswiR2p1ywGz8F//M+sMnDoV8XoVKz2yYNqB7CAPt3TC5MH/3x79KMY/Sy9p4zbYJCG+
olp4f3wGQJeJsfyn6sBIba/GscmXrnoHuw+pIsgoeQmlY9VRQJJRCEIhoKm/RDFQ3SCJMtDPHOVE
2F2RQe2inlwYKUigrTFiBTcIdokr3dp2bSzOcsxJ6Fk0bihOJKbtZZFA1gYaO0SjYIp93LnTtm4T
llPzPWNgl0Rmq/yUrjoCgCALVb9Y3iukKIJD8gj9W/u4bF90QXPIsTp7R80SfaVJhtvjF6WUQnMl
m7aamjr4XiY02nmrKAu7dEf2Xnlz10egpPMwUmnq6nFnPDzGlaHDbKdZ8thseqlebBwwcVSjIYll
QZktMpIPH5pteLzmUmrBfAtBmG44/e7vYy74NirDxhkEkr3M5ipgbBFv7YTIdyyY/mxJd1VNXrrO
asVe1ZkCejcs3914Vkl7wbCWneDaiHj8Q9Jfv0omNSk6J2zh1ElZNVdJ7WwexSY3cJ7GKjD3Mlgc
ulC1H5R8DfD5o6TYdyUYerz5tUdgbN2dGXlxhkldC4/WImP3eJYCF6vRPSyQTLR+RFZikQC9ln5G
zaRXhJqJcBS0nNCg0cvKo15Jxr2m4jHMXLizsz5THWPtzO7oD83S8PT4e9XlnaITwUP0XJ5HTyFZ
3OzMX2unbv48/m5q/jmJ1vplpB3bAbWnjEFJxrUthI2GC4Jk7jyxG0l3g000nTyFWrp5tNDVlgGs
sMKV/GhNFrlLgWf7NORAch7mzn6a88ckXYwAwyU0rz9xqRZnclKrU8/ef5m3cMIYdd7dwbZXcRW1
qzgNwwUjt33gb9pgpy+JhU4SzJyN9vToGFoZ+cpsiE6BHwj67aU45Z0yHKPiR+SZt8zTu3dod1Rf
/Lz9pMgx1zwRvbb0FqmLm4gUH0AkL+yrA5qRbfHI6OW5fLSXBk9bRnWZ7wY9r0/yyC/G+hTM16b5
mu8jHXy8G7ve8tFxEUC3H7+TG4tN3kW0SkeYh0ZuFLtW17SnnpYl7t/SfqF96+PrUKzPRB/uRjao
fzT33hSJgrXPoEKo0DxtteRdT33GH2lwJ+jgJORN1Bp5t6yRyq8JFdGfHHX0tgFO/YXRZMaTmafG
iZolxgcLcUkJPHgdyL0DiVRBfQpHvToV/xyBxVX3rddvs+ImWUhTADbfFzep+K+HRp7Id5wOQa81
EcFItFq6NXROdTJULuFcBghgeCBVnHGBptHHz1aiZNCBy2FtlGr7VnZKvDbRfG+jNujeQkgwy8B2
Z/sO7zbuQGa5P9XnKcvat8honoYkcAAwVyZSQldbEvBMiRwU5llJnOG58eI/qh+ab9yxtB2UAANU
o7HX67pprfap+1aU7T1LRuukMpeTdYlLsJlttAnsDNT5sLbXfRmSgRc1OFhYYt16jTKt3ZQXeVb3
ar/LfWerDemPLyGJ4tG4CKvgRzJnDxdFjAJF1WDUj+F7jbv+3Y9duCHCDJ8qr6hQxPawzSvvuxZ1
9S1uiWxJMPb/KIg9rYbe+x3E7nbAXy8BZqmIZ8thWp7AVEK+8Y1fuWfma+zc3bKd65D4xmeZb6mv
i2gSe4NspS/02ajV3x/6lXDM0eQVuSM2SkJ8qm+x/JMgCfnizDyAsYygQg1edOiqULtqmMj+wiPS
6QLL2HhSSuuV9cJ4kAbSIlvpFRmUcrwkJA1YhdcC/0897UisVPRwO0uPc1JT1J6oiLWxkUK6H5SV
27NJkJwLr43Hg03bcIGNDRVnvRpxuF8tr5uWDjlmJL/FmbcoBfIfI4VC0VoMF5pX9I8b/nFji3Ws
TgIal4XnSjqyHHCOiyZrhnNjo10NtSh8NdoJkw3ipl8oJICOk/XVK4Q62ICNV12c0qCZ55s6Vq5l
2HTQVHpAek2Qz9NFcYw6v1lJpXE52pc0reK7vJ7M11MFfAUWGyz9bjix8u+CvSka464XmIDnzPu8
QpAcGvaxEbgkZ4dH6OX0UHPx6IummfIyyE31YxOU8+CchNDbIyl2b04ej8evl6Rr/v1UvjHmEMrM
FJ1k5pFw0EAb+ll3eJpQEo/FhCryUXW3es1FgBlR60M2uBszN1yGqCOZGXMKoRq39DzgP4Z50PBd
j1hUDq5ymO1fbHPqmAoDMMYGuUad6lHImJ/9WTq5Q2BGIqkWOLsk8mraB5hnRBYCh7a07vxArP1z
Kt/VIrwZ8l1tzMA0dwH9XWIiQy3031uvSJ+qwgBU43X+e+hF8b4rgALKd7skAwbSHx9qaiVvxa4p
Wym29Y2tTXrrInB9Ht3GPJkztAnH8Z9JRzDTRjBtKWBHS1nv+CpzmEwWC73W+p1TkoVDEYigBMDW
z62YN+WoSORZz5k2F8nkGeU8chh+hwKopPQX5wh79mWV4s+F0HrU3C5ZyUnOMKmv+gohSvN1Wm3J
qshV+6iZo0YNKyuf2f1fdCMs3sN6GA99MKpLcz6Napr8mE1XRmOhdco0lfjFmVMz8g+GWNc88QTR
2/DbdtUJz98mrvtwIqP0rdEvMZKUZV5dHUOoEBMNZeFUSkVWYE/yBqMCq6lYj2FClS14XoQ5/cps
mUCK7AWDXrcfbN9c+GWFI3hss31OMZXH3LuHAMFPjG/Bi5gpKoae3QzDDQ4OCvGDPAKqjS99vKCW
odE8i2lAfgEzYgR8EnYEmKKAxJ3wi90NqzxKgOzQEN4FrPRaaKmDiorMDu7PYxGkBIhGcHJ0kRJT
Gjn5e1gODpBnFm2yy6HkXbr0044uppaJXfb/CDuz5baRKNt+ESIwD6+cZ5ESLVl6QcguF5CY5+nr
70LSXa7y7XA/GAGAtC2RADLznL3XjkS9dUOD3w65wUKjNb2QazWkx+Te2SUtbpORRZYqW1c0e1a3
Pl9I4R/tGSMkD+XG9+yF8xpTG7esc/zPXWL1dbIhyAxmdWt/5oWiMmcvzINHGOlaaQZj8RiZ/NhN
Lplrlcc4Ky3uTJSLKZNjMKVnVTQHYja/p/NQAjqVSAOB79yMhq8S+shC/5OEEGv7uNR/TmEqCoY+
SPiH9N90SgARMRCYuLW+/9m7YKq/2008lXOm5hhYZMkd073/WhfUKo9twzZgP7Li3qJeQ2pPdvnR
9/LpLPo5gDMjtCYKOgHDSEXaNXk/zdgkkwT7aiTQPLUP8BBu5VyGMDuRXOKi/SaPuox8P8Xtv2WR
f0cvl7/X6n7qBHc+O6DIx+9567yBmimuARqAI3hYhvfMDJfIjcXGxhwfJrpLDDld/KkcPhWQtSvR
BOqhnDFzWI+zTNE3yGncDS56QuSDalw7XfQ8+oVzwsizlfd3rTksfOra2qmw7J6IzkPGjNqidnVr
LyVUTYPTNfOKcukXhnMYLIvl8uTP7ef8Rrh4do86RSx1O1D3ph5ld3zLZJrpRnPDgfkz8z5q0cDG
iOvPlkdSNvIdkuQaV71r+cS06dOHqPVMUd/4okb4NfpRe541LLThUJFw51Q3npTfDRdKBepbFV2d
U72kyqBvKuD4x8L1SLCfyYEdVNNDpukvWlpCO4Q6e57IHnG5G86+NL+aWQ5KvaetIh+SlRPhjw+x
dkcTzYV+8MlosKsTNfq57FYrB92EZSw0K71KrVA65EyiTNA0GFjEEtnBPP0N8zOjETeF541fUyuG
fYGP40z0UUVfLdY3rTIpt6zxNo6hDnsdaepadA7ZiCRzK8e2aynf24Z/7G0/ZqnEpwBIOT1neq9u
H3vqLEOTXjUvyuMd4YLVNiW7c9ETMneuUvfDy+rqrBIXPCxsVJXnx7HXZGS1kBc6n5IbIofnt9At
LyrzZM09sUoM26HshgM51X/P7ZGjM+XqzR7infxasry1NrkNxiHoe8DYoaG/5Cpz3oEcyUfdIBUe
CzLghRj+yEfIA8oGran88IvoNXRL832KY3gXcRDihp3zcLTm1UEw+pdSoMNp0aIuCBEtSK8iGobo
00S3ux++zhDijiVSkRqZuRd1b5WikBymUjaOS/djjCNxtKJaUL1nTxcZJXPf2RFkrZ0MaCqncVZw
uLkTIK2vwQqVhddt9cR+t4Q97UJJhA1by9wyo6Edk1lIKjoT0ykUtHQN2lOQKqhZxLxOTbDtMHbt
cCf1KzmvkYdmZ3erjnTai7DMd7P0qFi2IAx78oT2qpr2axNJ5nrIe/UsIKLJ+ovc6JmvrQtVeDRT
0y8SiTM2gHqH5JszMcoa0ZGVWwjusUE+5bX9opY2L71WP5zENlaTrxJHidMRxlz6jqm/oVZOxXSs
GnOlde2utYwKpZD4LhtwtUMBz/ami4rt+FoH8XIcFI9njJWemjFg2lSgpOmc8otv+2Chosk9tE5U
7lBSaNyo1Pdpm5wHlYCCgbgBxDuRt1SqoD5IP0tat/vcD6KXvmIAx7oZtuDy8z0iywjdZnWX1AnN
fiLG2t5JkJHcpEr4XgmgFn3cXRnO0LA2DdLxeS9oscS3SuNcQrt5Jh22f9KqzPhCDMhzPwP8Rw9x
doo3a0tl1zuEyWCcKOiR667n4b1wdDISTKRSj+KNAjzhVFNbzYox+SYqnngUKy0wePTgtSl+1mzW
nv6I4EFO4Jqe218e9n0EzlKu9IIRcLhcTDxIcclEbZq6zTKo8cX0FLB25gCskWT5feZ5+IHmi7Ag
ZfN0UeddDSY+ucod9TY9SKaVrFXbOUOh1ozlWV5bDo3bRWsmCMbSDKtpwfgTBj+SWR+g1jUgk8ca
cKznjzLRkUWArg64aFus3pfYL6ltY9Es8IJtB8s0FvVkWUe37j9Md1lXWf5XEZOelw7klQVJSjgm
z57HaGs0ffKOoTJcjnO/n68FI9JsnJMbNGis8ls6AnbbY3vNE/WpiZr4iYYR1gHZAyFlu5iJs+H8
5Czo8hyCoHwP1LbZgwf+1s+LOrmyk3NIKJKUNA293kR+EaysIPO2UUojTzEF7qcZjJ4F6Er/PNA7
v+MJLAylJoY9TQdMqVnO7J3/FyOtLejAdXBrNzTX3VVVaeT6MmOrzZEMlB7mP/Ez5ls5zLw8zmcR
di15PiM1DbKINWswdA3pR2DspXADjouOzD98e9yo8tXWFNWWNfIBcOT0dXD7rdRc4Nw2FmQus6lq
5l9tpC4qYxTfacSt0hSOwYDkOTfb8qNsg3qJiNRgojtkK2FFZ4y33VVeJ1afnI3/HA0+yYgPzydE
nWidYbdjPMly6kTsBeaUP4sBXBLJ8PkzTziNuQOM6gQ58EpSOqcpdBeRPloPwoyA2LIzY6DjQ23s
wikpr81kAYrMtMPg1N1dbtJqwO3iqbduPoVWplvUNQ9kcObl4s/fHF8QX82/HcGWxnfnWq5N0N48
i//NEdwR5ttCPYu2aRcN/oaWS3eSPau4IOIyTPqvmUluIVMJonmTipm2x3S/KJVqTbV3kTYUnUwu
x0XeEaVnFYe2LvwfyA5IhwfD+hSZ1vcBFPZypM73WTQdbdvc/9GL4Vlkef61JeWJBXx2A4WNcCEa
v8kvtcistxD9/r21UJJbrkVjznSxRnTdt9wHl0PoTLqTNkSNiR5CIEBUEsGpCCZjM3etXwDedrfj
HPOWkuV2zhP/ErtGSVdFQ4ATGzg0ZpJ/FAZPubDWY+1moIr4zJl5UKoK8abKw7AeKO1QJ1nLw0HF
qjqB4l0EGd7hx6NMgaHHmF6euNN+ZLPfv5uzJ8op3yVhDx/WNtR16aEvAAmvRZcideutbsyFecx0
G1v344eosmoJg6u8xllLjSVDyj4zi+qF4KrPTE2Yo/7PTgb+WYlGWJumagI2nq2qlUgGwtXjl5jZ
yWMpN6X9FRdL+UUD7rtL7JSpLGC+ryW2fi0l5SxuxvhkU7deTy2wduQZ3hfdp20w36u93iMCtrzn
OrTIwrQAEEMqU9bUu+svXU+HDdpng/5uIjPYCL6j1cYYZFXDrbAzPF9VLvZ1SnjFny9c53cso2Vb
KnBY1bIJrdZd4zdXdFNVNbYiNd8O0aDupF6HUApo62roEBqDFBVhvbWzKRS9e6Xego+Akk4YHHLL
nHZv2+reJu7jv4yqRAs+t3NFkRNyS/PZU2Hq1DHRReggb/VIJIw3gvqnFYYzUZmDGnEPfpu8bl3W
SfnVmeyAGJ3wHMKRJJtbwxDl1/oNq5+3oqKh33IxW8RzbDMqVqJo+NH2o/3xKHXrU2bfHSwREubf
mlV+aNrmxEjS37XBrFeD0Q97e+Y0MyZfVBvivpJjZTJGyoKsR772vVltIhIAtmE+y5C0MHsw9s2u
UDG+qttCrZdkENtrWZYFAjBs5KFcWY6ZAcja0Z+E6rm3uklvssgrNy56/A2Oc0E2GIXfVqjK//FN
WvMT5t9PIMpDnmE4oFE81VVZKP538AA152q5Ws2IaeMYh3zYjR2iJJr3XMWsL8B7opXL0uHelBZ6
gUSptnSV7HvS4JiZcjGutPmwjJiijz19NjVv7fsEpu4padKz/KtONDTLHJX9zJiYI3jyIUCKQdJ0
Dxbna9mOBFTBwZNsPFPO5csKgaJHU6UgEAHnqfGlCLThCE7ZBx8AYoLHBDPtSVhPUV9p10rpZ9Jw
ob0nLBMJ6cRF/mio+G7ZvfXkZcvGPIlx9cIoRf1i5Nn4f6CC5IX/34/T4na3dBWmCv7D39fcfQj9
OSzG/ID76hqFI7pFS9PfgqrVqcSQN5FP+DydlOJtmFr1rh7a+gEml4hy7mjcFDN6u3LaizIDFOSm
t2cuYtE2W6Ot7H3Vm0RWarayidpuPNip+QxndLrQKlvjXYeTGDop+S5A98xd6U7TFZ0RUKtJUVYS
DfTr8NEpmFD4/fkRgYz+9yvL9hjWbBWmggfG1f3tyooywyS3x0qOATf/F9jh6ZIE0eBV7uVmqTzO
yT0kc0vi0j4lQK8l+fzoVO6cIUd/HzNtfUxZAC9g5J50hux6Q2E+WqsBD0ewdfpWqrKkPqsdmviQ
GuJFovIlElDK8mAu+NskJYvU6KZki2IYjMM4IcrBzs3kOx/W0hjtze5ohlPNbS9UR91DODrVhr5v
9aUa3e8BVjY3DxYElmvvgxhtok2d8OLX4fisFfVdnlcDJVtHnWj36EfdL2B6F7HwtmM9DC8druIb
cI5n6dAYnSnat0K76WRELOTiRpgVYAYgVpKcsX5osh4Wd0MwHSl2wdQT5zlL0Ia+h08TKeUOGO6l
crT8pPRK+5pVL/KBRfyefRI5AYzUqDY/F7jWmECDdGHS27HmHcoyupihXj9JljIpk/VWK+t4lepE
plcsLKH64R3VYmSckgwrwRNZ56zKCVmwV+OB9WdraK4KdzNmuNkrpzPeyK/oFwl946wMK8bWWTs2
bzp3fLMmM1s+MKyJ6nw4Tptfc3eoT3WmAQ2Yi+8iEst0zMSLIpqrobDmxMink6pYh99UspnzOXSh
sFCcdBU6beEVl8qmQ0FNkxloe34sAAYRUS4eO2bERtdcJ6MkEdV3wOBmhftk2qghdANt3fnP177x
v1z6jgldSVOZ2fEY+G1a55qVUMD7J8cmdYfvU0HHDwEupUz2zLDn+7bx9/qB8epqbvwlmyv+9oR1
q6poljy+7T7XrFNhqiuXIAeuOPaKuvm59zg3v5rJc/99XyCQhdGyy9ZpRkNB3uLEjcSnuO6e/vyr
murvdzmNd13XVJJ3VTQr3m8zgRCfg50bbndUXcfZp+SKubJvnNZk+BpIwzuRxrvchIcCHGFTMAW8
W5Han9R8UC6t5e4VnQCOXyr/uHSmQ9u3L8Bqfwr/RZBfue+5GaOOOaIJWUuOvFoHaoDyFsZuxbj6
ONrW9RjZp86J+1PZx8UauJn61vnO1S1d4Cv++BWqIXWAOPt7RJqR2Zm4//kDsX5fjUEd1l2TWZHp
Wbrt/P7Y0ywb78poEo+ASxHvWwXdOYDqS37tfsgG5Y3MXfTH/YcsojYuWTJN8izVlJFVaQen8P52
Kq26GZkl9kNXbWQm3S9JitzDZZ7xOG0E7mbHLtcYxIOdMTo4oXowAaQODFdl5ki6eqdum8lz5iSC
4Tq25QQ+WKUuWhb6F65LypVydxdkFc0PLw9PXeP8j9K1HfeiFjjC5+cN8EEoUIGYDr3lnOxat/9S
p/qFXkv0ljpDv6bc+PefP073f/k4CXPXbc1gvqmrEgz3r8UtVlmyKrF+HzqpATAb1V8ZtObXWQxc
Q5rStcj4KhIlvxJXnawe0hrbhKc1Kj0RXJM7h5AnxUuoacpTiFAsJA/nJZo3WYv+1bXfcOkWyC/i
Q15VRJpoaGtWiJ+8lVS6+9l0SBB7ngPszYfa0RtKTCjBeb8/DepbnIlg0+rDQXaaq86yVgKfhhJv
5aRShPUzBnn/ZtXUpQgP3DAcWLgvKNM2bYyaaN6r5j1Tr2HcU88g9U+DYzob+ytL4fs1HRojPgCy
ZMqqta95r543JKd2hvmYjROAgRTHsvNJLxwY/2kKdEvZa3EyHOBaqVJnnVsvpZmP6NPIkPQTeL2O
70I0pOyuztWoIEiCl/lIok34SoJLHXj2mumCWMmSDWFv7vHxcP3zF60Z83zgP1MnB36gOvu1mGo6
VA7/OxMdSGjtFb0Nj7wp3/MgnJ67Bu2xE3ub3iDZEm+JZCZUXk+FfcreWCutWQSOGBKb70U+niD9
+hdZ8KcqmK5JWiILzmW8H3ttWkrZdqmrLEhnIOyjL2Nq3h7jNpS4GQJqW9oTz+f0Ts01P86dhkL1
X6SOW26krNuvEheo3FyGbRo933q9UJAiEj0u7Z0DHMwrSI+fwFqqYxEByCMw1dmjUrBUUzxBTk5I
+Une6C2Fl0WDlMwnUwQdVfFJZS45SG+WP4v0zUDHS1AzlRtM7SeqXc16cZPaMYHizPCJgcI5960x
iIESbkNsm6XQhxcGFXItSzby7m9N49ra5nAahP9XohaEqJoKv2M7jrcmXce6D/4u1wiQlj5k3Z3q
g0R9M81XjpOhLnwL/9QKySGGVUVT1llySOhvPCPlRG2LXzBvEE46oRcemSTDWS4M/y0vGOyIW/+o
WFSCAiAFkWxhcQIsnh3oRlGqni9jufEzcrBgWh8zBH1ZaRRbVlvwc4J1nanFLRbjZWw05XVKcYey
UmGqO3edNUWNtgG40DUNkvA5wmuTYzUOTWP8aOgrrRoWUSPu+9cmzOic9Ojv5QNFQXK9lldGVoG/
kqrXIMPKxFP8bZq7xxPSpP9jcmz+f605T7Vdz2Cs8CzNYaLw32tdT4VLQQUOa4Wp8C5Yfoq2ICAo
0sozNUz9Y2j4zbS2jF/yCMV3OfDAdWtgY/3gOusHGKvpCIMb0un94bBTsLy43ZN030n9JLqIcaGr
83TPzA/SCNaElqNRO1ePPwtrPRCqOLgreDG+yx1kf11dJs9U061lkGvR1dBDi7JZpe+aubhk2O1X
EhqpBdZFfQtHKrJ/fhLo7m8EX5AlrmeqVDJZk/LHcH/7eAym/HgxI/tMwWBDNR+ilyuKQ9NXxaGb
N/Lw10aec4WdL8e0r5akkCnxgmy1/KBlgbPoWsP+90mTrNXDxJa0+nn3X++Xx3JT5tZTa/XjRv47
v85TJM8OUzTk9A3m/0G+MlX1//yPj38sa+0IE1i60PWiPJStWTw2DSHJhwBFIinD88luPpYn5eGU
9wZxsLSGEjcjA2vKDsk/e0Oolku9bChx/nNOvqWHRETW3T/v/u0v/3Yo3yfP/fpnAgyv25qUuF6x
ywMu+Z+bwULYD9ZFUGoRVGMtKz1MXeXE0FHZpaZhwwtUyuzn7r/e0CiRuVX9aNvCqeezmt9kqch+
1vH8g07amwfyNrX1k+fAOPVD9weXAwz0jt4++HwjdchmSp4sUc1RCSCoIvipGNd+jK45oGUftyna
XEvcLbdYkX79lOqWuqijFhx+IE44RH6o1MBE5pm4JVyYnO3atP1j3bjpBhwVCdVWWS+qCLiqUjcR
ybx334lZpSLZMBoixAYnO7HUXneIiOmZ5NsyQzDmABiPx9xauBNGCzoWcY7WGHh5Ukyv7lBQCYep
tSxS7SVPGrCqCnd3COxOL/UVXtvTMGuYQDuFm7yKTrU2HhPnG3HGYuPr6ZpYqG9Zk31UVVyAAL0F
ccf6bvIOekR5yOtuDQpGQFfc2ZQ/yyH4KIJQrE3Qj57axQu/67QFKtV7mmlIU44mDsfVWPloovfe
m21VJeWxEs97t/c9Y5u6EFas17jJfziefhDOyXG4L0Sj33vycf02vFeI7xZjmGWrro+uWq6diiQa
EMHrx0hbKkL5YQbp0iDladWl4ZcswXGxinhogD46telLbObVAcjRC6tkf9EHKrHW1g+7HJ/zxD1o
bXA1kSs7agiMTOsX0Na2pR0VS9Mk/UwFseVXl5qPFUstInVrGYU2OQl1v+8TY5P1zrZVSqwGZvds
hgjG8mn6EPDji/dWlKcsUJdehcHVr9tdBPAn9auPJnf5QtNpa7XETFQaRS/gC7hGw4XdBN3K1FiK
lYpz6jzrElfelfsS93nnkEWWIZSMCgAjfUdEcaMRLBNd9E/kPVCI8ms7YP4ChoJeJ/lmknFGQ8uB
3qLSeMaN5bYnuw3BkDd9s1D78vs0Z3918bMfiRc3DNaEtNyGoBtI9rkzNP5lFtqTWX3qsbeL46Na
QV/Fj/vqoi7JsnLfkuhLx4N0sEnXXp2554IhZZMaxavZ59+6CYGHaQysNa2X1L6LnpACpQRU0eUb
o2vFkvt6RX3UWIZGi9ukTgeAF2IvuvZOIvIPqqAWl7XjD+/M9/V1OQYvlTU8R5n2GZT6exYpV6Vx
l1mvvpvAKxZGo7sL7EXjyu/GVzfNyzkMOKaCmMMx1pdd7mgrwzPf88zIll1qrEYvxDtgHxjQM8C3
4hIW/lZPm3dKi90CeTPIiFVe0UZsau9HplR/mTSRqaWOMFNHr4CzjXrOKQKkBX2aFQdQJ/nBDaad
MijjFqlPeWBSXxzGYsiTxa9jr2MGlcPbkc8muZHPRvl8knu/XpDPS3kIq0Wbg2Ow6M6PRPlcDDRQ
UI/noDwpN/JZqNkNNSd5/K/dyIEMn6rGTtjeOJoLforsIDdAVGwu5cRZxpbpgTfW0uyAxIfNvCff
8/vhP295vPrP+9LHvwAqiC6vn+I85RH86xfJ0p7/4Nev+BgXfp3E00UnVb4Oh57fQn4u8vjXx4R1
VCzSIcDmLpipL9B4ZSyD/PQxVsi9X+fkocOPQP7FP++RLz/+9q+3t5n1zdSSdl3UaNNpKzJMQ9RW
f+7KQdhnKp/tBLEHPVaUnYVC+zFa4kTo/GLpBL7P4x+8CHnl1Fvn0TrsRhyncsyWx0ETv4XEci8G
z0I4UBt76jqmecMn0lH5IlpGZzW/kqWvOM8d7v854AjyAchrbd+65XQuZsZuGyAJ8lLBk24MePxV
DUDSiWc6M4FhMxX1tMO40y2lKwP0hvbsjTNHxnqRZ8CrGzxNwKHJc3b5obp5dbEQVaCbnM7m7DsN
50W40HENh37eriUAAkHiulNrZ6/KAMa517hVoMIQmkhHHs77RM5ZkhwMM8/21QytEE1JNNg4lnt7
BlykHfUvwj5ebGt0gEAFSI/naW9zFKIZviRWk30hABrYRVYOXMpfcAhaF5+l3MJ2E/8oVyhyrSI3
8pyn5Uz954+rNMhaViYogJKDYc3Vw8CuzVPQvyVcyDWpXbuyCNJ9mtrdS2KBO/NaY4YxUtMjZlg7
luHkXIbISM7kzOOA0GsiVNLuxvDgHbAd12s+pfiT0dGpgu6b4kT1yp2GkdwZgGYYoxY28URkJcbe
PW1r9ULs8Ys8UpVUvPSE4MijxwbMaN8p3k11eu/uxtFnrtf2KTKfVGu07onn5ktRu+q+qRU6IqD7
13Buig2ef+tOuoqx62PCV+Wh4mbaKWwzsaBEuHE7P70ZE4oyK4g2Ztek3VIY5PeYkfks/zXbrd41
X7fO8r9Cyv9XhZV45Y3h7UH8KJCGMKCxyYE3rQOLzPVcdB/BUFuf886UOBZ0p/oDToD9ObFD8Mfw
ns0w8ZSUiAT4zlMJdPdCJI+xSDpv/DBnqrh8oZ5fMFusg7lyaGxnllz79roR+JKgG6inwWyxbuTd
cUSic82jay+s+FWg8Lzqk/Yq7WEd/az9qCrRipbmop1ghw4O5i/HHaY1AePl6pc9rNML5yBs/1W+
o02zlaIF+T0vu4umCeXGdMN5NobmAIg3exYlRkv0cReyaPQDuK/Tz1AqTjmZO+76kBkEyJUPy7KH
N4hNJSJxjFlZUqu7wAnzPdnRIaSk9lQmcUSojRocfd2cWFlN/jqxM+8lnS9Vs7ScJ363u+dBYFjR
MQbl7/Ct+UzaLrZVpvDLRRLyk9jg41zTfhx6nRUShWEcLGw359BvlXWppeYqbBuV/OBCezPrdlZY
e8q2bxL3mmekSJhxV31OhCQuvNwMbq1jqady0nws9rxQaOKYtoX3xTGzbFfRS0AvAN0+sqy7rrTA
BSOW5ehMrTu+Va73tAfpWVv3rHG0+7iRr9Spl+27MW+XFnwCjSnppYnt9l54sG56xYn39pR2dy9q
feLkBrj+QxnuUK4EK6mq/beg1hN712CAntW2MLzQDWb2zepC+zx4TjJHWI8fZGBGC2ZC4c2eKvts
GwYINodb7yEWGtz6Ii2x7eSR6+tjq+AhOWy8OIs3A4/6s9y0qHcq3GjbeoY0/TpfRxDXpgAHZ1W5
wL+I/nFwpxSQK2jFntCxfWAuaHa0XvHQuEqjoXZ9k6Y/s4HGXLvtS+dByu1pYJ27oZuea8u7AwTD
0mOP3qqyxuBAfOn41grS5PvEeW/UutlyPaKaDJrn3PPqBcAvsr1dpSOPKOv2buWYh0fgGl6uBAk7
+NaVGQD3h/C9kNzaWst+EmzlHrDDYfvrnJX01GCkqtmqSaowiHI5pk03PoToCDfOjR1PTyiPN35D
+ZOYOoRLeYX629QTZRWoAhag0cab3/ZwSCYrIy0ipA0loXyhOlzlZrQw1bvGtGnQoV47gCe7XtgG
M8qUT05vs7vAirauGt8ESIR9jYFY3U2uoVwIS7ZWtFYglZgAuLk17i4A+lWNQHIjD0vAAns3dpsl
VUOurphO20O96PkjStr5c7Ui9711E/tW1HZ5KTuafvJ8mGLISlV/PKeG0J/9sGbuyvsjG+QDDWLk
bqF1GpUSK4FI6k2Iy/5lZpQsLD8tjkDxK4BN0BAa1UXHSDsNKwx61kGU7yQdtEtEZd1eLRMahSLd
ENMmvmZVXy56qFwXG4zIa8MaByK7+GqIujxik5/zQ4vyWVGmz2FKnrXZguf5+rnPpvLr1OnKyibj
eyL0BX1GjXmn87Lvpl3322pmOPE8HHDQcSis/G95Sm4msFu7hz8uqqFo8INCQ7IPCua5m5gP8GH2
J4SeN/mSJ3g0hp47btXMrpexrX8vXDGcZMwFtPUHdX2Wv/Q/InNG6PiJd5JkGc2r0CUH5d2MG5uV
ZX527Tx/NlLbLL+5blvsg7G92LZp/O2BdIHeN3xXWGlROfNq1oH5N4B45KOALw1E/wP3DTXqMm/v
ozXEjOSYZUhDZpFrTMukd0oCrtP4qVeiYl+mr6Ga2/G57UMMLzi4/QU19XYZ4t7dRFY2YmDJ4yct
b9Zd1VGAdYp3VygG8Ilk3Dl9Ub7HXkXAXFG+DUO/q62INW6I8taK46ubl8W1cq+ujLhGrMwXoStA
PlVLbX/EPq6HYBLEBaTIBKXeNGiNb209NXBHUceppVCWFZOkQ+uXUEYnUlG7aYsMKzz0s19Gaj4H
YxJPkYZpZ0jWjmXFmPOc7g6lRV8BDk+34ZyGIOKBzLEJLrJ8ta9qc02NkrkTLbSl4g75Z1OBZgWa
+JcdKBRYggFz8WAY5D/aNcmJY/wUZBgsHMXd2LOVpEvaZsX1lu3N+dCL0k/cW8NTHLcqilLvPdLD
g2mE1Vmqx2RZeT7laFV1DlvIQo+2iKF449KgQnD6hYQLa8o78PE/CT3bDP3VDlPzOtm2cTXnPb3P
gF1F0+HX+dLwQGaPiGbR5PbKCzjjm6SaK4HAnq5P707ZkWkyi9x9zGv7qCPjb0xU/9uY/00D3/nK
tHwtlQ3GwH2FndlaycOEUVo3w+wgj+QmZZRYDGQKrceejATpd6eeoW8HuqssViEmjT2Vn5S87xPj
NRZ1xtxRrZK7HmQuciT8TUkK45J1gXGidwSOIgyrTUDY+T1ywGDqUEQtnYR0LALZvUg6/Ho5hiiZ
TDATYHYKXPylPTSbSlPSNxzrxCujJH9WO0FcAwLeNZLG5FWplL3kolqkapw0tEML2eZLdeOEFh0a
XG0B58+LWcUUJ95q0Caqvim18YB4azQh7E3zuV97QV9PH7/eR4mD8mO0++0NuY38ZRiyg9cDu6kd
Uih1Na1WkdOAIZ03co/Gh3POlY8cLP0RvgzIcNXwWJ13zAL5lvkYocPtxDB+VpSVznEMaR9FbrAu
u0HdyMPBSNKFnbTl3op680lu8Al8qqah/uuURuHuySU+aH6TQxTbMiD4deunXorrlialNjNNoSc2
z5F9sCMl2Iee4i3rAMsKnrSS/l2lX2wkvmsbvwcN4SBcCr+330ttuJdeoP7tkdXrqTQm7fjWQau7
5ooGwZLlyz9HhtUYXxyAT5vApJCg69ZClSQ/30EnmkTa+EgZiD3SNOZX5apIrpSKQf/5DnlOviOr
WZ8rsO0cO4v3cs1QqMFJZw18lWsG3SABeCia4CRfjAX3/KQghJevzpifTRmQnsuStN5mPW1yip9T
8xHYY38KKlVjgkd/oy4qe1uYJj3s+TBNsgrzQ53s1aJxzxbAQETO4Q5Ja/ZedkW45mtoTzmalrPq
9UwNCMP+MCt3mdvCZSnEYK3GCQZ2gBfPXppSZlZGe8sER3tpe50Fee2Lv7xa7MBLYKb3mQogyyxA
qJD6wJ2mrOMWAZ6OVG0PBEbfRVSMLpzL121h8vuICNKxkylnJy6hWrTTftQ6vdvODNOVCF2FeBBe
bZK/CXnM+RXG8VK62XixfAtfLXJUOJWipN7XesMlm7xqw73JIqQpxZ7H/2aaQTL1zFuXG8MI0J5k
kTEcm9JCPpdmxwBz/2nqQaRKFZQ8zOLmNBnw58pAW9bMnpc05gkDNRvdOT92CQJEtbxoK9GcqqYM
h4UhGBzlhskOhNAJr4TTYpYTXbCE+aM8UexrniltaWtrisO1tB0bjWov7Vm5VE2VeesyjTBLoCRB
api3kY5OpH2a+OUb0rmPEj8gQ3yb2mk3nR4+K0y0nx5gADN6Tmt7fJooG17moLFeVW7ydSmXHni3
N787CpVl2bfW3VbOtamoEDwI/WBhmjAxm0hlNTtrzSLnrc2hbxjzHGSS5E1N77TDg11FBMZTAhFe
nW9ICbjOB5yU2FlovMznsNGRwkqLrk18sm1a51zZSQHKdBCrQUaDqqXx+rDBCgV1eWhixpkj6Ojf
s1CMsGYrO5jT6o0efIJEJwbjgKRSZFNzGGzlPZj0L4pGvSJnRUr5YEOrIN3In0X+BBqXSJoUzdXO
SKpwchIQPF9ZG7ZdbaQHLAUx9jgMq49YLbIbTrPxFtRH+fflpiz7cllZdRmv3dRbPRzWQT4Y28ZN
yoXMp69nvkZm/D/CzmPJcWVJol+UZtBiS61ZusUG1hJaJDTw9XOQ7Hl938yzmQ0uAVZ11WWRyIwI
9+PcyaKm/FzaIREpfKRYpOYErEWZjfqbV7nDs4D8THQndgnp1lt1CWSK/taIHPqFWXT0+7HJ4hUV
+3qAVJelFQgLlIv+NsOwDjY+R58ic7xLk3ftSvIfQ26Z32SBYSAkrc4LyXboGsTXYR4bu6KkIrcn
jZbXYmRUvgSnRuHRDdfc/e+gVPUIo04PllrSl5XtnTtN+vPfHtAQyB5XBvTIgRb2B2IBBMMlUzws
s1RXYq1LIQ4JDvRLWcjf+EGnmzp0mm+cHbzemvq8qmut6U23qm4wbJfirrtWQlIUNYUz6BNgPbM9
B3bz/LjUp8VRVzq+h5oPT7Cqb/t1kBnWOfLm9DMuQWUCbKMkP1Pwgzpm/7nDaiz3Yxz1FACI8sek
Mj/lzJS6wS5R3xGBEAUC4TGeSjSmsbMugG7YzBv8eGf4ebdN6DsT2oyL13Ot+LuVYxb2hvCLaUzQ
j5SXBVfuocIdv1YqCC2tvaM6lfghb41BZbB4+eYcSLfb1s5Ggab/XkPgcO3M9NnySmTuaAF0XfqE
PdcSd29iMHpKzkQo0cRbInlrlQaHB7u8ackYkWFo/HjQ4tJunI6VDw/IR2l5c8UIbxgckLo0FxoL
aAQzLrGJTk8Rz5wVdmOspu+esIfHWco4fpfjItsou69VeNrJqLD9FE6aY2Or+5MCzQRU1+dorF4A
hxVPf5qco2R7ryeOOEsPeu0iH1IHpSuiN4BmDzxhE/d/8EX6qMN+KvxyIxvRHdmDV58Aqn/JEpLs
i9wfP3rSWLgtHCZy51dq+Y86+Ssu6+IBOO+zPLkLEe/ES79A8WqjNTbZFPVnq06Sl74aopV6omyg
IZlVbz1Bm+gpt9p6q4QKYPdGCjIO6tSfTQpUqvKd6Vby3Nn1YXC06gsew3W0qMgnASjQ8EV/ifs6
uzWY03hRGCQ4TEus3vrz6O+1oWpBH0wOcbpu9OLihdnVMwTLQGvTszGY5b5pQ/GUY4Mg7iWfT5VG
6JnlCvyV1fTVcJMA7lgaHfXaj5+jzDpA+09X9ZS4T045kxwEfYSPLWKUvFzsiTjiPcvKNqoD94D5
ajlMjd4uxGG25MXSAv1zvNCmq4U7TWkR0z0VYkuqerrLCWh58zDDQXWN+1/QZFiJg51tmw3Jb4F9
jqX+5/D3VLpdf2LlENMA5mfYod6T3/Q0+aEewDH5xwNg728gggHwdvE9MFbtomguFJYFNCleucUe
ZnZ+dPHpAOyGPtWOuAry4+Ozb8dFeKNBN2zHuhy2qMCqG3ImNPbQixgjnSyZ13eVEA3xQ2xsb/jA
VDmulZe/GkJIWaiGHotAsZxG5C3vnOzqYin6AmEIQRCWl6kNyeydAyKVxExcIvYsUDVPoXCKQ2rY
xdEIy/7eCQ8HcpPFFOTIJ0MBOmhaWqjqkQit8QslaQGfhkfF4iRdekjrNNbjQ+cX2nmyiUFTcapO
V6FXnWHCtUtmWfKcAx5/8fvJ2dqFZr7HUVWt0t7Q8azAg64DyscFPtvpEsx072PBL80qOyrZVQRQ
lQHH/Npp9Z1mJe1E3R6YZ5cw/7vEE8+hsVZfmXbLG9LQ7znSm+NDAP/wDOZ6cYw6LHCKmmYK3TqP
GXQ2IIhnbdkzaa3fX1Cmhx35IpznrWi3maC0GsPiz9NV6L4hAeqPih+hUsTLHR206i6yatrGInCP
qQg2ShwYSmJuonmmU9lF9Mb4cCm94SwHf5dBcnkYIjCbo/AaOvpMVr/OY1Yjw5hBcrkwOm9ZQOaq
YVEw++x+Ya79LLvRAnSXREcx6N1hnFkE24aP6gy5amuLbtyqVTDR4+haR3141W2b9sgi2OpsC0x8
nXyD4LbkUrThXcus4eQL8yu7KGPdaBGk5skLdv/pUZkZ/3y2/Aa/gFwj8nGm1SiH+BQxk6VMgWsE
Eq/cjHN7NfLMfYRlMMN818w4u2dxzac1HsotbpFwM3eZcW9jD7knE5ED67X+VIbdd682XkI3Tt+9
qhjW6lFh18O6YsR9nfuWZAjwhoMb8/Ll07xWZb9qAKhrhmAEFf+Qy9CHHK7mDI41Wpk5pBM9AVUw
+06zh2A/Y3kPsyf6AEQxEo+7bWdwP9INCO8TZHXQSbJES0J7Nvp/GniHv4ELNYXgwWsr8AgqtdCS
/RUkdBFtMlTt69GOf/MTSZRYLAyeoVcHrTL147CAMIhiygmKaTTCnhbfmLqooXuYguGUtygu1U+v
62naQKAU7IGwdmXgMS5V6zAL4rdShyhrgbbl3VGKVlxa6TkH7HvonxMMQs4DxGolr20YI4Je0Kz0
OpqDHRIakA0RwzNgwHsQwM6r1Ppy1Q99QWo88VwdsJSVDRjlwq63J9J2WGkdrbMgf4ei4NxTwXd7
bpzvx8hyXhlDbPrKfPPiECo4RDUKweK7rVvTOs+ibF3QKVoJlN28jqb8pB5hvq0/DT1KfpHg0mWp
Cbcq/d3ne2+guzeekvLpAA6uDxUsLQbvMGd5uyHSg00Mb+ok8PUvgzPWZDOX/U6fIP3S1CR9q42c
7VCbLyZ5eBfCn6OtMIT7eVo+knjnf+qR+cOLZfiuz5a782QqjjB7iqfONap1B7fgh4t3vJqsnWnq
85Z50bCK9Kz9rB4NBgJl+NYkeLFzsFNMABiIMBzOKW5sBzuQyz+JfitL6fph8QGTE51JvXjROheG
gZV1H1Jz7pXpi6MNGWNn2fp4nbyIac3iZEGSOV4jmUDPRXAhPK3F65vVX7ru6aEGHXN7B5cgPKjL
uv0fLw+EMtE0ei608o28wfglJW+H/lS2BgmDgsABooiN5jLOInr2ge3QOtNIbbE78VHrpD/lbCn3
6rQq2HX1nezPGHwPPeCUpy4AQMZ8z/mZocBIEYd9szLbW9OLBvbuyRZD22CS0gos4u/XGjkEjjku
v/mZwbCZXu15XACkhR3gcIkHY1PwejBvZOjj55Hcz1nlrfyYNQ5dWr/+K9OOpmTEtn+el/kHzsnm
Ih+TkXmKj3XR39TGEcGpeSr0KFrNjexxwY+y3o65xRzFtOBHDP5E1Ti4fnUWlqBJ2+X12h/Q9ocT
a6ZEh3NSC3Ft1tB6M/QWuLhWmktAT2pLLEie/x5YUbXP6sE9ZEZYMU9j/DnaY7DJoYqSGax3T7Q2
VmoT+9jJwh87domk2b7sdW3bXmJSQm0XjdPiPkmZ8yQJPSDwO+GXCHA5DYnxtRpQBfWuNpKQnEVf
ssKoNh0F3snHlP/ZffITOzsVHSWQlhvDiw0wWziknKx9Cl09nbTneRnoWkaLa2ye3UuzTHAR8eKT
pzW8dsvkt7IVqYN6qW2fL5206PaoKWC+fpWmIdg+4FRNcyAbf1etNMEETjDXym5mDQwftlaay+2e
bTvSnuU0XqbDseH9VmchyRs1sTy3BvIKXFdyHx+feqip8mTkzVcyU2fCbtBEyap0n6SDq4HA7tG2
nuxxdh+H1rHfK9cBJvGvS3k7n1M7B9+tpT9r7usLnbaYCVVsMqcn9DSkXIqjaOPndrV7hANWmceU
yFzm2kupI7CDn7um++KlLOgjwYLXB3fFC8JVlYn+aixNNrZ7f579+3XN8iVNBppefYl6InR8HFGm
dG+eSV/G67txp/YuQzKmzwVCCHVWVjOYY4WzYIBG6KP9aSzblml6KdfzlNS/4R6Q68LIO6kwd5Yu
Xo82Q8w166PzOgHIR8NfNU9ekZCmXBUludixRSQbIRmPOdTYatCslxbLpnKna2M7PU5wkt1MR3YX
xoDglx2oI2qvCTEM7ATQ0laz81dQnmtlrIEKWbwa6bQWjc3mcmD3DsYsX9eRa2wVfIE+s/kHkzDM
Sz5jGhLTTXfEcG3n5EtSsNS/5JJ99DjFytK+AhNZ+/+6pL5BfcXf7w+jgturj6LXL2AiMOHP97xf
3pMyL5mULNcMp+v2OJwAxcDve2HP/S6XYEvJCH87tIh6Vcx2xmDTHIeNbbfdN5Hyaga+m76GZFAd
WlgBh7J2zdesMhD7AIb+UfX1ubHC6DPUZGs7mkl2xn657x2wAI5RaU+QczHpLIJ3T+t2TeaLz1HI
HASDdLd7UO5YnjpWJ6+4KWlISOTPqiXsoRwW268znNRvRphlBkgqDU6lobefYsHmW4WIowFhQpn0
h0y40MUymBOLMzA5IdDqX0NTw2vWWs9Ba5mfEOylR31wluKnACPooBZQ7+Cwg4uXsRo90GDqNO6t
fUlPZmsv8pi2bLRbGvlgDzhTB8B+3dqsBPxh9SNhLPUrL9OrT649LQAok63PzAIt6QQUpv1LkT7M
NDKZQ3u/NAhhZ9ucvqsu5n9saqpn7Mi96WBRedGXYTMfcXM5SDdl49dae3Xp772A4mbjdHp1U5c0
GItr7AQo/4bE28ehrh2hogc3yVt7E5rN8BnfwDEff1vmID4wxvUnq0wBJy2nUuTVrrM8Y6dO2bBV
a6Qb9gEtN8TbxiW5nmgDpeaJHLhytg5VJMdN81Km1VsfJuMFsm/zohu1fnXrfdmSBOASF3Sqx9p+
FZk0DungtzBJouASusOH4iOlVjytsH47h8hG9r6Ol3PLJHFT8yDxFNN0JrGNjJA5/GNYVNZFDO7/
uG4Z4koKWXRSEo2yxzeRe9aHOlMKDaYK2X8LODDUVmg1lLBDfUUsPWvT4Z7dSL9neJRCroxzc8FY
C13H9KSd/uYItZ27oNGt35k7dhgnuvIdiWm39lmEHo/UtTZpjuhDK8SRkr4QLrD9zP/fybFoqIcN
cPne9vQ3HAPtCjyF98OAQe/CHv3duebdrcT4BZUg5MiUbGrPKExwA2K8ofJC2UdQ/Ren6v11PNj1
WYeP/dFMhGHuHvxWK80zxJFOvFcdINPTMKcY9obkA3bokm0i94rphrW8MpCQk4EQl/NJXVOHJsjr
W4B3QuByx5KmrTPdwViSssm7BaQhTYDaniKSf8GlR+PJnKwfE87Q1xZb24mpp7kNdeqtoTkm/ElX
MaEOe5ZOm/uHSWeASFX7rM67dsh3pD6b+4rC4ZaneHnA3tSAJcJ5r07/PkH2HQF4vf8jauZprVLW
1AZUHaoOJbLBjiwjvUZt98mTCK/12FXnSjfXIbrBp8EMu8vQ6Ed15rcsg1kCGleteKEMjhbg+SuN
Ot6HeGloB0/thpinaI2Xi7DTvyWmeuSRPbaRRmUBSacXGyE0b0UenGrEFcGs421dGsuP7vLQzZtY
9GCoUKCROwNJgvHHkuVUfNDSgwmVDM3etotqPagwjzbqDzVCRNYegsRWpt/KQ96OwS1z8z+HJk8z
jG0Qcx83paY3d00UQxdi0LL5T49KCV5exKN+YJha5Rs/9nEKyuKdRsXS54YAuUQb+x5aHh4kZouR
SdeemjFk8Bs67nFazEPZOHyKDHKB1JlbIC2JZ7omy3Oja/zycajv4lhaFy91tYcPaHLdr41bVy8m
jM1LzdgCPT/9lkeNLnM32Olt3yOorIR7qnUDEBk728yOjn6bja8gfZIdMF/34MJc/dT4zVrZt/Ll
ur5cxzCsZzbBGcurTtxks6m6yd6ofn7k0BH+M/mQjjyqF1Fawfd6FM6f11m9um1PvFeh1S1GmPF3
SDTSfUjsBBgUe3u1IJv8uR6nMnGCLcYVY6/ThduSaEXq9zKIVKfZCBjM9idzXSVB/9kaehpZNRuX
xfCcoZmF+iLcp6ZHziSZvXzrO/OnzdL1YjemCcCPF0d9g60vVXz8npOtm9U1PFxfymNKz/C9isZ7
vYRiukvE8AQp80Y8SXT3HLDg9hKUGbt9fiuG9DrkjvlzeSAs+XgwLVcGK75isrJ+TjwQoW2/pn76
JepAe5JiFJ5tpT1IoytKUfd5drryLZkIkVtm7jII3EuBs3elUJhGntMJrZh1qG+KI/gP9djnq57j
vuPPSjSiFR1bMkuuUm8ljcG+enYg2mygQDnvfUHpiAQm+FqWxjMYGe13S3VSoTByA1NgHoHuUVv+
fE4IBXnqtAlmUw6fJq3ru08K7/sosmBvSWnvM1TvNk7Vd9vW7oZhls9GT4poSuZwT0MHOkMc3hxM
wY/TPrn9344muFf4uf7pbfTgJzmQHiz+Y/sPVsI/XKw1FhdSdH3nKEw6HiDaZQ4crHLWQmokZBR4
B2vfji6Iba1bPNRiJ9hmwyUYaYCB/r8Z+jUyq+EpzLJPdibMT6aejIfGKRNMt1lzc02t2bqLjJE/
gf8Kxo1o3qkJvoNAYlcHhqnUXtDK22fpMvqYTRKkloJdHTRtqHeWbD9CMwNbM/rDj5zMzyULDm4Y
a8zEIjii2Dkadu2TXnbw6qSiZDf8u7oS+mN8yBclbV+xQwnn27CEOocaDdIYFdvd9VDGlmWyzE+5
ixlsSvZKzaw4BgLm/oXi9JxMfva5HHCo0if886jy7B1w2flJTzWTtKsWVEm69NBsXEWBf8c4Ed7N
lJagZcDOJx8s6eb33G9bwgpz+Uxs5sfkjPrJKSWzACTC86px/XyFjDLbd/XoXh1oZteybqZtGoDp
+Wjyurr3RR5cijjhTd3Uz6k3zbyzrfhCOP1l2S68gvRA15BTEYngrDnjg3dGooB/m/uJpoZnvOdR
dgzcZRxfNN3HXDZnNXXgPlNCnQNhh88i3VkzsNu0BwNkZOkFHDZZUercbiXpjh4kYGHp8ibKKd8V
hifvk/82SQjA2hRT0S0b+shvvsMtQ3GpifgpbAUgQnoZjBTjcMuUOdrZsu0vlSFS+MQ5e/XMCl9K
G59NG7mkkmWyPsRBt02XQDsCxX6LMQjeXG14I/shWAeA0g5OpDWfApD389CSyd1gvwf9MZ9dndGR
bY2/LBHU3yyPG3ZIROPdnMMf8ZxfVWdZNZEpz8ZjYISHR4dZNZuzylpazkv3uWv2LpOJLzIOCGWL
y3e3pjkbp7yJA6tHcq+mCf/3p/N/IXDwypieCQDHQN5hGP7/4KfxgUWeQ+rUKUlxuxEf8TEY7L0s
48RbHoK145XXTjPSbyAUkId4IOlgHeSAnuR4C2yItWWQrP0YqctYeZtuaffnYTEjAqi8KzKp/O4E
5UZlOHpj+rXI8ohsdg9JIMPwo1M5tOENbN7HCblpyy7yM3HeSJY7TDquYY9fl+tMaSmMWUKIziE/
LsC3H7gFo8Y0+q3Kx3+diSB11w7SklM9zN6ZQFzi+5Zttzr0st3pOd2r//tVNP+3p1WH8+JTAZgL
9MW3/wcJopO1mQPDZbUqdWs7DPjFrOndbapk1yuNgO78zuxkesQ5kYB8M0w/O0eTWXyddLaHMZmN
qsAiViN5LiOGidOL7b64esSC3XaMu5pJ3/aFP8Nn1a/zZP12GwJ+1ywIRG4i86eu8pttbTTBZ9/a
Oo1+yIqo/Bz0XbIj+0ee0jr9KBqPJsoA0NYzmYLSI5q3hPHg0o6M8dyzjpOfUZLsOErydZ32Ossc
Q3cX/Bh5gEjeVw/ClHUsIgkybfV1bBv05bskxEVYeR4iVpdWU4prnbYeKd3D0JyTxArIBHTGPWgQ
AG6Gru/rEfKO6TX6WekOcYZvhoaxGS9ms0q1hp4jrADQnV3/1kfyhsCkWU2OJ+4NkoU9TrH7Q5uE
wyAXpXZvw4WyUQ3e2sAif2/05hGCNJpjccHbYq+VIsVgf7gaEH2dVXE6BQX+OrNrIXP5oj2WRkTX
zUMDEKGSeS2tWqxDNmJWvR/1nrYcxq55o7N4f5kDl7dq6re7UqO+VI+UtK10DXPFaMdYE4vaHh2R
ek905tHP58mnxHYvKpxRCvw5k/5OjHqKW8FEKd1U/tFCmLw3KYcWChocgguUEX2tx+hcA0dopzTs
dGqCuX4KSLreNKJpPoFy+dnOVg8DFTQE7YjadbwEw+Her0X1OhhEOnHiEeLwCWlTtzzzry/JOpvq
pOoiclWXP6AKnxnmxc0JWnz9GKEhpm0Hmf+QY/utbvwao7v9qRqzBFPN4K70eNJuQ9CnTzN301U3
kejllT4507KmCYjcdaUSQvK4iw6gfwCXLv3eOqAZbYSDc7QLFlr0Nc5OrYtGg869HBKUnx5tJTuU
PdIRavilacL82L54QCL0RTugxER5GK9ZIBmrBeGvKa6fFIkHvxAxufD9NmStopYQ7DhiOiVSaslO
LW7q0MeiIQ98zo4K1lPClcUFWvgrVTf2AbMx4sStRxmZl0syQFUdlIxfi4dtkwhK4dkwP83ZdPJ1
Yb/YWha+CK2+dTr6/zqPwmNMs/fu6tW4bllcZOSK87hkdSKSc7+O3DL9/sjOr3tR94GiR5Pi1rOz
sq38p55QHmz0Zf/yCNVAJxStBtqnOxtGK3IPbnGBMeT3JCvPskit3YTYaq0auD6GqUNiuvTky0he
hmCSB157eYl0tHNubO8I0jWxJqHLcCWiItJdMA8gdPUPg27wl0K73tCSW4mBfabIabnN01ZNF6Xh
UA825Xh5rNXwn/oXPM/6Yexw4POJ/6nETqhY+hUT2OmqXqfoV2A6+gHRh82rQZt1aF1jJ9Eeranv
8IkO49fMlvMpkt60g5rmv5mR8zuma4iHgfylZJzCDaIU/5BrXntGXg0MIfTpDkyOscetFb3Cgu3X
0id9lfbnL7VMCCd2rstZZYTiwBzB3MdMxQo3c39GXfpmNb34cGxKHURImz7SjcefVa+QXCST7ly1
sgrfGt4P7E6jldBzY/eXnaUAWtk4fmqkaV3SEutDayXFlRS4YWOEFqXZzDt07hnYqJehn5rvsmEr
VTXmz3z02qMSw1SBy66n5jWObO+H55fBASJz+v/w2myFYvrnzpzNuGYyU9A0uD0m4J5/JzG0psSa
V1fzKYyTn8zE8BNo87wuIwDk8K9od6Tm58DTg62+wMiIbCAz1qvz8ygScUHzzd0SXnN0qjKjvEEF
qM59pl/RiqbfatIEFPtHN+kapNb9sQ5CzKdV1yQYHP5dttV2xQeom8Oj6e37GZzARbCnVHuab6KD
Nad8qyPgwIycdNcSevfbFLXnflHLT+xId65uDtuiH3cQNvx1MMJO85Le/pgneEGL+yGo9fKQQCrc
cVvGDUwzYu80MQxR8JPQpouIsMDYWLFVkuscntqDy9HnPYjNvCb/sMFmtGS7lrrARV32xsvfR2Hm
73HCyJNd+X/yNHMk4MxBlvPC4fPmwqcmyUthUlT5IYesBMeKd0OdqmYOmgZ6+zg/KlsK9M6GD+4t
dvfNQOCXNxjx1xDPxqqpbsnMu0sxX0IvbrejAE0CwCJ/lRA1lxIn9axv6J78o/qJQWkRmUI/UDGA
wyE89aFPceBn8YaN3nzg1uDDlwtIF/Y1m9Qe1rjJmef9HBbRtuhq7xxw776pJ1I9o4EcLKHjpUEO
jLpYLps0uTT44xRYYigafVuEdnCbG94QCoVloxtaLfkUo+5pGxLCCNJesik0/gSbaDmNGucms8TE
SmiY73Wqo5LXCki2s6yekT89hWHpPIVjoW1M96pSrtWupVc5MyTuopcT1jaf7fKmngA/lgRY0ZvF
oOUIVMZFCiM40vYhMpO98gJymeQnEMt91a6gaDkHqxqK5yyfeK/Wov/hZ6ueEAdHdP39kTwXe84K
LcaLSYAbvLukueehIHJMw/ymGHyBPX1yBq04KhifOjT2GBKCOFZfwrgvj2qBke4E6d/A9qQlL1qB
IMtdAt4IU23Opev8kFHX0C5KGWsHk70GQICMspdU+IrBmSLgggkGvhqoSmD5wEIW9aGb0wo1czHs
H3anmsBRbMDNXrZbpcdqJtIwNd8eNzV5lyrM2xNTuQpNx3pl0k/ALzS/T2C8asYoJVlYhITCsi+I
PtiIvsEIis9+LzoZrRv4khe7MqwPcLKMo4bvVRGkVyvpBigHywpOa2Te9v2Qr/CVGEe17grN7o6P
7UU0/FJ7othi/phN2Vfbj56jlvIvGSv7uTRiNDHC/CDmyD15qWO92bm4qD+oZLK6mc1o//iX0JQh
dqm4NT/UPmqTpzZ+RLmRNmIYuG5prcZYD9AnDaxfQdE3x8evqRvlwPZxWW6bVpOreshrmokIaca+
tzcghqDGLLeusHdZexmL1stuWlbC3mGjnraq9p2T3Nm5yyk34AMde/86Ecx4DoBabVQsT2FEN0FY
xrY0iDdgh12x2fKqL+WkVSui6H+h9EE8qq4j3lzTvsL70FnOVgSTuYJ/BWi1LteVbJEeLWrKqanb
rdF6wTGmE830KaghV7F0YT5gr7TJQqH9nNvU2D9yv8CvsMaNqBiXTwUE4vd4afM2EyoDe+HbKLC7
UbSLLqOdV4MBW2L5QXK524dlu3NEXD3nMn0bZre8K+tBkcZvQoLlGbVmp75abdGKKlpbKl4xRL2h
3GCqCNSje9CYxiW2jO3DP8i2tXhBnmF4jcbMtfbAXlSELmSevqVMpIiQtEh4Cbq72mg+ok9H/uhH
ddshG6olDi+tsMPDUkApVq8dFZ8Y+8AA0s5nqqJ+EzBp3aUag2aPACYnAGbCyW7jL3XqXr/qJMOv
0aY/B5GE1rT0Qej1+ddBp12nJW8o3uKr+vQaKNr2YODW6o6nfglq02SLGvQgNR/xm94NtJ0Y66dT
1gM8KToE+J226+uKwLoo4G2V9QMoMkRRbeMPl8borAu8PAjlo06WDN0fDsZb2XT+93Jy3soU+DUd
x/A0h2FwLJG2qkgcwwQHTw2RHjO9jy5ZQvKpyonSx5ko14F7RqOP3x4T4DrjjQNa9++hC5LukEt5
y2evOqKUfjfY5X0fmT+ZBo4t0m+qVYMhe+PrdbhvlkUTMhPrZ0+Rt31MgEM/21em5m4eIoaKwMrt
qGGGKXNNO0s7/R3j1oXSWVPNVd70lA6/fKsS343I4+ZZ1+a9bTdKdZDUTCZmwGyw/uvzo7kPmY4s
INMBm8gCV87IgVb8vbnpKJGb52qQj2vI6MkQUxzH2dUQn9UGxcc0QROstc/gxLdenNZv0ivtA6Zj
ueoC86OxvN9WNOZ3XFCHVHeNk9qkuJeBcdiFPcWIw0g7TZRBK9/LdqDfybCMYdfVIPjWRNnUlfbu
W+n82dQmrJ/6gMzJiOD8j/QWh7HeTvwPgZ6waN8SHy0HRAiL586JyvJs1FgCsfs68C9KY41xcxGD
SX4LPlXM1YgLmXuLzsLy4dTIsljNUVOcWgv8DbfU5P/BI+ugLP9n69ZzDRf0jelRj9v/a4OYupZ0
zJHxKYtDfIrnFJjfnGwdzA9wA+pqtzBJz+pgjNlSnC98Y6rScDt0xXSazTyhJUmEQUGXac0QxQCd
VbeAgZthBxC8/lKOFcgi0tAdRJsbBvr9JeiM9MmX7bUus9D57KHnjNzxPNC7rGUBriLwOBrLHE0d
+MXLvWEGP/3YrXlhOpoRlGgKoT2PEDgx+JGrMFoMjIAmt451YAyCHWHEGtpawS8M30d2uPNXMwCr
0iNLf6KN4+6yoIKSnybrQUWedsSc79S5T5r9LmgaxBJDUUabeNERd21SRSAYiRGNS7o5i0CvSVjt
G2+IL+q0KmW4n0UzbjDBOZuqtsCzpNWRu9D4phM7d51rLV0jm2GuyZhjPbeBfSEGMjkGLRCFnRdA
cdH0Lv4WBUTGxaSmkarQrRMnOelMLUjAGO354bnN3bHc4ZEc/xEMirCB/O4gZa/j4E3ITC8k89kO
VlZfJ8dHRR5p7dUV2nMyLUHd0tb/7dm6ZARSOMCARI2JH3DGyRSORw2sV2di2Y0UD5qub3OMjMcZ
ay+djMZ/kciiVqxVxsfjfySZx6/MRfLDzN3xEqZ6fihTy9oCE1sGz8PZjYjOpSrEfbrgP9RBXS8R
c/69FBTovaolEyDzFoeXSdZ2SET32tdtWjUt2MiNi6tr783u77rKCADTp4kJmzWfUpKDbj1RW50i
/uGP3ydL+k/LbW6X8xDCNG9dQ0yvaL+9I8ZA/kmlrafF+efNrulEAJMj8cIAm27OUkna1h2PyfiD
EA+w69OiE6sa0OoZXHfh6d0zajPql8EE7h7l81f1BHjo6GRKi30bCsWLz6ZmTx7vwLvdQB6ZLM2D
HlnmCrjsTgkJks7xdpbIYeMu1f+Y5uFTbNn7OhmdzePNkNvkEg9OQruqx5kdjwGyTMse7LtwydwN
31AB2v3LooqjLAvTHBFTScFcknj90w+7Q10dRigMr1gc7deWMDAWl8g7qDczcUHTBpDMuU+Z2FIY
mTS2F7yAa4Y40THYhV4bju9NFux6Z0LciAbjE16TYzc7+Y9II7Cnr69VNoqfvnlQn8S+xuVgCpQ6
WlqyeaqI8SAW9LPaiuD1FyfGtV/VmZbG+PCIEgCMXNMelW22T5FOfGCMf4Yrw1tX5vNZ61L/SJkI
/gEoKVkPTFT+1TRi3xdiGfxVQUx4/LIo/r1j0POzx9FpvyxRz+ko6ktIGsj4DtVR2yi1hvoVYg27
Y6drVMEpTUJU2bRjlpuzesLsmhbAA82NrGlN5O6wOJlH/zH+kbxOEGM81uSlYvlrZ2qLjea24Gic
+hRqIXNHErCvVk/fPWBydFHreFt/IFKtP5zBcdit/KrK4aqiadSBWc6fuCRzCU5i5DT4SBgS/v8p
tIB7wffBhyXzqjjzyVlDi3qkIBkkarwsZ2ozq860SWx6qzfedZ/x2fLcwL1gTdUd7HvR1Rd1MNSo
mg6od8bcETvTqneK6pMeZ/ahCMG9ZsW+MRL7PPnWV9WtrRdJtj4TtVV2bAmS9m0Ws7WGqNa8qb3w
vDwal2vq2bCqfqfoxe/9ZMjX2qmw5tOMCBA8vhqTpDM4rIXovSd19+q0JNpomlHu0YWYK6nu9uHk
Ukt65FCuNKer9yQ8fs6diXnzoGXU/mMq9wodWRmNTfhPesW+XTwVetNd4Y/StGdeoQ5i6HF5SNx3
6HPjI7vJl7/3Im3K5LmZ3H/cnl5IDS7gI43lfxF2XktuI12zfaKKgC0At/S2vdrdINQzErz3ePqz
UFSM5teJ+OaGAtFGbBIos3fmyrvUC9A1ODpRSB5Ms9hobm/j7R1Ub+a0NPodPqtZeCOqNC6t6qju
/Kbu4/Ntdm29hIKiA2YcE83zQMbkY2tr5rNmg9xdTju+jrki9sUlRTZ+YVWUrYIZw/yUjsg/a1i3
Tqr9MFphXr1yvsZpnLLcxTTWDIW56fRFD8yaJLVwtIy8z6QeG9UbXW81OppzQ8qTb/rrJpLhhjTG
6V3SbVxnPYYcj04NM5y0VhlA4K2P8PtI2y28NkbzheuJ2RtU5Us9pPmOVq95Dqp6vExOaKD5TObH
2AkYLoXwHxovEndDG3Q7u2/FHZYoAppy7Z42CzeYawfnICR5B9/V8FCAHdjOy9EIquJ2pM4FY/fr
q2PnBFu1kP79zepojHDSRzme/WqpVLla+N6SN3mI4gKFweLJZBu1HrPO2bXOYCXXjHji+7rcqiFA
DQYmBuj7XsfL3B00o0J+sYww8/IQZljOZR3uENPQK+s0d/G//TrCvUENtOinvUNVfWtoZ7ea0Jcu
P6gbjYB0skz6aZhVB7XnVPtQGMXFZmHRrqUho0OVRT94Y5unyBmDx0L8jROQEhMAFblvJhy7c12v
goEN0qZIxL4Vweb3vky9xoA5dKjYIXayF4eobOU9IRPe2iFn7KMex9siqQrcjSevan+DclDcm468
9z2fjBwpJHXSoLnHPl/s47hkdfCPSm2kBLDtnYnkQFoAs5m+xy7tbr9xFzK81u2TecaruWypk8W0
0mJyPmJtPalTul+sBrVwK2Yi54K6FFuIX8a9IvAi5CVyMbqJKFVnIKo7HKPNHqVmdNcNYK6ZcM6y
hFjNMkzQ6WeG1RLzuZUmwefs+V81bvNTGbfEJamL71ZF6GPQmGoYUA+Zx6BsjOXlNjLgHXOlPTym
6bA3FsI577SJTgwvWF6K7+oNjtwh2TmCPgZi6/TO/jKswjiXoykZm5YiYJlpZ62fvqtPj/5k+1Q3
IZIS7ljm9a69anH9l/o7BwOTjDVTt6T2Te9H5RiIZW+j/ic3A3RRufEpHCJy5Gh3HKzYcchQOwm1
DHLppUkzLDcRdLh3JulV2I4e6njq7eoyzv2UGUrWH32tk/7j5+BhpLez2mF6TYN44WbJQzoEOrQE
1tj+AEigQgpZtIN5l2v2u0q+y4rmO8qT6FQZpg5WhxDvRQgQF63+XPOsWZ4ht9af6Y+pWNNj4mUY
02fHep5ivNZh419nJwcMh/2J8SjS4BNbT2ZnNITE4G6FBrxEvcqW/GHdJhcrDl7KrMLISoQj15No
jrcrsZJXxCDN3puiT+iK64I54ZP1KYXRXJ/PwmyKHVQ0UtCWB7ebNNLXl6dBqr25kn6z6bOOuaGC
gzEZNmaZTWsyLAA/6tl9lgOKadJmXU2j+VdYxv2qnycCNbUYu2GLd9LF1bSfWwfeTp4hr+htb13n
E+0VGk0XX6/nQ1mGGOKJw1irWreKXSLtS7qudc0qQLCySEF3O+2FFMNf0W0sqQDE+pCo/dFmt4Vy
MNi6Q01OjkaYeCECTKiOtOotZpwlAkWUXyzy7ItnMRiA/pneETSXG1fE+anRcI6VoX6+6frY8AVX
y/SvSYaENjAtTDe59qDs7I7RB6fMCnZVx8o8MnF9KHeV6laxcryb/H7wdzGbNmrlHhJF0/eCa9tb
yDEmW6efmQYT8WMUr4mk6MQOIjaZjLpGWw7AQwGKa6OuEGRfBvyF+ROvU7f2DeJL28kZ34FU7Tq6
aC8mV+M6aKNs7Y5Zuif6yLlaDM23oyHqtO3N/EeLGJSY2oixRbjSV341yULG2WFO14pMinlJfU+J
swEJhZqkGwoLu+3U3Xuifrx91afZcHLDhiKHCk1RTR6i4ENQaWa2s6JuOvcugdeh2fd7XuiDevb7
/O+nLkQmGPZasG31mb5ArR4TnwDfwDU1sgnW7WRnm7phlXNrHagvqv7BOFW/mgpTX2U7LLv1injU
6Y6iyb+kkHJmUiQmi36VbsA1Vs/jFilOOuXXtqieq1bYZ6X0VJ03SEjPMpjkWaCDe0iKg5aV1nEq
ZMMlCyMvjHx66n7zqs5boZNTc7Q/KywapykV04uTGddas5+oETZ0cenZqOtYNW5aRNhFJiT1Gze5
n6K+P06VhaTenbNHtwaGrjsD/eTBJxmVT/WEOfUhnNBcbZ2/x4SUOn8JclCWsEAHPTcKMFz9vFP+
cVXVUUeqbSZjIgLUV6lI+0etbEL5XsA4GY0Zx58JLyvLC/cZ/lbvZeh4QXGcNRP/lp/7WOOW7a7Q
ufTCRFZfhTWND/Wg3bLRJlaF0yoLUAU4VV1uxpGPfKX+0H99KeuHcqNOavXMdFl63bp3nOIqmpRe
4KJbwUtG27rO/ZOqgqWJfUR95t5ZVc5Y1+jerTHWK53tXCEYiybogSGhSXE59BeZOla7p2wuPS+7
Yvp0rpmwH0Udl48Rm9oReMw35NDPtz4xgvx0F4/4mJvWjW794GhBaarO8O8v/D7XVM5TR3v7GEae
g9elO82UZE9O2sMNaZb/z7YK52q4OOMAaT4FMdW6f31KbqCRqJyc1GeW+j1NBzajFzNu703T3ks5
VPdqzCBl1Ng7VmetZ8WkmUJn348OAi+QsWuNlJED3kedINhFhdxa2lNRJfrTNAjwHrGtn9Q5w6rC
O6qsF/VFO8q8czLZfxmWA6bGRHw+TYX+MuQ1twzczq166jp1fMJiCc5k+aqhOfE9wi0CMnSdtSma
oWxgrwnF9mdvYhyLFxKZekB+REcV0fdyxh3s4Ios484cXBmvdSHxfWSVttvYvYaE8zael/632hB2
StecfCVfUil2dRIr1ZuAn9PaEJdT3Z4mpds/FmO8+vUOzc3D7b7IMpzt1hx8pzFX3SlxrTU4n5Dj
XuoxD7El+plfvQLigqZvaO8NLa/bT/Zh621vBiQylFHSzt1NnOsuT5nOu72Nk/c8x10AprVHlBSI
a5RoLS0nI7/IcXpVqXZI9IfdFJcdqKV/Ln49fK2nud6EFQ4aNR9UNhTPKK/vhfSJcY3q+9u1/Lvf
K0S5Jcz9XdfN/qB+RjdIZpmn7qcmQLvROltgg3k1dRuZWPGx9Mk/jWKveq0YEQqNLt2vuS915Dlk
4LinCu4cR018kO6LmVadqykErbthxoqktyWIkzo8phcN/+9jvcQxRbOkv3dRx+psmfWkQZ5UHk1u
tlvfTKOLn7lsgREzS711T0UDc1oEhniNxvSFShwYPOTrca3N3ywNO3PJIq3XHP8ALs18ayvzps5O
tCLYzVUOK1iNLjms47UyDatqrjqqQuI5ayKKG5oSd1aRJWvlIooQRrlWV5/6HqmHGmFzN3O3ESKw
2zUWeggGHNYnZ81pur0HmmOnZvpl8i/tbNp0TVivb7yN3ojikwwgeeFdIznurZyD7BKEHm7LZXXg
1/028mFJ93O8+WOIVYNt2HR0RJp0o6NT2JbWVGzHZRfYNed6jOa3pB6RcxbunS/bx5uJoE/HfucN
Hgv93hyO9FTmVTiIiL0/s/Dy7gJ0hQutVjTkNomT646PNdbSy+0XUGJjTRt4L9SMrWvZmj8swECH
gDdpj7HYfhzNN3UpjdRfcZFX1oZ/c78ikX05YYHMg/90EEUtf4RBtVbtWvXQ2eSG35YpIrfbg7pQ
1UoosSBHjwleWCOxxf5WQGbDnZ9wAMX/Ff1gL3KLf8sxXJSTFioNtm2GJ03jDzlG4NmlGw2WeZzT
2PtKnnpRfDZT196NEfdhj+IEkgdCbTlp5IbDjiX3stiaLPWvAUviBS9MlBqeqTamIFUhjKprBtJc
TofC47IFYpkdtaC8Gn3RP6hT1ALLnW5XH9hmppMY4LL2PRguvMvel7kw+pbfCtE4uDiEBwm76E5O
yMJLCUKk7PVdrmGCo7FK1aOt4C0j/kL274LDalFfVwh8rMQpt2nGErp2Door0+ppsHZKTVvjqpkf
Er/83sNZedQjE6nXkP4tXBkeYy0gv2KeMlixyH27Lv7JpMKBHA9Upd0tP4y7WIhxL0B7rVV5KSys
D5HjbFC7aLPAI+vSmUjKMXm2PZMB2gR/R9wSPSVggy9+DSKk1MMv4ReUdqxccpuRdW8sgjLLCcC4
lEm/I99ABxA4F29FDL0RCxj56A5Q3mXnbeV9+TDhexT1JC75kCFWQtBgdclTB3TwHqhOiFKZjkJs
JqRIsf89UaG0ntsWOVAxTT/cKflUL3gQpbMTeHkBHTifk4+xGbbISu2MTeraez9Oampe+MNyShPC
cqPtkGnb2jHcra1M404JIMNJdrfuQKp9x+fi0ILKGUMLq9tC3afvG6MxyWg0rHN1JY21J5/cMF/F
hV5cS1G/ywVAUU2Nx4YpzNfu8tSpTIivYBNW6quKQWz5OeE5Ir0Ysc/QJ/Tx1j3GWQpeKcQo3VjD
h+yYJdhhBhobFs/ZFr1m3Urp+j6MjR8qerlgqfyo2STcyfCjt2uLqjIF2noM87Od+n8BjVjAcuKO
+BR+W2rn5sldoJcF7MLlZWJU0+ojvIfhzYkHsRoBSz21RKfse/qE68LlgxV12z65iUs+2dJ2Ao4I
IDrRnJORJBaiABJJgdp1n2k87TIK2BddQ4FbKqKt0AQOabcFNMvHjtBUo5YK1G7oA2PntY1286Un
utQXnfxWLbJIgGC6Yo3mJQjaZIKQUomRpyTZQ2epDrJBPigAqrwkYdugkjONB3fRLDU9FmPwoJ8B
MO5dF6f6kXrBjIfNW8e0JSjlm/NLXRvlVjer6G6e5uqIWJS7rJr8HYuZH/ZoM4UbkbfW8+IcgQx/
DrwKxDjRkx+5662KQRAR6OAyJYhg6QaVtbsir2gV2Ibzzcunp4Cx8C5JhuTQ1c4Rcp5zFwwID3Fs
TWu1xLktg6kENfV/Kav/jNhz6dPQxNM1VHea5aigzX+ZRzKcsRJAgX3MHfvDK93gOPdR9NzNCKAo
HK1sMgZWqsBYUJnaeLGrH9hnnnQtkHdpgZ659Ik63sOEM3b8+fPVs5yf6Dt+CmP8Uqusfkrc0/IM
r+EqHO3sLzClX8IIwRM5TEqmK90LkcICazahjP9bOq57f8Yh8cd5NoM9onJtkeH/kffjGmhhJ+Tl
x9uQXhry2Q1IWIgDffhAb4bTN538Owl69fZZUW+gYaeLJNo75mXU9PKxNJL5WiByjvsi2jdtYCBV
HQy2x2AK+7qSK5If5kdR6c9R1EZvWr7US7VpVWLl3dMzG3Rc5Wl0HhqTlWhmwmB1S2uB8Ig9nHP0
0YHQT+YiN2Jj3AFPII5MxI9zONHASBvKW2Mjd7Pff0TguAkoX7KnbJO6QhJ96xZPVpJqrFFYql7q
6VzbcnjR0rcCPNe9y26M4kBSfRhe1W3gdXYnuzIEyHSz3N7gs2n9FNg09IvBcS/kLjt7dRT+c1Sw
/l/nifmkCnSqmt/EENeTMq7WlW7cKXnK4EBvmBhhbLf7u1ba1VQbwUVZc74xBQUbuOPWNvF+ksjG
Bg/pk88ayG3Wqu0XFjWhtABRzIzoFS2xy5vEiAXxfNE8YBbaD23pTqAoNXeagFfdCbkNwtq/HQnI
O2Su23JrGuVbGfXZqV+ehYLzVjckyLzdnQJ5qf+QwnuwofKZ74Jh3Kkim5GVDCCEEi3JC5kj8ru4
Ns63EdHOSjLJQkGymMZyDmLpxpxzCviLMM5Ngi+PF/cAJgYZsUzzq88VqZ+DgESdsPO8bzH99XVI
ROJ5NBz3S++YC9hmLNplI9q6Atb4bbqIrcy8moI1JZdv9NcU/2W4ubUaqvknrVUCFnEHr3vDa+4p
BWGvN6b08fYSgWXo9AAWF2mVVP1OrTTEQBMg918BLGcvo0XKQZ9P5XqifH/AIDXdUz7a/i6B2WFD
eS1xz0m9U2fj3Phejk1yY4gMgA5SM7UIKZr3pGHRe1mUgGy6CHDs9qoe8/tBFWoKA4FB2ECFNNTU
MvbFUhAhbPZ/3+6kjPy5yPNwiugkozo6jgNT/9MpQkqhCKB2kNTiYFy2yZC61Zm0FGwiroNxG0x5
/9C4s1zHXbNWS24lXSHdptzT0C53s+bM1Heolt/eyTqUyTq1k3ZjZgUVc2l1+Vk977mZb9F8QRDp
O8csK1S9NqVdex7XOoGWzygtobRmyMNh7b/1/6TR2fKrTAnasxu4/YBsIeu61cgqK7GOo3FpJypx
VKvgghSB+GFXVwzC5kXHW0WBKIxOdRo0a7W2N50W6EVMHnDSO5RwwiREw4tFhRBNBwKPk2nNNzkZ
n7ltzCeVWay0kmVk1QcbOxK2k/XEDX51HcluPHdZ0FkdoXtFO+Ij7XdZMfo/vLR/yOGcOIfA72nZ
+p79bNkRmG59SElRHpiHLXL/2jAx9w0h3Rv1LbMOGA4eJkCGASVfPBEhylaPZKIYjPmiQM2I0pKe
eXQ1v38rWu1HwZWLsYZ7qXTwFy0/NsGTuMgkLlcOiK69njjRVjF/rCXRu8xeJzaxD6p6TiZcu5tt
5JW9TNdKQ+bWSXNtq/4aW4u5Oz9pVELv8izCJ73kYA669aHuFKZJey0neWTEaBiK+uaxqttvpdWN
539OG3FGjTUBvtkQtRboAABsW+40BHDQc/Ij0MHxGiwPeWUvHYBlCWDZhf+vMrRpN/sbCSexQv4j
09wPX7+mHvp/UzkRlkkrMbHdVQM9/qA0uRAm12OdTHexlSQbhlDgEMCy7/yqYc6ClUZnsTeW2z4i
iRwq+UahsRTruhi+Cl86wN1i9+S2KVDmfiJv6HZHhj43tDI6xyj4slR4z4Axrauhc8OYkbaxKrun
veOFz3ODBsQvvuGnfVH7FBdv+n2axy+s/fqV2l31hWuy0xAFG1VnWOtxrPcbLB5LIhIpo6s2cb7M
Oh+/5RPkTW8W0SmL9Q5HEtLmqmvizRzBhPAcZ0WSPYLurnjKEnhoBMKaXwO7Hs+YtFMserEVkwkT
qhPlMaZlii6QEmmN5uxKe9f70r3dDJPopKqDy++z9KD5KgJSFRjItrfJOUPwupNyRipE09p16AGF
lrPBGRBfkAR7X66XFceODibQjvC+C4EoIJ7E3o2xQ63VA8pSbsOoRv2oRo/cv6iGtnoxhIR4wIbm
CgdGctfNtndSyps4z8W5YEGS1pICW4oqzmJmQ4fbAetsve5AJrd+hH0EDJRnv79NsBBb2eAcT0LG
5gNEvwsG4XU89OGPoslXYxIQGocMZDU2xG6q2cYrcveqtKXSqR+GEnRxjlLcoLTwoLZZCSjpg8Ye
AuHUmH5N7cmqM/Jd7Tg+ekHn7qnnsmiwmuyIjsTZ6Hn8V0mb46WmBosiBm3uYh5S3fiO1DZBdeXs
dHME4mtiDAkDMhRVeyKOazQhDL+UQwLu3xVu4uiuZyhAIzMdYl1Wu6Ias+MQ+78IAgMX1L6cCI5s
4iK5YA+dHhy9BeJEW+bLQ5182wL1JYJ/9TpSerI0zUdsrdKvkO96W6UWkSB6nHbiltRMIsL0JnVe
bz8bx/73WZJ2qtLEsRoUp6ojGqD02muTrhPdxstqsHk5YoDJjvC+orWI7fY1t5ovUXTHIM+618mg
vHo7rb6B1EWBVeXp9u3DWD2XjXeRcXanlsfqQcsLqD5+tXYbKJ8uGsoD14C7cppg73SUytK+/ruL
SdtNu4XC4PdPWvChtjkKZsn4pK+4K0x0nWyHVDkSxQeQSKfI9zewm+rAYIfQT3GNdGCcjfIJE+qu
LrwevVyg30BJAQXWPWT2o9pcFXgFsGc7ZKKZ97O+9BJi+1Of2p6EGOANloQr4trRyu1bjQoqpp2m
j+3dkAz19lYiEDmXQhPpWxJdDjcR+JROF9NIpzVOJnurGorh6xhX4lsM7S5KwfJGrhbyeWVYDAGw
PlT51KGSHEmiDet2M/oVAv/wb2DEpEmxnwebmk9kdviwg4PFgKbV497S83E3EVRPkq85HqalW2WX
HRZEuLZrJbJSwqt0h1eB9ARqeLjkreJMUgB8onFX9QFRVYsmO5WyxD3QWz88ozCv+rDLSR9y0Igd
lQMihAJ/dqr5tdNy3PFLY8eJaMxJK5gOv/O1ZdP7l9t7cLMbS/QyK08x+PzSOgdWUl2SxKAE4hTB
QVKS6XCIndTiGnwZH7IbYn1lgFJ9ZfWgIDbqnFJLOF10l5a4iNT76lQpt9fih6gDfzoOTobccoSv
Dy7LepZg8I81Wzv2wvaBuI/ow4rhrdZ1/XM5gATgotkYzHOckpBoQuXlCkOiqs3kY3Z9RRWe5VS4
L+JvKapNisrAZXU4/ytfzIfMS7RXzzf3illYOuX3ierOeQyp6cLizenkajLbiDgkLns5yqvgHRnz
E+P6fLasJYrbdItPEQ5r23gpZyICV7VXrtJR7pEQ9Qe3kO1J72l8OAqPRffn4tihh5IzZO2P+/Ve
Fh5Sjt7Xz0B27E1JT75oHfsb7c7uit7XWjmYZ2hwLwzP3nLzc1Pzwv8jlle33D9WpgSNG1J6lucQ
Qeh42rJy/ddW2ww0BjjhNyedbu0x6c3paeqSm/UL+dFwAMpCZNSC+9SM6TVu7eZQJdnGl1n1EZTR
R5A0H+NUBF/LQVASqlynRr1RGxmoYCRcZay5stFcrL+YTdXnXwzWeBFe9SS4l85jm7j3TOnxGsi/
2PYVGz0zj1AbdF7wZPtmeah0bT603TiuotwSEHlA1S67zchok1U+DoQC8X9BkFk2WB3Rlb3jSpTw
5H+HNrLwwMxe5iHkviu7w+zZ3mshfqiRfnbtBxBOYKNoUT4j5ushmAOMa+y3Jg2wefqDeYSUkO70
QZqHgNyU9ySN1qUoy4u91EL7KezuujH+NLJkPJpm5e7yPGsJ1KjI9Vyg+foA/twbvzMb2kfIPDZK
NzZg0Yz318B+Z5rhikjppMiI1dK1d4AH7UFjXPCmb7HOUpBvm4xVzNIFaHD3JCgTPLFLHzcdqrdL
x/27ud25s9uI7Sz9+UETwXdoO9N7iIpphWf/qWBb+eqUZKoujt6RrXic/oj9WXuIbMleXkD6UYDJ
CSLAysB97JUQjhloRfagHhqMqmdCaS+q/mbRPB9WtRbOW7tgzhamHT+Iyf4QlWe+9dBgD37Ylltt
nPP9CChtLbGtoBdPIWllZZ1ctOrLa3z7qEYCgRki9zOxQ32V3EV0s/91NMx9up4cdpGq6TstYilH
s7T/KMeb/9/t4GHn9zRQtZBRCGX+g4xQurKZZTt751EDpgrQyX4mCsQ8mZnWozobAcQs5xyQ2J5z
bNIuuW9G8M/qobWc6pBoVroyCxtdFAllNxG64zaM2AskN61N7TLa8G1d43ambJ33zkeMpArZFZNw
MENBbYdUbCc0ijsXn80ReU+Lc5HLSF1QU9mA56cjte8zKz8w8uq2/I/3wvuzMwHawLN1z5WmlPgn
3D9qVDRU7a40Hf8MuPaR3SlKVbdkmkIW/Y5KddG/t9/4wKxrERJ0pc6PRonCPZ7aY1bkDrbeRcpm
V+5RS+350NBI3Cn18yiNFW698t2px/lAbiXDi1zAK5E93seTE+30shvvGx+8kToXZHq0S9xsLR2n
+Zabxn4C6vHsEq7yVKbaoelKBKhuKs+ztsRO5AlOSqUDTbKiPau9RkhTMNZacaIvTK4HzfVwdH+G
S2Nc6TnreCYQdijifZ7bwUMfyfjOniJoaEn4oE6pB6stSrKQhmLz+5z6ljTSQX7NcK2WH9dKyECL
5lt2DE9sDcfPJHFBqcdtct8VKSEuvgyIxOXUIulH8oJ7OMvftMaedmQeXzQKZv9qWVnLRRUb2bvn
jtrRiLv0yLNPaGyOtomcH30DztWfPRJIaF+5q3IwgeNUtbiKqDr975IGjf0/Jw6uDRLLTR27m6bD
Evm/E0cf4U2uJxYGgZ9bt+QCrHU/bbtw75FGwr7N9WCbe/WbA0T2EpuZtzJkZb2x/2WwIgcyiIrm
2SWuHWQLRwNIxnVhQZOVfc0W3v91/vd3/D5Kip+lpE6ubrvCtDCjJtqlLf1gS4lgeKz/ObJm69e5
wC6/l1SFT8o6OqNhO9kKrqK1xcfMnmafzljAKDaU+3g5sqsXZdmU6WMOnuXDSNtzuwTCx2lzKmcv
+6QVi0cKApTBHMUCwj97OXzSlWJw1SbpRzeTQaD2y4vhrvf9jT10yVvWTuXRlz2DjMpXBSWhb1gj
FvswhHEyk520L3zXuBYGDPlME2gn/Sdh6CiSWmQRF6qk1bn2591QkizVDPH40U3JllQITIEa9tWp
FM3e6jyKhkupYk6sZp8yaaxbBbwABhtuidx+7owICcyUOXAIpzcxlON9hV7g0Yiqd+p4mBPZ526D
fhDwjAp9cytcBXMGZTBjea7l0ZMqmKR43VDmpUSQCSJactYUtKifjNnyH4uppxZL7Jgk6mJ7o2W7
mZGu1WuzjbDbVqIShHsWJhOVRqHXlw+8AfVWlRjUUdHofGRQDupFTS5jyk3McIAIBuMyLiMi7EU2
DcuMqx6wln6nLT2fU9l2hANoxZ5XXK18s0PnTaX3TjUS6o4/GStryn2Ita0NcweprUGAOybnSRUt
dUQsB68R8cHyioSRN622vp2QLMNfv3HH0d4xb+SnEP7BmmWA+bYEuZBWqOEeL1NCdNH8H8MRw06e
wHCwtb5+NLhDtkFZumt96ds2dsNH1UbI9zP9Y/J8DRROLFYtkNOXue/nxxZmreF2DgU2Yj+XzQY9
zPKqiZTPvQriDb6O72mjfzOWRqQc83Zttp1xlI4oPyLN6nd5RLsE0P/0/MdRDmnM1Eftwvv/cEuq
5AM4NUb+XcxmQIUKp7SrR+A9eBXXBLT0ZiZPZO0rqalo6ukwO8arafpPJKvb3+hH1nt+q32oQt5M
RMp6Pn/kYRfCffHqx9ymlz4JURzm2WLzB2qrn4bmGvUExDrtX2pILA3n1Y5l/9RFQEGI3EapDNK0
X3QH3pizmSgrYlLocQVRftX9oPlGAsU3pc31ahqihrtRL5/1eHBVr7xibwYpgPJ0uMzH6iH+50gO
uyKRAp3m4iOa6Vdc1QNG5HlvOuUPiSQYFx+hR9NsUEDXRFtcb4dBCcFJMgWE2K02tx15CqWY5iSp
rC356ksVySyMq0EYhpJeBcvUI2NaNFFyw+uFGbEHQcHLKzOiPrLSffrfAzd/4p8Dt+GatmVqC/qB
y/bPFX+LCZ+um9effpGGZdyvtYKqZzhGFEHxdK5vW/NiiIy96vKVVnoCkBWcGsuqN+YEV9Cq21ep
m+05Zxvmql0OIXQXQTrXuc2dNyU1VAKXsOAU09Kbb6PxzlNCcoNc+McOlqVKxxkXj/qsjOpYYRsj
lSDT+5M+RNF90VAaF30dXaraKK4ylry12p0xIKVWxDUm+hGxZ6+d+8aVmzistW0hKYwHoM5ffx39
qN0U8qYpkuoZ2cEnrYTxRXo0cnFLH5u4sl+jNFmFS9E1hip47JAJz7p2Rc3zU+3mEQJolN3Nn2rP
S68RiUUYYEVERavMP/hn7U2s0eZ1LTxkdVsV1OE8/an3xVPcOMG6lQGb5KUM2OTlWOxHv8DVidGE
hKMNS+xkpTpAKsrFqnxK6b18ipOE4Cg5Ott4Mu2dG9TV1k2RULAVQIGmD+MFqu1j1LJklHk1H+eQ
mxJGrHd0q6aHGlQO0IpNLM95e07c8XunzdVGD/gcq6Y8QE9BYbQEFXhyIrtrGSk6116qU5Dr3cwv
Ly6724gtNVbtobp3Ehzv1TzfI9DDDt+Nn1RMjDXF/AUDwn3pfFRZU+3/91VLU/TPq9Z0aIfSPLEM
gB6u/GMxWhM00znA6k5lWcabxpzOqiysR6w3+7LUTqbsHAoy6Usw+oChmByViqU29Xxz20WD+nOu
fdlshqlFZyqpDHH1pC/FvNaWdEZgfcODOmKIRiHtp/CXll5JTRt5Y9QpIbTh7DJwRN7VJ0oRXFXe
PDvTYO3pS2GNCXH67LrQ7leFN3tM0dNOQxl+gMDBNqhHHGrOhYnYf57fbnvqcrEu+gbWRVSEbpR0
dwqIqDCI6sgV6ROIh2Fv+f1D6+GEtyztSSlNlmet22hP6ppcnlkYAd3Y3qvaiLG0JLWWRMq0x8zP
Ot4t8BGrwpEquCZ00zNA8HeJMJfY+8644Beh3OAKEe5v+yx7eOe+tw5j9Av/UY9rpjb0HJmBSQyG
yU4SFmlA4oJqWv6tXliP1fG6PDN0qoU37oCMcCOIJHb3Hh76YyBD78Hp2dSNoYvVVNHHdcIHXc2O
D+q31MvTBEIaWINofi2qatoN+kKRdJrzwJxbrrTamMpVmKDiZeNcZIdG0++UyIXRpN2hqEOJu2he
cJe5u9sgYOPlpTWJPaVJjOmYjZb+OhIbpEw/9hIYPEMRv1XDxnhGazeN4VsaYI5YarpRXMEXmof0
Lo4q8zDEurObUYI+jBlmgHBJWIoH/71pJvu5tDK2QHHQi+fZ81agTvWdaKGoqe5OhT/CRDO186VJ
5jm6KLqeozwIzLZAaAW5er7pfpQFFBvn+H8XnqRXmeTIDuUDlz2bMTc7+UNwVhR509OaOyGH1xwL
ZYod5VzUKEESP8fCmWE0YBoNjupeLeDNS3IIwqw1H1TTrsVYajmx9aSKtcSybFDCRsioKZsYeUde
IwvqW5WgLLx3mhDT06wlw8XsAFpoTjB9ajjvc/LzHjr9+4RX7j5qcDJN0qzoNvAUQRpaTVJpg7WV
6912okquyg6aof1dyjD+D+KRrjaq/5LYMcqySXEAgnqW5Tiu8cdWpYnCPKo6YSAn6pkGAmIh16Bc
ccVSHWzvrACluqBUtM1oo2ysQXB5R2P2YOZ4D5KMlUAf/D/OvqtZbhzJ+q9s9DvnIwEacGNnH8qx
rjfyemHIXNE7GJLgr/8Ob/dMlzCXxY2K6FBIV2qAMJlIJE6eUyP/A7ogeMIQMEewWt8GEL+7BanD
n/G7GpW+bzp3uALVOrhtAtE8SajbbQPt2TcBSOC3r5kv2YGeV2KJdwoEFPsa8qR3rYJi9hwUqWEL
cCXSKSX0oOpGPb6SwfHY4ztWDeJmZlXba0VQcNqXeNNKvOQq4A5/Yq8VUBDfAqNfA5njgPyAGvff
vwFBMPhMGkDa0jzMr0Pwbm2D3vE+5q0cwWVV8wNI1L2PfgUixQQasleaZP7HDiDjDXTyQKTUxTyi
0vGui5iBaiN1qg86Zj9R3AAZHAHmITuAIk2SBP1d080kMvMjm5cBP1BSGf2ZEc/DdA8qRxm9OqyO
0m94zGiOsupekPxzD30VAqSWBhaAe9i2LuE+SFL/9UtTuhnYCSW0xf79s9ffSUc/iAKCYRRHx6Fh
gNq/Pr8SK4yhv9EDfspsd+dPtvzUUfaxmKv/4xSywLi1XwPV5Bw9F7JfM9dFPqXdRvip/a6sxJfW
CoAktDzymYLMgw9j9l1BTgSEhW5427CmAh6/92+SoRruRArOduDxwc8GCQHhgBhxmt8BhHARR89/
fDWwRIBHo6ohpCNi9fL6gl0WHxxUO/5UKZKsnZRfgDMFjGGGuL3+Es+/q12IJgTasQ6eg5I6jtTQ
lWOz/LnhTfGMCp5t2/L88fVHygMMpHtVfYxb51uZMAjR+eoXYDflr9LfApTp/hpU9nXCIXYE1wcK
KmcBudcXYsQ2m8oT+gq05ccaFZLptgQ0e0d8RgBjbq+8BII6HKnV3euAMqt0wMPQsN3rcBkeFNco
KcwkNQyYBiQEGgxjA1iWGlm5bvSkRDlpcKMqFJj/yf6hrT4DpTSUEPHUDDkblYE+E3eF4hGncHKE
vBVgK7iIvx9eCcVDOr7ktpsdSeLgCcPv7Pfw3+8BisCbAEqVBNiiezyXHCpH1I/pXAmM/BawZUX2
FaAn+Mj5R69/GYC7BQxTGYS+FN+JLiU+4CWonXjVCu4aUPn4kKi8eb245QNPDhqc7Xte2T+aPgmu
EqCed/CEKOB6zRaADLXd0zGsdxzwz0c+65yUcgOFX/34+hN/hAqCo7tPJK7D679/lGf2J5TvQH6t
Bu1wBRK89v5P2wAqAemBa3CHXdVh0UAnD2zwf/9i2R5qDYOmQFQpcVXBLSQB2/EDxz0qmKv8AvL9
z7LXzku/VG3Ib1N3+usX1EBAt3YEhAVkUd2+mjf+a/oMCmrIfVB7eJf7BJA9ZCyzWrTJlvKM7KSX
QjiU+8grqOJzWkKgjnPrmx4zlHryCAHY9AsYmSiZf6PxE2to5H2lA+CxNKkePYTclYDaQzkvUAE5
592f1DAo7n4odVXcNslQ3JaWA8kfewAX9L9+5E0IkCFZ8dQ3kPepELndc0Qm97UPmksFH/U9vnen
DmFWCGqgWZKnczP2AHwc6lFSoLPcnMZHFuA9jzjf/kSmq6nIjn5l41SfHXcQdiiNf72kJg7x9jy/
cTXc6zj1wz3gbkC6zUSRSEP0f77g/L8f438nL83jn8eY+N//wZ9/NC0inQRo0N//+L/vmwr//c/8
//z73xj/5C77wRsBqfGz/yp6ae6/VS/C/Ee/tYze//q63Tf57bc/7GuZSf2kXrh+fhGqlK9fgXHM
//L/+pf/9fLaynvdvvzzjx+NquXcGlKA9R9//dXVz3/+gTKRkyvE3P5ffzkP4J9/XNU/s5f//B9e
vgn5zz/C4B8uUpaO50KVFa7fR0AwvMx/47N/EJsi+8/AkUjxW1wzapADpf/8g3r/8GwH2oYBLs8h
nBD+SjRq/iv/HwGgXTSceXNcByVY5I9/Dfy3Bfx7Qf8LSlKoT6+lwP/9200HGTwAXmfydBc/P3mJ
K30HxbfML48O1NlAa+gPkSesjeM6K4n93/P6f3dgeFGELw2OoaA8tiESnPmmRwF4Ga40Pn/l37HW
342T378+drss6HI0DlUIXE4HXHfrlUBu6buNq1/fZo7DG2c4itSuwRqYtjd2iTLk0CvclXvm0tfP
gOSTuU8UED6NG4xHopAgSyHltnFjkIGebMG/Vvp0ZRcG4Bnxp2I6zZRTDEcJXrUnpPO8L7lbWjdM
xePxsi7m6/PJACynzHJQuQ6orHL0PZwN15EufA/qdchlfz7fycIsmXzXWggxaVmik7SRJYpg8xRn
j2u3a6NY6mA2jZNRtAAnBbZP9XEADS/q/fo6e58B5Zhctklfa3FO2gectfdFiWQKDiMoVU+T1p9w
eo8r6ge/P4382wa8eVgnzeeBVehhrIM9FzXQ6Kj+BDQisLn42nNUO27ADBbzrXRkkP55Cvx2CPxf
dpZh0mE1FUxBtWBfgb0uf4DKT6e3KZ37paUX8KvLFt4wbuHb2FpJDcSybnsXXAPTTCYwobb+fPtL
E2dYOE5PuwXAz99Dzcm980MrYM/Sqh1gZ5iEdpAVzIXTle7a5/MdLm00w95bZrd9MHfYl2EwXjep
QqbAFQAjrcSuC878FRB8shVYNg22VNTD9Qfq1x/iLKUAIdphAdo/DoSA9jeu8CDscn48zu+VE//e
eq8R9El/LQTBCgTt3l4lSQ/AFmERHuH4toe+hAXlSH+EbpE7jAQc3YF1izclBmo2K2Gkuj3/CUsj
ntf25AtQ5V/1JUim9gMDWJXy5lfa66vO7iFvMiZ35ztZWDfXcBANjHWYr5wo6BXB54TzAOkDu1xx
oktDmP336RBYnvmCcmC/aJa92IinoJHoBhuben6zcWWtD+eHsbDfXcNRuH7OaQ50LuYqB/OVtn8g
3YKLtw9CHbzfQjYL+lUrTmlpygwXwcshb1vSeXvZWBNuIQ7PAaVEUVyyOz+YpQ4M54CnHYfpMvf3
vp2AjA0J6yqBCG6VxRd2YHgHkmtrpq60ItS+Bf6jBI2A9S6AhnSy4kWXlsPwBoLZysbVBSYTxG40
ZCCg3Vh9irxPlXccym9jekzzia50tzBh1AgH8IAICVii4wgQ2qkCIZLT9nu8vTR9dH5FFuKNV5DL
yT6G7GbMBuQuIonXP4m7cQOWARCglCPkGeWwdlovdWNYPER3u5iOFYvmQqT3AAOkD10LVCSgsOnD
ZSMx7H0oRuYMthdGxBqzvet0aXEDfVYcD3hRx8PP+V6WFsSw+5QlbcEAjEIa0kXeAwJtD2Hi8PKy
qIPO3Z4sRxNDJAEz5Ecq6ABxsfMRsP4JGJLzX7+0DIaBqz5AJtP2kYMosQzgrBF7nKV1uckc1V44
Q4aNq4zWQMciee8KaKvsS81GC8Q+OptW5mhpEIaNF6HldYCDYgk6Dm10cF/n9j5jrZLXhVWCj++y
uTIsPSCaCscCTDOGeCQoK6fuHjXQ9E734Go638WCMzGTzVXYDx5IFWB8AIqqnZf4Q/vEBYcKEe2m
0L6WFlARTzoByPCy8Oz1xfdkgwUaU2bbHog0wDRURqmnHbmrgdijKwfj0pgMS9eQQrOrWVXTqyB3
dUBRtjWAmZCAPg310JlzX3gQJoY2h3TGL+encXaGb9wniWH55Qhqh2YaYjwX4Y31vsG7g/ghyJS2
e2vijf9U5KRM4HrKVN7aOWnJZ+2G1Hs63/2CSzCr8jUkVwJWWHGEWju1S90SWiA++JPOt74UrhHD
JSDbC2EC0oURtTEYUNfFvdyjALTUUYLi/+QT6sSHCoUWrPbu8XxLAFcLGMs/s4J43orNLYQ7xHAc
gCKCDXbMg8il2RAlesj3eCKrny2IAkRjFauV6H5pLg3nAUqaOresIIy8EhzaW+UwvFOojGtx4fY0
nIfIOu2RkTPwMA0xuXIDScjHrqWuPtaZAhEimfw2+dFWkyArDnHBXxHDkYAAuMRScJC6AYEIGQek
sNtZxLt76TUMfmWFFnpxjEgBoLSiUz6C3BQvhntfgraq5ZC1yYGoXBnIwuI47PfDyY9DaPF14xQJ
heQrHn36Xdl6wUqgu9S64Th8x06tEW4vygEy2xKJhHqsG7LizZdaN3wEbgMNIEnYrER04NxNnU81
cA0XTsy8JidO1fHb2h1L6LBmgTU9DT24rHd9YuGh5bwPWPr4+ecn7ae5ki0Fi04ECHx4ZdkowUaU
6144NfT31iHx67WyQOsyJsCDVFCS03YRr+zLJf/lGCbNajKxHoUlqHgUOzqoI7XGu6pKPrth8W5k
Fl76oYQAUD3e1FYOuYUzyDGMPLctbg9g6o5Im3+B4p+1AfgExMxuC0DfBG6XEHRn55dmyewM465R
szmhPnSIBst7AZcJnk1dWbR1JAdofJ/vY2H5TRQW7QOoPhXxEFEY+HMoIWvpQI56JW6erfeN0/MV
TXOyuWQN5zegaCxyIAe6hwF+tYoCBeHgxYGWxWfRgAA3jNe44xeWxjas3IFMaczAJBUJz7PAtU9B
BTBB7rpVqBNpOOgVx3JlYEvTZpg8Ds24KAA7i7omj50t94jYBulYpLvLlsWw+soD7MUCvm0f+nkH
GmmH3NhgKojOt75w4tqGzc8sjW4fd9NedeFTm/BPILD5kI3WrS6cy9yKbRg+0pso60VN3oGrZBDv
YicpkttW1eXL+SEsxGW2YfmgpOm7pCcov0V+P7AbiNwGfKfDbtuMza63AdLXCSBHs4zk+R6Xltww
fC+3CpdBfWnflTO9pFAgGA1DtdL60pIYtk7b3CVxzvo9yG2/QFwIcpgihDIXmOJaL79oUezQOMeL
duKWJfy/huCSjqAS3l8bwtsThEINw9d7LFYsdfo9qLYARZ9bF5dOkB0axl1AxgxU/Gi9mwQY3lvI
0yA3pVihNr5P1viwlsZg2HXqeqwB/gd5EJe8NLRm+9i1pgun3zDqAnShKPVD40wwMMG6qd5DezBd
KYl42/sBY/T79I8SWaNSF/h0wgEP5+9GifIp4U6HvnU/icAuVrbqUkeGaVdpS+qG2mqP/H40CPs+
L7pHb8y/p5Qe/axaybEuHO72K3fNyeEBcTjZNukAzD+4I2g8QsY8PALxvvUL65gAgZT27hNwyrsu
di8cmmHjoELkVKcWxMyURrSSA8XogqlzzL65hfMuCMfDJb4EhV6/rxWqq8YcVwK1z/0wBd9ZVm4U
J8HKKBY2sVkSg6RF3FlZLPeQkUCSJCvTSBAnWDk8llo3zHxUUHtGBaeKJryGCsh1VoCxTWOKKvfz
k7Owv14rfk7WnXRjCC6QpI+AfW+fQxQfHdoK4ExsZQdQy9C7qzSrLhyNYfBOhnKnBpWJURKL8jrM
hbMTBUDG54cyW/Z/xj82Myxe8RhUwNpTkQzpV0DIb0ZRZZuaWStTtdT+vEYnUzWikK3S2pJRllr3
cLhfaJw8FW31dP7z3z6U8BTze/NhllWQDAhkhLdClIQOOFD7Jn3uWXIdFjld2a5LgyC/91IXwuIh
UyrimXcHZGGzqUj/IP3x0/lRLLVvGDXQFUMrcBnYg7seUKz4XaadT8SrVth1lvwUM4wZrImJhehA
Axo9oQp8xNtqEUOyc3Kacp80OZiyYk63qFRoAN2fgElUvFqZu4UVCowTvU88lRZoOSoRh95rXda7
agjJ0dIsOLSsVCtXkaV+DKNXAGrbUGZUER7bHwBFBY8giqNoSyBJ2IW/zi/UUiezQzjZzTHLQEYO
BGk0AEm/AUX5Q1W12SYg7WOZZpcdwsHc+UknYe27WWtVMgIj04sP2NU1HE7weH4EC1stmH9+0jiR
RHLJM3gT4K0ckUCHvb9BAenzZc0b5j65KMiJ00JFNsB3qIxu9vHQfC07duHnG/YOFvNxyCjaZ9bw
WNTxYciba4e4KxHK0voaho5SujiRNJE49ayn3gbgW7ERV1rUJwqb1ismsXB8BIa5O07bBpMFArcO
cy8rd+YphWA7qhohLadItxKeLC21YfUQO+1xcmCuCoVYLp72EME+xKDaPL/U85K+cXLM0LDTnQT1
T01HvBHsm6k/8oHcuN7KKix8uG+YMlhipN+0uCVTR161ogEPhUQwqlbc4dKHG0aclXJMlcKHk+ad
DdDlGL5cNiOG4ZZhDrFgcH3unYZ9I+CsKcLgeFnT81SdmK3q+mLUgy9Ry50774EtIlGuqNidb31h
Q5qAOgbwX26XoYzAslekbgTM0g0jbQRl5CcoS1y27X3DdhMiE6t1bWsPf/w0Oc7Wsv1vnQCbFKgi
IC9eXrgxDSPGru+6ElJRkTcNLRSux27r9iCxOj9XS5vTsCqUQXagVNcySjuoN9jZV6C8AcCy4u8X
tW9C4Aa8iGldx1AiSttjhpeHXWzlz1nK9MoyLAzAM6yLK2XjoRAdsNJ7ZG39HQCEO+aHl3loE/oG
PKi2OxYKoLjp40iK7yUp70TgrTS/YLyeYWModQwoJBdlFA7Uhf7HTLLiQtDt/OQv+H8T9pYKty8R
DFt7OkH9qlLqO6rLt2FtfQD1srhwAeahndjyGCp3KELYckBsUHbaKBGWwOfzCcy6XSPWAq+ldTbM
rR0qN8abFXDibvsNwlyfUPD+2Y7Llch7qXnDynpKbQ4iDmsPxku8hMyno1UiMqZqkiursdSFcU6i
3CJAxn9EcE/SWz4FX/NsuENx1ofzi720lQxLzivQooBeUUS6o3c8t7J9Brro6HzjC99uwtpUwgF/
Vj3uPZ7euWBdBkvuvhymFQzZwrebKDYo/dYaTD0iIsQjqOanX8MR9fqXfbtxQOoUEgCskuBE0JA7
KOl1MzQPXV+tmPCCkZnQNIKnTQDKoX5eDPFzyvzrMrffN/j8bTdnfM+PYamTeV1OjKwBj2MIaR0e
dWFGt3HYHhlLvvhN9RP63IfzfcyA+rdCIBOdpqCHV4A8k0e+A8IEAeCq5xDQTlfeT+jo3HaoeACh
UnqFB5liOwCOvcvs9h0Ed7qoiu21+8LSVjMMfbAAiwOzOZYrJQ9Ces+WG7wXIf14fpRLzRuGDvYP
kbY+dNFji0YJxCtGFPDY1VoSbSH2MBms+5hBZaBEFcsgs31ARigRxuIpoVxtCMvuBCr6zo9jyWQM
c89AriGgvADJq7TdFq6+r9iFAauJUxssTkrAPXiUVr2nNjzw87sOZeGbISdI053//oV1MLFqXlGP
ddF4mCgtHy042TJ1P1lt8f588wvTQw2jHwHiLH2kAeBRenGsZpVzgCzpyuQvffxspifmmJDUQyxD
eFS6zieolzyjuGPvWu3KHl36+Lnbk+bTsWsL0GtBQJJkLpTCiyaUUMBqabHy/fN3vnHZMZFpbpok
TDEQdUyj9ZRV5H3ZtY9jDW4CsBKfX4ClKTLMuMw8yP9KdCHi/q5DIWOjxqPM6pUbxFLzhhmXTMdV
12secRr8sHuG8JsR+eSAaHTlTFrqwTiuSdBDRy3DBoWuoNh0JZizu7YEQ3944RAMC67G2JIjSB4j
7ibgqPDJQ5zaDykPf160AiYgTXJXKTfECsCh3kBO9aZI64jF5LI9ZILPwiEpVd4lIHspso9ASj9D
KOsduCEe2m7tdWBhmxLDiPGwD9ALxHYjcANsvaLEDbq7HVl1O3B22TY14WbIgMrYH6wO0mnsk5/4
txrP/SCn/3zZGsyb68SS49GtwMSR40jFXG3CLgH5rMeSLWhrL/OjJqJMUvCU5k3YRUU4fhjH6YmT
4gk6JB/OD+CVqfwNV2HybzDRB6B4B6/xeGDReJV+dl1IqWySr9B11w/9vt431q584h9i6BCuJD8X
/J8JULNt3EhrUCZHDLxuKLfNO5j32FTvVsY0O4k3xkQM55GjFH7qc40569oPU1A9ctbdZZb4Tjtr
2NuN/yELiNrWHcjK8iJQG2RsQKPa5SuTujQ+w7WAkdYH/wPtoinkZOsI974fkjVE7VLjhltRVs0a
b2y6KPGmVKabgHZN+8LCvljJZy10YILTIACFqv6x7iLdCtlGjtN1YhOjEHDtEWepA+NKD+4IxTgY
aMDqCWXsXTEGLWSbwwCM7pdtAJOW36mgPjKEVgu2se44UcgOEOsWeipHXVk3Ni+OQQeaq7zaFSEu
zk1mf+n8tdeXhQjRMWKHIIB8hN3bbUQL/iFHXXAsAzCa+IKDV1yDcGTt9j/7mDd2uWP4HonCUi1o
jbzXNNUv/TTqa2cixbdCj/UaRmOpj3kJT/zbmHEf7AjzRKYQMZE+37XgXxwh83F+pZa2ghlFEGjT
W4FqI1QItkctbHEAZ3S6cgIvtW74gZ6C9RaiB6D9i73pk93ECTRgQISzss2WmjfMnMLze6CFb6MQ
ymTiEChG3Y0XN/7azXbhfHx9IDuZfTyeFk3d9m3EgjqPBDKenLMPTV1/80CSuzu/BAtLbALWgqIi
nS85tpEr32WJeErl9ClkIjrf/MIkmYg1EIAO4GdKuiiow691A1LM1IUM5mWNGwFEBxYBZqmqBSbf
4l8t3yFXqqj6y7aPbVhyK2WaB9RrwHvobZHwtXccxNz7yz7dsF5IiwGNUaJx1kgJ4jTvCnwza1Y1
P2q84RpMPFoHDk+oz5FZvVtn1ockmJyughgYj+mzbyvKb6wU0pVbFQdMP4ogDtqrDozSLXixlMcg
PUAKaA64YTzoCFU0oLYaBp3zbyPzq3wHCjUH52gh6/yqGuIEYtojys8ia0Lx2yMVIAq8Cynx+6+2
LIrsXRg3UOLzPREwkMv6NviextDJ9r5HRf1lDFw3fpQgIsy/Q+epUD/LOkiRXSxkV937SFs4G1Ds
BRrEG7Ie9gP0AjTw0hBiAvdyRTSgx3HHD05NtToiNTwlxyHswRpdodrOvhogKx1eNeDJjp9BNA1i
N5De2CCmdRVl9YXLaTgysE0pfDnY9C08jW+aoUaKVDeXxYAmNg/ITo2QtQSRqZ9/7cf6IQRlXxxk
lwWxtuHHerwwjSWYXiJPxfAy5XXQhNHEwgsdjBGweD0gQE6Vt2AHCkeQsoQFJEfznyBdWNnub3ow
JzRReNxOqF/gmRLpHgiNNnBhdLC+ohbz/XlTXWrfiFdyVBT3NSCRUW7bIRDQVnlAsV12bKisLnE1
GILhyFI/s1VNfBEFeAW6mgLQCXcld5/PD+DNkAStG46MV0nf9xCNitjI8y0AxPkNIuJpD0UHcqVp
1t0qsCCe72tpsuafn5xZ0FSTqO8JMVmogt54RfcREsbORsdqZTBLHcwHzUkHdsbB/8HaJgIVI1R3
Qu01V5CtUl+Qs1klFFjqxDBnp86cyaLYs1BW9UYIemXtS6vS8SdIo4puxTDmL/4PL41lIb+PBPRY
Q2ylEsvilr+A4b72LNGtuIw3Qwe0bdg0qPJ53+mgwe298d/XbaU+F5PV/KxcPXzRDW1+nV/upa1l
GHfvdRPtFR5fyy4EhSIFzxAuj5ZPbrtiAjNcn1me3oywl2/nO1yYNBOLB1Lk0rHHBOEKlBpUo4Yo
y7KLTnwwpBuW3gZDnIN8rUFKRUJWXjk+zv3Bji77dMPIBxvF7R6EPlHvXJbXKauLG1kI++NlrRtG
LvI6KWIQOUderYJrcE3bX3EH1itmvTTthlkHY9VNlUAoWsRleaVqluO5Xa4hFBd2K5t7PbFpQkvQ
Wc8HHISQryEReI8g7ivN9EclIZ9z2fyYJs2dUY24O0eWrulLisKGl6lSkHO4rHnDmD1C6zzNC1xq
/aC3roqwhuJPPAzeCgzktR7mDW9hsvaj1Bi08iWrIwC6ZPGY1VozsArWpN0NorHeJ6K6t1jQE6ic
CQ1CSkg6ASJRdYTDf4G+/cKdYFg8DygiyByx5aC7WcamypHdrNK6LQ8XzaQJwfNtOuFKAtcVU55X
t8UIoTokskGgt7usA8PKJ1txlDuTOqLUyRCMDPngIg/k9mucSQunR2AYOqQmKl4TdCCS7LOQxRGE
chAdsX5c9v2GpZey0tDngvYGeHXEdkzor0mC7u6yxg1DT7rJEQKCTFFvu4dyFgMiYiVOW7DywLDy
yrLsZADvSzQNQL+CsADqSuTJT5M7CF58uOzzDSuXackTB0V9UegxCmKBftjgcbteMfKlhTWMfAhA
ZlZjbaNMN9NtYjvjbpJh/t5lKVnZ/UtdGAe3yN0abL5OFSFquw+gSxT7JEoh0X7Z/BjWm4x4e/U5
VLrC3HKPNE6zY9m2F+USwKlmgOyGws9YX9AqchuRRRrUgu+b3O2PaaCgQXN+BAsTZMLt3HBEgX1t
VwiV6xx4KQZ9R/Ku09NlO8g3jJe3dQIhyQwz5KbDLZMhhCuqnjxe9vWG7YZDofsB4s1RTlOUNIce
lDuvUpm7egdhmCb4dVk38+SdHKiVlYmuD6FuRkoF2TVnp6T9nDjx/nzzC9GAicCjia+KZLJgB9T2
IPwD+jOk00GwHK8s8tJpZ6LvQEEimc0TRDOl2DErPDpQUe1c0NGmoEBtxgNE1e40jX/ZDdgbs7Ws
zNLmMgy8zhmzCgAu92KizpEWEhro2oJcWOrVlxm4+eBSZuBGtokoo0zF7cERWRm1FRTFZOaxlQNu
aRSGkbeTVdkxZE6hk17+aLryhliABOt4WnkhWGjfBP0pDcYkpfHhCP1ZukVdfPs1Czz+MJVh068c
REudGKc06IfiGKwzZTTx4DvUQa6aNH0HBaKVeGphC5vAP7eHmpCHAleUaUN2c8Mhtvk+UHINYzF7
izeiNRP4lxFRQ8B+XgKag79dgbRVp/JzPtBmXxaWv4nB4r2yo2bf8VZf8wyeGHsDxaBxApd95HDn
DtyxUKepOEr6HBBOgUxn7Uq5NGPzz0+6Cf0JlNcCgT90GR29yxQAshvmk06sPAsurbhxdrN+iFsE
0RhH6uudA/2jB9ESvp1Sp71w1Q371n6G94ahs3YgCx6b69x2oDlBWm+trGMmDX1zLYzj23cpGX1f
YVuhFKJCvWlne6AZAWkpqlnABg0xjrYROyAD7CLKecxQfJWztPnkeKiOa8uk3VaBaz0HCbj++Qbs
6krugzS0ys9tQyAEObRD2oHdNh9/0Mp1b/o2l9c6S3tU9KlhA3mCNEs3dpW50/vUQT3TE4e4gX5I
bUB17/M2tSbISlupuKMN5eGWgvW3/3H+WFhaQMPveJPfkbnIHnq9Tn7fh0V4O0B59Di4dv7poi5M
oGIK6eIemjlFJHPvo4jtHfbfU2Hpy7agCVTElRYvhP5QRHQS0H0k7lU3yc9ht3Z5WnALrhFcgF+n
SiYxFkha1CVBkZHmch9qoER2U9VZ03WAGm92JUIrvwjH4YQmftHpQs93e69AZhri9W4xlIekqyA/
jJd3iTqqlTNhwQm5hhNKkeBzKKdF1LUJtIChYbfB49h1W0OJYBBrL7sLO8yEMDp2ApJprorIL1X2
DsAF94GlyfhtzB1rJRW71IXhhew4DBLSdsVejBR6P7ocJfslXGjOHbMB1Y0rnmhpvgxPBBRHoiAY
nqAYF28kB+WNUFvNUVWQVRMjW9avPmO9XU+HHWD4pCRF9ibmZRHZ1a+YfQaAey8n+qvN6W7kYDd3
2B7opHvJ19Jobz4/oUPDD1hj6yAxURfRVFvHFLz6YAba2NLeTp2E2GK1J2V3GNmFm8LEMwY0LtgE
TZ4daHoCeRWWwoNaQAi8gp/0pb2ywRf2xX8AGtG2n4EzZjc2qr0dmwzieKqpH0vfWqs+XThhTVCj
ANtClmk8pAWBJyGq7iTbzLLXLk5Lrc878eT87jOkTalyIF2tKURTMggg5mXy67xfXmrcNP+6s+yy
quJdFZdXoSv2msiViZ8DvjfCGxPMCN9oC4i/x7uEc2hEYdOKfosLzsYZPwxOetuumeTSGAzLn8C1
DFYNhGtsStR1FqL2pwwAgzo/Q0v7xzD42AvAm0qtcDcqEO6yuhXQrbK9fWmlL+d7WDL016DkZIXB
QgtJEVDoQOaSv8wyfyg5vAdBwhMf6SG2/IexT6Flo+VL1a7tqgU/Rg1bT/wgsXqwa0dQiyoPfROP
104HXyZo4mzxeMJW3PKCTzHRjpYe8exT8Qzcl/SGU/cuhrb1QIc9VCVQAN7egjp82tRq3J6fzIXN
YMIfx9zuFNTRQ+y62oL+9lwBA/ZFNu0ua9+IBCCeJrvSrUM8Xvu3Se8dtNd9uaxpw9B1Oo5JlSAM
K6VCcbyq4XhL7/l840vrYBh6j0qLqUkaGHobfIyHYGv1n5n4CoWXHa3Jc68VZFXXADBLizD//GRD
T2C6Er1sM+SaE3snU61+xbwO16B0CyZp4hBDwMZd6J6FO+Y2E9lIJ+0OVuP8Un08WStm/0qd9Yb7
MsGIrj85oGJL0sjRFu1vqiKv6LfAh0zZFsgEfp1qDxheC6TboKidRjt8GiAj1O0DVMTKb+k0cDeS
CHr5Zfl7YkQDo9U5YGSB2g6YUGUCZfC6yg4g+IeA6PkdsrRohkeAAKX0mZNCsD2cLO+aFbUeD+D7
Rnn4+Q4WgmgToMhloaY+btVeQbZmX0A/LYur+yLmL549HFS3Vju54NpMCj2EYR5taYV+WrA5j3gi
L/Kk3ghlHSs3WEnILnVi+IE26F0RS3TSq6HYQJn0nkzZlZ6cT6EjfpyfsKU+DIfgpgqMKArQ/5xM
kDCfHkXSfw587wUJiu/nu1hYdBOM2BSM2TYFRUpP0moDoTmwyIyufbisdcMPJExDfduict+gMnbT
FDy5LwMqP55vfcENvNZLnXgZqK211PE7uZfQBt9kfgy0lwydbcogTHW+i6XpMQ7/jA9Og1dfuY9B
N/ChzThYtHx7WqOQWQiRXrOoJyOYoGbTQYIGBMEcG1QJ8Kjb3h3J2LFu3WOdsE9psFYquDQUw7xR
d00nyjyxz0KnOnh2XW+RM11jIFywbRONSAdCp7KQYt81yR6qUfcuBcY5FN0v5aA6Ldc/zy/IUj/z
TJ7MmBo6L06CWaPRKZ8zP3msgvSmbLsHV+h3c/nPivtf6scwb69QvkU7rMzgOA8cj7N42nkuB6vY
BDU0H7M12M3CqphYRWtqqy4uKbidULm0C1G9t4WTX+M5W7AQe/75yWxNKDSJs56LfdCS71npPoFj
4lfTJiux3dLHzz8/aT6t0qppWlftvTANNhZxAZqf4mZ/fqkXvJ/JnFdChBkVVrjyNLFS6V5zpcku
VVVWHbRPSn5weQtp9fOdLYRHJlQv7mnsOjmGUg58nzXeDZjn75CH+4xT/8Ca+Bfr2VU7rlUaLHVn
HOZtGgdS+uhOZvxad/I2pPZNrV887ysDAG5bpOzIAFo7P7ilmTRMv8jhaBgkaPYMUqHQu+9xYPGu
3zBJHkUVrzwTv73ZmAnnC0G6ICvP4/u+UP2hShnZZFZQ3ibaGS6ySmYy6+mK+v7EsUIO7tsbFAr8
mNz8tkrSh8HvvzsdlGPPz9jb5s9MXN+UVu7UIJu0D8Oy2xRWe/3/Ofuy5Uh1bdsvIkIgGukVyExn
ptNN2WVX1YuiWho1CARI8PV3+DzdW3evsyL26961nHaCpuYcczRakh4aoeaxmNUfM67/MiT/50fD
/qb4mWIr5oIhb66Ta1vaNGvKfremnPJ1KqdA/uUs/eeTyvhfhUCkqZriPsfHzCPyAxsZY9fQL//y
bcX/9OP/KgRLvO0C+aFAJ8DeLSRWlhuCOpvBV7AEvvcemnEZhfcsDWeImR94l45HWJ5OZTxmxzkL
5L98P+j/W5AExUct4Gcf2nH+k1PWwVLOvjRjfLOw6cvH/0rTH7O/GYBYCwB83xArnUZIR1+jn4My
r//7m/efWwL2NwFQxkksJB2L45gvukpHb0ruM3EnnF6uKwCON3Czk5PUoj3+75/4Tw/vr+oQK7AK
d9jJHXcRVFa5OJ6Hax4rw/6lMPzDB/xN/bOOLZhdLD+ylh2QTVoiL/u/+93/Jv7BU26ctwQ/ek2S
097NNS9c/V99LX+77yHkpBNtMeJr+fDeYg10QHpc/s2a8B+KJfuoB//X1QkfHMg1tiGtEVNcZwbB
tZN9InnxbyfyH16jvw33MnhMtRM1aW0s+50on/2akIF5WYTgnwa3fqG+/7rY6SGf9u0U2nW5G80s
P0lYCx0WjYzqsA1DGSvooBRNnynPk7Ln8t/cBv+h7P1NHDQ2HnuFxF/sGEz/RY0KC7I93kF4i8dL
Cs+Pl//9If7T5/xVELpI2pR5kR+1jdwdlLeb+Z0sELLcNXr37W1Gu/Jvmqv/gbT+f8SAsb+GBRd2
My7GqYMu4dN5lHccNbBcTkFW/FjP9WsoT/fpY38I1fhoL+wO9e/QvNoqKWW9/FeGwzH7m2+YKboG
BMOpg0xfQ74juvffWFQx+x8u33/6E/+qFdBhtpvH4zpMIbd8q/I2QmNUS7dk+Vb6OU1xVtoRQr6q
nRJeIK17QSoJ/lDDQ0uqaR/xbg0KsdL6aOOml3BmHYWL75zq8vEbpR5UTEAP/SzLbWr85KEh6Wh8
RWrXIm6a9VNUnAO8J0YwADNv1ecUYqLhdYjNFMo1QRYRPJMIHEppr8loK4QVkW48xirfRFNv4+oR
+ZbyAeOP6IaoDAXrL1TSucLm335G3m1RKrVPX6dhT/8gJgEq82Ifo+IKZ3Atyh4D+F5yE+LhAney
9mJ9Tm6b4R9Umq0LGEU115E7mUyk3TfPYhtdjOnTZikLJH9fQLbKT96k6rSQdnpMEO3rkGoLrv3O
WmSRO03hXTsUmz4CGV6aqg++OWYRos+7tDurlu9fzGoagb8/4bRSnQ+hFoLqKu8JK9lCKpWnB5rw
7gzfq/XEjEuOoJ3W0ma/7LTdt1AAVXERbtSPx2yApECs/qSBOks7H9eJt9VcnIeGo+7dwOB8hKXu
r6WxZYIk1hJJDj9o9AM6qxuLQnzM5kV+BNXiPwJpoWczQbIarNp0KfLhLnBIdkO0uod4ntOKUTE8
tEkjTuAiUwWYk8PCD+jDTvDiEMh9mx59I8C9ad44fkln620f+cO8KVJ63EvlAt/uchjSn3RLzs6E
l75f8nLy2UVP6l5saVX09GFt1ZFs7JaI9eu0Np/7dv1N80zBWNrWUM8hLpd76Fej9j3Zmtdldk/Z
jscxjrRkWBUdjGp/DHv2PTbRe8rTH27nN1V01bD564LQhzZKPnuawyFZbxUhLTkUY/uFwdAG6uFa
JvOD6pDe7fT6M/K9K5HxdUi7sRbLi2YNOrxjY+HLtGbQnm/0jnTuTXJE0He0Tu1UlNtgP9Ednq88
3LLkPc6LI/IVDqHP7k1SgOCU8s+rVzdO1Kdm779tfbhXBTtkFknkEDtEWgLIP9OcH6M4flCttvCh
dg8O9kCtm+qmJeeB9HcwnDh0C7vzcTjBTeTatKYc+/g6NvMjRDNNPXTDYWmbM0L6qk52X/EqlrsS
j02zvQviamS0VXv8lW/8Sa7h2AVbicbWQ9rVLVhfiFQ/9Zw/WPxc6z1KwWP6kTK+4y2R9gAq49Pi
ouOCsORmQ6C7NQcE2RwQQgwJNu/raVGPCG6/W9TvIv+ZUPkGvdDJdAwqFTR1MrskwlX5lL4nXYsB
FAFu+mx595Kw5EwsElwaTD1IKTgl6dTXkOzdJ5QcJTJySoSkdhWbvLp3PmvLJWE/trg/snV4ShhR
JUiX3+EmXdO8+R7W7WH/CLcI62XEO4Agz+OExIBSE+M/jtYr8p6eij55EmL8EYiNSyOkLyHSRLeN
iPVD6iyFPmj+lbHxF4IyHlsk6iDoPX8w/YcYUkaPE8+hXbBOIyRAIT1+W+oVE28d8rUrmxkecEuU
pl93KcwLAsq4Lc0cdnFYlsS8Lj12OSVIJcXTnLD0pQ+Bs7LwZnkxcbfViAnFKyAnVc1d/0A28StD
5nNlYAmSV/i3y/Cy6i16SuMFNsPdiMDcU4/85hF/ooOYvGWyOHUpbd9TjZiPKkGuOcIEWlWMZZ6N
gb1xjyzNEiR9OG53fVqgBAgr5pLReXlN19W8ad7AEjZOUYIQUG4inP3W6oODQXCN0K/9QCc1Fi8T
QP4nATdZetgE2DWXDKnN3xlWxF9YAXxsmCb6kKZzdEvCkFbCK53W6xgac3RhmaKDRnj03ZjtsTzp
KJu/xz0oxT3roytIULxqd9ogVz2Z5HMv4JSPm6wZvgymXT6E82nVrru5F75j1aa1ObcJPqFOgiLm
TNW4ZNiXwiT0nPfbyu/5TqP0xhCFgAju0T7MHaeIQVgi8t6rOOTXeZri5aSaxZIqUZGi5Wwj+92F
NnwXIjFvFkXkjKsjehc9dqalx1cFnjgu0N+bsmtcj87yG+RgX6Tm+BMKpNMdZjdmOJFrxJdaOQbp
JQhM9JLGQ3YU82KmY69mfpwRbvfWJaz/uot2iI45BJfiOUxtW6Ng4VdxbjjPRdy9gAhKfjYNTB6Q
gNQGer9qPv5ptKPkgIik5es08YC40VU1X6YoTx9kF5JfNFlTi2dOh7smJttDhyf+TYLs82VIQU1w
MXy9yknDeGsdZn5VIwDBnbr8IKUqToH1qhIErcPTbhQ/OZmQJ53m4ydYdJiXTY/jXbrwCac6zZmp
5iEHyCfCRO7w3Nh5b5u4XFPN3ru1AUTDiwlXdOr2zw5khv7Ckrw4j/3Y1Yi++TbFqTMHGWiXfxr4
1H39yAZLSgJg9OccJcvRLdwl59khVOFxgcdvqNXa48rb0oGWQ8rNiDOZqsc8DO4QxVHz3PrMf9EM
S+3UkeJ1mGN9wQogO3bG+JOd2+4I7+vkjmfF9oD6u37P12hyyIPwfS3nmd2lDX6nbQMp7CMeu+Kc
Rc/ZBqXGlvdgyRb4klGRomircG2un6cQm74e+i1bsQsqOL3f21VnVbGn8o8nMaLZe7fBlXxtr8b7
4ktBG11FbRtX4C7SymexwaeMuBAx8rVsaeqp6Fr1O2+xnGkrGIEX8MDIRp+RtIobB9BzCSsjtERD
xr5MnKfvqhOkvY1I0G2g0V3y7IeB93NXI6cvLipGmng9y9Al2SEYR3r0KjtSQu4C5M3bYYfUKSr3
NdinDPRZVwY6NOTK4gj0RzIW/QttVxN+Ud3n6RHW5FiHtpLgwBa29eKPWpTxUUnUrsYGBpPFsi6H
TVugkWd8AgDVA4+G/KdWHpwmfJMk/TTrHJt7mUt+zGG4U02DWEd0f3L2hFZQJmtbpWmWJOiqDP3U
9X3yTdHmJYMdUDU3YyQwW47iBaFV61pmVOQPkJYv/JvLQDgKJXzfmvHcCBBe97zN8DUikMqAPNg0
cU3Qx6orNXSy9YJS+slMjejufS+zioc9TEe9BbtVyMEl0fccf9B2I7rhyYmzrEj6asgj4Vg5SxLW
n15GkDLAABNOKTawfT0rAuIWTBE900NerYnm3bVTiyyehxTRskNph3lBuviabDfUH7Ydk66P1cF3
OuKXcfFZVCMRkZJPCulHa03CvPArbIoVO/h5I1/g0d+vVSOpB6ivdP+9CR/DoC8Sxk+pHs1QdjDG
2ktiEvNOJPqTOrQC4cdahT2rXZrZb5qgUwbT0XT8gcOYbquNsNl+6ycEaT01DobOh0z7qD0yvIIB
33dowkFqthV16ynsP4yAp269Dab7DUXH0t9ZHffjO57LBq8WDBpLRbuWLJXAMV8rMnq4pTXEoUuL
QTYEJRU5iRKrzTUXR+hnC1dBCzzQa5rMTN0ZaDiWuke0XfrA97H4oZxBybFb3w4HY/NIl6uFKv3o
UZ+zy9RJOX8fE0csKRtPY44UnCxXP7tphH0Rgkv0Zl4gcR62GyQojlVjMkQpUvPamJ87SJ+nV7kT
WNR+GIyaH0tsxulM+N7i6xn0STapkK+Edbb9xC00OE/Emx2JbWIJ2ZzWLnJrfGnGqae/pI1Ve+3z
kW4nm+s1uiM0+O1zn9I0+Qq2b8p/xV6Kh3hYowvoRPtPrmJ4C3hocRuSCvCjkCLtL4i4W/c7GIfS
Lwo4Ha81MrzyZ1MEtT80nR2Xu06kQ/6UELLzt77ZXJx9RFsWSTUUsQx52RPuZMl17tZLjDjCAbXb
5pjUsORK+YMZOnj8VJHdCKvbEa8UemTEyR/3AqYB9/2w7clLG8jkkCjP0v1gcNOyqCL41PXaScdF
jZtTtBWEJDDQ7iNt4wv5ENrf2b6321vb8t5WjYGhQV/KbbLFaSqWgpwT8hGBtC45Q6OpGC3aHfks
iDT9KVa9vBYgeOdVK2bEMjUFTBeqhI55uIK8WsCQcFZ7dNg6nb42MLqneNdSvp+UkbTARNkQZK/j
a17eYPSZ4Y6iWiuwnajcsRj28GDxrxsirSeBOWcuginj3XqALD4XHfLte6E+jpFfVpqhHwjILIcE
apHyU08WFyOQ1s7LdFiicSbLMeOJmL+TaE76UM4+HeXVB9e0qgzIs+V38EkAyBbgP9A8ZKia6hNv
Fp/ffAo37Wen8HafLXMYwwahp6gefSK2e4o8zCcYijbudbBWAPHesFGlMNLA5fuz7VKdX/d1YOQB
k/ckjiaNkvEyNkuqGCYyNfu+9IEyvONd06nHmEIafQ5g4E23wedzB2ExUiFBZeJbOfqJx+eYcjc/
Zm6MzPekC0zd54o6DPem1ar9Zf00DfcL1vkKVOit2d9EFPfzs5I6ax+g0+vpGX4rubotU4Lg3oNc
iMpB3I+o+L0jNCVgdJnW5ceKRGHgED2L0/7S9vP28bJomjQl2NkrOTgLb4xynTeTvJiIswtNNB3P
2F6uyY3YDnnA1RRHEjcvuOG+HnUBayhkTvjfmD416iJSGmdbakiDKQprl6ifMtGDf04tQ25lwzoV
v2TAyckfHJw2OWdRilFvnlAffjQM9NW+LOQgux8rOLkRrjc6yuArNxbpdI6jlew/YEHczmdh2zl5
NLt38QkZJ+GpGGZzdoC713vACnn7ja5DLt7JlNH5nYQNdNWqyaMFX7qnzQ5Iwe4WrqFlm8f7RMrR
mEg/smLew68I4YMUZInYQCFXC266TFWFb5b82gmTbD/kVNjmMlMGNj5APBigwgWl1fJoVNew3wAD
RPya4O0JxxUt0PpE4ohFr8QlTFxGrfrpxrtM7nWxtsQ8K8jPMSaAEYY0jdLl4NezW7/jtPoS7pxq
rwdP9pBVzHEQ8EMsInKehSNaYUtGGILAWbbNK4Zm5LehF6RAhtK7JvO5uQtgk6Z13raRrA1hVvxQ
ufUYZ2kgesREOrYJLxGuECy4dvmcS5CJehtfs7hL18fYENAId9sy/hosiseRxbKdXyM6MLx2BUHX
L7q87eExm9EduJEs3H61ahiiUGqfTQo7HVAT8Q+y1E03bPvwu3zwB2VzGxERa1/RNiQAVtK+cPwC
97F+xurcfFSCZgIclFfIOczpYSIisRUSIBb53kss7vW9WcS08ZIwvHhvFgeNvk39tFELsiVuBloV
ig7kHcZJm6J1MxdZgmYyXxXkBoRYDoRgnfR6kgGn4WsGxGY9JoVUcYW71oVLNDRzf8iwcrjns4j8
XNLY6PXClGfdUOlcY7nnQZGaa8riGGZdbtuzK/aARfaZUG4XUi5KxOsnONT2s668gyHHfRqNH7F3
2tl8e5cefZCvQD7tsS6kG5K4T7i/ce2YGduIxzHJBb21tOH+KUbweA8WSeZaBRYGRUF15WqsbI68
b1HjIahp5m9CKzf3x0ybrjelgF8NZlk2aJMNpWr7zSBA3OWSYS5P/Uiq1OWRi0u9AxYGAiCXuHgX
u6bsgjtekwek1bj5qIdskXgmCQhgLwUlRfJjiZbgdZluEzG/+Nqy3lR9j5FYlJkOH520gatt9n0C
ayT1paAR/cC7siGVbQmF2qLOxU7a7heiUj+Y9u3MssyUyqEbsOVIe7Mf23jP4iNSYLv+2UeMK16q
fOKkom7d5jdM0fvyAMkKjeuYh4yfY2iiw58O2ij9mPR8yGFIIl0avhgbCTsdcXbVfsXFNcxoClk2
/cmFgWtUKWac07vWFD6+DX3EyFsYIl68yUzyczosBklv2hdfWwz063c5ma6o+zBkUKuEaf/oUAsB
hFIsq0Tc2bQE4BZ4g99zDyPiN+ZxVL8wC9apqiMArTMyL7ha/TPooHJ421e4wpYzdA264oKq5GED
iEoG9Hpwtj6yPnTNp0YDx7zOocgxK2vSjoBJc40pJk00hMi5bzabllxuIs3K4JTyHI2JleI0JdQy
iGh6B5h9Xy0eQQ3JYIiu1mT9WG2r/bgcdD5l8uLUhPkdvFjgxb+Ui4b1GHot83POIZOtLeMak9cY
w+WoKTs0R8MLoDU+vrrQR+Njvie7PXZjI/IK1aAXP42WbXvYx00EVppiMuot41D9YNuRYKaB8EYU
1ZRs2JVipgGY+7xDjQSw2tN5besoh+PpZbQBwcdAQRJsh+dl9u45ofgB7XWznHbIkcTjEhfH+NQX
FaJ+CndEvkVof3T4RDJUm4Fd02OaIT2imvsmio6zg2TmLlWQ5BxpCrkRShIj7q3YuwSHUsBy2pzX
AC3fkSRAZJGq28bdQ+emEU7aBKnyt6mIRfIINVYMzSoZUN6QjLT3kEaUcmnThh7wombJOYiE5F8y
0iMBtYGR1PJAZBqiL0M8r2NXhQKI6B8fW7Uh72ZVaXsq/Jq1X4Jfx/1etoOc6zhYEELwkLqlc1XT
SZ9eJv0hVAEgZDkSmYqAK3QQcVePyPFIv4Vk0EvlhwmMcJRfeBOULcp1+7ruI1veBCxi2O9hbr3E
j0VfQH5E1Jphq/hQeFyWk0fm9EOwH3Rv3ocpukF344Ac22mw+gvbB9o+ChAD+OfCDEF0CGhAAOZW
Bz+jUt7BD2jRp0G1iHHabLP7556ShD9DjbIPd1g9FcVX1vJGd4coH6W4+j3Kh/aAxEav10MEk/v8
fvaQSbAjysq2TxXJlJ7OfQ85WrnRjL1sLEPKQml8vhSfo351/tgIvFzPni1Gfk3gb8UrgfFePo6I
nmWfgXM2eIUyvzN0nQKzVHjO+zmaXqyj1PzJjEOeSIgbRSqw97XrSzRIwvzawYXL780OhPPPpPYF
+l6CaJm3VIZluN8Sr+PP65pLctntHOY7O4DSiTfapqO9YriEbThVZGnekl0YdzCCSAPweY2Sp3Tt
06EogaLQ4goF7GaPnsJX8tgOiI0ay2hlxpyxLsnRFWQrdjxFmSohu3Pv5nz7ua68y105FC7Er5Fr
huWuTX0BlgPm+Hw/IkayEXdbaooet1gEW7XP8EXhBsB4lsrL0NKwAmXCqfrMAfsCCoh4Thpz1s5r
AdB74/NFdLSgJd0zKPtaAbj6OSODRR8/Mi3oUgI8KLBoMqnsTXJwoJu67EEtxHN/23jTunB0LawB
02NWdCq8R3qDPrBs45kOyxF91Iqrd9jzWH5rW6d6rOLXhspbjzrUPG46dn4DGA4bj7WkbZNr4DlO
Etsf+bQ3qkMW5CKhfgPSO1ig8q3tow/Ef1jYo+K898V5t7EFQLDTvphc3awcy7kSHkls6Q++SBf2
iiqgNS7UKV3km42wanlCGzCNz/3UC/Y7nnO+vmSyo9nnNs4MebXbIuNPjMxJFOA2Ce+AH7BTFCFg
g6xxlSEbFKeM1iTLZ3b1dg0NzrNk+X2c7t34jIkMZjcKhcoflHJqxLBIiCCVNHZx161jW38rkqIt
nkVmfXjfFtv2wJlcCtBs0WxCQZohIvqIil1fdwW+afXBAcnu2zbdyS8Wf1Dg7lrQjwtAhmKbgDir
CJsoliz2bqRdlh4ThGz5H9z5tD/Ohov0Ogq5dqqy1GV+PQNHb3h3B2usZcdaPDLdZqvJuiZUk9og
mcB7gWXXpYe0c7ltMOw3zaMBcU3ew1p+YW/jFMNWKw16Gw7jMs/+AC8hYw5GbuQekCv51KNMqJJP
WErVXRyFbzqaMaUGj5kRI3Ce/BbR3rxQwHcIF9g08HvefYoaZEljbkgSXwVlYlom2AEarOOy9Zzi
Vtrg7bSk8uTxio/lMoMOfUH/RtV1S5h0F9RfirKYi2SuRcztKwlE7GVIbIRZTjVZhu0u+rqnKUHN
eeCYWPkT4CC1yiopSAaKQT8wjY1XmuRTB2/CAoN4VMEOJt+QRGDJtpMKeQV59FkWKLQb6vDXGQqv
DP/zsmB2zjJlfWULG++3dNv8WO2bTLoaKx4vyqjobFLZNZUMmBcbeFOuMPO/zzgZ8TFTGi1vMZvH
6KvqKf7N6uj8JYDd9LQh0jUtdzKLZwgp+T3WzAvSE520j0B68l/ACDP3HKX4nJOF91VTZQG3x3MD
aGw4Zliu+BqgshmrMOH2LOFYnyTwfBQJkOlygNbAAl7IuhhNvgq++MazVu6fgaJ8zD5bnB75vhf3
WUfy6Ip4upVXBWLvrkpSwe4tODFzaazpWlkmwPn651kBV6hgWubnCrJiIHatiaOtbNHHE2jCN+9Y
HTI4W5W8hzWHwqcX9C1PGTYaDXCD+7ld+s9JShU9tW2TYCE+48MrtBujv3c624u7AePOxyW94BRN
rhvsLwljYoxPAdL9u2HsJBQb4xhtN0BgVp2KucnypyigL6mysfAfOCPmVOz3Mhg2V6D8aYhHBY1R
v2WWv+wwr/qybwugFzfZXJTKo6eulwgkxHKVkuB2XnfeVxCmby8pG8ah2gu6y0q4pMkRG5+hy402
DMy4nfLxAU12oDWNU/MdwD48Hto0QuePpj2OjpnM0dKhFzPfjdMBTW1DMM6DDc6wUyv11HJ1jbES
bR+WjmX+vKQ2onDqozNOBrq3n7Zb0vEJmdUpVk3z2jxNQGHdqS+iEVskM+6gUETRB2tOtetYy7Gn
r/hkzetNd4jh6FKAa2VkOxwjUN7G7ugE5hmMAhvZv6RiyTCNSgT53cTgBnuItlF/zbfZyYPIcEhp
27dFtWjaQ29ZwFi5nIoowuq2dcteEfSl/LDOi765eU+KEoa7C3r2cU5vDS6TttJoBn6lKobHL1aq
DRbweSaTCj5ym8Hv7AQIZBpDQ5UkxdRfhj22+6XtknGFOoe6JwuPz/RzsyBL9AlrP8C8iNsu3lbe
EAMwvjUBrjB5n5dZKIp3NWJowAq8S68p/OsB0clhX26wmkb2yEJJPgD8T+TIKh3DBwrTGrigJGD8
PRegYISywCjgXnH1JT1UrH0XP3KKZVgVYLKfPWpDvkZ4D8lNm10T7AgcffUU4u6KNDJEp2yIyA+m
Bvd14g6C+RSF3lQJjyD82dLZj2UQI/s6zJs4xy1YycIJSOnjKHqTqLJ3G2v0RULTemrXyFdqztGi
ZF7ZV9Po8cRx/1ZRHq0Yp1j0xgNLfs9IegW6Xcj7Ll6Lp3aAu5xYmbtXVE/fETGDuXKDYIZDyfIQ
FrKUcnJg8MfkJ9mz6KxYi+xGWGafN1T+N4WccRxLLBGgXuqwCpV88qhagh7mvBuOBMT5q55Wcmw3
up4WMTfPvdftsStG86SZUeeZYsOBatxdC+LkuR+yBN+xbg564HHtpQo3oKjFxwzZ3WBmxq8bXKz8
ed4iMLTp1h2bAQTTo6EpueXMbVfrxStbm/7LJtbsfWw19sFobsqm9cNT32Et2yDOq5yTCQtJ7vW3
PVlkV65ayOOK/L9yj7akbDBWVBPthjM0mdk9lVl7BwiOAiczvTg6JUYOGsRqnjbbN9WI+ExfR4gk
BDli0/sTrI30Ld71XKajBrUjwW4/SpW6c/si6tFQXiH9JogKZCLcld5v2xlTz/QbeKZCzCimP2zQ
sKHv2QTi25LWQOZBxpolaw5rO6q+AhIZIXYatsx5v4z3hiLUsddLfkSMa3Ha1rSDuVJjcM9Z/UA3
g73EkCAsa550+G47gX3SNE7zt4Ll4cjHrL9Xa4cloQYO6ZEBdNxgH14B1JrfE62SusD/UbYqjM9Z
Y5bzxJzcy8nOwzc8gHDIVGxBcaIfQ3NGY/UgyEKPUyzZK6aW4eS84wDjVTgQKnVcNiAtnPD0Ufg+
NpR+xLayHpe9PWRMsV9LEYfzlDv9OiR2k2Wam+FzjNEBmIfEBGvQsr0UctpQQ7fpyhYncOkUSLDO
qQP4Nqrr6toO6AqW6Pd7lK71IMh43TFkBGyq8p8BbKHDLEh64QnYXSGCzU+2Y93g1SJ0uWwLAQk4
bb/PuFvv7cBlnYUFKSlNbG4J8Js7m3Ny1mhwfudrUrx76eKfeRbmS5Jqh8tVzEUlebpWjs3ZYc+x
JZ0nuHfWsuPJpyHb/FvOcvrY8DE/ELxt3/JUtyci+/9D3Zktx21l6fpVKnzdcGPGRke7LjBkJpNT
kkxSFG8Qkihhnmc8/flAubrElEwe911XhSXLFInEtPda/7Qg8UsTMQAvy5i4vWqkbqzo6a6FqvfG
bqj24H3DhZpVjEkvm7r62LV6vBkiZb40iRCydyObH9EHQ7IpEJUtu0ntzOJcT7v8MGU0FxttsrOH
aOStcNCIiIfISvWbZYqTM2iT4VgyUAj5F6l6btCElgfXrfeUm7l4ZmBpBcJlMna3T2TLr8YQEKGz
o8NY1HUQOZgK1a9SHxY7ZYkVr5m6/DGBUsYyTdNDd4cEqJrUe6vr0ddkeb8BEQwPkhXUd1PbQDgG
zCs5gjIrW4Qg7ba05IQKATW5OxD558sKwJ8FL/DQl1UPUdCK6iaq+8HXtdT+gFWRVXYqYry6QxYY
ft/qtZslynKtxMvUO0acBRYNCA/ZsUtr87Fuo5bw3rVkl7Oq2IlQpGtLEp4ZoTV9rCLbuu2lqek3
tZRqyR4o0EY+0aaB/qyB9xnoa5RCdQiO18+IxhseFBxK9lbY+mTv5y4JrLMEhpGdp8oqCi9NC1mX
CVN2BntslHN1iXqEGy16inGO2ajVsQs9Sw+aQ2ml1Q5AKmdcXDH5SldImyyFq2HHsAB/2BwR7hgs
zS5Ltu3ODByRARWN8mbqW/mgDqkd7mqg30Olpjliq0hxRKMZGOUgX+lT0vu2ik3ZR6MX5Vej0ozB
DdbPFNxsrqgnRf+B3nNMfCA1ufvUCHOJJU4l4/UENpoV2jhotzYvnAF1CFvVKPdlbfvFpJvRx9bg
XWL/VEolrrd6QMG6eHRPjKjYzqm0LDwixBiAj7+tlP0rDf9pfGNJlLQdxJa1UeS48U0kGMzIKmNU
D0z3cyLJbD+gCVHOhFLjkolAYqoC+81IMlLpWGh9dl2K4J8gOdbIdz7TKiv9hdzUOnF7EUrMNM8Z
MTy3W203WSf06FBSVtZbjQUscSVVDfUzckiJrRu60Opd2KTIdsHfy/6dT/EXGuLTVMhwWroplhpr
U1KQZV4cmdOlFbA5akqp79BamOLs7fP9C1H46Ujmpm7nVtc0c7OEERoohEqMulByGKJdGpfN+I51
9S/0+KfDmeE3ajsfVWNjilD1OmLt/Dqu4v/lSaxH/UHZXjXG0BJ8ZGwGK4csUh5EHeYIN+Z3fNB/
dZFOJN1dTQpOFQYY75mw5kTNfBbYyRW5Zu/FkvzV5TmRcXf4H5ABmMZG6LWPDYI2BGfROw/TX/3w
E+NXMA0xmZ8x2k84GhaUIXCUSAzvyP7/6qefyLPVtNKMWeLaqEtuOlZnM1B6Kd/R0v+FJ+o0JNJs
lHzEAcdjE1m2+twWcT66sjmT9KUIFXFpRR2Ss9t2RnX19gvxF+dzmhkpjKnuRyvHI6RMKEL7WT/v
rV67ffunvxiFf7G8nEZGWsmsmcMc6ps+CWrLb+XaLl2GLhjps5kXgFa0EmHnpHbVqtdSFC/JR6Vd
5MAz1UQLzyM9qcKjrtdN7OlROUrh99v4n1+m/wq/lofvH6H953/z5y9lNTdxGHUnf/zn9mt59Sn/
2v73+l3/87f++fqPfNOfP9T71H169Qe/6OJuvum/NvPt17bPupfDcfj1b/7/fvEfX19+ynGuvv7x
2xfInm79aSEam9/+/NLZ8x+/qSrv6H/++PP//OJ6An/8dmziIn7+9PyPvnj+x7H8/Cksf/rur5/a
7o/fJFP+XbcVCzzVRN6kmmsM3/j1+5eU3/FCKmCAsg5CByL82z+KsumiP35TlN81g+RN21BVjXEC
q4mzLfuXL8m/yzogim1pMvCjTXrjvz7nq9vw79vyj6LPDwhcu/aP3167Ng20FRafy7ZxvdDMGua6
NP2wxClhqBtyLNmuKYLBa2h2IdIoHuIHonSeZFSkaH/0nWohbfvhiv35SX488sm4r++HNm2NIRxC
MYV16rNuzLjF/EAj1GFniaQ7NuyJQB1jp0/1nTRYx2JpMFil80OmE+kYjvRWxFX1Di2AheB8OMtz
5Mh5f3j7g1kndYMBngfEI9Bg6mKlP0+9xk1NFkVtZ4GLxAVMUJpvQrzgG9uYsx1UHpZNZmqVhuFi
yWkdXByPRq9+WsLqTonSyLORYDlVXApXT1FCZG3tmdrwjRHGIfOLgB8YJOKy+AcOql7qQFst+z31
8SZS88ZrqstSO0vy8LZRuvNOz8jrS0LQtSB2GVd3HYOXO6QFtuUX7Ia1ly3mwVqHH2YZmhBCV8GC
rno7RM28uhHLegwJ+FnO0rTxjc6+tOzmSiuNHal7+6BOPtNT3U2U+mUtrtKofZwm+YFF8SZIqwrO
wd72vq1kwDdy+nmwSslddP1ezSzJtyv1oibXT9SUzSkaEjelTzWl4suaJOKNRXdZV+aNbsbPKN8w
go4AaVa4pzLOqMJq4Wly8BAMjEEpxHQmqc2ubLULhj1lriAB1c3HYqcZwb434tLBLvGk0WABrXr5
ILgYmnoTJfrNYCy7PAi3cdjw4wH9XRvnpFOeWyEqixw5ARChte2IcHAp7iOnBUEjQuC8S2ITtULm
h2bdukmauCHso4sdxVVyo+dbO0dtw2/lZBeO+rnO6uc8r6+DhllxCzppJ6g4cRO6GQ9yp/pRCAdS
hL26yzvh9ZEiO43cX6Y2357WzGo1qB6SnHafxvFI+8JPLfts02ggXyZ9bxzv0UXhNwJd9rvp3ICi
22KgcM2hklCsSr7aNulV+DCNPGZ5SLHfYgZwIK9SP9SqABuOiQ9Dlu6TRDg48ENXWvlugC1PpAbD
MEbgvFrSb7qudQskfwgQvtlxeZfX5eD1YcyssJY3bChlb2hNDT1su+9bSAdpCC9X1PgCSPgyT0ex
RSuG4pqQIo8VJvaMDnE8WjLuu4nI2OjujK7c53Q9boo3DLNLa55XurobzfmhbVqqcRF9M7j7fZNd
axP5JjB4tRNkce1X0nLMFOLNGkQvqT4b21x01nY0wZqKVPIsnP83pq3rfhWFHLvKE/iV9op0Ecs1
bSijukWLTakGr1o4M7y+G2Z3xqhuw5yrgtGodXUre8oCiKDpyzQZF/M431Yh55yZa69pFU4Bh+vZ
WX9nY3pyDJjZTTB/rMxi8Zt2UZioFrZX8/pLp4orE5nVToPjRoIQkhENyJ2gaYkZlb1I14VhbiyE
VN1yhZYBpKFKZ95LCf2SEjoRIJxDbMnT+kAzBHQfpPT1QcJDZ9y04A9OFmpfY4URcYlRutOio88l
fj2Ll8pPOrQWCh1ZNxj3bd48drHVOklmrWrt88HuvK7KIwfnTOmhVSmgSKzHEE6PeYPkJIXJQBeq
ziSD9NWhSRfD8UT5rA5MW8vVmzIpKi4pr27aZRdK9DHHmuVqqcKjorAkl1J5F+odJ9m1qGCnBzln
8tAoPQYNrwNVHLWhhhwt6c6XZbjMy1nmovCJrbK8G4kgjbT+zGCTcCo1at1M9J48BGjG5EM4SDep
jQi8gBGV8RCHWCBErrmF1B1RhF0plnIjL4FAYPat1opjp4Oj1gMvej1KfmIWzAFBt6QV4qjh2naW
WttYDcaVyjwyj2CjoqzCF8azGRXjVb0kG7XV0HEkT+3I2jnGw8Es4LJbiLIu8Id4IKGlyH2zYOXI
s/BA/bsZCghILcqYXIVsJlXLx0qfHmasMEAuTHcEoYJ64pFLnmMZ14xt7Mek7HygaZhF62MhV+dl
y0mUXfg50dU9oqSHTm9kT4rEfdfmsBFRLzyMibdLFZ7L0leRsiFCQs5uLH+BaN4XSvMYpNxkYd4a
yQISwDg4t+y06zyeL9hbsEXNiKHq/RDHjhxc04p/KBgV78TjOmpTM1GpmFeTeqMLbjeml21vYBqy
uuZRiGXPkL/rOIUgG6DPLHXcWLYlOatJQELex3LLcWQZdqG8q9LoCZ335zmrPZYrQqS4J3AkBZb1
tLsPLKwlCCqewedNJ0TUUc0qoLK4mC34+QZJC3ud8pRFxUWRslESKWAAoiZPYbBH7v/0cmQTyfQG
tyWvQ+5JCf6PeNLaXZLDS+HUcMYmeVIMITDYtdd2aJaeUB+M0HDUqeDzWtPtnEG42YaLyhu8tdeu
JsRXRmns2a464BRzQ371AYyCeDf1yK4SgXQwnFcM8f1ksaUPTM2pa0XyhxrKqgmyz3FbbkRPbnAc
sD0tdf70sttXhuLYmJ8KKfo2RFyuYQqOKpbCRdU9MFZX4H4TQ3+5TNkZpc4RAfTgLkatuiQ3DCjl
qxrUebU8ummTPCdcvADJg8PqsUEpWLmJGn/GrvtUx8bNmIirOVnJJy1q3Djszuu02w31JTQN/tOr
cEquzU7yi7I85Mha/HGcviEfwd3b47BqJuk4WNFzapeHoSy82K4/JVml+I3KCrAMPTpaPfyGbKj1
ouSqrTvVG9dvHKPSSZTywIAWLOy9wtAG4y62bwodU62KbtSBi9oq1YzXaok0n3TMj1o8lRBFvRdm
w8UiVx6mjUsq5dhFJheCmjYXba9uEq08SEp2ES8RnWCR3JW5orrxioxajYqYoT+vWKH9OR1t92MJ
o4KAhotVt+v+zi5iAlC58FwXoJ1+JyTF0cPoGXTlW2X2l/nQ+AQjb1JN+sIAdV7ssLXhScXnEo1e
rvo4LQh9oDQaOxgoVkHW0ng+TqF5WYTDZUwotUugJYhkkW+lAkkccmDMam32FPTFQTMU3JDUAHWB
gHZnFcp1aLafdLR1DG7for+5UqXiFkFZscqSKh/r4NaMh+0096wehexDQs9gBNdjp4Ettzr0VHKx
tMVdqdTSrhkXd15GXJwpa1AyIAeIGNieDGXuJtXe7qTnZEo9q19UnwMmbgzX7SB2MiAf0kPSaT7e
y9swK+6FyozxYLxU6+IpX24TnGLk6M5I/RLUu+lF1OPMFfhVN21Z1p6A/hLVckbXKM5GUItexPOW
lWEfJ4HuFtomGqU9FegDpP4urmXV7ZcQEsHoVGxU1rCr5PiLliyXiDp6XwmGqzCv2nNqxUnll1UC
7/YTVJsi2Z/6EK9FS1701MZ3+3bOPhuzcpOpKzVMMZYZwXN+hlSu90RrMuGj0TZh1ghPqVp2OtY+
pzOoBfsclcF4sFEuuGiFMFyVZ3nMZMWBbh8d7kh0kQEiOGCTtVdf+ESplDfWk6nVx7c7jdMWyCTb
z1ANzbJUDZxfPk0sxuxp4e1rJDfgVF2AjisojJb2i3etMa7VBX9h6DAeMyNeJDugtK9XJhoJbre/
sawocWg9j5hT3ku8f8mW/DeOQAv08snofQQiHEV/wRl+6AuxbjadUfYSj9GHphw/IMt5Nq0ZSLfo
IRwsP6VkR6B4hHv/lqT9YxysKj+8pQyXcFWUFRudWRy8NsVFZamTB0GzWzr28Zgqou+TJ0PHndyu
hUlbolJCrOSqY5V4ivJefuYvT0aXFUNhfqSiilO4R+plYaCDkFw1DjfLSCFQyQJONY8AnilfeeeX
wLgzY+Na0fNDkS9O3UR7lo7zpjbPMSBgnGEMUM1WySwgSsH2wjSgt6H2OCFRPk7BVa/DnlZ2f+hl
7SzEcjloJKm/88C8Ro+/3xYdLZxFJpFtgg+8btfHgbguRImSa02a7DAY5GFR2OgHcy9l5o0lVbJH
bBWqv5bHWJM+vn3419jVv45uo08AfADVOMGwBeqk2u4jqBWpu9RpzNAfvAOPvYZCvx/C0ihZoNyA
Nk7TilBEzVhA4F6NydgyfhArlLRvB9bUt09FfUkyPnnCOYQuq5amcjlPwyUQoeUshklAugM98zzN
D4pxX87Tx3QYLpeMoAMjcPSefdpS1yVd1TPqZVQrAkFpCuxMpAjPA0A+vA1ZQa0VopKtlQe8h3fZ
XG95gyhnm+hZIq2sUnjQy9I4j9TOXY9gUv1GM1V/HeR7y4yQQaOF6a30W9Ze97JxIDHxyurQDQdj
cl2YwXnJAZyEFDQKF3D1nr6GDekR2zfa4HZUkZ4gnkTm6UxNjfdqQH5j7MwU+BSsM/ICTfkm3a2D
ZNfqZm39TTl5gMuEwr0zSeh3i0kqHCksK7cc8uu2FzQPxYUm13fzkH5D2vWtmIsz1Ip4M7rHNBBn
6ddRDJcvQI1mLA8dhREbRnC0tIqnUsso6ub7lH467h+jHv+ZTXs7zdZGsEnUUXKu9/UdTlA6Smlv
atoW7QiinCr8ZmYG6s/CNTs8V004DW5fM3plrJ/g+g7GKM5QVV9II95FOFOni8q7lrTclybFyLp1
w04PCNmYbIjbtFMQiIKcXJVLfYcygoAG0TCkQgy+1nf7dNrXXeaNY+hIaemPGmRbOohjmlMDs2Ew
4jxsrtvp0e7NAEWyK6wHHI/H9R1ARogA38QsLNJz26DYxYWkukVc3AUDPWb0NamLi6XmBgU5gzFG
QtaR7BvkCPhSqd/MeoZVMPyGTc6P+rp27KB+DOv+Mqqkr8VUJw680b1OWIVQ+ktVT86HNHMN3Tzr
EswSS/wcSYjxGYSXxQLDRfg5oIwfYvNM69gXbIB5l1mLNPKfMifWgw95z4NWa/1l0EoUfBWe2K69
QEh7SGNagCS5CA26kRQDFd5xBAwdKETUW8d0KB+XRLnRhuTz6qJkT6I0iNaGKi6xwkb1XqvZsYsw
O2RS8i1tg2MhzB3O7dAJQzYQY6vKWJMa0zomCt+GlDdy1FWXKxt0kLSuOaMVXDukWmrq+LmnNRHF
Uy93T3HePDQyJZLWrIbe8gwNGlNua+tqDpPP6jQyWRT1mijT5wadrpdGVzC19xkWrVqt/ozr/Vtw
9rFEe5C/Rq9fA+D/vIy/NCihvnVv/q3/Q7i4smYH/zUuvv9UfXqFo7/8/e9IuGJov9tCx174LwCc
LwKAa6ZlmZamaXzxf/Bv3fidcYWGassojbXv3/Qn/q3q4N/sgLZmsqfz3erfwb9fsob/vQ1YwPK6
YlkAJ+ym+OdPJw9nKAYF+iP9uLSWRyD9TlO+hHnvaUa8M2PLMYwLowa3+sivcXLsunv+Zeieyvy8
EoMzRQ8q1ltRTA4jFH64dr9AyF+zUy8fTTPx0gti2RTV+omtRZ2TRaGsHZsq34lJnBdDdlsVyg7Q
wiSn4O2jadzJ6uRKcDhbBfo2DYU9/nVtUWtyTgZQox1tvZn8ajHi86IMYz/NBntvdHVyiYo5OcN/
RJ4fbkPLXUj2u0w7dBnOoKgmCFohU+4P0gcxWNJ1yHSpz5xWzLLf49NG4nAmkMKckdDWnWOT1bc0
GiTJlOgBsPAS0SyNkpcyIDsmO8UYb2tiFI7pFJjU9WVwrir9e7NC1F9cZJ3RElS5QjFMiJrXZ43t
LJTaataOS6eCGrPEDJ6kCAmBdBkvbqcqS0hZNxYXahTh90t1DR2VsJjPOqq+PEWqj1a9O6dkL4Bk
FwJGdEn+VqDphRkd9cWtCQ/cTvaS+qC2ODGwIToMjUWIUKumR1YHqv0wQ8M5VsGo7t6+q6+Z/pdn
yMDgbKg65wi9s57+D3V8ypgvUCtbHOfuKcnnwK2LjQ5e3sm59/aRfnEhDXyCEEmGpUBanTBJosgZ
aBRypHr6aOtL5UKt7JQk93PtOtZJ43v7cK/T4NYTMwTwnsHx1gOezjDjXtXGNKjSccIQ5fBOzlHC
i3HZthfGdNm12jsX8uR4gvVJl9ey2zJN1VZ/upAiEH0UIiEEyWEAFekHibW+8pjXw+CdgSyv62xr
PZaw1iWO6lSY+ukz2Rs2RsexLQ6l3u71yDobFVzEb1+/14X292MIAf9nyCb/P00yNDJ9QMIPcTg3
gR+qst9FybXoq3ekDSdPxcup2LKmyLpNRhr/vH7+8jyNSRhIi8NE6lDG5IkYd6D8KdCQYVb+26f0
q8tmQyWuZKpBz7rewh+e9Zl0DtSUXLZp6MiGXdIbHOLbt4/xy/P54Rgn5yM6nDMA/sUBaB1mFD1u
ea2Zl9aImj18L3725OX9fvH+fbDTnHwqtyyJjKY4wLbvsegekmwm1khRHZSm76S2/vLiMSoRQliF
jj595rLWKvXSBmwv7PIxVuorFYzh7Wv3kgH+ww7z/XwQ4q4tuI4c9UQx0geLrTSdlB9wuZ0R3OCC
uXoMpt2LHMFqi6gRR7Nn5xYEB1C8aP43D4gu27LMps+bvN7cHx6QaQZ15cPlh0Zh7mU63yzN/Pdm
q3x/r+CdKGtMAGbtdF2q26ULBvaCQ4zQQtSElmnyWVjaD29fy1+9vj8eZt3MfzgVdUhg1sa4OLRz
jibyekoIdPt7sqGfz2X9ED8cpJanMZsDzkULKm+pNzOY/9un8cunzlCAmQw2KcCm10fQR8NAvB4y
wqid3YbAq/69QUaAE/yMk6duXeUUDYkF0MJphRfWam3a0AmHUpG7S7MLtQcoLdW1MZB6OO8umQrV
iIu0q6+MOOkJe1NqPxPLI7v3VxWilyA0y9gURkin3w2IYGdDAN4vF0X5LZ93uv2RCIIRHum6HB8W
FWOQWRTnBfxaG2Y76NAdrpHzKRKtO+vV6iJRcq8Za1juuPUqeGtH1yqNANFqBtqreb3BebwcdQi3
ViIcBA+x0uf3ak9kyRSlpEuMBMyZ9jnVaTUQsm2qqQ5yVslnzE0OtxFakMt+UGN/QJTaMWzjiAVW
vujoZ7f2zkAWwIOf6fK2Huxn9TqfPVygt+oiL9vBeCwCwNKIQcaerM0tlJbVbxgZqDo1ppHtDLS9
3Fgu01fdzHCMAqYYo0C6oQttNmKGTcRIWpPQ3Zt+Ypuji6cKmDUkzu2cWJ+AlXKVcsyXUR9SQaXe
AhouXSaaWw1IDbwegzfe8N78IE0SZJ25bvBY5ZmHRDpklVsGeHdrb1VOcKtGJQrkQiWjptHKD7E6
2j4hmSlUiZy5s4r3FW9j7pYsKV7JmLsNBG19HnY2rrdEDpwuayCZVONpbgtqh1QCZVggtZcqWOFq
OT7aTaPsJU0ftqvvmehcW7mq5Xk8Iz1k8FQmkfqUd3BxTWL6nEF+lGGrvVouzEs5S7Jb7EKaL8+k
OIqa2U6GNS4bJrCO3jQx8LuOptmX4pILXXbdtdKH2WYMiUhicG57saijvGmJloX+yZk3tw7OsnRc
eqLLVnqVGpVQwJmHigAmbYni/Zgn+kG0q7qNtgJlZFDiqRXlVWaGTHWTrNoLicDr3LLVM29a8uDT
WkN5U2K3Dpwi82BSrfLVeQpdpWY6vR61oV8XOKhzSeQEIZJaU5X4sLvKSjaKrUVneG6EO+RACbJa
NqTLyfWGFaqmf0rr5UPd4fecdCnwx9mcP9qaWL3x5FCphWhcwsuwg/cdrnn8t25Cb+GHE45aJCno
SXB+OKrUacgioKRzolTxBWWxZ3ZouOXSIsd0kjuvNzCWzGtyVQ98CS2tXYhK6tDVl9FdT6SfE8aq
7saZFG7HwOj3bax8Duxcv8dJYF5YMyxbvKxgalzweiqrOZK5bk5Mig0JPwaThjPBUVO5vWUKX+2V
ajESOGgZZxD9lUvUywyFHZqemJrY7YdpdstMmnx10ovnXpFl8oeixFckGFhiTjJyVIrM1RQwqIq0
Gq8RZXUvl6kCn7fkvoLBESOurG8Xgsa8tG/Tyz6Qxx1JUhEaAkXBqVILf4l5GIYQfKiimfLKZgj9
SCgyw0+GhcfC7FCUE2haENO/6yxMJAgRS59mZtrmcYSjS8HjJ2oBtV42wgnGoPWIDEPHbmThrbno
7a4gpSpq6dLM2dYcQgWyHW73cnUeXJEqU7nyQmSsSVSnv8iz5QMZ6V5NNejrltn5dU1Mv0wUgq+J
UvbLUp69BCuIhwPM2mkdKeeyaEpXzRPVNTCcEpEWadf/QcEwBGOqsZla0N3f8Oi+vf3Q6Z9uDjri
O9Bs27TWsuAUBU7rQSEZLMoOlS4lbg55SS/BQk8mkryVJv0JOz+3htvv5wz/YqIFmsl8mT+XxGe4
AQ/yuTooBwIEMEFBCZyLDuV4VSa2W+OdxqHdd8RWlB+zZRU29JrqtROkwWyphAjqZepiuLoHYf4S
TvCeGDpT8n0tlFchPiCdMdO+PKj3eGCLzUsQBx7axYuJz4ABa3JnjlBvY+q4TyREZ1YiKp8Ms/CC
LCXh2BFcfmeu6qzKNGFZmZSMHIpQ2RGOAHVR41Oeo3PJIVZDCyp9sUGAZ4llXcaCS3iwVrvkHz2O
hFu7djQ8d1J/LhHi7kRVy+R5uVppaCDtwcyJtARYxL0GLj3wb5Ep9kkWVx5TRWUqOkxXeWHfJuZ4
iKficayT24o5Te5gxJarD8vesIevc5CSJVJRaEja/GwO5VM257gqx+4ZS/BHHGu7sABRYOG03VhH
ndBHMf7NhlvWQdsFmfxhjkIiK4VxaSrmuTDRG1TtWEGlqqqblPW1WNlooupMR1oH3NYmiCIW3ruK
NpzkYtLoGyajOwvuh61kw12lQYj8Si6OebuYKCas0k0UffBtUoT2U8bVCmE0UHVxC3gurprG+pSM
0U0fJPd5ZhuXlD6zMyeG6VJOHTVN3JcF6Go2WspZXDSXah4nm3RJ6jOtmQpIqWDxBdnXZ/VUPMWx
jKfRXI7sSraLO+RON+YLqe2ukmmJb0kMosCc8LhW0hETwflY5vgpI6qPViuhFWbznp3jo5Ln7U0w
hflWkVO68ibMbpXITnf5KA5DkpDlLRDCxEa8J1/3y9Ra+2CUbgiAS/x4nJE/jJyElZTyWRBphWfb
uJsIpFDe6bCMExxKaNBavIlAfzrooHw6LIWPbkZCw1mnYkPtmOjXthHhbvYR6GLooosWNn5Qzjo4
KM16wEd9mVP5ZnjSNbPbqOFDrxBJmX9QQsQFQPeUlXJUeZRKpkgOKrtRv+O/ZeqOklYkrS9WhSA5
lcaFpF1n7eCkxBSKqdpgA/ukWw+leS+HJbEZrOrsejHEXxEVO35SqsKvaPsmo3T6QCloZV/eXqBO
qEtKcINOFnzKVnTTJDTnpEA2hZYT5TbkB4VtL0KryMcOwYqKQd6G9VWD1GfuGrfpd7gsOTH+W9vv
EgzHL7+FqNY+qd0DRbzHQ7VdJTaygg5AYJSvyFZljqVW2546ind6LfWnsnv95LppoC0W9EE/KYtr
tLr1OOWHmJJZUOzK+MfWG9FhoY6GaR9qgZuyO2RIVY3+UZrU6w7phhlS7fFXx4rbJ5EaAHhfSKTy
LmSX9ruinc6IyMHW994n1n7qqU4+8dqO/9DuTBiZSDmU80Nk3dLau2ZrIVwqcGuutl/sB9fBfJPz
UaLug2bcZNHj0mMVoLIgYcJZuA0Wn72TrzpbZWtbn7CIW5X2Ny1SHGgkUgUbJFWb0BhdfsvTz8Zy
33Szn0R3tdDeuQMvHP2rxscwVIAxhOW2buowK6/PZ1TieVnEnB9aRffwM7iYpz1tmHdJ+ZjTb4mO
4MgbRmW6JWaBWSdwwbh5+/n9xSVVgfZlITOiRDVPldRxHCwN4wfLQxSY5+mkGBtbGUuqqzR/Bw/8
xeMGWyDLIPmqgqj85GQRb8gDwsrmQGBFeCb3dbTLVDLL//b5wBmzd0A7cE6nGDn5RqFS2klzMMSw
ev5CheCklPZwayRW+re48Jd3n6APhacSRB4O4ASuaMnlbawuQJMJEEStNde+LBGn2nRd9M6z8our
Z1CKoSmArUQ4fQJrpZKdtiJVuoPUG+0OF2GJFanN3sE1f27FqbYMmTYf14FmU3i9fiIVsxSiZtDB
YbaKnQ42PCKRsMQxjx7XU8x4t/KBoJlPrMyRsaobkcZW498+WQgl5hfLUCvA4qc1X65J1UDcUb1W
bQRmAVE6BUkgbz8pP19RnSceQQPDrrFpaCcLdw2FXxTYCA4g7V8ZQHI7V+nd24dYr9br95tDgOnj
VlihjVP1UKLHi0aOc3Xo8Lmum2RIMDVLpMkiz+A99PafDTrptw+qvJagrE+ljvAF5Fi2+QfPyOt7
GJLCFDaxWh3Y74YxdPmNTUfEBzbf1L5dYMM7kXhvH/XlXE7OleeFw0L4mbp+etQ1nFkfqcIPmtVR
kX4Yoh4Kn2ReEMQGtHeuBINRxgNbcVXdUhe0qnKLgoF6YG14dutG2bQoKo2LhbV8jdd92XeMC8Az
njbWap48pf0ayBczCIwcf8zivWLcqIRCtlblEifnhBXTxqorkwx+4I71Sotjltw3CnJG+rS3T/ln
tHStg3TuLIwKKhX75AlStcFK7EQGGyOk04c/0h1jbmHP162CCBEi9eWUFKe6QvIetOGl0mWFO9fh
e6Nvf7GI/7g4aOsT8cO+GMp06kUwdoB0CdeBfRh3xEHSrOy9u/zTA23wPxVdLgSSpp+u4bkV5GNn
Lc0hikkQMyMT17vcGR/evrA/oerrQUzEJOyIwhSnzAeenLAJk6I5IDO5a1Gc5eF0HXTTnaUN7ywC
v3hZDIR9VEHUP8B1LwLAHy4dYYYGE4TXGPgsoaQXcUjvVk2gVky1oHoa0BkqJDrp9XxfEV3s4pUO
31nufnH7wD/RVFEGGMARJ9uIlNK4B41YDgyRMFgraoT4UzdQA8PHvH1plZ9rd/J3hKWgDlMpPk73
ezIPdYS9pXxYBjC2Wdsm8hfrJRKlu67bO+RdTjbd4mDfrmWeLr2nW/x5h8FXxiaDQE7g24IifP2s
Fm0xhlGFdyBR0wu5+grMRwYdcThtyByTHVHdLgmfEF7D7f8j7bx222bCdX1FBNjLqbps2aYclyQn
RJzC3juvfj0MFva2KEJE/nWSIMjBaApnvvIWT0r3ldy/mmNuIy02O8bP8/LG4pfItNEJ3BVemsk9
aSCOg7hgKdohr5qQpjunfvUAOiaNvo6AFXV6fycpMup/P3XrGOVUEsNwvbAf43Svf8QYfuuSNO7I
5XIESKZ1jc5+lJ27yeM7dA4IVKnIROWprFoAUJQB63adW991a8ntcu7gqTSU6P9x6pCgvhzccyI9
H3z2okjxwwotH9G0OAgf1aBYMgOcOXjjS4u2hySC5/tLpfx8R7WRWaBYl3O+h+SIxv03ZGd/0I0/
4y19cvN8TVf+gBTXvgGhR4xz1Pjulp7G6zcfJDmBrgXW1NBIYS8nLCEv0AS1gMQUEmZRtzPguXVU
nEX0iSPMRPyuwM5vWAtj+RYSTdKjnGjBsllCvM6E/uw3HWswDUT/xtTxDcYnrmy1rtuZH20gEZx8
GBiKSKct/F5VwBrSO0F76ZBFEkL/obZ+LHLax829PHk66Z8mE+tpigrG+XItkIPNUUFrZRujqU2E
a0ITPAjYpqv119avF+j/M4Nxv3HGwFFLElfQ5WCpXLhDGhct8tFifvLxTbiPjVJ+tAqz2rexOJwL
GSmf2x/X9TvCG6LQPje54iGyTmZoxWWdim3U2dUosJmWwUkUaQPR5HyVm3YBfjA3mE5eY4KLVcFm
T2YI7zICdyM1NrY99HiqfUJOV3SYjIjp/3Go8ZR/erM6mHPUwsXGplv0TTT7fdM4ZwkL+K4DAnt7
Da+vCPIAwOakqSId2b/n+NNYaCvmkSVmgx0n6kcADWVthJYdZNav2+PMfJkK4BRDpvnMlk3fYV8u
5CDwg8GG5w5IcADUTe/o9hgzc1Gl8fThSQqYaPr2Zci0KKjYDjaNpy+qLhwlufhueOlCEnUd9YMI
IQQGJGIAip+man4ulH7l97VdqBRZkZnV7yPM+viQEURFLH6nN/I570UX1eI83Nye44SxMEb/SPCR
NUFcB35HDnB5OOJQrZHm92tba/pHXNZ2ViSssenZ1q5LcDwa9wgYoqoqzCv/ZLjBKQCMmbfFXmua
x7DH7szH4ydwgvfbv+wKnzP+sBFfCGKOh2Da28/QBAUtDRncqwDZmqL0TMNyDS9/k6vqE0KOz4MD
HfP2oHN7YUkjSJGNAJQ4WQ2jcfwcnXFWwy+fDAPLgBydcZlXHaLT0cqsHyYUZqp7C+/6zG0AOl4Z
kRrAupjy5S4ENFnkJIk4A3rwXc8t6h3FLwSEd5ZVPt+e4szVSrgM/BCVOBPdgcktNzbWwxa1N9vy
+2rNziO35FvNTylSh50SV2+oeSlLYfN12KKPkarCdT6urTG57XIE8uEWCpWNe+Iq9cqjoL8WIlJw
9Y8KUa5KuMtEAwK4uG7MJcPdmT01uY/Ip/ljrCVdrq2kZKFmtl1PpFzKWFoJ4YM6tOmD6/ueXaKY
hxKbWt21joChltf/L7L4QifjsyzCzHpT5lXHcB0kJgXwy+G5/sM6zrXBtiITakFdiube6BvvlEAD
flQAKW4iNG8XDtTM3WVSnTNB2+KzqE4LM2GvhmiMhYhFddnvLgs+oJlsi6Rfuj5mNpbHktyObaWy
PzXWViU/jIOu4h7GUAeDrNr7ioi1+UDXCGhiTt+mj9TqxRLdfqOaDX3BooRGqNMC+udjDcp1/BWE
a2hsTI41/ITRp9Ed7B6J9lWn5t02iMVqVQvNOTDThzpvioXJz9xQpk6VBhWQEXA3vTrryJfxNpQG
e1BpWQVedRgkLglT/40vx11ZjN6KS+o50sxNQTpmgcdkutyMk+NE29Cp+b4Gu65yFhEN5xjPMGIG
Qpfipw5ocp94jnUsCc8hBTT9Nkyt/BDRrkYFAIOroNG7rRUnxbHAQ2cDT6RYCN5m3mZ+mAbHjAT1
ulI2aJUQtoIm2bmS9Yfah/KSacqS3MjMd8V7ycNFp5ePe/o+GF47VObQD7buy3dVpD5khffuptI7
vofPXq8FC0/D3HhcXqJoEBDQARm/uM+RjYsDRCcNfMeeGeOgg7ffhyriXlGLhrMJTZjRjQYX9/ax
lmY+ZB5BniOKgoD5ptdHmxIfyLkp2nXbPsZK+ayV7e8Ul6ygxMen1OWPtqXlUka2JQrfWoQXoSAe
rKx/kkXro01p1N/+RTMHEMFfqh88VmNqPjmAMXLCwH1qbpbA+NMOZXfKg8HE4U3CKBei98ICzM6f
iotkAQ0mA5kkvHkVJxI68qKNwpK3UWov3+kAhTeu0urb2zOb22GLx0kcRX14ISePsCaBUBfUUrLJ
Ce+SGOR7ELwiNb/Vy2yb6+7b7eFmt5ZHX+TFJ7G7SnGbwYRtriWijZpgeZ9zonalq1o/HcnN3ymq
gwaoFE/btBW+wQauCZvWD9xHAdT5tpMH/Q6txuAEBUJ8qd1Kfbn98+b22eLr4gOmOqtNi9GSmKdR
PkTsc1R/aH7xnJnBh6N3+6auft8eanbhUSyiKcKJolR4+WmhJSg0mGyIdld08Ni6M6JWiGOj6wH3
zHpuQiQtb494PTlWBRA9jRiVqSmTrc5DhA9HBI+dG72/zmmRuIm7Dp3+WGjyv5dbsUZE8Yk95qa6
zpwbJxOkoSjOuoYqIJAjX/yD09nCA3gd5lyOMr5Wn+4n6M+obutlce4jb+3jxUzLOFJ6UFV253wJ
krdGWkhcrt+/yxEni4izcevBly3OqJKu4mIA7dVCVYQRN9ilEq29fCF0Va5fFoPQlfIT+FJyg2kL
WjOaQnewIDrTUIDtnvYwNCUASSsErTEy10qAJUVj7nD5jDdIoyV7zwGWoydRtyeNbx86Mu1HiCHJ
K2qppb9CAbR9TcPEpx1X1v6Jiqpg52n4jixmsHVisDgwSrWXWk/CD0wP8drAEuvQ5j7+vGXa/+6B
fUKGrIYPNxWtFSlrdlBMIX0XorZd0pqcObUa7S2eH+DwpIyTu3CIU7TtsVE4+43nbguo97zwgR21
2Q8y/IXzNLfWBqwhqp1E7er0fc17Pa0EKczOaqGp28JohC32HOLm9oc4k39CjKDrBWeM6q44jWdC
IwLsFBjJ2UdSF3CLru9SscoPhY4iMz5VnYEoTCehDZ5FMNBb6SgHuIIKJjpDWpACHRzKHp0Podio
FczISlc/gKaqCxfGlExFnsy7T7wxdjMUSZrWobFmz9oEbfmz1yP1ostlvkbHGyMAfMVQFNL3RhPr
mzDuikNAOXGPm5r4JFd5tTc9Xb3XSy3b1qlrHYc6D229d41jZ1Tyj9wBIoeQo7xGstV4wrrIPEY9
fqudWXqPmqRj5aeg/pDUNQLrblXv+kIIXzzVHNZtKUOHbRN5r7WxsdCsvjpspA+UPg1qjSrh9LRA
VedyUlGi1WxO84OXqG+eKh5zI9lKjfS6cAiuWpCMZUhsPs+8PBY5L++uDK0iNHIzUK5RjuvdqK2n
YOCmpFvkMpS32m9EW2iG+geazd1H0Xs4blOMf1/4GVfJDMQZckyDPjaBHuX1y58RWhhkJmZq2Li9
viQlrhUwnQfPAWLT5kgKN/hj+MGhQyJTzauvsuIskGuu20t/fwHFdd4JFJKmZIMAH0m/Jxu0XYNZ
boTurzRJKZ9LauwrIIfu9w7g86rA5uA1438PFUYPh9vr8Fdb8rLUa+goGxJ2ju8/dM7LdUgyTFRa
083PmHOE912pf/NAFW+8vq7uC0/3D1IGc65PhGgTYOCHxrzl9oeopffS+l7wjGucsRPKNsTPuiuO
4IYokSfov5URGIsgq9Pnlnjoh5629ddcEoMHaDjNcywh99Li47gaLdPwQ0XQA89ece2g2AcmEkX/
xo2UHXvAH0KG6hcGFYe2Txu+KmDUKIpTfK8Bp1dt/kspsxq7uSp8syI/+e2hdXLX5EgliU3j70Nd
NF59IexQV4vNbRprBo4Khvlg9l26k33MiAtZylZykquPrlZox9ST5K9mG/qHCJM8io5RlZ1zYQBP
jS3rnVe4FKnB139J6kyhIwTCVKYyvsEvsN7d3qGrgIkfB6YDCinRKqXJScAEXhPweWoodqklP9VE
/VX2fnZPVxD6YZtLWwmB+YUhr8MLhjHJcqn9q6BlJmcC25k4RPUkOiOTuGuE5p076leqiw+O0Dxn
Q7WjmnKPisK32zO9jjFo+0Hjpd2KSgbPxOVRzAsLm/q6is8i+k5FF+zyMt7J3VdEdt7Todt1lr4U
rs2k2IypM0mZkI2S6GRMTPXEDqvh+CzkL2JPD9dREbRq4uKnXI+qfsO7BtR21YjngWKVhldMmT74
+qFSwh9NnX+POxQaby/D1WVM141SqDyWkMirp22/uHZzFIfckpcfgcpAeQaNJtTBXrP6n7dHujpa
Y+YujqVBMhNZliZBnUfl2YvrujnjtbXJROu1jQT84fgiTEB/8sKpug4yxmBmzLggbetX8KvMcnTA
GYNpF1C6UZ9p//RcubdnNDsGWjxjmiVxrU+2UwpLOTZ76X/HEJRw5xr999tjXLcrecFAz+iGJomm
jsLO5TmtNDEXcVbR7I5CB7KLO0DWaCnmGBk61KBAPAb3ufeearCN1PdBThbik6sDMr7W0FkBJXAp
0Ke7HH8wcVHrUYCyQ6dKNyHGnAdFaSvwoZXfrrKwrb7cnvHVqo4DymNzZORgoUp0OSBufINYqKFu
5xn+SlY2GAh/FcLC+Rh/9sVLNAYGxFwkh2MBdfoejmTtuudbtfUsfeNROPqp+CIMzgKR8erQMwyY
rr884LHfPLlP4edGSaxHKpl/E/BI8D5IQo0vIgYnG7MdIA+J8EBur+Dc3ICrsIA0mFS+ucsV1LHo
DNyYSzytyZmGSn2jaoZzXpPtbw80OztiCfqagFfo3l4OlKtJ0wpxgAJNhqKR4YfIRhvpT4wG89Fz
ONxwkS58D7NzA+cE3AlaKCz8yyEzjRpZrCaaLWfKY689gmu7V6SFaGluEJZuvKRp+5AXXQ6CZ+9Q
W1YzQgTi356QPAlC+qhF5svt5Zv5tPSRYApii3bJVVnIxYi+6aNOpUNmqUevF6uDjq7qt6y0ijs9
95V/LZ+O9G2gTAYwwxFiO7lKsFLEViZVVHtsgB9UGWJXnar6QvI+s3g6MA606uii0oGejJLmnuXH
KrMyRpmiQtR+Yyx7wHDxeHv11JnYnmPA1URMO0KXJ6dPazqhATGs2r6GAJIvQP6KSkmEBthLPQQa
X8LgMijqfYDrOvov4gCsGWKm8lSrPqynzmrqeoXqkbJGIxb8eORjeUlzI3lUkrZDzGN0NcIoaNuW
RrsNybvQGidmLfG0+g7PRjwJ/LCO6Nlqv5ii4O9xzfDWrVbgCOFW8lvTQprAny3TV0X/Bc11/48Y
+M0ZUFz8PRcKESIg3lsOlgo/bi/OzJcJ7pge81hXpo49+UyaKKnxmwx022zaU5igdoT79kNBjiEU
zb3axOfb441fxOQ6RZllZNJTHyGln4yHgzlCxE6s22mi3ZfOgO5h0cCAU9Zt0t11kvWUmjmFPmvh
Gp95LHSwHBYJPvyPq56j0/nQPshZ7EHo4oPrIAmoV2G5kLfMZk+gkiiSA5ZhkuOZ/1QC60i0fV1M
TVvGw2mlpeWfQOpPgLbepU5+jq3sZ+H0e8fNMfgEI3x7ba8iVT5b+oxju5rc7YrYoZVBPPiZYNhV
Gh1ptCDKeurF31BONpbZroQg3N4e8G/QN91Nk+YT8+XVv1LB83A6y1RfM2w/535YqSJUKLmB3qwO
ZocMk6UKuMaJoNVSUfTujc6AV5LU0cbV4uHoipjf6FGH2V2Zi7Bj0+iLn3YGDSz8yqQeU2xD74aj
Egm4NYXYVy8cxrnDP8LYRuG5URRncn23VaGWQS9qdhsOP920ua/wQAUdLinrvit/F22x8F5cA3DZ
IsThKWexPSzb9PiLCAhH+PbZEsX276Gfq3eDKNeIf4Xlrq4RD4R360tNdk/B3rX10DP2lkPR9vbG
XWMax6NCe5ZHS9WY/+Tu7SS1L5tG0u22qwS8wuLqI7JM2IqA6beBWHotXptI4CLMKR1DXJBOUl4E
Z9koy2NhWMkh8XwBxeZAWwhJ5r8gehL8LLbmOowUwqZs+LxsK02fDGF4KgbSe70JjmKSHDzR2kei
coozp0a9TX29vS5zD+2oxwLiSyVwmAZEsTAUWhE7OmjhNH/u4tQ9p8iLnLuSAqQWd/8MDGAbRnUM
YjAqehRdLq8LIZYiEbM2tsHhhEM1+SUW4in2K4y68wQHRPOAn7e3Rgdy4dMdL6LplzuyTsayKiWv
aR07QPrDCHPRwLi0jM6tlKmPReu7x6o16n9udZAWABUdYXQEFIR/l7PMUV9q60CX7bjOHXSK6nZf
ZsigepFQrbqIQvbtXZz7ymhQawAbaHpQPp6cbsNxzLAWAsU2w/i77vCwCcM5dII/juH+VjIZm0qE
e2sTDqAR4nJs/PtjQ2sSoC5oD2Y9BbgEji+ZYugqtiJHyr0HVf9BKkx54TKZ2ULKHSAOECsCqDRF
tMSRX2qlKyi2ZBo/tFD6kYb+DyXzfy+spnx9VBjHIvSkkEAsPVlNJNdLL0kUxebWKNeyVmKAVh1R
+L8bBu2Ffi9GjuVHkXc2tbV7U26/lEGiLOzp7GRpv5rjlcAVOonh1BbUcSAx2arofrtF2tFgEnem
nP26PduZ+AS4yshIISJivpPJVoaeiVhOqnadtfvMcbGaHXW14rja9XRq1l4WoeEmHBGwWAhT52aI
WA5VT5Gn4Qo+Upaoh3pj0C0jVXhWagUzLV77r6orytvbk5wdaoyGxz2l+zv+/6copY+Q2vdcJhmG
+M4N6S5zvAPV0YVoaG4Y9PSAFdItG9FXl8NQcumyJrEUe8CdrFKKu7K3XoZEXsiOZkI74/MwY1j0
aTadnsamWuiKXWO6tEmC0tnrYlUvfG0zscLFKJNYwYtxt6RnotpuR4lsZWQhfLYsw+w8wDPcKBDs
bzQp/g/HnkCZdgAkxBHpczm3DApdGvcce9NRsu/YSgTvmddRmRbMfCEm+JuET54EBgDqwV0yKoVN
PrGuDgA4R6JkK7SVzq6alH98CfkRNS8RxvfLYZSlb7aJV4QvNXAzPFESdZe7vfnYYlqwQYyvW7s4
Y3814L2+Alxq73wjrNax12FKGEaVfN8nlvA+GF2zk1tE3IpUS+76VO7WFcFIt6r6vnsX/QQWMe8J
GkcwTYM+qzaN7+RfQ7XqnoLWRSWkk/JzhoTbzuijfp91ZbjxIgSiMdmCztSkQn02W6lGEmZATwRj
DX9ftH24x/c7ecobsT+2gmfdZ1QFXrtI8TeCHLz1Q2ides9pcV0QpIXPe+78IIFIH5OCxIjFu9xJ
PYq9Jgsy2cas75Dr0VGkXp60qOvE7gOB9P72Jz4TydCo5irhFYIsO32CWocoPPcGye4DaWum7ivu
P6g6qFm+DivJXzg71wVrnngqOxYdSvJscpDJ7PymymQZ4EqvisJZRTNt5wObfkRsIt5pgRw9m4GJ
kHSkJy8iLcyY3sR9Ifkfrqq3hxJO8xYp/vgtHlL5ZOnyUmNt7o5AjsMYIUMsyBSMyOuhypXZyraT
NuJaGwbx2MbuEqJ+7vEwQHVQt6aecXXh0dnLIdx0ChhaREwi0FF422I2TIPeJ+6HYS98y0MPxwdj
yZhy7q4l3KFVTppLQWVyUUAptAQfk3PbEtofQ9D8qmtnPzpd3z5Wc6eYAjNQEn1EW07T96THUFUt
WxI8y12LhdKtel2nRaUaP3ws0FcyBu63R5w7yDTmdQhvqBZSXL48WWFtRjXNHdmmovcDzR0KFF75
XqrwF1Hw+DcXS7DonGPyWHms1I8Uo8k5bmkSAN9IZdtvKenE7jEbwg+ReqjXOa+3JzZXlqIkNdLp
UZ6UoUlfzkzSZR4NydNsq9CMr1osdgcj7/qThkvvtpMya20qpbY2AZvjd99iDh21XbR1OqDTK9dK
vb0wWn2MPcJj2igVzj0N0SztM2CvUXREe8naYgvuHwXaBjucW8JtWDfhGj/74ael+u29nOflXoOI
8VS4nrwJxN7S17wvCBQolbNRKtE4hQhnZiud9v5WjQxp20p4WYfIkb0mHJF1hCn72k2D5j/sOzVp
XNNGRuWVig611qjsWlOzRal0VwhCfdMxe0aN/mtEUW7hmZ05ZCZVISq4IA1GevXlVsRBVUqk5UR9
UaO56yLSfc5znhzxXedN87Wl9GsuAb/Y/EnQgksQXIzMZfPL9Alr1julM55LQFN66r/T/nRXcWZu
WkPcUo0NNkmIkgVKN1LvbQVQzAvz/6tjOXn7oRtQxYFxMAr1Tq6PyEBiyDFbKsy4fT3khqudraCK
d5lclutWNNyTimwZrmmZe8qGPuEFFrRV2RbpfRdmuyJM8HDjZsXxPNoPRPDf0WZyN5h6JUuUuJkq
FzIJY4JOFY/AcrJXSS0isEx1xNZFIEjIWmm4v1jDEVtoa6NLhb7HcMlCuMX9Z0UDfRSd+P8jj4/M
p0AzbFGEqEtBhXzYrLPiOdbebl8JM5c4jQQAT6YsgTCZPtql1kSUHGLN9vUKKacQbqGlRaC7QowD
bw81d+KhcHLUcWkcQUWXczGsLE1ar1bteNCelKA88A2k8FrSQxCkS8j4udPOlohAOUadC2S4L0cT
QFDXYxEeZdi8eczr3v+Q015YmXFK1T0tVGAVif8w1JJml7JEmtXnw77CQwUVO1q/Xa8T+TnOEn5+
ugqw3igTALMBbMujNpV3DQIECZtwcO2ol9Y0ye6LOtv4SOKgdriQDE2P7TiULhOLAdYnRrgqgng5
GMyKIr7Z686pKiJYw56j7GkljGZFZrqWPF1Cd8gQft7e6mns83dkKi+w1Ohw881cLr6nKYnQRrFr
ixk92SE3q5Oj68k/Hqi/o5DkkaRIY/gzGcXUnKBwRc21y2SfIgod9dE5yDvk7pcu67n5UHDWaJJS
lwCTfTkfbmT6eqEpPKl+URJhpT70GWKP26s2jXTG+XweZfKxx66j15VgCU+Bit+m0W0cJ9lq1laK
D4g33R7rqugJ+47DR/9FAaFLrDMJclJcrOPclCEDQaYuMeeoMu7SvN2YQn+Q01c4zucgKHd5Fr//
34bWxubZp0stSCO3FEuMw0kw1wEmbahPNP1dYsrfO4wWFN9/qvX8Hvj17vbI08tunDONIOIeymQQ
NSfbWCCY6iVuyZx1965AsgjMlb6vG+MfG8HjOFBBVTqaYCavIKsuUVHp+IVH9y99JIQ+yVYy+p1o
Sw/TzITADuoIqFDxQ0p8somDlXQyt4lruwnmFIqFux8qPhW+mZK1RIGYZhpMasQpjowy3gtr+g0o
xYCTqMo37bho3a4s3Aa2WYymJk8LziVy4B+xsgOnhF8zOXBVL8AVrr9BxocYyaFFQ4ym9OWpyQUP
KyZDEZ7K1JAefJQej1GN19ztI3L9DeqUPnDz5UaB/Tp9D1OjVSzaMsKTo+Z/DCPbtnV3GMS97yhP
qK7cHmxm+6hSjXBTytQMOJmSIldR14BPeCorwp1M9vtjZenqNtekJSTb9bNDvI87McEmqIur+nRQ
UW/zkyy05VASd3Hgb8LWzDeUBx7bQj/fntfMYFCUyGcomgLdnm6V3LpNDbLVszuRMVDkxmqmwbsH
3SckD4Vi4R24wiFxNFXybO5mg+eGxbw8Gn3QyYbgKB4sfSDtKOB4wbBRS2+LPFmTH5L6K/pxseRv
Itra0WK3f2YbubrHhR0Be1e0Q0R5QlGFiGeTKtzJtXjKQzxEI+Xt9qrOHM2/Mhyg4njMgQhdzjKr
e5n33AtGR8N7yCOvYT3QIZK/Vqzttu/Fj9vj/d2mzxH6uKw4SvFMoIbC2zcZUKrkQvNNP7D7UkJe
U266rZeFA6pBMsZuPsLEgez5O7OT1VUb5M7GMdSE/l1RvrUwIzdobw1b9EMblLe1DAtbD/yo76oP
YeaEWyeP/QP8SXdTJRkm056GLWIYpPuOaOyRSDF9NEvKRnrF8y74pJOJZOQLRKu/VaLrOZKDUO6k
zzD9BN3C9Kq8s9B9itovCIGunQb1Vy//JkWhtWo049GTEkz/AD+n6sqUA6Q3qiezlxdyz5nblbWm
HwzHg5htCga3MOUGyeH4dl47O1RL7ajaxG1zR6+DEpbxx1DjJyNUly71mUv1Ylj58kxV1uCEHugQ
Owhi5yhmUXLyi3hJqmxmcuTlBvVdYB8kfZN7TvXdsFEck0CNNzFV+mSjWoG26nqcQq1412nVvglM
YINJtL99hmfmRweHjYUh+zfRvJyfQM3Yy7Xcs3tepJVowYIWtCXBp7/w0MkhYhQNywZwyZRVJvPT
geVYZih6tut3NiKWsL7X419ptel/iJF4wltBiQ9G5/OcbH2h3MnC98g3DvwlVW9Z9/2/PC2ff5Ix
ibHqNjfzBGKsHdQYoeHYgu6zdhJjt18IWq86n9wSFyNNkuMgTMkf8dMDvY+JSJtv69L5TRkJn5vq
97i1YMnoZoX52vDEX4WaLFE25vYYRiZR0EjORJrvco+HytdblZvI1nIjPcU9AqdxB9YpxdTtQN1J
3TY9lVC4He4DcU13zAevGfWFjSN9/2FnCAr3UopBcSmb0bqrgUOuNEE2drJcxPh+Ry1y+rGr73PT
Sh5DPar3UdT6D4Jg1kgclyLymVKW7Ro6zKdSysWVnMfqKnBDhGt9Idvqtdg96k1XoBcl9V/kxBdR
6A3SjQVkhqs8Ax7GU4m7cJmSVXAbK19LLc1/OlUFTk2MhmKtibW7lrsy3hfF4GxMjEXNeljpMvcp
iHvhAAq42gt1KD/Ueq28FnL/WEn1OcQrHRfRqLhvtew0tP1WwwmTMrFaxVujaUt+U2w8//tnN3Yz
8SIi0CZivNwSBaehIoTLYUe+hrrdWOAa/HpJY3fmQaRnahA/jSYVV3cmntjYl0iebzeB/BhF0YM3
CCfXordhesNK0oMlV4zZk/ZpwMlt6Vc5UFlf8Oyiyu+9tDkT2fwrPmP8nCgIjqkzUFL6GpdLZxW6
Sern+rYRp8E5zCRqg4nobwbVaimtNt3GQNN+DWG03Zalm21u79xM6AbtFTg39APitynmXnVA54pg
dG0z7Z/aNjnKRrErycYK1foPhwRiI0WaEX2PatvlTJFbAUwQVoQXUlytNLT9wdwkCyH27PWEIxaC
oKB7xvT6cpRYqFOnNKXAFlQ3Q/NP1dARrzNzX0lF91AWMuVsx1sbVWjiodmGwMh10IENXJzbKzt3
WinEjKBaoimY7Zc/RNJbxan0IrDdOl2L0gtwr4cw1fYoHLv+Eipw7qTC3YMROjKLr5pjWHcn3CpB
YFc67oh0qQNOTPrl9ozmgqdR4OT/jTL+ik+JfOL1hjOKftuox+xyR2Ai3aHoyg1dzb0UvRf5RnJO
rnjfNS9WUN5ZmrPwvs+E3vwC0PigXmhqTAtNgh72dYzSh623mFoikellXyypCewyT7KFrP6q4zh+
mnjYoe3IIwMbdfLMW26AB3sTBnaaQcOKdXTPZP9ZiItNDjePutGDRcmid829i5VtTtiKt0OD07jw
2Ej1sxB0ybqsl8SMZoIrC8gRZTbyD4Ok9XIT2tQtRDSSOlvR8/Rel8rurpfr+AOKKS5EnmjiWhlh
vGoYATbpXhMsvL8zlSRqHJbCR6xTSgbhcfkDhN6RpEa2nKeurB89Of4m+MI7m7CR+3ALRe2YqcI9
n/e7rrcvCyfwevLktBgxcVWOIhXTmnKG9q2Sh+jMNI53bOtiF3Ykt18gM6zK8A+iEDyQ38I4XEnF
h6bsyN0AYr0YvYFm94HsAttjdb2oGjeTkPKzoG8AO4bGYUwrkwLyl46f5CJoyr56Lp2sO0ZhLGws
/aVtNn4iJKDbi8e6rv4Efu/dhYOcP1nWYrF5ZnlkujrmyAOikTDNbuS4D1URDQ27bPpvxSC3uPV1
GJL0wA2afV/o1qH3hdPAe7Bw211/mGMyPvraYXN5LaFZuGoDn6robDUs6WpiXoBgt/KvvVOQhECr
QeIAAEAJecq4QDUc9c/Gb23FVX7rkrsr4Seua7fQ8HLVlnQor99GRmMp0LAeRVCnCXhPdSwsCxfj
ByM91yRnONpjW1Vod161dNnMrB/1IBrrSOaTlU7HilMjBjyiN3bpiTRNG1yHi1qnE5126cKTf/1W
gImnSI/0oMZo04cpUTmkMExrG+XaYVUa5ncpl5Zq2zMnkTtaBeiK8oeoTh/7FPBxH/ZibRMWmt8z
JU2PQuwrL0mbh0/wx+O1UifmqmuS9ls8JN5C8XBm68YnYsSlEFddAY14cuW2dJijFlovQioc6jB8
DhXhp+iKC6itmZ0zMSLkeaDJM9pIXl6HYhTrLUFTAzQxz7dVm3l3gRS3d2IQLb3yc0MhsAVFnwVl
XpOrX01c7OshZdtp40nrOGyEA0IRysqq3SX49swhMUdQHTRMEKZXC2gENVIfiVzaKmZgnWqso2qJ
S3AdILFFn4YYf8KnaCKUETSM6P7aWdyslBQ+Mw42iXxI1HozuiQvPB3j4lwm7X9PhKHRgUdiaHo3
xlCpVSHyKzu3gg/MRNCj9OOVnImn0TgKEyXjIRfMuzYsftHhhdygLBVfrvtzfN4ywf74ao7l5ssJ
u5UnkbwGJXqfpvwox6r6CPLMXCkV3kFyb6abaFAwRIrSJXLczOcA+huOGmcGrMMUjZlHWVJ7opvb
idKulbwkNokfpVh5a2JnKTyYOaQoSdJkogID72caouUR8FYpKEvbib+oEZRiceciFduaX2WEuOGt
NKG4rsP+5KpPnYIvgIVxPGRraeFFuj7BhClEiSw3TzPSiZer3epOr5dl6TzlmpeifoPtu9EuZYjX
Czv2eygmcseBiJpmb0pqyDUEBucpokG0EiUcn/yu3IdS9NaMBPnbZ/h6aRkNUCPI3RFwNwWdS6Tw
cVd1zpNfi6jECneFmx46xV+4PJeGmaS9hkSFI4oZxgkfYzd4RTWepvr7f5gLrwN8V1zfr6rbRm1a
YeLJDi5+Lf5FUb2tZfFDhP16e5y5Y/DX+wISwtikmBwDDKVAKaa+8yQnsPPo6iyvF0kWZ+nybqEh
Z0Ikp7kH2Plv4vTpKutVmvu+UzOIlWs7JYR+0FtZvIK66a0kzNFWekdttxfvXbf/5YPwvivR3lnF
QvU7DsofWYBrml4nX4PMedFbeBoANfZN276HrvZQ0F7wec5WkZTtTaM4R7W1K1X1UHXGhjbQ2huM
RxGhbokAXB5SLAPIfPOhQmOi6u4lbA3XWOg8l43+FNQ4jETKFy9oSvyAtGOjAF7tvA2a/T8bqbRW
Bf/onPapqfw3xdXfXUfMV/B81ohJxSux134benOKoWE1kva1EMp7jGPehyY91IlwiMzyWUKwpWND
hdbI0OrOklVZ6uSI2UlMh37VmTAfy77fNXJ71MroVTbNreGj5peHz400nLtIOCEAchAk9zEYkMxw
MIFx/Y8iRvMc59An00nehkbe9VJlK11ADhom6ibKAOc41qZXZAC39dbs3V2mKl9KuqSDhriG50an
nIp3o3b/w9mZLbeNZGn4iRCBfbkFuIqiRIqyZPsGYUtl7PuOp58v1RMzFskQo7qiu91RtpzI7WTm
Of+y722olppRlou0SvFOCtTBo5C8GzBFSY0EB0jrZzGhy4pX1hSZC72KH6a5/pnP1jarlc081Y9a
HS6yqNqg17FjOGvXjGvFrTDPQyAEO8bUdGXJ+GMb2V1b1L86yVimc/Noa+Gi6I2TpczRQgu7fWom
d3arr7kpoXUUV57k18FWVcttq87Y2+RCX7h6En1TA2gRcbt0nGLV5qEnI9OTDz0i3WC73VrHqScf
wSTnCu6MqRpvZNIgbt8lW1MKXrtoOGZt97uPWsWd1F5xm6qcYrfUJ2lpyGq+mBW44A0IGlfrcdAa
sLpbj3asr/KaZ6+fQmbtZBNsYEbU4X6pQnOVviPX3SxL05A8G9OFH1hzkaysU5wfiklFNLOX/0mn
WdCyM03zlKxCSNKXMKgb57lBYkSKtvmEDyEGojoPOZg1ozs3kXyvWnZIuWgoXZK7uVtFgJRCkK0P
I1MxR479EE1+mLmaEeirxGjBalCdX0hOpt7DXkaOc0Izfo+7mf0kN9gTSlgbuoDU5GfNQF9F6qvv
OWRUVZ93ENJezMTaItG26Cd57U/+OgjnF8MsN36ePrZKvh/UcNNl4RoEujfVuKNG1iomPEb18OhH
5bqIx7sywRLSd4Lv6ojT6KygZxcusSE81JV6b2nNP1Uw7sPWfoy09tuYWY8RT+lgGvbCICuZqjs0
ud/E3LY4TgXcvnq1ecnz/ldYJIcqVdcVtDWu7fN7wmkz2Yi0ZBlOSHElYkigF25VRaXbFFK8tJ1+
rdjJY4zcMuqwidvq6jFKs0OnkyayUMZe6jWvNNMEQu+Ev/BoBIrn/JPQOVeTwaYaPTjVtmbTOvdz
qdwhGrSMFeVnLs8vk9+xqUxnZUTdOorUnaEUd3Gg4I+pHwZUtFpLfg41Zd1iuGJM2iN6rd/aQnlw
OhxAVD1eyo2Vu20z/VAQ4UP4qdx3avhipsD9A1TeNTm7B269h/H/x3ZmCkfJhtRT746teqdb8Xc/
nO91v31DWQn7WgrAULYOfokhnhkXyAead/C/Dmpv7HwzXysYOHsmorQZ+o6u+MCgws25U34WpbYZ
UnnjBPXPAQvSuSiWGsTxlWTFiddOsvlMxYMLjLIaqv43Fi64m2ZwMsBzdZX506i6hRVmFbYmw7dw
wvV0srdiQWikKIayfktYJF3UPIeKcpST7jXMlW3c+rs6MclaDA+p77wgKPTQMRaZP+6DPHsqszHy
1NyHiyAPmduRTNNTez9K2Z0f4k9r+vPW8vtdFqkfP9OVwzbUzGctTTe8a5/IkFEZaaxHX7O2KrPo
1b2+wVJi8PpQSjy9860lC2+p6elq7qUd2siPuhSugzLdFll37MgbyKa/yXtwlloYvNokecSw1YNV
EYjnLSzjFBhkuWmV8Hsv5Tnjzjbv8y7mCAuPXaNjT4puiCeBifZ8Kr1uLvOI1vJga2g3ja6uZH/h
VakEalIx5AnP37Z4SA6NagTWoywHytKs7GERJUlznDs0ivzCmtad1g4oMvfWKk2Tb9pkEikgDy6/
vnVol68NPgSHow85ZsCo4n38142gSGo/7ouOwWcZvVc8Ele5FBs79L/wjhxzqoV6E236sAhXqpz3
2zRKxq2RGMmPBHmAtdLmqP51NYdcXeC7genw/I4WV3FK/SZ5z0hJ7CaYvhvZzO1VGLTFvsUkdo1+
aLErowLPegQ+NgCpk0Pgg/HGvMzf9ObUrcu8rG7cGM/vP2DabdIk4JpRw0fr4+ySFZlx56tjj/pM
EhTUs4p9r9xSkD+/an+0IcBP4pFtM8efR1TSpMzXRRs5vEhMC5yS8wNwOgcLLpLtmKy+nsLz5+l/
2qNjWAGDIDu/ODYopTbIpNu81ow/I3sZhGvm+WX3Byb5G2FsvgHfvNZBWA8grYTaDKvncwfVgXCn
S7J9yLT5QRqVX6naYyCIboHJJenrzl2bMJCycITgyiIFdzZh86TO9eAEzqEum1dnzJ56E/Wnr9s4
TwGJAfy7jbNnxORPo4KbsnPImnBt1sO9lls7bkcK3qnlSzjqtSe1/oODUsHXDV8ZSGpMFEEoaVEp
PF8pfZHloDVn/8CNvN7gbjC6H/qBfj1mXk3W6sZKOX/X01FBSQJPDeMeRb2zwRyqMolnJ/LJyOsv
TZef1Bm5mWF6rVSj93JJOBVa/zLr9NEmew2yLE8O3k+fF8uAojp0x9I/zKa+NiRzB+f/2FjmLQHq
i2z/eUNisP8KZGnuDGD5aaiD5aUUOVyj9A2kQecKiYl0zuVl1lrrRLPWXefcQMlcG1nKyiijwWcj
k3jWSyXnPtOyylimlsaVLTF/QK2tV0abJjtd7scNp0y4CM2pPny9hi5S+qLfgsYlMAak9s6fdKig
+tz4dP8wFmn0Le3lamem5ruCtbOHTEuKa0Sc3heQFMjtzw0PkTmA8R2nw1094WL89eeIjv79wPz4
GnLeEIaA0+Od93kWuracTQs7rINuRAWCrtULN4nHrrDfv27n6nTTY8SuqLCTZzwb8UInHk463rqx
uRFqt/yCJVBRP4VmQcZRdgNuDrl6yzTySqzg9Pj/Zs9WWWYNQ2GHnX3Q5PQdP64nM5jv4i7Dro/X
Z9O1e6EmifpHdGMfXYsVKjIxcM+JGAi0fh5Yp4EJXSexfWBpryOnWttaAYoBFUZs4JdfD+4FwE7M
InR6AdEHeALj9nNjit2yZ+acXlZJDWixKg9zqLYvSdGE3GF15cEsunFbmLGxbPAxr3mf1dp9PurD
vrPGdiG3VngH6HZa1mpRe6NEoClbW7obzLLcpLiou1nLq7QfjHgf4QKxkHI1Aw7iB26B87wHQ9G8
L8upXzRZNLlpbig3guHlSkWDQUAZ0NYQDo9nwVDLmoT+t85B7mZ0WytfcSU5h7RfVLesjK5FB/Rd
yB+JeuhFRjc22yBtScgfCpN3S+oHb4U+PvRd+6M0gpVvWGvM7m8UhS+7xxRSYAO3J3gm59lNWYYy
oyFscegjrKb7LPreB868RGWjvDGQ11YmSWKqeRTyhOjd58XCZkAHHRn+g69Pd6RUX5uUh70jyduU
5MbXK/NqW4CE2QSKCoD3rK04l1pVi2zrEPaYgbe5/OTP5iasSh3tJBSkv27t2hhSPiYpi2KWgCl/
7hmporiQCraBxXXX06sQZ+eg4jWlzOONA+TKPUfkfoG4YPlCyfhsx6Vq5cwWcrcHpZK2NdqEfa29
fd2bq2PHNHF1E2fxeQQpUMzt8tlhRTT5U5IHL4kaYp0XTKnb6/WthPNHifP8JKDQbAHy4KaNhs3n
wRsyQy2cNCVAh2qarpWpqo5OYkQbdCuV3yn6zL9LyRn+KTW52YVZ3+yiULX2oy9id1yl67L254fI
aEdwWprk6lmq341xO92qA1zbnQJ5js4bgpEX1Q4bZfDIKWvn0I6aiUNkOz0WeiZ7w1RObwZk0k0v
GRMAgtx05zhz/qiDARmtxuW9lrG+S6ZcP0aSFL2gZCat1UbOtnJATtCrtLT9L44BloiQAuW+caGy
NwwmGiTB5BzyaXZ2KZrR98pgOv+UthH+7KbGuQFTusgYi6NA4GioYcMZv9DbSwNbaXgQOge7Qwvb
j+LMTeYZ9dfS0B98rSHji4PRQtaz7JssT/K2x6dgATLOxL4nDe+Tso5XmEb3i6wqwo3RFZSsUBtb
FroFZVEdzYU0xdpyhByZaErqDcOUuWlv3wLlXTy5/9MTJIYEHB9s3tnVRJYjPe61gZ70/a6Lqhio
Y3k3af1DY4QPlZOcwkwpPcLOMpSdXxVe9F9vwGvhBCDH/32AiAF/3VDRzUXFuZedQz9xZEe8exmn
xF+HVVcuv27q2l4XkrGwDlTaO998k6Fmku07DnxqbKWA6UUL5sF6zaV5XPaVccuO+bI9ni/ogHP5
FWBjW/z+X10b4PqD5ymSY6jY96k2v6DxT+KqJAkr/f66axdop495/KtvZ20JddAJUwD/kOZ6wHVB
6SQy8KH91A/hH73VQ7conHFfm3V6ZxTK8KiFQOhRINAXvjxM7oAxwZ2ptdngZmHk74omyb5//Y1X
nuTopstwn4SaGjvn83A4cdAYUxD4B8gI1X2PydVGsXyzIAVVYw8bV43iDmOj3xiaq83yovx4U+JS
cxZyC31QEsQYHBKJgb/qiix+UAo/Xdhdnd4nWv3LH6pb5eprB5fBwwoEIQrFYN0+d9WAtRppjUO2
o/LHFQJuiYcS5y2C3LWeCfkOFD8JQ9DXPrcyWyqpoVallbHyuvbNVEjXjatBOqZAeL6evKtPi78b
O9unEk4LCEjo9qEr4JRlu56TyrIWaXeXKS/Z8EyadaFk0w3Gx7XoAAtQADRAjF0AUUKzR4+mkexD
Ms2/yzh4HEb5JVGSWwpk14YSZQdcXOEec2U7WyScKWVTi4De6eV91PkPFDhnkBl6DtWFwlljtTfO
kKuR9+8mz3bsoEkwRdCYOaRBqKEGn+3s2PCkRPGMuN3OknNUnPKXU+TP/eQcNcouN6b02hFPLk5I
J0CzREfh8/LJrNjI6yGUsCMrX+fC37ZG+1CUK67Qk9uHzi8wCf9FBAa5JCIi8jwX1PwU+GvZxrN0
oBxQKc0yiArPyuPtPNjrr9frZeyFPacKmSKRA7y46YcT+7KbJEm8hFtEiQxp3ziPclvf6NG1BUoi
DmkEspqs0LOdPvDWUAcrCI5Ra1oepbRhSYG1cENpNlZfd+l6U4BQKMwJrNlZU2ZEjgWgvnQw4zw6
oqZn31l1lm6HXJf/m6ZIwQGIBIF1ofYwx20/lJXjH0wrDJ86zP/WmpZERyUa1BsTdS13gBAR6kDi
rXSRqK3DtOltKZMOCQJuo1skjrRs05iySZEV20RP+xWdNF4BVs2bXk7mG+1fG1W2AJBLMFkCl/t5
FwSBQ+1ydoIj+ahpVZfRJB7mxsb05Vv832tr8q+mzlk+vT5Z6dj5wXGM+6PMFUvLjHdJoWaKmu7X
a+VqU8LhDj0+kNYX8SxoG7OsleCYyvmybKy9MkhrOTHvpNC80dS1s84BJiiy+mRxzlNtYGdVqS6l
AD0tv3dzI/hZUoP9992heACbWeRqL5CjtiX14UyZ+KimgbQd5wbosKHWT+AV3ppcLm6siauxmeQ3
CRASwsg/nG01KkpVRb2JRaGHyrqo2vfGJm2D/B5vjCavV7IGS7bs/bekk7sNlNLesyWjvHXqXgvR
zKGAJ7JBQA5+XpxJl3ZqY8ThEUT6PRCzV8ccfldl+7Os52Vdmy91W/8XKRJYyyh/COof6qOfmxwH
HBczPQyOmRZjO4qh05Nqmj1anMatRXq59cX92ES0XEiDcQX73JRVT+pQI8N5bAfzbi5kr8jzH8k8
3VVWuIh0+QckJCqO2i2nivPsMLQShSs5Ihu8wgXT8WxYK9OaQ3qnnBIlWsqxAuktXRdIxJTK7I7W
sPdlfUnuel/Exis63Xs45jcuNmd9//gEngYcG1SZyQWIsPTX2yDQGylxtFQ52e1qCPCVzZy7RjfA
IBivg7ql4FwqNw3rxWPur+yDaJRAS6b2w9Digmdi+xxPhVENp2ng3t82cuUVOng+0876JQXV3Au0
IULDPEWiQ5qCQx1H1Wtb5+nGsfxhEeBEd8t79tpkgOjUYdbDfeERf7YKZihxoZXV5amda7Rft4Zx
L6nvqt65mXKSYrybFckLjNENlGoZadONW9BZ/Bdj8nfz2hn10m5HRNcA0pxstd9VBroBleGF8XSj
xnqtGcD1xBSkT3h/ns03wH5/4g5WnqC2UpYPHy0VPvVc3siYncX9j96QocZ3jiokFfSzZsKeOu+I
UMfJt0jaOtFzo8rrtKxXaV/fSBFdbYocMTdIDs6LGnmrTkWm5U15qoL0tZDV3WwrK7tuA69P/6WC
53+6BTRAvB9J4J5z2/UhbqHOy+UpM/t2P43Q2g2UQ5++PmU+jqqz/UGtiiQICVtCxHnYj+XcMch7
00w4bbGrXCqptE110GCaCnSlhjXVA1Tj1w6NQK3ZDD62c3X+++vvODtR/7e3//8Z6ufYgJvXoIyV
XZ6QW8tcgCAPdnWr5i9C3FddPcv79J0pGUnolKcyaJ4CKV+iPuR1Vg2+d/4F0mP5dZeuDy2rBA01
0uKc4Z/7FEFKzOxCLU9mEgG3y3dSJz8OJhzrPG2DpaKYj3Kcv5ZWS+HKXg2+v87iefAwOHj5+lOu
ju5fX3J2titJHYJZ08tTZ/UnE9HZ3JFvXInOH8tiBqEtCH0J/udyIaHfXlZRZxUnbLdglY8hAM+D
iPTV8Bzb02tjOXe1ClKpWn3duXMhrY+WubVw4xNmBkiVfx7nnqwtnpTEmT4rvapxdf/d9B/w2nGV
6BhmWyVdqq5VL83soWdxTVX47/J5Hx9AShRAiSggUd39/AEZZTIzjX3CQpz+NIr2zuhAak3pLeFb
VayYsxUMtQdmn8Afc2E5m0eAx0M2WmF1ykicujPqoPeOj5p2Z2BIF2h2s7CCMV74ELk9UzIVJMWt
chuMDunNrGl3oxXpnhSRb/XHPHF5byWujH6dW8STD0C31qBtp8GNc+DsRsfwkLAB3kQoQ6kDmY7P
w2PVod5biVqf1LqYqPeZ0/yYKghVmBOPgNCfim0vK8oqSOHEf702rjWN/havb1F6uFCuRvRcLYag
bk7x0LSrtByFt0KT7APH9n9EfR5Q07QmV638ybhxyF7Zcyi4cesQpx/U77O5Skdjssi+tCffxA5V
k4p1HqjqjUYuDySgQ5yhrHqerBcQo4iCit0YQUNIU1e8JlGQ85EKSOIjEI9/P43EfP4B2sBb/PzR
I1edGjTUXVh8WrP0papexAmU6M5MxiU1M+gwoRnudfzebzyFrkRS2ApA04SDCLeJ87SN4tdd3Ud5
e5Ij8Lt247KVh3ifj8ZCCV40FrXSJeIiJRW/beUFsOCNdXRexBJrWCaAqhzE/OcC11HnCRT/sWhP
Rac+dWNwnKNqO6r5csqMtRk1XuBwU8ulZVIVv/x53kkhys1t4sWJvsEGfFPkkoeo6L+++/BZBB2e
bDzjLygj2IbEUHP4LMhAthupBTjSol5SYN+lxa0MyeWKZh8rvF440ajnned9CnKSAADq+pTnHe4m
vWw8U9f7lzQLRlrjQsL7iuTEh4/852ihp4Xd9ZWcnhQj1bxKCWIg+m2ysTL11qxe7h6aIppy8xHw
vHNHwYwsOb4LQ3pSlfXchHd+jIcHjr1VFz19HYcurx6iBSG9Qhmep8jZHXUqmzIImik95eW8Hkt1
k5o/50ZeDDhjcqhtv27tMuqJ1iySBhT80XE8O4/mNDMiGQjeKbAyb7LMp2JsD5ZTLwJUY/ugX/iJ
9C9FkJk2XZRMbWIttaYLvM9cWGGjl5L/NKXOUR+V0q3lhy5tM9dpgRzXt+i75/mKiwbFav3rNdkm
eFlIaig98QDpVn3RTwuyrB2nf7KX4E/xFl50cfRKMOOBG0fxqsgL/UZkulxBgrdM+CW1i4i5cxbk
9RKnGIlMxpPqxJ6lhb+48HStGbmwV26EerFEPp/9NCXq6LzhiT8X74F5RIY3HPwn9C9+h7wJyaD8
k8j+jWau3OP+kxeEjk19hXP387gSuwbHbGz/SdLqZaM/czKCyp/BHEcrjYyUC/IdEebQ9eUb5QGx
LC96yGqFpU8s06yzZWtCFhpLsYRMLV8E0dbOdA86xTbsBrdyfvVhfB9K0Y2kxNVhhW6FNxR3yItq
CwB/LpYty8jpcc+Ju27jqMnRivpb94GL3umQrZg5VJ64EGCj8Xlcy6wyzXCazafKeo2cIXCNKo/d
lhRbIVBrMpltuUndsulv5WAvukjLcBs5scHLkFE7u38NZSPnY5qaTxo8yrBz9JMS1NBi/PbWU/xy
8egsUcEY5T5CefZ88Vjl0Bvz0GlPSh54cArFNOrYJsuICMkPpWL8M8GhVstbPg0XEY+CIGA8pBeB
xPEUOBtcY2jkWrJy7Qni6DcNXqpaIyTYpd+rXP825dlrOcy/vw6yH5p9fy9X5FyFGbTKgYjaxmUW
3ZIUwFVBcTSSnybmRH3auZJdr0HF7ZD1A53k6mXktUm3ytBLN1OPNM9Q/y6nW4o85wez+BJyitAs
EZgAd3rW+14Lbb8AQn9UtXgRZvPar43Tjd6KbX/eW7IeUJGpvAILPgsLpl1FSpba+THov/nTsZeO
UTy5NR4G7QrV+DXpI9eejyJpdaNl9WrLgkOK1ADB9qzlJC2MDFXw4lgZOxqrOrAj3xMFgc98Pxuq
J7fBxiB1psaDG/W3BByujC2RnWONfyiUniexHDwqTLUN6mPvJ+su0o9NWb183UOS6+e690LUXdwM
AH/TEkr7Z50czDmNp0YrjmkYLMD7eH1vewUihA66mxC+cMSYVhmpeMvC7DsJFqpSLIxyeK9n/RHS
2m9E8e5zJdmkznvBL51WLyD3LWaNJ07W/DHUcl1G/ipr4xc9CreNmj8CyFwopZ+78VjfK1mEJI2G
x5aDJIZU/uNA4Etax23CdJXUw9ZHILZPi/so65YI5C0/PogcjRLpK9/uXpHP8qY8DFzTMZ/Y8M9B
Y3pOztub+ZliNXMRMIK0xY/gUP4jqMv3AjipZownK8xfEBgZXUsrFjVe3nu5Ty0Q+DVFxaHC+zFb
j/p0amRn1Yf29zjxv+nzsCijeRWHzSJrdOh47dLGNM6S2iXqjZsGsWCpKp7qOP2dlsPSCMPUk9R8
X/TDz16tX1Ml3KpsyjItH0NoNlgNLTFV3nJKPETcKOa8KoV/CqKG2Q89QoDQ1hZ9psOX1suHKM1x
REHXlufCzpHHU+lnz3kBP0rtApc//gjT+iki59HP+lqH12cO9atmhuDXIjD2fSrq3vajTGHFKJ2H
VEpz19LHpWFSr9Wz+UerJvftUJwQlBW/Y2CBAF1O9q2HqR5OAYehkfebwES9xhy+DQo1fKtp3Vyv
13ilbYK5/xnbVLVn8hbrJlY8NZY5tyeYiP2yLZqXJJ40qE6OG4B6krEkGaIaNZyS5eC8JooxLJq5
PzbC/MAJj6pvfJdD5U41iyUeJR4ePHup91eDHKyNYnyd22IXpejS+aW+MKxmjcP7Km+6nZ1M700p
rdQUO5q+29Zxt+cM2elZcxjzYJXJ0arO62XcTF5SGiuD6IJW3VJMmmSm94Fv7fqw27Gw9VZdWgVs
X0yVSYtCrewGa4cXhCdU/IpCXQTIJ8P8614iq/2Rp8rectI7C5FcDqzatXPDB+qjrQY7ehym7m3S
y3eezz9NYe7gq9/HKvuj5MkmHKz3ubMfJ3JL7ujkMN96263baNur+r4EX26E1qKJ/WfU+hAMMZeK
Nn7r6va5sBGemAf4nSFLobpPiwCTHbwoinZlNfb3iuEsWqAq/VAjj+ovx8ivvS7HuI8Hu01R1p0k
9bHHrFIaGOHaPDipGSwo427SavjRNbEF+VwvV2aMHJ9uE/R1e9kr2X1Rmc+ZPj/0UXycBJy41Nax
mUKAs+IBMdOqNVxJCpRTESelp0ThRiucn4TzoDDdtp8rN3Wm+GSVeb9PcKdUUceTJrnfyKDM3WzI
7oB6r7K0+yGrxV50ss7MZVCiP8jv8RxX8STUnNgN59+DNFKyxARFmlLUndRiFVYPFZgjK+WDLX+Z
JsbSqJxFEdqLeAQElbbk52CNcbHU/GFbNaE7ltaSUB8GiAGZ2k4zoIsMfOR7adcLtfxnmm0skvxj
bTU04e+r9FeTdGs0AGBeubiLP/B/RSzV2OY4cELvDj11rKBZIqnkN9hJxm5g9QuAgq5hvlR1tVKc
ftuyWsWKaM1gZzg/GkVfmFb8Rg8LX/9YP0l3JFOy5lNkop5UNZ48qYsqX+lS75ZS+TZJ031rI2EM
Mdtq42c5x3fcmiMX2dxDoeAmYSbLzLRQeMEQwi9XaaOvQv+71Cnf6zDfIKg+VfEmKaZjEus4l48r
VNh8GoqLZN+W40qt34HC7+fpfU6jO9soF4NWbdKhdxWmgVqaGFXVOErpNic108uxi3gOCvS+p+Gd
kfajG8ekviVlUUh/QmDNYjjpY2JMXtRUS1PpoJv7rhCD48w1G8u1e+iSg70YSZYxyWKX9lK/lvPB
7ciiWVrwrc3bfYaWVxPW0IGhtyq/Yz/krmlQNAhXI23UwR+lD3g/0NdK2A477+IXRPB2U0rMwzLJ
DSb+SwQyk9qVrP6pyON1xCFkQF/mMiU+V24qN2xfhyRfGeawtdI3hX/jjySH0PjOVVQJ1eQU62RE
yPzxM+1rI7dLXabmyoAAfHoKLN9rUYqB0DCg9BFYT7DZNgyamNXeUUS/JQmj2MlcMjLcPL0W7Tgw
vUdD8h9EDIeyuKqdecEPcRIvg1BaBQbXo8mK4dso67JV1mKMGghPLGAlTDwI1ZkZeOgAuakqL0wO
siZ9avnLjKCAsf6Wsvkkjn0T8XmxZiR7egrgaPEDojsyrOjJcjo3z+s9Z/vCquqXQPEXwfxbiuAJ
I6n1NjT5iMDYuGiaAeB1tdXjZCP+kn52uZyqybxgBmNUKOtJ25WjtSuQGwpUdxYqo1LqUXlkXMo3
NuWCdAIEeo7zVpCsB/XerKpXkwgodqfV1a6c2Hc1ezNJs63d8IMBShIWR51xn0r9MZWkO9BYQkFx
UYyGF8zFIoQAYcTD6mNvisAhvfBBHxGeLotjqeMG1E3tQoQVWRwI6qYmKnTKNzXJXDGSOrc+OlM0
yCF0/XOlagsNoeYcY+opPgZsVuZd7ORG0zd9Ya2sMdyJ1RqzxjkHdqU/uhUXhTQn7I7Zs1S1uwwV
UAXAquK3nib6Ua2gPm5joXXZpx/BMg+6xeAQQ/kqa47Fl8lWWLhl8uSEb8NkuWZee/xbsbsVq0Pu
IkTI3BcrsTGyRQZXvqrVNcMjYl4bdGvdllYKE6tIwRtfsuqnR2egQN39stkC4lsk5AYUvkcMiZZo
b5Sy70T0zJz3TCnWiY1UsflumfZW/PXmWG2cApoCfzpjzytIjzlyfKfyNX5g3IsdZ6Xlm8JokG1Y
iBWJKehSiepftE1WFS28rfhT+WTea8M/TQwlUoIlXZXmTkntIx/fVvW2hMjfB78mHURBd9TFCsZI
DFZ14hlJSXVB94LS53yxHluI92LFmQgj1O1eZoHIA8djNizoPo/SDFr/AAxQfWSrwOH3IhxI2Hhz
O23VuF7NgMBcpLe2U6ZttSj5zxVXdLVurO+98g1B4QVchnuFnSYoyXXwOM7Bb5Xe8D2p8iQWKFLH
zVAu4/Y14sohWi+t9JDpzlLEOK0v72JZ84y22YnBYaN7lSptMqZSDIepxPtaVz0dxpzUdV4DGUGs
bbFpm4IzdFS9LDefGR6pCrZzGK8mtW9JYESPYdEhgus8x44Q6w6XgSyRJsO4KYqLf+T5lcDCkGcL
nJa8jEqVbv8S2yPiBBDjxoJSeFQiQerqs+GKsGMZXG+Ckkwz04h2Pe8xkWxO1I2WDd9Ef4yWi4uW
/xF/srSnP4YS7rpCc5M6+9511X2VVxvMtNwYj6JxynYUIOlztgw6Z185j7z6HkNYPHMW7gzNPxhW
FyzQvjmoof6az72ySBt/PzkdXiCF8RC0zp8Sp0HiYvC9LIZXcY5L7fBKiZmVUegnsY/wLdzMGhky
jWkX0sJcVldynAReHA8PE2uiT1qEfJQdQJa1wqNWMq1l1xQbre5i1MaLjMN5WsZ28FBL2WMnOd4Q
kS3ui9lrRBbA735FTuG7VSN0G6rwwXGGx9aJX4a0PxSOtkSP8k60bmfxclbzzVBGDwZi8AXvFM0J
uZDgf5iNfbbkYh+iEoIoSTwG774pPVjy9FSF4cd0yjPXCqXmOB42YsjE2WN23e9wNH7g1Hg3lPxg
5wTPuTM9tvIIK5AnE7ZRxKBug3XbwGkEMq4OLVeVmueqSI8swae8tratPH9rhqpf9uYIKlHbiEBn
ExUge6x8LSG9me6CEoR7778OFuIfzvze+voarLvl+SkPozmb3UGefoS9v+SY2DRO0Ll9Oe2mKn+U
kWbRu3CdN9lG7IjCt5BoSU/2UP4erOyuY79mZfjg+9VaaTTMVjittPB7Q7wa0pjKLplVBnElIdeQ
qM7bgKxUwGNzisInqpfbINLWje7/TAaKIY6S7CpADKaMvI5YUlyDUpQ/0kd16E+hMf6TBtmxQHzD
keWCT68x/0lPfVyJeyrXgbZ/UUq7dC1VfciGZCfCZSbpP4pYP5lB9USN5uFjdKYI4uvsaYn0Ihn9
DkUayZN97UFr41WuF9/RtF0CwF63FkTkJhq8LjPvMVOjllqtZw1XuHl+kBFNVLj+OHJ1EmdVbjt/
qgDPF45rR4oXetg+xSh6uLUyPfLaDjyEiX+IpZRO8jJkqYwB7IIs3o350dFMt5OnhR6Vq5lo25AC
qhpVWLx7dvE/NJ3HctvMEoWfCFXIYctMRUuyZf/eoCwHRCIHAk9/v0P7biwrEJjQ4fTpnp5wLx1w
i+8tx/UFcSc2pPGXt2R9wbQ2zaudWrspf7yMP1uuuUO7OXMpI+HTj8dfKFmbvb0MjgOedegYsbp8
vjw0RrrpqkMyfC1L79BN1kNNEF3SqNGINxa1HjjPmURyia2pluQ2HBlKsJQJyetX9zxUdliulwOt
mBL5ElqdHz2v3NMy5EfuWIeAnTUn/zG+GPfkU2iWEhzz+bofQFBmygEXmgTFtCzuA+MGvfQ3CxEg
NzdsBjwzKELOERotQqBo3tQDjsxtinWekOpxtc5mkx4jYzyZbbTFxmy0hVolL3iXUTaG/ElfaSh7
ioonDVAPp52jloU7C3zCpzj9aV2J8WfaB03AKKfexPYHbeg/A9xpdv5NtlaoUl66fDWTd8mDUedv
TJ/wQIBGnXAMyBZmxC64cA2CRKtt7NXnRirHjxdi6KAxMNC6kEULeiU4spqd7HGX2DsBN8+daAOq
u+3PHkGDNbyTF/8Ip4zuSURWw2NCZaV37bc+anvJvjCopK3u5U8vV5+aYYSi2XnAh5X+sZTqCKqw
2En7lI8/ivSbhfgBbA1n2pvdr4YijAsXVUcR0XtInrSlqSz2dvjqRv/J83LNxS1OYq5a5Nidb+7O
SbI7o/ueun8ko038ve/pJZ/Dc5QdPurkFN/NrtrMy48btB+0OlVQbOmhV8GDXvvmyOCiNduwpCOi
RHJ162H6FRPSsX5rYz8EPkxQHsGWEJ5fFgfyKdyCPkAevTOi1YoPrNAQrw/ttUKEX6UmFjtI9m6r
9VsL6yAS0Cyjo5iqICAcb85VOfIG1rT/3TWv0sw8MY+Ifbeo0063ad3rCyoy5sMu8bgUcph2FEE+
A/yXfDm5YbWPYvNQpt+yYTpmOGHbOOYlcW1a7irtA8sm2CxVc8dvMpFl6B6G3NhpZpwLfJxjan0k
t/G9/pKNlJ5SSHO4kqbS4CfWhZZdm0ts4HunDa9jishOtxZbSMOducx3gAEXQCWbRA9yo3liTvzb
Ews6SIHB1cChnz/X4LGSK06N8QtCxNr5AFTpfGwN2yWeVw43c4ml94LQN/X1aLdXWg1euP6m4gJL
TJTx3sbhfilyUAmHaZ1nFErCoZirH8u9k4QnPctBTKfuo53So5TGZoaKIHu+Z/VuoWIecIG2fzP2
+j66tjtNPV/fEnd8XBznNGW8kagAgK2HSCdlbBEZva6pKM3oG0FAapO3uU9IEybbbPgqlALW3EvU
2M0hNU+z591jI/UIbza3DuRCEUM6Zu+2nR66NX0swcWKhYnzIJS/+N581L6zENIqyXfH/AjhD9nK
Pdbj9c6Z8090biP+eQSNk4yG2pLTmjIuBPUODDNrjJNedZMl736Z3N1ySR8d4tSUpu0yNsbw0g10
qGvyww3H+68e2YIcvNhgzC/GxxhCtj45Vw7P45EESqXIWv26WLZhOe406tlP7/Q7jg5su2z+IWPD
0OMi2haRdczjhxVaWNvvEFYtUfkyReGmIsIJAWboMAkYoDWxGirJy8tsOSA/0gm+5Dhk2ZWxLejl
27zKQuqvtMv6KhVtm5n+UWd7hu5qKm2S/FhpXjcCNabaX0Vcl1gduP32gPABRhF2ZjeSgu6SeIsd
klWric8q2obO/leEWmFONEZbrOVEpy2e6pj0b8B98RPKI7cxIjPRNmBOsRayef47ctcYxZEGglhp
LRwz4G1E3RupmAvh5wcXzmj/SOZXdCDPv6RBKaXx8WHYThdERTSMGsCUba8JdhOvIjtoVO+h+c00
+qfRHc+iERi1dNA3+zPpB9EjNsUmen7qeKcmLMDrBE80WPOuUJg297E+YX66GuPOmDD9/e+C0INV
1MY3cyXrKHGXy5IBGRtnn9c/Gna7bcDa8PL4RMbtkOjgYyypEXXPGYxOSkQkp4IU2i09ytB8PSkb
UhYw+CY7QxjNB2zYgsIKtmNU3t/eVXAjYEBDsN/OZTn6LHgKPCWl4gTTo7y0jTO7XF/5KC/mFXoT
iudO3I/SFscF4KjxSm6x03Aa9GcoDyJq2ozIhWiFH/XYO4eoGPPVmPb+b2D0QV2QqBozt98a7Luc
/bXyXkjs7Au6nEdlcB+H0ynr/4z+QNQRv01G+pTjzLvZBHYPm5C7Bq/NlzQrdxaBU2cNZ+2JkQbb
Nljh7Z1tNfSnbH6TysjCQcgsdnfClMrkzO58zNxo64BYQqBQ+aqGaTEpbMM0NjnJJKO67ukzd178
RLCIHnMPDgZGiizc2AwejMHwEF7gMMfxqTYmquYuxpPtL3dmuBxd8i85k6nd5tOQjptrQpe/xvRu
mqWFY1vGKP9P+qbfU0O0Wyi/83ymMzxa1vosXs7wkU3nsBbmnp1ge1oz2zMXhtS7LNUKN8LGJP13
3WLg9b/RMC2+P8BB9pi75Zk7ih5s/2YIWfQ18bZTnz4I8l3i5OgsNcTRsuMY3pGz/5u0qM92Onzi
SBI/v2yz2H6MmuHmCdl+VqrlgMAiXGuf1BIXQpvLqFYRWc1039Moz78wnfJnjQdzHPOuur6y6sLI
MM70bPsmuk2WQq7NSMN7iabZraeQZg3NOGw0KXWtk2UzvJU+oJRNYatvym8N9zN2zI6/yX2UbnGW
9kHQ3RWg1tQsdi2sHiOVVGnzL8sbxdSbKfbPBiJSgjGuk3V2wnTjgb/sLrpLuL1SLwYYop4S0mF2
9mH2ycz8g99XO0oSdz3rC2RsmuDQTMiH8yeU0hTLnVY+c4sXbAtcnm/fVaxdVBDj40c7/8dfSw6I
K181BXlVwXb5rB7EVxK5sqNCONUYc+1MdcTEtFwwazFGjAcNAFF82fxLXsJNTXB0nFYOv3F2cVu4
4baIH7gde8erLiNvNMpN1oU7zaEmqJBqXrPuzJOoF32EV7i644tpjsJruPcE+ZFZ76x6kwUeDTry
nWeXW+QtEDODoPhr89np6wfOle/NS3M2h/ce3Fpj54rEJ7mIUwALRTnNV4fHBvogmqtTzBKYDpEN
k70tvfERG9WXtS0+Xb30ILNusLAMIWq5rqV5NeCyERWn6Ldca33Uc0Cj/MQOf2ifYjinqPypCAmj
30AhCfYtTXao/MtOkMIip4HPPQqOcSnNPiR2kIlnLmLuIaUdy3/FGlG6tNckuR9ya8ynqhj2NcSn
SEvu3+OVCVcKX9L+UYyzlp5Rsn95+q0CJAmcVkQ+IGvmC9TZ5e5Vhha/XSF3aCdVj49CfCbSJFEk
6EJ6AP78S5R/xA2uPj1LLdJn/gcfoBLgMv8xB+s0hGgxIo5cC48oxCrj+O0GwxOOpfbhhhiwuFyO
bh4eFCMJ5DQUtYLozXy4RUQ3E4MTj715PxK8MzgJ3MBNPHB/J6EF6dmSDNx0YCyH3v4h6MB6i4AW
KAiH9DVAJQsrOrhQz65PJ9HHlbSdJEaYHVyXtlhcr97WTLFNSBrQ+BRgAe0p5VrdF/DWJWdjrA82
kUUQFkQdha6EaUGwNutKU21+TfTRc1Et4I/Vce3HFnAnhjsuIQ3Xl24khv7Q9LkOiybjl00eLYeJ
WWlQQlzmBYWBFzXosFm6JLLHH83abLucHq0sEy+U+ndA5N6hrIhFljsV55pb7ygdJi0Dx01FfcT1
KfBiIrdoH3gyZNW95GwtueR9MLiijDCVDE5DFx1UTBzxMnrHAvyDu8R6DK17ymOGERNdEc7rfWif
xKVP/nRjeG/l7oOCCPku4hmuSDwiTw7RfX+DS4nyGmBRRcrIrwJJv8leknSgT2q7GbN39+I8VVEA
/Ey30bIKCwiF8kyUe+LWMJkMRA4Aks+wZGw/HsI23K05u3TibE4jKy6nN9KiiflbMQ2AGx/L9H1y
KCFFhMT/+ty/PH32S3uDiYv6kA4nT+xYP/oPvmns6uyLxPUGBsxwz7oby0uOOykmqgPq9HPveJ9m
Mt9hb9K7c9pbRDCt0DUIMcFoe7FxrIw/igY1S2coj30RPAlOCL6WVDus7nyYrsGe8r6tRFnhoEdd
jfdCroBRGWu3q8kpGW1zF5CMECJHjhoBHQTJCnLlVYq0eKyb/y5Ofed50yaPo2PTmnt/BTI36c3n
8FcqBNBa1ZMN2U6URa/lzqDjVWmJA2GJ5WSrxNuPjnUGQJbN17L+4y/RtsZwr9A/MkconUe45Tol
bTODu2JKSPIt+1tUAK4wL9w1iuKgdPpxsLZn7fYKEwMT0RAkGC4CQCpR+gEJvY7GvpsdhHwMuRqv
euZgzkkw4UoxwdX3HrRejfFTVsWgQ6dZwsea/S+2ZyHHKRYMS6NYni+hxMV4xz0jEbhwtM/qvJOC
z2Im8CQBmsykeQJ7e2XnuIHq4K/V+8SEKyM5jtBWwFmQK8NN3T+Sbo2caM4kJnX8q0TF9HVHHHwh
royWBXtFBP9E14FuRLQuXMvAejIG/V4wCB8cDzR0EFYOcUYiuXkqwlktbxS4/6OfMut9yJ/7K1Tj
Sf6L3+PiGBD/oTvqlj6xyOyV6CPdt/UnGUR+MyNBHlxdA6iQHsWzcxCwu7FI1is1kDuGIrALj2Jn
RKhBfRIKN8diX3gA4vxZEsqj+Lsl985oLN+05A3kJ+TGUQx9q8fKIaHZ/CQQ1ieKUsDOR4TUGTiO
SbwWj6r7N944pcWmy2cEG2Jf2aFxM1j5cSxfjaEmmJhe+exA/Uvg4iuJZKiuANf+m3xTVPeePWwD
VNJImBwMKCDlQqZr7k44DboP3A8z/sM3KMz4zK4zAEwdfo1/RZrwTNSJnZXLxIRz7Qj9mKuDNkFC
w/pYQD5B22LEVrPwhF3aRCy9Mb26lU/3BKh8ojAtOc7sxskwnxG9RyEBLno8v7sEZMOjs+AZl6US
HwvtYIk7wCFOQfA7jbrtWj8zdOJun1TM+MPD8oEuwMIskIIMZaQZQ+gT98z3LTgCyU6oSWkx9EH7
uWCNoiDf5s1XUTLjj9GNnh033k7VN7Lo3N2ghST9g9Xke6UobjEU4RXQC2R/J+DgomYIpDv9d6Eu
QDzGmjwxCBalqfpjUn8d8GPF68UnJ1f/1KmEGSulBQqYPHIJGaQv00offHYeGC3g6SQPSeJuQzoT
SzSYE2IhqbQD2sKbT7f32p+LJDs1c8rx/0PmRKcROCubfx1tinJpcViHxxWO9tKNewE49cFmrQc7
foAeUV5T3iwUWZEbJ+Yhx4clk6mPlvKRsQtTwLOYJcfRIA1GujQuL20U7NaIg0zzHmMmH0UQfkWS
MU5yzXyCEXGT8THJKg4wPxvGUfIo+WWX6VsGsEjW7yGGXfBEhGY6vihKtudHKYwsg+gO7EkbmZsg
oem6qYwVQic/vsxaEHO9Hlm02Q+wfcYtfABJ8CdyKNK5emq31fyHc1+7aebskp0whoN8RQLv4pMT
E6VRs23G+IJ17SDo6PEjFI0m8oU1QQXQLiTP4oFaIL7TviDD/Jaf/xM4SbsSp3yLVAYonGv1gn/8
vXsL7hWUCiGVgfsg+8w+MlbXb3ZD9vH3QRoOD1Yij/d6RiGhEJADXGtwEgE3dg5+DP3NIQG6VivF
7gfvM1VkY/HKvbvbnIIBJJeDJycpjUk2v4GiQIrRFd4zpnTYJ9vp+A9/VZxRREA/M3rpUwoGzZPp
VseIvGVO8fFKGvUfhnc6h8a94JXhnVNUe0mxKDcJLcOUEymeKBlEnxZr3c5UkjRICusqhWSxhAS0
dCyKiC6MuXCZvAyQGSYEtVRQteKVeB7QEgvXUp5g4f/sqlIKXeAKulFSjpvQLt6MDbzbZH9GEnmm
bCqzTKlvm5a7/JpxQwq5ZsPYWM1vHBhP8bgeR2LUXiyO/91sGCmcp8n/6ujqd/8RigRR/F1MoIeE
9H91YIgMVJiL0tdjV2Mu0Z/1Eu856LKXdWbDFBrGUAd5stwpfh/ye3DOESYKfWjJnkkDmf3kwwvh
TdC1zB4VxCf474ZSFmAYC+jLik92uJPvlF7e/Ipwv57akU0wIoeUod//x6oruChBdKn13hKwrhgM
EQIonbhNn7VnRv447LTJaWgelVJQbC4TFA3sKb6Nciw8rP9FVk27IjcIEKivwW6isCjkjopLPB54
XUKeqlwhnIjg1vrysHJoIgUfmwftUxB/NpvHmvAE94Z73Cg8xNdgxF2sB1MFePIvdsi0PswYkoxy
Xfgt4XmCVVuXaKMcHNvaEv3wPpYiidjLNNzb0fDJtY0z9Ur8FAOhZyF9KpMxLm9y1zwNGVDAKHDB
gPLLvJ2HFSg9ni52tp2rF0lAeHngCxsQA7MZj+xjPBJksMgQccp2A7fBy6gvy0/ZgpadP+RT7Ehk
NwexA3pU3e/l/PWRiAwWqic2SVQnOKTktsSSbfhruwTsbry4ITHkfmwpyQ2EVtlJEIhiro0oDoDd
RkKGzHUUssEiBNi0v9LLFJHGmzliEdCn2Hlel/6oghUFoUze99E9FlUua7ieOVRIWWvKvSlfJXaA
wKY9l+mRk3q3wEe2Ur8X9dwN/j2DZTtlgdZx01j51jKHrcfFHwKp2CfsCLO4lz2PrWrrFzXdAeKz
Us/gBGYmWwCgFBkZ4F6U04lrQIz5hP0dSQiw4Bh/GiHfhomXgXQTy4WY1P9QONMMFhgHNL79myxC
jwiVGBamoaJukLeYlUt1ws188UVTnrEsqh+6+sMDj5Bo8mWuHhButnu2vigKGX8wQaCoqEYJ6z8X
/3fiih6FT1ygjl/MJzHPzAu7w4e0wsjQSusf/d1fcfAcXEppH27xP7evytMgJRowcB4iTissD0G1
BFrVUL+RmT8V04lcUIymcPAKp8ucRIHhe67pRRtOkEZyuM2oBhoFSPQE70E6P/r05SlfKVWpsnXf
4x40GwbEMqs2Jn9MIy5wuGEHwYAqdXdMXCgUvVFUAMnAVjLKf2unXIq4o8Y376v8myKWiLPmFhov
Myv0KMjBpxkCH+NfXifOhimy4VvZKkAgX0iBjX61kwdJeZPQryof35cyvSkOK40P8oz2xkyishhv
niX7vgSf887e8gOkHzvBB7UvONvG21r0/0pyKiz995AMcq1k+LIZvEeTqpAIKyWdp3HhMbdK6aqY
MViQBUW45n8VgoXhfYlNh+vsPczISCTNcYwsWWbBRmSBP4EmLixBwX8xgjx3gFoxE22m9O6WlsOw
I3V/Ry+d1PsZsfgDpweuKi5Eqie33hrgHHdqTtTJ3Jg6eUWgH37M5pBP/QuDpuX0H5kr/5H2cC75
DgsU+/HW736Qf+68s8RGG4YGoAjw7ie3wysCOlTkA3fFx6X4KcvUy19Or3RvEJ5i7DwMCJarUAml
mlebu4TzA+c57kfbwfIenb59VsWVma2fbumMYHiuBnNTUaOXONNXubCBKziQvL8GUsOUZ5FCEciR
d1SR0VLUJzy/zI3IKBbBhVRWFgyBFINED7IN+PhmVYeZklWP8+bzkc8Mo7lpiNlJQ/AwOlwcqInB
Kv5W9FwEXGrXfBVwRacVrY9X5x2IHZX5HW9hYTBQ/GsSS8PHJsP1M1rjY0kwA1IbCQl06DbKwXOg
6uJpXJ5Zbm0FCo3yCPNrwCBhaGMsloAtisIfsc/8BnOsjFZrn4XleNlkm88uNoD/KgEQMT/+m5jX
s+C7E16BsdOT4iRmL0pNWJfxyMzL7GHWwIhCa0gD/3O8fucAH1mCKE8fxpjyQ/ukWgnebnrlkcaa
3P+T3F2pBpPVE8HAG2+5Ne/+r8+icaBcaAvZNUWwezg6EftdXh9K42OdhnOFYxIPmV5AcTiFiLLS
9bjG9ApP+uO6RhsOu5yFLaT+4o8Fp2wwErBmL31iK+BotctiZL0Xak6IulhwrHQ+niUFdecckEi3
LbFAXCPGEPgliTUCIqMmW5VOJLufxQ14YOG1gzIiO4R8VVPDoYQT5q+whhu58v8A0hnnO+9fJQb7
hk1kMeX+Fd9L5VktIcd/6juNwWtLngF5k87ytyHGKgaSEI23TsgBce4Aw2FTdqyNHensHYX5Y1Be
TkmdbFYIiyEYNh2mhujuJnwZR4HHL7PT3ScVB6nHn2se73gt75CUKYKBYEDXFPgqbPsHa0OKPmiC
uRcYLmmftDbFw1h5vzt3+cbNCvvpWt71vnNUhMAKSiSjYPluY6OKzjqILvKoOPCpl1QyxYXuT4Nf
Cg5kqBAPO7awC/2T6on06XAxfse5eS+dJ3QN14xCmy89uYHaTG+go1+OM+RDfBI9ekPQBwU6miYT
YjNlTQSr/fXgcJGX5sb20GXwlqIdmvMlIw+Rzs/oSkBet/F+y+J4MIPyaRb0s+sAAbiMIwo/E3tq
e0iQiNgojA++I5fRY90NfxCyY0tTM32qbQ7TdB+5OW1ck8poCtsYvEABahhQckFkz17yARlnLSg2
Dg+34LdEsYuCuz2MDDJqLc+dcHqGoexZJ9RFH7mRmdZZSIc/5sG4MiIYGfXWGX9JCfRBXFcKVBfc
kdPhT+v8V0VdHIrMcDGgbxFgVjVXDIdEBJ+/BUh8/WvXJY+4Zf6Y2+KpNVPw+cNY1zMr7hDrOPa+
oCokgLG4vRxDBu+Vgybkb6jbjhu45tsCy7j8jXSZh4bUzp+VAQdnI5OyTky7c7YjmDnJfvIz0Zl2
O9+pkkMcJhZCrpkKJAAy9gE5YWAZL1NdhAIEJfoViiPBIk3Zbws0f7Mzprsb+2gb+dzYVv68+u77
sFCM5vx0qNKQQBqFfcBdzfEb7pvcF2b8Vs2mtcAZKBKSrenb3UzWTfSeRETsQhuUpx4mS1rik0a1
KGFvIuK9n+PSidQDUl+tLxS5magbTzeiW0SVWAS67ipaTaae9XG9/EGFQgz8Zs/Zan7KEzg/wKmc
G++H4ZdPoafQduYUBCuoNOTVmGmyCJMe/hZTJ6lQLAGVz9MLbi2CjaqK17pOKJ7jdsGzUh88mz/M
hupMlMlbBGT0avLTigqVk2TN7SF4QEeu9lea45IP+ybEJqJdDMoyfNJ20nxMkSaHJq35aHhgp4kD
Z5x0a+6E0XmKGZzNbmGsTntD5Ly7oVTJGSaVNKWIuHhX2ceIrJj2WYsnifyLH9ma9nL3L4El+VfE
wSdFT9GdRfHobRE5K6VMrnKocTfvpO9r5MvG/NU6Bj3ceDKRaV3ccWaGu+GMDx5VXD9UZIHkJ+H0
5pJUE/empUSWg+wTAAs3zaelzZ0/HuLoSahgoNZHaUsgprxmxbUc0j40eXaP0VAd0QPkexoojIHT
MFd/J2uL0eUTPE5h62jH31Wj1TuPGUl7CD3e2wWVeMZ2tU7EycaS7uR74+mVxBK/Bm/rI0UwHHMc
gFZCU0brSZaz5PxJDQF2rZ9jks8sYwPRgszIIYn20wdYFwWjmpFcY2vSKjy4ld9QW9j9CIpKLp9B
3I43YJ15elQa28lxH9huZd7y6/dLdgzTX1cjOooxH68r2ek3Xs+mXDjtJ4wnNwmk5GEBxCpfODG6
ocvALvQ/6rL65IEUuYfQLaoHHBrmxUZ+9Qhk8t+Q9Ji/j1DONg+8vTQvJHzFdtWsui3qrboBJts7
uzYTZz2qEi4f8zcnxhNLxjOhajEvPVxAxCEYDC1mRO+Qnt8MjflUU8wiyCuxIhjkQAdpmnwrqMBB
COs5bKyX5Tq8ORwT2Ngmmq+gzfbXb8FleOi66Cl244+qSMgdUq8YjuUnMv+f1sBiVosBp8chuGnw
vxc9mus0+ZudxV85n0xq+nrQLSNynLUTnd1l/Uax00EmTzf6XWfOYdac1vOi+bjm2bkuc55LV7h4
fnOL5bltl3nTwHGpOqC9mi/E6zZA0nsbCGnDi7XVkrluf57XQPcQ+rua518i7iPrw48yKL62Rfmt
od7NmC53iXX9L7bizzQGLTeXEnfomP2zU60nczKfpmKJNlePVOZImStVARww6OqMyo+13c811rEI
0z3VRmcwq4gq5czYgn64vKBMVvfrak4P7jKUnLLy7vs2OxIUXBfM2rCMh/J6MQHgzr6hQm2a3uNM
liv/QJj5dJzbz3KHCobL6+vgW1SihhgSgjYIJLSWI2THK50I1qbeKcgxisokeODiVQVv3k2yQpNz
qGYSnGfT/TRd0v3NWRMCi00U/5PHBGxQP+tXjIeJcV8v1HgN3rm2/7QGHagID0N66ZYXeOTMCF9J
g83e/BI2y3+RC/QwKVu72rug6r5lnNro7OmNvKn2bSChTYAzc+7Mv2Q/IPbD2ePaORsakyMTsDfT
SOnCwklIrA/r1nl1cJRfwsootduWYAMma+BQqfpY2+iQ5OnnJOUMJbo9Ld2d5qmsYDZb/0lD+tkA
O/5RAH+BY0qKHz1n2i69KrHx71hetusOpOD13d1kkzbt78XhUpD/2ckiYBenQ4kKE44B186Xyzrd
o38qE6NACllYX1qONwuxC0uIm5Llaq/eqdbxTnTNnCfRHGmxHpTfnLrs9UJetAaW0IO5VEeF1Qoe
bDv/41f9ObCaHypMXiePS1lNboTlNG0L8gov1EEF/s9ElYUNm099bTyWxmcsU8EmT2n6xch86tqM
R1k5pYGGPLijBF6huQylXzobhwvJD9zBc1CdxthQkcXgLs3yyFCrZToXFUctYOL4VkVt4sxE0qvq
gonnBDduCE/b7FMj5/IbPE9oTtsMYYjgk+QtwT3as4K8iY6sqVBG4SiumZEq5y4F1PEQSfNMRmS+
LvdlVj4NzQyK8RiW+1a0108m3KooPME6xbAreVH5EoMjIRgmPGRhL6eBmoB2jvbiZTC2UoSAihay
cubc3AoekDllZGXsSMcP0KHROt0xwQDbrq1JvfuhpKoDn+yDiOe+/WrSNFQMU7BeftnWldLksvoI
/XhS+Q11HXcJXvlfKqV2Iy5aXQTZAMNcM7vTfpE+CYLuvZw5Ej6SIThMU7zJp9eG4h5c7aFLKPtY
v5KKmChCS63h1V/nnfK18eDvYt+qNklMAcNS+Rn6gDDQMgFcQE1ySyGRaKtsjUVjutk2npqdKqsk
hIvOxnJGnyViRMPU/BSFpYXTV20qPSie5YdnN0NMYeSG+gc1mae+S+8J9JBYbja+pVSI7FSnEA6m
vwmqbJCajX3yxQ/Cu5GzjixGHLZ7t68/s5BmUXwKh/GPYX+MGRvHlRgHSr7EwXNP4zYfo1dWnSvr
DhRnViUxRHxaMac7vqbBcCZ/rDXgHR6VGiKz+sudWGy9I7Tir1yW9RB28W+3veyCCxddU1p9FmCR
UNIug+MG8WlGxOgVrWIDnqT6Xb7oO73FXM980Xda6eIyvq7OVWgJ2dRyyAmDQPiEdp8vZmeZu8ry
jrfXXOz9Mn9OPCSJgRJpllHHoZNmvHNzdztaDT3wDiZlBx7VMzxS50Gdfj738YWTRxGZxuW+z91D
7d3RKkC8dTNUXA8+nmOHuhpUNg6Xe33CMDmrPvsTRzN/Yf3dwT9KVOP1MQn623lLfQou6KizCPmF
6jku1mJuioeKhovE/PpdxUdaGq7S6O6cpNcmpbF/cmBCMLF2zF2WN+ikyXnw1/q9OXBW9QKRw1K4
pkrX08di5jgo0QWFNZxV9hNsp1aaJRozUEk6/kQS/q24bxkigLSmDg6ueQJHCHqoOkN76hcfS8fF
BDll11xZnHlpsmvW4Q3Lzl2lhRKG1JTudFZehSp507/2bZNuAm/+NFOqo+CROh0GLi5+JlNzqdfH
W0iPTjBqawpevL555OjZo7KXkqDy2uzdoj8Yc3bEwdgEU/64bzz/qxFC8jfTmW7g8NJdcR9P1V4J
loy17PvzgE2nZ5b8uJJI0kJ6Uin8UfJJ/iz8xnDkeEwyVYKO+NtL5OHbp6+efz1SxLh3rrytj/aJ
Nz4rWIkb6Hvo5vBqUNVW7UY/PWgTGD4SNHje2ecsME+n+FMySTjJNiuSZFiYUlW9iOjjO92yzWbw
Mawzq6JyRIAvaUEuCISbUGU2OGhqL7eyLDcedz08VWjlb0LpMyHozUiYT1X/B+iOXQ3b4Lsg2N9t
JJpxDEN8IuVcK0YOHo6yN0avBK19yfYD72G/Ga5Z588Mhm/igruUrNe/uQTLdE0C+XPE/gfrwS2o
OZ44WD/OpA+SfdH78cbMH5VgQcQKv9/3DUkV9IwF0U+1hwB9VqP369u5VxqdBwqJGYqmXvi3WCPL
131EMjzjOggWjWuEf+K2GFHWLa86MclV8+eMK463176nqq/ivCCFxVCiHrfgqc/pZVvP9XFEtDs8
xdqRoM7DM7HCP5viecl/V/Mr82I1uGhsQ+TALug4BDR62/yc+GjcOCys9dK3MUXg1yPBdNXk+26E
P8Q88WH2UJqpNDZ7Rhj2F7lABscEcNB+uX/54aIyyqRqfWXaK50Uhq0rhpEmsxeZKQplmyTjtuFv
FOIjeHPDLd2Xtb9rLc5+i5lrOJ5ClqIv3q4AJinB2hAp2dQA5mXwQq1yEaTvYxH0d1E13uM2fBgO
ZqUjmwonVTircvCMizeIfFn1iGOzTZNQXR4lu2J2Xpuk+YQDNq3pG63BOazQEBpO1WersSktmgsK
qSmgyrJfDc0pqPGaiQiNbM8RSgbrdQqWaNoS1A0+cU4aYh2Da8xGvF7tesjvEryaHPaEL6E1RsNN
qoreXQyC0RrGqRyMdBvT10N6OhUQfhdXwkwN1ktaBmf2/d3HukklTDqcDGyyqFprjh6UMXAvkC7d
VJ8Tt78bg4g8XO3cJTbHNjLrZ3JhbmtMcxXnUz8E0SYbPIg6rl8A44TWXTV7jyH0+pIu9efKaal/
y+YPKXPnXSkdS/LpUUNWqx2PEJNDdZyoRjCrhSvQ7YSo8hIvYCmb++kHd32kSQ7HkGiHzXl450tL
b3nOA85QLRS7D+bIXRbZ3l2s8XFO0t85PWZ/QEd6JzemFLh2hh1pJGojYv+uI1Pk9dZ3Hy+hwNm2
M+MYXMdha12hbtb2+kinzmeRWnNZENxmeNDEj+Zt1MV7k6gnbcEmXGn7tk75n3EMDllbHjDEey7M
OV6vxq8xqoNNgKnWJwLc5JrQmGW1yYldTBoXVd67Z/evi8mt5QOHmLZWdL03y+B5voQUOJvlZ8cI
z4RiFPpAUeVpcTdAunK1U8JJqjn6k9vNw40nR6tCLlsuKpuq9Imq95ar00mMOBHN340wInJK78y1
OhpZTEeHKt+SEn9JmrHZNun0FnFXNXc82AeC+WM5TNR620kBXb48poVJGYdVfKGJ9nHxLgeXirt8
ctFFgPIjZ0vPQ5c72ywLOEhPzhXaHpvMCXkRE30L6xJAUmH9LuhtW0wR/DiF72SB6U4BcKVwu6VL
D3jA5BATzPaNTROw5/4OkdACc/5Eg7w5Ch7agYR04eqwQMZjGt/+iv1S/ZQ+0TXTLpuWQzDZT8ru
kTLkYo7DSgmKrITJsXuVj6vuLACYi9R3V/sZWyhibPSTgx+d6YG8Uw+R0W2/djntgCiLMcDrvDLv
LVrA+tjzicNu2J6CU7+cDJI1dYf1XuGO7Vw/kVTo4vphVcVGeyPTVX28+gfuXOEYzZ3VRZt+tQ5p
Pd2AX+V5RyU2zWvwkF/G3Qolp7r/fo5uqFX8uPLpXkpvWIvDgWwBxdeg4+phJE4FAxHFsBA3qs+n
uznYDB3TF4CJ2/zXUa9ZXBfoIUrtCSahPLduk5wgna5U5ytpxRziGChB00Tq3VnbsH9mzvGaHvPJ
tjaXxnvp8/uaX6laNqre3d7aUyLXUErYAwQYAja38ih36Xsyid6Op7vR9alj08RL9dlHRlgjZhR0
mFNHmzXJ9ywBonPWL/zR4MdYM0y+4mqRUoqCVg5YOn/BGA2RDvCshwSmF+6Wt93YbCpxxnxft85j
rnYnOVVAf2uPVClMkjFWmU/6AjqJCXVKttoiWlIdr2SI8IGY949KeORTJbUcTc1+wg2lZXUPxIzg
IHzmKhqFa4B+pRR0WK7JvB6DYPoNfLpX0ChnX5HJ8nEAfnw9yinhMERaV2C2tbioqy83HhBdKEhF
W4hvjeTyqTDqu3Tpmo2sSDH+jF3EhNMrjEWmkj+kaIlvWOHGoiVEahDXcxgDO0/Wt63nt4n63/6P
0KVCYIW40jLxe4ygzOcbB0Dcpnzusq6Pq0/Bw7Lsm9R95kdFVJ3ScqTbkt/C6oJcuGXp/n8knddW
7TgQRL/Ia9mW4+vJEThkePHici/OSbacvn62mJdhZoCDg9Tqrq6qDuNYq3HfXCpCBrNsQik+jUI2
u0Cp81zar9JRe5czs/SwGzDj58yM/xCWXzUO0XdqM49KrkdbxoAhIt65qPg3gvg2mO1bas+fLnum
g7nIsBR2v/nDeQZp3vtdO50Gb0fLfuoJ1Es6vkR9f1Jxeq1LJOX6ug0msKf5eLN8hLpWVd3FSqrH
vvPPMMBe2Tv4EXXlh18wxcUXO1+lf3WeN6Q4xUYlSqPI3o9FujMiAH07fojd7ieZaszbBrwrUwJG
56fmanTboyuG3ciEsQdNAOtKZNKezWpqsIGwa/wAA1ARG704met1CqL3YrbKVdpOuN6LnWFj09JY
9m4SFhxuv+p7uCrmPfE8eMn1hqTammsm9SWBl+8HAJPHWNivmYG3WZWO5ipxIn/b6xZCsDxSbuLn
A403yK1/PgPoVnXswmrlemcjc1bV2F78yi83Vc4y6IMc3MDg+GGuqBnASVrsOx1352zYNIF76hUy
J9k+4Vzx9gsJutFOLB6ijBJi+jw/+3g/r3zDaDdqsQn42uctI4SJy9jW+8Rl5GUmnVXizhOmMM50
isbSPI0EXgBV6K10wB07Ow5I1tbC9Xd1E3OlNWxvM2J3B0iTqhjlRVBvA7CJWtDZ7lWMqVK49zrj
ZOf2JQjra90V7zblcet7CJ/ddDVY7hGYa73k44PMA0DkcoLx2l0T5Rz116rugSepdIPoEtTTWfRV
uLbHCqESKPAwQXa1o9MUwt1PxTFnG8sKbwuPSpeMdcBlpSHL9Qp6jZwaC6iHKjzmbwQHf27pkavh
Ze5n4Jrg4AI4odu+BkH85g0mxjmyLbcia/eRn/ylx3onrejYVf1l9pcDswVoeoXbpZenpFc8p/go
SN4MYGcSlHuGyxy6xB7gixiw0SRB108YGTqfSw+fItd6igP77GP+ljBDYtslmNY4g1pPARMhdVTW
LzIJ4ZWb8bIh7sygCMafms6VI6F1Kmc6Jt2ym8DoDbaVRbNCBNU1wm+up4QokUfTL0OmAgxdq+ok
mEHoI7PvHGzBh+ilKS7wODvGSiY+5aKQjyDK19ZR9AGGY1rU9KKwf1lFvTq5tvtIuW3FzBBxbOxn
2mtNw9kyWavD2J5j3dqdE/XZJS3+xgh6SascbEVx02owiIyOVnY/6IKkjQ4yntZL3L/DOKyxI8Wn
Z4avOTCVG5DpFCaMxxyLO9fLfjjY6aoiidWNGasw9yUyN7OeL5G1FKuqr/7JMcZHlCfll5mGBqIX
5djtxnZQtYqkW0dtGKyrQf3Ly+FBL81mym9h48WfmgWtG1UTPdZ1nrZPVpMSdGBd9vY3/lmnLMr2
2Pgh5fRIVCm/9CIqptQ6lB76rS42HQ54658qzZeWw1+o4nmhwdnXwXNH4EwjHDV6FKpItvKmAZex
y/xsmNNzbGSA83hEkfJZAjYOdFOdmmW4exWcaNGcYtguNpXq6ZlbpGmW2lZGA5WNjKcwRLdpYutd
A/+qRAcRJUyBskXxdzRFsdN/uxwY51sJT99Znmxtbi1KIdeP0Apqv7DXnYqHt0aimmWwKPYSZXcY
fPdieTX8RN+RO6+errjS7OIWFCsk+QJSxp9tEWqf5E23VZ571uE1X7wH3Wv6fbn0Z3D6WhejhHlC
UeVGxWnKJVPV0yjZhWAOkSNPCue6raDUX002Tj5zf1gc3z1PA7Yj/hx961oimAprG3W22tX28BI7
xYsBU2I1SgPAcOSF1KPDuQNkwDzB9TTGx4HK1FmwfJnG75SB93UN51bmFbjtUplrfaTUZnDVr12a
LqL76C3Nlz8+AwtWwzAf0iCHA6S8cZ0OFmqw1u4hmETL30gKDChBQ5VdvuhdP/rVA7UTzg9DcM/A
jXAbCvWTzXWLcYg9+jT1jXibYpv4T+dynh1Mx1JA+h/N7Oym7S7oh+PAtJx+6HmB+UarSaaOrTaC
bP4CH7ZPoy99acyabAUccGsXPZBUJ8PJXIcGZteHwB8sHCWl0+pGJEbHTGNq43t/wUOl4EAypXek
iw7GwdPdSaPbMQYCImpgTaCavb3Js/Kll0G5ocDSS2GXGnzIEqj0j2sL4wMc0pTb0sEsMxgCxDuE
r9YKoFaAw8k2wiJmQcvhDCgl+Jssu31FcDK55RGSpj8nwcqZOXgxloKN0qbPUxICuOP4lqTirpDD
zRqM7SKbBzQ/L0a0bKZYrIJ2eG2VgLYqtolbGSsDI651PGT/4gyIXLfDS4R473X3A3ccD/BdrwfP
2W8zXVqCwMpCrpx2+ZfnYyBE9pqPARRU1ABGnupuEquz0tqTzs+wFoB6ZrPps078WA2nNClZXWIf
oZInKDH6Zor0pcgABVTF8JIJLGTUVZKjdsqlDVUxMKOzj2nZXo242aSJONHduvcifLOwZUKamNSw
j6zoXoRv41jfuUYPIR1ijCsOS1CfMglX3vDWEVu7joAdyOxrFih92ZvLxEVYb3t9GYJ0uJHmSZl6
CFZ0rlSb3PeGI16qTsDJZrxsWwiEuFh6hrI20eHvOql2fFlG+jL6Wec0HmVVr0tskvGiDxTSfyve
4t/6LEv6n10In74D7egCuqRGM+P7MDJrKRPJ1jOukSyoX8iSpHPscP0sxFMucqIoTcOW0r/AImwa
n/iJdmFV8rUwqofJevcW9c111IwxYxOtnVTdezxKVDzlvcUMbWnm2JyIdRBG26ZRm9aDHt5StMfi
2xcPdWKt56Z5KLtwX8GH5n1Wdk69SWgc7OLiGlQ+1CZ291A0874MqUGr94G/5C5v3YztFffeYlCR
df51wVXUkwMJEDNeHOtQjTZQjaFXwJ6pGUxYwMnKwHAww6ZxKdeNfFzK7ODr+mO+tiGZtI/H2G5s
vvXN82Vy78LMvO8H0iZjQaWG5wrQVE/NWbqvoTkeMpeRX0aF9qDsu5VrgpXPzr+5JYessYwiJs5j
fRbDtFW1v5bWy0Sk6lx5mUNmXo7JLvaGrYGeNTYsfG4w2rWXcyqWXZMwLXuaGbnVe3gxYwOLu6A4
5OlxGuQpZ5SDvsCOwYFb06i3tDMfws7bE5x/Hw1XKKE7aZ/Q1iJSF3B4jZeGQ91NH6JyfNIjWuur
K51tTypo5cYhjbVaal4pAPRkJD0Ct+EUhJHlbcLGYgWkxzFwZspB/8UcDNob2V8FZ28wq1tjtTuF
Rd+qEI9zNBkgYP5fJoBA8yGfM7F0I8X3ZXPvJsY24n5NNFictqs2itdzixudvXWI6DbtaL1O+mXe
81KaIUM8R2shxBxAsQF79ZZCvm3sDGvZQ2wq6ndvDQpIzr8gbMkxe4WObOYxXrPS+mb+NIXNZxmQ
tIQlEE7i7JtBvpB0f1L1oMpbmJhyl4bRc5X5+BpWX/EQA7lqs0i5Zk0a4bBbooI9T1Mlw2YZxNuo
8YvAW2/yibVPASBm1XJMoR2iscFjbfNk3/fgOJ64L5qpYiF1zSFitmPdWzc6Ep/TPBZbMwzfe52m
+ZV7TgyEdUuEEjq+TXmCyNsHG+fMsuujkzi3Mss/at/f5hj6uWI8laredpXzsIzVvlGMTMZRP3fD
0xjlz3blbWeZrnNmiZg8UemTYNTmU9Kb+7jpjoWlaZHD3lXqmpvxY96Rd+YQMVZySONdHggWuTal
aKlEYShOHDEdKFuH25JhWvSE5o2dZTmcOfgavjwuZnAuAwurM0RutPVYtgjEqePXU1Idi3a+iMgp
qX4XpMLjW5AEu5bl5Oawk7SrDvPLjYME/w0oY6WZAOO03TlGpdKHgbtvLO+tmTG66akGwsG89rTt
tvHYfjPUoN5ZVQDTMr8bY5s6O993aQyrVNU0SoEj7RL6XTYs4coHB1e8JSRfG+HJ9wnADNftr5lJ
QpL5qTh0vsVteetia1y7AypYh+vr20Pmud8YO3853BWt+W1mtadQMcaSdWF01hcO2Z8MlNiOSbwz
2TurOTCupVtvJ15CSLfdyY29k5d3XebjyAgOFTL80chjOkLperFqZnbYtyDoMRyt0Bbz6tMpfykN
6590vVOqbdFbz3oAOmZTRXsZZXdGR3hzi/k9bu1sHXmYuJaiWNUFytEy+ZH+V2KZSHT82T62MGKd
arzYQXxZIg7FqU+QTHQylRtMOtsHCCQ12BZglA+PMarIxexwIqAVQ/yiDAvtvhsYe3vCYcFyoLhS
bUEYyTb2FDw7HYyT3uzOEiKC72iwhDfo2CWE1sFDAcUwnTcrz0dqYfyBPwK1uI/Aztmpd80W6kJ4
69vqTiQy2BfCvrPF8rXEMz7KTCRNj2nu0N4/cA4tYQ+wikC6uy8N4x3Xc3iTr8tgINX+pg+346f1
TST5H5uGRmA9WkQZ/X+WycPTqP+T8+KmgvQj/8M2tQztx8eylhZZL2RmGFTNd+Y/9j54PSdFJh75
Mf3LMQWNAS+OoFNoeZu/XUwgux1tDqiutCRwp5nzL72gOU7DKdeHtIHXkOisfY9fBrLs44BhIJ/H
uTOqYtc7+aHkNOHXSmbJ07TCUvRq0teKGpSANYcol+ApOm2Y94jHobXBcY+l+RpLaMQkb9m0I/xw
Xiv8MsMAPMt/MRSNTYb6pN5Bh9wGiBs9CE+RHC+FgEjbAjsdesHuHRf6/9UMnLYeNSSPGE372voF
mE48Cr7NYHt3hKkcZTT6gqM5cXn8lXJi8cM+jy4tjT2PbiHTfYY2ekinihOK1tEitjMPjo8oOn+9
tBlgV5y9+JHzt6ImCA3zOHnFvg+aD6XM0xzJm8PZYKXWk3Sre2mLI8Dxq1eafH40f1q0CCeP7ULL
5KL/ihebt6VZrnXe3UKnfPEV9ACOKYuCepV19r0ceI4dCYjRZt80bNN10BoAgKaqjsnCM4qHBZVE
0b8yBs5chW1ySCoIYZYBvQLXzN6ojZVvTc9VlLpoyKZm04oMpaNBshRU02ZOeTnRiESIZ693NDdw
iaLus11K7jZK94vEkoA5ynhsj1pqkP8YVhmcm0Y09JSinxJjNVRj7Iy8Np9dgXmyVaT3yAgIWbJ9
nJaUTGtaZ4lxCqP0w5r0WR+nz/5YPHTC+6I7vaMU5f2ZUIS0hZBRQytwb1lNrR7WHfbxgm5Qp5I7
HeIY1faVdtVlgDvqUaOJRf0rMowkoowGM6xlwP6ln+hqLZAMm51KorNo7I0+9/Xvp6mDSxq+2uMS
bRnpuylGWhYp5IKkj15wRrnJudmGrnOyTXkAVdjWi48JPSJJr9yXEjZNGEJsneZN2loHGRo/OvpG
wA694935dHGwzdy3y3TiGW7wl/xcxlKgj4b60tKFmMHTnfgSGd62yrSXrv9cxtEGy85jXAKWea2P
4aX6CBp1q5vkPNCRpVgBtSztx1ZGD3rJ4FV6YmgbVmf9ERhjo7dhGgX7xndJCVnIU7qJY2PtkLcV
JSwnO3v9/1lW1cFOO/huMyksTOvYvMSL3BdD/VeHKx+S1WIm65kiwiSXALZ7DtTIHEQnz3bZiBRD
dDercAOG1av3aEm/vER9+DVkrN6jYT9eehWtWB+4MbQUFvYuK0ZM2mL4tbG167hYyqiCrlp7yxrv
1iisRsQ0H6olpRksSqJxQ2FC9rSk2EiIHqdgD86lG4m9lzUfudNgTVVH+EBMJ7+1XoLa3AqTgBxC
VJvts9GQlJjGbSwZzMFjf+yz7uazm70Ol9So/oHztIma8uqn6WkOe/BudYnYADWJiX7REsaiWIx1
0/EBQoGu8qLgOnW0j6B4pRG2SMM2quonsi1YDpQas3N2iT92DqtYGJch7x6X0dimQ3TMG5Sqg/03
NqNHE8UIStbyjgb8FeoSFKf5fc67vSEZsh6LhxTEIUkajflpSADBtFteLA7ppmGD2hFuS9Dm7DnG
Qim4FhwG0jFuUW/8M+z2pkTxnFjiU3+K4gQjKNwJbAxmXF9XcPi144D2d+oSbPuGA2jwIZtDKoTg
BcY9dAL63Su9OuaKdunivycFhhpee2tmgo0+5oymPxWzOsJahaSOjq+a6q1LNl5bdEnS/nlQ8jXM
ELwKgDTTuOoX1MyBCwjW72VSf82136wWRtlP0XgNK+szSnoqruU0RO5qtBiBETLxI0jWBkgUGdrB
mNCkTgtyzOAtIlHtqoAV3B4UEzKyvOKUTMdkmxfzo0nBW/jqVFbq0ZXSX1tZe8tNkHCC7RzhhWrT
oewlXgHw0T3/EJfGPzceSWj875RG7dqyTVZbvZx+H5ZD/aAXte86oLT2i83ADmt0X/oSXKZmXEjb
ahchuqCoHoLPgSETISlSPU97JU098WLZ62ddmsaLKIpxE1bthwc3s0nhjU8p6S2sLg5k17iSH2R0
JhSUP6bGxESWmfJLOlQKAeIs1pZpvY9UZZQaLox8qriNPrFcrkAu04ZTrjBfp/k+tB6XuT7FZHIk
bfGWD+YD8efV1Y9ZwFpJjzpZ4c/mtHMSJAIrhk4RV7WD7QFe+ZVRCzBKou0SU0rftxTelKwLC5CM
IGTl18Mjs793aZSdwiXGGpDBmQr/M/NH7yIV3nOptANgsASwaJ455DvqXUZ+FGQJjpH+MSGkTBMb
TmJ3wAHE/Jehf+Kg1XuoZxbF2Is7brQsohXH/CCIEKRDXjptKEJXxmKt9X7Qv26+8s+U+if/QwrF
73BfXgimhk9jRQ3cUw+2ubfjnOfzewIPN8mPNXV1zxf+AxxozclsaNYVzlUkDUtXXSfswJV65dpb
8piO8kMnuj7VEDiFeKS8P9T5z+Dcd+7HtDzwOUHp3S9TueECVG8x0qQ80if7y+N2wfj0U9S/ir0d
qKpLOJfwLUh+Qsfa9IxFmK2jR6HrUH/oS0kHb5M1GHRT4eXinJOKz+S0fAQXmLT9VmAZEcx/EggK
vfWSKRwcA/hog7UdbHUEnVuT3JXYesseTsu0i6yvwrpXBejB8pcyXi+K5rvKGdQh2qc25SA0f6YS
nhLXj0A/fePeWVX61pv8p4WazHdQXG7Sxl51PBSNTqg4p9/4xA/wMAe6qHzxSCF5IwNFlCLaN4b4
oMxYM2FrnfT4EpYoIZ7xCiCMYS9hfJYCgq5iQ9CRl/to4s/ywkugikG98tJY1APBbHT+OcNbXr3S
rVorXqQHEJS3/rbqb+S+/CAvYeJI8/QAl2ds5jZBj52Ud5ijJyK9TiGJrL+vv1p38oOMlA4RAwI6
GC2IKuLvDvCYtNOMLpB7j2nWfhqhrRNRPrxomUZaQwB0nuAtrPUa/L1l87oghDUgoJF0WhBDWqVp
uf3ezzFAsl5oIpxiv8ai+JrN3jlpx0djgljPdTSO+wwwQgtw/DCG75w0Xz/CEbcg+fj/4uQduIoN
6lmnzvgpgz25cG+jXg3OvCEnSfDCCRmFlB74ycn55p+5QOqs9yxnla4eOqiajRdtJLbXmd5k6S8k
FgbTqyxoZVNpp5y2IRV5U7mHro4uoeajsFK7aR2gI1H6sE3eWS4MpN9F3fLGquT6dKLkIIpzR1i2
1AKtrc46FoX4ueAGD/vR2diLvVGtNhRlzC1ff98kO6nx/vLemI5Rh5iR+uIcqRDKByKT3AQs69bL
KI9tb+p4p7N+HVBBZvSvcxeK0yUMj3N95V11g39XTJTgXbgpy+bGi07M6swXxyywhbzyAn/XLGOS
jLD9bvPwFkQ0nszoa6DMNab5Ehjj1ovyg75BW9gbQ5W3kcvUW5dSi4ugrQjriURSLCUwCRWBE3bn
KjZfMD92uq8lwlL0gUU84RIWYkvswFwPbeAP6hYdMVhCQbXXyBF0TfaH/jc5Q+lVr3xvIudiIbEq
aiKbRHmpAyT/R2d3fKq+GB3zdCT9BTShQE47hMCb38CV/MCLosv8W28awHo9FS1Xrfcin65rJUSO
Luoc/eN6uYdIFbvybcG8nF3pNfWRj9Vbiv/i0fk5/RIPYZAFcSe+tn1+VVWOvEGS2PuLr2gTOkqY
gI8j/VZ6Pb6HnrZtACzz84J5uxGFiKVsUuK4+ijGZL7P6/KZAdUI8fy7kOQaJvFPE+cPKbZPe2zk
L/oGm7Ji9ZSS8OCOV8PLJO0jnKfyNuz3kzG1x8Tj4XaOjYQJ8wUyzIdRhLchxoQQEGFVSfy1bSgF
QTLtbMvg5+IivSwSdU3h8eG2mX5786jnutZIMAcNIGKoHwqGppXZh+z7e1opG4xgtPIOvT4ur9lk
3khEDvlQ7XHl3hvOvMv6eRvb6En6eLnOSLJL+Flt3W6iCuJxG9GpH89SkCFOMbBmcmK4GWfYAyuF
7tSpmYzXqLCpQi+KeDfDQquTCb4SFJno0hTdvu2Mr14A7TOae+8W6UaxLHjrTKg+SI9zxYpOBqLC
kcUoTCahLeFOl74SGMBJAkC/y4RAVNDtx7KkvVv6AGhEXpocDQ8AXw4uwcnnAmGP5j8T2mvN5o2f
JkV/j+DeE+RhWGwa1dCpdzHZ/a4sGP4O7UDnx6rDjRHFV6sb9pb/aiX6LyXLV0A/1xmCI/9ViGxb
QRfqM2/fs2VdiiOq7T2o8tZhPVZhdjEQ38hG3FketP2WShkcaI6ZIsDChPy2LfmLPbN2WJ0d0Abn
YAWyCrN/U4Qm9RnJZHTh8ovhLpm9vd4nzvKmSD2piQg9cGF+H4Ob5lcfCRHpAtkMW2Mhwy+YG4p/
BUIydQK6pwd/8eeUfHpkhdm3voZ1BASQkBdIP4QgiDK/1WUcpIDo6Gbpug7fJpIqbpbf7eoHfbkd
ltXCty9qKXZLoBFknAdCFCH1g6BAqPKfhCOU2HxiNbhoPtKioWzw97Oh/gC44U1gw4EJqThTaGJw
H8LyMIQQysoAgLbQBw81/sGgkVAZJ5dXU5fTfkImUnKGFKTkHJN4MCA4oAlP2jASNsP5T5fi7J18
mzzquqBPGb7FDNFi0lVLVPFpOky/Rw/LT78p/orDuw17bMnnK7enHybPNhgvac3hXsRq3Ks+7KAQ
xw4uIxGmrsqaH5g61qwT4eT7Coz2kNoJ04WbfJ9Nd05lbvKmeoRAtZXzdSLTLLpm4+efpBrWHKyH
HLYtIOh8ACZqhYD9OfwJ2/kn8cItC5B71tlSLCGLquRKJntji8IfADQzaOEZ43hkkhlZeALVsp59
SLusFz/u/nI/es1azjMzL1ae0+K3ZY1ilTQjnsXFVX+ePmo6KegWhgdSXX3iN2DlXjZtjUmcxOJu
HPzCTKfZ603FuuNTfZ/DI47x8LAfw85/gnx50rxNWWIzFWz9Kr/Y2lrT77fkIR1yfPbyiM6sZclV
3UR7NM/pofiX2nXeOfsXeHmmdjjMP2KKAkflp44tYEfDCYEJiV6wLjiP4LT4zzp29JRLpTA3c/3C
a+ID1AK9IVj2DPtapy69DJqyiZSXgmwbButpmdHlTfD/uV1bgO7yWvSbTc1NSYAWKLb0Z8oR1zyB
vTATfPS6SxkiLiDlOr6OWhK6TonuJe2DSxk6z128BNtybN5ZULxNHp3JFqMW8DkoM5E+c9qHgHtG
eF5YqjrX7Ov47PswJCg+OYJQl0Gwq4UBVT/6mkgXaNscVPMyNFis8Vysd87ygTxe5w0u1wkcaM/0
YMg4BMY9MC6Pg+jv7JlpOKbQwQc/dxev7Iq/KzDHG38SqRMgnzkG5o+K5L6fm0OSnmgrX5Y+vRTs
oB4Bn8UjobjFKN55rfsWH9BB54b6UPEJUZBEd5IZbxBOP2z0mln7WFByWM6ps3RGID2dJCUUAc0w
vKXFeLTLb0e8860J5bKOozqa6IjuZ/1Rv0Xei34XDA/kXzFeIakmTeC2WWKE6SCPTrS+5pStWvrH
AXlgYZZbE251I8d7fppHHQwKY1DmsdT+c90DmrjMlrGYldQxM0vMGxSEv14WfOv3g91fSEMHA5PD
gSQEO7/pQuQ86QLKLgJMFr2jU7/pK0umM5uyx5jt14nTuBtmTrMuZNAncEGgddf1NavVXZp6EEWG
z8KjHmrbEQGaG73bpf9HkaUXjC7KzVNC6PHk+IcWZWr3Z9VkzboM8Z0BH4H6Bm2t6nVWldAuqLvo
4vT9nlU3BhSgNFUdByUoTy1hG4Z0LidkkqElTowt3i7JcheOM3AuLGjT3IPm31B6bvj1pPX2+l56
2AdO8JwjJ3FooJsEBr9/Y/aZA1tKQktv6+PcwjMSASBQXgZv89A+dyq4ZW22EfzxIFp2weLviZvw
oCIGNbfl1UsFMrJvYaNH7vAEMp8M0nFA9f3YIrBr4DLSEHRo8OksJmZCUpypC3O4VjqsoA1Y90Cz
JmLraMo5UryHeMiBlp8suKFp9x0sMDfpk1EJKVIzehZH1893+kGQ5mV2cpcPd40XTGvKVShV1gMV
sklL1YudeIvQb+PHch/IT7292UWTtNY6LtksPk7YOMdAwL3rE8YU5P5P3QyfkgI6rzLYUMt0rtia
IZUPDUkWZTHLRwcMKe6fWujzw/QPygfs+IHBGrTm5KcuQ/g5QWJNSCOykphQdaUL0wWbbq+jnhnY
p0wzHJPoiaTCIUPVBQvMG+oOb/rI1cmrPEi1EYzJnFmMTL2EafLkRBAmKF30QbUA4Ep+KQcuKKrX
lCpnJGI1Eu6EYZq8GO/moIjREdwZ/Z9OejvZyr/sSJSEutxLonBrJuFVpXDwpXnhSCmmbj/SeeS7
lh1vkoqpF8kT00XXGooYo+FQ1dlCtlxt9eudGWygq/8yGa4UNj77sJqPQ4dj8DiVe6EJdrw0nR6E
9SuVEJ759mFc0r1FAyb1/88DGxSmUI7gU1bK/zZoqOpqYHDtF47Tw0KKyMGodympuTVnz57xb7T+
hoXzlopHnxYzEUr3l2beg8609aaOzR4dF1GcIW/IpUg5bGRjRVGCVzNEo300jb1Lu5R4IIVx8nry
8Ufhu/dGEaLSkDB1atjY+bGqf5bGWPt2vAfFpbfP+qOK524Npzv7OdNYGRFCqcELaOD08CWk74MR
4EiojzDutMpvfcS4ybgV4p1ckaTNwDJ5qPCO5aZ19WsM/Qd3oZOqpHynTbqt/XjTeX908EcvqfAT
9hoNFeLXxU1zevC2vMk6kOCgqaLNLh87IrPh4BdWqi2bpzQoCVmIzLZamZxtekPEwbsV5uvSyNC3
us8euVyEEMKlzGefcTd7mHhb3iq7xDbhFMKwR7J735nT/bxcUDE8heAzOgyxnazOvdOHLohMaMS7
uLNB/5e9wsDOi98iw2GIcbqPAXUmkNScJr/egKwAEjW9hDWuw5gWw5x3+oxmxuy1Q0s0MgyQ+Qnk
iqS5BHpj8vZ6FbelH2+d5l9qGB8DVjhFYf8dLPEilurU28tTK8qXliKeR8EnL3Dfyr6BTARCDOmd
TqDCDcSInxbtmRGBzKa5FrihTrKZjEl/uBwe+9hbVvbINAqwvlIsH+nyCa12q/h8ZQ13Kn0WeqsP
yxec0mY1EmwF6FVQ4lsTE91SaeI4SWdRzMcMoYhOtiPXXmFs+jxm45s5uf8ieJcEsCeu0i+/+lo9
xXGK/UAt33TCu7jpvU5I5lw969U/FtYe4ucTZIRua4TTlkWhU9ihwR5IMXUAo3ydXJm1/azDsIrv
OeUxu1wXLRoHjk9QA9dw7sYRhInzsONUr5gAEPJQdVplu/aDX9c3IEnF8FF6Y6DMclS0FpueIN38
G1LmJC4PdVodI+Z5Bhw9vnpfVP0JSwinfsbv+MisugEr7Bo6eBCKUxBW4Evwf2J6dEu1rgMHxQhy
kNGeiCeldzbn9I68oNwvvQk9bzq2pTqZtXbJcv+EDlLaZDj6oAmkI9C9KK9rDB42C3zunu3ZVvUl
ieEetTHbOl1uZji+kSkwtYxZx2L21TaoSuqAkhjHkNmVTqh0dO6TbNr4eHafao4vevRNwaBWGm5b
y2KTyZT2G+IN8huI+QCNMx0fHoabUkdbpXVnm8u7Yab84Rn++QgYPcrxU+a4sYwujdasb9e6PHVy
eE99x2JIQyRXlNCYlEc7+iG4TDOHIZTDPkrBbqLRxIe71DJ7NK5B3pLDefPWrAuqTRnDguvLn3Fm
CDk5iz0hyRinnbUoa5M05XNE9m9l05/Ra150IdUwW2gIoe+LSCEqBaEnVRz3tDNwlsKYwYUG12bO
2W6Wl9q34YDD2S6wCokZKM5oxnoDnyy5GukyrXSWr/sPcnAPOn0ceweq63DzXXgUk8Ph53SfVjX9
YTjid23XD7GMNmnNQ8xzzDSGGG67OOXRAAzqYu1YKCpDB7m5rgk7EH66Sng3iBou1jynp7HNtElz
gakFwbSXIUPuXLbR1BofrTE+SSmBAsKKPNTt7hgmjZGtsUR7Rwbsb0gqeKojdgp+xTxIqOnfYkqU
b2vo0KOo6tWcwghLCvngh9Ou95tHlYfBSk6LOgsj3bTdhGVD9bQ4ZgZTLwkfolZ7ciwIfyurc9Zz
iWWC0bcvHe1aQDp7m4rkasbZmSV2FRLfrSW5zOnwI835M0zns16u8HF2aowgfSUcIGMaIEGawntr
in6SCAlhbPv+qnDExpsGKDqMtKcXhr8Gk8JNuNR9xoQVleGwDXFu56b1ssKBlSaQZ0OimKsPOXh0
8OZgix8DvKTF/Gw9MvzRWL6EWUCkcKAUFaMbbLyAFnZbJff/kXRey40qWxh+IqrI4dbKybJsOe0b
yh6PgSY1sYGnP1/Pudmu8bYkBN2rV/hDEMZfssAn3TSePQ4Sm5ymjjBHkEF0mUuO2wD3+WjGrzgA
lwhXcKc4GMaYt+tDF9Irs+jKdE6Y6KxDtqJpqvOQwR5K6AVb7hJtLIN5ehLWcl97AC1SMh8m8R86
/ARL+1LTJEmMkedqI3oJUPOh8IB11Ra31L8mSFUDdUeTTbHTfNXjKAjUKvGfdHchbNuD3eVnSxhn
n9NQ76m8DgAtUcMmoXj1zPnqlSizOMmUnfLa707AtIMnhKxRS6OyXYSd3CLfg8IOgjxRM7TopgNP
IDR2s9CJGJhCGnYMSgHJjqgLeMNs0YsElNYm40qOdJNGJmTDgi3nEsbPVAZnyC3rZRkwXbeeE41e
7MMtfZkPM8CDTmb3ZM7eHbf4rYm0D4Xs5M9iVBHa7MHTFLvWRgZ8ZX1XqoxQRwLlHMGOnmFyAwEq
1pHL1IvEAszR3dUnaiE+IsWewaMaLbT+boxdDmC6Y/BLDDZ6HxmT7odh3NESy3duqLcJtYD9nJhI
ZeVIBtQ1aBQwYUXSHANtmOEz7Oqp/zoxaORKsTYVSbpW+zd5IJzPiytPBcvYwBSwlv17NPlvhU/B
7WeM2dOi2DDNunUVGM4wR2C+D96Eg/64vqFl3rCrjWMVx5gqFNbZHIZ3/Lv8R3OuwMxb0P0N+TEZ
43+e8N7jsHmOFd43Uf0Vkda4JFHtWLHxTPTnVGs9Nt34m7p2CNdnrP5FXZGPHxw4Mzkbodf3Ynwr
2kluPbqVqyCa/xh5V+x08ycEdGxhOOmEEkJAu+18nGBKp9unkTz74YL9erNzKFHqSl0hoOwQErrO
kXke6CxMFkminv0U3gETqM+JVkEkkiPsgjMolXXL8NEswGRIx+bI6Wkrl+bJtxF2CodLHdnHoMdb
rpefXoBVUGiro44WVehhJgbku6FJH4Rg/Yfm1UAe4WHgLaKl/+7EEqxKTC7QNCgfmKpgN6dIaNSA
RizcPt1VB7xSAnZckmzTheHdx/B5UyHjAK5vQo+thsPkEgczPK4ba6QiR52oKyM9kwAFie66CVTY
6+n1ZLgDLVmL4uKco0uqRyvRiOqvCREsbDmOkky8FzneAwtpkkkV+bA0nJptB5WldTb2YKwsMHkM
iV78EJ4X1FR6HrcJqa0iifdJUj1VuRM8xnSav/1JnJRr3UYVtlC8q/EAQjVd2aCMML7+EKTCeSPu
8ziLPbxC+4RndXcsAghL3RRcda4wm9CQihE8/ezM4MZHee8EU4mwAkAnnfo0O+bJ6JPjADz/NIjp
wrm57RkmJdPCHCI+wXRm3lhsiq7cuEtFJBq3c2H1cA7oUFKLFm58BvNJkl2sbJMNCdSZFjMauomy
z9bUMhqwrU8FWxhtfwAIJJ7J2fHmlwq+4oOfounYRGm26ztPF9ttrK7N6IJLsWEWVApCapPqEdSU
h7dBN8KWaXq0S9LXKR27987p2l06hL9eXXxWpUOrIEQ7AfnD9DW0OpAzlgkUZmBjrj04NoCbIRf/
zjLBLHwYp93s+PXFH93uFfgzbXwO3rmfWt4hSrbATASGmOby1wDDskuDpHzM5ji7tlbYkmW6k9Vv
gmJeHuMMSgO8NcJzCFmqshcUz6Qxr61GzfsxDhGE7zFmiGxxn4JMrObeBSufJkizxU6yGVQ67GUR
BqeSJ3oMaIiBZMrlLarhS7kS2LhbZj+ZI+w/RNt66wv4+VPbofveOMaTk1T21uircJ1gZQ5etSiO
SfWYNW77kAEXX6cjc2oLMo9nDzT5EpjZFUSnVT0lYPMjRA5dQA1Fyly1zh081hrvYWzslyFSNbFr
fsXM8VXBxAP4YP1X5uzCIGwOqhMHxhv+g19XH0Pdv5Pu7gOEPxi+d1vAUR+VJ9BeAAOEw7jrn4yI
1VNCtD0CYnkWbkRmK9YywsanJZWOW3lKR/8W0P2eUrkB2HfvM6AbFpRPZK72bdEArqDH79MNM/MX
OQTrf2VhCv1bBx7duzRGgR0PG7mYu1tZLShxSkO3i/r75Dn/sYpPHkQaRLdC2763djt8KzUd6gnj
jzZ11s0g6opZ7LQLwS+ZnYG0owTa3gX5PXIY0Fu6N5CLx9ofFaLB+KLUwSPqfOgiBqLq90Hpbrup
OFmlMUYro4XzMiJLOnDooJ/eHf1gSKE1RpTfUJetpl5HcXAO+LCZADEE5gBcFcFskoAs6YAjworZ
ggI2nrxoIRD7eGcJ4Li7IBryaqNKQG6WoGAKhAV6Ns3jrZJJyrRVoQJUdslfFh4EhzFcjqVdBxer
hDNtxnQFp9QVsJ1l2Qd/yjRgWCBFYaKBJWUO5SbIvIsKpxS0FaZfvilSoFvtzF7NNcTDUZ5xyrsx
4+ZPUcxq7M39lKHGuozE6SHcuqIDCw//LaSytkKEZ1qxGYMMZHzx7RKlwpQUUCAVlnsQxdsJqiHq
4R1jFxIGwPy8h/7HKCEtT8pbVxFT5QGRKzGmHC3temY09ofWgWIqb5SKxse062ttZW6c86n4T4At
d9DESOvsFpjOzUOMIFbtKWuM7uoYTbZPoUXXi7GZPOyBI9iVjqDKssvysZot80H7PiR5chwj86Rk
/xlAbO7pOpPU0HYu6xhR/cZfuw5YbTOob2EekCL01O1Bmb3lsOAiDt0mjC5NLP4ubvsSmy7wNnIJ
0/MfVNHA/25Eul/69HtMrLsiDKG75mEC5neHku6qi/yeESC+D4XNGT3gh2W3G8z+CfWCq+qjt0zG
z0mNkYxadiOyRvPYvs/9EpDlNxGt5vIR/tGHmGCQyLFfZcUMzBeiUSx+euWs+BLrAt0Uo6neTMRl
AMICpY0cHJETID4qi7+USp4sA8BmDfdGqPZP03vXwZseQ7dEoKe8eI77TsOFgFNa41HYxasTono5
TF812mZSaC3g/MWnU2fSiUyNXdyXSL/wodwNcvBdEVsb/bMcsbmqZvPVt4FIhTiSzU50AVKK76Oj
SCrtPGYeSGXbmyO8a/QYF/fBbCCX9Un14Kb1S5m4O/RhNukgd5Gy/nSOqHY+ZuEnKLZ7YyE21Rn8
Wz/cG3kMXzs/uEo4SHLOIFeKiDZJyWSZwSbmpsyUeK5TBjsGF84cmWo03x5qikeUpwTDiilcVgsl
oe0N65TVtmTLamzlvrW7NZBycGaIY3Ymmf34EHdIYHBEWZ34KgQGOVEfP4RwahOfonbwbi3lcqaS
DSD2nY0PRebaBzfIn61m3qTmr4U2QVWA+pknSFmUIjxt5Jjx65k7GulQ7APzqV187iwXY6kzg8zn
sio+yoIyaoYXhD5hn8AlQgdrFs2mzDACi5hRtMXFsKfvwgOvXDgjjJdiITOZlk1RA0RUhrmZmgWu
tLeli3638YquAdEx2qcN0z6GDYcLwGftC7ki4m1j4TJAc4f/RsN6VFP23CbzgWbQqRi7vV/OpAbx
CEM7Zoar37SMaA/q3SjqkzBzC9pZ9jFXjKKmJH6wGTqFiYCZUNCsaKwXzxRoajdUpIZ5YfR7l5n8
kGEK+CM8Jqxvr0NyOfV2VA9b/QTcynpqTQ8Iv3txTfvZ4WTLl/wzTZf9MoXXFhVgI5z2Q+RvikIc
sH7EIRNxAJseXW39WfBxBOE5M/zKHQ7vrIVwjnxCkdGUmqensMNHKRi7FVjXbTGyRMZ+2aoxfXTj
9Ec5Makgg5216UyfRSvWQaYQQzFPaeKvs0TtmZGg7VKrN9r2p8lcys2yIGrcImi4IvzQDCybzUjT
8eZjB3JIPePsWBC8B+8xXoqnpR7OGJ2hqdSRWGVjsXNtG2UUl7ZGg1u69JjlVese8Lkp1d4lBM9Z
jc6IleEv0oHP7QZI0LA4r16Hno8VERf8ynk1Uo4O0+2LzWBCOu+H4sudp5vleO9J6K1NM3ltguDP
7Jm7CDm9I72P50Q6z0aVh9skO8yeVuU5OFSKyAcaQMArkqH4vQqZ2iDSq10FTIoa680TztoGLAws
cudmeLhm88ZrnXXuLH+7OV1WnnvFUd5a1Y1c2cI9TPVwyNPoUA7ImNneVxI9e12KlItZ3NreZRwG
Orn6REfhp+6NE1exjFibNz7aPyxf/l0CHZ8s9GUYIy3TsDYshcgwdp7S3NsTWGWKuVzQv0lz3ET+
XaHeZGEC4ThUd1k/haTmTdOuvNLdGGhXO16FrfFPIiinUbz4p9w2l5xs9lNvlHBbxxKRgGFD1kSi
GqLYEnbATRL5uwQYkRt6fzZb2zBOzdQf3Nx+yVHim8O3ucdwXbz3gta4Xf3IxTrVYHMQTmkK/Hbs
nWmA+Bvnas33ymrFdMEHIdueQtTQE3RfaYpaAp7qMLYbvsvgCdwfRKedUHcJTr8IsG3L2QURj6Iq
1oCRpVZ2/3dgFUtZbZqS4t5jHp3PDipwZgpBDbqtvpmZA5hJNEj1tO/8MAW1UdzvilzAey8fLUXP
T8U9Sz5pVomgo5tlM0x8zV1l66FL1+p3Y4q7tD6wvRomCHrhXoo9vIONyU9lfLcxgzgVo9pvOgc0
h2rCadYdMj/ZhUL2aydtmovbw+7Llr/Z0p8SBD71U+4X56Xug+e0bNxTKuaLYKwW1LFYlSyjMKtf
vZa+Xl81T3kR0rGZBIOkXNC69qSLqeL4ktXOtwsOsep8DN1LvBGlmoKbi9EyQ2NADHbjIuy2rFFg
Wo/oDtpNt2Myu1Zu8tMZIEEdkC/kiaOkT9xgchcvENqDtSvCc2IJjklrxtJ5LKN1hiqAxzDfHSOa
SL0JRL84hpX1bMiUiSYjwqbvbnLy1q1KX4usfUuE+9MYI1moZWNPAlbanOKnzjOvYxwVPG/3PI66
ozt8LSFAAzoREOSgLgQcwRQIU+kx+Bgn6t3wIujcp3Fw6GPwUp1n7PsEnrJR07xwX4oggCfvkBa4
0Tg9TAqSoufW7CYUvTKH9oRvQPSLXMh6zmvYyMemrNYc1yX3ut74JS8qARtSGJKT+QaUqQY+nBeQ
AAkjg2LfO5s2Bb474iG2gJyUA+VEwcArM9yznVc3GxfepjWBp+ORbbion4TFZu6Q+CurfOshIdrj
Zw3337beaSun9yRv67c4an4Ho7/XVgF40ucyBCGj871LmnThFtXCS9uNFtMlxZHcV0eFejAIlg+4
OqcwWT4Bu6EPnKkfCo5Dvcy3okvUyhzEuyuWv3XAfY7S8Kkdaq1Kb4l7XmYmWFur6T4NN4zfkAW5
exM+u7J4cYziKbQzgGHtLkeQ5iyovWzpbWqTAXAa7oD0XP1hoQZZOoTiGeZFCIUw6AmW4dYG3QDI
t6P9NPlsB9ktAAnD3QCsijE4FCZv6X8zICwN8imoERVuCmm8w3OijjadaH7jdnB2HjlEESP8abTG
2mm8VU5WwsPeFWYAuUOFcFIW91Tm4mh6ya2nSF9c/0/Yl2snBtBpIrer4nUSgJ0Lp4mZQltsQXxA
g2a0Lhru8yycDYTVV4vKDUXnGXMWe+1a7WmMylvulFsPBLrO+jw4myLMd1FuXjSuxomm1b/D0wGT
NKbvloGojwM7dllQqlLiWi3Nu20DaZudnvwsRkIeM6u5YHkwfWOeDCz2vRq6o5fGTy4KPV1UIyqd
979NOOzDqXuqPXDRIT2LFedrw6os9mlof2qzD4o/DjxFztOIA4CNJnih3UtUXmm1pLS5YXre2NST
U77WUA/G0vYPoBcin+ed+evS+A6ttwXdLiKd7deb1NZaXuiT5AlRljHY6G04p6+8Qr9/qKhockym
fsoZal95KEsAaEhhpL5D9YXw/3xQc7g2ORxM/zzxG6CFM/ElXYJNZhmIsSCe9tiYj/ru9V7ATfqW
HobhGJw6/961yW86GIICUN1F/y++ROI98d9yOOhtE1paeflXX0R+chuNVOlqxhSj9uHjmngrZd1K
yG0VgI8f2w9Pcf1tlWhnIlDtvPPr3Ebj0UPN1Dv7KllPMNcUTxDzk8GDViuvGXc3DyU+n3gUMafm
bbkAxk3UvWiONYfaf3XiH0y1qO5ewHrxK26swUGVuxi3zQefQQ0HTp7+IqXPo9BDTPoL2vFh2njD
BxceJ/mmNz78+DHz62M/YVxSbesJBZ5829sgHHsauciHY4VMD0No/Jved/zR/z9tLkCycrclv9SP
pXcviLw1y+Xfp1xGhbmokm96kMv1A5UBtryryTp0I4BL4nhgwqtvmX50XClvq88EfiBk9VDwv6tu
fPVymo31/yF7fLGpQLo+aP5iHvekD+xonL/7MMbyd8Jq95UX6xfyQ9sf6vWjl2Sercr4WkcLA64f
g45QD/xjRJ18AtfPU6B5dGqqCCq3edTLkYyjIbHW+9r3EqaV2zSDXAuiZ9YPgnd34W2xOPiqqiP5
so+8sZZ1FnTydI6UNdR3JEAiobWIpDUvSflnE/zfU1K/T/Wh74B+kTGChpn+jhza3kJ+iYR4iseR
4H1YdDJqjnpj8FkL1Rmfr6OQ/uFlN1DIEq2+ksqDFW+5N8VAkzXSJCFrGCJ7vnX5a1ETA8hp9L0x
ZloGoE349cBcJV00cPNnLGbAWsPKip/0PeSSE8HmikN9Q/iNVpvV35EHzb8ASOi1oK3ZDfcpCP8r
B8Sde+RlnFiLdkVkg/m2Gg6au1BwzpGQcct41jCTOaXKf++nOA3auV2R8T46BB9eUrI1csw/YnIr
nhz3yR0+CvE2Gg6AfhqnFuYikUeLLVsHET1zPX4ixOulkHP5ohW0Qbyj9NSdF5eDd+IHjONbnZrw
TTEL4dIHHU7gYOoNwbV0GB328Vdd2s+d8fH/B5xiQydTUm5envCVNH5KLw9ePrgfpj2f2nlkVPQ2
WTk26cRzKXvoTjwMFlQ7wxBrMTCRLTAloB5Jeg+qECnvViG/yDacdaBgJuWgoWZd1ACcn6/vcFr7
0VeTPY3xLQ+Z3sz2H9Ml3bHM+qknOiTqeQKMJAvnXUBdNWsA7L4xH2Y54CnC4x1BZVWoX6IZWCLc
uXKscxahImmPDHRH9dnHFkglgoX9o59yM/7AwPgOESYs7ZQkVwVXyx7Ch7wH+l34NdgXmPt03m30
mCuK6XaqGemnf5u6fqHDRf+znK+NZKJaNa+qYxw+pXa9a+riXU7Ofz0JYJcO18AXpxEnLIYHyO7I
9uDN9qqUJT6HyWEO24P+hrM1Q8iJrI+moQft2+PJJuXwDUCcZdU+5T7yFhkiQnoYnofdBU2FdajU
ri6DV73tBie+2G6OaK9EFzaZ9pMwD5ly/wyx919Pv1PP69dibM5aGbwnZmSpqVadVG9JmTybk/iv
aYtDCOONxDLD16wodEz1Vmbl0N2YQJ3njjqlkfWYmfaRZPslsv17vhhX/bgtGhFD2OI3YsRHutEH
XcFU8XjVSa6MxzVt3rWOaIkwj30TomHUnRhGvAyGeHYlohD8HWJHzyidXZK42XdKHoJU3BPNfypt
lAZtL71pRZfFVK++NO+dYq5VVOqChMNRJ8VhTLSryjfpZ1dq7Z5RdLcvo+S9At8PPMbvVtmQPtO4
tMGPUaCFTvvdu+mPm9Iro6KnicsG6jHqqMNLHs2vTYICfzneY/pSVoEeHSPRLzVZ5LNcTF+PZ6Nz
N4pxS5U0eP44V8813i17+RZZAaQCQoDHQYfGWaQ16K4wc1D7aXlq9vMs86eUINmH2aVgEobEEZT8
xvyyvOU38ppH5YfgDlV3mzn+8s7d2+yRec4/EItbeciwRW1y9gK5CYP2uATLKkQSr64oSWfnUnXu
m46u8QTgSdKFaUcIEXlGC5jp0XEQ6iWV7qFFyAiOE5DqzP12LHX0k/kMFOavNRRvZmwB2cemeWjw
pXPPSUM5NKU0MdPFvNr0fsyqOg++PPqYcMDvdvcyYeebMRKPpHlZfwCI9VGl5i2uTJTCWiQupiNl
Bjmesytk/h4v8s8gh2vcGVCnFVHUbsABoQo8gh3mLvUuyo4erb9QaeDCs8JGAqX/U1PgfynkRt8T
s8FafSkunnLelY3tW2Ps6yk+RiOZGGf5mCzvixHtnCi+FW5zNUR/6mZ8xJC1KntSwqJF+8TahfF4
mjif29nAk4+buDgRbJAooZpJY8YM6W7ho1w5fERZA/M3W7BPT+gYDhv9HPCzovmwIi6up2DCzLpD
uJWfZuMARNDub8ve9zv0W/KEzhQ7St8iyzO+mOsMWBAC7PX67D+5qMMkh/fejJAyDaovhmDn2ZwP
OuWUpXX0QVFlbE1MM3bI2G1csmO8NKhVg2WjKu/QR7S9OzAOySjfkeG/W266zbz6O5qNrc4N2rTY
1j69xJHb4lrvM9EiiZhO6EBqZjV0s/yiCYtqmE8+wpyo+hlrxsvHMO/upTu9hJ733Lr2m5yiI3wu
9M6wrJQNRnBGfelcF/srbk3mj9TuQ76fDPiSZuAepyRYydrBb2pxwM2yrKOmPyBTi7SSUb16aKBM
Ij34Zv4UqOwViNSeEP3LDBXWD5pzwUJJX2XbdKxO9AN2UdoZD046838p431v2pl5egUmjLyAPvOh
7qwN20HNqvQPicNjIu4hzYLOCTjS3yRHISBvcZSnie6oYasXVGBlR23PXXbhY+G7KD0wqeEOxnwe
fB52nofASAwPNYqJHAJIqSvPamiv0eD+Aq3euWNxccPp5CT9Nop4/DLdSBq++unVLf20KUpufs2Q
wvO0IA4OONzoPo2oRpNpl2v59MIwv11mkEjtGSd/cnCkl/ajGWW7xs0I5ylIbRtwZNuqI9Xbh05b
dEqac9SuvKH77JbliiQl6H3Z3kIZbYu2unbosTvBsAsHc99OE97TRTbpRfMoAhcGI5vRq/qNnwOj
iVEAVAQf5G4PDZ1k4ZVH0XQvdbhsoXkFD6FXvCGRsIdB8R2aMVyz1kIFbTAhsXMlIkhpk1flR2UE
31NKP146FmGl+Q8Bq4NthUdLiY2wweKTbpOPbXwnQC8qQ3hOAwVnaoN5El81kDGu4xqY6H1Z9H05
OOPW1DO3bR/h6EHemNXM99IcnQ99elj1xNBbAsyZ0BKyrEOEChlkcgCwAiV1XgsMHSSo2X/3IvvP
YFt0U7yLx3Jrhf0P4LqDI2mfkzjD/wb+n7664QhTBQu2NP5QMVqNAdTyAlhGEAx/K7Kfxh3RLVT9
Nyxu6kschvRBELg2o1Ox03/Z1sVbzFFQSZY+oIeneMAQ2AE71rR0OCi/oDe58RdtFvBM5j1HCV6v
GB1cFs5V7YGXumh30HOkgbUDbvPUtf1mGftnaRM92jw/DgkCIQIcd5lcR5WewQU9zooCKpcPEadG
GILqdVHEymmMWRneOEn8X9VOGI+LQ5/nex2jDXc4VcawTWgIpGT2ciCtLnvxFnriJu3yKTC6ryZ0
tKoockXOurbUV5D0v9booBnvfY8p1niwNNOwX4uSzDfqSvRllmAv8mKHnxU27+PfKo9PY0gI0pJM
hAKgUJiAxRsjML+LaNlmA4zNDOvQGlKiqLrNQgTsGuNo0L1Oy+BzjNIPQIV421bYZM/PLQ8xcd2n
ObB8ctTsBT21g4zlB7PIV57qZlLzZurkcSHgw/Zb1jNGWTQNb+kM53YayVhl9B4sYcbokowgIxVV
EwKkmXEhA9gypohg8Y6bkDVkWKgQVMGhQw9TUuD4szgERLNpYbVli/VH+gD3ydYhorbfS4Awot/u
miQ9YFm5VaI/Bho81nj1s6sDhUErjE2BzOaLXpEsl20r6QuawbU35MHP53OtOW05GlnIIbe8UcS5
Pyj3ENc9TiwmfQ7MXB6qSNFiLvf6kPj3hIT8XCYQWX627BLRUJWP9NakRVpd8pQFGY0sskOY+V/G
gOxd0f/FPoBG14IslvUmh8F4iIcS5BsdvG7Z0JL/UxlWjbTdiDE1AoxOF1MVesFzlep6FMavmJHK
sNLuDS3ikxmWIAYtrFQq68VqptMiQpzKFqyREJQPJ/Xmu3SlQwsr8DZIaGl3IJSYRaVB86cwvCcb
7wpuznsokICSKkdRBM2KInS3s21uB91TKv2a7cosQt9Zw6FgyyvjA5jN0Y+rF0/b+hgwFmOVnzCB
3UdEEcMkw/fnEgdDs6KNALp/8t5hkzybqvi17fHHcAwst/tvV2gJjVIvUQwCeHkzWifXcf/Lp3zT
oTDWeggcC20sxI6U1AcYPDUJauvBX7o1b7UUJzMwdlndr4aOlFp15bPeJYsKn5eu+M2i6S1W3Z0q
FWDffKsa+2jOKCTSX/NpYDmxd9UXqXeVBcvUof3bVXJLw5rmFAkzFQHw+7VFoAgTrs8Uf8wm+hqx
+SR5wIbbXSeut1EUlDMZic6YOT5YvC1sLAWhl60e4SA746zASnTDSj4UZfVYxzgrLtbz3DaYuvi0
sWHM59V+NnN6bvG1ojuld8BsF0ffGFDh9Tld0ucmcDcBEGCvArVsOODfWkjS4tR1+ftoTkySuvu/
yI0bpA4KUzFw5JfXyM0/VTODi0dzMKbJbmqke9C3sDipHwso4FbySPFPSVjsbDalk2bPgkHugDR4
QHZTU2uETfUiARKiNLnzrOlg+PIyWeM1Z30iwRDsykatdWmWF9VPmfgrogRt9e6kv3+uELyh2rGp
zRvHu/SRwzZO9kHX402ypLhE4rZahudpGT9L1/kcXRQ8IFjH2XgZg+ZHCnjVhdl9mC3KRU40VHvX
Nt5csti4a66MRH6AJb5SZe66hMEZyuiPDEyWdRqlGxbRHS2+H+ST7vrJpCgKV4F4bQZ6KMQJgjMc
x3nnBvKt5Ugwh+a9w0wMdjXkW9Icume32VA/yD1fSKq3UW6dGpZHnTmXsTNxHfHfa4evY5BM1wVM
cyTVQ3Wsuu4UT+nFZwXnttibg7ubU/Wo0NRNcthyLVhQbg8SZ4yHgUGntvGD0nxNyt5foU7vorbZ
ubXaemo5pU51AEd8Kwfro5048RqSzaD30A4qp1PBmA7ANYAg1iqqDJs+gZoXG2crqHa5lW+iaD5T
RB6qqj3qD0abZTNyN7RGtMQPVNBV6vW6tdyzCwgfBh8pXWIe9PqrEWXTpbKuKvU30ifmFIePmZV5
D0khMWTz7n1nb4sl3HI0XwZi/ORYF2dC786HUl0YqSbmen9ynNQEAjt6DQiEe8GlB1cnKVrsLeOv
ZQ5+F5UeKga+WeL/jprBISM8lfBIIe2562poyZ0nmaLxNNrISmXxhcblQN9In+ezO6+1xenYo0Fe
qOx3VFm90RFVGtMmstsfSJV33QPX53DKpkV55aExXmbAfqVusHFOjj4L1Ze65uIUsCH9y37adbFW
dEvgY2cM4pkB9PDt54M2GxnJwm2g953DeYQzSb/gw2DT5v326CellbrVmfEugumqw8nSpSiPB3u3
j+F9d+d+gaHHutA1vd42odJcx3ZrcTr0Hvir8q+D5Ddd7oWLxGdu7+X1jyRLC22gvA1gfFraut06
E7D0A/Wd+pgXOe4Yw2eO4Knsrcvs9jfg73gNwkGlW8wN3Bml+V9hLldoi5RKLRRTWO0zfdIq/Vd3
yQaejG1QDucbppirtotI1sWWSQ3keAspxgDZ2/u/KieAb8eVmFKA5MK5GZeYcskf7ORtAOCiw6qG
RNEihj/2lGniho45I20w49yM6Ihr6oJ90B8nadDZ/Zu+yiWgiGK56FMgT7PHchI7XylUdG+YeoV5
j7lNs3ZR2arzZTVxdjU860GZr7pZq7f1VIOlZIJG0nNEgYuYQp8GKShsEhGMpjtaTPT905WZmRc6
hZOSD07OPiJmOzRY6uFvGf748FdQqQYNLB7kZK2S+K8hb/l0B223RnkR8O7C+HWAOAfN14sfuSv6
RNA3zKN9Ojo2Bjd/9DdxkUMgGqwAeV10O8AmMaZ3qD0e/oXBIkX6il4RmD6VA9Hkps2tzVfBxoqF
kaTGtmynu0NOpP+ubT6Hvjn5FMSzRMs/mY9MJB/0CWInMa7VtFzAzvMI+MvOxpCGg5xUaNXB9egx
RCsKNE3yg25+qhIgtlutscBcdUv7LzHzkgjPMcRysLwq3E+9a8xwXtd01tu4Og1Id+tVgjl4nHSn
SrQHN0K+hNSE7qTeW0bBaxkWLS8Ikr7ly9c4OtdSOKtg6A9I/4DXRXwwgrk8ZqdeJSv07OhT/9Ur
RZafUnZrvYBaMW9qOmN6zg9m60HfOnafFqvOLYvvipod16alkftu3uu7arEk0YX2E/hqmL0wkWBR
6XumtzUR6wEVkr/66NVJjp6BRMi+uDNCTzW6EEyWSHD7DsuR+Ed/mqzkH76TztnoidrJuG+4yfrD
E/mtwwbiWBub/R1V6iBdm+Aco0OABL8MLrywnNuNhS9uTW41iUts/1SthVNcumZmoRJrPw4G6rSK
HHHqH3WmWkTloadQtWNA3rRBov7es3Kzov+XyMb9XW+FgcNyKCbgDLhEV/FhWMgAWY58A9Y9sSBF
uaPd2XS6AXc7FhP3oYWZ12K6R/Xq9dU96V+GtoZ4pXCwetFPreZ2AHPc6jkLTVCEXwHrA+jTy4J4
NLDDSzFuC6P7H03n1RW5zqzhX+S1nGXd0jnRNEMDMzdeMDDOWY6//nvEPudms4fQ7VYolarewL8D
Q7d+VnqadNFQrxHO1IXLkMCLOVGUP5G2ZXPraOjQZ+M+qFeAM3zErroErXXtgEV7WLuExYYFE7so
CwMYaHR6LmgOdsDyiuI5BsGtfrfhRD7ibDITKVRlrIH7PuqQEyixYmb0esos56B3jw4htKxqZrKG
goMV7koHpl4MACY+9By2XIBHwK7QjS9EFIgQL13xred7JCETJSdV+EHLkf8GAV15NCCCd9ZRRK1R
71H4M/rjRBhANYzNXH1os5rGp8WQXmQLXHJBBCKBhESOoxevSQjRB41J1YDeTUh+yizoDUqDZE4U
PWz62GxQegqCG4ibdBCWv6CcPaTeBACSeyXhJ4+MB0u+pEYEGNYHJECHkx6JHoMsOQYuIqXa8IFb
rL4o6U3PgdRg/JQ7H2iznfQbckdYOywL3Gj0kq+4J+ugtYyOjoT6ENG7wo/QnTNNcSRuU416wYkL
NhD1HT62R4FBbzNVX0fOntpc9uMsD0QIWAqcwB27jQ8ZR9FORwkHvISZj49N5Z7pFf2E74r+GBc/
vRrzdCbt6S6s3KRiBZgJuAGAcSEVZkJVtgRP+qrA+tPTnXYKUhZEaQ5ffezrIbCsd0JHVALG50MU
aJOOMZhGdFydj4TBbwqcE3T8Yiux6ypuOPqQivuZ3U+xUSBfONDO1ZGfkv1WW8J1TQBLd8t+nSDF
6dihm3/MnHrR0UbvsXiA0s065bs6Hiz62otPn/qlo43Na8UwFHiNhlyW5QPA7ig5uorpc9Dq6ziF
e3AViA0Da1YvlJwDOAfDEpWQx4yKtmGGxeI7zKRrRnLtDje34LeZQ+W4h4BOnMaR/N+q0fGPfeBT
S9fzZ3kIOYaPOpiE4JjbOL56A2xKkEcBpQZdUvCD9gFK79kkHANEOPqd8zsLAVAsH22vt4WVd6/E
rGIWZ54/dADCLvDOymtYBI/BWH39nChWDQfu3fD9lfTQyPQgv0FkD2L78hMSvDMYz737X3B1VKwl
F6Z1hg8dksIrqjyUlthuwfSYZVedzHH2WtGrBLKFztRJb/V4Ht9UmJ4s9Urw58EQPNn4KGvncb/D
o/LnjfXu1sc4P9YjpPfjUGV7VtXi1DsB0hZBg584QN6JVKyFhjtS3wZwQ35HL0a+ZNDadGogzRhU
PLgoytEiTZ9o3hLIeOlYQiXEMmHu8muL3bzPWGIReNTbLKWoVt/0FtWNejs+E2z4EzYQrBGEe/FO
JCLBuMP62KEa9D3gH+ADf9b55nzjb3VY0SGZXcJSzZPy5paAG1jJJYETtv7GKJA/jOq9lJSQeH+P
OQwH/6Bva/oBvKVasR2oakAIZ+qoOA1DteNbelD4hLb1HvJZa2KiNmHWAU24/ySwFVL0bvGf9Bkw
ETyIy3qFefLdhSnHa/2savWqzXrnTp10VI+m9rHn8K44rj1CChGP+6Pc6CDcsgkM+W0Mz2bevbh4
skDBfAxYIvodQtNYcTrqOKTPU/1O+iMa7HmTulueiF1jzNtQvs0ekjytBYjqJQVR5HE1ZZlrX5sk
wOKLCOzN449RWoIF1AzkP5qjx3lGBNFD1HOi7agFwdiNBM1lIL/CeVvI7WwO+gpRGPROZyN6TPUW
ZuMTIGavPWpzIf3uSPGx5gI7/ou+HJ2qDFl6Xis1//I6mctA6QijkxD9F66yzp0bX4FOYrMiS1Rk
MIKlNsXVW7NLN6BONxNLOoCg004jiEcCFYvOgn1Rq27tzO69IwlQnLZMmF6HHs38visedRg1StQr
qy992AuPa1C87Cru8nrdJ5G4FiE6vqx/UFzknf0EZrDsyIsjmuTmwcmys0gR4mQ/6FCa9N6RU0Pv
WjePgFOQyQRSaVjGg46R0sNsGssyXlSHOhBS+nSDNfiTzIyte9UHjFlUW0U4j8mHdURJrZj0RVPD
Lnqp6DhYk07os1WHC2KSfkMdc5ifn+TVzWgpA2fVWSxRkablXnejYqqGeU+tpky3DQIbjt+u9Uaq
MTGZqHHq1aCjcTqAOW/XyoUbnXkHvdIMmnFBYp+WHlJtVPwkRugiryJ2r+TAyMyXBjpIQN4B8oZ8
U2evOrYWAI4qfqKnhT2vA5h+W3Q04JqjQcCT65DLitCFlQkcPANktstL7lVbabrbpkHRl0Wna6uE
/qFm30jzKNIaCzQJzqchS0HYqnRXdU/nrGqvRWKAX65QByC5Sac/XQiAKER4k22ShcsbNzzOvkWC
qi++9Ymtz5+lLrY12bgl8Drh1NS5BSHjZy2G3xP1BY1sKqmnYszqZe9CPOunBYhyrkTwlJKd0ek7
6jQloDgXY10hHLFuxE0vVpcEs1mwYiwMiBHq1hho8LA6Yqu483oavqlTbwMjFp3YRIQ4vaDAiW31
MLGxO24nOirolNHhcNdrkDWt01JBA0TN1U0vgYYQJpxip/McferRoVxjRKVDA5fF239zNvxaavgX
pGkc300AchjKsVB3HYvZwfpDmtHrz8OMEz1aWKNElyj+VL1z+HkXu7/o1KWPvAMpTl5lvwvyQX+g
7c5K/f/YpHNOL3Z3lhJ7HYwmbuyKBdfj4aWnOzRwiJ/CNdxcnDAcLYmPup13R3udG9ugTqbBCOqh
apDcjL2fYavEvJ3MGiBySAbI4ajPAVkua/0OLdkob9pqkmrx/RMIKTxzFuiEbmncexhViETisIeq
C04GU3jXOYqUyTFb5D6yidmtRxYSvbaOcdAB3VYpPtjziasocIZnKCcHnTnrhR1NVFM4b9G6ZReZ
9iZMx1vWKS2IeaP5orGJTyJ7t51uo+NqYQYnnV3mzVsojH9BYCL2awz7jreatZJqEJ10+qVLQVOr
2C2oZwE9hq5IW1BrXv1KWuJIa+LUkyeI1wSV8bIYHl3For/2MnpF1eoKDaRYLUBFVggSQtmIIHm2
XlQDlVDnsFN/URojhsyc7304eg89RkFwITJeHC6+WZ6bJF+Q3ZsR4g4z401azNNYz4iySuU/9u0C
hL6syasFuOXcR2E7KlFzWxyr4GIdfFJ+MrmpBsSwGWJXGRUZiWT9NlrtrYijc+45FPVD5HG18U+B
qwIyYnGB8Wf6UeOyh3Lk0j4mbdGdYw9KVBrUpySYYDCUCHHNOw8uHu3FMuE9TYPZw6lQSntfV4t3
yPWGKScUMTshuT6IbrnNGge2dF67MlMbjfyRKG2jpc/9Shv2aleZ+k9RGDkA+mrrBv84zfe0xAvn
VBB/Rhtq+BAdVfgXsphakWaY4Oua35VRniYCTgXSykDPYFWny3NtoKQ9VgDXm38t5tIAtEjhayqB
CCQoFGV9LkCzX306LsQcYcyAOd3Y93del+8AVWO21Bi8VprNz3nL3IJLf5IhwN/eA7+XN7cmApaj
M9ZeYM+Jbt8rBt5AI23/tbVAuzcj50Tl2/+8EQpK3eKl1xTS3/nWNG7lYnykNSrNxtgpBGXRUHWh
hABKPi8BWy6eP0dFWWlKJuwy/BRsW1Lt/AAYBJ2pCI0G9EACGuFNDtxsMZdpb5jI7IwGIb1TL0Xd
3ntZ3hfcNNaILp7HkEn2WpOLuJLPkaYmZVTU0YXz3qHzvFiZ/1FU1e9yDIu115YC1VVqpdW8q1T8
hiQRHrTZZFEtS51dAP0MOtc96YtD5qR/Zif4SLTway6pjvhJOhwTZOK4SyL1jR/hS9SjrBVZxlNv
o4KaJYXazhxiMFKpHtog9l2EY9ZWXf9uluwV5Zs/tCwecfijomLWH0ZQvJpTZMP3mW5Zkz9VGc2L
ovuQM3KElklR05PJfczR6IjNhFu0bce32ChoQ5fMZDa46kGBeI8Aq6KCOV2ywrzlA6dGYtUcjSPy
66jJuJPMWWcTqmAtClqd+TwspAl1lf8Ka3nGCAtZGbN4NhVOdnFb10fbtm6tm0bkiGB5hr5qj8rD
27Boums+WL+qBJJvZmdciBDZXnpntQRuRqoXXELLfiqMIj4tDpi1VCEAizrtopAy9ynUt7HC0xDM
/Rs6E9ZrOFGhHTNqexSOPsvAP9lRh6fXhAqBUbv/kN/gtmUPPTwaRS8z9KxjUtIPyxoPJEqA0FYa
rDFbo2+5OA7BFH2CmPkTsRk+lAsoqAFteYriz61BJVsY08vkBCNZ3nKr+uVtLgxKx/D/HrySO0Cn
sMRsono7yPmrkOKUzCWUFAnCOwaCEQTLWfaeBYHKpCw4oOAm488oUzd79G9Nv4AG1R5nldMAnksA
3S8WxtBTnILcK/OIwkFhHsvap1fW97K4ji7ObKKCxFO4nNP49lBGG5FgrhuJPRHM5V9TXJlE8kAc
+7m4GkB3UIuduZYA13rCmLxdTeg1gBSxvDWkE/yz68TbxQuEgLII820OFAxAN+s2kyY8NU981S3u
CoaNk4mcZ9CfICvXfRMmW7MWk9a48E9Oj3wQw4r4GuJmZHLfWUPPtkXnT0Xeo2WY7/ghZkhdGeDh
xy+7jO7w1Y+xE6PPS+O9iU3u6Cae7Z0jD8jLSLTLy2NTdZiRCOfSRVNJKZ1LPWILyOf09p/WRwck
hez9AP8FT5ocaIMRU5Zd8oVaOl5vJsJ567bpELWXVgYIf0mPc+25uoywQKCxenrhaC3B1pAPjjX3
+yI1nsSE5hvwxNyqWMyTiXunyTnKaWJUD6isQE6PvZOGkxYu7o9TFXLYw5b3BZl6YY7UJp1FcJQO
hePAPJbqvRXYGNnJgAO6orwmUyRP4t6dbwVddqipjvo0oCGvuz7jalhVhrWNxDC+tovsybhMFOiS
8cVunGQnXAIeVwpkukckAnZz55clAaMno8QqyzzP8Czo9EKnGYJJc++q+GAYU0YzSTjzak6c7Fp0
FfYTbuiHiLHAxQY573C0Yj03vSy4/iDpOqCpZiG74y5NDykDQAJg/oABN1IADF2Le3LiJEevTKe9
73kSkGoCUAYVPrwBVjKIaE27c1dQsWvS9CyR7EaTAO7HunatP1lrI8rcSW/XosVLUa9fKPoZ5tHt
k4n2nB2/KLNSh8Q0nZ0VVwuqN6m3zkv8VxNKo4el1ql6asiz3dtjuPK6kr0gCzIpKlrtWYxpXYOE
GONTHGaYozdFtacRSXMtt0u0Xf0qfImFlXKu5TbEBvwYjm3mNMBBGvOzELX/XHtd9D64/vIpHdNf
LzlyVqXtcSvMhmRvzwPYorr0zc/Ez6KPGkmavQ/1EYcBo7Q/EdpGYiidEYr2c+hBE2Y1qDA5Jk5F
YHudzlbIKrp4MIULaKttA7uaXCmS2VPhzchijIMm53l5PeIZODtAQMuiikJcTwM67FFh/6tsRMeK
tGieXG9k1qYQt5yGJX2B6dQ8D8qF7OHKdLoN4EFBKCX+69Qb3ftMtfha2QkV/95wPtTA0do4ENOD
CcyIFSE5PvqgtMiEhq20u+IWzP3yt1IRElhhF/pkpV50wLqPzLKfe44Al5YgAwZMD+2PeO9Y6Ar5
U/nVTBYtjtlB7SgHEezODvrr7ZA+Wx2cfgMFnFUSgxsfxuURx5nuH45XGWLbnhH1KzUacMyUD9/a
i4PR3kyJLXAezWYyPs9iseN3heTtWJn7srD6Db1isC7+wL3fB/+Mfnkzg8FueuJW1hjYpIUhRHM1
9Nl1nuxvG8PKFaaAyfNQ+9BDptL5xjx0ou/WU5KeinxtB7bY2GPyx0XDRuuEIeWSaS0U8BJk1SYW
CUGuBPWkoSc/qEE20sANBzyi8b/J410vsJxk0OoHkaX2enIrAyVROT+O3e+x9d8s9Y9JgSv43I9A
Z7pR60h6MOQ4lk9N9z3niCOO8bPo2+hqc+/Cz5YLJYbh1GCnCfNyjSmCE4hfId5cgPkvaerdENNa
T22hHmyDRjY5Xm1lb5bfI3o6Sapr77wv9PC3zqKCJt2nkoN9Y7nmQdEzQSM7RfaKJfhVeL8a+PX7
OfbX3NSngSDPc7JcHgKO/NSeD0ZubF2gYxbSKbwqVQLUW+9RW6LVNx9detOtVx9Mhb3aIM71/O0A
o+ioVkiEEgc2OyXKd9Eur1E/bwIXnwdEbIvydSBvpHsxaLkULGoaRs/zsOzt8DBBICBC+4Dy7sOQ
wD+rMNhZMo0tf8D14UenC6nVisth+mojwR2EwINc5IjFynApw1Y0jQQkwN8JrEpEUqcEYxou3T16
vJnjIGJJ7dhvNjNaj+Tw0bZItbR7Je5pdrWi+ZVJEmgNAaIMtqY9bGzXPE4CN2OWGq5dO/1klpP8
irFMcKO7FoHhGQIDXzE3E7cKPUDPwBKlQmrAUf/skvZULT40wYdL6WtpzRtM0M+Ln3DZDle8BAgE
+g/DZoj8d99vn7EoQk/UOQONW2mtSitXgNcTtKzGL55uolzIl9bGZ8kjcuGCgmLWwxLHm85PN3oE
9b9/4NdwEVA/bfmnQ7HIjD/1a4YoSZTwqDwkoFu62Mbw1vXLtg8pcCKn0gMl47LLcetsish5L9Gw
TBm5Qd0nB5KkgwqEnLcGBBQ3QdeCFH3kkWKUgKwC4tBiQh2QNyNr1ngMr92IXkcBXc58zfPoJGMU
jT0Xu2OQmvMRkVc6sog5clFxXlwOyHycsaUhH62b/TwmL3blHQoveCnM4UWAFS1z+T5HlEOR8MbL
OWgRBu4aBKijX6mNqIcra+qSLtu3HZtjFKO/1Ux/7Wq5kwTk26RN5QrFmZ2wwq1EfSJPj+jRYCOA
8Fo/ALSDQNFfDTQ9hiE4wzq5IF9C9ZdKKap3bv9aYgdfKXY0Yoac/a9wdffIan66cf+olhmDhqHB
GQTNiD4M1wXTo387ya4jMZEofcKYd+NirpOBDZ/iaNONzZcZpKhbTWChFyj/NmgWxcjdyWJWMZnw
4Ad/lf+C1fCT6PNb6vUvNvY7DLXduxvLy16aqvjiwrvqrOVGqo1WtIXOGfrCekrsaicT3QBpPquk
Bs0xA3pEdxDiXZEeS7d+xvhz5/kQfswAXFO5mwLaRf5hap2/eopSNpNNWTIElT6aYt87YEMX7kDq
RkWB8797B+y4Iue4uDi42Nl7WyP/mNU4c9g0kcgQxwoDUdxwGRetHKuVIFmpo1BPrIwa6xdW50Kl
bNAl08S58/kqVOMs9MGj5rPwUDsgD+O28uDVSJkYirYfwpU8czs4e4+VIxkO/W/t8FpjbjQiV4Bx
LmwVlGPYprJHP7PJmA4FEgCUs/o0nfo33DjlzI/I7b8b2YxOD4y/8BBZ3TtHBDstwyZhotOstsjl
nhgvHQH8CvFvKAc/+6kqz1n8TAF9qyxnE6lsx8P7wJn5wtqkQnjkNto9uoN10R+Eb8+q3fBFtAJT
wIWViipjDbZY4SFu/PKSlrJ6F6GRMYLiap07oshoy7ZXZIuQXEEjC6HJjegRbJFu/uaEv/WHdhyu
AaJPtGEONhHTiGEkb2KQFN74OipDv2cXemipUvkVKcVuvuEC+XgrQ/O9dBrI+zbNJ6tAvvQEgLu+
+lAAvouo/ZviCiLyf+4y7ViZbdrl8M3uGaKs/MksitfcfNEEU4AfzzJdjmNm7FNRf/BTeEsHfqrJ
VTlCro4CNGQPN/bahUIyouRkpmZx5lc01dbFya9sUWvznnLHW3ccjXqbJN109KGGmSx9FLj5m9LD
+S6Tq8yb/8Qxr0nZdbGS+TxM3aabEbHApAhINl8GbtqraqBLm5bTGVHVIJtWAnkm7RasX0ulvz2u
qSygZaMKdbA5e6Fp04sNL379GcPldcWFtdKaBVjG7kkgR7sOq/EJVtBjMvT4IDXbMZJ3z61RBMbf
UbX2BECs1eYJZqhDN/fSoz2N93jOji1tCGrfb+BjZMgvZgbW25oOrHf1DM6hTX8Pxbe2ZENEdhXw
3XZGiam7jxlxsxjvZvueMN4MiLY0mywT6Rc0jRCh1NqyrF2/eUkayI1gEsjXU8/ctA6WDvwys96y
QsyC62D/HcAbUZwRbMRshm0XmntEtd0WA9iBozj/R0DUkzKYtZ7r1LZXQf6Pg0U/Zk7pD4LzBmMl
zgFrk0XE+vSoY0vYA72nVLZwbNiyhgX77eSfEkW3kMPBS7uVfp5uptyJQivP1EfpdgA+UqrfvS80
a9XuxDrmQ7pNgSnGubIQEqIQaxQ3v/tGkI0DEmEXF1NAN3gU0/hHoidHfKF3+sQATjzQGGSHDEXc
0OnWesZ7S2EJC32AT8yAIYDzIMV7PDCEOOoAy2hGmoIdYGLCJ6vUa5Fz8b796D42PlYboKVobFj/
+K8JWknbk0SZgWDmUf+mtBc0x5CzJV2YCmuD7DZ8Unt5E4hu00zR0/Uzw0yX3rMM1WTd9DFv5588
gJDfboprUPN3zLQDerbhN0h+eRG91fT04qPEFf/H+MNjVjqTvXrjfBk4wAv/HkTmPrCebZs2c7kN
+MQtIkCeoy6Ljz0C40W6B4EBRe53/YnD+gn6/TGn6CLQRcsQ5rX1Uks6AwkqMAjzsgdm/mCbkNpc
i7Y0dl/QojHq3Opg36fDSq9D/WiM0xDjYJBFWx4hwY+KUeIDFCia5EiT6k+sh3ZgVfsIiy4xHW+k
OROPJCG09lby/bOmGA7OeDrOVIVZujymsyx0mQDt93gARmpNhmdhis7WYmQYgiUE9Sl3fCn9u/KM
NaueN5Y604fypP/ElxS4B1A8suk2FqsoJpMFGsEjMin/TVROpZ/Ta0LvFSbYpk9pG8caDIsAoggf
C+cNUHuM32gFz9RRwZFN7+FRHJrRYWkAkgbALjn1zZeCCNvnL5XlsSfRp7C1+zo8cdeOd7EVnN1s
2IB4eyU46Y/sGEROdSvIzrssefEA38IuPQHMR9s5eTLR4B8dB/QpXVtyBx2eQrvAZo7qbONfkgWZ
DSIKA8ixZtFnlG71Ewzq0YQcx6wT9HQYGNVCYbpDhkmXXbEjWbKnqME6cq7gt3Oi9nD00+WSEm7N
NDS2M6kA9MOeJiYMJmwRcVqJ143TnjqjvTgDqmuYqWnBi47lrRJaWGn4pOXZGVWWmpl5kGx/cXO6
6pngPuSxFYCooXvMvSJQeoWzoWMBKDQT55DKvo7IgXJuQz1yVG3rpoA3GYJIMPmj7QjgeJnTp9jX
a+KTntUJOYwVVbsdW18S2QcGVlphtZIF0jWOi1zx+IdwMvjLXoa+oyNlF0Zv7TwzXh5GuPV8rftE
rs3SWA2WOJYxbD3E5V7DAbPJeoyrV1U3yWM/T9XHgvIYNuGio6eGYgTF9PBtpHgEZXoXLfFJOslz
6A5fOiAMkEO4s90pxQMfm7dwrn7LSFBubG0K94XCmWpU+PzGRz+LCSMurZR4OGNnz8kxITjXufXF
zrpvVzrtJjArnCxpXlF3synveMEmqBSYBIGcXDEw6YYxIzLTgJ90SSNUlJ0s4OK5nyLX2Qk6CgLv
CoCbD3YwHOhbvyKf+UG5h0sSEDaqkymlCW2sWrwJEM3GnCAujFrGysW7/Iscjua44LIUUPDMkQgy
yjOl2Ded8IGqeHMM51DSPNZ/P6VQ5StofYi0U8TatxTgD5NDJm9F/adtyaPlOxcztp8qqXCsR9cL
gVaL3Chr4yuOcOEqTyWOyCaMe9OxHqauCJD6cA4YrmMATIAFwhnQAPOudvjVSwhovnieZ12Vo6EF
7g3B33WpSwPQ2JwAlSQLtanCx2MWQRBsP4LyxaqSdV7FN17B5K0T2TNJ6VqPk4Wl7oDwlRpPY2C+
9ng0MC+ApfJtQBYInQFhD7TH7Qk2X7Qe2hkma6KJGNy+E0pbz02BPFduGHd0df42hQXuoCtP1HKg
lxYJPf1pTw1rl/e4QOR189L78ZvfpKgQyBNt+z952SAc1B/ieuiR9i/uMud/qDP8LgUFJGtoL6FA
NqvrnvDwujfO8pRCRqkH61r2KDMgNS+4wiNiA40b44+gv1LsefIpZ8nKjRcWVFasG9u5iilft72L
bY3nIMO5+NzTsGg/zKD4H3SAx0YIRyYX4yMEOkRGAU+BI6pA9SaVt67BF+UDPkqTT5uXVY9UQv81
CVUT8YvfQy9vpooBxiCwqJG2yBL3o/eM4mUMqTHNXOTuojr8B8kqPCOXf3cQMBmVT59F4sUX3iD+
HTNTXUZVbzzoc4EzI1zQHyQKaYHwwpNpey+6i1OHhPcq2tdhCmi8dp8rRivthwraTXeVLQsK9Dsl
zxg7w8qh1Co+ShG+B37xMZvFE6W+rZY7TWpoaIDOCHZm+Db187PqNAwm6x/DilSoaiS+0L6tgK9j
XGPDy28s/zaY1GKiRQFNcTvu/N3VmODVZpYRcT7GZHKIUKnyYJX1zeemaHUNGjclW7TMT308TqfQ
SJ7zRvzzs2FXSC02EE5UWlHjN5Pwvnj9IcnFLsVkipaYPNq5eY+cCR9w8WeWxRvy82ehCuQ+gPgb
8X7sYMgOrsm9Ny54NiPAPwcsUWtYqDnD5uqLI42ujd8GjxKLJo6nfHywFvcSwM5eaPX3FVJjdBK4
tbyGgNRoIG29Ntnrn1tDcIoq7GUMYQGgB9OUD2WKGPV8sMz+1MX2JyT+78Dx2ht3xENhgzCVbf/m
Fu7FtxjiyoQhNAHtaNA4NlEcZpJ7Ye2gNV0T3zsmbOGkRh9uRo2hyJxrojouDPjYPE5UPB69VtRk
IcEAvxjYk2Nadxft/4fJGQ2Aa6SZZuf/7TJsR0Rg/5VB8dRHAq+awaJm3/avMWgsdCa7nfDcR+Eg
W+11iXkDoTKewAgIqkvWDUGZj26un0K8+oyAJephrJILekyVvFDkujhifg2qaFZUzCl9xU7wr3Dd
bNpQpDT+TE4ksAIPs+AtRs/IsJdV6PunBv2phLpJStKEIQvVIrZYNrC2qMf5iSB6gsOZ4t3IWsYc
4Cpc7SfDRvaq11nJjTss67FvbMCf2PtoTcDSXcN030lGszARNy5jbHIsMHh1f0iDBbgqybayUW1s
PJunU/IX5de75ToYi/Ty3fG1FiOTrAUZoqZ6Wmz7Qgl9W8Frcl0s3nIbLb+AtOOEFhYGCJ1GI08D
Xtiq6SAPddG9pAGEOkf/ODWhwkJWZjmSXvFX5pRcLWbgB/SbzCDZTrOyEVQPEYRE6z0ByNliHBjF
EijsTFKLFYnlgCHiRlea1CfdJgDVzx3LYTxoDQ0PsAS9ANhzB4GFc+1TOSY1lkl7OJilBYIauNhK
Gg4WvTXdEewN0KtAKxFoQjSqQzkLmIdhPe+Cagj9VbNE5moIiizb5S1d/Zeoa2bgtPXv1uiRxPZA
/vXGPJEUpMOCuXhh1DSKhIC90fmBfwvz3LxAsFqmC5by6CAbCyjXZuBS4IEIiSGjmqSKRuI1zUbW
qWlx10fzooBYXW9rt5+KbZilCkBt2+3HvnR2AvWaNxDk9YelWzbrxF3ImtRsbShgbCSnIFADC3EH
RPfvvhVAwekcF0Q1HgfsNtiJYBj6ev5L8U6cYzsctx3w1wOaactDpGL/Ysfdd5d7n71LQ62bYcYM
BuoxKMXpVhRJ5lgB8PSt6dUpWv9SS4BA9A+G9Yi+HpqhQcWijTMsDjcwntq1ibTlIQyiEczAktif
spdWh7ynL7egZ4KrCBwArKaFa1IwhBD5RDKsixb/HXY0tmxDS44GLhpNNqJjHGSQFDOoZaEMQkTX
/PiccnHbuGNVrH0EP9cm6NDbPKQIBGQRjRM8mF/nuWeHVan9VNIq5cCPv5HWx8N0nBs0YKMC9E1c
blokq9FDIB+jBIt67QjoeqJLb0Sht14aiVNxvLYKOGHKs2NqNtgWiQBPmDlJ1NozHFCmY+ReG4HO
dxJSQLCCiIpfmgS/58kHM+AY6RnEDLhw2YccaoN22wWbHSYY1XI3IakPEoO110T2GhHX5mGo42+s
qem6uAFUyxFxnHYsrS97KOpflQbXTNRoT0ZkwDgBt+RAX8Q/OPcVsVJg4OcnbA0lfbmqvdj5dpdc
Au7hDEQRna68KdtD1ATA7xC3WJUlmvecWT3OIrnlvvL4C+cLEb9a0uKpDrEvwpUjeMEDLViPjWMj
XTXCMDNU8li5IqWMU8YNGBcbbWZhyz9N1gy/WNHQXJe02/dBLlhMlcDMTSwdpU2n+HIkKlAt7scP
VD4BedJlEvF2Aeigm01DA7jeVYg0xkP7boPXesrd1u6RWVfLL2e2pk05PC7mjf4dZRzhZkgkKPyH
5jH4YyB2ZiMjiYCNg1N7zufbOWYBnbio7Ke09umDVEjlUAfw34IwYu94UxfSY2gb2gZDwolkAQx4
yKIv4Dzc/RogIJjHQV0CWtusBaP6MLt5+stb5umPjYL6X5nH7NcYQz0v7BU8PgNzTzubIBZNVnLo
hio/pEky7RvPLTdWMoIJN8LuI2soULYOkKNs5FqftElyjTo6gi1HHPoxnjovc5yBEa3S2f1l+ZFC
AXVCU3rURRezSZNfpmGpU8XCRgViWS51kvsky6gtNUH310bDR0xFjafaEFcjlDZf84aoo5IT2s+t
R0998oQcHmUSx8MuT/26XEV1h9bz1Jo0Q/jM/4zKSsJ1KALcjyYkJ7foicpnw2qD76pLi7s5q31o
L5TPl5gKva02YZGjDR8babU2m8FE+qJJe8RvTAoPXOsv3QRki5xJCw7iVwKbtm/lvYf7YYNq7GzK
0WPfY2zBIf3XGMb5T6/6EOlqy0baLsO0kA7LpiqGGjAhFE4vsrwdYWu64srlPFqdoB2CMxO3ip5S
jrugzuC3f9o4HPezs1hw1mpakokXnXLLMqkjWROePxC8Vnk3Dec4LsEezFIfC8PshpuyAaaMoL3Y
0wBHvbsOmNsio3s/p9DU/UiY3AVTYBSj4O4e+2DhW6RvvEVOp5iO03Uae3g/banWCrGDnSdozrl9
U8MQgADb95N3LVF+2A7lBPfIs/Bt9bC/qrK+/YunB+3mKgeJXOD8k+BxRdFFq90PstyNyqZmw81s
PY6+S3bsf4GVVRDVWxeaR+NCYCl+UsDglhsZvZ6MkoNluiOdkshv4J/W9ennPbCHB6FdowLsG7I8
VWmRcE3IHSrfHZoXYOy2Rsx7YFSR3Bx3Tr9S5gXd7HKo3xuvGPZmmwxHIXX8xIv30RyTD+WKij6h
D5d+iaurQSShdmYn3DdFPB/oESSPtVrEJbG6+Tltbeo/C1fbzUL1AlWBurNegc7RYCxKdHR6b7wj
MZ3+j6XzWI5c15boFzGCFgSnKu9V8tKEIbW66S3ov/4tnPtGN+5ptbrIAsGNvTNXnmCxzkdwjTFw
6clgeIqAXTjDcrMDL6bvUlBfBQ7DU4usUiZ3rnXxFzA+RueIXZbO8jGojPRiV8ra2Yz51zbP14po
JMy8CyrJKKHYEWaEplQSMx70CEMj11Yk/aLUo0AKmZ8WuXHIcgefd4PvdDCQFk0LtLn/yEHEZ1f0
q7Rs10Tdw/qGIuPyRs6auiPHJWc++x8/SJdKvsP5f3BzsbUSt9iKogYcncR+AfeVIX0A4IOBBvM0
S3ioSTJIgrEVJeSykZYXmJHct4QZMt+bl5PqiaipFAIsmgX9uhtpFiDcg0Ck4MenHPH2sefBJXZ5
sy6uS5wFOQoIhDyIGZMTQ2i32r0yLdJ2QvFNKDrdvhoigkyh2kobchwVEOjnfChIVUPV0ATZsG0c
uuItX/5pbPzporLIoiMo5ycK32LryyHaEqCOvl3/QaglU4swqw/Ujt7eG1qcRDxIq9Fb7A8eWbE2
7SA5GM1kXqsxUduYNOf1aLuSBEskZ05VManwSZFDijEg5ZnTvP2JM5W9ZPYQfYaKlDYvwu4s09hh
y7CCU9wmzZvwkDcaqQ3hjZYd4Bjb2Gc4f1cBo18MwjPJ9YZuabE8p2dz8IdT57cSmxGb1d6yZnhe
dAAZ//dZsul914AuLavyGYEVKqGyomKt82GX9OJT44CRnuwihqQJicROLa/C7z5mytiHBQZM5bZ4
6V3wS1N1D0p/L7SWzzG+h1bQM0t40VSTm1yDtI83cep+mmH2VTVgZqy+/JAWED0Eay/GAn0p62j2
pzkUFfNMP/8p97L3rvG/4JgflVteOiu5kYL+VnJObvnfUfD+9rJubdnjM98qf6kiBYYkoT4pTr6D
SDAcssfSFnsu9cj5naFszNgqUbtlMIkkCOrd5EaPRcqbW7oN1vX+VQUpJ7YZ3FAch6/ZTGRFCyE+
jaY3t4p/RC5frKX70Rhpa4l33eAgxvRxlfUHJDQ3MZZPJWNgAE3QHLPXxYzOulESRvDQUZuhZriH
S/CRq/EClfu8NCGLeXoQfXPVZvHKLbXIvd8iRiILd4jes6g96qSAFvYFZl0iEKCwibZ9LtPmGoXV
WSp5nsMQI6zC3U+OS1DBrkJ3/GD7FBceScFdfJhtRO38GjRZ685i0EHWZjjE+yTCVYcOY5WadIWN
+bnx6r+ZV71QTGBQCqazUTp3u62Z64cXfZemqHi02C/wKveQJ7qTIHViVs2FMeQ+7NtfJUk8G7L6
mIQ2zGrcN3A0C9KLexreU+qh/az7C4/lDeHS98RGFNcm75T4iU0rYtwb/6RDdepryTPl8gIJlr2G
3+ep/ZQr42B17sGzFxR5pAa46TOUn900EpzaixGRT/9sgiHoXGzoGmxJ+ivoSBjaM5gHhRrR6INb
UftHglDu4UwzBm4TPnce7JjGlmVjviaNHFTQdDfT6I9na5tk89HV0SFIu73VgeiuJPa8Ethfy/Ob
1JxOPRE/diQmel14U55YGU2KGkZu2yY+TpVlQvuFYZF4r3HlgNUe3mHrkGk9XAItD+zFrXLsZ1TT
MBDpkbPjZDTu87skk0WnlHgl1SfqUD0EdjBhABw1Vz6hVMyeH504fevK8SvVAWFVdJ+K+Gvsupsj
/E+sQse2xWBYWa9d1m8N2zuCsqRYrF9SAm5rAsd56xEa2W/0xbCp7HriDxAA/qCR30RtupMRfmzT
uHSo8sdovC+Vs3GqdidRI05Ovw8769q2HmeHge5iAcpvNdvic2ryJ5bee0ahBL+PR5NMDVvsFo5L
UetdxiTfyXk+xENwM0NGx9H4GIr5cayATPHzrl2QToP6Ar67gVLEnbhKwuogEPMSV+5faacvc0Cu
8Rg7jzmyaN6kyARKPkRKep07Q2rSKWpm4+6b0mAwj9Jc3wS2l3zdVPGzhcYUNKWz0Qm5lglsLy5+
TfxNPi4iUX01Q0y933+2lfUPmcY/t+m4y/ONvCHEahU9pQLAMiRL51nWHCtLHWKYmoykjH1vEx5H
kmzZsmyb5p3B3a1Lat497sYuxx+8NVteJeqB2zk+pzzjh6YofxZuaJWZu6T1//tUg1UQDE+KmWDJ
4+dC/JX5+P7pB/uV8dUbWO5IEx0I12Fav43FvO98DsJWSdKOZb+2voU1A0R3ufwkaA0fcN9uZmni
BvY7XhLWlckq+r/sLytwRC6tQRgOCSV+/mzqOErV7IQYiTfky+BzueUEFl/sCrslwgMbSNWTL+G4
voSbACu4M/G5oOCqD0MLfUsglCHoQjKNYXGsFzW/hWli3a12lPgZ6T9o7HVe36Tj7+Z6Gl7DvHpP
bOvNLk1cVdgRWuSKVs2jBAxCzMk90wIG2aBSl7k8dyUDulDRmB2L/kOi21O+XTp7pyqqX1fM/n2R
KBA4ENoEElvNPVamerENGk4bNwzFhOgiGf8WhHBt+ScL9DNoN2InwHotOOuUbTS+VExf4B6nkD/b
xhbnovOrzVg58CYac9kQH1kTJjRbe1/O9sEniYk2CBPFoEXnmbiy2TeJ0+wqt7Z3oo2g9ijPP9BL
ifZkRUf7GQXCLgp9gW7QY95rZumBcKximwqh3/ZjhtawYgiEDvstkmrcdQnl/tQ3BUSYiSx0ZYuN
zwj4OW4DtQqCLNNTqWJrJ124mzMXyU3atDrZ+48UjAnczMMPBaxlpzuCz25gDJu071L24uSXOhQ7
XTykL5ZHlsFDgzsACJiD5rqlQvsyW5pZhtf0a993qL4FE+PEJxKOs+1ApIcrC2fNwCBCs15G9rsS
OWQo3hM729c3bubbagZcc5k1GHAjjHkVa7WbykkvjOrRP2JEJwExsjnITIXRnroCrsAqa0PA9WEQ
594+MaS7n3M8zZ0t1XHKcDOM4WJve2lr2rLRHWc3y1/gJbWo8FsUTv7YWm8OlCoCxzHaMavzabfW
2WvK5ZnYj+JwejD7d+KKbd6nym10unXvZPgm93Xtrsp5nzL35Hlp5ksS9rQBAyjltKnrPygxFnKs
mJbiGCgXienB2Add+J/oDYyVSj/7EfFGypypOYQiOyI7RPhPeJ4Audo+tfF7aixXbFQska9ZTjuP
+FUKzVU9XxD6P+hWYeHTSmZMHz2LclobmH7aniRtlCIx4DbDXvGB+X++g5522nTV49ThuSfmHo5O
4b1ZpGxPdMW74t1NiLU8kVuYhhzoXDIFiS1OR/BpRDMXf9T8vLh/Rq5dkPJGcMMKrsPGxKc5Ypg0
yE7ln0nFviDWoeEj8BmJNOqhl3bED3KXevETxPfGIuznwnEdtznvfWK4SfU1ml+RIJL57z94y3vL
7Wm4vfaSoiV65y7n5htNa0KZjkHz4TQxjaU/+rrnBfkXvX9u12xBkvsvJb3hr5fFs+4Pu8kjk239
+7iw1rZ2U+c+6Isok/za0PmWdrBtowykhLflJvJrEUDoK2SyKrpHSwUHfNAHwtaR57wV5j9uWlDX
QOKfUN09VBgmK3XmbwKoWyWj2HKNkrhBLlivBRMyP6oHYVy4iMJAfThEa6vXl8Qt57tpOfg01aAX
RZIc+Dnh3Lgr3Ev+MNDaRFwEkN9n5BhcNpbRiEarSeDR/Ky/aZYXt84DB2ZYNGf73dTQBLE+WHNa
2MLK1FqFOPvhjLHmxwoKff7HJINIT0Pcul2xhFgQoPT4biDsr/ja1PR3jjE0oH3Xv4Jbm2Q/KSVI
n1MrU9XQsGFPIRcrRY54MxY+Y8+jw8+Jvf4wlG3W8rkQJGpK0lkAHlmvKClcwiLJaDYJMCVo0B7R
K5nBnq9Yf2Vs0Dv9DRZYxgRi1oA9YoGDyl9IIx65EP77Arabc09MrcGZua0DzDX8EpKh/ndHRTx/
6K/ZneEM+yAVzH/c5zKeUQZ6lCPXULI9G8vEyoSeiOMo4RFnifC5uUo2K918Xv9v8dr+n5DNiz/i
22SFsYT03eW70f8oF8vq4id5tlgamSX4GrCSigmUCkAQ/hYujqF/W2xkEFuqTISEiMz6N2Mqzjxt
///rsDI8tHZAF/mO+eKo1z2PitX+S8Ps7oDDVdWtywr6KdRy9JbmdKP3lb53j/p2tKBYvZp3TLOr
5XDRu5Kk+CEYkf+STtkrdOrd4HK8m3/45NFAq4e/plq5F8M7A0COZ09e6Oz+t+r0rdXPBxfN5Zf2
Fz9khnKjLzyyLASH2IaIECQr1RqajV7/i3nKDF8zkbduaf9G7X4u2+Zu0Avdu+yL80CgqmGE69kK
0WJzOCQ9r//plwW3jNf9Y6J5KFWwy43qoHcOs8b5pBMUEexYDAShhrRHPR/SP2im3Tcn5S2m2A1/
uPGTAP3GAkG2P+cJ3uimeezzmGeZKWtfMUMvz3XXv4cRlTUbWtAZZPwgJZEEOKaR2jW18eUn3X2u
g7fAV6c27DZuF7wubnMqQ+NqEJ2bLuO/iTWwlAXetSp4kooFbjrdvuV2L32/VuSdIFWmX6WGq+om
4pr77x5xD+N+cnnb+jss7Q/PYCI7VG/Ye/6oICCi1enWeplby0jDcyYgJ9sToLhpFWd9rtjyOixo
xTkS9uPg1FcDIwRRZheHw9pYL4+tGzxmjb1RgwvJ27xNqr6HnE8fyH88Edm5QaGMF4xh8n8rgGQA
1xmP+v7ZBAxXxAQ1bf9auQwrwQjsoHD4uvGKKSas1kkixEM0LAWjfqZ4pNwwAge1YZBE15B7R6/i
WybOLYr9n0SqL8xrm5r9A7/cJYrQH7ugVR5Ugd+PHt1T7MZ0ZOujw+TNylP0MMXZznMiQdTWxPHB
08ncYQkdF80039QItNhTYkfC6s5L450ZOxrlglRO+S9+F5HexGKxqvrMfOs2pPKoWm9D7jGTNJxR
TqVOfVPRBgmYM/PtF2OwxSqJ+RnEbi13ToG9FXBWRsIAjey3QDmHQjL+6YKI7GXYMaH9EgYIqZqM
wwgqLV4e8WOdOUwc6/YlbIFAujnEUV/kFeGuHjdyfg6U8TfFrLQmYpv9utFNy5hkaGrIJJ1O9dTu
5hS9cunK7zAntXUciz8GviH9YzNJG9Rgm8RoaDIXW8X5rwM9Eo32FbLOvpMI/ubcvKfUGrQWjHU7
G2cg9cQ9Oe8lBJPGcF9ShW56ZKDGGNLE54Y26WANKH28+cMnXPm/KxfDOq3NR4Tau04/n010jkgb
xYI7rPU/H1qAycFfNXn66idIQmf1YsUppF9WRyIY9qbpLUQc3DfGL2FW5C+gbe2dD2cIt1WvDmDP
MLwRU2q2ApsQro+GFxxAXgXR0fGKl1ka72FRbGKpP0ZwnLFtAS2Kd17Y7CZFQRDyuOkLymzj5nbp
1fKjHcK3q8+U0wtgfPrl45JWe4xSF0f618WbDh6ER9nLM+enx1pWGkjzpWLjaMLz9UkEjTl615G3
MRnnLHG97+tynwvn282NV1QGv43prRnM6bPskSndXmT9xRVvC7y7CItAKZi2QdvwBrGd8mRbT3mB
Ha1f2Q7o7mo51H77j3J3U1Msth3iVAU4u9aBEqz1sKNOk+VFT2ZW/33h8QjmIWn2FYNw8GDezxiU
R3sgHamm9ex1yedoIzeGWUjH0Vwb1Nm55B0+KPzRtPF/hMF2gYLQSuH7BdgXoTS75sDkbLR3nmle
QcXQrAvN01QIJkgQvuOhPtkBx0lfJ5shD9SfXVIXhqOx6kvJOYQINqCGZ3Cf9EkGhFHWrUIx8GCq
Ze26890LUJNFzYgwxE/hKjT1S2HQeStcspEJe6RpOBv9Y+nG+7oNrnZWs7nQOmvQtUM6GbAzYiiI
A3qN3hTcaGHtJxqTATkhhPjUH5UAIIoLb5e5HXIFiKgxzdyhiDa+4TxWBuIdVo6XIL5TakfvFHzf
dPXm9LMu85fEol2pspuXV4RAODnpq9L5z3fernqz2ufJwhSe+9QTcTSjN65z9LOXvOzQ+DdfU8o8
ZPHQEXrBJ7YwupCYyYbiKervbWDRkYJJns5A/Qv3IF11yHFOlkOzausnlULV5J93+o/CsNe5qg9S
vpACjJPrQbF7VvPj3GICRXMnzOZaxyma2HqnV0lreow50hMIuZlKQgVf+ssIoYs1pjrr5WIQTdPx
+BhgWiVOoLQS70vBN+FgjxfxxpT4yPz+TKg2tj4SBXjcho7ZwxggSv6nUuOWV+Ozmgn5Eq9+WG/1
bawIt+gXTg1uhxc6w9LpeYRrRpsc73m15EzaCSJCbz4I85bypq6t6OiKS1H115pgh4aWkNPRK9Gc
n4CBQN6ShsBHNNP2HXXepq9MKAZgcywU72Gcr0tB92foLnTDz349nsL6inv0FDL8dNrxrNPeqGdn
xDG0zSXnKc9QGzNmvtZdeOCuErRm7icbYwJ5wGaVLDC7SIZ6MG2GWLwsoqC7Sra4uoGnEaG7rulc
IV9o86cilgBjiq+6RNyrqZrh8qwhmAl7rK2qs2UVR4bhn/awPMplfIrQ0Uy1pvVYPwVFUjh7R6Za
J95rqyzt0cv08DICEnIy9HIXnY09m/mFiN1zpOxrbOObZYSS1AYvKd5CeoBBCJhLYlrdPKfd9AGW
833ozA+aQKgY0IYYb3NEMvqMtgbinMeGaoDzGtFVOUH3OHTFNdSPAzOgTZVn93J68jJGgap5cGpS
kFIP7oN8IGaELjYmlyLe4GVHMfI37TnTYplaenmfJ6w0jV7OQyFf1UDjCaNljOoVBSztoACLVcN8
NSXrzAvDTYS81Z2rBDk8NA1ki/rGt9QnNKgh/tj0WlhtWZgycf/uYoDUTgzs1b0GQ7kRJGUPIxgZ
w3wmQXenah2OvVB54ykNx2Mbu28VfNF5cKEDP/m2DXKu2vb5kwMHMICYYtOpL2Dhkr74Am33McFZ
FtjGtgrKLcoPOuEklSY+BAx9KsEtz9cT4p2A4/k8ODZdt4Rj9Der7lB2bfygH5sYxMGUzteshpHF
SzMs3yb7HQYZx47D0pEjNi870qRe+s7YmhP6wcIiPRFFIdetKw2Duqvn7dkSBDD9N5b1vxEgPYST
s1MMcV12gSJgUFdceKeuu/ZHkr4BKQ6QFr56PmK8/NQFjhkeo5LSILeDvb4S0wsfxvktyrxdg+wH
WSB1Cvw/Ue1th1ZL6Ox5j/xH7iMr/cmblmM6FOi8reMAiJqafLxoMZa+zyO1jNVlm4FlFyAoemB6
TchUgSYHD1Pib3MuH4sbvU5+Y2XTpGRe0SCswEE6UZ2yHkuumdULOvnw380d4l0N6qRCYu9x3MCk
aK6j5adogi8wExJVGIN4HKqV+5L41jYtqo8aJUCP1Mdmt0MfQmwZyRo1/NYFuaz8nrOGOjFW6Ma6
d1a04j1MT/qo38c2+Rl2bK31ZpOz52bamjtT1NvQZCTtVavCgyXMjCITwjHKLIvNMp6iu4OygxJi
fGVyqB2+D/rbcUhKtcdLlLoPAqh4hUYraeSjCDFykJqdi0lH2xFokGGKReaP+Llg6o/rBSqKiYI8
X8w/fim22BYkUCfGf6UhiKkYtfkx19EY5Y6TDam3DlNpI6SSJUDo1WbIQGt2HxvGGzTwXzWV/1K3
TMj/EGoH/HwzLzmPFs32NODRDSDbycMIPit38r99B9pS5gXs7vHRccVf8vQ4UpoSDUWzMUrQq5zT
Ejn88C09RTGkoKHgcBu5ONumnA6ZZSm6UE51QFZ4wY+8kVj94KwYyOGAMsU2AqxxUjQVcXIE0W9U
IplIuEtgHQ65Ufy4AlaF9MK9r5h6c16fdyCFEKyHt4Bwo7UdVD/NgkfdJawC6oVJO7l7yoPxFkKK
3zR65NR4TySN7/18PGUpKeOekYREhqMiyiMOOMrf42p+96L0nOEPAkVIo9Kb6x3d90/Yf2+j2bps
W2bDy2T+zYbxbow+ch/1Qjo7iBxQ1Ay+/D1ux3WlzNcmRMTYDvlpNDLCL5KLcM0XvZ0yWfgs+2hj
Ne4WrSU3Yzg5WfSOqetYkxTsR8WlGwHCdEyarYT86Kr9dFr1yaR+l6TZXlm9WOWMFmvREVRBgUyt
EZ40J83nGOS2lLRVea+bcGU3NsRKJuCV4hA1dM4VRySUocWCXBScloTNHz8W8mWIfuG+zpoDnW5m
GhZ1RbIVVkaYudwPMrrapfgctMunQgr70MCFXpueNWDJgC2S2wQCaJVe4GwGmcGw44Bph71EytUu
cB48AKtReRVYL4ZwgOclR7FqORnFDXCqnu/D9SAiUk8ahf2ZJCaSchEwLlfieYFynVkd24ZF0nzg
9ecmljB1AiCJziqf/Rcbd7U1yn8lAa5d0JPN6P2p++VgzPbVQ4WUWtGHZ+dPWR6UYEicP3kMOac1
m4sTxhuPM507yjUw97e4UZQoU+lCZ8t/YRmos5UtPzLkmJ21AVrAtCFX1y9P1MArOyjePGkQtArp
Ls+IfUQ6zCGbxldi/jNNXJHoQ7iI6K9JDtIY9M0KrMRTzfxKJTDTwQQEgiVI6sw7Sa+fi+dM+7gk
oy4ZvR/HnLZxRF+TPvmwbmoA9A2FMXMBtbbaTD6Myn2SCEbWy+Qz14tOrFEQbPadaQ6Q5aQ+mV3D
LkJv/FyaQIGGuvuT2I3cxRxwF582fMckzof7Rcu8mYwtaJhNMDXDaRHGWrcQmPevRs18sTvvGpTq
OBbLpW/nZ5ed3Quam6zRPQwckJAoruIWDW4A0WI0q+cxkvq1qDxMXBkR6l7y1Qf9F/zZvQvQxODl
CisIPu2QXXvXPnmwuegwkp+XqC8vw+LYk/9ACFRPZKpU3a/dEcLGESvnXR9Y/q4L0n2EwTNJCsBN
4KK7yJFrxwJHsMBTksZrh0cBJURc7TotJp+IfXhQZQs8QapzSfXcY0YOKnE16auisj1mYXJK2e8q
SeRpEI7vIQmred+d2rb4V3mYcFPa7JTI1m2sGF5STddp/Vq0PFUjbveamdpcVfuQTvOGvMeUPM0J
CAsP15zMxDol7WOZe5jFMQeL+Dur83vCl0rDmyOYhQPJGzvmWub07vqgfCMeUl6wlFxEngs3gvpD
DNvSxueRGcS5shnpOfGvQQGb5tnFnnDrcxg1c95vyImOjDLJFa57SlVXAS62FHkKonPQnEzPYsrv
IWZFN1PIHmw4zu6CFp1ARX13hzL/7dzob+yIt4SSiYqh4S1lFOz6tRH7nGAYypXdzRq6F+zJQOV6
DHHzi53lt6QSl0jglKTwbUqPGCf3RTNQp9R/01fg0cq2wIg5Dc50iHsaA4uWixa5uyOx4yQgf3HQ
X+MxoN4LT4nXfusSJhL5sQaeWaAecAqBDi7b6+KSfxqn8w5vx6bow01c2yt9ONbPRai7O+gC40rs
ifvYuACVraRfTZgD+Tz5iTyz0xDLi4vIWut+Me8ZoM2HoQBEgvxCTYQYm2SnZkygZBdbq8xmD515
zEUJN5aNIO45L3FmWHA04JZ6MmIbtjvzYhV/6BLZMVxs04JX3YwSPUe6gOkJ+rH+HPYIAK7z0OqR
oVmTGxgwfNM1vkqvjvFWRcTt4R/cFyCttKNClsWlgZ50GivxZDZ5yeG4AV453ahe5DjSO0LFbju/
KbUFFqMX4FBn6kYvqjbh6Gyhu69s0NNe4e5L2jk2h9gla8bfgFP4CC1rHnm/yCbZ9zHFf91tzPY3
7hvoXz1z5WAfJsHBcsctcIpcIp8bHYzGguNGrUzOn+6qserjLEGSd++6wqV4h82lq6oYfl52t8bo
U4TO1uG/l/AvnbBbLRzQRpMzK2MSYcCbKtOInQzfhz4PRrncuOlwKG1zU47NZ2BjNOOk0gXzreph
e/DbW6+kbEcjvQyoc5yVFdS/bgLVTp+jWkldpvsQCcVqjsuA5R79TjK5d8GXrjFtyrMGgwF9d3AU
7xiN+AmuhLPVxAmVSeyTj38matH1Vs2ZLPt//BlRATaLbWhqoMkOEBSTnSMXEJtCcCw8wCCnqL3s
LtnUlbcu+If0b2STOc7s6AMtgdRk0mdxainYdYa6uCozYF0NN0Q4xSpRqEs0OSO0Q4bZU+nj9nDf
ApLOHgzNUJULsNCK8k4aOH9r4rWQ69WOuy0Xa98Z6jxH4zqLMMlzOuOskuyXqWZqrI3GMj5MXXKh
z/mChwjeofrvVK6PbJjArzPHpajmXV6n/O3FuXrmcCZWZA0L4kq7/0uk+AI4K7bW+wL3wvdBrVrZ
Vq/rYnqyWdptJdHfmAc1T/R3vLuVhY89lBH6WqZVr0Vs7VJ7yh7gIV0V9gl/GK7eABohRgUb0yca
UXbrFcVM/sEEdAnEgsLYZCOnOOmJm7LAEBQBcwDmCAUFTF/+eKlzrqX35k3JDqPZIbf9O31RiuJE
PKVddgG99wocaOM1xVsHmLCI1UEBENP7yBDmezh4v0Wl7mZWPvMs8VIPiQEbjW1qNn/ge/0Im+eC
y4LvsuJFu+bPVogtNiUCcwC3CB3/jomzUco7pmgdOPf6HSaajgsiUEVRXPTk9xAKfeSRoLnfIRCK
XBrSeMP1rjIg0N323n85pf3TInmyWlZWajo3rKM043gAdUdmsetdx84QCeNcxe6NvgqVgNq7xfjZ
dcPnmPRnXqofukNjcAeVqzY5xa0rgqPjjyf0B//inJVvGdmp9GCCgKTdLioVBH1mq3bBNs+19xJ/
auF7f5OpRufYFn9imxm4F5N4Hi49YFLXTjbMh3HHNfdQGhzowYg2SfLb93TQApMtisAXNE5kC7Ar
VlQsOd/kwuZr5mRGQuEjjHWjSpYO0Kwfn7oIczH+TwLte3fdWtVfLGo8k8B3B5WcpVOckSellIOM
4DjtcC4LJ7AfvvqbupQzrtZXgpzDxhT1w7r3BM0nELXle2TWeHMZfdA2HviWfEWGjS+DVam0qWYQ
qIeoKWJ/2FqceCUvOi9NdmERHFquymJXEGV78i1AP64EzBwCyGL1jApqYum0lzxJ/8QCY74/2L+Y
SHYRW6Pd038cox90A/sxcy4U5Su+AoYsREmwdRtN/aFUj9gRGweVdz4NNLjDrXC7LQ35g75tASrj
hzK0tqbl/h3KgILAc4lewhvpDo8M1266zaVfexmHz5KdN1HhJsxRBwgGUwmOHpNPr++DOWKm6zxy
blyErLXQjJV8GzTzUxBXp7z2MHXTK426nZcFj5b2kMoEeqzTn2NHARqeBWVjeRnNHp6esYudAVWN
uyqsKlwjROXwmS6rumSaNA6EM0D5BdAYmt674bbfukufJT5nXWtlF9NFxnnOWyT90zYJljwIRGyU
Vdj+iKJ4IR7ef1g60PP2uJkt+ZHREHRCJG8+Ol1GDPC1+OyDMay6Jv2j37JG732y7tfILB6WEl8k
z6keHziDu+t7H0HKAGioQwYXNObK0S+YaTmZg/GREg3mx9mZ+hGoJ7hfKxY0n6EGjg3gLgIOdzqH
o6wRUVI9mrTtco41kxUe3QlFAK9XS58D6K7jtfHxD8B3+4GgTXeZpqXq7L0/C1oEA7C6zh4xnFNw
J6UHCJtRQSOzjdM3/3wEMrwln3D1bPTHc8MZuZSBtgsw9KqpykM/J79GhW6L16Rqsu/BoRtmTdwV
uzU/DCWukVxOeVvT+0NGmslrw9NPF4KBr2O7uxoLhO5weHQ3cgIMHtRofZqc+FMaQQh5TmS8MfIt
71OMaAXnxTqewOnWMUAxBZzaJjt3W0ncWFbaEBg0bVU6PmMa+9TNRKe2Df0O6FzzaBrmY1T626pt
KDPQ7SjdrRuz9ZgHu8AZnyy89Wk3f8su/RNUw7eet0HUuIt5PEp/eAardkjxcldBvsP5NQH4qPdo
r7U0HRBGgNFCbqoFKlrM6zToT06andSYb3H6JDAP8d3KQ2u274jH9gTcYdS0Sf5xWuNelt1j2npP
evMJeK3wRJwGJ9jknYRUbhJzlHNOzNzpHyfSF7+wocYxSGTH1M+kYHPxI/PmjjW2/xK0Rm6LZG0s
87HpvhcHsN70NBKKy82lvhb26yjZndLvNALsEI/MI40mwHSJXIMd0BK61hjBFZvQUCEVz/Xd8nWU
yRgjt3AmNIt4Y/CBnRrDvus7YHfdYVTTs14FjRbf1VhbKPe91yx48v3okLKdpNU/NYgXEi43oOEY
ggfhZqFcEGF6UG3x6Ab5e2OW/rqTwdO8DMeuq28zCZAcqUa6qfNlStrDNNgWp5Bg7YTUruQgzQ9k
QF9bVX1Y1h+plks85p8LPY0SrFTGRNyWIM+tj3rBBiGiY1lxMgr9T1zFoKRLSjDhuKg/LFJZe9iY
egJNrRJiFxb5tMdAwmy4vAD/fx2yYT/36PYYB4TNfB9reQ7r4Y5KYCG4QC3joR8Cbw1e7KHtKZ/8
Aq2RVV3TObvEERDY9sfmZdG0T2EkkNMN5qUiYiOUySZvrJPow+e59XaTCDkwqc0QervRHB85SRy4
mZhE+kfHnt6bNtsNdbOO7HxfY773vPFTessGV+qjbU7/nNm8u5io64X6xXWif0TBlcghSGJ0g+s0
Mm1rQ3I2g3WU+ic+zUhoNmqHmcWONEIm9M4RzajO3Q3YfyJ2wqCcvk2rKdGzV58NY8XOHN+VafzN
Jja3IY/PHfKdGvPCw0w/Czn9tbTZbeiKvZppcU47dfPAImAMgRMHskI61tHkppU1grEhueZ+cwmX
atvm8mmOnRfEdsgo5t+5yu9RBCExbA5tGlDVuX/x2MNZcDk6uaW1IdaR8tZzLkFXHdGV3iNvfk0d
vGfUi0EP1cqp32YXthyHfbRIrkon4gWSeKMFVy3aI6KbaP7yJTgIcjLDOJb2cPaKgG6Aip7mPtNZ
Haq4qUzYx/z/aDqPpciVbQ0/kSLkzZTyBqqAwk4UQHfL20xJKT39/ZJ97mT3pihk0q5c6zcDPgkC
hFpPYOk1/U2Apa5iXMeD4Nf6476LMR8EBTK4xWuYGyiULfM6MNJq1YTqFMz4wC0V+F19AVbWU+NX
WmmgO5PSnfmrbt/OAINDD+DcMTOnfddnODeU8SY3BlQ/gQ0IdQljiVKMBB6HDGdno8sIbXmCaq+y
ddM7mqMevXi2+iqS4bbMw0PQZ6/DIK6VE14Ri47uWnc+11P/oDSbI0V3PC13U9qhkUi+uC5Qa5zS
T7i2NvmVmNUlewsz9dTK8G/bDutU6PRxAavaTlyyovTquimA3yvcBlpZU9LL2WHKPPys1bxNSxCy
iFiLKju55UIWEj5bu1zyGOsubfkeBp8uOlKO226J1nbNgsS4bRraKqHeY9OxU5RsV2a1PDC4sBsB
vAU4SDHcco5LtU4Y+y74wmRvqPpkGcvRKskgGIPYjknubMo5ajCnHXYcPraB8jYMnumuMZ2zmOzk
zOr2Hlg11HbFWc2YLgmixkbSnyA/r63OPPZgy3JDH8jjgnCkSh6shRmlGw5K/ErPLtgCWlDsVYTO
uUrhc3LxyQVdPYrn3o9uYS2ujnCPSRa8cBZLrm6VLwgTtlsv9p8tGIWw1E/jkPzMvfxZJs8HaBE+
1xYUO9v5dhW+Fb7xh9roKUdglubJ7pc0PlWThzwpIix6SZUgHB66GLXYzIIb7uHKBtG8+5DLcnTm
YlgvUmB2FooHlGG2tmkdkG9od0vt7y02pmEBNT4inlQiuNOyzA/OOQQ3szRZtu36+a1U+cvkFnhu
zsvRjY1VjHT4rSLrt1ok2X4EPy20mN1d4oiIwgdiR6gK/1FEyOx1xFWAAFNn+Zzr4G9eoqScuuaf
HskLrw0ukeFeJCtbVKC6GOcfILufmgpMSgvgDCkCqAgjvr3UwsC2xK9iEfeRnR3z0sFqc2qvVYeJ
cmfI1zwbjj3YJD1RB887ZYX3T7Zo0CdeipRlPkAm8I5iBugP4R12MArkFYPMHfWpHTuuKCPg0qCr
ZNBgRhedqbA39j6wnrr3TrMf7WwBMKU3h5XVOPsaER9rYtVBwGCfy4VwG2r2Cs7bcSD9VCfla1Dj
Z+halIcAnUlfnuUYaO+u4dbmzWvpNKj1zs+5Mz7mUXlGwUWCsiwiSHiWeZgRe4a6C5vaAOtXlu9l
4G8HIW5xDoDFH54TOVd7DfhQdnkWDMu7wff/TsnyE8vq2oTW3rPkbWIh8GN0LoW5gTj6Gg7TyY+M
m6gC/NGms/A8zGacrzAvwEpAOu4REEiCnfAlNgr+iwnLUyuPnTGLxqOIyowEAZ+0r8oMXg0rQCy5
+pOk9X6Ex+mOasPishJMnRmFRzLB/j/FsOlkerQKvAgRfVlX7TiDsfVRYXTRIAfW5a2aLgOPBOap
Sint2kgpgYpJNAK95lwysVyr1Pw3+Mm6NjycoG30PBoD6ZXMQDWha7+dYfBQZbWu1HfROSndlTtZ
LpGEe6sDjhtRi3UbdL7KzSxUdZ2X2o82RUHmBYoMGCAbNZ76MWtcCkCsUCm+cf6M1H1qietshu4q
sp0dvMLDPGtybmxykEQsBw/Qc50Gb9Qe8FfJYRw58rWT/r5LSMzGaQMaNbyKfrLBlXrbWfRoB08t
JQr/eZwjcupiRCByQJG7PsMfXTYOqZh+UMBxrK2yTLCT6m0ey9tiR9HdCBpc2NiP6MFgdcbBsPNH
gsa/MiqPqs0/AwsBZjOCymZdyio7jzWZsXC+iJjK1dI9VkawCfvprGzvA3nnQ992j47P6WXwEDYo
vqbYGMj6O8+gGRgM/vhtN/6/JIweAJfiOV/kp9Aq1w5s6R255cc2qh8GDEfZQuprr2H0pU3SBk4F
8wQNhzK7zxQkUaIn4vJ5G0xgmFuRgFduR+TIwnCbQh0mofBTwYkIHedJTGOwRl18y+B46ju1Cwow
D9jUJYX1iarGCXFfgSRqfQii6rEIpzcL3J8/5genAA4HMQuBmvloRd229TqU1bv0KWsVr5WBmLMp
1LQ2YXx7nGz4RxrJ0cibUQCOnTmjjD5VzDzijB0I8YAkwjmNykevao75UB6yrD7q99FN34DnAdb5
B5bYg1Ukz3EvX7BkJ+GGLyJPBxpun07hH7A1FnCA5h5+wL+AUCsz6gsGwN/6AmRtjlZbHdUg/sAB
xM6AZBeiWkTTTlk/FpG9m6v6ouGqlNhfwMHeOjwtKArjNctrd7LjWI9pHrX5qg1RdKl1+9skcwTK
CbMpaW7uo9uzawP8axRVs8EvI9SG2IrUvHeBYnZFeR6xmEB04lrk1RHi2Smz/NvCMcmu/EMYtVev
LN4TRerNckJrDZIAKQM1uCje9hoydTQWimOk4JkD8RLvMOzYV1BhwP8qknBZAKMATb6aHFolPhf0
gUiufjMfNgO0Z3xwCXtUsUvz5dx6zkn/P9vm39kfsF1tN0UpVpDD/oBYu0SAQseofyhy519SYuLi
mEH20tWj2LGsPaFeN69lYr21KA5+WGHrYfrmjeukGN+XKNOMjgveJrBhg1jgQA2oEdG2MDaOFbCF
gu4tJnE/EU5Bi3f/lNj46ORHlrX7oMCCGc6tY1Q71RItx/2uSHmA2bwvRs7LAi0tszjZGQrd9njv
1tXVdkqo882OC28juUAJT3fh2F0N09qbWmwNfuNaBjBZEe5HBFWBTs+K01hThvcS+52g5h+GD6hD
oPTa+RfkHXApUFAMwKaSrZi/HUEQz2r0ZdfkyfBlcYACFBfDCj9APP5zWzbdhApOZaiVzUgF5npW
U7ir0vRzMYy9RVoxzpNjWJT3Km9OCTRMakZbfdcc2LrleZtBAHIP60OezA+hCu7zSX1LdA3Qhs03
+gJVUFxba6LaUf7YDH+ny1ASrTAZru1HqrKaGEr11qzgBdUvamCuxXUPmgFo0t2Ie8wdVPQ7r4+2
asgeZxGeSvaDzB20si/JtHD4V0ye+Kit4WoM9kGSSYUKjVScDSASjQ6KHmX4YxU1HM35aJQdQy9F
8s3186diWqKt7rwKOsqAD9pYFGz5qf3skFioUrSrO3VEBCXbTX79t80RVUEcdrDKRzkv5t5X+bdi
mpE4XjH/t0vhbodsyO4NX3gYlLVfhLCYkkkEDfqA4pPdICCYf6oEKZ4glwewIwcT8jK7TZM/zaA4
6MFqDYt/nQceQlRsBYDynqLM+1oSzvtWYP1p+mWfgNGjxkJycGndCg4sIlw1hYUQBiDiEkhNAFKc
ahTFJDmAuxqQnplEe7tEEWFIjGNCmR1A/XRunObGCdDalU2O/7J+f32dFl76iqLhlUQg90jELUqD
s6IgjpVz1G+mDtUd0eJp3i8PPmRkTM//ouYV74yUmhA54nzroqa6KivcZWyz+SmVg45z39/3GV58
hbeSC2ncAqEV8nrA1/osiIH7jB32EWiRxQZk4UVXi6sIfhexPKhfVDsgTwLSbKtZHJsau7GS2IkN
tU+3AOzQqirIQ2f9SD3bHPMeb8MEEf6+IpzpZI5/9mx/xwF+DygCDc9D7OLI3vic7QkQxVtWdFr+
PadG2YP+XoemrTAjYmsFVifa6hFcb7mxIucdKi8HyWBxPoRnkjOxTaTozLm/CrJYu9ApJvjgebTB
0ontLM4Vihhd9oxbSX+ql5pdzIuirZugPRbIASj6mOBGxkllN5rQGQfTTE4c96dzvRgx8KmG3I8H
/bOZyDqjq5Lvx6l2TikSggRHjb2NU5eyVU18Rka6cN2nagqqClPbqbtJO5Cr2EJ7urCSz0Ya9qZv
yLxEXfEQQkZ48quURHbt+QVMfmBWk6eugTKGnTn1yMVbQbnlNIdoxJwAvJgQZFyoLWHrNAtc0k1v
4xcjYhA0LvCHMF8zILD4puh56RObSUdAB/QXmBxOFYgF1GFx73d+vKq1qTSpP2edJegyL0sx7DOs
kdZlGiHrbkI1iFKHyirpgkdR1/gkWhaHgHzKn/wyDdAeVM0R2bYMVYJq2i+uhNBqxe5zL6laF1XW
PeG056C0AkrCXGDMypiCvrNM41UWdbgirdCuZhORB7Ydit223W5zJeNr4Az9Nrfm6llaY/TkGdU/
pF/+xjbNUNUR7ZuIFjdqgAYJ2kTbobEr+IgS8Qg7i6kOYmCFKi4UAllNlBJGOe7tKnNPdjsk+yUq
/JMY7fw8VWYEy8nPV8lQW+sKU8mtVFN2zkJIhc1cp68SOu++rwPoAv4A0rqFb+bOBLlqzIcfcr7z
OXc9+0AISxTpTMjKWS7VIVflG2QT0LANs2kfgG68K+e5v6/E+O7F5D3AANYHylKc09sapmGNj4jJ
3rJ2zA6AMCTZA2Y5+a6bEonYr4B/2+JPIp3ORKsjKWHMCfPkDbH9HHlL8cqpDeoGVT4EKsyRikgN
rN8S0FeaBhB1BIUYXcgeWeEh9QDWL8gMSCrNyjCMU5MI4sBa5RcJx/QuafAcNxGrfs3jznkpG7PL
QUlGOQp9LKesG/URdSyOJAPk2Mduwo1n5QBwfBdmKlacgu6Et4C5B0zNuaLD7EzVQuxHNR9hEl7S
pgHjj+NT4SLIKLutCyCyrHLwCjY7aeGilEw+5s221LWsOrjZOalja9nNmMIaLaWZ0fQeEtTLUMcM
fvwq2BkJYC+cWQsCntHtMUesCaSxQXaxJ56yfM828Si76H2R5Uc3ouqwNOQRZAD6BqQFooF9/RPJ
9l/mL0AdMUAuQgUFAvwW6StqHGy7RogjVWd+OGXMq3iY+y4kAEQ73mNptHPJGXNae8qH+SOAhOqz
mkZJ/xRazcb2yuPYQfv3aMghiLcSDFSYQgbFajJsh38ySx/zvjibU/GCQNe7jIN3BP5grgTxDrle
aEvuoyWwJJ7cCofEeYNE19lu50e0o15cj2xWWWz7qDsq07/NSu79KnlLQfwHdrdurOG1U8h+T2QC
g9p8Sil20cypsWksXfRBlnP07MdaBJzcFVtiTSbxDvIpPnkdHLws7z6ymVjHBNkYDcam8joAFiic
/EVbDzB/CbPXCi1MlQqYY8mQAtRAx9kWoI48ChdxZzzJzn+O2uY1LKNTV8OXNM3xc+7g0kzJ52hR
mnSptytY3Zh1YiVae6cliSkrlkAMe3SD7tTkEYPLbmU3PaLcGm8fvWXd+BQmxovIrZe5GXFEzO8d
2V99iaDa0JLqRB8L8iEeo7MFTQJ6KP4SEYUc8CD9hNofFjDYdJqbcPlyiuXg9ws7m/1cpvYWIRPw
O2w3VUqWq6jucdfC8hOYoRc5L7zoDwHby6KLcakBNy5srz4tRh3JutUUjjaoMpVo68bHxYCG0OsE
Drxk3JhK7IJ5II6smb0h2U3C0H8pyfT6AR4ZpuAg7Hxz+rH3jbRu8eAJ1p38VhcofCvIyGtXqfVc
1/mafAvSGq1zaancZs1Mno/kElU5eLqj/VRDgUG5K+6xP0E1V5GlMVA8wmrsXz9X2zDmeG1VNuA5
bl42mXknOiSB9RHcLkJyCeS3BGFFp9RZqyhoRY/d4INJroCstiksyvSlKVh3tBsj+9WqC7A/t2tY
Ls1LmjVXZD2LOzuwPnyXvQhlC5jzfeKstdp521LuKxSjre7aqwyrlzFFWLn0oeEUDdqVceBBl/C/
LLPGgKGDMGBCC9NyKwFwAyCjm8wC+0yGg+TGgwoMDpeQQGP7MAXRigH4rhPj6ew+eJNLNKTSkw3c
QmbgcEu1jJC90PQxnLTdFZ4ByD1hBatNjMkQ11chr+K4MGMr+2sRX0M+TydzcsVbwYnS8aadVjvT
qVeiqofJVOBQq+WpTIpsNcPT26QshZkP0ViieJrZPsxTAzUzaZdrznoWabHM31RKDKjj2hzeiunD
DwWMsgJ83+TLz0WgJFu4MItHbQ1WkCvrxfDcsZKDuOTI53K1+CkcEmKFuIegxxplA6ACnv5pGZEL
hozCHAy6BzudKSqFXrWpwJksuUJDEewBSGxE/ZigySEYQ3hleri7U/xBboLIXl5BHh4rEheHpED7
WLewa80rh8pFbfYntJcuXS0xOS62Qs4bZTnnoBw+QKOxeEwwXuLeRwbpT4qUi8gwi3Km7yIdqDZW
J7rmTRgJ8umERTZwcxkimygqXScYPuJs/odxXMpuGl5YLa/ebO4xO/7XFQjcSDi4eM78qYEX14OB
RPOgFupW4MRyji+dEb0lRvI9p+06Ne3nop/xRTEu1C2eg0kec3seyP5n07p1ERAh57h2K2cVkYJt
uvLmptMT+Uqwf81rrMkaTfkwi+Tkhf43sn5rG7AZ8L/u3S/NU47+S1jNZJDQelrCZzQG7gU1g6CI
dogEPw0CQ3ByEmu9N4zw1+yyJ60RVP2+kwSKcW99DB58b+L3A3EZ4BzYZptAA4/SxXxI2r7CGZlv
9/m+TVux1n1EaP4KwvrJcOa1ZS2vBsV+NaBDphzvkmkctWeJcxLXt2TpnqIgfR9G5+ap4VQH1bki
zRYuBUs7tBrWixqzU+ihe2Lja+qFJ1saq6VYoDywHXZwkZjVm1jGvKzevGV01fOPRQ9ABpvknL5T
0nnqE0+rF0ePoJLeXAfPZRK7aJSZWzmClpLjFfLW327YF77x3bHtJF5NYZWpUaOJ84W0P7/DdylE
VVmCduIZ//tHRogyNa9wJJ+aZX6aW6qmS9wPq9rPgQRw+Dt5IA30fOMKTYUFNaflGuSxE/50iOaV
Jsa1FKBmIEY9U2mwKCWye6MGkz7rD7O8PY3GoyqxVufNcOBV/TcmGAHMdsw4M+9BIm9Y/NWOJdwi
RK2Vf5DI0D85kzzrkaaAaUvQbjw1JNJtAT1q7L+TalhrGRu3Tk5uHd1VM+jqJyv6yoxiE82PvHkd
s+OFX/+7OO3gkdXhYEJ6EeTy9/8ag+o82AFCxuKJa+BIYNSvMPO0djYK0Vs9N1P5ZuvaYUGK4LEn
uuGqBfl//lGoHub1H37lIiAm2nxTWtMz77cgMwDNoidXx9dC1nX+IaHMANkS47czGO9hz7foFgfs
BLM5p8P4TF+5JtFc1YgbfvPYxKKkcnnuuIzuecymnT9I1aPw+LBEV6fAk8jey7ABtbjXjasQIo/N
Mz+ZIvobxEC4WgNhiGvgovbCi9APhnNhp6K8+DjNf7qm+f9xwQc+IkA8a+0k67j/TELJARtJjRCy
2zs38onD/veUXJJOEdEFi9PCeg1a7GFDQnQkJv7rUGgDlf+Hb+uf/+t6Gj4N5p3+h3HO7RSUJEZM
NXd3c/1Eey4T8qX5TfcL9+8hEVqvg5e/63bhi4rV2KFswZtS89h44wu9FJAXpKUcXk5v+ZrAVOtW
UQ00VLaScb7oP6eDk06Puf9aSs8FeuC/HxinRvvA/w9+d9K9bkEI6cNn6dk7PjVI0DvDlz+MGja9
L+TFW170bT0/P3KnKX6ckBLhm1yeV+Ux9HDTk1B/Jl+4N/eiYfkvbz/4b3xlBupAzxugPPnWRC5p
CNQz36D6VVCH7Bsy68XWV+qZF0qTaGflk371DB36BvV7Pq0X/6Bfjgvo3T8jp8tfUyjWL4aG107f
lmVD36QXNkfdbVHa21E+tii+RtgjQAXS81Y3G78cnWztYwhLpzLwg9xFspmOr6E/AgArfzpWZUZQ
1U1v9D73YKxJYO6ucc/TtMMfgRpIiGzJvZOd7UjLVuJGPOH3Q0/ToxmXwTJtJVg5PO8cFA+1ok7M
AyzNBbHjdbHEiNx7u98HScZrAlWkyT5Fnh0tVtBsek46hMMJD6F+xj/ztHWC1wALOhqXQUDjktvm
3kjqw5HCryd4tclXFkIPimzpN6OWOgxeMtYZ3YM0J2/BXzKeeX+SoEe9f4GLY7DoHZQ/i8Ji7zAg
Ao9ggWVH316vL/whL8B/aa2JaeJMbPlyW3vFoYz+jOreGF64pu4GrmJV//XNQEkNIQ5av/9s/C85
R/sRnG7wmlJa0cNG92fKeTm3nhLA2RCYMPDOUGTkc/1KRj8edIH0f09gxCunLkBj4wmIDZQ3r5oY
rZH6GXS4StBJtF59ECn6ivwekNM6mrOT/rpekVBTUoTObHeMUTRr9egF91LUYOGfeGo5OYfBZOYv
ZHshzw2TcwnAAzndgn0Xglvb2qXA3hA5hjDnigfOVVPe/C7YwyspjDs2a86ySHwwBB1wxX54wzP7
DovxjGeFdA6oHhSEFpehkMEMoEuGEsv6hpHTnzKb8r9VrTHPW4t8D/cQ1dmcfPm3NB/yxsUEmmw8
058O0v/Y9b6Iq52v+jvGDI+q58ZQ/fZWRGVIKPE76f+bNHrXoedZ3fhWMk+404VbvezphaPCUT0k
HGGuFhmFVeRR6E49l1Fv6lrUpMnzlAPmXmgspp0OudWumM66JekcPexD58IM0YFQzMGd/2WAcg1P
HBm5aRmtXPNk5tSD5+eZYzgPwVzQQ4pFA2MAPWuYJvzMrlYSmI04YrYOKDLnwstG/JfTG9xN/erG
QhG6e8hcVDIZ1a64Kg3Q6h54Hj6YZuetREbS5CyEkvYu1F6Lolh59Zfn/S1aCBcIArD28V29fyuQ
HGzPWJyuZ9/Vr227j0HwIqbvHoVObmh2QPbNH56OgRIs8AzrLXuToHTFZzXdGXBwZYkbSyonAEeZ
eiNgQ30f77+1KEPpEBS0kA+Z9RQGww+/w8r5LnYAnmcCY+atOS0ET+g3AyNJrD1H0r2EUOPwkWtK
JHyf9WvyHAs5LFoYBgx/VbERGc130wF+KQBLkBjDsBpk/L2yDqAeyaj38E0IYqt+U9rJMTJ2lbT2
0XD77xqZ1aG0bl7R/TtHWvGUeEuP8YgRo3cIW77qyWg1abHRr+gaWJINz/rS7ZB/RZ1/67glC1o6
bXqX2txU2w+MNf04BnpBLAe8LLuHFYNzxNFJlJzrsRftRvIxZHYcNA2nTr5mmrSdIzRo2JhE+Ada
Kq+lbje6R4UsJOlfz24oFbkYuoQvCCCs6wlfaJa4KS4ecvQRl1E8tGNAPhgP37SfT7/dyYzBG5PV
hxdggA0ToQgsIKot87ShC13nm4FJQAPWa+vYJRo2b0OJimt0mfN7cIMbHUZ6AoZiVe+HSGIztA1x
JCoFTgNEWsXwiG78ievoNYFrKyp3gyAQYvDxI/dgclmBQOyW+hjdWnYQKMRffjczRKBe82guUQ4P
Jcx9Gx1j40OEb0QWrD5RY8O6ecEF5XddliQgWOJ0AKcHcBF/Yr51x9bEy2pHlKr41iua9YenjDpq
ZIekZIrCkSNe9xfUlNkmmG7AvfUYlb7eqGEi3SXtd+SxNthf+pwoypSa+DMrNr+GZgDJBHSj/63z
EP9rVrxC9mOvtX1R+CHEiS56yfMgqpAt+lwavS3wF30pdyVxCHpvaN6Q6PslnCxQB/Mj72Xb2XQM
SF9kODdN6OcEzmOmKAB6rBkTKRTcg0bmG33AHfStUdmKLp6P/yCzgGExMmFoJz19+jmDZTc86k2q
dkDHAxzzaB7av0Wjj4GntzW95NHUultHHqA1UefdJQaeD9jAIHsVjWiE9TkiOupeD5e5hjIKzuSu
AbSmxHKldacKwOSwh6uqwz4ThU6Xtk3NapPZ/bbw0cxve/k5mlsecuHXUfACAXwDnQV8p4NSOiVv
gCp6ucBl4ba4w6GxmssygHvVB5ApOWIPpg9T/0VzACaxSxCrNEEbLHj1OBFwY96ICJPudOBUJfJN
KYAVICRoKodIIvSpW5TZTg9rMMjYpJx1G/SgOwgyaQMrDO9mSaqD95CETrqZnRkitSQk4xzFgOL6
WhxA74gZBJL+dwFEktVC7T4cuntGsY4/sseJPapD3I2YghNGR6lHhRbuAgXJZPmMoq1eshhNNBsP
4SqcB0Ygr20hThJzdkaLfmkdACDqi9oeCShQtfyNQplCf0wAGytxx5jku4FRnzCshrF8Yqgx5PUR
xwEmzBDpU3sTQDECwZchtcCebKJFxp/zd3QHI4jZJah1hkg8/GbWWOt0T1j2R5K5Gya1ThBo2gwa
MpSukBN3DrQyoUoaPOm5oWMy7zFBO8JSAuI1rmq/q7K+g/HYS/ViQgwNOBXxunyoJ2FG7KOfjjDp
t88YqLQzv3eSVy1IyjKJCwBOGcHGgogh1KGlIGW2WpCDLaz4FFhVLcOrbX84Up/IdPyoW52BouNo
TjDef2cXLqtDBaLb316SoASXfQ2WhidhdWZCHbktruN7T8mtlUHBIeTr1G/n2BxUAFIRGpT+IbYa
qK3dCY3sbznL9eyIk5oQG9ObaGYj/eKk4Y9YWujfoWbjkcXr8hmHTPShyAzkXXeUY4HQUykp3/cR
OiL5tJdRczI793XK81srnX/hMr0lElaq7pUWjwqdROfEdy4QLvrdOdMQIWkmY0S+F3wx3vTB8C8R
zpkqs6Dz2MlCy6TECgkdXVMiMPvkzvVGxinh1XQjGw3pL4AGXjjtiTNjeWezAsl+3rXQXMHxd9r0
BDfaFMJSof1h14ZZ3KzR3pet+0xW+VKPVP7j8YMyzqEfDLn6PUFBPG3S/mVqG46Naosx1hXBZdLm
aOmil/2GiCthS39wyv5UGTwFCKCDnh56dJiBuR/y+OS7irwyaWK9ZTbTbSagH9xnHRhy3gaEFVwH
h2qRUVTQExyszGX1olMx1QiMi/NND6SYYuzeNw1qGLgHWDkHDsCaT6O5aErvBk32S+214yqaund0
Zh9b/P4ifWLuOXJXCc1jBVfdAYC7yW4Ke+036VEwSqZInA1KblDpYeVg6urP8V3g5Ge27TuzzD+l
izpsPR1EjfA62BCWQhsri7xiDWJIj2IKqFBnKx3QoDf3pAIfLRb/aukiDZyyKk4+em0ti5yxprNk
HARGAOjISs5z+QdXI9xq2nc0SGF9Bu3rZPg/fQNzg5LK4yLCW6T8nR5r+vGtGv7+75Y8Jz8Z8eds
gmxn//mHiATsO38dszPXPVI4YHQiIPvekLyBv37R8WvTgQuExJd3vUCz1z8N2DaA/z27BqxGL8wR
zkF5RtUv2WLdmmi+Sl26iCL4ExpoNkILSsbhivkWNQfhgqmPEfBoQwi2gvJdOo9s+wqSYLkx0bHB
OwhLq9E5L+Sk77oSVwlzTO+xtVNXahrDrvO9Z30kXbSlslNQNK6WTnvKbpFmQEKl4FhdXTwnuQ6a
RMe66bGOyjLctahacJpKbpiUcEZxmKR+t+w8lbarlmTGlHpvQZT9BOR1N4QzqzDsdzVJMquQ37GR
VCQn7bsBNlGG87jjWKylS7JWMzOOpCuoMNYYQexg5PELlJbPSqCCVMzW9vfchq5jPaptYI9bvXtN
cjpVBNaRi3Sv2Y7XBse8fbyYyDTW6T4Mlv3iVJ9unNL79gRIbZJQvSjC7OpqCNedQ40zECQUyj5G
u9j5GIEfA4zaqwWBgly6x7nH5iVRX4kVwS6ODCSysw7fWKd9RJT/jzfKj4Y5PI7FCaDtnliKDBAr
UjdcUGgBw4IdtZ+UD3b+hcjOUbKPCN+76l0xNAU5hOSmC+WWQda1HY81Gn53yozOUUx4CS9TJCgy
gHrOtHMn+lx3SZCwCVcbQSqqZe2LpTjptSBgne4RKtHZgw7kY24bL+FQ/LMgUvmIcWAtd0lRYZsq
ajphe0iDYINTwzYNzX8Z6crKitA5Ko9xgmaFGXwWzvxUGuIzzmfS+uY3oBSychj8tAqL0PgkQQwB
D/inR0hRiJtjyktZu49ODYGyVWfq+BdTIO1vk3kBWFkY1cmHHBja2T4tEg4j4c4M7FebXaXUIq8e
qrpQohFUuLIXLWa3m6iaOVh6p0BfVxR7H9y+/qs8GAMWzKoOWSmc6zbG71l0OCoRHlriZz1cTbgq
GGaepijYB4xP1dS/+yUw2Mu05I+DoObmI4RP8FH3cLg7RlYA7mshvpB1jhiy3OsL5m3yI0YsudLk
PtdA2qjV4DO0VwzdhmjFt9Mcr+bJpPpmvZkDEU0JLcZh+AtmWFiN5ypbthwFD3ps27l9zkrvKQ+D
W83nlLTudQaqYyXz25RlI/2ps+5dhe0u9bItBaqdDhY5Uhmr2SXLR/IlshYkm3v2eeNJQaYIPMq9
LSrRUYUSuwJKIHZ6EAclFou+c02m5gzU5FQCvr8jMw7uyAkeATGC5Ob4mYWQTJPOvOhuEXm0Njxz
6yXObgQVMKGdt5jNm40Il+sguytJv/fxFhcAyEagTMtu48Tqt1qZVssu7cVB95ke3IqdvfSnl3FK
VgFzsXFBgo/1KWDFy0Hy6ig8pHfwENwMTH4xGJr4dVf100HhmJXW9vG3YdxipwMMqwt/0DVZG3n6
qdcWG+x0VVgbaF5ry18OReqdI/wgc0ZFWDhHsvMfKUs3MBSfRI63lbK8ZkWK6ONwbwfeqfbhgHnp
/QRxbDYqNJERA2YUEI2H/nTD3om8c721gXcN8ENjFHuYAofAofjuteuALVD/Tke+w+I8OBzIzFCw
HmsiWH/EQ405WsR/9YuaU3JC5eF+CuSzn2TnRuBvyRmXPTRYt9l805nMCNPRMWl2fuqeZ4EJr34V
ryWd4+UkO+qj3y7fdRw9ZEl6KOfkioPl3RjZhzZl91vkq1NEeOLGez3j+5kzh4n0MOAQCqbUgP3j
mBKuqAIBEJ1eRmEguSOAOGGUdHQgbRSmi8QRP+RJtY0cxcZpr/UzmFlHnRQjKKtAWWrc9YhBgAj5
6BGMz+tuZwEJVoPzhTnCSyXwHFySv+VoXJIZyJtw0zccB/YoSDxLVDltP6w4Mo2XckzeC8AuY1/c
0J8/sl7s89CFZoPRGF4Daqlv8LDvrcA7NBSG9OrZxuV35WTvXuWd23Y+5pBTJjZInavytYxXxqm0
W3oqhOhUtIyQRlchhxPFdjCo0RpA7nVYMP7q7V3p1C3uVcHGbZET0WNUb092MlwtBSqDxTzKqfCy
ZGVANdOqvfe1LHaLSZLglwGDvHGynwlDC4Q318jioz7dndDUguhBpR6PraCDKo7eIoIyQJX6v7oW
khK6q0ztlkrDL9R5GiZ9oE+BwYclappiOpZsyCI2LnoZRXuAHGjvvco+/j/Ozmw5cuTo0q8i07Vg
gyUCy9j8c8FMLsktmSzW0nUDq66qxr7vePr5gn1DgrDEtKSWtdRZJkdsHh7ux895UqvQkW2re+86
QBbldSEtTqKgYw0wz7MjqYIUjnnbD95tBrlD3cIVB8tfhJfOkbxXnr90fPA0JKJSK7xvUv1nzGIV
oXNtGtSOYXvIXOtzEYbfYhKHgXB6gqbwlma/G0sOP+3cedaNHvnt8S516zsLVyu4fyLGFWTWXQMR
kCmA6eDbR2k+05AuL8PUPyQIDFAq8x9VLjRsTfr289sQ9xWI5qhuB5mjKi8Mfv8BweZn2wmv/9NM
Q+Z03JifotLDO88HWq1h15h2/wnj1ExomJk/VVNJXfVXSP3/3//6X//3//wc/3fwu3gqOCRF/q+8
o+0hytvmf/5t6P/+F2Gh+seHX//zb8j4heUZumfbjiW5N3TJ7z9/PEd5oP70fwB60YM3J+UpdMEe
9/6pS8qXSA57EWacRygbIlJhDaRKtX/csC02bNvvbUsP9915iIqmE1ks3yOggG5eBUECgvOpzQ4N
W3lGdI5dyRVBXVoG+S7uXG2XRiVIugZYpWWiuH7+y9Sg302K1F3pgXLUTQckvuu9/7Cs18omnXKa
BJu+vtKR77o33Sh6mIIkvjpvyrA+2DJo4nSlrnuG7Vqe+v3NAoDi7pyB/sJTV7nh98Sb6IIcvQJE
Tu5on+C+HnzSyVpyHAXsRk1gAYvrvSr/OiO99bmPWuhmk6jrHs5/13JtpGGZhm2buq070tF14/1n
2aPM4jLxypPdh98CB5cRWpfnTahZfDvLyoQpXNtmEzLN1mLksA12hofMzimwYvEnwHTEJSOkfctY
A7OfO/PPoEJsy5AdYshmO+zOm1e76615IQ3pGK4hGJwUhrnY+ZC0Ov48ds7JD0F/pvR9gDXR3J9a
6MrHREpxOG/vw6ayAYEapmCxXeZ1uakCGXVh1/VUbQKJfLhVFQeZjEhJlbm3sXjOYmjSMKE7sMgC
6qbnOvZi8ci9ulQGx+YUg/NKQ8p7XbgXEVJxenki6+xseJHl0JQ9yUSanmEIwxYLe55f0rmFAgzY
tuTORYpklPRMRcXj+Rn8uCeVGUfYHE+XVVtsmJkeOfA7DCsZRQ27dBDRGmOnP/4LK7aU3HUmYHN7
sS+GuG/AFDOYxnGT4zQHlNGM3r05b+XDuWfOgPKyODrwaSGWg7HjKK3TwalPdS2vc0tAeiCN53ao
PymCRkr2B6ukCqsrpM18KSWtDBUqy/Ps3G18ycrqOWx/2zIFB8IQaje98UCxa821Mcv65OouGJeH
uX2kmWkHJzMCAaRGe7Ejt0MtQdFBRdFnBO4BPUUbe8gwP2xa3IE0DV1yTDggi00knbqr7KEtTwM5
cmlda2S9kts6ri8znhCjhyiih+ACypYRxBLOuOGIV72RY7Lmpi3YwovNZXuZqLOcy6iF4GJXzjJC
mWu81meTJqf+O/h7ql88m/NI37htVkcuTMvThcFdwIZ4vwBaYLuI6g7lqdHr5qERCSj4ygjuJnIk
N5oLhUNmAqQzLbMD1U+jW60502VX59a+0kGPnN8PH7cDG8FSrkrnYnKWX4PwVWnZMPGetLY4Dol4
Kkb3RxM22saCW0sHjP9ntAYHDVsEue77YZc1rDmJkAVeA5hfWhE4OvuB0lWb/pjLci+d40h+CKQo
Jd3ycohaaB3+9GqNyBi0MpF3iaAaTGHWtaLA6MJj0t7k7h/teGh4btN4MtXIfZFHBKbjwRyRdjt6
HC6k+cmzY5g2BVSL9saoVrbRu0Gp398cpskVuhPTgH3KgAe2JmkmqH1MaK9r5FV/6+GfjbkVRi1D
uMU8Lr29n5So1wUuKnxde6ACmctvYA/y/Lfdf+J/Clhvefae3ySGWpy3t6cyauPCpEGE4HnLy3sk
t2DCKlCe9DBM7vxEUMmbAAgUVjscElNvd2NgOg9VkolPmS39fWc2xk3kBNAIC32+LXNkCQJ2821j
Tyb00LRhVHC03LqajjDn+a/9uKWFR3jlGpZBdtKxF4tiAv1zpN7Jp8wN9btMBO6LGdHCG1f2vHFH
GR/vXkkSCmNE0y6g24Ubc6HZB5Vpp6ciD8n99PNhHFJoJeLuiWTsTTQ3N2iL75VAHPWDS9W6OAkI
GWb7i24PQKF6ONY72s/GL+cn4ePtyYeZ/MU9TaOivpgEX86t5LGUnXqj2Be1OAWjeTpvwv040e9s
vL423u7+KBjJtmUZUSPd0/1QfDLsyCTFJ2ualY38woAC4qIjtwhNEPjWuTX29MrcdZ19b9r5Yy1s
MHZmfKSqcK1BfQ3/TfWrb6MC9LaGsqlseCcU+Y639DFty+IyhByR+l4yXGiFc4T47o/OGCkJdtlz
3shrS/a/Yc+ZFPP1HxmZayd3vqg1mExt1zr+PUeV1Pn8xU6zT51TfdE1mMDsMKC52N7DMg8YRtO+
9RVtLXnx4kytjqRES7tq2h7qAMijTLRvlq3dCVoAqBp81rv20afLJ20tsALOCMdA9qANxQM6g59R
Zb2Bo/IkBd06od+82LBOiZDneq7f8RAB62Ont7zVECEsg2CXOiQpgvSUImEDv8DnsNXB6zW/26R8
mBztzhjFRjTwYQVNSwoeP4SPwjU/hI4lkVxkgON5Qv+42A/TaFyVvt5eDbSLHTZ2y3sX4lrKcXgS
W9J2BNHqe1fZW+Nowl2m8bSg4depgPsN42c6JiFtyX6b1vClaTx3wxUs/BZGDSJHwgtP0GMovYXR
pLdJUfE+Pvl6/c0NXSim+oZc9Pwy9AR6+QTLnbMR6y3m9IPNxUVXlMLUAckGJ3jPwbXRi4Ak1Bzu
oKsSl+fndHHI/zb1GiVTXfBsb+F9kjwJoqjwglMHL+inKarzIyjibsP7r1oREK5ZROOetwzVhgEQ
S0Xy9mTMfQbjuKZf8oQbNsaiHNKbK+bvsShHipYBz8RXZ/PGmUR23Nl01/skzG1aqNzpAJPIlTmD
XjWDnxSIwa371/UYb3ixteWiG0k9el2d57/6/Y1dwh4318vQfwobj2xpV1s3fgmN7azn7j+LtV6H
aHiGEEQFtmHJRdAJS1ebp1XhP02q6EFz9Le24kLoHLfeOGxrgyLElLy0dZVtWAyK+kcN5V7vP2ke
xUabHN++bpKvcAS0GydsbXMIFs2WkPgh6rmw1IaaL8yi1GAojVxgB6DLaAfdmrnFNfs6c44UHn7D
ldaHKNWgEwvUSeE+kVqnhdK8pmHt4CSQp4Qw8psx9bvzJ2ttAlkjl6SBZek82N7vCscJ5VhIjbKy
AVOdsmj4UOWGef7rvKFFWKxGRlRse2REHJixrcU9TUQhUYKso1MouTUdWDFeBc9q56oxPp83tTIm
YWOLNwfTSBD+fkzRaLmFTdfuydLHh95ob1OtfYa17p/vPczwaOdRh7Fl5sPW9WHqA5rbi1DRM4wC
RqYpfLadbOPyWnHu0tJ16js83HnMLo5TFGZ9K8oqP2lu91RF8x859fcohc+byEG/jPXpZaY4tuEN
V/wUVoXhWNg0Sbu8n0U3IgSO7DY/8QfoaAjhYaMSBbnFsCNrqAQHaXq3ufg7b2O8K4cAy6QQyLsg
+7QM6Tquqr5ps/zka4BF0qGrQSc6HdSZqQU9b6HvRR91Gwdh+VxVG1QCneD21OmEt5f3dlrVaSwp
Vp601EK9HtqRoAWUSadpZIN788HMZvKRwO+BZxZd98WPFLnm8zvXUFtzcTnwEQDFeX/Yri4WSw2d
C6Rjo5OdoO9y7q1UYYNFnh6KMtWp0KIV1ogUSjweuJcjFd+LMYahugY5vvElq6tPClPa7GyDCXm/
+r1vJb0XWMkpCnc9jNwKeIEG8UVM1RH51M3ZVwNbDlww9bhYx7T1ZdrSrUbHitI2PQ2tcV00MbEz
lS1P/4TMN1gvpSysut+TEhYL59GzLVrX/VsLtovzK7C293jemCZBiuG4y7NW26KNUH9ITkYxfXOt
Hlr2Bs6H2k2PVRI8Wnl6fd7gil+Ubw2K9xOt63WQwfyenNJCQW8ak+6v+Dmg5NNk1u15W2uOhPDX
VbcLE70MAfKutJKmKZITTeiHYR6+m9TC6KE+itH6ZGb1KWmQJzhvc20jEeYwn6RCbFb4/fjgV02k
m/vxqSmyY5aQ6Jpr8bPstV9J1d83nf6gCGcdKsvn7a7Oq+s56mIjHb90IrISQx96cXIKh/FBDwKg
kv3dVBp34Qw48b+w5VkGWVzdJnhcuMoqiOPe7phXzUGYpyZlA9DCB5oGi7hvHc4bUxviw0nxVBiC
gyDFvziZYzgVU1t0qCaJxHrpk6G+p5ynfzlvZW3ZKN7wpral5XnL82ibAx2pBUOqGkhJRT59K+vi
3geyCmDqMoDQJqOnntxiszGXy9Ldqx9+a1kt7Js4FXy6USEhyPiKSezt2rzrobYAsyxvO2ToG4iQ
oeD5aSDTRpNicfVfjJtJZcjEre6HgNIZfF1vzeRUDHRdkbw2AeHOwO+iyZ4OXmVmwP266StOQn5z
47LZSLSsra6UnFDJW46E8WJ1bajJADlp+N2kIi3aG+Vh8gBEnh/l2uGQqg5AkRQXv4z6qsaCFcQl
aRI2+V1WAmuCKcEB8NC61cY5XAnGpHQ8svzMlfnhORyBIwvTqIaCJdVhOKcyjboPKYC83IgaVsfk
ctQdnQuEB9xi30xZF4G4yE5DU3TPrllEaKhaw1cDynBIh/OtQ79yU6gyhwNJuympL6iBv9mnkOrl
rZwgKqfNvL6FcIzSvgFuwHPp77FaeP8cw/c3rqdlfeXv00Eig4wX/yKx/t5qANFckkR5dhKAlXoJ
ZTTwwpzeaTeNEB4D2VejhsCr9eH1zpzT29lpHyJInc7voLV9ajvSRByLB7ntLmLs0nbSPCvn9KQ3
05fWCB+yOdgY69qCqiQ65WpSQ2Lpgqam6yrLQFqkNIFuUePzgPFBOBHXnwvT3kg3bxlTv79Zzd6b
6xr98/QUl9HnvID3IgaGKlsP2dbm2/m5W7uGea7y6tKlq+Ng39tyRhNZojpJT4lZIY/VuIq4zU1v
M50uHkdE5S4WtvNnbAzJ4bzllcPIY4+7A99GwXGZ4ciHzHfDSBQnKlL3BdLoqKjf5/FWTnaZRle7
1OFlxDOWVDoBx2J38Fb1AjpF8tMAZvrCHGiD8EY3f5BFQU9fYwWPsDZAtGJX2X3S6CaQusi4AkpN
d2c2DrAKTVApprq50wLCTdtHvUqKcILdqZ43gqKVnezwWlRn2OMNvAyK6liTbTfM+UlCkHThJuUx
cqPv5+d9xVc4POt1gAEk0YEgvF9x3Rms1AvD4kQuFsAkYt6W8dzZMrtI9PgJKqer8/aW6frXBQDg
ILhJbEFlYOEmyqyvZSLS4mRyx0NkHtOd6ttg8ZN4ug5tmueReUTEHe3VRpP0JxUjGkYp/TtQkiIn
000OCeEJ6KSY6KeAdALOuzDeuIbWpsXTiQqpYFjyAyCltUawXWNXnOIUQSBq1/murwD75k5ewlpT
0SZNCLRxT6ydgTdGvUVAOtUFLJZxxVrkJZ2a1gz61ExuArphzi/C6ugMSUnJZHt9KJkUVqz5k28V
pzmt8dMzyj+JpTqs0l5ABtU233URAVE/b3V1eJxsIl6TW2kZwLR1NcVVQqXOnEL9cxI73fMghvJO
c8NsA4+xdnJ4aeFQXI+S6jJWqc2s0Z0SU94w/Ib04rKpt1zlyhzyFAZcYri8yVypfn/jlus81ZKh
crOTbzaX5M0Psfgrit3fNNZq7tP5mVuLPMnlcGwM8kYWb4f3xkRYGI0c/fzkef1zkigRjex7DsUe
3alTZ92Rr9hDKHsbW9nGeV25fVwHsw5xC+ikZcI0DRGC7mutOiFfRTey14bfqhLquErRNNa202zc
dmvTCjGV1G0Hgjuc9fuRAl8MEmgkwUb0n+26fvDpqoS3YqQtaKp+n5/WlQ3puhYYGuouCn2ycEWa
01haAF3JaXAMSGhI48AMpaHjdt7MyqXqEYyBbhFkM3V9YcYk2Z4UYVWeXEETP1ALbabH8NEMolv0
umiMPG9uZcWIwZg6UiMWKUA16jcbM5ZVrNd+B8pLiZI6UHxEJIX9nWoIPG9pbWAUCsgKWYBr9OXj
EsCgUwbxGLI36s/mjNozcOyvqEg++wlwakhww6wrN7zIqlGes1K3TJIyy+BWuOShq9QMT1lYyOPs
5XDTFI8krfq9GaTlow6c42ruq3xjWlc2C5lG3l6uoR7uy8u4SqrQsOj7OelWXcKsgwI73cbjtRlC
NHB+Xle8l0eFCo0i7hCkxxcrOI1o9OoyDk9+XOhXUV3FT7BoehtOZW2fQDpB3cUByMIz6P0+cbMm
nBCLhKGtjR8iYOrMNgSAk3uLzvnX/2JElDlN6iEwBS6jLsPWq1m3ivBUw9EGG+IoTr0IxpfzVtbc
pAdYzVARpIolFw8tbzbgIBzZG7EcUaYufQ0C44KkSu558FGBXJFWuU9Cp0TnESZML6q7+/PfsDar
EsYrV5XpeMcuDnvdj2HeGpPK8EfPWQnfVDg/BtDg2rF5c97U2jZhOh2TOrWtf3jojAYcvEbqkeXv
KlRDogGepzI1N87b6oAI1FRRkHldOuRQG92q8/voVHYuOgS+3OkBtBkCOhj65TaGtGpMvayAR/Pv
ZWa/bLtO95k5NDlgufUtL78bCw80VoucUgyF+/kZ3DKnfM0bVzmmw0BPnxWdqi74XNvtbehmB/gg
vgau/e28qdXFUuBG6nM63TGL01bJ2i9iU0Qk4uyjzpVdZfT2nLex5qL4vya0olr2sS4SaAXsvEUf
n8zUhPDCoalKPKG8t2Vn9ZzZ1H1svBSPqGVQQH0aNncojE/0DN77Y3gNMeiVVXdPkeYcfJR0q1o7
uglNruEk/zo/yLVChAd6ATQxL2/A9IsTBh627yW4jhOqkwHy9llw0Ohbua5QA34I4UK9JDahaZxf
L7x2RAFbQ/oidWGHO/8lypss0p1kjh0QTip55C6DTKlHCLkoissxaKAzRLhmTr/EDTIRjkV/aFQG
xzkdXkpN/OM3G3U9BeKgk4BAaeljetH2WleSQLai4ta3SwOtbf+T2Q2Xoxa81Jq3lflU5+D9SN8b
VJv7zTlJofYY+i5MTt08+C99Onu7Nu2hLrLMStuXemhe1FVtPqNMNG/cUh/PjTJtk1HCy7n8l/em
XQ1JCaMh5zqimBSUw2VAQ+/5dfx4bEwdJC6hNWlA9dx+byKEoNeMc+ocFKyqy8aP5A6wkgP7FCTj
5019dDiYAiTCPWN5wllmOaqqRl0SeaiTGDTvqBJmuyyn47icENlMpe+fzttbKR1ikIIRWGOKlh9C
idRJggZkWHJqyAdCuyz+0nX4EqFFvJ2oAWhleTAEujzI/FyZY3kDnOxz3MoNP7s2wwJ8AlENQemH
O8RGv3nUaK05QVJ868r0sUnjF93trs6PdtWM0FWMwatdX76S2rmhFjo6yQntV8htG1WoKr+TWPiy
YcdcOQ/EGTrOj1jmQ0E2o6/AdIs6PTm17x7RoYAtpU5YzBHn95PVV9w/ipjWktFhoC78xampTZDU
Rz8bCa9dr4f2NxvFs0sfSCZN5UPjo2vqgP5G41g/6FbV7ot+bvdp4UDUW9EwdymcKoX0wml/h/1g
3Y3QJ+7QRoErYBBIfsEWWPxsGoXaLVIvu+4DnUpxV2U8nQYZQSji0xCtp90n26+aHS35EBkNI8i3
Cf7aHRok1W2S2/1FN+k9hOdQcvcVKjJBO0D67Q31dSUD+yBbzUeXuHGuqdC0t21kuxvPipVlBKIG
boGkFLmvZRISPRP4NACHncoAZpY84Tvn1nSv4J+q/vl5ZFNSTQEIjgdfgmrdEskG+isoj0X2VzqD
buzKY7b6ax7U/zgEpmBlq7c7iTYSBgtHJrMsm82MIkBtBL8qCqmqT3djX37clm9NLPNHPaFFPxtJ
drIArxsGxJEzPBChVX/6b+yQkQR4zbFe1jOiFPZfaMwBnUYwttOAOE5HdunGhK34SgIZhe2lOmsQ
z7x3y0EqRKvkyXgplA9QmwDlTim0K/6t88P5eI/zMMeGegjRjrBMA9AZCsGMRJNHEQ/p/iuHaEU7
/BAgs1dCsAYRTAZlzXmrK3cq6QCPfBh1IYoVi1sH1U0tD5w4P0GWYnbl0XQOEM4eR9JwdtO1sM7I
y/MW7RW3peBhKjEALIjU2PsZnTR/KADFkkUiAtcvPJ32T7DJj4VwwNWOaVvJBzNKtF91JNtvXqFV
3+cQ5fNZs+OWRpSpuHaHGDqrlPDGcXF93jgPiDm1+SUQ8+aizNz+uhhgRcrjbj6m0HyjfVGFgQ7J
FlX8C9OubjTUB0bDhSwwQ2ydzu8ogZS7MHr0O/W5vgqjXvMvGt8X+7KnETXOym8olxSQO4foUszI
Gd5oCIQGIEzA8u0HSbXnYoBYKIbfPwv3YSiiq2am8wpSWuvkl6MDKz8EYPvM6ORN1YVke/JAg9Jk
KJ/RLY+fIsrNxygLnStNt3mgTsWACuTkge6Z7JNmBP1fQYf3GaZA27gbV3YfLsglvYdPAQK5CGcL
sOdTWXnJCZjxQG8z/tiB/rOmJ3cupj8mepV94d6PMGic3w4rbpZHHSkNwMBclstYxNQKGkBdLrEI
/D8FOp+WAYu14Q3RbOy8lQcD4ccbW2pnvgkgrdJxA7OpUlZE5Zu9u0IisuCimtzoxp+a4X8xvBRl
gOg+nouNrPrKg0FBBai90kKo/uO8N27abRx3OXXeOjRm2IVkpyROsgAiRG+ASUjvi13nZP5FNyhV
MQgGH6xxoLG5pk9349SLZTxLwhgYBhkz7gJe1MvekcGOcg2DSCZkKHEk5W0x93810KDnqBilsD2J
XLyIAT2CNIBvNihNdGCSzHqsdAAj0D3vLB+m8EkE107sfxOhFf6IS/cLDaufKJr8mgLxgFzWdYbE
ahpnFuAo8gKtidato3GAR9eq9n5fnbwaNvBSJvTYO/sxkt+jCM0eRJgvGm28LEof+ZSm5cFv0Q8M
F3ocO8hZlsaPOHWyjVkxl76eWXF0rhPa4kwi42XklknkryzYnh4U0ZSDXsyESzDRXtXVHEzhg+qE
y5J5xy6jFaE4QFEVDhSNSrQYvPZKuOMtaaxDBD1AEV2X8WM/0VoHqYLpR+BurRu9qD4bbrgRcb6i
3t6+jP7+cJtUDyU6ttmifJbSDOzZodc9CEgrSuN3ECcXHlrptf3DKr4T9V0UgbcrgulaBS9SBFfd
GOz4emrxahDwdp8mOrBoPaYFP9wJNF5HNHsYRAKZAnqfTyRYkTItdlYCZQsrMgzXNr35/E3P65tI
i65knv90a/eyR7Z2kD/0Ge6g6dSCA7QkrhhkzD/2HKp8qqs8A9jPJYCpjnSUoqgcnZqoMe80lA7v
0o45yBU76HlTy+Ni0cPLnUWfNvkt9sXi7DYDaTqkzoqT0NryunSleRM01bQV0OMB3q4iViRDITtJ
0Uihm997CChfPHC5Qwxggn4IvT66mvmkZ97WblkxA5QTBKmNqQ/zBnBxQC4DLxi3xH5NYlkXJpyx
/3jGwGCQsKOoIYCDL8YyT9RL4ahMTr0VQj/m9hfRZhF39c4CXKKTgCFuWqZgqrlp3BDusVNWFr+o
aH4jvIKTK7xWEs5F7X6z+vIPGVCfPT+218zG24XiuNFTRlWW+1KxJyyOm9u2VlTbYfswukQT7mxd
+EJcJHJ4oottP3UOl79fXRR182M2tTs3oNvE0+80TW7sS2O5MRWC23JJ6KnGHXI/i2mm58yD5TP0
j2ZvHUSGSi0Z9KmLdi1Q5GJOrmG/A0Swt6HxZrGhf4zbVwLs8zNiLsNI9R2cQxpH6UDXP2zdHvGh
ghAGakvIQqAZhbLP8WbiL6Fs1tDjKkbKxL10xuG+axDrQHgekj3FPp595U8rykP/J64I0HuUwNKi
/vmMcBo/lAWUD8bzxierMva7RVSfTECvmlDJXi/j7SgK5qDTdNhLea+OBz5z6tG8KEDVIrYQD4+K
qj1NEYaFhbaurvjbALuT+lv3BfZrCBKHSdtZYgPgZqnd8+HDWFSCIaJyvu+9G+gp6U/Q3vrHBpxU
DquXFQd7Xh4YjN2IhhiPSTIQeNJhRtGJIb3vrUJUBV9mstWKQSutA+XVoZC4iipFYZt7EGJCXRlE
juJfhLOcMQZAWQv7V6lpl30RbOxMtfE+DIJmYnUzAYJank1Rjm3b5oZ/NOzgLpo9Y1fDT3/ALSAb
lEUWehobJY+lN3jdgm8sqqPyJrij4daqaCT3jzaUdhdTMF+ZYf1K3uLnNA2mznUyK63o/HB+I63a
Bb4L8lBVcJdHMA1IpaHx4B/HNryztfk+qbjuOigo+7x6kf10ozXTESWFdMMNfYhW2MAK9kVmjSQ0
DvD9gA30PYIC8bGjK4G4uRFdAHZgl/sa/ctrIcNpI3w2106MQulYkMc44gNoCQE0aEKnQTtmhp9c
u1Y+7Rn5b1+WX0rhjeA25vYnRXwf9v8cwmCXiNbmQY5Wtg08NbCuGlHYn0SbDn82TgeXU9D1V1Fo
2I9p1gJWzd365h8vDrEBxUtYI8hRL5M4o1UYYaF32pGw6ZT72kNloEeKJPpF0RXfjc7+zLttH9tb
NCorm4I+Q2m6lGqlatR4vzYlOaoysyPtGNWO9yTcTF5KX8TXJsX++5JH2L6qZkR80gh+TT+tw43j
t3YxEEnYvHek2h7L+nQuUog59FA7Cr/6bnbzn/1Y3Y/IG6nD0CvOwyD+lcKD1ePaQjTruza+RD9t
H4fhhkNbuaNUUGMDyVarsCzdjWjuoNeiK4H1+I/M1e610NoIada2JtlW0q2EHJJrWb0y3xz+eEAK
ik4ZH4kye7gsItPYt5MLgRoo4esGzNqe1rriqqQwtbM1KKTRUycXmRveTzcLA+iqA3qOXU/CmwUX
cW326W7oUKczRx9a5BKyPDOYt7o2V07w66XJpwMRpT3v/Vc3bZ8Xs+X6nGCUlWrjQgBD4zKEb34D
w7fijkE6kY82Xw+vuXjedxGxv9fMrAGsCbUfQKGd/NVAheqhBoC2zYar+PDYxRljDy8BLIMAbZnj
GWGeRP2Y9dChkh8zZ28H/g9Skl/ztlDiLXB6xJdz3n+ShXtb0Rh7/tiriVvcPgRn+CrydXRyLOHb
elIj+eh6hEX0xsAL933UyBWR7t/Yd2vTygDVX8BUPyBw46wzjSDpgqdeKgoG92sqowckS1+gQP3d
DvrGtK6aI3dL3AIK6kOe2HLbGpqOPngqcu9Tmfc8re0nN3MPveb9tsxyIzXz+qxZTiMXDG2WiiGM
zND7/dlVs2nUJoR8vk0Rt4BJtchhEjhEQzNdOkOt34SGMSE0n6JPOo7pTSMTRDyFFdyFfW4jST10
ZBhA8wH/S38EVTCg+av5x0qU+U2Z2/mXpJ2jp2aYEWTMwxp01SAuOMLpZTuhHuW7M+kzLTIu9dSV
OxmMNsD40d2/UtyNtVXfTY2tXRNZxtctyb3boEiUgnSS3RUdupLhEBCTxrF96Ym5+0mOC7TsKIR/
qWfAOHUjdY8zwpyHHGf9PUBJFDHmDrrhUnNuyXpAEBXjJLWxSfad26DeKFq45xrbR1179pDq9VFz
sGBdHdrZhNtTVC80905f4Wyd7jrNGW4zg3Sx1aDjZOUV8l6QCe6kl5SHbBRochU4nmgstX2emt1l
KXogS2nGy3zo4isvtZpf54/GijemwZRGeBWve/jM92tqUMjs3VJ3jwJt4ptCTxwURbz4cN7Kyk7F
Cs9YwErIuC1RPVkn53GOSM2WOpJGdlBbu8hIkeWugGdlwehf+yJt/vmpV0RqFmA6TH64BKi7FZ6R
du4xRAaucsrvxNEQxswbgeaK135nRv3+5q7pUiOpPYTOj6X0q+ui9/TLAT62XRVqbByNVuHzc7ni
zBQtkvnaR0DTy2LF0JW2EpcK0ZEd7P4ywXs+t3VkAU2n6/m8qQ8ZUvw2U6cKAQ4oKcrQ78cWN3Fm
0taqSDzz6kCBv7pwJsBtzWC6u0r3632JeO0+JMqD+r2aoGnLgCef/4rVLQqsA7w5HZ4Uat9/hFOE
oArmlpcZs/GnFg31VR4KubFFlfNaODdQ/hTBgPrT6rNMPA/D0KSjjNwj4rXc8N2VXUbXf5PT8/R0
I8XCf35ca7fiO5Pm+4FFjcj1wMXlOEn8NPh1vKtc8yrTmisIMR7VcwHdzNtxlA+JUe3HXGxEAR8T
FzxSCDVUv6ogMl1GhfCLdIaLLOqx6+FKqRBMqTzkITr9kkzKTtMKtDvmT0MrD0Ifjkruj6f7p7GM
fp+fiTX3ICSAFZ32DoMn4vuJ6IOwHkWMtntk6k+j6aAA1A8vrpt91YKd6KkKnbe3coQo3lngowEm
fbyn4agv6tDt7eNQB+lFOPvf9KG7r7stgoxVOxIQB2g4AowPOxcOceJo3zmG3gXE9LQDh/XGUNYO
B0k1iv6AeXGu6hPeeJ8pA9pjDpZzrMsa5SkyF3blbIBMP+A1cAMkk/A4NFHBhLFcn9IjPLRyiLgo
e99l8kXAwWwDZEA7+ijQRr3oS+cwFAZi18EuDuRLACfZ+SVbHeebT1AZpzfjtBNEhmPeNsdsdkiZ
dwc9FhvDXFst1QuHFwHHBJnVexNJGYWNnBLui//v1Vo98pQTPNCRQEIgvnlvA7HKbKTABzxD1/Zm
rF1FeXQ1+N1V0lYvnV/dQYK256H/THPNlS3nl/Oz+FqeXno5cuOGTpKQAG7ZL1/P7TDwMnOOZI+6
lgewHSDFKMl8XcR1ksF6g4BtZPiEMrUod62okWIscv2UikS/QYW2+2L7nfcn5dHpWyW8/nIIfXS0
uqkevwaVGe7dxCluKR44qLfZMZoTWY1AqI32KUyqzmNv9fqhKEH4kJcX+7qn0/j8GD/08qjdytMM
4JSgtAbRz/s5TgsRhymkLUi5hJfmXBgXhfRvETDfoRd6AwfYg+dBRh/tul0qL0xjni9aLzxWHn4H
2VuI/vPNdn11Ry3n3SOhb1Nk05n/hYfr8ASRFXTIcevGfoJKWyVGkWzMIeXxULOFvQr4C8JP29fM
WnzCdqaSBZDK+IBMBJ1QTl46IsMR2l+55g8tXcFalD14Wr8FH1g7Qm9tqVP85pRS7sycssRW79oS
9oHIuLdon9uHNlHC+WVeHRYej95jahbeMjSxx9AX9RBhqlLSMDXassN+072+FiaWCweqny4JKiRM
4GLhNOS8aVTPnKNpjh4ZX2RO0G/ukOBshxYewbQ++L6ZXs+jM+0CP4qfNXdKH4M4Cy8tb6qv0K7I
L0oPBsMysvx9SZVq5zgj6ja5a19THIivtSxDvjsq8yu/jVAozLz0S9243mGI7R9DBPxKm6Ei2rg5
1oI7UsrULujmY3csq1gjki++aymoGGl5ClDGBb3Ulyo3DJb6HtTcC5TXyHPO1aOSBD2/fCvhFsap
BJEMxhktQw903kMd+RDvWPACY/2AO5OxRmIIajVVpbCoFp+3qG6IxUpCrUnWieoTYMflhoF0pnMT
YKjHUFRPcwdjfmY2N06tfctq8ewl1b0ipT9vc+3mBNUCHlb1rnJ3Lvz93M5SwKhP5gGBhE+ydvZW
/0dli/hYlNVwXZMG3jepQXBQe95jxUG9KDVYExuelBsHZm29yYEolk1LAOpb3uIWFC2WQ2GYF65N
dlbWd16XIq+RPtip+1K4zg9F9h3AXmOn6Lmfn4m14/rW+OL+jpFBDNoelHkqZwQfrL8ykSJAH1/J
qXg+b2pla/0/0s5jR24kbddXRIDebMm0ZTKzvKQNoZa66b3n1f8PNTiYKiaRRM+ZBmajbkVGMMxn
XkO6MikMgWlAQWN2ZCn+Yo6WhQbRXXFQEdI22kjDRgWiZDEOT6DcPgxN+R7o9Mduj7x0/bGw9AJ5
YEmoZ5mKWEeDolA/OUPj9TdVgy59hWYwmF2zW9tZUzQy2860G1HPYFvRUpnHllIcug2q1sa5wm16
G2ZCuI8CtAbJhH/LpYrNQmck75nYlUdU4PNNXOAnE4h0dvKonpQ2deXt9uyndb36Rf99d+floaKN
h7YNG1x/a1AscTfci3kNqsB3YBi8KlG0UkheWG2wSfok/MWDf3W2kt7jj+VK+Bfx2soQc+xiH1G2
qvNamEDR4t5oaE0obm3uwxhd3turtzQU5AWUVxR9AlzNok+5qgxkjhTzjEH9ne/6H73SvUA5r1Yu
3oWvxIP533FmT3Q0hqKJFod5rttc3vKGvqqCB28cP42RuMQv16QkVfl6XzAixgIkEPDw551V1dWG
wqxGbOVdLX7ShyDGDioTnASDbCTJS9cxkdfem6WElRj9CGxaMBW0BICOpSWmj2Gb4ykjSsK2bHX3
UTVBwffcZhvXypClHJBDTlNVdHISoQPm6Oqm1YC3GFoIdBjesG0Wnno/1WUPWuprO0Et5adS7c2/
3CLNt4JseTvX1QdsMLoG0JHV4wBZFgjQR9iYD5mxLUeMsLNKxeYxykzHittsLRVfCBC/LNLss5RY
ztQeCghnQoCtopbvCG3um8rbtc2kXizvIHvvzaB+0UTvGLXG8fbu+w9wdXZ6qZVNLB3I5RpEFr7i
p9ANsHYSyDWFwJLe2NGgjnNHRTKDf5eKD1mi1W9+GOH1E1ntSdcLDCJR1d8XbWNMKYDkaEOKg1xZ
N5vUkwyHB17HYXCQHmVEpJ3aCqmxlnm9x0enRYArbP/xA6DNUqCluzFWwrdWipoETw83fIMyiRcw
ilpbq5j2plZa+zCy9m3pHzssUKjYlrYSBkTrgbqT4yHaGDGaqnWs5A5nCCyTD019AKzlkMFk2BGO
aHKVXMVDXQ007UfzwR2EaC+bXXBMozZ5yL0AR261GY9Z5SK6FGnA7GpSe0ZtlDsMFuInmXrBAyZV
aDR0jUD1F1bpTk86ZVskVrf1xWjckl6J717NcQoNzXeaOGvv2qFHiLpz0/tBGJr7pI6SC2Y25Z3b
IPheVl54D8QtuORBFm9SpIOxskNoW+67CgiXWm5V3ac3MwavhQWQXhQFZRcnRnSAfy1t/WbErnIY
8cnmknWUJhg3mYHDlVfnQBY8ERGgeCTBi8V4k7mja0f1AO6/D9ud5MlYX5soW4C7VTZVBGBKMtHY
bSTFB8cvtfuRT7kjiKn2RWMZTicIJhYn+rgRi8jcBE0NTizTLLsJc+HBQ3NyNyQ6XgMdxplJFmF3
mISu4/lAiRV3HPeJpfl7XalG3VZE3H+GHP24QMl1OwRjv3quFgIPyGf0nGhbQHCb36tNlMRqO3Ya
qGAJ9vHI9HXKJI5aFXanqoIdS1r26jeRYQtJG78HQjvAVShq+TKEGn59NQA2p2tj7Wh6KOCG2Cpu
Im+UHFFsMN1wReu3WGsxKMQax2fui40ntuG97/X1PbGID34kec4ac9jIbYUyHQ6cbM+k3NdxKe3V
HC+0MuIvCpq8+qYPabPRXa/Em2cwfzYZN6Zp+QmW7BBkasUckRasK9sPImMvtUX+aMD42GVDKWPV
Aj0jDfgoht8nMCtk6TmPk3bXjXmj2qTN+QaUknoYNEzitSpQHoELYTomAuQMPayhcoxOHtq4cH/U
nV9vaNLggK1ZP6q6GDdVG/2O4qJ6LC0BE9k0CcR7gg39wZOq8CUYje6JpUyRRylCJ0sTdRPJ4XBs
oq47ypJJ73Qs3qXGDbaJV4cPLBI+uEJErAtP6Kk3tPxtBEV6lxG+OmIz8BiMcmdDHvOPVqNmfwkh
QI5RqOpT3jXgJ+kq7ulfdHZISfeplHFo6AK869BPU7YewovEuBgXDihb3vepxPfWXT96gXmo75AH
jPG7bIRDD2/GCawUFQ0S1z3gieHFo5HR2LCPAXbzl72BZxLXNuYVeoLMdSpTkMIalon2xNf7lrgm
KFwzjy509kQ71oyHMKgfC/8O9fsW5yZV619kMJtR1eQrIcD0lny56qekeZKZgauOesKc91wVSZTB
5Ykupl/fSXLzVpkIyaw8KNfxKQUm7loUpih3AO7/Or/O8A0lGkr9XA7ltqzhcEs/a+obidndK5Rc
Ind0AlyoI9xm418Z0WIH1vv2j/hDkvsyUwJxssupIYuWAs3frz+iSAPc6pteP+PsGiS/g0aZck2B
C9ITy6MlizblqS1/SFnwbnJ5BtB5LBP0C5MP8GeU/xsj2NRIkvxxwOVfFCbQbOO9lOJaN/fqq/Bb
SRWn7iql+CvdB88NpdxoEzIksym3YSjJG6MU1wRzr69DILJAVyeEIIiUOaiUym3nh2UqnkEDVg/B
6OX3cZAWjjCG9HHGQF3pVi1lnRA3LKqqELVBsc3iCmwokzyuNO3saq1NrSbPn8PuPo2bTYFK1WSu
O32GKRO9/e0XssAv484SzirUaiBxunYu0j8ei2Ze7PHYcdiCIm6RQ5vcj565tuGudz18RkA2YAxg
b161yPNUQm+2jzV8MV30iHEO6/KDan2PcmhPxa4H1FE09R18nj4sbLFtT4P/rmNgKor1Ft90XXg0
gnzf432St78Axcmj9BBo77fX5moTTBAkYO00JSCSXX0TIxYkUwAOdMljS9tzdmMqWdIkVmoO+y6s
xI/b4y3lNqh/sOPIV7nNZ8cwacdMNCpfP/eK/NPvW30r+o3ntNBKdrdHWspuUKWCzcBoqD3ORtIF
nMTM2NXP2RBk+xKHOMcVCMNEwy+2JrsMP60xWgFGXJ/c/8DOp44S1LN54lujQeAmvj6CpulVGAJD
jrRD/+v2zK7LV9MgcAJpw9KkvGr0eLXSomE8niWt2kX5SLbvHRKSBX0sH+OwOYdy+eP2kFfbBBjj
5yGnP/+UEhRqkQhp6Is0XnXau/l3XapsVCR2bRj8vj3U9XcDuA0InQ3C1K5Y6yYOskHUImxK3IAf
rJq6m0CsBnu0amSSFJ4n1ayL/e1Br++mibHPHaDw/NIVmcMBM1eMalMp83MSxBeI+8S/5qYRYd9M
XuN3HQKMPlEFup4rraarHTMNjAwUZ5AX8kq1MiutJsyqND+XStU5Te5lTDfytrfntzAKYpUURnj9
gAjNBRGkrIjQCgwyqheJ9yq6WffRWmDMVm7a66bWRB6Fa4KE3dTbml/xHXJM4KTD+Cx7wFgGdzci
tGwlUOIVuMFqJpx1vX3Nu2BbaPWBcGgl1rjaPNP4U+ZKjRru4rwUVkRh6OPBHZ2Fsje3VY6nOyig
5OCr3jHXtWKDrGX5fHttr640wGRAmVHYAqpHd3d20WAWjN2mVAfnjCAO7mGNs6Ns2ejP+iuzu/6K
jMT/KNhS0FTnCUxmIV7bx65/tobgHWDJU2nKK5W0hSFkABYUTTkF19uxwpSuHfUiAJKZOGV2cv01
AOr1J0KflZeGz0MZ6Apdj4+eRaskDs91IQN/yqN+b3lx8XcUjUhHlmNypxXCWlFlaVrqhF/hjaOt
Ow+xuygxZW7GGG9geXjA7Dfa8W+usbWva/xT+ZWyL+o+gK+tq63QQxY36iq+RHpo2qYUPEDUe1CU
+CPCHlWv4v1k/zrZWEuCcsmqat9Fwsq7t7AdIaVTCGVH0s+Z/wYVGd4QMx+cf7th00o/McbZlc3h
9p6/eoIm6P6nQWYhVRbUVddkDML1qOL85gV/S1L0V91XjmzCoDXWkoi1Wc1yCKjjZlClcnxp9I+q
ORj1zh3+uj2npY35aU76vFmcmig/ChrXv/YQQIeYvIYZanK9azH9vj3YVUz6ZwHpdpGPwBSa9wcC
mqNuOLIhEUx+EBUTBkbi57YAM7hJhCfflx9VJTwhmbDyEuhLRwE9SOJ9QlMCvilu/fSU0yht0RVm
mkXsNZsxSSInUuT4rFS56Pi90d5XJn56XlSiAmzF+jlvW7RGUu0fnEQs2+hQsM9LpX/Bvqnft7EC
gN3Qs4ekLqznFHk8qhwNcsU41H0E6MI+lFmg7aShVe8x05GpM03qN2qBFg1IRn8nVKW+GYZR30yF
B9tFt/m74SeEGcngnzujrx2rxjI+Uc3fIgWci49pvFO1/XD0RdDXYgBfIBJqa1JHRvdJHfIDiNfC
9lsrfaS1qUu23OAgVnQ+CMPOcrcgL+p9xjVoJ2adb1BcfRuHoNmjEKxuVKHFtd3I9I0RqoVDZdk7
dHnpbcZOEfaZlbUft7fCwr6DgTKRBxW+C/TSrx8kE4SqANgb43qk+09dmA73+QDEE/M7H1cwbPC8
Fnzp7UEXdgHNBYWHiCovt8RsUBMjQWS6y+gyukLlRMkYbRJ59FcAkdJV3Ej7jBYGNDS2OZi6ae6f
NpsZxmOUFmF0keuiuHeH0nT01o0pYQvZ0ahl/6foolAujX79008x9g7MEYOrsh2OWdKVuDDn9U/T
wsraa8P6uyQ23UpWurD69J15S6cKyPSyfv2FpZJ0XaQl0aVOusimWHWfpOo9BZu9peavRNib2wu/
sCIgfngbJpUtHsLZwmtiEgY9zl0XjLIzHVMvQTuVejNg8ixj6Y4su3N7wIUvzYCUqdAPAotuzG5O
XxUb7Ka88GLqOBfH8qtRjn/fHkJauJ1pJLGNKFuwqeYN9d6N3K7t6vDC8fhuNIV2qSxfOnp4ON73
VluCz4Z80epD+JCZkfT32GfJ5FJuGA+FpDS7oInU44gYOPS6Rl7ZhAs/jkY/YSFCODLiRrMvjAZI
LBseYHK/bg6W4m/EKDsqSbhSxltYZ95bafLPRnRLnAtBUbDsBPTgs0tLfrMZ1bx0SoEi5u2lXhhl
wrhMbDYM+wCnzbZrNZRKg13wpY5jYVPlBRWCzF3z1V1YMhAuSNz8oQLzXb+OElAHMlScCi5oWB7M
evxW6dWPQVijAi6cBbLzSXcBiTbrqkmeJehTSmacXAxXB+qfIySBHJFG0hzk/lpHfuHFpamFgjTU
OISd510tU2hC3ZzevawuX0zk18kyeXX16jUKuncan8if5i9CXGxvf7GF1JJWA2WvaTmp786vWg2D
QzPoXGJPNULlscy/qXpEjTG0EOUGfYISXN/vwgkAM4p7XypX1XkX7jjuN7JacKGQbubRb5ggIisD
Lboog/loVcXFM4xtLBiHuDRfYZP80JXmbtDo7cD50Ypi60ETbc1uZ2ruowFkvkkmwlR/vL0yS5+f
aB8wLIki/8xuppw0QzHlJL64YSVtBX+gG4h36Tmr+3YbUtF5uj3eQnYK1xPJHhS4EAW6kjjK0VTJ
jdKIOKLJO3JLxyqRtlYSwsALz24ZPWdSdlbM/h5Syn5YjcwXdwIVaApD8PhNNBm+HqvUkwcVj7D4
osrFIRnEQ6QFh0TxNr3rbVUaUrbbWUcT38j/bbFJ6jhnXB6o/M6OdKPjsiJOeyDLjXEr6oO70UfZ
3KDQ6du516yZBi8utslay7T5YVjORZjUBHFRkCnJRYZU1wfU1pH+rP300NPSkMsutcd2/N78Eayl
L5v1/0umSeUPhNOEsSWdnU25qn1VSi0vuXhV96DGxbPQqnQZMu+XaLV/YQ+3Uvy7BtETUjNfdB8R
ngJRPvu+YVhZXRdY/mUsY/hHJL+XDB2Ax2FU5ZcsV4o9P2nY1KpenJTRE+4aMdG36BSJf0VqRVOf
eazt+WmSX/oeU3MJn3mTH4ZK4bz5YhhRpAtqHFy8InaiVPvLa7SNlcZbtIfOuWTta2vcNEL71pst
HqOlhClafRc17h6ZxtexXqM6LNxFwF4BsPAUI5oxX6O+9lpXl/3gQgcljgrb1D60JHtRhHetR2fp
9olfmjwgN+49AmjEIGY7QB/rxkwDwb+0Vb7P0uixh8gf99nr7WEWHmWmw9WOrRAh9fy5RE9lTGsh
Di+Klm5xK/Y3RhSv2YYsLRxh4x/QMOUFfbpNP4XSqZR1UZ/w8svysMujeENl307d5ghEcjW/X5zR
p8Fm+b0atmHhd0p4ASvd2KEs4Ym7thMWrn9UWkCJAUFCDGDeCihzr85cZQguJSjkxiJmCqNzD54f
0vNKkXXpMiLER3J2kvef2MBfF8+sTdfw6yK4uORX9jACVGhIAbl6I197mJ6+NDAOJp5eKmqXSmvs
bu+QheDjy/jTen/6eGJTI1vWVwHW6eNjlJpbuFFHnqpNXnNRYG8QB41sq+Iau3d5XNospJeIFs8B
V4MRlWYnNwF2osF92cPNBNOZxu1dldWbXkejzCq0e71rt7fnu1AfQnOdfFaa2DVo5H2db9UknhvH
SXDpcmNr4FVcNeZdFbi7OoJOVRtnfTRWwvzFqf53SGVWvglVv2ybLAsuqY+Vj4FoJeaD+7w13mn9
YBCj3wMNuw8M4dv/11T/iHZ8+rSynsVokzFVP+SSD6qnMajuJbWxC3gFVDaxOF/rLS5NVaM6S5YB
dwQ83dfVxQPXGAl1/UtvZphIJsemCk/TLjJwVdWJ31KucQh7P2/PdOnATn6nQDQA710Fsko8QKAy
c/8i5bRN/YJ4LewKcd+leiLbQtGjgXV7xOv7mzhtaljwcv0RPfk6UTeuakuJ5OAiZ8Pz2PrHJBpe
Akk9/i/DUMInSlfJDma7tZN6L65icvJYw1fGU3zfFiz/MZXXhDKu54NhISEvcRji71fsKYQXkjhp
eI8KXT+Ng/yD7uUdEIw1xeClSJOBkGDmH9LN+Q7BlafkieCV7frmpwsAzEclfXrdX5QsvaMA/Z6V
xbkxpEvhJpt/u5rTJP879uyus8om070MDJvbekdNSf7pUvmvjgj3fxiGhgvKWADqryqoRQ7Av+9Y
yzxPH9Uxe0aClhLimqvc0k0GRIIqIRQi5WpvxH4J4UQN2BtVeVcq4yXA0MV28/RjGDQ7nfSkxjWP
kcWDRgsNwTmREtH89uyokHl9wdeTWnnX1+ld48n7yGg3gHXWXkaZIzSPD4mP/t9Y8+urKsXBixS+
lljWND6lDR4xOyXKNnXp7wpBcppmeDaj6idQ5TsXBHdZFis36OLr/Pk3TL/x0xXapb0aIJwVXKCJ
PcqZdJ8k9WY0DEC2uk//ENXBcgycHG0Bs5I+8kZeKw4sdW640/67DLNN2yv+qBuwlC7JaO4AhsT+
N3Sp+H9PBiymZJMKVFzqD7kbOfmwxkJdPq84moO4pUwK7fDrCkhtg+RBr7KZp5xsjH3ocgb4xCLp
NFsJqnzDoCmqik1xbIsBr9cAx5l/f6Co1dI24oLnt8xgaKmFeE+Fudgl1DoH2wZ6tpPkVUd75/ZA
S9sb/Q8dvXS6SFdcWBmWf51LpCSxkN5VmNYmyKbXyGL3obIy1OLW+jzWbGvFaTT4VpQSeJXmptSM
x9Ry76eAM82qU+lV/3QIDYkIVDRpf8+LvdJOXZgq+Bqo5CQ6RLnzwmjQ6ILe6X5+0cVedYa0095M
tRNpXnXyAQ1a7e320i48MFNuQJYA8YRUYfrzTyeJjkcelNSQLz3+1I8j9aDfnZq4r/RC2hWWwkI+
QjYJEQE0D33GeVkVYklnDJXvXSIpvJMICIoU76Bk0Ld1lL+Szq5k10vjcTTQOEHPD7TkLOjJW4gW
Cspsl9E3v+WEdBbBjguJETnBbe27K19uOvCze5H8h1YuqFb6b/PTICHgh7pC5l+auokeOsUv73qv
NFb250IkhzsDkv58Mqpg87ykrcPUF4FHXNQkOJhtsdea4N1NUDJtUvNnYOH5izbZLpCT59sbZWk1
Pw882yhWIKaWMg0MDq/toNYjcaDnd6EKdHztYrlmThral1lOp+TTrsRjs8+7SvYuip77eMZlY7BR
Rxk3WiIRsO1y76RSIG6FuESkLA3DrZVz/dAfELZK7KtOJEvVxsrM6lsOPd+po64hgUuUQ5MY6T1e
U8i4BWGxtbIxt7Wy7py0F6KH2ICPXBmVZg9Fp9iNqK0ZTyx0PnC24QwQ1E1CP9YUPnyaWqYGvlFq
lX9J9d9BUmxHsHxUNkYr34hB99SX9+TNRXOYEoKETvLQvLuai9KMv9bnub5qPv8SLvKvv2TEbt0o
xJpfYpbPmMU+lJOwltCeFYqN/3bzwKuma0hyBw8JE6GvQ/WIW/tuFQaXeoycUdQuYI9OadbeR3W1
05C7WTkl86lRHKZBIKKgRykP9YHZeFomolFFzegc0icY88q1Pct6LWodVT3t6fbcriKB/wyGthHB
HgiVeYelM5VYKAAJnmuVULnLBvPQlrBOQPaZjm/QlAetKiU2BljmAxl3eJ8GcfkAgdU6KV22Jhwx
v4emYjXFYgCzE8OZFf+61k0fhgEcKfmxL63hMqLJDmJdCH/dnrWysMQQfWA3k7YjADJnpWthbgA7
C9yT2gQ50vL4SCNC7VvWQ+nHFRJEA9xlHLmaTSmo9Tc58PXntJcrh5yw3Zg5KFUz82nOGw37PfCt
bUUh7BA1mQW4OtaxvCj9hw4Tu9HWzdS6QxoxOY8ogbwYZZs+ul5U3edJ/I9cR+NFRLDpoEiJ90Fk
ir1Eqbv5u0dR8aPWRn1w/LwDtUCf8VH31f7l9lrMr8ZJDRAoA5L7+Lrwls4emjA1XLOu0uFkgAIX
+3bvehAYDBccvvrRmu1K3eIq9vujPihxGZPhkljP4Zz9UFWIKwj9qQ+DN0QJa/RiYUH4PeG/h0Yr
Xglinm8xQbwPBmHlHZgHDOz2PyWxiaU6RSizo9UGveVBBtNPbneGejyU51Xi/JWl7Z8x1Kn3BYp0
QuR+3cKS0iV6Z3n6aSjbonSQ34MkVuhWRRUuTpAWj0eps2W1Tw+GUncDPkWyd292BWrrEqyQXve6
TaFW+TtZpWmXGpCIphbTH6MVZ9+twu3XCPGzQze1hqiZI/0DvNaAVjt7HYs+0eNSbfLX3Ih/u6Lu
2fKwsvBLQ0wteZWOHCa6fxTHPz0cqjKmFboaxavU18GOWXv7Wqid21v5Kvxl6an/U9SjVUzJfR4P
YhvUtC7W8yc9jvKD1bdITpaW+EqVRzsisqTdl4lc7lU1dneNJINR891hn4uu9M/tX3J9v9B6nDoR
oJb1ydPv6x5wNaRPQ1TxTkoc528DBsf7aiT2YG8U20GMVj3GlwYkKAWFitYGKiuzjW02eh+F0BlO
ZiAdwjQ4pCL3hh9tdNgA//p9QpWb0w+gg9eQHtvXyfl9MwxIpxWnFinZ4A7j2Lc+lGw6LWup02zX
QJn7OtL05592ja6jeIfhaXEa+sZREJqwm0xZe27nJY8/g7AjJ8gIpPn5hTRqBmUVWS5OOWxAZ5SL
56xGq1qWj83kCePpYP6Cand7gyzcEpP5DNUOOqOcuTkMShlbQy2MsjhRCe9+N2ag/KowZN9JcqQ9
hmNNhRE25k9irYbkTcMQJKIsdBS0otkJfZp+r0U3+RaOiKdW0ugeUdNKalsgdMjtCjmvNbml65uT
BaJ1gcEor/KV5CJYJxFQqVogiqMDgFTqD70bfraoPKzsruWBJtnnSTKWBP3rN0fXBkHY0ixOY9tg
NCv6dtC2D8jqrkrTTCHi55xn+vC48+E0NGnTXPWIXb/WVSxNylPT6Mm28fvSdsv2ZVRCzfYqbkGj
Ud4Qold2HnLmdhWuGbYuHNo/l9UE4J4wY7MyiC6UQ9hHQ3UCsG48+56uOmaRgYcTovCEdme5Uv1a
OE6T3cWECuKuuGLa13kw1mZZVKcamYs7OSwGpxJWt/bCBwTpDPqNph2yzPPYCt87kEcelUllGkDj
stiqYZdu3d7QV7LWldhl3nTHLZ1ntE+G06gGju7+6uKD56l2FlY7SV87AQuvy9dIaZZy5FYYe6NO
pBTrgfSkqYGB2PSj4YoykD4tGx8CK5De8wIfXJwIy8NAixr5jVZIV47IwnfUoTEirzbVMfm/r0eE
yl1YS3LaI7bjPWAP9n1UhJWcZ2EI2HJgh1CT4imbw4cqhfPmD1J/sobUEaCna2tSxVfKzBw/Xg8D
IChURYaavZH0dnNhsJTqFBkD8NxWKbcgWpVNZ2U91ZUicyw9LF8tfsa+KHLFyWOp3cTlxNnC6Mj2
5MA6oGaXbm9fzQvvgTF1numi64BH5k9pGOaFgFxfdQpT80jBJLITr6xxo0FPS4PEWytlszP7dCUw
Xjg2E0B12mKEqFcqPYimu2ZoNfUpNoYE8m91r/VNj5r9mv/1wq3DQFSUKGEjTDOvZIEOLZEaD+sT
d9xkslO0jttWf48ZVkdSLKzs1cVpKaCeVFiooCZngUlOo1LOCq8+1V751Hj1uRKe1aR9vv3Nlrbr
1P2ZSqzqlM58PREcMaOXGwjSSpVJbzFuBnbmuun3fz8KMpzw+Dh6gKpmcym1AdWVZKxPgdAUdiaq
W5LzVUui61dpAsvzANLBvmbDQkmM+64vmxPSEAcRkvsmwH5nc3smS1+F5eIWgXZ77ePSBGg5IAbZ
nHyl/JjeWEPM3xFxX7lFFu5nwKGUMBBqBAYz32pdhYYMpNvqBAQhfDOrMn41AiE5uYXOXkO33zEa
OVkJrRb2Ap7gbDboBtTb5zvO1X2/SDulPSXpezzAt/ZWtsHC4jEAziegXnGxmiM5tN5HTbCR25Mq
t7bYIgmY2QPhwu1PtHBM8VbhJgBSMKk5zTYbVi4jrVOrObWYY20t/VeMkzwiFMVlFZqyOCG+E+Ev
3F0kb7+enlLyZRO92+YUwvywXSPQLlLsVk9ZYvy6Pal5AZg7n5xomhaiC9e9ENotkkmFsjshdfpB
4dBrExvcvx235csE7AnH7WqjZ2khP48pf51dFot1TaDdnQTeTTt27yDxeGJcrEN8FopplK4kpAWm
7TE9IV+HQgota43E70+CH/YHnD/6rR8a5rSa/lvZJfKBg2Ds5HEfR4H2VOjqpJPiDYcuKJKV92Th
GQP6QwLKNmXF50GCmAojpT1lMu2q9nFlZU5fpsc+0C279vLnqJdDW1YG6X/YthRQeNhhWiCYM+21
TykbyuaiBhmxO9Va5t4hKGoiF9MEtXhXFrl+ub2dlj7t9ELT2JlksOaDKX6Ka6NUdye3Er27uvbb
LVOKDmUp/m4wSN7eHu76ZvlanJzNLYNEQhZUyI9yG/i2ko5vVWjm//5q5hGDCAzid6KRzJICJZM1
P8bO+VTAAsrzfYw2/NoNhhIfn2GW+8CXI/KarCKmJujXz1TWgyeGrlCfJFd6iSvhGISWbI9N0CGf
Qk0K/ZaTJed2KOo2OaedCigiFTjcBQ2BSeWfy5FQQU6b3aBLZ6lpnzxPumjmP0pYHXJJ/llWCYct
lx+ytApsIJB7KVUcv/6YihK+Fu2rzPg+VtJzH5aPamI5pt6egtF9Hob3ysduLxvOcte8+X75SzWG
rd7CiTKzXRfJOwGBokbJnwcteUnN7KES3a2SawfEBSq9u4RNQO8YUSZULDSM5DNa2gUB+xACO4+e
pNK7b92/ajfctm59kBBACZh7pFdOCnREj7SnUNY2Sc/vkTDdFX5bfbCXMn9AYYm2RuSjrOL+akSE
Z3Jvq9XKwTDxTvFrH7WnZt8l2GtSDwGKOf3H+vjUup5j1P6xxEMzEbuD2bhOWL3LKDBpiYTgpPRB
IvNNDIMHwezswJS4prSntm/u3UA48I65knAQyvIewt52dB9ibfjF7km2U57vaspe15Fyab4bZbWt
/MrphnepUxFUCn27aJOt7gYfqent9WDYsah2n+vbgkWeaJr4hv0tuvmzNdZ3TSLt2izYhiq+nEK+
CYcPDe0a5P8PbiY7PrlVzZKJLeoxzFBSc5AK1gvaDxtKqZ2iHGpIcoMx/lDVtrLrUPqo679zIT2m
g4jsT7rTlN95q3Q2kxD6wmnL4SN1f3RFFdlDItipX72WRnEPOmFjhp0zfZSAbSjyNQUp2npVjXtF
ubEsL7Qt3BgCNTl62LY4/C2Nr5ubMGr/AB5dudy5in8QS1B/BYJA8Fifkia/8xL30ZvcrLR+myZn
Ft5p3GojZz+swtiNtfgmZzFSbJnxTzSMph2n34u8wvVKs9WcajVN21NfJRdpDMlBdPW33+s7MQ1f
TKwEbT2n+5ZJd7BmsFJVbdlsHb0q9xRmbK3qkRJvX0e8BiHKHjsMoFFXevNj/QT55WKZ47NQk+e0
7dY08ACNmjetVM9d4X6LjPKbqqYb1DJg+iXsVsMe+tT2a8o9uFNquFhLVn1nBsWL5GIBLPvbqbo9
DduVm1bLT2KQ7ELqSnqW4wkxbIQyPZEp/wMNZPovQrPaeSF+fkW202LhaEUyTg+shNibqY0Z9o+m
9ALbSq1Di9aZa2DsJgiKLSo+GRwVdT9ON8YYoZWgOaIfHqLuYezMPS4BB3XoNdsohh01299wAs6l
rJ6NQXMoAD3ofS1tYlcVtqOY7Mycrvo4blMJcKx3aJXiPJrpqyshEyT4p1waABJgdyv6A1VqdoWH
o1ZlOlPmMsT8HZXoEHc+RV2Cmlz1mpujPbIYVYDyKP8heD/brZRjU+INV+CubRaOjkKyW0v2tFos
6sbL/9IF42jmxkMTecDHNdtnW0VFyyH07wKj2haxfsBb6D3wUYgu+5Pc+Jqj+PK36dSLpOMGuarX
SHjQ/dBkyiD6YxcGey1T9L3aiqZTV/1L6YaHVNB3iam/1yiiKEXx1pAboPmX7NQWySs6xOJGLOXv
eqI4YT5sM9918kBzfGu62wREGxrNt/siz45WTocBrlTj9FFTbzxd30c+eQr1/r+yFFKCQF9WV+4a
pMd6jLISGfE4xEhGIgJZMB6wkDRsPUaqt+/Dk26VyGH3jl4HzSaKRXNbh7lot650cevR0dKxsCtZ
+zm2whOeJLmd1Nloq5WL3JyV/6bdgfqAluV34lB88w0Rsgf3VFKFBy0Lt7FX3BO32LTAd0RNR3p8
qRMk+bHOy2NVV4i0JSm97eT/KDuPJcmNZYl+EcygxRaiULKrtdrAuqdnACS0Fl//DuYuHm+TxrG7
Ic3ImapCIjMjwsPDvT4X7XhYtSFzJy1duWCbj7xk8DXKpJ9x5nyk8LO6ufpM1+q2HeQnkoxrry57
BlkRIzGkxRWSHk7xpCOHmKzLY1wkgzsasDl55ZgUTkZ2cuRV8hypV4+zNU2r25VFdRoZX6Vln3Di
ZrPo8G2MTLc3Obw91LlHGfEtX65KwW3J1ufS6etdY9EylJCS63T7IUZ5108ke30VSkumB9gBmIAg
pJy7Y28Xv6qqyU9oD6aPeqp0uwEdZlfu6tibcoyuib1Gv6mwjQAjziieiGtD0E9GHQq0F06Z3Jln
vmL04Vi1Z6M17UerxJrC62Z5jkOll5tn5kAEM03S6q9VlhynIe+fzKybvioYhQpKX1l27DJc85hM
mr0ItWVGT7GySZaqRcrUWIcP2njzXtK1eaeNw3JKon4IFYPJnWaeJdfsk+xxHdV+Py7xnGAVWz1N
bcLV3elIlaXSL3m21EubK5LiSkjyxej8msv9nMj2aUk1PJ072dqLMV6CdTT01U2Hpj4lM5fmVFfN
ixBqfV8FoonkUIzot9mIJvygu5gGs6WEDptxYuIaIPUkFP3GXnCiTJvlgSQV97kqpcBwpt3S1Tez
6txOpfA4Yse6UU+jMgoXkMpfVD3sDYAop/uJU03p2vIicGxXf9X28EzqbLmlqtqBrCTH1tQ/sVIh
DCnVC4nur1KgnkLMzUoRyiI/oGl0N8xdjbxe5TWN6dHq9qNS/wAkCVPHeZDieDdHonUlFSZIWoya
2+ALSUvroLZ9kPT5fV5XdoCqwCdYEzYNYnjTZ9DGtEC+eJnW6zAg6Igo4X2aJgwWZe07042BLFfX
Cu0jt9Km2CdBV90B+A6HNzRPkzRcV7QQ5UE8Z455zImVyzhRFOh8g6wcKFtOk8orU2XPSiA6lWN9
y9PuJ+ABSe1u4zV6UqzVPHWSo/namu6VuJLQQoge24E5hpQZzUApkPdXaps8DUVeswyWssZXq6Zy
7WTp7EgoYs7KGaeru2RhOonLhZgQzLFOl5sEdIvzc6F75doG2M0Hxazsihrsv6mQ/Sv0EORzD0IX
5IsUdhMeWtqS+zVOu8ky+SLnWbLytow0DIWaUAzVk4bExkKsj2OOKz44+KO9OPG1jSk704kf2zEc
qNe8Lz5xLdrXVjbP2RiFDNgE1VKQ6Rih5US77b+DCGypS7GMhzHuPRLzuhk8VAwDnAM+9CbBZAvr
1ei8ggkUQ+enVoWCTzS+pyY+jLzeyobO0XT70a7CePwZq/JpMdJDnT5uyVhHNJIGmoU9WgMyAqB9
fBlbBrWJXNCI+KipvG3lNaiF5s2SHcoVwx2T3b6sluFm6s+iTvYdCqb0phm3dKbXfGh/MWYXIpv8
0yqVp0IbGYI/b3n9pEq+UVtu3L9I/InCST01Ln+HuUrRXWiKvqPdjU2037KRcvgpO7GXOaVXmorn
1MTUxEEWiQ66LDefFAjH2nLuxjHaMd5ESuCD4QbwmZ/VhXinVL/0amZSOr7dkqJUWk804bHyOqjT
+6BLqA3JzMVRohvcjx1FK7JqO0Y4mWCa3VrrPK1Qet9S0h3SRNCOiuiEUJOnxeavsjQCa+38lU+o
KZtE0aRu0j2LGcctWAWDiSp05Vy2l5B1/WObTyfb7j6bpX3r4nKP1MZlqh7z3olxEnHCtsdC2bBP
TqtRCZ23NL+WxGeGGb2rWYvlNjGyZi1lAhFaDxuCcudo7toNQWdpgTMZ+7keHozR8FnryCkOhjKF
s7E+qEZ7lZzyqMGx3RZ9xmBaU8ZN/jfoujtsJINmMhECwAVSrvyWXLdYnModV/thw4TXhQg2xD/n
qls8saqa66jWbhqyq8lstMr1nVq6N08JyUSySX8f8gGdTaPGCjpD9niyi9CaVj+VDDeHlR+vyFBO
iNhGkrelRLSNGAX9UCIztCS2prjYdeQntraTIutebhvUTuIgKbhkzPEX+qK7SooCxMfwFZzJ+/ry
Lo/f7Aptf/YM0P9JpomwlX4xWRQDASgj1ZUr2EWmBic0ekei9KYiFG1VZg8+LC/tkeY103LAQk1/
3KpQpEnDuWkiP56vTpUF29VacyR07uGK4qNUcXGN0pu+zPf5qD5WynyXoCrqTut8XUzp699xAOXv
MBYUP0CVzfd4g5y/1egDSJpSpNl6A+J9bOtHOIRm9yuP2r3CfqVo16XnrRFltBmWAiWen6ja1WHT
H+wo9fJk9oUO9W8y/kCA2Kr2/67qLfiwKmPfiD4qUHH/u6ovcSlZ5Xlab6wupDCwOUN/gqf/DiuB
RW5qTFvLFM7It6/ImrJAGsFZbuI+d0mU//OwS2WHMdlzK+d/gLH+DvFs37fZWvNM2t+atPWqJ12n
ycvNYN9oxsEa31lsY/qDzsA/Ldxfv2X7FX9BrbAB0CCgr8tNyfWsTpcN0t3O4b/vm3/6Ftju8F/A
9vF8+gbpTlGBv7g+zTdMoSAAkff4niLFXJOIHv79m34jjd92AtwjGSoITFvks761CDMlIz8x4xmD
FeKTTnarPCRxsdcx2NvmAbW2dWvnZjtkuqLifhN7VXG1kjvdas4R+ErV/s9GCKhsMZZH/UK/G374
N3BUbwiwkoovcd4kZ7XpzrYpDm1b71r1T2PA3xda356YDbOR7unifcfO+75KbV20Nm7D/UnLyndL
GgIowH/ghH/fm7+/xkY9z8bzAL7it7NgySLRexpsV1q1XiXV58SUD3pp72Vosf/+Qr93Un5/FUNh
bB1Otv6dKhCn+jr3tPM21lrvovBL1LVK908DBP+4cP//Nd9l/5UE3nnZ2b+/ptHQi3ZRh/73J/kO
om5PstFoMeL4Pez2bRtoUjdHUWqYV/yI3XEqXFyA/v0b/ukh2PYynH9AVIbp/vswR2OjqFGtSVdl
BZtblDQOk9oe92OWT//jhcvDIKO4DQfSs/17H00Rch2jSS9dLStHe93M37sG6ET/k4zOPxCv+SJY
aowHQgv+2zNVegGYh+fpbYpY8nWJ0/5oWHqxkyHVvcPT5jSXZu05NIzCqTK70FKlylMXaf60TfSE
TLsadm2mdCdq8f4Pswr/sOB//XHWN2KElVpNNqOvdavFeMsMd5jZqMX/2Er8vdL/vwDWt7uzUPBx
lmu+o7bN29TGDB4hdQ9C+i0c22BO1ed/30R/Q8h/f6GDbwwTkhCjv584Le6MKKkN6dr1zXykkFrd
YVVGr7YlHRS8BuKxy3HXF3l/tuGf+HWL0mo9qn/S8/2Ho88VDEENugeKPt+v8iVObLmpk+Q2bRIG
AuQTvfuzqHU/0bEPLqc/nM9/fHCMXAzCB8wo7Tuppp2L2Il7vk8sqJ6u4KOZUodpnO7RPctduaqC
VhkG3LqXS4PHlof7xMcfFn87on8NX9vi/+U3GN92FGqbc5xIBQNiHTgfA4KeZomXoo2+aKqJUFON
2mtF47jZOPL7BHMQZa+roLaJ8Gva3hTNE5k1DWgXzSuwpVG1TqjlNLuqlf+w/f9+o6FsRda16U0h
cPfd2q6QGBdqmgl/3Vob9nMZTbt5rv7Q6vobXeb3kpCjbBoj9Gm/UxxMJ51lrY/iW0sjwRut2ThV
dVdUXunou1rWx6CMIguvLT27V6V33ZjMg0HRQx1nRUcHCM1nw5ZP//6mjH96U4gZIQMCZ+XvsgYE
VaVtEaO/alVmBw3Vn5cCYRxta1AOUhz13jjhMGKWCRLEmb2q+6rBiocYgPxGMwlimc00RTHpYTw1
tqdWb930iOuhp/erfuprfdxZgwGKvmhr0GRZu5JWU2zZVZleRrvDQMoW6qFRQcdLZt7DdhmYPevk
OgTO0PeSLB5wGVbQwhtaz546cbZGtPwNO/oBeehHFUkARm0jn5FvcYJmbTI0CUePFF6y49UD1l9w
szXg+cvLtEu1EQGdpXG8WrOym8KCgJmjAuvhb9++JXFTkhbrkenZfQ1ns+77/7E/yLgC3HnIt2wC
2qzfE/B0ikEr1hZnnkl/EFUcjolyJy1/GghjzN34h43NYB0s1U3EZxOt+u9A2tXpYDtpi9NShyBg
FRUykHmJi4jcx2Gd6ZHfCtxogJW0C83tzkt0UYf40nTPCZOAfidp+aHQF8mt5VEP56F9rmFmeHIl
3TDve20GZm9j68UyVy+x9XNltiMcebIOq7N/Tlbrq0hMUyv1v1rD0I/G2pXBpGX9jvm0ZN9DWzq0
S03/iXciJWbjrhP/6OLYdJsVaUm4FZjtgBpU60i/f10c3HWKvWAQ4n6J649ssqF6YttA4VJmXio6
/Lbr9Wlu44/txw2TcR8rEfMgvX2Bm/8wg5e6kdKNHt4je61Kj3qsvlXCvPTjMhzGfsOvomHE2gTQ
0MCH2R0SjK3zMWc0S/TZmWB8qKT+M2+7vVaCqLcJnAsGCnsfLpvuWnb80Ef6fYNcIEokDo0WMzTH
4WU2k4+usfZjMu7qor1PB8bmJhqvazlcpzLvgt5ZnCDus2u6DMdY4lfQ438yMvM9InJ0nbEzus2H
TwdtyvweOxklg8SCCjRWHGFOZ9sfFQe2umF5Sm8MwTChSQjN6XMonCs0H0+Togd9RbdmSJvHORWv
g6wMrt5XL3VuZC74TrpTkZ5AaxdJzbIIVB2sQZt7sNNGfKQis74SBWCw7rH7EW+dpr0n8nrAdi+0
RjyR0EPczeCCpVzSeY1svmrtK/nG0rvsvjCXIRCZclza9lDKSuT1Nd4gSz4/MYtxSpRe9cxidnWz
PsBRf7XihVmSOPFEWj1zfX1gpfo1acsFr3KccPTT2Ca4x1cns0WK0MnDki6PV2Ef5pl4WLsc/NbN
JuehH7N9mRR0TCJCXwKlwTpXigN+qh+aGmOcXvcE/ZJ8SnZVXVwRI3hk9gM16Oowqi8MrzHfqAVS
hSPZKPzBKnaKZKFAmbzgz3MzrRnob32S6xRQvzjFEbwohwtGyg8NlifIC7ggup6oPltj9pX+WWlp
ofBlWEK7bV968qgFWjkdmgRIfzhUhhXIOd7z+nLbtHaQDeYhFmVgTNKNldU+sHugl9oFyOiHMKq3
OOuDtkr2SQLy2qCm4RatheWx+mtNjcCZtbDPdH+dlaCtq3NEzThZ5r3SlrrbZbQ+VrM9KUUUWIX5
XunSE50RD12x1FXNssWCaNpPznBvqNAZE3oe7ih1982UvqZxgdsRb8aLYuEEto31CD/VSdbZNZb2
K3FIvPThbZHyVzMDMNej5zmvHlq2zTBrntVp3LXXxFDdRrP9EdOjRo4nFz8N1xHCW2eQunXk0h92
Me4ifVInnlIsXwy6T8z2r41yb3fDMxkCX9jOnylcNXeJso6/3h/MJJaAq5qfXW55lWkchNU9YG9/
7GM8wLPZZ4zeq9iTDhOOemPcxVJz14P2J7l8HUTjLdxgSF75otGwHmq7o4zRMo4yO6UvR7jm6W6t
StRI+73qIMennCohzkrUbJ40uhelbeiM3c7SmkMrZ9ellYUHlSPmWlg9LUPDVsw7m0J6npMXwR6M
LPVlUQqP/Zq76vAsZ0nkGlKCuRTiZL6Dk49BMDNoErijuMwQpuMKUZMTE0setoxB39mHVu9PI4D2
9oBO/1WjhRfpA50LEcii9yTbYZFb9nkTqNx/ZUyvrrNfzWlmvZUHTMozLE5Ejl+6cRaDvcdLB5DO
uFdVNhpMuWQ6ZzP3j/2jFcPRylNYlITPeV69UkUidHGYO1RosHR4UyVRuLLZjeF1RS+eCRfXBFrj
Y4wOAoDDDdiY+8xmL7BK1pQ+5goTVM7syutLhIwTj6mnd9utoGmFb8aNW9m3M+9+gCvUy2Jfx+WT
MQDzDjndPDnQhueFv54r+W5Mh+NYLl4ljLMm5M+oXsJxTUHoJ9utK9l2GWG4xRKD1rCc7hSlxF/X
OJr8MrP/4lDsy4XTbva+zneXrGff5EehFG/QO4+20p4gLH1qBCU11x+iwvgqTfQ1pCanzVhcIgbC
kkrc2cz8ws4JIXIg37R622kVDdxzGoU1jpngcZdNvDmNa9cxxpOsNXd1K3sraWJhrNTX9XMZP9Qi
Ht01j05Sj5l9VEy7eLovAFeX6Ac4+j4iMK5ivijdbO86m/6UPK4aXVuGshk/0QDW13vDSd05718X
piZ9VYnPUWd5C1WYa5SGN5jWs1oopwHOO32q3NON6gZC7mvWYz+z1mFhdQfGSF4qzSaJKHe5o4aW
Lt2sdHqGvsciZ7xuRyJJx1DvjKuas4HnqbhCSrlnEinUU2aoUu1OU6Wc+czMJ+rOfl6UNmZb7W5O
bmTlY+GcbNuy7aApNHkgE7NVHt5I7+LqRVTZ0Yy0jyylr9yroYb+cbouJ5Gs7ugor6NwdjEOYSQi
y22r0PpcBHEsuyOoPeUT/l5DFyCA9FlI+LXSMk+U2W8W6WTkedjKdbB0FOPz+7pRxMCB0qgNK1Py
lEE+jpkWlmXhGYvpbZs2ZT9vl8nEjT82NOUy/q7e9T0OUN1RK5pbBN1uCn3wSWehBSQNVuplOEjS
PS1gZsLvrFVgXAu8XFEPsNO3Xz/r2dkph5NWE9CFHZoajiCDRG1uzvOPTqmvTi9dUIjfqVKPSjFN
6iQ5SU21n3hn228W8hjoELCcYnwbaHf0aMDEKY08W9kvbKGY90Pz/0Cn+ypm+bOFSBWM7MGijcOy
0UljQL6tclzcIk0ODYuv9h/0pk82OdkubxSvSJuXyKzmkwUZ2dft8bjWzUU0mBQZ9fT7eCv8kgIu
vJV0lw6hUklNSPsjxXeixY/k1FtxAHWB+pSwntfB68oV/21UmpQZ/HJW32uM9Q79aId6TcxiIu9K
P9WFarDrtbrbJ/l8jNJpPuejVp+pXxyswEuXBvsUqDmtdlwhTZ6jGu62f9nOeGdJudf28U1USJ5M
xJOln4mCUYbo86eqcV4pzV9mGuKl0bxxUa1dHKRJhpVwZ3j6mLw1Rr1zkMbYwpW09g9Zo4eJObzO
RnG/pPazlpi7VY8uGFJ6E4uuDdUOX+JrE423lozaHuSQSlmpnPTQlOMgsnI/scbzlmtNcrXTS5Mc
qJbp7GVmfdWU4VEhSED1eGK84Dpbea0wUVrvhMMBNyarhx6xfHUDwgtx9JGTvmdq9sIsKhZ285IF
rJ7Xm6p4TJMYUhM/fbIXNqtKA9rBO+5KWrqfzSFRXMucaWVjaYDhhnJW++SHM2lX7AkXRgM1mpP1
XpYIxlH6wWz51yzLL1IBlUXncu5aCfPHqEvcBK7dhAAM9NrUi4pBvwNWvkm79Ibx5VMeLUc1hyZn
4inA9h6AXJZIYxpfx7Mw4WKbCZ+otxe+BYcDMnPbiCccuRDwQpdTh8lQpUk4p+vOquTrOGl8o0qO
NS6jvGutDkfOPlRTpbfdwRS1p9okglxdk1vOU+Bk0SPB0JWdtthQh4+0kJ+b2Dy01XCWnelBj7Sg
H+ZdN3eBLSxp1+eGucvV5owVEFqcpe+0xhbCCuhKqSUI1b8kufES7pGqT2EtUvI65SHVR/bX4mvD
q0MUSxrFHRSEVI27SOWeUqhTkBn3il47t8qLidts1Ov+kIEGDHdGp/gVnTDJTi5OKx2KRTta0Pi2
YN8ouK/PzSGTfzCc/Z5o8UlV1Rfg5cckGneSpGehVJCdrByJKHJ8CbFreoyKJ1AGqlfnizmPoy2X
ey2K3S7R3REZFNUcPuwY7XtL8uK+2KFrS8t8vOsG6o0426Vzclxl80g03pavyIxjX83kSYNf9PFh
e4vbRlNpTruTMIJtgCtu+h+jWGC1qf4WdkQi3Ski8Y2R0UCBaZ1UhVMR7WZ05+R1DktTeDH65XKi
eXZWIl2/+jjjubNteSrmgB6CrA8WqbQzm74pW6Ch3FOR3fl2V4UzMWNb0e3Tt28zlPKpidWjxSSv
1yyRlw9321pqysuStV7tfGkKBc+Kw3nvHLaI0yFYhIufn9kYrfLOBq7DxvmCNOYvOGCgsOYpZn1C
moMeddJnnjIul0SuAs1ktaJV3qXNzHKK4WGq+l3vvGdZ/LQQNdrOuEvoBNORzR9Zep691A+mM/mM
a+5RbbmJ5ei+IOIZpRn7Y6SVLnqWn3Nj+na67AHjn8xUj904hz8iMoM3UKx7mAg3xEO1I1FmPbu+
CDJ7ucnWNPbmODqChAieYjwJWScqDvfQZKB/rn6jtr4u1MAh8SFzDLJKB5qb9mreugnobFF2u2I0
vaZJj9u/LcidERdXn2m72Yj3lujDUlt3mi5e0mT9QnCH5IkZOnb1wilNFxunbv1+C6SxntwgGu1N
Bn1l2n/cwyiBUy/P7mi14aLVn2U67oZuYcVIxuzS12mrR5N137aGX0+zb7PjFoKxLR5RKEdeq3Tl
BSJBnR2QwrtNquJlUogupsO7W27qSKGnnT4zuX2vwsIqsu46sz4JDqN2XF5hmYI1ZhCCsYgg5zez
J5Es90lPygM8sZGnbFFRtkLaVQNKgJ3NkY/KF0Wv7sCs6dwoe5lNvYWXMb+X7eXAYMYZxQK/i8wD
f8Q3JO1FSCWSE9AvHcFfsdwh6j/0wYKO1XlNbO9WsppyZDYVwLmt4fXmw0EM07meLT+11bu2v7BL
FTu9geoPZaM5ronKwIX+mRWqh/YVFJTey42e2ZL1LZI2FcBIHjxLYOa5LsdYhU4o80rywdxJZXRU
hhnFxRRj7/igpdm9DAbGcYii8bzC7hVNd1uuBdo6aiXvxqJPjn3RkM9TjHYwNxswtdjIfq/jtki9
M9VubaiHuOPgbBwHJ01uJ2s42OlML11Ynpyq+8TpMa6UBo8ZWqiPkYYHKaZYayZsb56X++1Co2v2
MjOaB82crF0szb6161CJYR2IqKa5mex1G5ZQoTxlIoNvWVnHrSSYWXKWySmLm9iEDS5NwFDdYckz
v6rbPafFb+uoC7YPgRvi+KVMhmExp2I0z6O+vAtHOmTW8Jl0zt6BqYXmBIW5Ej3ZJewLbSCTb/Lk
aLfpezLP721jGpz97HZY47ucWznt6p1aVtxV+hcaRcH2njn4S519ykZxnCzxhHkHEJa24zr1uJw9
q8FJVdVg6SXQCpbTOs17pUsCg+dhOyLovltwl8bm0ovyYYfqUWhA73cUbGuV9qBP0L7S7iI49U32
WSslRafjqfOwq9cG/WZxHKPm3lqqT4f+dKths7qixtZdlgISTJ0c4QB+OgjmERkJ1h1kRY709g4L
bfI081kRUjBygU3Gx3aglW6CVqRle8caA5i8XIKzy4IIfM0Q9W0zTAmHwwqAaq/ZYf6N+S1BRmqf
TsCNZIf0qrtzn9iBbsZ3xpAc6sz+SpPlySBzT1odBecxoDmHk2PqTtLm+m6Emd4e7ImTZWWUE4sE
Ml34EpTSxRmP8qwct1DFAjT1cp+uAjFeHoT/pVTUPTEncBzfuBybYg2jNN8NeA5MZhYgHehPSfIa
LYzM6fPT9qA4sly3h8qK6WbCRq2sJ37Ci03BHENiHDD3ZqjdT7X5DlFyD+e1wVUyCIZ1Y8Prq7GW
RrE243aTYKF2KQXL4PgTMhlwtniQ5laBzI6vtH23xvm+q99lrWKewNp1puKPJjKh2hzQ6fNMmrW6
nO06oLFWrV4z/CXz9DWOi1BbkiCLTbjLYbKgJyJFjMvMELTnfa/3tzTActdO7V/GwgRI1EXHdKQc
0+PHtcuel7p9wF8Wmk7+smjFO77IH3psLK65NL+w2D2UeWri6FP8UvriLSsE+SVHRmnUnYblM5gr
92jeK+ekNh/GYbxaQ3lSmu4eFekLRlVhoa97U8J8uu30y6iL92FQydWH+y16bgGKffJqls6NYU+f
Wik/F46U+CIVuQeye8sZudHX6WMprQPmAs9droXDOr8J2HvLpN20fNIU26emmR1vEYnhslfPsabe
g2Ptk7Xep/NwkablvVoLf7vom6U5lr31vIrlS0mw48szkEY1rS+anB2qZb4lJyjc0qLCHFdAwfq6
FtVBN5orZlushYbuMovqAR8dOmU+zjouMBzR0ZRuSqrfrEnvzRrGYybm0jWszR+ZT9W3wSJdJhHR
GlJcG09HIok4FGiliXbct5LGPsSiN0tb4TlVfl5KO5TYPw3/R7Fayoe6vZvHtLstSB+gypLjKGSR
XVt51bQ2IX8Iv0urO5q59dwbUMqn/l2V6tt0LF+7lLGDLvsSq/am9owBTdlpcMRtPiuX1ZTv/pMi
SR91Tao9JmR5RXdYhyl3Z1qp7iDVJ2qu0CiWg9RSPUxN6TON+ZRH6tXAP31S+gcnHt5KI9rTm7pv
GMZg2OnHwI61R7Gj5AuTJKdp1cTPvS6d8VA/VDJa+YmR5q6oGLXHlvpSIGJg68k7sL1fmfK+SKeL
KS9XrS0G+Duzh6mTgs6/+jU4IzMumfoxLP0LG/l1jGrTTRI+bRTTz3zkzAzQnN0o6j6N1opAd6z7
LXks0DGzVe1hnQDQoCHdFWvORBC0CKjNezuCIcodDbX7F1ryjyUXbkMO20hkO6Us78zYeelTBE0j
eiBaf9+scwDlB5Wj5WLWxV5rGzKFSgOgV98co7yRascgfZcv6zIfu1U/IrJB8blIGBbYLbFYjB+J
hm018bEGljcLYoWS0kAowzaLfhV641td/GAI/dWYq7NCpEDFxZNZYGgc6ehqdhJMiuCuyH8pGWP0
KkEkmUzN7+H7ydniZrN2ZbQAnRUJNKRSkARtvcoa7zYvBeJL9Jg7sDGHXj0gb3PUm/aYp+0DRH/o
mbH8KMfR45I3TyOglWv1OtoBmXmyjPRHatk7hna+1Cy+NQlSA7OP3LTRYwPuNDTTpV2cB7WZmciQ
kgdUwMKoYUBBV8ZdjA+2nY8xYMC6ExShrpUWD1UynGoEJnKdwg0j+rnKd1w2YdfxoFIXbCetq/SA
snmfGrHjpmt3GbLsfnsx3QYKzO0Danuau1BIxrZFrB7UcMHufWlJi43uaTKjE8YOyc5ZIRYXPZMW
SsqeFNZ+nR3IwqRmdVMy2SiZ7mAxS2k0+QtkIQtuTou92aweOGVgjmX2vuU/ktI/Vlp1FBWps5VT
f6iT/dPsoArO0brLW5m17fQ4kAaUZxiYWQKnTErP0XPZtcbipSFqqYUUDrmBMdgqu1TjoaCiZT4G
ovnkM2Ti6+lyb5T5E5Z11xnLA9scgngc95ZMyOvtW0Z0X/XMeks05aZyWtT1qxMI+GVeKGe00nyq
Fd1PzeHJqevbSu+pBOgXtfJUU6ZYpT8Nym7LM6pUPMA599rVAI/BL2VgP7jayAsQqc3VYF/w+noY
hX7ph/JC3UHK0ukN3b300ojiMizaAXIfhnMstCox46EqJPgpF75aGyOkX8Lsmsukys4xKjTyisAy
Ss2VuCDHKkc0t3krUVTFtN7wu7F29SE+ZGYSConaYe0WqKH2ZndeRV6UTftRRmcxqR3HLVfjc9Nb
cNHXY2gMhq+XksFvL6lx6sDmbgKQP4vY9LqW6Brl+8bShCelFmcvG99GHfJ8rJY/ha68m9lwXO3i
kACC2jSeM8wqUQpwrYLRq1ni5nDOM55gsBhYvrrZ4aG8Kwb7dY7Ld1GLPQfoXDrVdey696EvwrbI
H0rRP3MVwiyT8eWWLdsTEm8LKtNdu9UJc35NRvWIovFeKeqvbUfSm9sXTvxGgQ188H8kncdy40gQ
RL8IEfDmSoKgp0hR/oKQG3jT8MDX72vtaVY7GhKmu7oqKzPL/lxC6zwo0dPswhqBlxsN6osiNYIi
vTB07ZnJpCPyiOnU2eppqdObtiwXNaIuSM3lYLrFxVY6FDoipxJsm6eWeJYUyrlvyqvTkipVfbRZ
qAPGFBVmPzE2x9bRo0FyrfVq383Gv1lHuSiaIyI9DqLy19WbjRFRpaUtsBxQsEVDYooDNxP/FBG2
6wZB76rMit2gNL7Is22SFX5VDEcEIKdF0XeqdGhSvU+kN/HONa3nNsxHekrmZir1O0f8MZJnqqiX
L0Z37cK/N5b2XySgoM89nUcVUYQrXZWFVQaGQ3t6CmlTRM+5cH4nPbt0aDEiE4VeOXI6FOVP1hb1
amGCwFrn17upv4XJ/OBY1a9MHDuHOi0ftSPcc3QjLg3nwRDtmgz328sWP3WRCzjaDQ9Pn2WOJjNt
GQ8gZyHZzkPddgBSYcAopH+J1yMsHM8ZrUBrHq+KgnhTUZg2mJ9nLmwho8bdBx0r+BdAR1EaO63n
hEPVCKDELD/MSnIfGf6jLI56p9/mU/3DGrzWqXYWU/6vHtRjKoSKd+dcr9uFUGc3En4uX9M5PspH
odfZoRAFR4vF9Hdt3qgLyfziruc6piVV+rrep77SFoGdLF9ZU6E7s5t759D6q9PDNJXBVCg+oOg1
4+cIpU+pMRUNoorqDGc1sX09zLd4Dhz1XDYzyudliHcawxpkrdzUqY8K8QU/j+9iiJ9g3ewm0Txj
wHRM6wXTRU9fD1n6OUY1YjdDPaqK969OtNNYT82KODD5cxQ+WIqmoFyp7vVABtXU/wqRknqOXx2T
2Vc4MK8LjvlZ52RUQNN1SfotLcSp5WTf48T6hxf6d9wVn3VRAznUSiDMqMeTG86+25XHYjGfMIaC
gt9FgevQy+9TKdkIubP2J/Pqty5tz0WS3nArbVaic7bONN7VRN32qfYcuvbX0hYjahuTJpOuvzlM
Y/5DnDM1e5T7dKHfsB5Sy++8+skERR+0ZaILL36mULaz+uRbXojI3GOEqQAYP+qmhAmHMvmi8vxJ
Ih3Ogna3RyrpCoHMrA9ra+yAYWfratovsYBywW//FKG6Mor63tHwqqv2HmbiLaIk7cR4600A9QGM
pFKaA/SdwxwPh0Ixb+yRjzqs6pM8dM1kghbh1AEZCxIgrWKodFagma5+xqH5WibzoqGpcLtpHaVz
vo4Q6DUjR03af3sqZX8uHUebkKGWnO1+3EWHiJAss+bYUseVa8eFL1KLBdLjulL24Vem5AgF518E
7N9tlKrohEl4ZqRJbtMcCmhBlpU8lm11GzhqFE6TytKekq54Sl05nMMA7Gt/tVGhp5pGr0vIdE+9
SV9GeAA4dt7sWntq1WX5zMrhrLkNje/2R153JsgJ6QdecWI6WUl2MNPq0KXWQ5zXGwmBk8iA3lsD
maNj+gYCs7IeMMKKZKI/FFfbFh+Gh1JMOn+iySjVYZ/jnLAuYxs1SNTsU3fEa7r4llerVvZRMae1
OWenQdEPMuQ2Q31Wu/FfYiF4m+o8f+lKPtcLX0nHuXoRcD0btzZ+3FKlgYiHyISItcM0YR159OVT
lVZn0l400uUxjY190cIhS9JNGLmrIVPXAKXaysvVx0qncNSGY5W1bOpyW0gZXjcrF7sdPnQxbuFK
fmR6/ui4C/iABpDuIpTmwFVIhVTCMoJ4gCHb8qNydn19ogeGPf1pXuqTCvRQqckGIWy3BgFt6f24
P8LysL6FFaJk9xHkAbHFOqHObxnizTECAGsQsWlHD9VnVC8AkU56z3P1mklK++KR4odGICNJY7Dd
TO8nj+zCdyOStESY7y4O4auR0EYusln0kGZns22QEemxEuQqBB4qC2Xu31wwagNEZV3iWLuO3Pi7
HHh4bWRvlVE/9QtbkHVVxs1VKdyHLK4xaDZgwabpyo2K1EfV8CAUsXHgxnQdxAVtpHRiwgCFwS5p
AHAT9T3HeJdMlowG1g8gSua425GQie8FB++P3r8R3jY5ZE9mHxVcHvxNX9Yjff4on7NckxJ+Velo
ARKBWQIgFNvEBuqGLTWJJwmayRAOBO/Sd8idaIfc0SJJYiX0z473roUW2NW8RW+xzWE+6O4n3bhh
im/kaQ98UTUOK48G6DIaftV3q5wxLGrsvQsmablkZHOjHJbqoUuaY5laxyXqUeu9GsSOuIGV0XRn
ia5I4C3Xd8qorI2h2mkcALRekjDZMSsEFCUUSJa7QLMV39bUfZ4TzSAteDXevFg+GPpB3lVk9i/R
1AIexusoHA9hfSmEcpxm4yyXWo1GGDeLAXEpvUT7zFIPiztiHkRvgNSKCHSj9F1Nwin+RFeKb3Q5
a8OOKtmuJW2Ax+Gbk+4X2mPfOHsTLCWN3xint7aY7MZnysQhi90Hk75cYeq7Rlsu+jKctAR8IXv0
yuyJ1uRjVA3VanLMzVKesLgJZZOhC7zaXPUjbuA0L22jX0MAWZgT5HU022uHxgX8EK5lVBs/p4FK
nWPo565sfEZBl33Jmanc7DRGGb2QYVInpOGuidD8pPTU1h2cIMxmoDoYiflRGsJXSa5LAzKs1IBP
1EJfjgOF7FMUhyzcdZRQPQcE0dobkbpl2CkUqwSwq673/I05zQ9jLB7L5FkyBpTeWxdO4MSab+Lh
Y1OP89NYbFsWCuxNQtijfFBOYs4rJjlsUKxvC7fczSwJnpxuFTv+hcqCk9fFlZbWrySu8FVyYTkU
53Ph3Bkuf4GKt05BC/p23Lpqvh0bPd2XBtL1gcGNJJVy6XdjfnNqA/Kms8rV71Jnj2Rn9pHjTL4J
GNHRjGnL0W/EV6Q7a+Zcy6dQtf+8JRhidyV3h6fIbfUy0xuQGHwHzm/Y/Y5r4pJZsaTrPCq7665l
Pf04ar7hr2i9P/NHbD7o+FNAQCgoXXAc6DkGDPfArcmWc1a/ylWZsnDZBXx7D04YEtD18kFuf/6P
Z47//0vlg9ZBxnJSL73KNtDhIt1LOXCAM9YWTUCIDzqJRlFgyAegFX83U8JtyuVzsdJAjPAGwYSi
5VAqypM826tyXoHiHzOYI2Va+B7QM18rz0QExwMkFa6l8r6jFOVnaG8IGzxGCSGzsmhYsv/xTUrK
dJUud9mtkfwGp/2tC2vVgqiwh2V8lz/a7cxIk70iyr1h/GMRzk3sK+6T0abBCPVskE4kuQNq9hov
XzKtzTFsAPfmelxuMJre+HaeqnySstRLPKilLE6eppl8l8qnEptrO9V99Kdrj1SikzISOlCyPbQQ
Y0JYoDqjuBatD1jhvLxMET4TPy52jeVd/ljWezGPtyj5Fp66ce3639Aek+4Vdigzw5wztFtEhTv2
iIA2Kf+vXC/l9NiwKel97dnCHCzXEU9fdBeyo4uZK4gJPVIleqmGflMQFU1EufIhl6/8Av9RyXiK
nSyzViTCnS6A7CJoBdxQViR3OysftHz5gc+XgdOYEXNyTnDnOGlvwjjZsAa5UIfFWtJbs5xnpp77
3pgc2VHtHP3h6w1//r9o2dny+rTJ3roc60QwO82ODHr4ypdt0j+XsuVuPpj9m+ItKzFK9wKWlAzK
1Nfm8C6zRsuezj3v2C3vXBpvenB/ORpk21nVto2uIa8XCIFjGuyf9ED8Rhk5bMxdPGkr+VzglGzx
rFkv80vetxBG6VEAyZd/F1w41atXRzsZhgcQXKttZOwxXySun+Heotj0cHgexc7x9kkyb/mhICXh
aRrWrQQE1pMeAua8dpwXBV6IFv+/hVtikGyfWUTTuXeCzAlE2W+EIbczj2uw5xWvWC6PLFC6K2hn
kLsQLr139oSW3DBgkWtQ/iMZqNiV8uxVw4rOOzDamPInKtT+TZK8ZCAaW5ighE2R/sh/IMOBXOLK
R0z6xLOTMV3eJ1Gg8eSZSv8TE4xoV3rfRnpmr0TDM8ccAeP/98e1MtF5oxmJ77FV5wXncO4Iv6s/
AKQmUZ8134LxXoW8UJ53Xr9WLsPd+S2XPUTvmVcBf5VPwgTjaQjZvT3LUqd9D0GKyxMV9kkDIGB8
iZdlLZvaPOuUzxrsQwbeoUD2ZEX8H7pC5nrKCk5JPfiBy0qVVH3yJFD0SDxZeXSwJ4gZ+SNfqHiQ
wHkJOnRG3jYP2sKZRD5OvexT7iZhpgKMGJXyipDCAyLqsSvYA2NqP3nFkeEumwJobiagCs08YFu1
x8oAS/MVBH1dOadyPXEg53SxMpYAu5blkRKnOhXEgcXc2saZ7TRF4kPW+yNdPp5tNz/I9ff/TrNu
GTyjtP/USMVNZZvGX4TPflKCDL9u7H9WTUnHGIp4DAEPbVNF/1954X5S6rdsUg/pUMLMviRZu5F9
Ufl00xlQgN/oD9mY+TyNkDO/mBg1pRvndqJ4r99l1JcrFhdWougjCtFLy7glj6S07dx9EX16URAR
5TDoX8udxJXPC3puuVIj1xfDsq15nJbyUpEjkBxMxbS1mk/LoKdV//7/NP6/y67uLh6pHzFAfl02
Hrv0zN6H5nBSGCLYWt5WxhyZ5smiK7MzmR3xEdSJlEmNTHmHR2KXE16ALWPme1jdD0/7b4OGlzRd
ngkO8jP02l2rhPvMfoQ40Yp3y7r14akuTWy8+YqCcpG0KWE5L+ngx9UgM6CS8BNFni/3bGb/pLp9
Qv8j8wP2pyfBuvmlnh7J9WRdsRSErs48RnKhVu5BF2DXinvvFm/Dq3Rha8itJhcX6zPjaJStf7mB
WZyqmh7R220V+1mpL4xJppkakK6de6gcYedC1sdkiDanNzjnpbzJq+4xhpIRtGLvyy/lONA7fROa
HokgYQM1/Lsb8WjioyEnmIW7nFBgRsYvy0/rM7rC6l+6oi02LO7wTdPfcKjYWBBG5WcaRnk3WvGW
1urV4P3VxQHj3CO+DCut8o45AEepRCdF2F80sSBiYn0sJfUuB7vyYnftPVOenBE1C+rKZrSfWajF
xNGcvKg0a3UvDmZQRNakPCfRkPOalpU8Hjrwc1MW/1SOrDCZaQj1IpMiGVlIQ2Rs4ybs2NpPrSjl
Tp16BfFCv+uw08kr7ZXW1OPI3A7GeA3kba3ABqJ84L2HAEZMnv5mabRwhdQcY7hO7XYpJ7q5hPSc
Kbaxyie8/F2LSsZxjIboHbQBCD17ZdY4FiJ0QZxy0wtY/2ow66/GgIoIpLj1Hv52EHtYzK9JacBk
NHetg+sHoa8VE+FbRh72Bnt6dHnkn4L8GDOzbTHOUEmrFbxVp8NErOZZyO0bWt6/wUkedPqr1Caw
NGusWvIKg58UOKTOUKDVEMfGm8yBHaDqyMB+rpOrE3Ogi8ggwYp0Kw8ThrHKtFLrxUl+Vjd/WP2b
DAFqZGFo81HNd3mgWBymjRK9crF6R0VPGs2/kpmHPDpybHjoQtbljsD5hUAdW7MLtLaXEvyEsmbD
WIh9L+kMWnybVeOTZ8T644o4s4QkDJIddg0tqhSynzzCI7PdhvUThCGZdfOtHKW84dR7bNXAgTJj
kPD8wd/9TobMYZxuS3WY3Le6jx8455Pq1epRyfPhfGIO4J/gqcNn4Vm7Da3ozCW0g1quNKQ/pD8T
ebUVqUeTiF5PDEcpBlpEpgNuLL8elPfMxCBE6Uh2K/eU6TA2u0Bm+UQYbZr3MkTz8fz0F0JYHH8B
kdfqLWuBmiUx7D+2TNf/2JO64mTr3YZCGJenUm9XYUQ0n09xHnJoKeAWusxwjaT7lk8klWk53oN5
SOdzol3E99CuAyWN6Ol1vlxjaAXuNNHlA1NyWuwkdO41p6pKbfHJopXvjt7M/BnarNJOWvP9PQYZ
bqe22sVR+SYa4fPcJROGmEqkLqoqkDfC8oeJT3IdmQ+y+sqcbpuq3yEgA2PF11bKya/oZIh0Keo8
yLpbGH9zXMo6hbWtUo0S5igGSIuq7IuFHvE8yKr7HjS+lPfKay+nD9p617God9xvCsd55c7VC8lQ
mX3xxsIaYK4p3hLuAA8jPk4x9efOLNY19ESGua3D2tpVCDS42ZRfktfFGoNA+NPW8zMWjWerLDca
bOOpZ4F7F3mrCAT9pP1obG8DfbCcms3kEZwIMAsQfa9mp5m6nKchODjBEnY15QqRCLDkW0ZkHu5f
MsdwGAGW/Xeh5mo29cDjhOdtyu9sbWwJVTJ76leZLBWpyrHr+jK/TkAKZVij3xHTIlapkWDKJkie
ZOLx9/zVS4nxTFzezf7W26A/ur2v9eEXsngEqis22YJ1osc4KEjI/dXV0y9VOu3kxWEBYLGw8aET
YD/GVHm10N61PJPmJVj60xu1FuhVKq4ukR7B5ZRcAcgEIgFmU4Fwpd7qknYOR7huRrvWbug0qP0d
X7bLMFlPplEq1ILWNTXRSiw1THSMfswYatVc4/DELkYg3fMESVEgIFqF+lWW4rkpacCrlUtfxgIR
IpFBidYSF2pIOYkZbyAW72AU3mZ8TLu5Ohkd+y520mKH6/TkL9KTbRbNfsniX7OvFHyOWvOIOw99
eI9Qn6neVzwW1yWZYAx2SHmc2L0lNf045iHH0DuZqTmEIKdxqH4oIUsSjzSTmTfjdEef8ot/p+Sx
ec4mqazhigHRvIb5M++YK/xrp1BzK27szvh6FUec/iWvPSzdJpqCWIZgpeSG89Gl44SX5QJwBGlh
1Zg66U0xOIhKrF2/hMwodn8ac3wQaCBgxhTvVrtMhwUC98DUsLBMEuyDjH+lCN2gKCNknNVMyx/5
lzWRDav2nEI2U266nAgKxH2AcKcBAuvHfi4PXhKiqerDD0taWDZmP61T1Opru1GtjTkvH1WoUVrn
zboXEfx+FYWMgi8Wn2Rz72M6n0Z9vifO9KKKiYImjQ+xZcCOCyvUdVXzXjGXYjUZ1kF3AfnqSFyH
WfTHIozw0rHo7O0SpXOuWVwe3CRKtxPkfVhxCyoKzU6IgClCKXwcqQhcwk+Fx+Ks1/VaVcLXgmmn
GLlE/+yc4GWMs4sJYPQsTLp5mBTTU/XGbd9klyRRELkv2cUd1ZeO+7Zq76qbAzwLUbkPcxvdSpCR
i2Ji1xi5+35u9iPczcDqx4NZGBeTlojvWuZeE9NFRbN2AU7VNx23skYjHJgdsQRYwfHBCa+iY/JV
qY/RHYXgclhmbT41FpCeVrmx3/Q9I+7Zmqg6kQ60+KDOU2VQiHbw0efI3nixM55w6WZgHgpJn6ZH
BMgixFFtPbpk7diQDWm4i0WDh3eq+FSS+pseBJtXd54TcwBCyQjchlf9aAtn/0qb9cjXwiH8ndGC
MPDOybqVhh/oZ2bm1RuXWgeDMZCWjk3RbgecR49zQQMJKaQZByUk/a0eu3R2Hdu4eFWq7hPexz60
HSNgo5oS5U53Uz4md6UjikDFpOWm+SKEndfbp9wr7POEr/O+89qd6MxD6Hg7FVS3KvLLXJJYQQM6
qDrcRdo0gdH33Rp86atOobJBGrQ1BREXh401pS2LDhCY1kl20zH8XLlmYwHLusFkzL0PGQURlTOw
jy3CRlp6p8ygD53SdugyldQNesZmYsD8kw6dNhBa8ZRnAxTksty5KtqxPPqoROuskiy7Fxnnc8hY
eM6K2dhi2PvQWMX7ULf5CkACemZbrs2Qwr9Gdlu487UfHJAeyNexgM67WKTIVn+dtfRqK6a1SsE0
syoEaKb0D+PhlMf2vwRxpUlTwCQrnyfnvtjKxu3E2R4QAUYQRKBkWgCBVX8BQklpzovSQG6ITypn
lIDLB3jk05t/FIn9kkbd1UoG32oJV/p4Akol1QCrbM29W6SbrMZ1sML5ss7Usz1r8Kvn6VxME+wC
vBFomM17eSUNDRFnYNQc1HoWy7oZk5fKVCGzptNNim4jnZ4ZlmE8rDe8puAAET3VqVLWDm6XPTIA
phMFGv48erIoSHpU2MhRdO3sFi/4fLt4Js64FaCekbgo2cI625iScV96+2aJd0OlH4FcH1BBbNwl
v6a2+c8aPKkYU+lql/lVV8fQr7LUhmiW4iGAoYmi4p+gVzpEfaYEOFrQ08eqKREBUyIkttY71PiL
PlaIm4v4NUndeyPwuzTAYXbkv+fMdYTP1I9tOOWBmc8bjednls3j7Ba3SksObercVctT+AWP/r1e
fSlqgfMbAwHUjpWklgaFLi0dTQsDDqvAcmoYlYC00AkGqFb6aN+KRHvXTc3xndzhTI8tL+gM2B4I
saZN42XFymUkt+d5N10V26QZVBR/NqC8Yq8jpX5PSu19UO2vHBd+3w6X35YGQz22AXMe3kWtPHSZ
9mo0oJpu2e0glECN7SmpKueSjx0QFAxND2gsZ7wFlVWPFrLA/o4dOmtfQ9ZxJIXwCAr7lNrdxra8
Vz2dNraRvzLbkCaeEt3DYT46Apc6CnqaAvZEPSJoUBudcZnD6URb9YWD40s4eYSDYYbQyRq+oWgH
4ch86lF5HvMUmhlZxBAbAomtiElZodsmi828tfGkGcix7bB71GLtU13E2TCzc4j77Gqoq369gDEM
rfvolO7roEztaopY1VbeDruJmXN487YbzUq2eeK8p5Ox0JRDAmRnarPqJ/PDqNqdlXTYnunayiyy
p6ymh941pbprJ8kdTL1401MmYMv9aYfMkszRfhhFex0s0ggzN3GoqqddPof3aU4AD6rWXhVKwd/p
I+o9evQtPFHF08Coo0fdDa+OPr9wWD+JzDmWHcWtaS0PGOZRtzbpMx2saM1zlnojHkDBlifNKacC
kMXTz/1ibjXMJFoNDBo5Z66mj26MoY5MELMIL3AU7QAVrX3XGd3oOssnvHYGYU+YTTg1ZcgQqwc3
zm8qAYaBkQFc2POULifhut+TAWSZDNMu0pQ9nJj21IzxvqunbKMp0XPfjS9zpRWblHEZ0L9GFqZq
4tKdHujBMilZ2UEySGiUGr4zwyl3phpqiCCFzzZypGqOvmiFePQ0Wc5NFCWchWUc1wtZ2Ao7sRUe
l7tK7wPy9n0DcVwZ6vd+rDdjR6HSo+1uhoUGF36zmGz/iJEMVFPRF2ld8liI+pSoBsBlqZwrA0m6
UK+uRlelS+HYOHOK868ufCt1XgqQy6ETe4GjF+4DCUJGMrmBb8KS/5EZ1M9mr61R7NTrAmQEjSP2
fS5RrjEedb5og8aVd+2Em9mC0hcPzjPS7K1XTrPfq6gS0F8hBi4eYaecart5IW7skIxsYHVeTeBj
B4flmGHMxaSX6z5rKN2qQ4g1A1YRtCbU2q/QFcVZeykt74sBMV+eqCHTs0khl12WzH1u4hSgBCwg
t7d17UD6w7CU/69gdr504lFJEbwpTQQ6qeNIDblKMXa4HT3mA4JxKyVnreNVa2pHxaq2HRRsdPuP
8Qy8I+N5if6mlQmp3KMOK3vOSf3sWX11s/knm93HuB4PTaRdLR13QArUqLFetDLeZ+7wWOUjTmzT
U+vyc+YxAm1geY9j5YdLc06mZtfRLffN0qG/mExHaafGwvwurGyDKe2lcfSDkg93AbeISZi+GHXS
L1LgIJ3xPsVxko5MEeDDeyjL5Au8Yt07rN1BjWhtE1nI3PuMLDVRJGEIggwUvwxuPWxUH0bZnubn
t3whOtRFV0/0FXJnlMVTDmF8/HCN9sEyhoAdf2IkagiJwz0uikonodtYmoCiEWE425DD05NJDAdC
kftgoJgklaZhoR2NOLtA297GaXgZQLdVrf52+ulckoBPpRwMlynvneYcPGof5PLpZhnCQzvGR210
gIi8vfzLoXeY8+jE2xrQArVZsFhR4ECkb6IUmhDChqrm1RkHuei01LmKeA7mJT4z7u5DQ0oxt1hu
8rAKusH48hdrEeO2P5TTnmmOJ9OcNnkGrAFmqXfhvrB/TE6xrBre08x7c+uS7u1EMdGvGDTvI0Jb
uVl2tZNwC6iTLtpBJ+dwhHUAIXgG1z8rVvpg2S8jqhWVQagZU+OlocEsGAdEN1uegClEWtQ7CO/o
Cg8S7QcudEsoVoW7N/IiGAhxnZ0HUoteEm0HiBBgtU3WB3Fr0zpEWUspo7k1rFH456QpOMFs9O7F
qc1tohe3Oa+uRfyWEFEWTfrwuM8yAk2S9BeWHwMa5RxyHhzwHWiDw/dQx+zkieSqrR+GcI9U3HLI
kDH/9bMC+2VSnRKOTqvg+06m75A6MBF73ST2HXHEQK0+/SSOdxgcuw2mYdn1yDinJiZBzg652j7m
sLS8oZLCfrAIrbjgVYFCTyGafVrLc2SN62aGQtMQQfJHRQ+prVnEou2PDADfKPMXFbMvr0fTZE0e
H8OofZwdD9Hi5Gu8IkHZZlmnzE7WRm9shS1oP7H/ERAfYy/ZYfN+70QUomeja2uEew6KAwN093nE
28qiU0bVuzKJKasyHWADecHQYXOnYc1ml2cYuOcUA4fc+5H2pa3k2cZYi1duZ6P7Lv2JeccWL0SK
52cWgJzJ69A8MUpyZPodtLt6eJXdeeiRicAzkS9WRjPBZu8NGsvAS2N5mxY8i9sFGTMNYSVkPrjF
iIBiw0ghvpW5FIBGZYwUCADVoL5zGMmDkBDewYu18G7UsbzIVxyqw7bh9+VCmZJm09bQggCOnXnc
mGAIeQmFgfUr9/Q4kBPq/dbpYdx23sqMZvhmKi0dOs66i3Tb08kLovHU1i66rpJiwAHQ0fn+FmZv
RmK9Esy9sFwbNT/C3q57walDDtpbycjcGcvFJujLC3Ia2b3N97j4nJYqfkn4QubzPbsk7Eu+rEYq
H81ioXUvct3TU9EZNS8Ex6U7h/BSLANpDD4YAO0knxRpawihVI7ZhAUEq6RrQqZP6laA03Kycmt8
icNx5ihjDQ6d9tOylRZj+JkaDLd5zBcz6Rt5nj/T1drI51ZC0JevI4+XB0qkQ2yWNhq8igm7OMbA
DuPoIza9GAALMSbc8raiCkwdIrtcHc4MUZfSK+7V1xrCVEIHQXVkZ9uAIpdGO0r013zhkXLujPj7
upb1qxQaFt8N7sWhSpBOt3ID0165NZESrWdegF1Geww0COkNiJOHEwQO0Gj9l1lZQyLdoeoesKup
griwgx53jAWxBS9Z3SB0Wsv4txCfHfT26dCcRYUPXu49jOnZyEImsTiQogWCYRhPGp4cOFlYyJ7w
Tc4sjREDXqDJ9ie/Jiwb7ILbMRX9OoiMOgsHHq8H1M/PaktOyY724tuAOnTMq5NF9w1jwZZaGDd1
QMKPUm3WEQy+7oe3jFhDd5sNKkDGIdAcRwW7xYT0QIN+MGShB/WCONxNvG3bCtpY27tG/zG5yTFF
bSwNNNzlZsO/6czf0J4Pzph/GR1N3Hm2D5PZvXb5coDVyOiB2n6Wh0Q1dchuNJg500nPRh/MAKMS
OKzCOqYkgGoifHmITvV71WtvWJ6t7DFBugVJtemdjcHij+O7OukHi9rQJRZCubl21HC9hEG7wIya
Q2eF2x66OFP77qNdXDM473YBzQjah4xYZHs5Lhq2cZ1qlKtVf7b5sNF+9YjJdU8Dj/RdvssinM6d
h5XGRMdpPjSY/rcKadRQHySI2lJnyj+p+e6OnuySXL92iU235WJ0P1Wl+0ntBTW2+zHE9CXNHsqE
C8fHWtPfZRKFll9m7ejX6+cpUU94WjH/ZqKp8pkgqzHs8zA/dLBoeWctj8UZh418NVU60v7umWTR
vMnwjyGBH7UfMvjLv876cNtiGjZyPMs0JutviRq9GXPzD+NyzlDqhnUGrqhJxS3pLXg+zTRdxzZr
NI89odeypnuXJ59sPvhu7t2I03tSFDv5pDMXmjNgs0CjjR4GGtOw4SZSEkskeYyhzyB80kwgBjUD
PGRCBtzbLXPqYQopmLBk20VZbsQpGvoZ5JnOfo3DI5tZDqU6T2qxRwsWCEs8143xbrjISrANUgUj
jabJL1r4c1HEGArcV1xtYyrQls7dlB/N3tgx6ntn0l+PIMCFfXEbmva6sLvTeQjwKsM5Pgoaasso
qe6ew8+Fw/COIphS82Avz6P2Cba55g+P6RdVX2zyet7R6Gl5LYT6nLOk1MMXz2XgzOhNay9EsKkX
DE/skqNN/A7zZUf3+jCrAwUe+LpDZjzN8UFzw5NbFeVfOqI13sH0+oF27GtC2IxbDbqKbEtkBNPo
NRMIA6pmuxBlpU96HWYbufPLxDgbiC7l26+xbR/nh3yJNqpLvYFAWoF6mZVhQJ65l+b4BgeNdNKW
L9vUZmCen5b2sC65UdYxB/zJ+RuD7CvGRiMC+ZtwOo7j73ROL1oy0YEYNoZ560wHfmyFIaAIIrIh
seQrK77xXDiTSAvC7YRlh+yBYU0rT0qYTDt5Mrdc4ywtBWiHsPYSF+ekoX3SiIcJi5a1KFO/sI1v
Yc8dQ/4YsO1ioted8Jh401ZeahyOG5SRcp0MC9ywHkmbxdCAHKdA1rbXeZSSAsjQWcvAbvBPjOQm
luahTZWtjLseH57LCUZxfM5nDeQb1RBwJre3Krwf+d7kmV4686OmuTAGrUDesldw29jQ8eJlDugB
zcWkn5h1IFAgJ+k/+Rv5+vgjc7PdGN7+YjU3reL10Ju/JB2oFPOngXdoL/jdk01MHCkx9uuNmWwS
ErCCwQRMEZIvZswbbuXcsrPI5jC7cUgB9kMa+hJ8lWdATzAXHv619m/dzGtOm4OYmdMiTFDe59lz
/ppUyL8IdvV/PJ3ZVuPY0q2fSGNIstpbMBjb9CSQWTcaSVKpvu/19Oebrv2fm521AcvS0lrRzJgx
Y0uv13W5Dsg/swEdZFINaKkkKIxgoPviTwHpMP47TKTK5eeAdWtIfHTEIfIs1m9lo/2UHjdOXonJ
6HbMheLZvMZ5gtmWOFRikhhuc7O3KdZESF7omCTAoAvBVhgmj85qw1iCpihGFduDDajoM5kd8p8v
Z4EqwgWNkO42VqjeGNHATnHc+4RKpkKnHnJjBaYfuTn6LCkzl0i3WmhNNQAMTU/bpxf8rsF1AWpp
8nf2ODYePdjU4622i19RDV7BOzdAywA1rfV5qlBg5LwHuXPnuM2e2HIEbCVUHIM/fV1fYjQH5zkF
f/BwyKRitKMbByj4ohpVry9Wnu1LBNhsoryZuHvtvkDgbndZvEcG/nbeUd0iADYKdA36eGH+GnBq
gHjJ8KDl3lFY4Ov6kbRwCg/TemIf75zgsCtgHLjDgaFm55IpvkpnKK9cWeF07DGmmT9h/VOdr6uB
amOYkMGyQ2F74HK2Zvq3QB9DG7RqIZa3d9rh47JCzojglJnXSyaI9buYjKdN59LwADqRiAQPm4lW
zcGgTWE48MkEH89ihnl66KI1o2SNeE6zvhlG9luBbBfQq1xXp5RAzDcoRsW7U050BAtg3yF+pczL
xH2wLWPaVJDkuMZUV2gdxtWEDIV9lmVC+5i3XQE7kGbfNFtyI7+hIH7bXAK34WOYzZsaIEFvtWLs
DSScgpk6/nuzII9VmnQ6zdcaueR2NLEbh7aLXwK6U+M0O1prJCE07FRZTj8dbzi4wW9lXKW8Z2Hi
sg1UiCmaU7NShtN4ZcfgDUqQpIbO5j3UpLw+rcQJejwzIuK0S1ysxw6uw2zTjuY3dzS4vhXdfNRd
D8QEgU+I3253LaGEi4x6God35NU3CB1+Grsn2+vuewMSQru7SarmrI/pjXmIgJjJF10BTwFRRZED
D7AunrMdqBzH6CzJyBaETB1ESX1C6WUVEyBW/q1MqXsfzP21ncw3LvG4/AVJ/yO15hGjqkRypTn6
YrGD5Qlvp1MZwXMMiZuz1vu3o2AtR+Dm6/0Y3WpjYQYq75su0+sszykbkhy760saoN5A5LALyye9
89FhugRBf4XCouW8pGioKVmu1QtLm+NzEnbjtUFVVzsSqaGrfs7/oNR0yDnOVVMe+3o5JDYiG4S6
CvY5KiXJgEykGVOLZo/pe7rliHNiktvNWJ6w8T0LsTXWPqYXpPbed4SzqcaMDJCIhm9BMpzfhUBf
pho5x9rKjh7JoqwIOy/mpVLTt+IPXNiVy3uYvK8E+Ilbu3wfMUpD3CXLuRHK02Z8PVq/CZsUsWuo
GtvJdml6Q3KpIvW716IUyeXbWQdaPm8UYlYR/PHReQ6RHpO70Ndz4OvxjwLsksZwiiKX7ePk1l4P
vFB+9NpxHwLxOeOjEIy4/qBJl8D2sQGekO9jNtTzZfWx6HqrhPVTZOyHvD5gXPBJ/IANZYPIEVFC
k5zwKf/n/mSJSXODAhEEHrxBTy2lR8iz51vGRcgK2vO/HTs4t14j0hWFdFxPWfNEXFnD08JTcVM1
pGxGX3HW44P8rG5bpwW/ig/Xlqo384CrqWhIyXPz0HCkbOtzwixiu+VYtT05GLuNdiusjrJ0OUYT
go8OZoB4o6zmys+XEvIjpyPq0XRp0JCB9gf2HRJklfmXXAz2RkBED2NCJyupqdhZr2UVvm/wFuTT
2NNytgqKFAmDQ904yS99k/YGb3cjmvAJNbk95FuusTw+eZFiZGIYtp1iFHYUj2d5yR5GC88qZMIm
PdGXxLzjmYxKGA9rFjjrrWc6D7T0f04+jfnTeOwRvV8Q2rD8n6SV/hVbiLwkpflhs24W5qRUk/Ej
mmkWh1wElfHKAKZFtRI+21fcFhBrtpsa2kJvE43ntOeyn3Aus7xnaF53LFdvw+mNh28Q1/A6bM13
3x3PIevGzIWbFOftoqNIvxxqAbRxbBXvPUSutEL0O7nkEaThcBDmG5/1Dwm7UVjYQRxn9tQE0Xn3
tfP5EvIdi8LvStQeeIi7UzP1p+lJpGUrzA/VZN7osBRs+cwuPqV3r2BtESMtf0Ev9nk0a4i3pXFW
VLiLP7YpfYj7GJe/3Lmdf8p2tL3zYnUCFc74EQ4BQkSISL9BzEGCDbHPO9q4cqd6IqKmSE14M7zV
jXfWAeGIVu14yR6U3Fjo/Ltte4Mx2o35YcBS+YRIbItdmtzpTl0iWuEhUeQwcNPiKMY0jlIrdr8h
ZyoBkklIy+/KpkfB9g8Lb53JV4xRWkGjqBh96lQzQfHg7+p9sLlvbCKdWbYUTTiM1ILcytZyhoPp
vnQdNCJqfmZCJ1IabzTKITjnmu15qptripfE/SsxFU6Xs402KjUb4uGqsp8SGLKz3yERvrtHPemp
y0niIHx6zqtZISLednf0bQ8Bw0Hh3OWdd7OArsHEOawGAtUA5mmP5k6/W65NfyQRdy4M1e29wPUE
rvfa4yPiyH8COhJnj9sZggeF+Haktu7iue1TJtTTaUcgP4MNdGiBlrRKzJbH7ElkWcLm12J3r91q
gEGnTyRIvxKOTtBbZ6813j3uS7myFszfDZw4uCirgwiPW/3R9kOD4cpqUVcQFlLtjJMJdCtHQQGZ
8+U5p2EBfXLKb6N3X1PY6UZyKqm7KvbZJc5b7yPKDyjqrjY0048eKm3AvmqX4Bj25t88iqARTLd5
N56zyntUgNqO4z80vH9WldL57b1fUViIwi84qS+50d+6tKd3hMbr5t36oLeWCNVyIgouBMW0OIeK
CdV+3J6mfvoxG0S8LG5A1c1pi/0w13dRGx/Iv47JYO9N8lKrqt/1dvwI+qJFI2jqOvdp6R/Ae+9q
Bx0TfMkFVzNpaxs5iB5mqVmTAyOyH5uC6s/IcZxRPFDV3MzcR0YOHzOoThXztJlDsO17jw7H7UVA
FEVzyCvDPSfknLk7EDQKCaF1R/Afbc6zY4dngKUnnZhho9XPR5TADA/DyOxR8stdRPtN5X6Nq42s
Bs1LVzsmSk8LbscffpbApxcEYHhALYa2S4hTbIaq9H5ta3tkTPtPR+a+7PcjZRSHacdzO38IDe3K
9ickI/R0mmcnzT9z8LiwLFARiqgsoOESYOMY03vxmyzz4ETngiJLWFUQuK291mAKPZAS6yFzKbSA
Tyjei8lL5KBqx7nRcanm/h7TdyJwyDeLV2i+ZBSXdNcBnrGjPd7P0xNRVTlS0ebA6U5lT1TUD6kd
yfjZiFulcb6P4a47YMdFln7mYwuYYNwjOqcGd3QrgBvT+WQi4y9ISMkUc90PyiaUQWKLlQoo3pqJ
1QU/ufLLHN4kTdVlymBimg4r4tA0eGYQHhBg/DSu4Y+6QzaCUjKKjB9MFNkLJurX7TjW4Z++IIRy
VvSEo4whtpOLxHGABkNUMaCzA4oX1KatJPcta0Qr276M/NOO1MWu0r0JSqGDJixcf2NN7kkhqWya
obTKoJBL1t0DMxvYL5cMSXGfUiD8I/7Iw24XwFEX0HVrIULRkIrvpdxKoy123P0yUHvSUw7J+tcq
7B9xYv7KpvasE+QJ0FVenGw3SqEHKzwhN+Jc8iKtLsonWNcXK0wPnLpbtDDuFkYTt61LRL7e+ivG
HDNfQTpQyD1CMAlAb52lp4RLPER3J9JnfAPhEFxP+Km8br0HehWQjdvPBCk0ITyFdnUgECqhb44g
bMsuoIMDSVaagwgZ+MdWMMvAg4p56tH2w1hf9NIVWfVW+FZT/8MJwa8VnoHclTp5gvSZrVeD7PCd
Wl5F/dyHkGzFkYiVHKCpcoOU4ZXPW0nOPrmbBbc01okAlqvAwgNmA46BG6yLcBO+QdHdhDQwvsx0
vQHak35guKf8tQdU4yuq7NvQOE1OTJr0ey6qUEXpAFesPRq/2A05STOvkKTt0iCmm+NtGn68H2tW
LKe/HstcUdJSkMczhG11DwQrWO2SAOLO6XB6sDdGCrB9I9ZTfNoJmklCzy81UHeA6W188IgqDtLE
8A/UxWswpBnjFmHymzhC6LBniEL0J6oDlIYgcR1mqNr8XZ2+18OxY8Nl873elsoNBKXh9lNRNxFR
1HefrDvX1wPpVZNDN9k3HRlaZQi8hXYGgV29zPIn4gWn0XnYcgLS5YcCHb0K/TGf1stji5gxfATE
UqQbB6TSWPCSvovwEVlbiH3rHtRpr4XnD1JwnhmyyKj2LpIoy/rBChFpCEUb6hd2Tse3KxLn+kSX
+l8syQSaLZCqHH9zFX7IXBnHH08CUtkJvCWl18JMZoJIxYcO90akh5YGnRiQjVlWKHZooCotTIjA
5EZdkFHG1+8VMtuw7vhVm75fSpAYWBnQTmWl/DanYEJh4NnKuxOkYo/YmJ9O6F7TGbB6N3JXzi7+
x/YeUgACIJ+jFY1nGgF/EekXRPrz6hKzsiB4Fcc8E+eKXKUQr8Mi1jon4A4OAvYoAO1xNtdD5T5q
Mcdgo3cs0vr2yORYrn0zu+UPwzcp+CMol996YDNZ1x5ko1gz2u6gEiM0U7+L+pFGICr4hK5huzPy
1g6eYEK/yI7oPGbs9hSzkFbNW4ZmEMuplE9xHR1C7H03PlZRfewWhiggymcJ5OPJnapiejfEgerl
khZh9uez523HPqdaSOJbFMtDzFyTK+RyPllW2kpPxfj+n1GlWOaFP4spPJaBRS+kCjBsJeryFgNp
QNMwUURhz9xcHhTqIGafkLnzv6U3PdDp1CW+2vj4KPfJTcse0t3HX4r/ZVfOySEmRQ6I7hWPbuSe
Xt8AoP7WA5Ra5uBN4UYJYSYtis8+A5FxiUHZ3KqiekvwJMvNKiiMbZLqXmuVQ6urtuaFFPLGZ3YS
bz/ddTdOXKpxyiPic+f2PnVQTiR8AXGc00PqwxFyvWtihGvdAfvBZstpjQ2a3zJIetYoOs07FHq7
i189urjNEUnv4MlzHpv8lQtV+GhEuG7n6M9IvRx13BsPAxd79mMNWSOZjPsFZjwSk5A4wr24AVoS
L7rN/OFXPVPUwJiVaXNCluunvteD/yJGtvFA0XlPlwO6BfRbU8bnhQrkDXtgUOpjnAlOqdJdz7Hf
Fh8xqr5rUORZGW6SUyflELTzEWz4qnHILbZPmwJ24Tl73rlhYU44XC05bmdhXf3XAeVk5BDeMLsq
tbtd+LB1aGFDhJoIp9Lmiztn8o9dvwstZx7lxZaTZvLudzYSSUaKVUNinNyTN2xtnwN1TwS8BG4g
MXUtUJCAGluR0s6XEKOrI05IVQ9AJISffYPcwp2KQrLlPWQsXZHXqd40DrcRtehHD5SMyFTPffaa
k4ejaSK3ANfpMFlHfaBXLZAqEx+UsZhmYDnnhfwcDNXRSdKunm2lEAV9m4PhX4KbIHIe00jm8iH1
3+N+PSm9X0iwvND4O0XxWalmuJsuYbNv/6Fwn6XhySx3Xyh97QldKCMZ9ICm+5F+LC4vkm8H8O0s
CBSgkSnahmKfFaw8TaKjeF15mJ6azDvt6J6eQLUZ8oA0n3fr+ND48vZKKbpKjCodyjAJlG8XmjfR
P1uykFrRy26kpmD/ppNuD3QuMlkY7i4ARMx0DW3vWZLn9mOGZv1m/diclwk1fhkIL3P/lrQGLEO3
DzBLABwgwaj+uW9OxhwmOmTqPCXrfI85GnQKINYGmZj0wfpBQwKtHk8Q2fc6Sth/5ATJxQWgEFnJ
Uu0MQBvtJyznGKlVzB+dvfz8bL0zHA2bPF+AFdVM+XtFxYLvgpTe9AfF3WlEyzxLxi//MzeYOj2N
St7C6tiwyljwUsKrBCDrzP8X7nBH7LiBnc5/YWP4W23ear4XTjF1LXEuPC3iEjaF/ItgEa0xkUdC
GSWvv4A7cIxNh8QIXGhOK7EGTZoXjFKwGIaA2+LmyKdn64gk0kEgG98H3QS72sd/VYyv/fhoAT3x
V/1ybCeE/7NXk9aezoxkNpP6Q+cofQEEGmmmo1ZImVx3zkHP2CWAsuS2Vzqb+GV+J5Yc3xxBxOmg
b8clw3Zo3ke9Lf9SCQZsDaeTTEinwoPhbQh1IrekyYrMoenOgfkTnBw7ITJLRy/VQsDOfcdzuW9q
Qg8LrAUlmeitjlHXZLmVEMQbfkWrKvRIiE42Bag8ZGc+qVi4iButhoOyNb/UeVPhh7//3z+4KIs+
19UqDnbEQBA2FWvPooJ+s2JC33RYpuJEjzJzYUUgASuReeAiAOe9tbvZ1u//9oJpfc6Axbgj1ed1
0tRF5r5crAnbSBbT5ChxVc68jrPHHnciJnwn/3LHw2brHN2w/LtZP2jnryas0Vr62DXARPyaH2qf
i6npAVVP9IYDJ3Iv/IK4aA68u7buH3Xo+Ak/D9NnXmVfP4dABzZAkkYD1/nltfp5Tkryxc3Trh3W
XxZgkUJjER/AaQgpCdASMHTWhFVEAITMCNTMQLjlraWw1W/sb0A1oupLeZy64vpS7v5uFPIArZD0
tz6XSK+IeyiXTL5QqaIifWR5bbZgTkoHI/hWXMiRI8CVCVygZoLax7C52SZ8nMBsQThckHnqJjfa
Ygov2zHfz/YPblQQZwfNQKdos7QaI/gGrk65IgdNcSFHVcEiV+cfwlhC4W7+ipA7w7xb1kNAuLuB
BbopbYrpyw6qnbheurN0jm4VNMJSmJX/8CJj12ZeuveaAQLHIKoypiBpelAavOMPbFRhfE3kb4mV
HrghuU4deRg9bPMm8B8CxteoSrAEDNjh4wqQ4+ZLPyqpZSv/y6glWxSEhqQ/jd6lqsqlRIdjVTLa
CRSwm/cJvDa9Zng8PBgtU2TmhLkshu6HPH7FlMC3PmjTKNJkVXipPcKi0HUxbyX1IG01Tiabhh28
MOsEwuO1rHBp/VtOlPsJ4jB9W//i0fcjPJeei1tumO6364bRviPlKi7MurKruE3xFER3UvhFIL0x
Nsf7LnJ3by1PosNxpkBm+TIZc51IWXJy4KlLYR518h4cxVm4GWuHVkKe0ZRFla9gl4WfEDwET4zU
8H1iGdXtOaLIh9Miw3/dDxhEN++OQhqwwgqPO7+9oLiOO0E+Xa9zAmIVgxTalRBEYghn8Cb1qNmS
/+W/BHjjJ8oChdPxg1KD7P7gwjkpc0bN4Y3J3zG7tuXQWUF2UH1YtpDl8ZK3secd5HJsZJoI3lyQ
U/gb2rraTUIGeQXbCCwJyMiMoruC/kmXekYJISHJuE79JR5UDtrFZN59Dleh837L/7WPvHrMSFT+
Dv2d8HaMDdriAKjenQAIOZINvFJbX4HHiPNU6Uhm3BzEX2R6xXBrEwzx4Yu7gtx02Recj5byS+Wn
r/GEnA35C3uGf5SWUs2/WXgnGH5nrH4pSADO1OORn4n2ATWm9DYUEQmRNmSDwSo4Z4pDiPavPAig
UW0e9JSs25p8GM2MHipiQNRu5fbcgpHsTnFckg8dKjaSeNBMcdxXQJ4coQSMUqeA+rPYp/lAXRtY
umZgTtaQxfd7RTom+AarpBJ9S7Yhl44jZVoRY/wuqJSZlY/kxk3Kkdh8SHnd86X+SouoqiVKxOp5
PAvA4lAJk+J0GNA0aXhHF/AqptkzKP4IB1PczyKqdoIN0EKxDNRlFVkpU+YUUkraqkvu0OEz9EXK
0en5UxlD/5d3yd7H1ep5MNs6n4SOciX/P779j6WhszMvRLUM2qZ8iQ8kdFVa7Rd/fGpROvvORnNJ
SnUY81RRdM8QffPrf6n38D06m3AyAgZ2UpfEICsd06cWk8oEvBiha/wdVhA+BgFBQMpDLAAQvxL/
EZUVjDsZxzf5GX0D+0g8FJ1fRJjAvlsMuvS/hz3ixHdJ+6hESd7zf9HRJfQksmshVRAlsGsuDCr2
BMfLE8iJ6cbqX6gYefvKHStWwrTKMBUYlqqPL7QUFhv7tZA5q2SUFkzmRCgJpICXVaTtASPiUbfQ
LhQWzgDcO3/82TE9hXKzdj7vZrfa8pVKTfDuiooIWfTVhu/e4TCYbkNLgqh6W9PAfCwBQWFTxeiO
TF54NBzj6C3ZbYpkZhRVULd6BDA799ZPH0Q64hvwunTz0Bc7/uaYioPJP2YQ3jJXLTLpGBwP21w9
Q116svP62fYt8jfjwYfqnTPx88q0ite4Q6KW/b4VjKG1YPrRBNGAsyf19CdBFjabbKq0bv/LWUnk
wy1moozxXDjdU7dk9M5Ehwit+kuI1MPpzACxmrF5BahlcAYGguaTB1oo3kQj0fIn5e6cBhFN5Olt
3sd/KOagWUxjTd+1tyBIJYB8+uQl/qnq2qd16u4YVvLQNt5D13e3IvUVfURmDbpN0f0jTvpXUTqG
ajnPI53sfP/s7z5UPRsKVOSi/gccz9/KQBihd87L4RyE630sBQ+UjroOKxC56ikYd7RYj8OxHsrH
rLPv2ezMKLUZITdR3RBB2Q6N3xlifVfZaL5MUaLq9MHvhrtLJSdFzjTHlblmQuycAD8EY0zV1s5P
yguHKfyN9yd7L28EujhAsxXYmapbQbFRny6sG+h2DK9CPY6ZSaqCiLUTte17TtiQOClNDiTBqdEe
Qisma+SQhF5AF11bvzCt425HpQC/KPb6zjOITUCWKLBYxBWNex2yS21nO1fw1MLxkyFmb4xUuDFm
+k9ZZ7nhJLXP4+Tc0//2rOpL3lJz2xz7r2xfsgvgmlHSgnXZD+7RzOujy6CDrggZDdoc5zk7L/54
70FVumphAgOBnIqtfx8t96rtv0UKnkgeL4VA6Do9vJVRum9CzazMed5RZp68T8W4aE0w7YXJnpgt
JgIj8/y1OswlincMP61eoGR8oJb71MRoDBf4r763n9LZg6xcnAxKC2WyMDklsE4JnHtFNoxevklg
Y3ngDtm2qXhM4xp6I/hxwb1iA1gSR/W9bxqJs0Oy1XSO18cLl34m5nFcROEYVYX58VgFi8brLejI
QADssm343RsmSZDZ/6iGMtmDUH6ohO/kzG0gjmxooe7b5WKjXZi6obt9ucRNyizzbbm9uG2iOD/z
b0AylGOo+k5w8jqQgKohZnL+pXLzVmzNwAixRSMbP8PIuaFb/LhsBTSW6WNKUa4HizUX41pYI87Q
CoObcnnNYeCs9g+/f+4wouwS2UaxplKvPuBHZIMxcgqKRsaCq2of0IckSEWNMomD02yIFSnKk4QJ
lxVaz62lFGF3hAZ4VpsknTlb8NV9ShId1BO4iMwDImrG1or/J/yQlGyXTa8XttxAEPAlx6i0zfU+
orQ59HDfZCutOn6u0/wn4UNQ5kqsh36+dijzZNxMXFHWYBPu5jciKhw4BpH7V/kGvgTxn7gM3B6f
xrX4eXsveAXDruBgpa7AWVzH9C/XUdSZdP1RphqWX9InPzDhXVzfYVlxJFCcEEaRkxZyXANNmfbw
pdAvZLAWLcuIZdH15zsMl0Vhga7ua+rHjx0iRz6Y2Bq+6FmpWuBTAFSUQOBiyTFIHvgp98obX6vf
nXmveW3gCKyW1G+8iTq8sd52FIUDDcRgTeXvRN9CFXQ8Klfh6VMO3EJUIH8YKb5mQYmOLi+peS1S
wszyAwZzx4Bnz0YbJYpO5hg+CklyQ3RCGDBMtYJvaOcf6HIYSFQJYufk8fpkpcSTu0zLqn9Z+Xx0
oJaUOS0F48skxVzqe1TTKhgSvIUc3y9QDF/JVW0CIzwdIRpyqopICAuL4xQuf+gKvjL57ZDWr+xH
INRVu3esGEpa3LsB4kvUz1wq/jt6KStANTEsjANv1EeCWXm1bhDEfkZRTd143I7ySwghKI10WEdx
BwtE1mgDfF7K8jSaX1YbXMVImQuib4EaaHf+GCBpsDOEIikMjJIEHhSyA9GjAkRHynz0ZfDO2Al5
9VNAkqgUqq1YQA3YEvhQcfCDpKngbfLU7ES6qbShoKKy/5rmFb6c6UVizykV0Y7R6oAjXqKXHlUy
NPCtCETlt0JaUJkO2ijRkdMk5275RzUVkoE7EarlTfm06lfcFZeUVwnY3ysd50QbXZAfWX6+VeCT
IFQdxQ0ukwsGzaslKFOVjNsEOxh94iUMvM66zfOw+8hVmvT9vyMVEOnIdcPL71LUGIGlR+D8mdCW
zJi6Fyx0mPzg3OPuOfVHpJb/cglmoGWVyRirL2g2N17e3KiAI1UzfjnQtrqhLW1CxoSkVT3ZAGUh
yrIkIsolwJl6oriGfn+l9+DasmokbtxVYV/MiTJYNOTkLdg6or4U8AcU1ZNEmHV9E/vvoPoBXo90
nHcUYc5o7QT7VBWF98RZ7IfmAUxGzBNh4UxSONs2/X0pXEKIGPyIfhkSb6W6ULx1L6To2vrArbsV
hVEgf/4a1ZtrlbgFMTDW5MpHxg+oVjZoIIHN2IOqKzgUBXhbvDO9f5HJdPsy9Gxq7oh2Xg74aWf+
aEEtOACQkxRF6UCz1/UiL1RB1MLayylV0ZALVuCXfgeduHnVKcVmtc78StjPDbMa8LXJ64R3oFAk
fE20MN8JTjSfJahBidGvTWTSBQPV11u3C5k/fakRGqyW+2RCXhfOTI9T76DJEjHbi3U3Y+zMIKde
ASFnRWswK//3dKpmzC6tKd4ntz1DZW/cf7feuuUN8pgZB5l/uE3eTM+e6ooZtJRjO+xNDzUcY35Q
WcmCSDSW07UiNTcp/zGLZt/vrKNwngEdBiZeBRfCXQThiV6k+IeLBmzHJBkUtqExLq9liJRR6cMU
o8Nv9vPjSM1267o3XVorO4fj49ACC47JcG4t81fnB0+xTSvSgITbiBaaSh0h8OtcUHMaffO7c2E2
9+AoqpH1iOIt67eZt8zu7ar0ttzcP6uTr/u5rh9SmKVDN7/GgUmm4KAB67eUe+2YOQ1dz+ymtOJ6
ecz4454aso2kc8cMuuopbNafVUlx3PHlUQi3nSpAhG06CsSp6+ksYDgOdi9jH6MLiAIiw45pdXiw
/fFDkG8ThcAccRsdYvj9lg3AGs27X1vuAD/CZkb/d/2F1NHL6G/fjlH/qDcPLV/TuJMFnhh5IsQH
BtrtLqLzt7KyGHgyQcpxB/PDq+/thqENbfQ0ecW35dg0HsLFW7f9vOv/oNaD2tGWQxnEMHH2ncOU
+k/9iNQRM+V/NU5O4Jm5dA3BWSk76waeozJI4SWmzxSK4WU3rQdEwBgNrEy3gXqR+K92++W6xxJr
hPptXf/Bak9UqPlHmPaF8yYM0ByfguqMgZM3BLe4jSnmdMQVYsoNw7ssITZLxQ5RT2UUZUAi+OSY
Z1O1RgG//dwcK6gVKcae3yHkw4APHzf8FcEpIB1f2Ti6AFZLt6EcWnAilW62t461YiQhtQ3N/psR
/h9rXtgUk+DRxlX5UcAzM3BJYrBCMIi1HrLF3Ag3OZPh1al9ukRI+T+K6kRg52SzXjz4xfb6t3pr
3Ab2UVyvFZVLwecNtClBcHmNqtuuO9e0zegEcSqXpP0ly9UcQ5m0GIJ2Bpd+es1oZML1zaARjo2S
23YHE1OxBDNeiHx+LQYnEAwFfmdXfkA5eeNeWjo2MGvczMrnVONQam1AckwZyROqDEN4oSXZjPFE
VEHnNJUs1C2/5c/HnxT7I3QO9Rq95iS/2y/5STidLhb2NGgtexyM0TwCyPGkqlSwQpi3FV6xk8IG
YkYjjFh+uOsd6LI/eUrBFOrPSOyEJmfI+1N6pu3gQaQpsnjWL2oXZqY31rtj0yyOZaJfGMise2YO
yyMJPEGFGlm40QW/XcDVkhnma5kIdjMERJHAu16DukBLUdJGN2nymR2MQ7Bp4lz96o7glN0zwxrU
t7pgVavV0CvW36LSeOqItKM+/xgw3AuChAyzvbG778KFnT3Ew9945Gu1FfAUCosV+3igEiiHoSU2
ZbbkVRgB5VzrShjYLIlvCnLyDrktamBn6UVwC7wdkKu0yZoblj8L0Z0q4YGSLcV0HzgMjiQMiNTJ
l0FfcoEeAvIXI2YOQOSnqH57BTNlwruSLB0eD7omuUEP8bvUXLDR1GtU1amC4U4UDjKVfQ+4SmqT
Mku2sXffA+mH2qD1IOranuLhzg+8o3gFWUv9wTDelCM45Kiqei5Ns1f4QkinsotAQLJ87ucgYoYs
E6Jk1/oyM41+uWP1XW8FnREVkgPjP+5AnyZo2c5EJKJmihe4HoFFS84QFcFR/ITW+40nwwvpTlRQ
8gm9mRR6DVjDEhkDSl60WTH5Fvp5P8+fzoqkUF/cJcpMMXcMNjykA0vIg4Y7wJzAyBHxBkeABl+u
aAV0zuO2fMyoPim6g+DMUmM5hg+TwaBMPL8CA75RCYkxBFfKJApvvVGVXCmKEDjsCHWxGiIRh4zm
PoTi7o2u1VkjUOTBVPZN73IY4yyQIgrlPGgnGgeBfFQy2eIqQ7mF+4dijr6HTa06vlUgF0pSExKa
eVA/RhgzINwuISn/8P9kY7CHNfYjm8ajl9BPQ7mGlEW4oGR6RITqcnwjIU/iV2/0ytMQQbe/j6ea
w+0cTiM6mgbhp/ds+v1P/tVVQ3eA5QRM5Ad7N//HjhyaXb7Ij68y/7tnf4QhliJLslPEwAkmkpOW
ZSXJ5Wo/q6qPMO1CLjiQZaxMu+4gki7pmZclWwGll3T12UKXLYe9i5G5hGDiWnO61+yFm7zOkVww
koCeD5rSIHNDx8CcXkD09YnFretPZ1l+qtKYgxWzbcfiUtqZaC33mRYAEvyQRcZN79IVCxDHU80g
ODNjg11g0mDDTlBIEEFXJ1t2AVkqGnoz4bAZGk4kIHH1Zi/fqmMC5/gOVdkFKjxxn83wLU594SrF
AtVzkdnMmSFEgyQxz3n164eZ+rs3oQ9Jeva/w0fryC1/nFpML3Dn00x3pYWO2vCtAnsxPPE7m/Ct
6pne2qZQqODjYrF5oWyhpnt2A7REtQ7ipKUUSadp+tC3Sye5OXlAIEbSpiw/iNj/OHvqZXKDAOlY
765iM2fkoljnMmlUMGs4kYJR+RY0KFCNe5c+ZMUUDOx9inhGywAw8Y4ErsbbF54eBEgu1R/jw8Cs
VUgINmlTHvLkQAkwBLQW/U4CzbfdsvwWCV81qpyTg/Zzmv6bDajdxReSi0pTWV0clCxUZfIk4hSx
JpUH6ggAyx2QJ7a1ZTDm1Rr942+3c1J8EPBXGjNCfwX9Ta8W1Qy1v8lIFU78YBTHlHqFKInM9YFO
Sx3EJT9b9kJx2Ag8bcfUuwT1LaWZAs/kDfUMuC+CC9a0qmmN4qBi3agBuYzNjKMzPx+lEOAhZdDf
XqxeWQHvIc7/YbHQ8sARfWWZ/97B6URGtoEBo/rwxHHwKeIy6Z33a97yGSVrDYkgGNCOqxjN7sBr
dvP83utwwwtkKXpd0AiWJ5WjI4zPxuNSWR/MJUR/ghxbcAQdxP6r/MFErViexzLhPWocav0EoYhC
92+5J7CXXXGU0JVYqS5tFuX4By7NjAfsLST2R4J41z2hwXAPMep56RmXk9NyVBSvmeOdI/srX/+R
JKlaE+QkbEQOe78yb2Zrh7V76WL3vfdqEg1AfvaY3eXUlbFgglfWAfhlkIg9TTkuHKO1WQWGokPq
Ywj1EQ4zb5ZdCeP+UYHGUu2eqI0NC1Kh3ruYvdWakBKAEGD0WZJhWW90SMSOk9RL6yZAbdJI4sAT
2kVVf+L136Kn85oR5vENMgCic/J+tK4G0rcBY2Z8OuX9uj3zusUz1I3O9MSW2/AU0IPt4KWwZEe7
Nz66afpK0+Csq3gkHi3KBtpG3rq7Kwk/tC30kMNsH42BiXLoC8uDVf2CXCKKxNhsLSGU+Zd+2B43
khjXRqvNtO9h3TzqOsPS7/VzGQbZfwFdcnyAYsk8PUWL+4rLBk8wLmKrAaFkT9kKypN6kxT9UqdY
4E4zrIx12KrhsQGGbNHMSOd71O/BcghGbFR98TTSYx8h6cvrxx0UkWwGO/9Z463Y8WlHBGKRTUwQ
yaws+j2m5nljOB/hSlEaJ2BkuvmsC1dwCSmgwXX02fqxVb6328isPfX45gTPsu96rzEqRg4nykB8
Mc2Ts1LMLJv/en29nyj5S2B+Y9d6n9oS5BgkR+q9FhBG2HXyWXUbXndKccRFwysZZ0aXJUz2guuK
RetQTB8b94fLDKAE+HRy0Z7qY/9SE1R/IDvzWi5ZJADbmJ5sGnpGZ1G0q+CRxIjCT0DrTg+Hb8dQ
hZFpdT1yJc5VY/0p7RZQCWATWYHjRsZINW+8FoMbvGNgMjkxyBex7aBU2HDPoopSTxshIQTG+tjy
tJKRCCbKiO6hDQsmBqPFQf3A4bhNdCO1VnAUXwkMRjVax0PLUASsumBEEdtuMc17dE1/Tcb2ZGE7
RFuYpiw+hrv4X4IDgX6ChFrDucubhMGjQ9zfUdr9o4ZE0R55rwZUbTrb4f74705N3pQWuYHMj0Mr
CtwS6o971d1Ai1Qqc8NfsYGVwEKIYiX4Ee7o565KfiVl9Tyump5KRxensCp3e1TfwRtwkTw0E0uu
ysl5EWRAtOPM0deK/2Uy2nweOY7jSIE6+JM02Ct6//HuOtcKFdy1fQim7cJm0OZU5bAk18JyBTUV
ezyX9jqEgpx+/8KO3ujjOgpZNCwbpVTm6aH+ZtclaBbNtqNB30N9KZTkQBbqKpiwk/J8io0XxkXt
UHW2SVQSRDYWJ3pMu57ePdDj+V5mKki727pYj4M/QE6rH3pm1Ae1+V3OFr3q1CjE2dU1G8RL8gwq
NcwR4gfVlR3KJ/oTwfYe+e7l7t17M2EeH2QYcmkHI06CcOmqAwfhaY+mP4sDhAbjh+cD/XFpWjj2
NsQ4Zb2Q44pLcZ/Qkc2rFb+YIpLsxgw/F1xggwcP7Ok+JotUuVeZrGdie/EECM8K8GppD8NF0WmW
jMcusM4+XkTbdOe6zzJ9zDx6LNxaLfMG8pQ2euz6Kgnw4r0CFP29FIZtQc1NNegGlgGuU0ZaaJ0P
xAe48v8oO4/mtrltTf+VU2fcqN7IwK3uHkikSIqkROUwQUm2jJwzfn0/S3dyLLv01R2cYFsUCGDv
tVd4A17ZUN0oJtIAe0kQ/knHzIvfQPHJgnMTtR6yAgkIg/kRRMa2vxRXMCvwVzTU5YDuU/8oPWi5
+4i9PhU1IL+HPkDptYy2YzbfG1lLQyU76KN5/OQ8IN/QBOoG1TwaN5W+zqvoyjb0U+s3d07p3XSl
fpX0MwFHS0wULsJHw4NXJa16A3pSurS7zM1J/AmdU1Jt6C4lSGRq40Zr4ocCm7gL3HjwogjsGzPI
j1VpvCdZY6+prWlBNyEJkZX5+9Qu8teEJDc3zHUf5EBG52mjovp5djCXOIu9Aoh45D2ypxFS8psf
ozO9hzOZHkIhgD4Vcst9UZm7Oa36NbJ4q9zACTfkxrQovbc668VNjXsbpjnGqj2r2nK3TuQn6OUv
/mpq5nFjBpZHD1rDvlrhWaDnn4ZmBQI5CrNQbBuampzY1RqDUSsvsWgQN6sZ+KY8dnQw2/nc1DQF
tYPFU5WkwDgY0zDOSe7BzB4Z1Cag3ZyD5Q0UIuFIYjWhsYjk93VtcHb3k0EPmOZBnJa3HWraaEWq
baL3e60yovfC6iVD7png0CClwGjvlgJQUNUEuB231VPjZ8hzZQmUHEpTmo39eNS64iUjndWLuFjp
y3BVmfmxGbvnvsx2yTT/oJL/OQcJPq3gB6CAlUcfxryXO/SysvpmQi3vzNacmtWYgtBACzAZbf3K
S43pTSE9iPWKfaOTJDoqv2csJ6oZ5KYsqcvSnfO16eaAOVSzHovp3SFhS81BP3eiDPXsKnibFrLf
TlEKWGOJ1J4d4HmNeiIx4KU3cTkX1rNG2gX/N8pIP+yH0u7YpKO2Qyz8VxYkzDxqt39gABKRq+kf
KgDhFSJ7Asn0Aavy6y5XycF28hsc0rNr24LP1Ea8ntaMDJSrbepitz8qSVZtFB3tSJmi7ve4QGur
fdDbbbjKGxv1Xtw1iHctR1n1o1UTVAiQ53FmUpLlzVbrQGGzxTzPARKT5k8mb5WpWvZR19XrUiwH
Qw/ewbvD3W3RvOvHG4SmXxDoXg9dCapguU3ykEYjAp5tnm+02Xyyca4uLOcVZty9WbHeq9EMDnZd
XXV0R2onPZRQZ+zBakDq2dk698wLxP3j81zvX8KMAlGXvr1oQltl/T7UE5MBf7rTixRUMD58ozc9
Ifpl4XZiPdolfseIHWEcFm0sMNzIwqNB1S4AC3qw+Vl2E6WlswvMwXpIB3+3lMEhZcDRc7CXIyYs
ZhYbO186SqE7mOuy7XJQ3R04h2alWr/c1Q0qSb0x7hqsZpEnQ1rVb189MGNaQiaUlyEVsvRrnT7f
TTp0ztDCG3iUom7pzFWtUAjQnBi3IC15lNMpjmXmn76Ntn9MlXPb+O7JZjGBgL3XccBqAGxrAWAn
fUi3STe9p7ogNZk+4uZ8nvTFvghcnGuak8NLDycQO65Ji5OUMgKbfmbAbcstdRdSNqA5GVyTG9xO
4Aa0AI6t/Njc0rWyIBwnPqWB7dCeKDTvbKrncD15UDDHCZCGnnMqZGkIIEsnjzKDARQEmSVQC3YN
bSAGuMCeF6cG+4znDcSAAYtVxK8PRThE+6Ur6YfLR0EOMFuzLOO8AN/e4lMqXRe3A9eCv1neR086
NpRNzSyXztAGT75zm2+Xlx54EdN5sYbMf3FHC53KJUKcaLYf4jLcJKaJMsYSzavZDNNXDEP3nPz0
uxK1YPg405Z3Ctazk2L+WgXo8DEYKJFhnYnfqBLqp8YG9xjVp2AmaqbGpZcsV3ZOFdGYuE3Hjpdc
dct8VJWNDn8CLsrTJ+O89I0ZMF9+7bTL9Ryr+tywWpeSMnrQQUmaUT8Ds9FoG4Oe9eMIaMfAbswj
vlKhU6dURTGC0kLXrB0XDQiAFV4lY3c7ugacg+xQO9m6X2g5IKG8z6UI7kNqIOTWVyoAjoriE4X4
qq6wpA5Gp79k5AH9IMdA0NWdcuWWCd+joqFezzb+CBoqqY6LvHgIOkvBxNR5vR0NGUMLsBmKGGbr
2U7lZFuN+0vnlKcVjMkYUw6rjWAQlFd0RkR7LeYIafUMCrO7r5mX6crfyjsFMWj1zA7oQJErky70
dCkrpiUe0YNmSIht1MKcOHPaG99P9wmDMOnEUYadSb9HDQDJaZxxzkLo7DfVuByLBAjLpBCEwx1t
nCL7LCKrqGkdynqKK+MiDLqnNLdeJ7JLabN2MgBLKmtFYbbVFFlxVJ2qrEccqYEjONNxZ2kFoB8W
rqcHn7o5BktP2i86esu6iX5aca30cFs2w7U+pWKc8ikWq4wIbmDyWSTSK9umYYzy0Y9aDOK1Rxl5
hJChNcSleFRS3vW5/SKAsY56eSIxpqaWJ+sGjFQaY9sXGoLb2YXJbpX5pMQ2A/IKHQ3LiMF8smJC
23qYaAK2FLC5jtk27y9DSCzTUvxdRrJDj4FLjxFHdJ0ygBnwYa06VCpT5962aXmUeY/ZSH0SXEBK
oi+TVQqYx1KfAIOXj7VNE4l2ipTwUwhzlEatS4omDzrlQjVmWbWb7/qg+4RrG/BDSN9KFeGy3R9j
c74j0ZQ251SjZG7z0dCsL3UkfHNatvKkHZqT9BRTkhMjgI3OWmwFSsVJ4zKO4C60vFktTGL6xV/L
covp1XsL/MwpXofxtHWKapNF0ykj6thhj0xytcO4QHR1PGZJduauCr1+SucaSGsHGn7pwnVrARz3
OMWhsKn68MkL6Mp1TLE6VZzQRbQx6MqdSfj8bOOQO4d5tGM+0neIVmjVoc8ShLCpLSP3Ak/xn3ZS
cngBImuR5Wspi0fAYC0URhKmT/USvlMGTUvnOg0pQURBS44tHd1yWPbCJlNk57IeumnnD+ZepgTF
mz6iWS3Yj4rGs2BVc8thKM/SGWO6IAThsWQZp7ShjbUxpefIx+Ou7d8Jd8tC6S7rFyS1uqu8THYp
LZ3GiwaZYEvPwXDdFTgmWsTHiIS3z5ObFuPvLGVwSSivJnUT5EAu0uVNN4UdNq5lyir3bffmOtax
CEB6PUH42Mgy1PPDg3w+rkhrreKKd5CT3rcDhHe2AGPOje08J5BIAoCXWtNfZMw3eqpgh+ldWYfP
WFlcZO60L+L+p0zseUL+7NtnLmnxrCLQLKCtAFNv4x6fRjDZKTpEzlJ+MNljekm1kTm0Kyh1ewst
UWQXaoYSI0mOUApLXqOLT7G0tcVuVxrXssZQrwtXKBkBFDCSA12I1Gx3jSTWkJi1V4uOjc2tANvK
XO/U1fRE9UrNDGJI1xq3/Jlk3bt0v0Hd3vmZdpT4RgtlZ5bpM3nZlWlEFyR7u9LQoCwB69e0FBlY
HmME0AWpW2p+vgs2oJIf3JCaPzPn6KzouqTAHlILlWT3c/a5uLFoOmJFQbdjPyv/o50i3MHSBo3q
6NSO5avodgXR8vzfCAeIlEt8UbN4olJ/bRQQpbo4yf+yvgqa8pTLZ0ZtH2Q6gxLLTUhZEE+GQMXl
NkCCMeugeryM52IjMaYofdabJRPAshbdIjaTtMcFFYPq8y1j8u2Aqo7AIwST05mKAMYPSXIR1Iks
bAQw0TuIrwUoM3LnukVAs+jrIFCwsm2aC+68CTAAc3JMybWnsm62ISGrouMRuRNjAfwrQ5rQvEmd
Rawc84EJHqiO9ny2022+pKupMw16R2P/yWGJrJ+pHj9E3nAJCP3Sjm/0Jv7pj7N25nrI0bruC7B4
hxglvQIJWqlrP8Z0kArOXkHByrzAleY/3SSgU3Wlzk1Oh0/oyPDjM5xYYA2sadOh8M7s6b32Cti7
8cnQ+kcfFSrk9M9qDhzWVN91dPpuZHRFEIrHBDcxZ+8k8QP1sYRAHj+7X6JECf9WuCJCw8sGb7X4
oHCDmkj3ntKLrAXf1V0LxJt5kw/8Qs+XvQMWS6kH2So2VZXRN5e+plbKVNddnV0Fcb6b3eAT7xi0
ZKO4XzMz17CJw3es9Ga5Q1cjDBovUWb9mlvt2myxFMx+iPiJfPshEmnYfEMfX0bQ6Dwc8ZPD0DFd
mb1B+L4YhhZna0hNmC4vJtOPQjsTf82ovkf08s0bh3QlgzanyY8SUuIwvJvS7qqheS2hMSC4NYv5
3gWo5qv4YE/TC2OFTxQZ3w5iEiYMNMaLOwkPyp4uzCw8xiQI3gyxT68+QT8QV2mLC2SQo1cQfTxv
Kr3zTneZgpfak9Nh81KRIyDxQytS+nU1j7yIg2s76Tae0m5Kh34uHYjKdwCWtjnqDJgoB+imCzZw
Nj9GQJ9COIlUcKEpDHfRiXSieuXm+QycPTu3YgTCqKOW8nMeywvjayx5vAbH/ZhKXjCNx3TQ1kk0
7UR70ffslQDuJOQjlQCxK2WvQrBkcKPa/lE0k5Nev4ZKPPMmoFyNenjA+0qeNjss1oY3J3qRYKC0
ZKO3GUR+3yWx9uo7O+43wHAgOrlHszNvByvMzsoBgW67v0Wa5aes8b5EcwZ9EZtpou+gwt1k13UZ
oXauvzi0dCldgFNP15NdXS4pZHw7oRoL4qe+K28rzdvKQFVaSuVEJ8wswKrUNmS5Zqdin9jMk5zo
jxjT3mz0jTmFq2W8lCOmIVhJc43UkVYp8EZEHbzlhV1jAH+VNS+P2EUgOkgSgvuTi6AcD/hTsjJQ
p8h98dzuym4hmGM25KD1ZVbhDUsZr/djC3lUTiMJj1ODJW0RXfauzfDVLT7SfEBqnDXL0FYuPQWf
Gzsqhq0c3nMaXRM5pNFhasUmxPRvgITRimsoqM1uvAfU9Jz4+ckYj22IxJL2DoRkm9YWh+FjkVq/
FkUGz1NUHZSUDIar3K0dZcgzmOheYtJJ1n2QHHbSvDesmO9ay3lu2YsAAZj28/rFa0zWncw/HSdh
NC81dwrbRMF05W5D29yPJg5B3TiRp4tWYg4LYqkeIt3YuF50aOJ2HSflbdg16xCLcoDNiI57n1IZ
Zh5RCJX6jqmw6XnrXsHfMTcGVihtGAPNTffKvzEdfT8q8D6JgcxR8m7NooobYNyVPavJFttL+p5l
dWgxNNNGup2q5Dn4IecfBCqI1RezYhM5XnpHrIhBtItcuKp0YNWUBFa216f+PA0h/4yUTrb6aRGA
QrpGrYMVSBxgaDzpHhLzzQsvf8mBKzjjiRnzZEONctL6Zm4RNyT6aTrZhfKuWAFhUF7Ia5PTLsfG
dIToDlsv+YmnDKLFJd9n2bQKx3jaQnGL5nys4efe3MtQnDfljOEhmhN1m5su5sYGUEQTmb/R3XsJ
+gqpU3U3bgLkqpsMFNmynsWVLEcz7O+zGQB8lefvnQYvpEKvw0puhyZ9qYtxv7j0ClMVJC5yqtkv
axie9Fm/TTrzAJzpCS23h6JndBdpDp4DA6vTDhA4lvw0pOXK+AZWHEP55p4wT3+ftds6qCImlMWF
4931A5IlCx6gmd8GF07atxscbQ9GXC/7zgnegE/ftqlxpISVTwfQWJvspEbWfYZpg9+Ep6Gqn/XO
xwkvTD7kqnMnMjV+sCmq5cHpvdup8yAnZU/+7NYXaeW/tQv6AZ7/VEX9dRH5gFomA0SBiSCX1pTv
Jm2thARoQsFLfmHelY92U1MCJ/aT0xYfedRweqsW3eaqvhnm8YeTo3K06CVNDA2KfQomYazj59yt
0O1bpKsF3k8ylamxb8d0eDQVJKsS9w+43fNL63ZbGHE4jBSOD8jEYZ36oQXOKbsLLXfXqH4TaGTD
QfqaoXQtMWTB+7uIm41qxuNYkQNMA3Tm9GMoDOQN/FscFHZRPTG7yaZ91Xl3Yxm/JRr2YGMbILjl
3bjNsB1CivSsDbdNx6hUUn14Odx1hlyX5r26unbSTYcDOb4rpjihH29wmBblqcR8IyBwjr795uJP
tZLPxpXz1LfJOy5cNxgI3Khs5DDjHzQPxJEgfcp4g+EQgEqsRYYZCMgyo4jUVFgRgQqLS2evgRP+
VHiYO3enmuoJJUzk/qrxELW/4uTVrBNcJV44qtxGOPXGSQeqnPX2NrWYDAGMJj2WR66IRyJcUkqH
RpgILU1WTFuZvMlPNT1glpBUgh8J3eli5IA1a2sntrEuAhaSnfeJVP9qFRVvn/Q4UByVQStezYwQ
F/MYGThTMPmU44zNrrfUMc2Afy64AWZrVNut6s5bu9tNSA3IzWuueV4I/B8StGRZMb8B2K1kywa3
YfjASORo5WyKECWJiAkkVFaCCUwE+4xPUr18nkT5wqHsncmROMK/9CCHKvOD4Y2J053ktAxHSzqW
LWiGeAkvZciyaO7K5ChTIWNXUL4J38jiz7F/sqnJPku7/UyF0LZI3MEXGEi1BUdq05HxG4YpbEOJ
T4IYNECQSUUcVf4aBiujmfQwojxnkGZljH1HSkuyRpCjzNiWPZaLt9kQ3klt5dvRSg68pCZHbqZD
WkNv6klPO8rp2YXZQcwtC+9l8HmRyTicMCK4tenfODXuTLoLhrEe7soUGSB5XPJsfHRCAMHLViAb
C3r3FFt1TbqQkzeh2GCODzLvoiSdvewqZASWOM7HJ5zPmw/2EP2QZIzkViqNlqR2VMWFKJqAcn3j
GLu2Ov01h96EgApS/AVFfKo1dJnRgE30tR3hYITUAQwdQbBPAdwQ+jZJbN32pDQxZ4rAbOdYW9kG
5hl0GMHkONkHZjrnHdVrQmxkurq1oceIIR9yYZI9fH5B8sLAHX6h3nGUb2QQzDx/IlVGRpePpf2y
8Sgg5d/mJgAnBy+bP1vTTzl/3SS5BWK1lqpcXp5GUFi6F952DW1Jdk43DJvWdteWc2wHmmXc/YBS
aQg5IoQARm5hpf0BANXgM/NC6CV+D8BsyccExmJq9flowbJIjoFhM23Cj8d5K1tYhMzbM4CHFC+H
ls6aG/TYiG5sVz00y3TbcCEoChsuoJlw9FrUw90OW0BMoEjeFwhD/LGt9W1pkgkGzINm94SOQNqd
hmCCLzDAswC4Y6Kw4jpAcG2aDcx8fXUbYmbOxEtwK/IsljS91nQanUt460zMLeJ3nJNWmQF0pgfb
E+sGU3Tgps14VtHIQaumJ0KZ59QWuj5/TO4E3StWLkJ9sk5YJJ2frUeVqt1Yukg7qvRayoWFL++Y
7UXD7XatfwzCBGtY8zAVok5BsqXdQyKEfEpmkn1KdFkYqzE+72Z13wYZfJVuz1mGd0lnbCJpm1AK
R1R+5CNdba1HlwjVmQUlXwP5rsmDi6UzDqTb5CWleZm0qNDIU1FOdZXwuTGLLwY2F559QJh+9Nwk
dhkgsdeC17GG5Hzuqr2TVTdL6L8W3fUgHIrIfrTB/pz5sWevE6KMYCeSBsMr9mUbu7+wLDvk/oxG
hXE36N1rZdiPebmIoXhjdpeWOR1CR4OTbB+JyCr2brTOOkgUtjTgy/7wEPn1NfivbYxFnmBRrWS4
1Gac4St737noGFq4Gg6F0uEHpffUY+soirZeuewjDtlc969r4jrGa8ZnSf0KoqZi1+CmCerHgLs3
eQj7s2IIhZJsCf23IucdaGMSn5nh57SG6vIpdgZ6g9XBCOsnj17PMsVPhc8pXC3dnZeY9NApcUZS
cqn2vWp+hHrNyIUxuvbY6w4jKvw72umjdSaEpG6w0EVeAZrbkj/207QxzRJ++pHGD43+0R63qZaW
Fw6KaeOIEqkdrOoO760W4xLDWSdpeBG1xto0uu1SWIBPuJU8s5nvW7holdFF1cYfjT18SM/GtFuU
k/R7KvgJUASvevACug3dxmikA1vQkqGZz+GL4aliz2ruLrCN4l7zoKHnmM3SVQXBYqj7CmQZElYI
D2GoFKtdpayd09svTeaRONIwKIZ3Ox0GHJc0ZqjeQcK/PQx3Wot6TmPlNwD5V4n0jzrMo0L9urXD
G4vo0FjJZb2E56lh7z193IVGt88BzU3MC6ayfwqDaStRzMXDQ0drZsmxaLHye4wLjzhIsNSBrVSh
9xpo3VtJqgMcHTlIGlxnWOjdFRpN6Gmwdh1Ra+j1uwJWYBSpKwlHIkDhCdZXHw61yPhUw6lOzMu5
jqeNkYTRqg6zZtMHQXuRwAZA2nWfJXUCFi1bZ8knX+GKIEaZ7HePVgitoMPWAdYBY0JIQckvACsg
R3udXrJ+UJlzcg24ii4g19m/DR31FM2YtsUtPjd9uiD3wKSUTKMjNZYIk6f+lrrzaJV+dxaROxRZ
yU+qZBvRcalp+MlrTRplwwMOL3J63O7sAFutAQQNsQLa0x7LIjyNHY1UTFj2jYs6bUuCo1flJTzx
VVRre0MHKs0HgfRGP7CXOWQZw5op23bmfMzbYd9Fxokh8bsxRpswZU4YTggf8GQl+AQcrznqx4Zv
rPEHhvM8xVtscVeJWdAZKICeDwgJJ52xdVJ9M9GKMczgCDdZ6KLeoRHZUAKRDsC9XrR9WCKM1c7b
LvTQBNQPGUapfVkfB2NA6TvG2LZtdwapDCwYdLMCDcV3L6Vgz+5zpwYvnHdbcwlOpg5/Z1hcNECi
LDtfhrxlPMGMKUScdhVm1ErwnvwtpPFHKAg02IfhF041OL4V2q1Tx4caFY6uaADt1hWc2NFDHHca
7hC3pMaNsZJWVrWvTVjuYZ//SMr5GUVtEr0lHbZlifoeLGEE3/OgWXUmy8XVEWj1/Rp/GP+18fOH
OA74T3ZG+TIzQPY/wPfNVBUIeU1QvzQk3M6acLrFktlZh96wYyYdIUJlXo9NBlOvv1+WKlwXBQin
ZLLxkm2bX0RC77y3W+rG2sAtD44kY3PROC5ydLyzHjFnKtWNEY8/rdDEvTtCz6mfEapcBjqgUXxV
acNWGlfhspeaHVF1Whgl9Qdje/o0K59xMv8unTzMHV8Hq73p3egt5m1N2ngl/zsE9pvWwuWNnqMq
y+WIior93PbPg70cRBe/ryMYLJCkeJw5VUjHsia1vgyHCjRxe6p6gPs0u7mQcF6ysb2qu3GdhUT2
btIuHHzjQrxPoYuZHLKgdOgkDA49cTe/wBH2nNxBOtakSlAS6+SnZNwaJ+aCbzpiB+mykbBPOwWw
DukyXX6HdEB4FgKgHuvwUrobdNhMsH8ynBpy51w8x2ns0D2hy8MaIjWhV49NlMz+MAiVRowcCUDb
VwVo7AkJT+19ko4X02XcKc8QhJHCnPFeXrRbpIHP8KVCkaU7rz3MQOg7cy99DzHvVqC9/GHR8l2Z
p9vPU4oOuM1TaZjxVkKWoHXgAXLChQm5RurO5MhJzn9zJp235HUzf9mD9JJfDNmR58A3hF/oxICv
1f3AIHLgqJGmLokodXnDE61Z3bMVbjhBTXvnRi8VVrB6UtP6fOM3ZCO2SNj30aOB84Rgn/hPuvZN
CehCfgiJMepQDQeraaAuRxCPv1EwM14VVCf+nlmZToUl2xyokugPWVr3mTrx0hiGVAQK6Q9IqNMQ
9D7jMzBvN7LowIASaYkSm3YA7DelIh+VO7c9iXXYFm81rzkmiVZNspbyS6YBNSx6oxWBLO78E21W
hAcx3eEXShnXqfHZagCkseNdJvBNB+w75YFel2m9iyzmkRcAoOTNQLOGt6ErEpKlWk0xZeMblDXo
MqiXo9UlWDD4iS22pHA0pNySBcgt9OTB9KGkROMB5dkvLYhWaE+eBxXazkEB5vmB7k7WvErIDzsE
/6NLvjEOIbbad2CuyculdJVJUE7ioiJOCGikww87ri664Z6nLOWYrDlaAAC1hVTMuq2BIwmjVNqE
pG1sAV17RUL0zMXGF+SB5G/y+7mMzGvjG6lL0HGVaZLxIuOFhKotovOtla+KaSj5PqwKybxJxPlW
3He09MDKMrKCZ56ptANztAJKrsyhrXl0sWeXZMg6qsLYy1TC5wA2e/3H3AZrnseYgvix8lUrKkEI
qrOM5Fuk8TFFMEfHnFN2OkvDi7efNTvCJRiWVHF7nlkogkEoG98N9QDTIe9NNH+tNVZr8Jp4elQd
4sNUI2oIOnVNj1NuDswSqboyLMAozLQZvUmBT+tdRFa5B951wpJrsfDlkQjQkochUUK2CzlbCaAe
aGiIYl+GWWOxiMAS5PSzvH4cKnSPXBgpp4wlRxcspzgEZSUfl/vInX4d1svtGJmXFSVK33uEFba1
bCYbBXHWy4gilwx6S0oxyVGlBKOa5cqfeSV7b9Sh70PfZBY5so2lc5hBgnTCcZd/rnSC0JXjj+fc
jaM+qzU6CuwwNsxg3dlhfiZ/3ekhMrzebYxFAD9JjoHBDlZVMbTSC7N8YOkAO4KyeoUaw1q2Ja80
B+PcMBjJi2eo9pcjPixAq0Qr+Jbk0W1hYSA1FVc7vSMdyp9YyNQ4DHz4nSwXFnqbTJe0F1i0Q+Xt
6UGhQ0z6lIdoGng96g/wL4KimQCol4gi4P+oBThyGVi5UdtZ18B2zgDfcUI/hcYnI15KG1mtemMj
M1m2hI8LSaO4RKDHKxSzY3rz6c+SYCbLb3LiD0MWGuWPGRsrkFYA+FBi4IUJgFWJNSz9N95Lrnkr
2Xdm75P9IUYLp1Qv/GOXh2v5xjrhW9Zs1hfbmt6KYtBkkhBBRtXcCAJDtGOfuAzuDJwAqNPOpUaQ
bhHz3qPsxS75hL0W5i+oFXQ9YIgxvod15vsbIrpcnF3LM5x7pLy8+NKJxAzkXqfl6QDH6xobmSmk
tbJpN9JqFh9KuUnYhLJ+eewaWI0Qd01Ljz6VBeV89G8SjUaYoC5q6z4ZxpsyVkDb45vZbq8jX3/U
Y/ty8MDHuBbplIeDsWrUdem4sCiLy2wMIZ9F7bs9dtm5q1nxak4xpZm7E96XyxuK4k+R425CzyWQ
29TAWOs0OTziEo05HypjvTwlc0Wjly4R1WnL0LoJMzr4o+Pcz1GIVHW1WMP1mDZIYNvR0GzIcILD
YOEGFw2YkCaGvwhIH4/Cf//rf/+///Nj+q/wQ/qQMyjffxV9jhRI0bX/99/uv/8FMFT+dveTP3kW
OCPXdnTdprtO/9Ln33+83cZFyA/r/6tr8qwIgYidAmaEDIhWZaefkt5CJiF5GRdezvfXs/92PV9Z
rq1MzzV08/frhWMQ2uXsxKc51dWVnjJZC1sTwM7ieB/fX8r6y6U807NBorqGxezj90vpaV8MUZFF
J0uHn6IvDqdW5m6+v8hf7sdUtu4oX3FHjLV/vwijf92KsjI+xbYP1HMmNpqOCeFwfP7+Qs6fd+N5
OrNgHddw17e+vKjBLSMnDQbjhDG2ST+8xy+rHgDui5l64Nx9fzXvz6v53JTrKts0dMv78uwGd0Lk
J4/UqSnm5wUpC691fyaU5Lky7szRufSj8vz7S/7ldfkoMOmmadhKt3V50v+xEsuo8A0igDrlXfVm
uRWSlfr09P01/ljtruearoPrnKUc748lMboQoJfAYW7e+xeloV86GPXhNqJWTqHd6HPe/dNNGV8f
JFd0lc9kmJ6ZUvaX9TH2uHakRW1fg3wAp5qbzBLhFp9ZVs8ECu32VQyaEpqQgc6lkvnMoNppH2VB
sXMd2otDW+qoQprphu+sv7qseLAhakQqRY3I5vgxB7zefSRWQRaN6tgaTEKyWgAEr51gXq5aH4gu
2T9yq3OETXgaCwswdZmLGzqQKUXD2+tQPG6Qg0fnZ7lwYndeh6Gz/EpLSLBZHCegZar4HhZSfNEM
Sb37H78W39R13QLT6Pi29eXVM0SzXF/L9esoqP2LPhuL4zz3+yUkI/biTV+DoPn+ivofq831fBO2
jPItQp/xNe7VjebnSzPr15PAHu3iYDXA0AM/fVVm9AQ972ec2mgyuRdgU89Vle4WvTsgarQCwL7+
/svI1v0tBru+7usEYcKxbVjel62duGWcjKoKrosQ/L5Gh9jBGwAkcAymGzH5z2zi+0v+ub8JJbbP
4WgpXS7++2bTl9QDVaKWk0I1kIwrsx970LeATqLOBV3zD3f4x9OWyOWYbDiTwG/4X6J+Fwx9knTz
ciqrcNVET27+9v39/LGxv1xAvsB/BA87zYpSL7jAMAL7r9ziVxgyUnNdkqzCNB6aKU0231/yr/fk
KsMkYBmu0r/s7L6PjSDTuCQnOa5FTtfuK7tu9t9f5Y+1wY3ZyuUEM1wWiPnlKjYz+SYALH6qG3zd
cqSYh55MtryhLb9i8HvC6xwJ5/7x+8v+7eZs3fU9BQ/c8ewvL6zqm6qFvLqcooJm+XBVGv8UGf+2
Av/zCl/eWOP7Wo8E+3Lqa515Mua4uY52acEYkm7qUr7H08X39yRr+rdtJo+Sw0znOcJzUl+22WjX
gGFNezk56P4FKRUikE8sd7+/yp/nNFch6/AdZSlXfT2nu0Y1CCZOy2luBPCQI9ISrVyF6UWjr76/
1N9eEv00z+Q6jun9sQItx6qqnku5OS3qoH+PZqii31/jb6/JJUw6Bqm8xWL/fWMNsz0kWRpMJ9x9
t1ZjXixhv0kBo0fwk5b5ui2P31/wz8jMa4Li5XrA6QlM/pcVHxh5bpT44548yDlZgdGw5Zf5qsl8
xBfxWNr7ltFdJyNa16MPeC/APJOylOKspIradBXc4CVKl8P33+tvG9EzLfRBXV/hV/UlI4osOENt
E8+nPtdfld+x8cyVbtGEySOAgFEIE1APA5rSKnn//tJ/ewdc05DDQeclfAnWuWaNs2GbPBFAZtsu
HbDkDdaczyelMovSJHmYo+Lj+4v+bbf4tisVguW5/L/fXzw6/1lRAMU86cP4FEW066CCnSWV6v9h
henqL/vyP68kt/8fsdtBJjLJ4mmmI7q4Kx9+6s0UgFftDLva+7WhNpDxjVVCm4NR97lRIV71/b1+
ebeknSS5vmM6PpvJMr7uWS23NDCPqrrpnScbx93/lp774ODNrRy5FCRu/X8IE18e7+clDZeLKk+R
s31NeerKnIM4McobP4hpvnd+eZbM8TZ00LP6/ubkRf1H2Pu8kql8ijxinjL/OHt73Uee0C5viqV+
8R3MtRZIMh45z5lhaT8WZ9p+f8EvEVAuSCFpOLZtCEPo6wZOYbiBPGwxDUITDU/7jSZ4aaqWM1fn
NPn+Yn95dbBg2Y6kFQZYyS/L1E9dd7YKzkPNStRqUdORFu5Ha2Sbcoyfmm7YekJKcaN/CFN/uUmO
Rdu2fHambnzdHlM721mfmeON35b0EPBkSMutGqBPTv4/hPm/Xordb+icwy6+Hb/vD3/ITZ+x4XgT
64l3BjsDzRyGiEP3OiMZ8z9+nA6JMevR0T2Tg+X3a9X4E9eeb4w3KawpnB7i8S4ODk6H5AMKJLq7
G/p/2v9/eYNSGRk6K9ShQvpye2UOkZulOyJfBNH8J53EvOhFg2mBP94Xzxn9+u9v8i874rcrfkk9
IhMkWfT/STuv5TaubYt+UVd1Dq/IIMEAMMl66RIluXPO/fV3LPoGE2SBpXN9js0EYPdOK685E0Y0
tfbkxVSXprZxNUz9QS2Dm9miK+g/GFAzPFszsYA/uLZKVjQ5RiKHpVCv9amrFm0S0mPogEJktuSp
5+j+8ohnKkPuoKuaJkNyZmzLPVMZOHCIHXUC8BO8py6t/tY8yoGUnDAq6fND43bA70yny4Oe2SP/
DGq5GnYP3K0ffN0sVilt6vT+2JKLoW/yNcCn/GIpP5GbIjBFmnm6ipB5f0DNMdWpe9T6Y+FpVxGQ
C3VY/Erq7O/LU/nkiHiGB2sAhhz2r3l2KJlIj1euG4SRp+se9MJ1AkMnfeENEBRhM637vLi9POQn
M8NykX8MWycdfTazarDjuDJ94+i6/cNYVAByTXYBy078xTZ9cjY8VLqlEpKwcLrPBkrqJoOu1tGP
o0teNvJ3ZnOTBT9QsodU3wmF9eWJfTaeg+2C7lF1l+/ebxl44/7gz55J2xKfXUGLEv4cM7ej+aGq
7rs2cKj4LdQ/VgwmA2oawR7X1LxzB79BMZl2oZnHwQIswNPTZ9KLBSUN6TLQmttYUUBxBYpcOCMv
z/ejvDY1iQkaNokVx9XPLMXBKRWwggft2I/mTS11KLkd3IsMVYv8eHmsj4fGBDQC/WfwP8tVz85p
5wRwVjWzIenfxKzWiLa14KJdHuWzGdnsoOeYhokmEhH+LwstUEK9AaPQOuZFd9UCAO927iHRgF5w
zT9WdiZhEN0hWuC6Kq0b74dyabt2tXo0jxoN43MHHLZBVqJ2V2rafSEjP1s7ZAh6xyAGhNp7P5Q1
NJSQDrHOwtkmKdTxUFUuvb1T+evy8n28ABxAi8ZaT8NWwAZ7PxAYTY4BNoV+pDh7l1bGD6PsnqXb
snWyq3KGeTIot5eH1OSQvbf6ZEwMIvFGHcc8O4TguueTF6X6sYRrYDfqWvYY63W4Tt2eCiggGNE6
ruLRLdTP21Q144MakN1PInJElx/l02W22VI8J7EIz54kj52w1rEX/xE37mD95YT5d03vlS9O6afL
DIiXy1baRMjP5IxpKzT+x4F+DNVwbZogf2RD/d0AamPB4YkgX1G/W9387fL0PmoKFtpFFSHa8MLP
Exr96FZ1NiX6EVzJ9qXNppG2eF8RnGO49eIJooORKvYvZMynoxK+I3kjxt+50WTEFtiqRKCOUsZE
ofuVVDLoAyVUZTKu1Li+uzzLTzZRV0ki46roJCDO17ZVbLu348yACLSGfyHsIN3NIIuNA1KlfzyU
qZKuUR3NwUM6X1BjSmoKDwHnsrz6Lij8m2SmQnJK483lcT5aKybevEm8nCPDyTy7/m7XZETLGSeu
2r+1zP+Bu3d5hE8WjWAT6DO2btneB8O9butYqyjOQsCMTxQ67fRS+1l19vrPh8FeMEWfE9E+X7DI
KuyuIptzTKxMuy5oG9t7LsVUHTAl+z8eCrNBNSR9xy07PwaUAZpNGnrOcVKGdRBX1GhTJzp34Bpd
HuiT8/1uINFI/9I4uet1gA84zjEs1YU51BsDYA8HvP/CA4eUrPnl4c6DTpiupkTsUDkWqsc8d+cU
mqCqJMHh8agCoWaCWs0d6JNJQDkJTb8KQKYj+WvoaUS7YiZxWKLy5fJT6GeREHkK8fNsQzVBOSJe
/n7WCX4mGdFpOjK0U1IHAQxdDfwfGD8yJDg2NGAstKnZJooA5N3oIJ1ULsWMbw8U6yDiBeWCY7/m
+S8/nPWJRuEcI2yI3zuAF509XJGBpzYk83RsB28Va89icdDFJgh+vePTvAFkaXqyQepsPMAPKbyQ
p6I6y3R/0LAMntVST+CUiinDtbVVzAwoF5hhQGQtQ6onsQwpkuFNAgI5pJAV+1IMAwY6v5OPB7SK
lzIz3geeInGZyrvLHUnZq4sIFuh0oBrJDujnf5Y3A5Rs0tdyeR3Ow1Vvm4Q6w+oiDWt8iMg7w+yG
s6iZwgLYGF9xSH4ZgAxQkjXNv2Rasgc8+OVxP9FuJMdIDpEjwmY/N4xK2veGEADBozFSD40V63JA
BCkQEBPgZBKBobg84ifiC0wz7HbbcHQ06tmGt8Wg1qHHiGNA6QVbpkTJsxAgXx7m04mhQEW1qFDV
nl11vx7CMh4YRnPmHZkvNltKInVAhoUqvP5Kv3wi920szP8dT0TPv0RLTTLfU7VePSbp7N+0IRht
hq/4X0jKr0Y50y66YsW51ajq0YYdC39v7ynaX5cX7vMhEPjiyuBoyP79ayIDqA6VObJwdteu5tmk
6W78Ik0qa39mRbJW/zfE2d64xCrAd2EWvhNcdZZzFdLUBnOZ+hohky5P5zOTFbONwMVbrOuDHnPs
NsrCodKOZZvfOw2AdZSUERux79Ns2gRmvg9S7c7LqIwGnS/ICv0LRfrpE7iG1DzgqSLmzjbNpkhK
4cBpR4fPTuP4GAv+Ndyp+g6RogIoJ2WoMMWAOvPFLfjksjmUW1h4hpiRH2Inbdd51dA2XDY43XRb
WUPC8ezDW/TFKn9yaBwVGU7Y2eSf81xCbPslmHpgiKRhTt2c9tg42hdH/+OhYRKehLpwgEmwn10w
LK50sI3IOgEH9mIPLXWT38tw2Lie+oXC1PQP59OxTIp7UEv4OoQQ31+BMsiAdInc/hT22qFqvANt
qWspMg9Ch3aIeaUH4E7XJvW41B2CLrio3OiLuM3HFX3/DCLf/nUN87ED+KL1eiivOpiL4GJb2HQi
fHE5PpoGMgrpXsulyoi8zPtR+qRPMGD8/tS46TdgKDeFZ/ycDWhaqxxOcLs+kIbeV5H1ZE3zw+XB
P9lQxiYqrGEeWYRN3o/dNJHXj73WQ0xZf49BFgIgodxnTX2VFzSf/weD4S2ievDhPvhTsRLmam46
bCnKbZVFmb0dh95bw4Fib3QwzL64eHKn34s40pskhKmCw7tRz/N6WUOVtTVkw4kFuOrTibJ22kym
KboiWrNxdODzu+pUxN0X9tRX48qx+texqaGcMCszp8O7d6+SEXwIB0JzxX9oaX2IcnOPTXFtwtZ7
eXk/O60WRX+WJjiaxIzeD8tJjWcgFPuTHcN9AvHTsOmKvtlcHuUTScqqkhwhsWaoKqLm/TD2PKsd
FLv9CWCO5kGxG/9Q6fOw7xLHuGs8GvlgVATNMeuxaYXOt08KS4C3hi/m+1Gu8iD8H4nuGIgj4/2D
FOVcgPdmdCew4KONVU3ePhtoIvPL0vlCfcgVPDtJYikRcSfEo2Ervx9KH2OjBFiiPtWu/aoWxFZS
UPEq8y/gH0bQcClNv7zKn8yNKDhemMd1kfT8+wEJo8xkgOrulPoY1l0NU29dUNQbYrb9P4c6m5vf
p66axmV3SkZyUIERkHbOIuAu6i+TJZ/NysbmNDRdp0rvfMdm2lorj6K4U9mHFGqQZ7OoGvaBd45j
cl9/voTUbiJtqHMRpX+2hMNsNRpkiKc2QNJQRm8DjkHR7w8nMYwvjuJHQ5fKQ+LRRKVx05Hh78fK
k6TsTHpATnXu10udAjS6n7RiYwGMu249NVy2nZIcp7K3/v4PZinRR/xHh2zQ2chK6SgKlfTtKW66
Wy22d6Xt3Tea80WQ6BM9QWEECRPTZNu4+e8nOHP8fbMd21NkUKw8YwYAyZPde22zmOby5+U5fToY
qyjZJt39EFbUzAhki5idc9OaonSt18FSb0B6DKAyBibg8mifHUo8LwYiAK6RF3o/tcjXhrTEoKdd
CRyRwVZzqRp9RuO7/8FNe7vTsOI6VN2cLaKdTDZ5Pb05gd4J8fSkwwvoNeN6NAEyvTypT5ZQzE0G
krjRh1Ilq/JjuIH89gTOZf6XkuvaCZKbW5tCgYVRhPHy8nAfNZ54zUT1XJdzSMDq/RoGYBYlfjuG
JyqWRmDvreivfNpV4UvnSRlR0Dh/vGnvB5T5/0vFlklFtVc4hSdAeoxFFAkxNwTUAClHXzkvH8+H
a5LCRuojiaVc5myoJigHArLK0a3ow+wjIlW53oOLUYPSenkZ3+J57/UMIQAKmMEURLcSgng/FnxH
yTQBZXAKRwh7k4VFc8vCnnaFmt649SlVn50UfA0dErM+hmo5upoBfr38EDLG2TPgqlC+QjyI4pJz
IR0jT1salopTEfo/gH3c5WX/2o8ewBedT7cfJKCXB/zE1EfLEXwhqWd71OuezRqbGEM7MmLstBra
wUa7oTUj9LJ0W/XAlN7nTlOsQZzB5aBNFKw6mpnL8ktF+EmMzjMoNqFImUpdieu+X/2qsRvLT5oI
k7AJ1uA4KKDBG/RF6lmwGrtnH+Litk62NnDAodvCkDuO/SqiO3WZ27Z7FwFA8a0Zleig2ID11zju
FDoDD0RyyFz7QdauL6/cR7XjOYYUF1NCamKanOVfWqcrJhVq01MKHws01/TmQbXAzRurDSzNX4z2
8WAwmgQwPaL32oe8k1p2VOapWXpytOqXGEAgrzwHSkDMbvoddsADX57dW6Xy+5PoUWFv6Qa4mZ6K
H3i+Hx3IxB7mQlGD83GIgKH03GXj3aUWGDE6OCTPzLWF5ZkfZhgcB2Cvg4fLTyGDnD2EhfXg4PBS
sgiI8fuHEFh1PyVMfbLK1l+3uT+vtM67z/zuq7ox7bPt1KjKpUNCwgTnjmCs5uMY6m1+aruhX3o0
Sqw0z59Ad45xdYGzpgFXhYJ4jOfx72JSgKZMaCbol3TWJrd5XI6P1KjkW9tU7Ls06OPrXPPqY56Z
801b5VDg/vHSkN0kaUSCgvjlueZsrHHIspHIsBJE4T2gng74oON4FSROsb881Iezh4GPlU8LAd8Q
SDzbhcFPSuqok+RUgOc6Ws5Ro/VioQIRWdc62cBq/iKD/NHNYSDChdiPCAJCEGfKuqCAzimoKwCT
Ta2EQjzM11ABeTdF4SmHFmbNddGWLdBW/Tw/0mGYrcBXa25HFcDILxb6Y2CaW0dghzwTGSfKgs9u
gjOOo2mKXmi8sXyiPswgtB4a1SlwQBBYGKTVSjiG82bb1gGQDPo42c9lXftflDZ+OKFS/MATkEUR
H/BcQs69mhuBUscnSM7b+66Lgy1OtgosVeNuHXtwHgw3z7apadM1/acnAPsW5ShpUSJc50PzNEOp
JGb5UFW08CvKjCy2oDByUmzQKJogcqzTcHt50LPLTwqR1D7VyoZtcwyoMH9/+ZtenfKhnKb7ca72
8LfcTDboNkZTfmFen62rjCPbS5KIGZKCOxvHA6GhD8JmvgevM1/0hvVUliklj/5fU+OaC5hw4DOj
CfePZ4ffABysS+GaTbfM+9llc6YNlMfO91GtTwfDcqtj4HjhFQBl5hcH58xA/GeClI9R48jWkW9+
PxQlawSZ/HK696bRJm3k3HeW+WBY0U8zAerApcjTjo9h36wvT1EMz39J7w/jntmJtRrSCwwi2v2c
97/qRtu1Uur8x2NQXkxQAIdd2hHPlrHPy7qvWse5j6t8qdCPv/Bau/xirz45IUSvyTR71GjiFp0N
EtBqLaFf+76EPCF2TtSsLdxQuctdZ5mMmzj8qgzhk5V7N6D+fsfMSe+sUCL0kwMxpt/VJzUPf19e
uTMvRXaH0JdHVQclJJQ4nRlcrY35khMdus9U5RHI5zJ1HlvrGsK9y+Po8rBnx+DfA73J13+5C0Fv
uaFT5dZ9bieLBDxpDCYl+Z2VNQjzwcY3wY4ErDrtO6H7XVSl95RYz3TDAaW+GZVjAKXDXDw1U7xW
KwBIYbFS3K80zqcPSY8kGWLpBjiXcGWaFLPvsBoNlHWAE3T6AEOZAo84yGVzvudRIKjLw3ppdvqd
QC5fXqUzHSu7gaWDrWOwK7inZ3fUh8m5G/18vJ8Me9854Iun0JI69l04jNGqojn78nifnDALW4e4
N14GWciz3ffGCIO1Hcb7zky0m8Lvknstg63w8iifnDEbG4X2DkmMGOfOhe0XAfwl7nBfdQrQMQ6Y
rX1XAwKhlMMq7u0veklkkc5OGpaQGKwUe1K/d2Y2aHpHkCIah/suMkHHa+qtH6jf3Q6+nj+eF6Xx
REd0ZA/bdmYR+V3sg8tZjvdFG1wVRnNQquxOrwuYx7UvtOC5+SEngzJEXYpKmdYHW6gL7Do1K324
h2UFapEJ+Oa1m6jjeg6S9vc4mAZVC9Si9bXjPlAIISh0sCRcnjApCVm8s8X1cHVoI6XajuTQmRAE
jTtITBpfaQUc2j11yhGV1iMoHELlCxGqo0a3XYXmdAhLr+DZaX95pV9ewb6t3KhFVy5nXJxD6tj9
AtO1fSQio19XEXAP+qzot2YV/eyD+KXwtf4GrhBwkc3JuzHUvOfC0wTetzYA6MlYbZO4YMAWZmaM
QGCHGtgrabCsx28+4MHXHXDH67qwdLgHA9VaFIH5261M3pJJbNBsonWlFNo3tWzjCmRrzXqKwyg5
WPNs7AoAk4DdAIiCgpxpHY66etXzwoUByhV0fE4FElEcrRUyXptyUtJbx4jaJzWZ0sMEZs3W1zVw
tdKE+nB7bLZxEQIwWEX+OneUclnaIThseYWlUYHgDXVVEQCT5ui3QRkbp7FpXSgh+gn2b9uN1mVj
/Zjauto7qVEe4ljFvrPq+C4oATwoipS2WQMu0ETR43VUZdRyBFTBB5GlISsj6g57wCWCWFWvJqMd
7mAmhLpMW9e2aRwmk04rI6RisZyyeW94Ub1vYSTJh85au4Mfn7LJy1ZGA2JTlvfxRg90wEwCUAUc
0BPvZmW0ruoBpBpjgvGkn/1ya5c5vfNjlK4sovXgd8fWTaQO2SH2Kw0cTAMk8SCJ6HZrphMZsXhP
q9/EA1fjrsmA4nD8wF0Hw+StPAM6wrwa5p1vz5mYKc0yH/Pi0Y6haO+s3FobU5CARQ71mLeaTT/7
0cQKJBXgeJUDKB4razqUULvVCTAkJGfMB5pl0T1p903TQwBZihaSvR74Li+sjGUzN+4mjrOepMLc
hwAGOmBgFNH0rVNsIssQm1ZbPwdJ3let9LUqLJi/6pYki0IhKpAztO11aTltfL0Gm7k3hw0GEDy9
szl4jzNO+ne1U8wnKzcAoI+CBDwwFSbXXZdoJhvJ5Vob1ggg29T5xiktDQg7rQEQRaoBl8DoQcLq
BQ3bYKKM4pDVjjNizj3nsklNE67EJNFeQMgoX2a1oc8EDH7gZvM4/pZ5ibnrKnFP6OpR9/EwR9sx
1pWlT+391u/LqYDhZioe84x6roVWNdkqU3GmGg8aLwOmm6ui5uaCzNHQdhmk10SHt6LRS1bBHyI6
3skk9OOiVEcUN6DQRQFIP0zCNc3xUbMxIcogkJC7wE9CnNgeIYnGEtDgicwh3LMiuJz5w6jtoUqF
g2Df+8ckeTWCZ34ep18mKLFBRF+ikPjl2jqEbq33oVOefvBJurXHdlvwUof97KGngZRgCXVvnBB0
NfMlfyHL0Wq/QCYKlJ8QWFg+RU/JJqeyyInuC/spg5UzztYYekt1NiEhLDad9pTZT9ZY7rT+L7MC
Q7ZU12WZr22w/Xk9hEDQYsY3XgY7pftzDJolaN6QVmx4Js+40xPQiqInnbrrbDcb+sqihmkOX33M
oGACeaZ9br0fwnnvBdCdgHMP/A2Ib3As07Yrv+8AFeobYGV3renBGp8uC6sRBHZ4eynqAMmX1u8U
vGNqbYCDStZ5rGxnj/b2IABWHV/94EXOhulH5LH0Jt3W4CBEBYW0AncD3pNfTCviymDDauu5Svl3
Y8Evn9Ab2PuGcoAc4Fq3rwa9WYKsv7UD9XcHIK1rUEYEkS5wiPGWQ7CzhkowGZMHTWvV+wAywzLI
AQy1pg5UcVeHCAUCMM8KoETpBk5fgB3FddQVc+FU0JdNeX0AIfa2MrSbxna3qe/9Uh3YBv00XlXw
5C1AM7jV6XVfuGm5i/TuBq20K5iwptRPQwGU56C9pGN6iHSBUBq8U6IVa3ry96Vn2MsBaV251qbX
rAca7d56om+V3gA40VnSMLgkoXkAWXJll8l1azbXgHv/VPxso1ndivLd24KdlyU0HOXRgSlJN4Kf
RmkCOTVRRKMs4H2GLbkF3qgNDvB93KqQU1ladJ/zCNzb735iPyQ2zDlWvJ40uJZNfTNVG4+ntYzX
JC+v/T55GokzWVD2QK0qUD5VR7R5o4bFoYUCyQJauScgDvZRtStoBZQDXFcw4Gr0ddkvhOiyimju
nqarNRHUDSas8Knr80un/QLWC8z7hVUViFBI0aGMziEcvZuscV0BhevU047K3oWgdo4Tl0CN9zaF
huNwW3Cxa2how6TdFAUU2aAEada+hnKqrevjkGZYHj1dkNomt38NHfjTGRRgwRZ4XfYy285xuwrH
CS6vJ0274SrWLlwQ7bDMB+MKoEAw9TPAzeCx6d4OK/FFOaNx8uoknBmO/ji5wGi7265sAJ1RrW8i
eIBNuWM1YJZ6G9uMyydN2ZpGtRypTneocfLUnl5ukDlKUKm1U0fCYuJP7pR9VwS+smmWiJkc0BA+
J8GRRFIY+l+o4RXXOM7bnQZOmDcf1eF3Qgg+hD+X+Zm9uZpAFZuPyDUWicVo3Q4eNgBmzQoeCHYV
GvcNVOmwsfpuxZUj6zRAxDgXq86p1iByrJsZ6CJkhlAXNPG1Co08UMLgnRmrpjb+sir1eoTPV17W
UxNazSFIR9SHhhwZmGzaX6Xr7zgKKuCsdh73i0D3nxGsLgIF7JOOmrxFUhV79jmPIY8rBzlNjQP/
TF7tBMi7DHVYuwdP2nMLBexB6M8azA1+pDz0F8blVcNOmeVv9gyluQFji6a3lt5hXDP5FIoO1gpy
eYoLoLxdDdQ1H9g8bouqTN6BoUs+15iaI3JXsfRFo7ZHVW2gbfe3dg98KzhrkwYfrGdt5ejJaVCm
V5l0hGKbOus0z84B8Lct1yVzQXpjiv6o7qC42nmgVrI7Cl/QGF3brDnvneosIbBbNlDH6M6VlRkg
gYH33H0jkLDMw6ABHu3txuTU91o+/NqcuxQUGN6c1wpAeN2ObniW4dWHNRldhp+6z6wgkmvjcp7k
i+08+FAD8DQxDiwr2yrBU13YW6OfgVF+oYhJwNYFUR0QMuojQjlTEcCao5atcDHRTreliuFpPzXu
SwmsZEpUcZh+FQC8UwCOlgnhC6pmYFnpMfYPjpIvZwC52Z7BmahZNaHoveYnmS3CWzEEcjAG+N9x
H2tuZBhbRz6ijp696Wiq13byHU5U1T+EWX+txBg9rnI1AG7TYHuWcFzpUHWI7uk5d5wxdA8vHgOc
N/cnJ82DaJ34LYsjiui1GB5T7kxlj/BTdHeibWbOuawKz8Ea8UwsKd9PzJg3vC1Jnn8LoVBF9lnq
QbQpN5Ck9AbMyHTMNyykpFIchTt/Nwffhmg7eMFN5x+d6hedORDyvsAfURIw4LOV/Fuv/eAhPTNd
ZYG5cvWrCK5y0YuMniNlU+0ZSuJd7ekwBx5mxd9NJNNLeJFFfhaQsrnJb7FP4Gh2uDruSOV08BIA
im7cyYN14E5IkEnOYxZAu8zKKmq+BgBbxEaRQVFR3SYUcHf+Xh/Vja02K8Ma9orubJm8w6XmIngK
jPYR0PGAtebPIhL5ZQp/bd3/LgkvqMSV+oSPNfwda0eahf/iLy295LdAU/qKtldgcJG/i5wgikNQ
5Yhcp/F0OWFitKP9bZ6vyave6LF9xAYIHUz5nQI1p5NYJ54lSNQbnLlb5ptEMyw+1mMXFDvBMcqq
Flts51j4mvL5k1B75sZNgY3GO4uY+mwoq4ACrjA8WPu5UzCVjoa789UHuK6WY/Qo9p8BV4lVhFfF
tA+VTW5svAzSDux1RxPahpCXHzJn1U/NnbAJcchkKgb1KCIukAGcDfp9NnblHdqi3Bad8aPjQHJP
5N5BaJ+98I2IiKZyT3JeNXY1BJgRlHBo7L/JPS7gBchURF0ix5AE8kLUYaTrSz+d1/pkHL3UXdE/
nC/4O3ju96jQ0Gz/EQQ2BIDJLz/5bcOwN2OObpCoGWak/ToaydoHRRIW640oOsQMa8whFluXjxrV
32Zl3Ln59exbjwV4ofxZ7AQm+mbZWhvmqVlHeZYuSx45QxqmBGZAD8aw6U1iQjoAYbZttymseD/W
rx38Hm8ZxniZm1SZPcuaym3loyivoHYiuZXriBALsTDFBEwJFDgbMcQJgb8JRLEsc9U+REQxYx+v
jOQhgw//2BRy5Y3XskLX5xsf8aTabIO+cngXkZxNlTZP5PnebCqsazgkeC/52TGFUROgwOl1tukw
bKxCbr/cJEJnBhvCT2qBs8hX209vZC3ZDfmpFBbeZGMp899i9v33OvGlxX2ZKn0hMxT3wkUhs3wB
hix/dZU3sxaYTnRFY72WZrGF72ANUv2irZyNrjgP8k42zjCTFUw2j7bTsU7+Xd8K1ckGAxE97r89
KBdDdiFsAYDT+vZ+cJOryR2vtb558ZwnP/wN0rVsntg6VaEelLm75Q89VHds+Xd79Dd46tsRhH+U
MoeX/8ouVhAngLRffE+BbEjH+EqEtoex3mONIpoXDeTnvFx3mq3IZM4eX+QIczvlTrOqga6u4RSS
b30bdjNM1Tk1f7No9DVc2V3xbESHNOhuYzuhag2uWPUgXAcIa1Z/ql85v9wVXs+6kcFaIxQIXPtg
23J39qolNl6PgQ9Qwa6JXuQEIjCNTF3kcfTqWDXnKLueytOQzld8RqF4P/niRPqrPmaQSlpb1qK2
8kekzwt/idRs3QfdA9+Cs7hug36p5SE8n28aJUqnH/MIAyfzmbKnsq1O1ZQtRf7wK56UFRD9gYRs
YeHjoKM25ARq0Ed6zUrufXHPi3QHWuLvvAxdYBMKSrxfWiniF8vLuhadZjrPLC7TQ0MDmLHm8+NI
OcTaKfe1naf+nNJ5MZsNFo/LJCmFvfaEUK975qpzPf3i1Va/oWARKFx7OUmYgNd06Yoed9puK4rB
dh9NWFN5QYz84Q8+VCBylSuxr/n1FALdrT3xA7JSzCZ+1yPVmYk/md8mDNsCEBa838AbbuzGWlMK
vvLC33xW0l2JyvRxc6w9Qg022rWTiIXaI/RaHegvS64XH4nZ8I9nLarcn165m3yAHKtwWiOisFoj
gK744iP2nOQ70yPBPyMaaEBbDIO8vBj+KmZDbCje4dbfXQG6U3+LwjNRVGKTM5QIGeYi9rpjA6rs
i0XBuxkS0bpEcbEnBhsB1ii1qmIAMbsWplkg8/oJYmqsL2wc5tjOsOcQSpj8B1NzZXdlLFk1bD3E
gHprY6IT9hpwycWI8+x2KdJDzil71A7Dj24slzjcMG5I2uDtsljXvF/kRifLhBQFymTJUoVJvYAU
G/fKhsQG2l9jpFM+3MhxEf1dIz3xj51MhA3zQDIKtw/rUQELbwEHjA3CiRABOqHpchxn0ObX/QAT
hHiITJpFlTnw9NziSX9kecQ/K2IbwOhCZKaYfrDJicKr3ED2T44nUgmrLWdp7PjNYZqRf7K3xHNE
QXFphkohAnVA0rKeOuUwXXGj0t1gEGT450jI5nfYEIweeGBto8ZbK9rqyWPbPg0IKKWHLMw6sNBw
DW4q3HI5yCgYnotuuYVdzPtIq3BazGWmUumQiAUnO85beAy1UK94P6xMSy5SF0UHgODxHTS6vAn4
zmvU/T8bF2Ne8KFNEtyz8uxMbGJbvWkbMWd5N7HVLdcCNgtRPKO57UwqNpkuOalkruWks8W8Qpzk
1DIWofc6WsU1tdZO3++h7/yZ9LdxXL5p8M7Cmqs07cD+5HP71PgzVDknFz1p42MMFa7ccfJTbPLu
yu0zkQcmoafAir9j23ABxOjp8WVlVZh3PAEDjy9pRWD1j125mhQH8kdCQ8xarXDnxw3sG2s7sm+Z
HmfFmF/wAfRFbb9gs2GwW+7joKcbFkyMRAYcLYJz4cMMFzES5x/FqyL+WQ0WCUYaqOC8m8hWMLVb
WnRxJDAVlGzNeQ4pt8F+cKhCEwEmFikrodgYMbg/vJ0PVoC/xyVb8MncSbP/OY72rZw3rCbkoW/5
V7iPW3TawJMgWkUgKXJpx43ccLkvPkkw8XWt5Dtw9rJMxOUXWmrtYsP928Sb8rXuRpwPMRJYYtDs
RLrbvEo+I+TYcAnsMf/VA98Dh8yetuRTHIFZBBBV/conQng3L+0yfpYDi+DVe2/loON14MJLINVZ
fqkxkqdhjKybVy1UHrX5oPrA4sdruak92GlBXd1QKAgiu1zI/zliBAuXrU4EE8EuoQ3XeRIftSZL
0rUHBF9vNAvWpySeRoTvpBA8YwHEccojm053FXn7dvCMOxN/FGHnssTcAHayD5O9RCTlzU4XLuRu
dJgSDD8q/qsYadAWJ0gX2UK0CWe+JnoTtw/yZUj0nn4v+8mo7yqsqmbcl3YgdlSvH211R2PIeoZZ
QOSeX8wSXZiGamuZpVweORFss0x3NLITXgiBoAcOG9sw6uOTaMJyyldRAsEDUdYK/mtCEGrusLXQ
FmIztH3HDwiFlPAdhWvOAj+rqH+EOnD/vbGTOL6crQ4hxojpXG/Rso2Z/qJMeVmIHHSghaAy2MTN
0RysPXytKcpEetuEqCwfnpOkf4wAq1l0ECNZivWTnbdRruK1ceqcnNaEFv4A5C5WdzkSeKl76NTs
ne/pxF5/NYVy7fv245TgrNtPCkwo7ILjz5uqKDc5rcNlWR8KMJV6rLKmnh5z+0lvXRhdi2eNU8QN
6IsbPDu1aNahP6/dQvmtmP5+dHPiO+2Vk4c/xCrPs3jjcQP6Tr2ZE6F9fpWt9YP+Hjd3l3vJcXiz
9O5bxBbaUOSVn38rESFF8LcsgKSNxZdENjM5ZJIXv0XdYJfeIwVkJWMl2AwGMlwp4N5D8Xl3IoPx
SORe5CpKXnX3ttqtZO3/cSmk7A49BKb2qkoM8N/HeKlZwJGAdsuWuIq5hFqLesBhHc7hsfFf2+iF
xBcskCMhUGqB/NE5qePbznjhcBD7cBrJrhNtwzcBrX+8z6DtXcBRu+w6ETiE5RRz3QsaXvgziHPi
raB6a+UiqL4Fpb7yk3lvtubCxCTrESEKEQGXj6Ze8GDOwQ1RLxHmHQaJY97m9bzW9Pymx8hpp2HT
IiZmDPNU0leWtRYNjgAAQZgSYnMFj9BWHD22cgYL3+X+NETsqha2Bhxkp0zipU/YTk2dO+IBAX5+
Pu2TlKsudy2HFyQj5rpAGTr191DztoPU7SE66XFnTQOCYQUC0RnDvcEpBaUIt7utlxKFoND6Lagg
ogwNVqD3sZSWja4uS71dQySzpST+9e35KITspmAVOI6Y2DOWgDMlV3JzPKI8vReJwQi24I34gpQO
V3lzK6JRZIUI08aPJXXR04AHLRclEFPzY2iHxUBRpSgsma0XqxAzuiwDrnCmKKvRCtZtmVGc8Jt7
KQKhKrgR0U85riK4h+F+UtGBwd8EThHKsaFfFT0sicm4VSrAnfgqU+HsaNwUBKDcaKLGlp7sUjJ3
rKlOjLLVnkyjlHFiV/0tAg1H323v2S0MDthYrmYTjtLwIZRAy1uYQnXbvZrbS5KYSzMNhyWY69dN
g4tZxA6N1S2Kpl2hFdq82pdxc+P01B/5+BrjRj7FxJgho3fN0WFdfKdZmd0j9O9Hh3PFzuXk8eid
XQNDCflUrT3ZRXoNX+SKiN4mVExtMQ3dvaaYIgvtwNrhaK7dTD/w45jGcteCPMKE/smFyuh8nz2A
uHGO9W3rm3cOVnfIZfWKgqRGeS0mrC2Rhtgqrv6Ls/NYjlvJwvQTIQIuYbZVKEsWi1aitEGIMgmP
hDdPPx94ZyEWFeT0rLo77m1mAcg8ecxvUtIhwnPXInCaVfUhjLAtUgJjKpNmZ73WJgOvEiIasu9L
y0jv6JSwgaw/y7+VOeKYxseeE7Z0wI04/BYK57qlnT44MLT4gQQTRlv0dtt9mPvbMfX+WFxOFvcL
lZAVGevJLW4R3eUOnSFfYmjd9tFK+c28aqqZhxm9peuwXIqu/JFb6AKaxT7vcQHkel/uBJAGzxhi
BaUhbpdxUUbC1pMIC2/cdZzAJv7CpGo50HYaLWVYidNo4S4epecUk/LlNk1dtIyH9npJjxCYPhm4
GejVvDzBEnS83L4aqWuWrx6aTjDgnYVB42I6cox69w+/bmtaLyb613UoN8TFwkKNGuBbm9WBQUwx
MyIEJ8BU0TXCG683FnQsJq/PhNVC/+JkM4Ye7Q3B8MQcISNqGqN5Nsf+dnTk0R2+Ixvflt0JkvXO
5+c1tNvs+HoJraMerarGOi7XPmeARgb62dQdOLrHFTc40mCvT5hm7ZFvH9r5g4os0PjeGXAlTjve
9dy761qptSjxdeKJO9teJZmPiF9MGMDUvsDMwDWAEGNBwpzLSvqz7te3dd/eyS49JgbnNC+C1vP+
9MV3ToPn+8Dc1VVckWvqjJpc7kiZcXEzG1kyE8FApmUWtERt6TAH6Pn46YvSp0dFY75gcqAQ4+Ky
S6bmexk9LyfaIeJ4yFwvLTC7bR9DZIkYonSbGsu7lMZlV95ZLfe+xDQ47AJ9GHD6a3ZL7lNoYeDp
05MRV0+uPqBKy/wqIRssyhCXwJyJePaNVsDKo8/CSPO2iqaXonLACXxZ/v/Ld7B5sQUtQqvIJU5C
Ea6kcrekXNig3SSuvTfxn3VmMonU6m4alwwrzRpwYAajSjrAYaT2g8XgzyOpWW6mybuxcDBKmjiA
5BXICLOZClWeJdsIY3Pv2TMz0uypnQx8ylV3OzvVV8XFHVUkW54RfU38HtueMXnpDDdIpX6w/T4Y
c+tmIM1yRE+rSm5sM/4zJHitE8g6CtM4/eVV6UZXOW6j4qbi02c4gTHWptMkgyFjrhD723RIzyFT
4I6tazDZKIwOm+1GHlqrDypOWuDRh7SofYvMPs1Q7mgxRzaXAqMAJeZjzOv1zekQzhl2O8SJNNpg
dXgta/OQgZUzWu0mGud90Qlax2WVriz/W8H95EFM9gST4Bmt3qZvn5RT/0onn3y64CpkKJDYlHFR
d9BSTKJyXEjG8kdl1W7QRDXGX5X7ODct4JD0yU0Yu075MYf/wjfbzH7N4sSfLJ/vgYcfliQHTwmu
oI5hryURHlHVL5kIPB99j5bjYKzGweHgif7opAPd3gqoOINvbnYA/vxIbJxt7Vea2D+WSzATQOvl
7F8n3vTVrLtbYZUn3PowimH6Rq7TCsTz6LbwPV63rqe3u8bl/zTYA/gcsqM89m4KM3nKw+ZWbzDx
htSyThqfP87obvR8eZWP7XfLttZjjtWmqlLiEnrmAuvOUeVsdyaoyzi6gqGFpOs90vFPedef/SZa
p+6PYkDAfek6So3DyS0xtCXFYDr/GrPmoEhuXcKewW05mzpGWIIrW9+aM1Ec96LlYy5nA4X+XUkq
pJx8InWUv0are7Sc8GhYWONV1SpW2PUQh3fCW4BC7UuTf+1xb3dHSh2isMD5rKSl66UJYcYrDkYd
gc0wkpc2GnbLnm5176sw441NIdXkGDJ7+rfIiR+iMb7JGXHomfiGr9mz8trrfAkB5KSp4YApcPTH
ZeNhprld/kWiUmakYVD08YkYvWSGSfHF1eb1ck+4tLhzg846Ia4jHU5tKhFDQXmOviRZT7OfhKXo
S4Lk8l4opFCv3DlM63yvvdLr+Wb577awd3OBZbNdzEzNOfZd1d0sdedyM/iTtfK8mWH09ETQLwbv
cYn0DrU6T/s70cYvQJHY3pA1+CJLSqSNESU0ebntEmm0eTcs9ATZTjsxNYfYZC5FX8KRWr8pStBr
kZ6W33O7b46xlonATgtrPVvSv7W1BstazBCj8sdSxhlK/ZG9/5y6BTbk834p9DIPBMIkrwYQTuaM
pSGpnyarzaRru4ECwi/4RZAbl0Jn4kIMQ3Fs8uKh1sfHJKtPSVTuUvKlglgOcgVUUolxr7hK+O2j
znTeFtvETzx8seUvfu1h+aN8Cp3E2W3Gb46Wn2BrbJbIKvC2m5R86OfI4E4zz1MJipU7wO8yxgPW
1ZI0IZZ1XTA2183iKmzToy1dpthoqK4qJrwkmu09IDNObyIDF/XINUnjkdN6D17BXLeFhTISBrx+
kX2Jc/uae/NIXrTBFHBTWfbBm9WuEd1xCdVGGW5lwhTB4fCHKU6I0tigTk5HHTs5GKx+v270EhGa
8QqKT73RBiJpamCA1KsO5pndsrHMzgB4j9UoIhP0uxEq2HYj8kccc7Zh0ZWHaQy1tWuPFf59iToa
ON/+7HLNujJcyrIZusbKcCrr+9TgeLtOhZM+d6pwggZSWcCIAqM4v7QD1x56RmWds+vcxcXPSHXE
qYEZ61FvI4AkGUA72XBVWa2HdeVc8zbQ7dd612e2uqTUcfGCjfuw7hyrOuWgCtemsp98WeBsNYa/
EXD9MQ9N902v6+yUwbi78pBkuQuBxuztIq+PI0DG69YkZ2xbOlGOg0WfliRjYHQ6M9vaKtYy7UNw
F1a7q1o7uh5mF0+5Nh74B5m5SUrb2fQxllL6ILES7inF12PTlTdp3ORZME6cxq6tMfRyY/J85FIP
lad/VXoGJnAYM7VDFhxTzLYvUC81aloHpTVitxhxoDGP7c6WTNxjNQ4YiCMge6jTpg6KMcw4c7Z3
ZbchmTMESrH329754bCrVpEDH7WKI/trPVY1MzeBa6VXTP29DgLzznNkSh6FZWZcRi5fBFN4Mxfj
tRGOycHLii7I4il6YheozRROeLkbubafyM7o6zsI5oUq2cw19fJgtuFdJKrqGnWEcANc3l1g5fp4
33mlCLeNBooImJKn7h19hABcWNGTAP9aUhTFEfMKmd/UVKflwbFn+hJWm9zyLVTQp3BcGiM0t3oN
3j+xp+JoRVp1E2cUxkYcgwfxFL6HReMHHp6WG1hNgp4guIgwd/XN4Hbd2gWDsNJHYa3ToTQP+CMn
90YY9kFIXfucsKHW4KAYqGlVejuVhnmNG7K/0bAeWM9TLNBon4YvSrhYohuZLMCH+RjWihHhXjSk
sQ3rzNScaNf5w21aSQKqmTmrJMcKHg68H3RdNgdQMqI7+mnNbYi8Nzrl3bxVFQqdsvO8p6lHindQ
eVweECLJEdzCquL3oOLsDhsQdWvQGrvKIrvYaInxHDdZdWepUGzUPHxJrRY8ohtpG0OZciON2QNj
QQ+qw0v2gF54xdZRjHdcPIrzos2zNT5707fEwJ45TkkMMNxgouqX9Hcqp94mLi6R+gg5gItfPFqT
Gd1kBTEt44BgtYvJ0OKbHoB4zh6w2WaokS+usrGtgkK4I2C6UD9aIMLppNNRjrsYiOxUIujS6tP1
7OPjwyS7PfkO3tWtZ/jPYJRHzCEpMtp5vHIUSbzqVBrYfEGMgEd913vUBY1ejVf6zB0w6yUW5xGo
TMbwZowZdjnkp3jyFz9OZMQsiEWnsamynUg5VMQfYJFaH6EqJa1jEzFeUwVKOu6I+IwXStrVddNt
5SyYO0d4PmZoTeNH2Dqr2lViVxvC3XK3a/ejpfnnWMefrTeqaMn1cfuUWrVJEtvBbBSKNMv+ULbV
HWKhtZvI7WdUM3WXerjpt0PmJbu2nKtNCXY/8Lrpd2dqQ1BKyzyFdtbdd6j2BbUFOrMfG+MnTMfy
N9MLiQttrY56iuO2F3ppYPTxkx5B2ag4xU5e7KFCOhs3yrqTmpTa9k7JAMauOHc2HqUwY3uwr3NF
VUbvpCokxthNwTgHPtnplewQNnq9TZ1OrHvJO5hNMrRWssMHoseqrXPv2hBdtqlmvP+sLGyZ8OJ4
aZT9gki3E5osgz8Esxb7e6lb7t6x2cv9REtVtKW9hp1PY5gdzijXwiSvIFKIrGwDL6SrLZuOk946
9B/gP2/mmLIISpC+KZFaBsIUFoFRVeUfR6cZk2dNsSo1wN16kXsgZCOwgjlWrxlXIOO1KeFU52kw
lY13RV84Xc2FiCnH5uqqNUeGWR7oZ4fycZNXBIPUwzR7SAwZdPkocXDD5br1MIfKMkDwEqmJQFoK
4r1ezJvRyoqrgm7eWgpTHbJpBP+deyVTZtGJE/bJ02M4AYbxC06rHJPtkHhfSum0zzBukyeCEbAy
PQKmIyJzPVQcmjJnY+p+3+yzxqTQGROyk4KpBdfyiJMq8LaINtqqjR2ku8GW0Ro0rfLcQeNchw6F
fg9OHkmzegpm5aJR5WIV4GZec87bgsCh5nlRyYgWPNaPJDH7O8492Oqs9h/DLNPJ0KX+YMV1veXe
HXcTsh1BMnMHxd48fcVIVX2bycGAgdq4+y2A5sHvQblUUX0rY02/ixKb4T7XVrVOLUWCUZe/+6ou
sGfsH+bZ8/Hjpl8RtgLcSlr7K70t441RghrDu7DfZJ3Xb0Q9auspyzOJObJVfy3dBIS8baabmjH+
WnMQKvM7vzssSk1yFaUDAB2FyxT/joW6UktPfAKMHorK2M1V3zwmI70qlBOcO5U3Ctdr5Ll7lWHl
bRTUMhnfriCPPPaRkwEX6o6Wtti8ajQ1NbO8cd1EBSVGiodSol8xhmTc3WDV285sut0AIuo6nGcw
I2OB6Eri6Bsz58ZpM7NEgXgYHyJh0rdeGJSFZmYUzKQZ0vSjJy+p0mOl92CvB9F+izp82vWmBYqD
YhTTdeUctG7O1kVu2LctHOFtm3bN0ZpnBqpzpO3jqJ9AFo3WgJ1qPJ0BkNPI76ZyXbp9ttc7g2Ed
rsDMSK3srvDhbkglKPCGZqL80ucVfBVx8lXWn8Tcpw8fU1fec5AgBxoo+S2qCpDIL3grJFUIwQxa
eFsPFZBPCwidWJeLo3H6iejNe04VKyHSQnkpdGgyF6ygSdWlq0bfv50yf1/DEcFZ9uNnec/kZAUP
iSl8ChFAv9Sy93qw2lDT/VsFVjUETDOTZFgSEzVwdBbNwW3IZvp4zX++P14cPSO0fMxLeR32ciwc
qPcYL8GOLb4DtNNixoX0Pz9e6D0FznRQBMckA11tiMbL6/2LJ0hRpeoiZ9BgiMbdVxPj8pRrdW9P
eRXIkHZKVETO9uNFL3n/HmITDjrvHoYjHFro3W9XVYPdFVXUy7v0P/hm9h/QhIHbgj7y8c1bYGkL
qFpc+xwwNKE2ngJoKr/Ybh94iX9mAvzxj3plrb7lWi0/yjZxSVhkE/ULNuAs4lmvxSgXjgRdHlAk
jBz/GxYtk+B8z95d8DG0MfkfSxeZcabOPKfT/Ws+0NLbB5lXbb34dsH51N9p2dONXppXEWPRmXJo
aR35/I2la2tQVC5/j9b/0uHr6Vg0TCn5A69sS8RAPn7A90Q9LntYp1QZC4Hukn0IS99FSXCYz0ZZ
3JcyPPQ9OU6W9/v/fR3wow5yDiY1ySVPTyV5nTppMZ+tZLKDdBw2ZIu0a4GSfLzQ+0Pi4EvmIHlv
8dkws3q7i/RMk1ERUnmnIiEpMyPvta+J7A+eknZ27aTe/OXjJS+PC8JCCEAIlkUD3xaXljLkR/U0
gw6/WbSA4+5bFsqfPbPWOfYeY1d+siVfpTb+3pL/LYfDrO7DkMXu8+IJRS3Lpsz0Gwuj2VVZqWiN
BPzPrh2f0HG/j70GqE0dqFI82uUEPJuOLnbXYbLFOOzGyGH24Gde6C62xXDoet/LV3gkXRe2tjIn
PX6dJ7eU+ysYcmfPmL67WXI05vIXstloHjvTiBebO2zmdHpRs2BobRTPdQLWPqlIMXALL8L4k336
Pt46Hk5wOhxPrO04km8fujRq00uQNT0rjENXrpV5DEBy1wRKY3YHR5DGwU0xAL/2EQWqND+5Ud4T
z7lPHUoYYj7s9lfJor9C4uTiQ9Eh53juM6mtS103zpqSGWMxSmOwl3iZdJ4Drr3vxSfR+B+BEdop
sg8OOu7ss8vbbGYyWyVdbZwTiF+4Panm0Jluf1ZdXy88SIblieW497MBrFr1dnxo9VTuZO/CHDGL
emN1Zr2bySvw3iTH2kma3nezdL2ryI+Ml49Pw/sDyNWE6YTpYXLnYr759ksZbeO0Di2WMzUZ85cw
I69DMekxb8wY75XO2Hy83vudgfiPScvYRDVM95yL9VJBzxgg1nDGm9O8AsIprbWNmfCK9kCGiw2d
FPxd1dluKsn8GQGTT77P+xDKfcyNjLgtMQflmrcPbOudVSOl254l3dj91FcoH/BD93ll1J/Qqt/v
QpIaAjZtSIxK0Kd/u1RE9pxqvd6ePcyB0OWOFWq9mLsNv5LMs1BNjdOUZqo3H9py/FSh9T3v2LUX
RR6Y3bqxqCa/Xd0wKz1uJjZersOXNY0+v6qbvNvWgx0D66ut6I4oyLCJJuNKfB+dSj2bsQx3qm9y
aEPooXyiaGBfiMaSM6BGZhAaFjEmBMMufpJXOqqZjMg8e35qIjEo653qJPP/HsWS5KoXQ31wYo2J
jB1NB9+dW9q6ebOO5tYAN6XbQ7KeoyrCJUhE889aZC5E2sw+YuauFTBrhLcZzPjJrsr8TgIF2DhN
Kbaj0cS7tHW6+2kATlq1Wn5o0RG5SqFGkFSLpnZgMnjMrsIKWAgM6Hqn9xzhcSzQeAjz9iix593O
AOVBrCvpF4GpJ94ySon/5xsRVTHHRhTRR70FzZq3n83szEqIwnfOtrK1G01583eHCPDYZHlxGjqr
+UTk5B/nAV8Wnb1ioeVLvfN2PT+dHcUncc8D1fOQNcYatUTGunrxST4s3h99BGMQVYbijn47Zppv
V0rNtqk96drnepqYf6kiyl6gCquHqKqyQxImw77yGrAH+SFHV/dbXmvWvWVZ8k+tadHGdYfuSlDw
3uR6rU4imvz7uY2cQyTL6TmEJ/yrSotkM5TGHHAmUoA5ST3uqJGYl1AafA1FZu21crD0oHLj6CyF
3wWyd8Z1SK9zU8LKDzLV5Q+hY6U3vhVBhJdD9zhhmvLDrYwBumoWAuRlfselWZXbpMLeF8b04H1D
SQoa7TjOV87UM+Y3vfb74PovOh0YCO5DQp96mkxkivv02yCyEx1KWhNIfO/IggRt96T3fjWGzUB4
8NpPhBcuS6wll1vsmNAD9HEru7Qp43WqVrlNA1semu8ceQAxevFZsvM+4C1qQKaNYjrqr++kUbIK
A6WG/jZ6wYY6xkVZfq0nxtrSMdITktT1boiWo6bSz/T/jHf3mK+j6rW4A4ul0rsUALSizmxbrSrO
jUoMfVX6DsTYkb4f4K7Z3kQITjzTSvYhtM7i6Nep6+361M/2bI8cmJYO6Z6xBThSVR+MbhKHcDSi
u48vv8sf+d9XcLn+cB1DjfjirGGFg0HuVDU3TWt0QTOI75mU58YsvbUXe59JuP9rNQwM+d6IM2JB
dHHemCbnfdpMzU1fCc6C4e68ag782tpU0WcJ37v3vzyaQ2VNv8BDUNa7uFZRQcPSfeibGw+xAsCy
YEJDH6TE3CbDwfAH6K/+78qo2HytJ4IIotIpVXMN0iqPt1ozynVU6xbj/0JbRXGXPH/86s33J8Am
EaR4MlDGfG9+o7q0NdAN12801BluC5E2t5MoQA1XtLI6ewJaXzIDErdVqf0URVevkoamdaravl7F
gKIeK0eWD62LeIMcEZqRGnOVRpdzE2j2OJ0gl83rafAAbcgFWmTh+mQIoDwfP8j7r0r5ohNJXQNL
InLrt1E0EYlVNdGs36hi+DpU80afLXdrufNNkkfV5uPFLi+H1+KFt4ZLGIqNunWxGPXInLhDqt/Y
OUYvjp0+1fF4G0r5WQ/jMnIsCzm4fKJm6woS0ovtI3MOW4Q+2k0jYsXt7lKalfEVmoEneuPg58A8
AhIQn637j12xPBxpOvkoIeTiRE5ZYQy5DrhBmzrre5XV+jrnu375+DUay89/WwRSsi8CnSyEVOJl
PZLlDuKIkxadBX0RBM8fmgVakzjhi5erawCC5IFD8lQoko8469dWF6n/Me+lGYIIDUJ0PrKbCMNe
vOGInrHWdEZ0RgNir2XTQ+fWMyCGz+xTLm/5ZR1U15D8ctEu4lu+3Z+zl2kRA6HoXEvAh6NrpSfq
S7rh1RDuw9GHMq50QDiaUbePzYTIy8fv+lVw8vJdY0uzVJ06AniX+lxzo6YuQ/yJhGaanzNZAz+P
KfNIA+aTHzHznVyVbWK/lTtvzLxflO7d1VAb7ZWT1yurq4Mpr+Nrmgd6ABKupSGu24D2hlZt0noA
V5LvQQlqwAcstcXkxPrpeHDp0JGhURorK3Blq65By7gbYyYKTGkHSLby/XXvz/nJH7SHMmysawWO
YZdGlrntZSH3sA7HRXk/JOugPd9hqo3GgWatEzzzkJUIUXAvw2of9WJi4JW4W39KtcOkBufQ1KUW
NHV+dFULEnYG9PASytEJZrcs1pTeqORpWrFPfFF961sbmrsrdZAfpggMDf4dDrD0DdvQmdYqz1GO
9cfpeWKTbxqvVF90WMErDcmJg6l0fYPaqr8tIo3pSYe0SGwp9dTY82deCO/DDxKGlAm4UOEOYF5e
6ir3pRHV6XTTQQigWqFPQhNXbJkOfGZndBEIaAUJcpYlbUFKjOh6cTx6LDITpgbZHTAO2A9nVX2m
6reEkr/25X8rLCrk9NTppl9e/o6XZI6SXnanTHp3oQ1bwkgei8jsN6Oa7sfpM+eKy07EfytS0usW
FSgynBetJwF7oBiEkd25TX87yXavwomON7Nq6QDkbzcxiq1l3barepJ/UjUemk48huN4rerozqlz
Ok2dwi7Ugu7gRD8/PqgXgeK/Xycsj671omJ+2aulTgPfCi6FQs0zIPMABbDyIl41RfjHVuKUymgD
ivuHj9jRxytfhuNlaYvKf7EOQdef7/02RqVjy5iQ8dxdifp3ZnC1ANg8JFMC+tikoybCfhWG1smV
GQ7o/tYPq+3HP+EfD//3L3itlP9qUJmpyBKhovwOqNrcUtGAajfP9KijJlu5vR4I8+HjFS/10FCr
Mx1Elz2Sc2TPEYd9+9AYcNaKposBUPCXxwzPBi+U3HTQwEsGPFb3MrTapreMT+6d9y/7Yt2Ll01G
5M1ICxi3SSLWnaFAuO8W2gL/4U7aXtfKtSPrdAWSBNWPz+R+371oVqcSMZlkmbSyLy94A23fsLRb
41Yr08FFn8lvT5GZiG2hjykQvb676lRnPXuEwlsk7qP6k+e/DCzoztIKpCYRoMqcd4WJniGiIOco
fkjabNxZddudUV+adx9/3YtV+ON0VSxvGXzQyCPJvfi4pjmLopjhzvgxzKBWhOVvo0dU4ONl3gdk
VyCujuUPMYXiyXy7jAXdpahCcIi97MUhd6U60vlGU8qU2v7jpd5nhCyFmDtqgbgciNfg9tcJCZHU
gzSXzTeDKQEgoSn4xW2N4lwgVXhASCw8AYXqA58x0P/YPCZlwIJjcZNchmrGZYYdJWkx0eE1TnXm
J3fNVEenSFjxF8hb/XU/1+IaYF157ORcfJInXlwRfEX8cRdDPRh9aPhe5k5mhamjk2n9yZ2iHy68
e6m3v2H9QIwZsps2m5r/+XsiFb2odmKG66Azab39nkShEDka0Z2QMjCh3WGQ8dn+vziAr8+EVCoX
kPAY8FymY67WNyNEv/7/LhECx21XFuikegXxo/9McPFfr3AZI7OuxSzw8ry7WSVHuljDqXNLpJWa
u6JrHuywu84sb+f4w/PHu/T9uePVGZZNr45TR+fu4gV60NZLx+tPahh+dfCVxaR/pnh8GblfX6Fn
4bdF5Urxd1nI2+CkimpMh1PWmWprSJEfpg4oG9CX8Co33GRnFAU6iUa2wELr6NmrmvKTC+v9yV/2
CDUM9r505i/LB830NSx+x+E0yyg9+yJV313Xn0/SH8dPrud/LLVId/LE6IajvLz8879Ovqr9Qusz
jYq6W/XgrP8fNuU/PhunzOSb0ROgLls27V9LtMh/j07ejie7ewnz+zmOPon6Dn/gr2Rv+WR/LyAu
fHxqtEfBHi8LoBuHDkUUUOh8erbex0hWYdJE55aYTBL19jHippix1A4HyETTd+Cz13bcauvKcrM1
bOzfTcR8Ic68T0wY/3Gi36x68X2EL/VYuqgtDGLrdSB9Wv3aLZ31lGRwfRu4Kf43ECufhKp/HOw3
qy7//K9PVjqF67aeNpw03QZrFF3ZLhr+88nSXdKn4sfH59q5HFW8fkAaArxUxkTW5ZgImdpucJGa
PJl56t9P6PldGVMbQ6bPNBAdtbU2lix6MsMeTqE5djsA3fKGZMc6gveMgy4GPx/6GjIFGf6Qh0FJ
qqy+Nut941hTvM57ZTGQ6F5qz2sf3EJTSL54Rno1g85+1Ao1Blbbjz+9fAqfraItXrIEtFRYsBCz
XpT0UAWfz4zsupvKiPxNKmrgj0wNtjGwP6DIERInbg9wb+76F80mwZb2kB0n0U1oG6Twv3PNq1dj
Ycwrc2iMe7P3+/NoRdWTaOfmyO+0z5YGWmMK4xxP3AKJiraloeh7/b6HdFaA47YZLWeYx9tDVT1+
/BW46/9xjog3DHIxQzbeTYz0MW6zSEv6U265EKfMEtMtB6JD3fyQIItTgKwl7r6DVW6azj1oXrsv
jfGrclF+DVPEzXsI66BYdam2Vg8FMdJwIdABxjCN0xDmUXubYUI9639sZ37oOwM3AgGJPRz3HgnV
aiitTdkZzyOthhXk8y00l19Nm/4oGOHWPaY3iXNwF3WOLts2fnlV0sOZYahsW29Yx9l8pbn6L5DH
u7wCwu5UgRJDt2Ky+nWOre/DtCh3059YZRHDQQrpr8DjjrA1QMhIKDp2c+8bIQiTJIZi45o/s7Hc
d7H3yvzN5+ihG6kmbaYQHpKOEAtu5ijaLpde66vT3A6gUUJAw65svpsDRtV2Y9/zhPz7SmyJgcdp
chTdGP1Zr5Ov1tBgTD8499FAISJyuZVG+DjZc6A7gwPIM37I8+6sRPR1rouW8259aVKEKMmB9WWb
oLcIgSIY4+TXXI63AkVLhxFv3VRBZmcbt8wO0lM/myp97lP3q1ZkkKXmdsewYDNl9tWsJ3uaY0eF
0Ah6QNoBnWbsnbsOhc/Ed9aLfJRnp99cw8ROKAcTO49wMywXKn8ZQvHQ4iun1q9muqe4fCFdYaM2
WDb2roxGjCl70HyepeDy4169/DGrEIvI6dyu0zi/LkXM8EAb7tsGnrQdBZgGQgT3mCC1ib0Zuxqi
tK+1q1jqZzp9kBmezXNvgCBu8xhNKVKFXWwh5IcnShiImHS/EAkyPQ0EIHpQ5YDAThFt4gQJHqsu
+63tTt5OK/V6P5uFH2jMYdOVPTjmby/OxrOrUayuZJ3AGOMNHoexOIYVfXRAmrBH60gHK5BVp7TE
YylN/mRxj0RZHa58L8GEJrM/Azi8GiD/dbf5pscIFz8NnAMMYHWXAAcXHUJnVoX1MLVK3/egQF98
o+lSeKsa03QLv7znUW+sg6ymRaUTXP0s8n0o7BEUhgUP0zeRUrW6tLmuxZDucnboou4n20MNPfY6
wzPj1DtxfU5k5W2duI32FjnzT+F2MXvJLo27NG+03cfR5uLO5rkYt+KYBSYI2Mg7Z4kIsxI2vNIf
3WaoDsDofngiUmvH6Xr8IC0TQtPHC/4jC6EhC7sPe16a0Jd5XQVvJLM11Z/qxvAeEi1GVjJN/vcx
EPYVGAnQ01oU6y8T8NLUjFK2aIM3utWfa4DFW9Dj+S/ENc2jr/zk9//HU9HPtxlQsEFe+7N/XdS9
GVklNqn9aY4BvEiykU3V2+7+41X+kQ74JvcPVks82zvgmF/KaGqLqT0NBjPfWjK8n+ouehoBKj8P
STqjR9rKTx7tfSbOHAQzbrooTJBoL1+kPoVRZ7qd5s6pp8Hdy/AW57aM/iwECrN00d4eq8dionvU
m1RUsQXh4ePHfj1cfx0+CmF+AdaQdHHwNCMzeZsGNTEjCmOmPeZaXCMazkpbV2ioKhaF+pmqZEwC
kWfe3p0RAQ9XVgWRsjAqpLlHQYcYW6hbdrZ7W1sJDJsJ/S5lx+qTqshY+gAXv9KhTgH8BaqXkcdF
shb7JUo/4F9PvRYNcNjln4EY30NtNUt6faZToneDDZnMh0Pq51rQakgvqAGFj8/e17tEjoO1NEbo
vADBoQ3z9oWNvuuWdQW11G8gxzajAb4l/523xlr6ZDy1f2d0KG2Ppbmz4uYp7ctfTj3AEArrfR83
G5TGAzf2NDStHH/t9P1zQga8rrS6C3K3P+ruVDM4UGgJ9hrKcUl45YzSWcXpfMqUfi7t8V6fcFGT
Y+OvMrv5jlw7isy97gVmUe76aCZZBCWw8he9GRQyoccLdaXGEcEEmXKTZFVgDOmfIkOgz6ym734/
G9s6RX1Lhumwjhj0IturwZmoKeJV68pNNepcuI7a6F4FvwC9NK1HpAngTxRZ4UpUDfxn2bqBlRh0
WLpTPVhrwMzHzBUviHsYB7xUZND4doSuFnxAS5OPbp/+0jL9xe/te8ubj1MImDoWG+HWT9JH+b1t
egiKU4r68tCxJ0kx/w9lZ7YbN7Jl0S8iwHl4zWTOqXn2C2HJFhmcIzjH1/di9UuXC6hCA/dCcFmy
MplkxIlz9l570s0dioAftSAlryuL587sqCPMXEMm7MFg9XkQY2M+ABs44TG8DVv7lNjDNvSWCnf+
+KBsoF6CjpmpO1iuRgTdtbyYvvEzD13gMvVXIJOjkO4Nx8afGNMo2pzwBllVgt+w2eJ0vivL9h7L
/S3m1nf0rmIzVcVTkMz3sg8O8xIcQ+Fc4MjFo5DPWHZuvbB8bDy9jer6CrQeV2l5ScNUbmnxHUIz
33k1G1MYPo+Oc3Im8eSly1eUeCdUpCdWRoCd0Utu6HHnW5E4EAGBqJNBT9G0xzxJbkN/Pkzok6rR
f25L8hlqU2WxmePeS9prbyARCTpo7wGehSQPB0IFex9XVa9XsP588CYD32cOxyeKirhym5uhBgUr
EvUfm+KfjzK7IlsH7XmfzCXUbNYfR+UCJp3ZBuPyXIp6EwQE6ngX5Dl76YX5lgDrrWDijT++9VdX
QlK8RXn2H0e/9RH9P6vJ+hJoPtiYazjk4kb4o7mZOmE1EZmZvfTm3jOnFZB5JzUGtX9fK/65/zM1
pDOOVI72EaXA31cKwLXm4kvZPtNhiXM2UmTij4mDkbBzh/94S3+ca3hLIW+J0tVHYw0B/Y+rmixo
EZBuyOfZBi7Wx8mAVH3I4r764eQoV6Ji9+9vzgr+cWyn/U0kO2+RVRmdzh9vz5cNLtcKmkubpvUO
9c+jWjzz1bU6a2PkwM6SYsiP06q8czuzjy2VND+90rfejXRcdsJzXfIKRUJYXAklw2xIbSF68sAI
zwZ4CtZh0ZKIn9TnvLgY6byVy4RXR5Qg+ynC35LENI5GNZBiUS35S7lk40c61NgrCerM7ooRxRWA
pWJWx1QbAHgGOT8luIrBPLD+9uY03qdzkd+MILPoiLIJ1qMzxZlFfjYbYXrpVGLuLdVkJ5/BJly7
0PD32SR8wuUGHe7sJmmBruMp5EHUE1IxtiWAOE66bLj7fzm5aHbKNepr0w3ZCTVbshkc3Zxbz6qR
Isr+hIzSwa5okgfiCn2ACtHGuOby+1IhTigwKh1kOas9G3h9sfKkfShCDJT52E2vHMZYo6WOOLS5
+mxoQl/yNOEYJTGXH9I5+72yhrMeMo4538Hh2vaJiU1VEPWS5vpeRzrEfejWB6ez3ZOvFy6Lw/mX
DRdPIJSUi0Qw+dCMk3wqqyl8a0JfvzttCAUQXsZDJZzuJrX4CEp/CL7R1+aPfTkYGPxQ4aQSchCl
VH4utAHnfO7n+n4aFax6cjI2PtKog1WS6IZnOwOm1uf7pcOCtyh2U+l14hI2qcI/Ps4ntEIjkMRy
Yt/r57tUQ45tVkgUlrQSa0pu71EiNUfXXjLSaVy9PBhZaT5mljXTv+zFZSmb9CZsg/DUV7WkhRbC
sULyiQWLEJg6teazF7rZBZLLFA9hUEA4L4xzitRrW3ttv9FSAk2B58iPobqX9WiCphrts+9y0vWz
Yv70E6e4q6cKq5wqqksoHXMXBUocSHkCegiBbBspv4rdHOFsC5UJi/1sx+DVqFuG0DuZA68KqAVk
sIbGS92VatcnetnOUbUcprKvd5HRiIPhawsSm3f/70/1P59pKnqWkrUE5vn7cxmZxGQ7HY7suyag
VyHC/hMjPR/prFUAi1OpWJhluXfl0MUDVo/433/9P1VfzORt4lURUq+5k3/+/jHy5pJ2YHonxnG4
l6R3HsmWRzZJJ/vY90ELxcV1dqh7vQMwgTrOgHoAfa2arZiJEyL+GEJMkrvbtjTRJCxgrv7jJf6x
eawa/MAhXYX+ETIf58+gO89H2J0VNjS1tMauTEiQCxw5Ss9LwaYNaTRlFwbFR/rEuQtGcl848He+
lcWuhQmv/6/Asj8+MqTgTOOxB2BToseIau7vuwxtJCdq5FQ846k+FGO6H/vlfjTPQzc8uOZ8qOzv
MfyPevyfv9MlC5qRFf+LOGz+sfQbaW0RuNSHT7hItqb6Chs+hIaQZg+7+4yTnQ9lMv5DyGz9ceVX
0fvffut6SPg/B0HCT2uzH/mtkiK2byBStXdVAyHx1YlyAotu5bgLs+8Rlwrz/j1h5pawn+U0/9ct
8McR4B8v5I8zUxWoKSsS+JXFtNzZ6XHC3w6/x3YfPRgmfX02opw78+Pf77x/vH2UhkzVGHrxQVtY
TP7+9rVIZe6hp3myPTYj8IN9ch7DIv1duNb0/O+/6x8f8F/lRBCuIy9y6f48c0uw8LyUTD1r9zEM
23OZ//AWcnACILLpLclF56b5jwO4y8v/e1FGBcP5nlaQjejmTy0/JeeQ6E6qZzsDY9S8WUaR/r8L
Mv5lbIZ4J8hx47H5+xUEKJWZZheZT3bqgMCxLXczR7lPSgqLbthybvr3q+jgNf3Hu+L5pEpCBoRA
5B+ZtaaHNmryfOdJkR2mA+s26iGwl9OtTX+rIhErlr0H/dRq3/yhfHPoViaFPEcdpYvh5fvVDLn+
hzbhFaYMZjAkTw1pl3XyywN8Rl/hVCA8M1MJUV8TctAGB9xbV6P1L1HVnC1SCw3AdnUwncsMblyN
YZyE5Y/Uie7Wv7BmFyL9upN5uySfj4jxbiNPfC90elesWuZn+xYVf5YA3l5CcZ3Q0/eAgVKNGyzI
d6gPtjVwq9r49If2WdCqhWE97yazFntf6Ru3BSXdOM8Vx5BNv+QPTkG8gfVhVl9L4W3KabyaeXsS
wjQ3gRfEWfArN7JvQDbXxnD2gqsV0Of2VlHjjK9ujh59GDFRWxyTVlAqchFDIodcgloCRcv0R1fq
m8zpd7k2z2X1c3VWJrSN2vnD4kDrg50mDwg4JMSLJttWoX8yrW/ykPbLEh2tXp9qGIGT6T41LGxC
WFh71Ss+7l3X/qwYpgyWe+xHUh7CYN8W3XPp1Bf0buUmrao71C+7ntcR6Je0MF7sML2xIA8WZbXv
MmdDMoFmxlXjN90W+VnYjRn3w/hqTUhw+ydddNseIEOfeunBoF5kOVGZulE21KHOllez5vPi1VsD
519lbOYG7p/1HYGboSYLEywNeMINcud8oFQ0M7CmPad1CGQL+h8O+zDSeuuUbrRdLzZo3zFSxF4t
JMas/6FeAAdm7Y71tAvaPelM4LcjA34CkXpivMsFrBQQaaFc0XZGv22D6IwY9RJJdaPn/hJlMz4s
G5en/4Pc07NjYU5kPDUxrbKQz6tqL6h+SCLcSND4rt3tMHDdttRn2z43mXHR/yioqrr+pZ/VCw35
Eo5siM2tZt4whTbgQ+JqJI/E5JlxjQ4yAeOKZHIPvqWANwoKC97gvb08rlcpAOE51NHbGkzEiynp
kcPD+3KB32+KbnzvgdrUobuHTWxvw+S0KGpkeNzfnGKyeBoNcVxkG9wHg+weUB4RTDAEoboJKudt
YskiFIJLm4e8jyI6Nro+21PxEjqTez+WSl67PIqYssP9mTz5ufI1wB/WxXkYmuTsdd74liGgvCra
/FuMmubriDmIMITEpKRwTKkujQ6TR8Nww3jClPnmji1NknyAHNItzm4gFG8/cEw+ECSrISyaxntR
CtBPJVrARjgOcVxqucfmggrYLQ3zsZyHOR4z2kWGn/oTkNI+uDEXOpUH1Acg8XJuniz25mB89tfM
oSp3+O2umQfv9Rh0KPxqgG0Qw6oXf9I+HAqTa9A6mrgrb5axcJVzDYOGD51wRJOOFJvMU8J540X5
dsdT1XbFZSlEv/Fb9yjlEGHaSp6ctNvodoToR59PmWDjK0UTy2MyCBkUnMtgqbOK8iebiivN0luJ
12fXBvlXYLfNEd7CL/o8b65RHeq2ONsE/EmsYcaAQyG1e4XU00UfBjJ5VsHjYBUfTRTdaqfytqK3
38LZ56zWFNyAJpAR3TRx0NgYuMvV4l3MI5EZ5tFLKP6c2yY3N9NUbrvh2aeXr8Zl7wE4MTyyqtcH
tERmYz3ms/8zsMotP18ztudL6aH+pUwymQkxy0dQuS2H6h44xdVV53R6rI3oDSLce6tzDKeI3JLf
xPUe+EvTre96jvfKJm4sRXPHRQeoW7tE0zJ0ddNXhTLZgLqyphZ4YtjL+cNRZzq0d0ZOGCfSgdY9
m/NfGSHZMnwNzfzbbhwBwsn3yA4y7mWJCipj/up6x6xdxcP2GouRZeELoNvGm3+NXDZQBNzdz2Up
eTj2aajuh3r+GvMWHge8i/U39O3d+hbp6x54U5XhxU7ApG5RW8pTDIr3hvwqZHDP++JqDOZ54kwH
bJguSVTVh/V3a0sd7HSOYgQQYn2niVpbZR1HvxuEp4+KSsSbEs4mXgUefslw9VVSrosmr4q6TCzt
S4oJLEi8h7qz833npiGquXPV2uO5TQOW+bNlfS1dRwBRL1dSJ9UjSO6xjOEB7p1SHz3uOX4khCC6
4du9gqqer+vuuP5L1J/qrIkNo4P2EVTliT9mVi0e+Z4kMIttSvQZJ/ydP0Yr1tC/NmXAfyQCBWDO
RrF8lsGRH6qLEgqrT5cOGbf1YbvqKZnuCkMONHTPnJsPfLH7aT9Zw8ZaHtfvxY+8vhYaxq/8ZSrb
E38auuqH7eB7gJjlzRcu8FBnz3mYxetvzjw4iFD2oeds+eaWGo8vmTDv+JJyho95Leacf8jps+BQ
wRenSw4lVuJ+QTs2mPCnbbHtZ+vVyIkobdKd0Smoe+F7KKKNaqMNsoW9dIxd4Mn1dxC7cuWLMapP
us4nV+fmfasskDeWaJN7oOFhnAT1CeDioeKsLjxNN3u2L20yvqaV9dMb4DXbXnUdmuaDoQXwy2J8
tiiirAH0z6xtaAItOLop/VmiyYyNWjvM0JGHlUZxNnNPbPJ57WZrsptE0n+R8prDje22BnmefqE/
RnbiDU5MvbG8kjAY/cTgJLnxpQeLdll0d5greScZ1G4Ighy2q9d1pfSVFU9zMNs7zYl4I9nHGY5n
Z/KcbVrwC9dBehRsRlkcRlv5zoZpv3FJfb8+u8Yy0ilCVi23ZchBl0+rb2KmuouAgsSMWyzuTFWh
SKmZk1uaiOpxFob77MMvImbDdTb0/dQ2H7oHESJHyN3y1vW6z0oIFAVsObYNBG9GX1DZy4epENdP
7cK6VSUE+qX2S1mv0LZ5umPSUf8QUfEWLsZ86Num3TRzCPA4penWFnYDiBXahT+aBAg7BhxYwx9O
SyCsQ73ivruRVd3y6mRfiAVtUgVykR0WQDqiiicr8zxCbxTI8LSY9LNU80co3OfQJsVLDJZxiaiZ
UkIcWOTdTP6gPfHLcOvPyRKflBvJjzBq+xAxiVMtuCDCEG6NMoiCQE5Hp5AZeOz8Rf4qjbciKMK4
9rURl42CaFCN6r3poo+uK8P3IcFy65spFaWvOxOwUX8TIgk3NWzHxutht5UA8O6T2e4vZL3mZ1dl
r8bCPCM12hcmkXYMG86+Tl0U7ZAXTDF9XptMEx18qCkNLmMNL+rQYsS4y8N2utDqAEhvmcxKwGCd
FscYXi2zvSa5mt4ZiEQ/pTfQp/Nzzz+FdFWPpeHgT7XhcNmzde3shGXC8SCQAqPmG0cPvPA2T1db
GL7UZmtl7Mt46+GkZAq5rhvQv9m4NIABQYN73M4BWWEqtejdZLKmwd+PYl+PVUGrdrAQxfWpiAZQ
dUF2z8pMnlxjJ/MPgj9ndSInuD/UJDjv3W6eb9K09JnT2Njbc038JppacG/FmL1GaGlA6wuLhQct
axqo9q0N1XiDHMKLlTTl76HCgrWrSnBhlFoDaWAe4V3kMpVUfAV0+/pGOPnwhvaCsY4dKfGV5Ut5
NEaZX8Dq/5ym7NuS4a8G30gsKsjCia5C9BMddwDkxOaXKDsKRseXCVsPsl6xGGDMMt3+MKdkPpRV
F3zyeqDNjnRY7WIVK9kAryQsN0D6AJd0XZg4FHQAUL/KQs5OvflAEHbNgDHvh03QBaS1ZgH7EBJ0
bQn2JsOF+pGKc0sAaOTa92poe7IXUgF1KuiBKUeETY2sUknUO0CvSAadHBqcRFH31rIPQ8OMbQmE
bKSpjtZCwbopDGZJal/ZyTbPCHigT9uY40GtIWnSNBg6ulvUHoepJ1vVozjCU7d4yxqzV6KHzXZO
Mx4Z4m8dpyOjcSAXpbkAx7oA1d9WSu8zZtpbfEWA6obbrHey3xHg5RYyuaPIfwkLdn1S6zzAyZYP
wbf0/kIooHeqh02bAY0s6uoyOeqhTKyIb7J++E3+mTjrNM6fYmK5P/10Og/VeDvJ6Ng35coqPQRh
jTdtoDcV3NoCTQ016aE20BqF2acEIUZuWP40R4xNVR99dkSfwdiAnWMf+PcFUWiuBpc8tiw2RmvP
jMLcaxZa756D2qKmcA3nI3iUXe4R0qf1MzQUoNPJKeXPqPu3EPFQYOjXOih3jlKXFUZalgYTTTrI
ZXiqYfOEJG2n0nsphjVzumlN2nwokcj8YhKuxq1dTgCj6Yg0Y/fZKifcWP0S9xKWoov9YH2fVPMH
0RVfRD1dhzY9DWlebh2cOYfA6cYrH8e8KTx0Xf0U3fpOlmCg6k/ri4sg3g7Z7K6JoW1yDIZ2eW/C
8duPCOg2CvzjFXvmJlDmAiDR2bfEEmyQ6pG0MXETEPBgg0c1/wI9UtikDbNnhrVdMG0Ks2SoAgLW
d7bwV0c0bIEDic/OWiD8ANSdyXOfjEW8ef74qFODUB6nbxicTir75E1POzJUD42unkeLHIByvoYq
xFqDzR4KVobweGt2xktacVoc5VjXm2QsLRRSnt44BTTB/PfSR2+GmXQj0Ld29HbGCIq5N/Uh6amG
IVD0aMWSnaHGWznx+OQEpJXhbH3lS51tooEeedH9inoOsux+8P2OJixpZcznpExvjQHIcY0jJLRf
TD0dGrd9crR6AOHxLKL81GfyeezWHBL22i74JnX7xpu9zRr83UYtCjelt4ZVwBTR964nKejSYwGX
WgbZtcgaCkWgimX/DH7+tjarF+GoX9rrSZ9pNazs5Vok0ynT1cltAEowSokyOHLaBFhnOGB6+3Bn
JSOMcJhVQRMnWUhWufiBvGMmidPyt0ZkmVs65BAQJYvbvLSHNnR+OmmfxaLR5p3WVbIvpcpOdo7B
tdaRF8tc7gsNNcACIxunpllBIWNQoaeF0DfCSIa0+h76aTowUAiOi13bO2tA8AGCk1WoTvudk4XG
Ka+KfZEXAbOz6eg6851buctNl0Q5S4O5d6SXxOUEegxjEBdR+buKV1QAzivhZXGMK9x9p4b3fHaf
oTEO27qfu3PaEirX1u6+VQw8wukxqZCS+FOPBM0gYGJu30TpWhBoB/sFJgex0TqxGKk1O9smU4qQ
BXXVg6DroOr26JslCkzB6hgSSVNS7LqgczV3QeF62I6yPR3afQCturfZdnQb5yTLBGjaMULC5R0k
hzDZy7s+K26nChdm7gAKydvF2rUp4ZnKOma+/UB/lDjgubimAnRMaskTcScxo1HGd5CT5ZDHflTd
Opl/YPdC1yCXnpTLoNmbARN03ySmd9a93ClvvO+s8ZzX63E5Nf3NpAFF2EU8LvJLKPMjwmGQ9evu
GbpXEcxPA+JGJZJuU2XdNaiEu2EB2YYZrvauPpTCP7utfyuy5ZdfNu8BTPTCmS6a5O62y94bNdD7
sUmKXJ+ZiaHkVg/ek9sDMOnKVyNpL2Fvh2SAh1+2YhjvCq5eV+e30ejsxj65a+rqrc/Tlylrv4e8
Sl6SWlqoOVkAl4FFmlUQ3K40GLuQHUhGI0c9B9KzuQt64rRadiTCUR3S7RZP3RWWSyY6w/2kn86y
UBQruXOIYIVs6XrfuCRzUHReI1/ILfDZasKBMFJXFsU1N4dboZJP1WVX1L3viwKNPgOwH1PyDnn9
8JmIIySkvYcA23cXSoAbma1TAUDbrQXA1RYPhm72CGKf12seCjJ5AhI1gw65CUOE0XttxghaPTDK
pD45A6ltPMxLZrB7Esgg8iddSYjg3aeuYT7SFYwn0Fl5ACjUhCPver8nfvv6AynKkq3fP0nhvGo/
OepgpDs576uBhNEFWDP/8MArtz20TAtXnlLuwml5Tqcf9gReq+6vhfmKRPiosreitd5w3QKXErGJ
wHRSKGo7kRAXLa6yuUkR4M0pLUUSnpHH2DfW2F8yqx02bkay+eIE5yFynwenxhNqnGhT37ZJfxSB
uQlddQlN6xlZ8W0HBXiz3oJyrYDYX8e1YPBdkgY8mKYUSclANFC3Xz/bCoZdyKoVLmhLPU145ljV
b5YadjZraOIHm4pwEJE1d2nj3EtzPA6GCdS031ql+dDPwW5xaPetn8T6qfD6jtESXvJUfA5ifqq7
jiB08F4j9ztJze+z+9n1GU+lzpvdpIGTLZM4+ot7nGzjhzsYZ91ARRSERTu23C6p9aCNCQdBBeyS
DB4aCz2NEaIngiE4VGFBvpa9ESNnl1pTVs+A75kEBHCeM3L8ZLlXc3Ev+MyG2n7KbfmFqTjlKKl+
morqkuHEzq9bGGxtuR3m8H4Wgdx0zY1M//feAvxO4Kk17QxQ1Umb7JJAn0p+LPa76dmriaqEVnRM
cbOPLrVeU+TEQ5RhdQgrsjashkOptZQ7PQ1xxk8NawwR5X4Kedf3kOkALHdGvmewz8Fo3QzCfDAM
WrijB1CmM9uLqoIv0dcGJiUIwdGDmlEXYsI++F5+7avpaI/FbumLlSwIrdjcUrw/N223B5xzMIrw
c4Bc2E7ENNsp99JShyD0OYRywk22lcPo1YJHzmNVC3mQdvFAFD3FJs3o+ZuU0Yc0kgetbNpx1pdj
EMJE7qhP8nKSP2C9IE6UDO5QHnxW7QnBHiLva8K1CsKSNaWfd5C+t54kidxYXnrLu/W09aEY+nVG
c0HpsRPra9Em8l0cpw5NwCScP1rjweP2FPVQkc8WZFtmCSjHLmXFDjqCOz4wxK5OBUrKmM6qd5bW
CLneN7qdsv1uC0bqgzv03VwGveURVK6MNTeRsIwH8Nvboo9oQyUd78M3nyMCPuhHt88uN361wLNn
e5zotNi1GSdklCQhrVXS1KRBo5L06VZNR2VnxIUtYrOMfmzgAMHm/u3hypc+iOn+h+TvzQRot/Z3
ecXHIdQtJ7LNYldXKy8uIgzPZdrdWsBEBqO6s8romo3zgZbZp4gs+umcLEvzZ8EgZgMb+arxX3el
2HsyxIrfb6dWsIe4h27gXgJnu5sDUjwD+sx7v/iVRcnVMBuf3aCADUzxZ5pFzY1BPsQQwK+v6lNh
IU+lDWXL4KOCSretvPJTZ+TNeeMxVRUFiLFL5upO067byLKhZmG4VPxG+POUDMUPh9cY+c0pESwv
aXiqyuLsRMNT5E+XxOKp8Za5i9k2t82c7hOXJ259xQCFYy+PYld492AtLkxb9wbpKRU2vNoZbqFn
X3rO6f5UEyuJnMjLsKijIIQIuclCGhKRmMJ94CKUC2aiXOTcEi4wIpjJc6pja053wo7WFfe4WgVY
lu9o9BNfMRBmSgzDdjE95kXmq8V+07ikbtQMOAayjDrT29P5eV1vRNyBrDwJg7LppkjyUzslNwNZ
P1Yuvl2ZPZe45hHsxAOd9Y2vmrhr/UeI+QeUavumlUcAItc2hbRM6klNc9MtrMNg6xOqljgCUUaM
FDyYyrkRBbMmTfDEEumnon5tGMdkPc1IE/CE6bWvLkXXbgoNqBDVubHGeJTVYxpBd868jzZpiPqR
5AOXgnrDx5/KLLsrbhpVhlxs45fj53E42sdwcm4c/bB0/VNe+Oeoj/aI67+hKLx7S3Jh+UZ1Vpt7
eO0XiszrTJtgvc3qwvjZTNbX+kbQe6G8n74qyjDdqavN7mxmbyKcGZWzDgSM6vLuNOf1cTbkmTNO
nFvtA7UHvY+m3WWSNkFuZXs6tceK0CwKAzLLhi2agA/tQTgMGkBvdOwzFjNPGns99q8mc/nZtmiT
snz7bfMDddqBtKLhVKj6m2zLbyXpCxkfgUC/UErndh7bfeaTR63Se0THxElxTnbYaNLiGZJhE7tt
dxd2xtM81Uc2m6O51I+mChAtKnPlmvY/VhvI0lspDxWLJufO36NentewlhakEQj5khg5Xss8OS8E
KRtMRxEzJP2lZ6la15CEqe7QTnTojHwn8/SA4joidkbfVFH12rUTm32RHZKJD5CL9zTInCQiaPKd
bOhUTzRaxT0z2YR+pvuaGIot2T4PXs+T5j1PbKqWKb5UiFcIqSxc9T550yZjwRUowUpj8aLBkI3E
U66Hl55w8XW19+fiZ6qs06ThdocpzaTeLUgKWYvuvHmSqbMqcKy3iCeY3aNmiIZiapT21hnac1Om
/SbT5mvv42gKxEM6FrRKQ8xEEXSkgfdeLe6DbJAu95xs0Mq6VzMrSFIMgLXlLPAEu00ZPdYifKih
lmzcPr9vy4xQQTUrrDykYE6aPNImb4qj6MqUJCgmaXbnnuaxdjaloj1tjLR3cz5hryxIWBEDZ01Q
X3suPMWNWzIeXwOEmYoCs/D7cxW0L5nZiO2yVhQFVZKNRzzui0jEopcy9rrufV310mw2aIOmuxHl
Ie0RgiJd7hf4cTQH+xJRZF1RapD/ViVecZk8DHSz11Mb+uFySGvlbd2B9wmstqF2Kq+BKi5Vg+Y5
Gj9I+CT8tSFhbJAOLGJO+5KWrNFeKjf77ZE4stNjaO1sVVLB4dNkq/rR1aCOMPNcgG8SierMzqkR
bPde6zwYRCuZJFLsZKBOMHPvUFgyy7LFJfBZJC0paNsQdBKG/L/3X22nbs/Sm+J5osQpy2PJ6ZWu
3NZr68s4E8haKUexdSMHMAyjRHpaf0yoGVUrH6KqazYTERQbM5x8qu+Vl6MfC69h7FV9V433VISE
eScTY8Ci+xI2k1iO8CcXc3BmhDdZa7Dc16/FktwaaXJLK/biT2gaXF2zx3Ks1DMd4Kq5XzcEIn+m
nSVrLrrt6oozU2WB3WtT+SwD54fwgaAu7dlmy+kq7+wvjAqmMo4M92SP89uMJ2MvqPiQwE2ZdXb9
LgGmW384cFXYm6ettKgyPQ/h91zq6MbITXLSvGnmExLPkZq9XV2J+6SRJ1d05wIUvCWW8hAWTPEw
tNxmBeJ0fJAzj2LuhtuM6GA78o+uOxxo0MUpZs2xdj+Ane3ArB5zjtS9TdxOU7UzHsnkAuXyZrSH
rwIeUN6a71ZeveOzuklaWnO4nMbYCmaiQzNhb4I0f3bxKB3mwvQ4CfoNwVJRiRVJd0Rg0kf+dMze
exzG6ReaSostf+4/Sr9+chw9xQwEfkpfcJ8PMIUy4pF0O5yzQp/rSjLjUEOzDzJ65HbCcrk24Zku
P5j+X3cLSgSWJUXUhHlr5oTaoyfYlYnjxUOJUKtMEp48q8iPhjOSPFNmKHxlUNMlMJt4YDTV+E34
1grciqYuxd3Kpis3aDR5Sw4SN5rjyWk9iN4wWy5v29Gqz5k7LHR26c3TTnUYLlzdumXzgBYFOre7
nxPwzI7F3AiOse52o+6q1ZTnYwcli0McVNnPsWYo9B6lHnwNuwCsIhJ/jxzTPcxDyITLxxn0uxd6
9Dd+0MDaEhl1s+XwhK7ywRhYe743XKv94Mo35NT7y5nOJvMw5RI4upk5bl9sNEM7JyrKR0kHMUbz
IZ90wFQiw4N17MNOfQxQV8kFpK2TKJW8+I6hDnlqcKpIqvk4m1Gzb7LJPJRFOT9EZu38oLGzKhJH
nniM/rHIho6EyORzTJGrKAP5U770p3E2gEJVqvHiCgPjJppJjNPEbj7n3Aw1Iy1606xUGCA32i4Z
EEuXg6Et9B010nTpAoHAdXTuw7ZyY9MO9GNjd+0VCNEvx+Mq1JmAFBRpc9e5NNEXCl/6nOOrmgwa
0KUf04H5zhujYJEnNROtWHDS/l+5bWb+nLSpwQMUrcfYioSfTTs46HAbMeEgdcutMdjLrybv/aPT
lmvEi+uJEFH5ND8g+V/OuUkm3hPe7r6/pUHrJPu6xH8xGRZldU4/amCDjX3MvezHzTfziOqmIS3n
KWR0e1sEoDutZu4eO50F32WpekJbgu5z0kPmHmkdt/gsNdEvFTsyuoZuGgBRmGA17K0f2X25m0n6
vSyzjbo7zPCQmopUF1hIv0DNmxZBzpmRxUWUOifpzxG2zWh5GxxcVGcCNvqLtonGKpyUQ5TzP5yd
13Ib2bnvX8U19+3dOZza9gUyCDCAYNRNFyVRnfPq+CDnhfaL7d+SfWwRUBFn7JqaMSWSC6t7hS/8
A1DiVcgiDQjG4Ax1nfMyGrmNrZLeXmP3QJVO8QwahiiGsaSD/HHAom1rmX2F16jfKgchJkTmCQ8p
eAi721p5PISQyhKcSRxAYDQqxGNWBebSpM9zbwX0LmN4wv08lzaSbtIcUw5Xex7X03AVgaI6ZFgn
o1hWWjcaNj/RHGq0dcwzoX+d3DLfQhlHkZKZHQ0f9THKgqlfp7uqt8Zd13avVgF2CdmGoJ0rUKOI
SEesFI8RNVx4uAYIHkdELZVrgam5Zgp80wZF/1pMWvM1iUERz7BmB7DgqPljYnXvmhOaIMAji3gk
sRet8HoUOCMBZLmG9v4yDfW3CQncuZmVNMF8Yb/R0E7IkHqaqdmEtWrgzbOCkKQD3ws2jwJG3yPN
luhpcYtVNeA79KUe4QnTVRtAe++qtK2nWapm9kZgK1fMeZTOXaHSAe5ajlGk06IFxc0QA1Fq1CsN
p4hDnCSmsoj8ycClxDGGKLpjoSmbZjShkJl1ee+HkznueooS3gLtNCgEieEXP5Q+7+7I1ShgEGRo
xIOQHeZujvNwE3XGSwD4BS/Kgs+BcAc9kZyeNPwgyNRlksRbixLFMjaK4ZuKruosmvwnqwPJuhRD
VDc0jxTSCxcytY9YG8w1q+2qJWCubpUJoNUIgUzbtlKyVVG1iGuq+DbVpof7zCAw8CyT7GteuL69
1tXIWDpaPVB8bJJl4fjlluY3oZl0OPIq3zk0DejYsemNrzCzPByNoSng96oJ+txcEI25Hu3M9eej
RvbTF/AOsZgEWj0UD4rbNE+BobfPGXYLO7vNqoNZkcBmpp09KXR+ASSEfnhUdb95qEy7W44aJcTe
1wFhxFyX92TT6JeaORSqwE1e2Z2k89lkzNCyk0IXJBy98JQZbca3XKNhn/kaON/EvG8CTPYGF08d
pfGw+i6Nr42iEqHmQ6VSDGkbggyFYNZ2zezb4OslvROXi38o4xTCODC4Kh73kd0pm7QUNh0jPO1S
bHVmgR/jbscFDNzgNfG8H9A/aYAmMb8syIvrJJnMfWfU31RXwIuyJX3bjA9U+d8zMwrW09CG83og
vVM4ivdTP/kbDnf/FryDhHtga66UarJTlcnb4ZAGZCYcoPMBbKDfSYUTvTpZea6zRVSHgLD8xvti
0h+8D4Wkk4FtXXAV+HgXodqQu1oNNT5Xd3TlKatzUIFkJMIuzKkDLeTS0RUjkLqetmev0K8MIhEv
ge1bYAnQRYYTn7toNJPAGCaaERNCRTBgADmaQTkuhwlQfSyYaVxWP9rUfxxYRW4ZrjShH4cIqJut
LBUdjBZILytOrm1KMLWp0RxtdqhSPFmNO85gYB9o6JZ0KuoNK9TZxcgszzQVLkqULKgYPVMJW1Rw
DYmFoq9DG99qPoBZa9iO3XQEVyX7Ge6Now4VUY1KZ9aO90lGbQpu5B5+1L3j5VeWaJ/o/D/EWDBR
dSUBz+2dKuIXmwSaFgzGXjnMFzzy5B/UZnhTqPq3sDf2Ye4urc7aOT1Avixrr1yKeiEqDyJOb4za
eOpdtlAlXloxbNiV9MhNTDpoeZoIHGhV9eDUdkslTRdXRj41M4f4RXKZfn6EtgUMgHPWlVDKVU2j
G3lprBzLe7x7AaWO9krvw46mI6hQqVonQfVVY9wOmbLP7Efiiq+i4AZGJPmH0jaEvFEWLxO2eq+B
nDCtY5BnHu871okkonwJeoj2HN0yicUJRHFvj9Y3EJ+zQXNnxujtGzvaWAQTGVAnqrV3LJovsU8R
UtdhSUiMp0JRTowIlKhPEwR2oUyHUBWPadUfoiqnKY2DZdS9tWb9vY2U56AZpnXqYS8+ZfO+rq4I
cPCHbtXvHDKbaMjus1LZVPEExtCBlZAqNHxJZy1EghV/2dOKi4ZhJ4eBe9Os5PGH/eJiQFltKT9Q
MlEVboMXopz3KUQ10uzNTTs4X+R3uROSngZe7R06ZjMXCXw1ymjLUq9I8m6pxuB2cuWQk8Z7DaXX
zLvBsQDFVgpTlb8y0+4BrV/w13hRZyVNkLa64vrAcCeAnViJ/eDVN3hFkWk2/jMudlc5PuSw0DZo
Zs80yvsFoh7UI5+x8ruG3L7GI2zXud6XoSXzc52vaF9QQKoJRdyezkRZXOnueFXmw5Os5iHYGEGK
da+rscExrlZXHAjzpimWSkGGR8fBtHwYw71xgD2+02rx7FnedRQSMCYmIGcDu0gtnbZTIm7rGhod
15q+durhbpK1Dzigt1oslvpQvdZe9gyA0CxCUuGyfMKnE59eM3lpInWT2MWN1QZsb+02MPKrSn4m
6LkensECkG/l2SsvockvodwN4s+yTF/Yq64VeJrgneoU/rOqakcQAC+e1irzITAosYWc9KVvpyvq
Bt61MMFrdJjq9dBQMYdwn4NUSI0b8eSMfbb0TAVjN1O5RWCimk3K9DU08BTWYRD2Y30lRLdNcUM0
oLlMlnvbNx1HdBp3W6C8X8K2f3GR39zHug3W006xMWenW7XzIygJqEXmv+jGiDGoXUAXdBaVj2eK
rpb6DAr19xQ41EYL+w3N3k0R+U8BuLrZ0I20NznIr80uzNbofaebxBT5HB2220LYN4Xl7QH+eT32
l1WttxKR6IbKLq8iTp5yrdLLsP3nNDMWEyX3gANKs9wV37m0wBV6QEXzvF60OrJDZlbs5OZwGuwc
R2xjrJrTEheGJRhHE3PFnkNX+skWrbzIddoA0Zb7fAlIfD1gX6Alx7TCzR03y1EFNhsaV3J5S4uq
CNumIa9IjimO9gIN2wZ9WTrXjrWMtVeUXhZxoS1dFR6yaewmjmfpdxxHALTCeZz1GJpMZIrl0gCd
6YJPRQN+jlzSkXKsl4ZcWPcFGBSg7yAVn6gsjrwxxbWwfManvAquG3ipuWo8eDQ9wKcmW+h3O03x
9nnXeGvglL11OyTBc43DrOWlCwLK9RR5a2Wo7geD2iJgERI2CvXDM+ZCKwUH2MG6LXTj1umtry2T
MUVBW0VHkMB/7l3A6mpEYI9vuKDuHlCkhxEzs+jTir7Z5p5YMUXfwbeZhyanljUVN9RTQIAhbaVh
NkkwMfpJC7Ur15Z4GtyXOrIXvtZuROauDA1d0dFCpwV13tTvSbKq1Uh5ywCHLH8hs0rA7rttTYcO
gNQY5neqblxpWMEuCje8kn7yZGtLDymF1lGOJu6U1Ll2cNRnWCVthzA/WnqMSfUtdwm+7Nj/hYvG
fOWzieJafnizU2ZZUi8125/JZzdG07Yrb3Vp1RgWu6rTkDoABy4BWbXyKs2h0yheVab3xWj0R5GV
b2Nj3YDcJLHlzbEweKyMJFeYhEtzlRhThZqrWSorF2D6BkeXBK0Htr2h+jA9wvuJPnfTY3CMUBjU
yf5VLfwfjqquGrqZKdXDuXwkaYYPMzaaNR7w+j4bh2OlTK9tZhyMMVv3pPIgGSgD1+1tDJylUG2c
HxCXmTedcj32gA3sR6W1F0U84hnt7mulXGK912+mVt2E3FCpHq8dkAKzwvC32mTfq9x7/uiMIDp6
KsfgiqXLh5JtFFrELn7ZlQe41YCgXZXBQvLGvKR5hbS8rSDztFGyFJ137TdEHjxx1EKKpTHmK1kT
6KxsPg7c9nldvEH9TmZ0vbcZm2cY3JVKBYkr+UCue9+ixU5bPKKmVho7XZau+CRd1G2GzjvEqgtv
bUK2mT+blNnIT1oh9bhwodGHqvKnjPREM6arvs+vchoy8M+Xip2s/AqXTfPge0k1s8pqn2LtJh82
qkwJRVR1okbhRltcAvik7OIA+kqPmlTcKiuSuzULKK2AcOqDs5N8qKYO9yVZMcHgjszkpiN6aRsd
DoC7EoaxSev0uuf3YKs7l2PLzyX/bAi0L4VLoRdW8FwzQGy2t0Yeb32erxHC8h0nqpHxgj+2fA8f
ZPITB0lcHrvOw/SigLZLDz64vA9U587OpQo+/I2ZfAeJmdymnHcAIK5jPd62LKiICShqeh+4NKYS
TvKY38RjzQB5T6W2gpi9C43pRXqDI8wB7wMnzPB7GU8/bcLlk/aU9Eoz76lKI5M59begyiBH0cAF
3ctxN1Ktj+5to1orFGFtPimC87h2h0swc2gkJe+YXq5zQAhJYj05PGCyNxrQhPDhCGM6QpdZYgCx
Pmds+XsdulUq7o8zGEY0Eus5dFSsf8N9Bishy8DB6dQBKHgQ7ibZd2Mo3tJoANw9bQjl0eoGwRX+
CIA+yEMrza8Sgc82h57u4m09rJQ+fEv6cAtNBWDES+W4S/nNKUgNwXcFkNbB9xOBBrcpR5KNQDm3
CgZpy57XS0K/9NlZGkmZCMVSTaI7T5tofwHig9gFGQgMhsnZK+WUqVmmJXVy6m83VQqoX+dsz5ws
mZV1BvicV2L24bWjhDtSxSsnEdkiVzi2zegKx51+4TchyhrlQxmZ1bwslF096c8hxXCHg10V4wZQ
IqVCdZ/mUcfjc0kVs5Btnu4BaZgztjX+lRXQnKntoX5YDcLH4WNipHddBE5XoVbTW9qdwhT6MfnR
strjOLiCFDySLSXjNi6864LCxTKmWjIfM2NfDNaRRhBaBdxXY5zftFbxWGHEPKuH/hUJFb/kHHQP
FQC0DLUSu6wPVecDqqSLGPCIHWY3GTgIFp25jVuVpn1pro00cmeInx2MCXZZHS0NuGFx3a2JGBt8
vMNVl2cvvlOZaNn190mXH6w+uLF4+lTGknyh5s2zh39ei8h96On90oe2M1ct7FYpJKebrmieEBJ4
yaCCtBi8ExXo111fvFY6QEsSw1KfnqMAP8zKpXmDg9L4asXNsXRAKsJ5peoo6l3nlEgPoo4/6I8k
z0vDH3fELvRa6u+hGyiQWaCz0SjB/7Hf6UQpoKO+e0Gysc3qxYzMG+L8O7THMRIOoXQkwWMwJYtY
MW69XGwx6FoTcC5NS90jW7Ox84QG0wCr3fWrGxm74MyzKGu6wCCwSaPwtllRqatva/ga9N6/d2P6
5OfptdCjW6SuVpodPKRKu+0joDeZXwgpZ3+NWzNwoBAKCTdEz6ntthD9W61aOV5NudBkC6D6qu1V
NhMtna0sIir8umxs7+KxHbdC9DlcurRc4KO21np2U8JpHbtSr0+KUNTUeWaJ0lSzOEWzpO+B4ERZ
+WLlXOUmZUgB+7EHhtTZIK/z4KFSyqOe94B1k66nmCbyNflQNcexCrdJ091HJZWfvFKPKdw/t2/Z
6TbmsBnW0eBK/HnhJdvQcp5hV+4Ckf1Qh/FQDiSbqPHhh073n2Kv5gK1AWvTi/rWmYa9iBDFUwQA
Vw80gS5szjm/rpCbEcgWmlxIo+7N6astozq/LlV102CqzTFzTf6zSlU08eQzMcw4pIup7ttMvyuV
7q7EnlqdPKqZxiaLrYXueCHqR6gTacXKDNWtMmgQVylope6Sbvpa6QrJuup05662ZSE6zg4COLVm
59ejw7WDhwInIx5gTrrJW5dPn7WzGICenpRLvKx+OJM6q+xHrymek0Yj+uquMpE8mUn9WETWinbS
akiS6zAaduWEPaCCgC63Uc4rBwkLnqv0FiQ4TzRx92MLf6ImDNRMfdvzhnKPfpysf0oLmKKE2O01
69YuwTBnnFMsA5D2M9XLj31sf0cZc6GofTSnUL8NwYzbZbLOY2vj2Qou1npOEApdRQ/AFDf6PoqB
hX9Oaj6nhgObpVJnOCq1L7yHYDz/wsLXgt6uutAbjzFS98NKVN8CBDdYDUc5q9AHBViX/8GYtupI
avhPVYgT4nZFlyWE59IfB4BrY8aiDyD2x69tZO+ykLMB8s/UXmBv/0apCM1nFyw51pM2KClJyP9l
pkPfSez11B6z+MrT7ivrhflS0ga6Zf4Y6nDFl5qNzX3rU0t++vwxn4sHycHpypnIYFgITXwc3LV6
Lw0yoz0OVnDEM3cZJ7d9bj208bj8fKRz4j3ieirEeyykpFz4yUgoiLmh5Yn2SAgi7sgQpl0jmgvi
DeerBmERlAR0y7RVC9uaj9Npkt4KLMqXR2h5Wk5UDWFQ0vka9u5UzkqnAiXcX5jZuSgSYh24wdo6
4kuuZp0M6ocJ3Xz0Zo65EikLowAdT6AS9NkaPZp7YLsWIY1xQWRAk8/ro5AB4vyqx6oxHFTkzROd
BqGEbeY4/s+pWnYLNbF9HP2NifQvLhnVSijOwlVNzp9t2ZmzuhwvLFw5rc8+gFxav6zbGHx414QR
GxJeERS08oj37rEXfPH5yvnNS/0w0xPpEQNkxAA1q5YbBADjeopLIiMFeg+g2/ZaReC0ICL9fNBT
zUSkrni+tMjQY5dOUsbJes1qHYknodTHhAR11lrAOqFRKGG2bBx1P1ZXOQRtwR8nUIg/H/u3EzYx
INA0U8rAnEzYUesps1wmHHpr8GoUMvo7USb7rNiDFLkZ+NICev8fDIqtMBajHEVofH18nV4bwRop
/jFojCie36ZfclCLegcIxgBtFn3R8uaCteb58cNRq2kqj9ezpOTNx0FzirmYGlXTAy464dfR0OBm
qn2/xfXDVpD7w2D181n+ZkBDWmYZpmNr9pm7qO1NaRzqnfVQ0WgIxPDkdnMkPEjG/afPRzo/71D/
+GWkk+1R2AgnVnZvPYRdUW3iKrtRYi27YNV6vgcxfGCJgpZwHQ4geTT9sgfF2JlqhVTQQznk+8mO
zVVnphBadOf4Z2fDQAYnq6dijwwW5ONAjoV2ep4wUB+HKTsvSkEm9N8/H+Rs3SONivgMSkLopyAC
cHKk2W1RggSJ0kerP7LeCW9p9lFar9nwoftMNYn/BsnD56OePUMPqpCF6zPG2raBtfbHqVWiAb3l
5vWjVzVrZVKv6nh6pgL2+ShnCw9fciJuy3Q13TDMU48MW5tSrWt7DXyeclTMK0rVq8K2Z5N1wQZE
O1t4JyOdrIkS3vigd6P2UNkljZGtPoCQnEzCZtAK7SYXylUELkYrgHRWMz+4z2Cq9k304/MJn92K
nsVU8Y5TDY3wzZHqRr8szdx0fKM1y+IROTd06I9dPUc0eaWDAQa3Rwn38+F+83w/DKd/HA5r6mDq
yrZ4LOCEhXB0l6iGGkt9SilYq2584Rw5X6rMDvwdppHALayfIlK/zM4f7AB4VFg+luisRphVBgD9
O2EsERsop8cOSe9Eu2Rjcx4q8kzJWQyWkG2TFp5skLxR2tIRdf5oSlES5znyfwRo5Dpa+ohQBUbC
+VelHNDQ+dE5zwFtlc+fsXO+VXDII4LD4IZpm87JHYEFrTFqtZM/VmkDMxHSOfRUSn6CIrqx1CSB
RVPCuZ9G96Xqk618F0pUzE2nQ5HCdCnXA3Ivg7InKvFnbtY2K92DOh82NCe6nD8dviuwOko9xa+4
t6dtlPUIHQgTYmFAhSkH2W6XWJFjO/49Ub8r/VMNnl3yxQZ13Pd6v9YRgAC8QAUoHOZRZ79odBUd
wC9zLQioSBdwePMdNDuZORHjCz340ej4CgIghlmRmPZGsiGk5IsEo8pORpxS16KUoaTNle8ar50P
eS+FNBQgtOvTdaPgDc9d+NprUrVg7xsjXQM2+wK3hMpW+a0q/cOIWkCe+Bd2+282Oxcn3qAogHKs
nDqC1LofK4FOTShMArH3nNxZjPg2XLhmfjcKSvj8wzAAAk7WHZaWKKoLN34suzi/9kcFMnCSXzgw
5BXyIZ7k9+LCit/UT4F29+SKmXwLsEchqsfIMZ5ryogGDqdIKbSZeWXVxevna/nn1Xgy3E9bGC5N
VUfYTu7wX3Zwr1W1pyLT8CjfcG5hQoCiXPy1HMj5JbTCcxZlAhSj4NiCB0SfIKT4p952iFdYwF5Q
m6Be6fnODWrQs6HBgVN9AtU1A8RJvZDjnVuMPODzj32+A20kxagKY8VLqniqXFgZgwexsSkeRycx
t/VoyfZNnKzTEfGfz4c6P1HxD0Fa1tVpNBKanbz0XJ+gK9a2d1TLAEqT+KL2DhhWqqIpTdw/Pxbx
ha2quu5q3JEfXwZ4ECWPvBGFUd+alVl428TT3oDyMVjVhYvi/F5CwRDBOQQFbU3WwD4OhcloDWvU
9I49ogBwe1BiQq6mlpo5qIQpqH396amRpBFcIONNwHm6Q5OwDajPC/8Ytd2NCK0ZMJvlZLULbGm/
fj6ULi+5j2uagWQQg2SulJ87mVuRTKFFaG8di+ox80yJkp7zxqTaFLw/ByG3jmY6X03VqtMOTfza
i0f5//UtHPK57C2gQw0jplvxpyPSbJ9/wN9cYC4ZBmUdVxoVePbJBeKhL+SMlW4cE6/bZ4Y7V5Mt
/GVYE6ABrCW26rO239nBs6erRzDpl1LJM1c/ZEf5AI5pmigAsqpPnpCmJ7WSlJZxZH1cZUB8efdl
rSxg9O4CVEM8pUFpQXwH2ATz41JSeb57/1lqocJE7n62pYLOyPPccI821M2Fl1NeVmqoPkCapkt3
9clSMCidsexoMMmFdzZRzNdy0lrfZkeNazQQ5BrHMTMjEkpMc/75ez2d18/ByEMoRBARcRN93FNp
M9qIajLYNCXfWEyp2uy7Plj/+VGIeqQ0v2MbEHU/jtLUjpOVeYi+l+LTtFNufQzIa82ILqzS381G
5lJ4NKCAeVZEGkxk4bIpcY52k8KLqbkCAPkps0CSKD6f0umdJx8cNT/OclzVXet0QaDQg86Mw5Sq
EROXvACX5T80Tfwjs539GAJG/Hy80zP953guorsOu8+wTwM4pU7bShvl1MSKjvi3tH8yBhQdh+zb
5wOdlU8YyZamaxbGzQ4KnydLwgqULqk7YR9ruBbUpZz8GrLzCpqJ7ev0tFZ1Z95q0eHzYc+fp0a1
mAVIpEIh7rTICN8l8JqwocOFJHSAu7lp7WneLNHkUEzlwss7O82oDmGMTYkaMS3Kmqf6tGCxM4yN
M/0YoQ0ZiXI76NsqX3XhA/82ugM7IVG+Wt2bN16Y52lA9o+RUZUn7lOlKPvHrZD7NvrsxaAfc0EZ
vtDgqamRev35wzzLJMkzHGmiblCVJjE+fYeIFqZ2YfT1fWVinhWpj8VgbFw/WLA331tDfxNa/MUr
9bvUh4AVu8bNhBpIMfhrDJ+Pn38Y/VQNlw+DpSYRD1IIBiSVkymbQ4Mqw+iX9yEUu6KlbVouRtw3
0IgioldnrOjK/AZJPUcuytZneVXPLJabCnFHtaxV4EMObNFkEivPvORvIgf/9eLlw7HMNceRVy9E
i5NrxQmKQri6VtznuXihazGjZf7Y28/0bgFQRBuj9+8HIIyfP5OzgwqDA6RmqZ4RwDpnu7mkJurH
hpbdwx6HSWa7C6NND1raX1htxmlcgdOPyV7GCFZak7unz94q7dAkh8nudcXrnpG1rddlPBrfDHiq
63FSofhPuj33OxBFUxnVxwEcLerj6JNNbQfhfooRO6W+tOqJuh85yf0lbL9hGXhefd+lTr4YxnhY
R3YZXw9enmwtpQx3hQ9aVVB2R6jPtOGUoKDqDpYxbxs32SH3iFeNkmP33BfB+Cc7CXLKpFNya3NW
ninq9kEaa4ljw7lsAFyiUTZDAa8BhgDMkcTvklfE+QIi+CW5kgYOFm7eJ8elU6vIDeZmej+Zw0LU
2Vvh3ZLUit6/EWCzQQlxpPzp1YMtBi/TNizW0Kmxd+laeqiFfnrfqSu7baFRAkZHff/S1M46FRwd
LmEXVsYytbOtk8SuhXxCMQEUSjgm81qFO54/NOFzrr+boAl7v1tEaKiT/jsoyykJSieQlT+f62nQ
b2gWzSup9E7Qg2rKyeFRKDwEI4/So6F2kC7qvrvGm8MDVk5ru3MUbS0mIIF9EV4KJs4vCe4hStsW
hyh2IFRvPh7Vnj22gx65kNzsLWHfDL/0rrSX4I6rUWYeuPq43nbSqrVlBBemfXZNaKQ4KrmHqdFF
wEr949hd6TV+7SjBEZjunRPgmVi7F6T8z88gOQTurjb6cqZz9mTFoBQTvJ5j7K3NqXlKqm3kOBes
O8+jCTkRCE1cRZZsU54soYnOmlmYsX+PT05qg0oNsc0xcyBPyF63kpDgg31f4SpDFVw8xGpx/2cX
EI0KUifMsDn/9NMsroZrLEiswuOYvcOA512iCrCox22U3I62e6He4p0fuEjY4JZFRRoGHoDqjy9O
QEire+AS90kZaXv0KEygZECwEalDT0gNilurCdR1paXmjyCslWgboYMt0V928arQ7F0F8CJuptaJ
vvWTg+OeOYBmWCWp06+UXBoS2erorb3BjshIHbMGIwqs20OlD07wlC5yyJNzyx1hUU6IVGhGhhip
CUPbbKMeETELWeqsKp4NRC2SHWWbxFkKEaP5CKTdXpdl3VGSs61bKwVd1hV6ttbsGBGCAOYYiB8z
eSsqxfxeebhYtX41vjAPsqCg8Fap/uiMOJqQqwIymeZTnHYw90IDXcg8yOZo5NlH/LxhQ4QNt3wY
iqMOk3hhZSO0cbVtlqM+6gdwN813J4nDKwX9z+c0aftVGnrD3Ay0+sj7hDSnocakBC1I+BycZ+S4
0RK9BHjulW7vlbx3Ylgdrb7okEp/LEdRHDMPwWS0yhRlNTqe2No5qmNlL1k3Wmx4D7UfWIcJPMl2
UiCk1VbcrTTXg9MRZsmFjXEW7+pc/oCXOFpMh573yToZ6haZGC1AlAUZo0h570v0hIOW+mqMxteA
Wtfn2+Bst8vxWJFE9HTPuN4/rksV2ypsp3r1QF0uxpa+uXwT/mZKDiUMPEGZkkmm8nGIoWxY7gZv
L6nCl7633ytd37tAg4zQutWjS4nK+c3gWOwHohsTnVWOyo/DmWk4qk1RN/es47lVHJzuxa+/aokJ
qq1+VPLnzx/g2ew4xqilkQ0TWRNanDzATKujtqjD/h6J1K+agUpD7936CrS6FNywY1yI3M4uAFwc
6L3IoqpjYAp8cgFEFg36DArxQWjqK1Y014F7yankLKVkCBdEh41THeWt0/aZ00F78CuWBPnRvlEg
UVtgsPC+ytAetr9+/vjOwiRdlaYU1AAMqtFnTXlp0Afot2a911UAxF0sC128FaH2VIBTNYN6P8bo
vGRmNvt84N8sfIukmf/R7SGaOXlvve302qTY48FN0DEXhbVvaX3NjNL6/vlAZwuE9IEiHpQu3pkJ
Jufjehytsqb+WWsH4IMQCdzySuBuVUdXRvtmuw+fD3b+7nBjJJ2yVII9MquTxa8ZhRqV6KQfNJDz
iyZ6Jh5ROSEph10INs9fnByJBULvmLT8NL4N+qYZxWg1h4IbQkXZjXpA1W4sD20bH/Aeor3jhcLr
efqqMyYZi7RLJ7o+LSrXleMpWeQ2B9dorCdUS8edMqUuAgM+xc1Erxf83HRbdQbgOvjISyNC7swz
K+B0ra3fWpPqo85W9pfy6t8+9l8+mNy1v7QeXDflRu557AoivfdS07rt7afB6Jeqki3HEip7EXJB
qQU+vcm+miCNWnw+18aJ2IdkoNfdHiX+C1HHeZT184HxmlRHJ9s+7VEXyhTgiViKAw5SGtl0va3V
ieRDbfeScdgZQ44DINL5afuoDC+fr8XzhS/f1r8Hlw/tl4fipX2rD2EqDrZKLhL6O1MBbKlvfMTc
g8G/kN6dH4wfR5Of5pfRpkQVGDRk4iAlTnSkcNEI+3w+5ycGI7hUaGxZigfNcDJCoIY2nHkhr0rN
OnBVZvWFoPQnnO1D2YEXRmJFN4PijDyFP45hlonqjWYuDqZInpErUb3kJu+me3zUvnt5tidndO1s
JQaJBcXEjX9tW4iXTZJ5C6mQP9RffSXdYItszQyCOyQA3pCruRVDcYy7HAnTNxH5ewPaTuTzLiyI
ZkjE5al5pzbuzRgYt7nurCK0PuZOKsrF589Q/81OcWSrhnaBSq3rFB9kJ5WbW/bQHNSruMue/FCj
nhJhiAY957WsoldaVCjF16FAh81aIaLwNZu8bN75/h1CsNhlhM4X2iI/zElBIkevUeIxbKil6trI
AGG3MbIWiKJUlXUDrvbGGVFXvTCHs8KVrlNBkDVX7Fwd2ncfXxINY1E1yKsegiZ4cUT1buWbLvxh
PVowWRU0Qj3M1JeDqGmBhJLPTLlUx6YmXaTgkiJ6jZrj23OrBRGa+mn4XWtK40Il6TfbQbamZGZD
1kEV6+NnRGpzbJLRaA5jHaApF7nZvLbNCybA54OAUuIR6BTVqeWdJjVpaQdxhUD2AcNYa4u1XH5f
W/W0/Px5n58jjOJJ5DA1YIe5fJxKbqSGVlGJOohxrBY9L7gv/J0Xo+I3ZPv/YJt/HO7k2JoazKrs
FtVfW9hfROVeNQO4y0uHye8eHcaaroyM6XxoMor95bhC1Lro2Qb1YSIpBHKuIGqpXjj+zw8sgwrN
v8b42Vz8ZYza1JsYfDVjaAVWBc1kvYh6VF+HDMrY5+/oPBr4ONTJO9I1bCxKBLEPaZK/Qdd5z7Gy
u8NGDnnErJ0XoL/nphGuO+VCPPz7OYKWQx2WBOM0JIBRwAPutPrQqmOEBkRazQOtIpWNwLH8J3P8
91D6x1fmtJnS2J3KHL1G2cW92GKysPZjmHT2ML6FrrPXMJmwEdG+AKr83Q6QKRoZIZVo4zSlCSJA
S27r1Aej1N0FLnodaAb084Y87fZ6a2eYbRnBhW13lkfp8pX+a1DrBO5V6BqSoKVbH6RS3xCZq6Jr
0Y5VG4Q9QfIstEia7Xbe23/wlKk9wRMyKDp48oX/smhRBNC7oEiaQzcGm1G1ZVCJc+mMwCHUFLKr
r6FnXbjZf/N8Aa1SlZHsBFmOOhlz8qh5oVQJk38iZEYK5FsARatHp7/udtjuVP94tv/1bfg/wXtx
948bvfn7f/P1t6Ic6wgqw8mXf1+/Fzdv2Xvz3/Kn/vVdH3/m7w9Fxj+n3/LhJ/i9/xx38SbePnyx
zEUkxkP7Xo/37w021j9/O59Qfuf/71/+5f3nb0GA5P1vf3wr2pwz4v49iIr8j3/+1fb73/6Qsfp/
/frr//l3cop/++N//m8j3uv6PfoWnv7Q+1sj+HHnr4iSs4F1jkNVNt/++Ev/Lv/G+yvVQcq8toU6
HhVfCZDJi1qEf/vD9P5KFIYNPeES2FLO0j/+0hTtz7+y/0pqAj2Bqj/Xk6Maf/y/D/fh7fz7bf0F
aVfEP+Gu/e0Pw7Dk5v4lMIPbjJaCoxk0qmhYA+H+uEQQGBahOw2oCgdJhs5Znq3KboDqTxWtQFAL
7my8dK1nfVDxyh3HbTAqofTQ8Tutm5P5boq0qNZOZSHijebSGDRfjAymuIncpZG6+ZXbIuvj4A9T
Olo4p7yFwslkbc3Avw1U+160kbsoLP2ptdIHlAD+l6Pz6I4TWQPoL+IcoIhbQmdly5K94cj2iCLH
ooBf/26/xaxm7GmpoeqL97LtiJZXSqDZel7pmLTqkOdVpHSBK1YULwsMk3XHCMcgY8AOpLptuf7K
gnmObQ0Eal2q35C6WP7UwPjuOGf3uWksDzEKS9+K9UHuCXa/xtaF//ZuZMQzQ24d7E5BBSCLGJfw
mxYZgCsvn89z99SiYGm81nq8KyAB04SggzKGrwSwo7Av2TJ3mA1EiiHBjwFwCUN0R0rgF3mf2JcK
EB85S9SGT7KBKdujrKbChuqH108SZj1M/f5am9uD58nH1W1+Yg3IjlZefVosNUVi/nQ8sKYGfj0Q
allSwQvBn0EQbGFfJqIFO2W+rbm7J/42tscqH5Imy/5Y3hImwahvbu8HsSGCAcWzUokhwSvTB6R7
M49pjWWBwTEvTPCWMWnYelAa7f3WL7I72zNLjTVyIYzG7akAdFiG8L0hRkF0CnQONzk7OhvrDaYo
q3jHZwFkY3tZzMZKCrHfConmt5n/tfXWA8cyvsWOCtpaaW+CK8WBsoU68kRn33yOXV7tMgDL0P7F
zeDBlmRHmUg6cUO1xiNew3gcZRnXxrSnYr0MZdZGsF/2c0jLV+DgSKoiwA/J0igwO+qYImTFe95g
KDJ0e1zgmp4YJDuNNn8TWCgbC/YBVXIT2fLczY4TBQsqN7/Eht22DbeRCtdHZDI/1ix8bWb/1Zez
H9eMzHoBP89SwfHeTzkWk3DB8tBjAOI78GF85v5LYLfhQezZpRMiP02caHdCEKtrcxgy+zgC4MfJ
0IlAki9X/2V2uJ2tfBhSSmFOaljdxD4zHoI5zLE7QHQ0+OmjcV7cg3DGZ1OsiK8AIoHDrZd4hXEC
zHSOIYBY7+FefkgfCaXKCisNb1Ah/TQMqEGXAhvdet/WysDGnYFOsWmXL7FCw3IZCnuJKxsQcwbH
YGCHe2cJv0sqXYe/ZEHhUZVO4lSd8Ro6GCo2b69jd6y6Ay9O3PZDmSzibrdknXoNcO82JlOK687E
b4BHIFeBTgZX19EArWll01WWZBKtDybKayNlzy9KBcF9IjXBe0HbohB/bZuUb/OWE/DdCvOcCQUa
UiMzW5HhrZx90APozYGJ72oY+qrY087MlmiiJXmnMTmRYdcTkJEAsAuImkln3dGuxHoYKIQHrGTf
e/UIneWHZ1bvd6pd4jVFdRzN4sUbF5gKc96yFAkIAcU7GM7qMa+c05rDeugVoF0jWFEZtUGH9F2w
SgXVHqiZgPbgABdHH7b5PdjngJ1hVu1BYWYwXmrrS4ZsmZei+VcXTotDA9TjWhYskYcGyrHwgmVy
gh+fWdgHMahR0DgAEXiCafG6DIGITallVPnZw1B+jKI/VmMJXBldrPDkdRlmQFY9j2szAHR1F7ZP
wV7aDGZHPUdDlA3wA4vAAxfjmAc16ySYV+AnYcU2cFH+dEA2cCvwGuHiGaKtKr8yqK0XfFC2VR3U
oPvHwmZjrMyMa4frjx9Sn1k8f2I+NRQsoK7GVETWCFornMF1cC3Q2bjz/yqsdGEG91+sXyrDepEx
mcOecf5B1nWxFlxq051LpjrBcHpe3JiIyNz+UpX9tTXp3y+sr+1qLA7T0g5JN4QgeXrdJk0O/n3N
xqsZsC5rckgHqFjYNy2f3YE1N78NxrhGqBTVs7x4UrqM+5QGJ5AFuqNHReb4H1bnG8ewI84eZ4gb
Xt+cd9eIwc6p0cpO9YCHd5yth6bsYQzWC+So5mn0BiLYoAXBYnnHMRCXwHCcI0qXIMaZFdtuPf0s
vA93HBFz1DagjqE9wy04FjXcEwynN0QZLLqXzpxq1HlKuK/dMnybg0QyfrdgVLV5W5y2ZiGWFfHV
+APqBi7KfQCdZW6rZ8OLvXsepJDNafX/J6u+UFK92GZH8XLcnoyWa9N2yyePkZNh06fM2B9zVIAs
w92CqlSUcDceV9tuItdf720yl2cIBQ4r43wAm6emJ7n363E7DEIgbADFP5l+eQij2Zp/g5gEtrD5
+TmcAF91ooEcpILjmonvGR8JjjTrl6wKnQisk/nUvxSk1dZQYVgUsKHyjQ1v4R8BWswYX9l8anZu
bnfaKeotnwV0gqSChBGJghl7EzlBxFxJVJSyOfc7FDMODkIRPBtZiaZKmVfZ/9JqPc+1e7Jorh8b
k5NBBWHiK4FFEHxnNLO0o+vu3bQoKheke2ASi1fZteVlQ7N1cC2p4qw4zk0+JUASQMPRUMLwUzTW
9GJr0BXrnjpd/pwP5UxrJrEa9e70gFyBbRw9X/4R7kSxYmi7uMrVwAYBsA7Yi9GWV+sFbNiNhvw7
UVZllKyghGuk+QZAnl76+/qgtPBHmu6XcOv1jq/88ifmQdvgtgb+dFod46QHHzFKcK5x/AK9/Fqg
Lk34o559BCFAzD62sYTvvLAM1VYBa5azf8dHRqJrH0U/q7SYrWtbcAbojNqaOwPv3sBVjU7GmeRg
plhsVUJXeVptpeJmtugzlknFOZjQ585P1CgPi/aeq2EJ4hnzHnAz/zjIbeQLCuzD6mBcBiE6rlad
qryG+aLs4mws/oFLifQn9xA9+8FP84PacXFatA5Y4QZDWQ1pthfmzWWNBTxX/nME9nMoG5bHdLb9
IobB4pQzWtWXxcdODDTl233tuoWga/HB2aEgeGy/7WV5A2kApF9s7+YEgVdTScfg8FyUaJMo6fLl
mPpzh76RikqAbRv6GcjNxgZFk7upY8nttvOAbfa8X/LCN1L0tTSQSt5L7Sjz1qwl9FWryR+YcrqO
NRAmb8+gUMn+UDF7T7yBbZKFYoZpDWc51l7xmK+NDeW4AzlSTl6ycDyQRBiwvjYFu1vFnp1hk+st
jhAM1a8Z+zSOYrDHafOfc2u+z+ZPs2FfZPXP4dyWh1LXDMdAC2zFfc7PQo+3AoaqW8+9WBMl8a3r
f3QTEXw/BiFxpJEd2NxjnJkzOKkXNLG+iQU3/Bnm+p+x5jenBHkpPeu4rGFzlggqkEa24loa4woG
INgfbQdyt8GOtGGimcXR0IBiz7anKZue0FXUYJKa6jglRT7V50mN/+U9rKA7SM+DLA17/AsoIZOX
U/ZmS51RZ6wSWEOkyQzZl6P7YRoFAHHVPrtQX2K3tzq4VjvBxt2CS1XYrT+AYhpEpxlDB6MDNdFc
jmG+QpnolidnR/UAoeBhB3tUAMEGKFskYsLYbFhyOlSrBW89vMOjGhjCgVNsB1NcWy53hqn8q9Sc
HJnB5W/lk32pTQdyNb5PYjLG7FoAXSAWIFMyH11yPOoQcR4D9Px//PFvhX84wrmmn1pShcLzkQnz
rxqdD6d6wvZRyutmintAbIgk8wRnidddHO2Cwu4vatT5WYfqZNg92jXf4dyDMh/JNUipjgOR0UEZ
6wW/kXkGEtoe5qlbYqcdvzGuATSZYSfhlwtTZ7W/3TuF3l865GJjdaPMCbZOAWBQW6Rq0LMNwFqc
ZE6bLv72aS4sjGRwRwGwP4FtVcei3HFno2kINZSJYithwPFbCGXBwlLmXxGxAW5vD3oQf2fD/dHY
wZZkDZ/Xx+EL9f1PNXAbanwSw6pPosm+73H2OMzfdctC1uowNeJ2dp100nYTPzwpQdfNcGy8wEH5
us/I32xtEsphIpdO8NMeYGwwZnrxt3yJhn4hY7PetkLjK3IgNG6heK6Mb9L/3+uQn0vyA8/nNBe9
ePSb67CtG4qZGz2W6rTKGRhK0F2hUx7Zq+a3JJwvgww5ZfD07Jc5Ii/tPNlN/soaSpovYx1bk/5C
If4d4FLEMbLH9Qjfg4wchUF318B3cJVn/sNBEA8WJnfWiqsi8tDZcwkLLon9dw0A1XKMOt2UdVGC
IFyXw3mpguxYAjgfAF0bkwP8SpdjZDwsFZot6ISgeHyRhosVxq0YXidCH3aF+ycpRXDStjx1ns8V
PNKnMn+JxuPTCFxLwPExD/juf6ve+P82OFxcS/sHW/tbEqITIugB5d5sEix207PX3ZuvygJy7ZLW
5pNCGO73mIVbgGh5+Q8/+I6JALn2yrwTJl7jM3DlU10qjtLR4SpiXq5ZBtKi+WUUszplgXOrOu8x
B6TzVIsRhohpxD0HRhxAlqexy/g8F87uEn6yCZFWOfQ2yoiJXvR7hhQjmabWw44M0ckeR9ZTN7Li
coHoOnquk9pq/bfJsTt6i/1ozegFmn4+UIJbnicifHqpP6zcBfdTGj80D1TqFOUUOWL9q/zgEUz5
8zQ6kctg0rxehJHxteaddbORVpAv6FdhmNifu79iLHQkB84UxXGGw87Am5rSLXgbmVBkczD42/kj
UUH9buzoKY1J/SSMqSKGRTQDQUDFPH+lP8/gDKNP/v2CD84wZffE2Ncn1RkJ6qPsyAjQl0GaIWx9
cmV/Kh2KhhlGu7HmS22o1Rr+9qRcWArWhq1hcuuLMHHW2q1y4g6a7tUGisu0D+SvjOE+h9zVcKfL
CiLlksODB+POIrPlQyofha2OxG1vHnJOaJoDBQPcxaNV/aK42aPiAC5QFj8M7YhTPos3u8P2AOKF
ntXapDP2molT4mSAFZdmbz3I9ebDUH3MH0of5HTXLm1q9uGtWCUS+NG3DpCaslnwos8v0E2sB6bF
kYOQOOJhnTjoqoehGKFp8p1TPUI69y+XWXHIy+tmSzstAuPkSfYbWfFFOONq2Lr3L8UrAvqFoCQ5
rInhg6oBFFt3VVxUfSx1/2D241XM3lPZYXIzK/+j2iDflL5lclHK7QBphzFQv0S8t8q0JeI6yBYh
Yi9uDtN0orR/hhuR1EbJZlTE4svgkR2UIRgxdZ74Bg6ekZ8C/tndO15oh+xR0OIEBer87r08tYw6
vygVxnJwzMiF2B0x4VmAERPxQmMdjD16QSbQYlOPn/sKBLNfi/IED6A28+wM2w4o4slAzZx70/dk
wD01cUYttCayvJuPjt881tvy4BbDuV7Wx0bfT31nVyRBPblUmX3mBV9xkWVbvOjtzIp0ey4341p7
4ZcCerRP6HVxMV4gLfSeQdpOuTOyLSir5w5dLWdZ8F8FNr0vcgCAJHpxB1F7aZzwWPcWxpSK8p8b
LtfJWhELduUlAGwW+22Rx8Nkn0jv39X+SL54mgLkVw7u4chc/BevWC8Tx1VSl4C293F40gTA8WYS
CfsWPG83X5NRIrQdQgjQoeRHy7jMDTkukdtar3PgU5Cr2z9VZSPWKSowjpX11r6U8GyjzmctQM8H
wEEvXRtADYIqym0S/Frydjso7rhsG3VKkog0dA3jfYTZriWoPxDA0R56X6571kL9DpQ8ta1690hD
iNSKC/DOs98Aj94hEIUg1tTEG6u54jEfgMoWHdmh+IcJfSA3Kfb5k3pREeEvTc1yRWk0HhgOhbbs
BGTF659g0yG3h5e6s0t9lGeJRAvifW0n7cLJK70m9gz/wTCQ6DkucJyVU7TBS+qhPZToAY6TUX5u
k/zePKBbyqj/NRkOTHNQFzeAZ+z4F4Py21pan1VYEURiq8IuhkVwxfudrH2AxS7M3IOj5is6uz1q
imvQQ7TKl+FxkRh5BqfVNPIneQSA6TMm1lxNlWOKqapXP8feOu/5RVTUC8O+X55MomM0JYfcYPed
qa0B6yXxCTyv2J8Zw1Z+/tQGZHL94C5MQMJML6UJVTPIiMedZGH2Pe4D86tc2fXgkaEwATCd2X7G
Y3/4xlAycM8BMOJHkHNLvBXY17lSwAG3AL66K8/uXlxdoI91t+I1CfXf6tmu2/ZTEFR58lVQjoKC
ZmbJIJs3IPop8X11Vlv209GcDDb0aaOlYZQH4L9CeILxlPc7Pkpwav30kVvY3UK1QAAMuoPremfG
L8f7Rddcl3Ah/ISjWi7QAzM3/K1Q/7m7+msO00+byYCLEbeK2t5g3V9PT/7z/fZtgcLrKNEkXsXv
pEGsLn8O3s0UGQTqwcgiAddmI8J/MMPvFSkmxjj7s8er3tWG5pEfnDSfefbQtggbbopajRQJ5njz
KbUaeBCY4K3bKChBD8q+3U8zALTM0Pe5kDNv8UjCG/zi47BbgRaEZZJjB+0fMXqYMl9wFpX3jyFS
Q7LrYhoWtT9of1QlsPT5Wl//D5unVX2znLJJzIGnGSj/373jQCrs2Y0L7KPEEP+qfMf7O4hXK/ec
yOnV99AQTWrbZtjAx7zcbhdz3YejtZgAovfWgS3v8jeWbbq6xg+5C1yQ1XXua4sQL/zHEEi6BEt9
HPRCqJitp6LiEPClCah0HO0Lb3kTNZ3zGVBeeAw3H2gbunkqOioNQ5ABlAYndxkujRqSafbuZNX2
pan0r3UcfnvU6I2fg2I1E6XsVBrtaUJ6uBfPC1o7Tip89Vn5ntNujetMJoIPQQ38MwfzKP3gj48p
OV9LUoMqe6+8n8vsEr5DzE3RyN6auXiZlBjSxYbnHYbtAwDHyKScG89AgZBtKd5Wbf8Z+/8yKaiu
zPQKGpOp4WVJlCvfS9WhftKVE2dYVKSt4v0uF2kmitPCqSAV6JzShfXSz+a/gXp94yC+striuSuP
8MBv22K+yhFaQtZ9TI4L5FtVgJ+9PFktMI3dmJ97pq+GVnM5tO4dgU7HZ2711eG38cOpvSaBjSf4
di7UmH/UfMpabf5hKgeBQWL63axIonM/rKIOua5urIsW4X7ddHbhOuVk0CvUPGC3h8pKzG38WMzW
uowh4S2enRej9V7cqjpn7f37BcDF4bc+UqDY42Bv6oQ5qAhW/kPFMJvdNFwVHCexS/ForcBqKvcl
eFs7S92ra18BgE9tbb/dcrs2HDougjFY51HYArAI2coeenio4rm29KmHjNkQicIRObKSib3SDaLO
Gx4n9MRh/t/9/NmH7xqg86gbl8bE3T04q7NrjVebO8sS4VNX2X88Y/+hTZwDi4XElH/cyc3TqWBN
DGN4x/FQNUdjW7q3GZ1ZtJQ5Cvb8sZYnXTdUXtgALczmuw5YYKGecCtmO4vINIHLB/yoej4FPWgA
fw9+ZUsIkVSbdlxNYjqV3B821ZS31rYT5sHlUWxAbfnNG2KTSTZX4XkLnzxHaYRyIPadjn6qYqOP
8yU/DRR+oyWyqAxcpzHAgEWsvpZ7QCFzey5p/+lwHs53Me6emf4rmg5mavI8re35eaBIfqkLA3pV
g8hX+vtj2Eifwrr/yzZX9cCg9ZH14wdWkls2g2mILP9fCU+9Ad+tS4Rh1p24osjAObP9GP1FfGQu
hRCP3j7zY1WMzOzkafmWDWYTh6P75Pd5une2c1OOel4n5aVwjdN5Gqo0a8LymP+i4o/HkJEcScsu
UtX6h92y7w7YLxDe9dRk+iMYpwSE8H9BuxzCoOXzD1judiUfQVQpuPnlmV6TddvRR/lT/1DpRqR1
vv7eg+y2+0CgDQMydNmcqGlYVDzp2o0OywSWvZ0CpFigVtenaaJQA+Xz2Fsw9GE8ZveS6Y+1DeUz
OCUamtzoJ4rapol416Gg+zoYK62aLmF0lzeUjXGSNhqwSN5U1bjJJEc3lUWW0Bt1Agrgdc3ORh06
6bgFFlf9vb0qTtp0c7pO705tfG20PCzV/Gdk/plp0FPNcoJLi+NogsGKGkFM1defxlkMQ55WyneT
PVDUb5eaUjPP60K3688b84H+1aju0hShL209pHO7y6jvi3ts5ITckyuGGEJKzfWWcBk9LyVyNJIv
8atUN1/lqQtP7gWhWRuJlT+b0/gVtafZAYFwu3mvtcLv1805F/fci1QNPTHfTF3SMr5b1X2xFWGf
vGVHK9GFlO+q4eY0y0JK5bxn5gzzWpfBCckSZHMsQ5Hw7L9iMDCs1pt9NPJOxqa/Tk+W6dPeK8qk
bmB9hpYiYpsmnVJCTheGUxM2TGo+Ze/Rod31sJyFW32FxO9WMx4tK1zTlaI8ErivBXMaNZjh3mUo
P2xK65EWUCQxGGGRa3B35ebfrfOPfWlhERpFdyTcvg0M5vHku83BLbsHBoAL9GriNLvhEI0hPwl3
FSZZjJ88eJyBFVBuNnROICASpfzDMGQFTtbgXATZDyj4H+i2btYIf3e0yyf6Z0gI8+YV38BjM3Ka
wN29cOZDC18sN6Fc+9V62r15TvvQOfIJDAI/vTWyF6fzz2GGlTBkTpSFxtlx88dmCyimG9ON9JI1
oJwSiDLdX9riCR4VFsOsmlEZ1l+8OxjFFVeKtsQL8wX/nG6weVbbJ8nH6nj+8eGNcO2gc3veLZTT
knhGywP+G5ghVSpBiyAryr9tMcK1GQoOJp1TLbCKN+Y0WJ8IJY+Z6ifeb8XN409nt3bOrWs2iROu
x7J+pV3xEc72nsiVkpt/18iDt7GTAc5tJA2bZKelWCubrgEjxDAmDAiLIiMldvxUiIaKwDxw6J8Y
fLrZE5OhjZT/oR2WT2G+/GgL8gsT8g7vwgLsongzmOmO9skLj6v7YrgG+QvPqLBqjLPIB5hrMD+W
ICiSaaUYmtM9cGCAkj10NR32yXshDLF0ax0Ct/rcJLxakvc12cR+IKj2n1ha+6SXGKZsWNyAIENB
L1WqlEl5yd7LS7uZZ0qMG1KdHEWC0Q80GDPxHIbDKVgNdBWcEyNdKyAQJtTYCbcHFeznQhPsVVaz
xQWvEitP34Xef88ZkyQ6EL895uRuHi72CC7b16J2N0U9RddoZ1KCish01lySK7/efB/+7mFQnGqQ
G4UB+ZUOJfjuXnyGPBmTU/+UI4loEeohKXpE5Xnh1Jy/ieEEtOR9oOT6ztxH13to2rvQXOa/RHdW
AaWKqbx4wdNUuJSMEVYlctsOjTH8a01CsdIZ2M92yj7tMLHFlly3Q+a1LVjhgYtOZjebu2tHEO0X
VAZMWtN1x94v+rEfIfa6tBrJnbPNikmLVqIurBb+OrNYTOIJ0ukQ1L+qyjfPCFXLo6r6tzEzaG+3
sExMFUYVO64nSc0sGqYsi6W9/RClZcV8vqZGmxB2f8dc/WglkSyRTpfwXVjUeE033kPzbfKIskHy
p0uBg6wZawxXJUocBD9bwkp5cwm8bkz6lR54PRvv+0jZcdBeum41UrBSdinzKRQ5IpHN/ybWy7Ra
EKxrAqsewnhaIdxIhpmyu5fhLjcC9G92WZ+zqsdvtdJVd4+0MDlVytlkpKQAa6r2o1dOR5JB+8RV
6C5Nao5elThOft3cF+wJ8KfGiisHeXtszLsTE8jtx12yi4aJ0jzUeb4frHC61CN7r6tlTNTn+xPe
r7/rinvUQ/COIawn7lX5mEr2rXHPGhdmzatDx1oOlZ/7ZIRD5VGWJNdt2/8Nm8JNpLNgKbwPFKET
oZ7sHCxGFqLJ2iYAvvQeK4mq1CEC9huez4BwwyOfy5lEyBzrA1vKHPXMIxwKRPOx725tYlT/zZ6l
L9YON3wZ/mQ7z+Ta7S8dLR4g0K71sFbbSzhXBORXuaLOWEgg+sJ7LULx35JVaMpz64K3qIUbivsc
9cp+n0OYGyx2VOebp6D1/zHQsx7a7KMwDH5riN4DZGZRu83IpdR5HicctTYlY7HsCw06fKOZXD1+
tPwJOYg8D41Kt5GoaJWEN4pXsjSo/zcVvWdcSZECwtffG+R570c7Raap8Tlzhu1P2FlYb+vtwbgH
JbVeb2y7/t3bzk59QeSFdDvaaPCTVRr3Af/hap57hyctlPzu92W/bLh+iGw5k1v2RKch+yoQHHWz
foCgliXhQnO2arY/ebZ+LD4MEztsTrLvFQLbxYhW21Spva4g2GqhjuFsgVedCGym7gWHFNqgqrvs
rlMc1/o+M7IwqNOXvh0vHcfU2hx4jg7L5k0p3aE8zsX0IbkN8ASWdDlRDb6gPMRq6/RvyNWfpypf
qXNQX155Cv6/NUoXE7mRQRne+8wbupx1j6Uy2MtT6ZLU9C2TM7mtsKCqL9hcOhnrauPpRLEe5sRV
E7TqLSxmtjD7Nh1satqvYTZNdwzS2hs3ucubo7Ai9MyT5f3TFjTuURnqm5oVYuuspxosCLSr0j6U
W/avYRaam16/VwAnF4eJj4G2yNLvhC4B3fOy2vhyKlIIKT9tzx2vfs2Nb1WEyRRpZtfmCWyxK6Kx
S7flJ84rhNksT6YBZOmotAr3zHzEBY0SDN2kzHceUvD51PCD18kbX4VVXMvKd2LF3ZqCfmav7j+f
c+owSOM0lmP4EHYUKD1mq2Tev+i5p0FlUekhU6DC0pXPYWZgAqTdF7PTSmxAF9LonDyF0o6eylF1
YmLtTJGgIVi2E6rFGAzTgqGK17KsiHAdC5CwgXGVFH3ZyzwNC75mBv2OhW+/LIUeqWAoCihyu1oc
QFY3XCu1P+SjQMOh8Ie70sXsuSEdhVbFTPz+hYZrO8pW4l1obnLV7iMzhk7b6ljX5ptWob7RRz0z
VzlHyiuHeBZUY+BxPuxoA+9X3QJKmcImNvc4A+Q8zeYFT9E1B7caMVFxb1OWSxpYGUMn5Fd+g6q8
v79CjkVFzXBBPGWy+BM2/s9MT31kZAFxi9Fdzbx+6/v8e1M+Jo9msdEF9dhPFVMkfLFBZuvfTGn9
NYzxyxn4JaNA5aqsRro6AjEKQ1+rAyfXznsmA93/JlHNyYqqNDayGrd0i+6Vh6jivqeS7zz463fn
UEQl5IWDPxt0UrthO4woeNHuDRQ4ZIg6YLgs7to9QVTsIg/h0qnsTvXWvG7LcqzC+lDr8s/qTBZ3
VPGjn5gLJV6NOTeWRHgLalz5s6imDN7ho7k4hL1euYCwzw526TmPNm2VKLcL66phOUfTtLiofO3f
brMmdHCXqOjYltaoTiBJMS7nVTEQP6pdfdFGnjNy83r9uz2Qv7eN+6ZGdfJzNqYZzqQdK3SYVhZj
LkqNl7w5eGHfPrIuyownKcRRGn462SJE58R3EFjSvlaD5t33BKDSFxzaHG8uJkQgDf5RetMVdyRj
b3xIlHoagRAr4EmPyIaJCLq6VO3zQ1k4Z5q5aDC8rboi9o0Xh2G6bFaC58AuyX0GzhEcv1RYzNQk
hATrztJ0N38t2noMXWr8shUn27sbtj1Ke45uMWE4+Xvb6dTzLm7W9ccFEVZS3E19m4ciJNitW4mX
UHnrko4Bf6ooXFI/YT+qUiQ9K3+RNYtf3lBfXGaAGf36u5mmkZrNejRbJ7v0BG++d3DyI5bJN0q3
7YdtUUdmynIK8uk8VeqNYceDHWQNw03eB0/AFGNH/hcW6zN+03945+g9mKY847npOXcfSM6wpNSm
9k9MyZjEB/qh7H2eekmWaNOos5wdHEbTfOjCw2K10ylnT5rpS7rQc3UL0H0QEywJXZMnNIgVf6C4
TQHNlkBRHK/bU5aXf8q7jLFDp9my3XmQpTVEXiWIZXpoMH4Im4DC5xpy37cyZHKUPANkQ2clkzOs
aX1PFlSJ2y+nl+SN65R2I+PJrKBTI+/qF5sRs11uw9lHWbbxPpysYOP4MNfLLB7xsFL6cdp7U8v/
qkaQP8POvAJNXnLpxvzjESgZLXg/Y+/iPiy+KJDqqxxfcbKlLEh7h3nH10DF7JQDQUoNxTXuZDlz
fh5QCzO8Bpt0I78Jnv3eftiGlWfbcobbjm5vcx+yen/GoyGPOyQlRmnJqxlnUHBO5WWSAvHsvr3X
gR7ThRiNC9eupsNyH5Uo/K++mvkW5HLR1L2PIhtckkpbJ1NPn3b2upu9OWOkBwynCnlDvv5aiv2t
7ozl6FqMexsb24WGXg4zd3pJNnb0LbQmDNcCq2myh3ub1e8mKIA88Dth93q/zrBiqh/9vRvJTnyk
rXJMCP9eXO7vxKQETeuhuGahNB5bpvZOYmGgz63/zNU9JPXWOV5D9OuSMC5moWynCTXD2rd4sWgf
I8ItKeeZJ2NcXprQ/77/ixpB1Kla1H+rvQJP6AL7Im39M9yZDtmLPJnbShz3mgujrxhl4v1O2LRO
AhbRrE78xyjtfmzXlYEZ/6u0CBGoV7Oe2LoM0UHfT7z7VFAgw0fq43Fd6SrKMsFsPa1Hb2Rfdj8K
r1g+rbLHyFExGs+TivWLjfVus3DmOVtUDTNPQTPVVLbEQ9HxcwQ0Mtr6bsIoaQtNPRApokKVmT+R
OYKYHci/8rU9i60nU3Vt8Ns2b0vR5w91MGEDtJwfGavF0Z7nIv4fdee1HDeStukb+jEBlwngtHyx
isUiKVIkTxA0EjyQCQ9c/T41/xg1pyXFdOzB7lFHqKVyADLze23j2gfQ9QpFqO2ALYhNxrGZ82Vz
UlEB0xJ6ITv+VTamB3oX76PaXJezPE0t5ECYUqMnvW4fIy7dof3gyxW22lR0LqyoMdxycPZQUeYf
ibXN7ZreudHdEB+GvHYex61f7gY/IOciIBsXU4WxMT1rN5Y9Tsi0/SLJa8rB+Hf0rDJyEiGx6Eu4
Cc7lLBB6FVB1cpiszt55WlylghZZhwMo1U+BvYrhosbAzjcEvt0LigUXE/r/DRkhXBOcAZWu023T
91/RYO0iBri5ocZSTjW4rUUJPWTte1ZKvdd29JgnZX0b8u0uASsGKDLttCZUnh+82qFpryhnYROw
iuaqIXN4omEauiZINq19qjIvovU2vi1FZjPHS7kSU7CphtLeqQ4GGW7hPaTCbM0sHuBwlPqa4yxS
iBSDxOBkdESnsDMBw0Yr/WgTzu6qRWqtYWTeU+/O7YuXts3trYhKmHzjtuMKrpB9Ur+UhdOKZ92W
/i7JmWy9Jl8Gfl+RcVW4bJshypFinzhoyGpvX4S9OnVFr7CDGPE2cqha4dNvAlm1jGP5HZtYvlaX
WuFI7eWsrmKP4tQxfapta0C047OV6QlmHmh3MVIjs7Lz9rFNGEpQRkzsJeOlQXlZdYjIlLBvLbfC
gtA/2pDeXzs0U17QXdNHx1rDQRroXX7tLvKAud6PQXd0+4akK7oRdvAVxaJuTBqZTLiXwWGHk/qZ
OePDzJXaaw+lrGk/hCUkdFKMGRKUeRV0pMZweGzWbCKcCFyFRbeY5bIhw2E3ECbPLoysmAHyOCiY
KLg7g27ZzAMADajSqIul0nvmOouPNHwgeEYQ1lE16AOaAgmVTbUh5AV3SzYcBkeclVGucw9wd7K/
OOhnSCcZrZPXcjL0MOxwqqpLRI8t4qWLxIfG23ON8phmTZ4lCeJRCFamFtlllA4vbUaKjeeg4ELn
uzCg2kLHcM/0BNvE/GHKzUKHhaps7s2y+1qL9yyOgS+i0cBQ/Jr5VMdNZDqprDkmhJxdJeYIjBVN
19YYvVlmdgyrOFszKbwVPs2DAxVPshmzLQwRoexBXiyrDKxmztg2q9rEg0FFAlwZS0Eh7eeuRy0b
IoknoE+wlrxU8QyVhtMA9R6C23aeYlTaITpSagSlXjkg/hvV2lSQPXQOhhIjjGug6NPQ+gXddObJ
Inhj05X+t3To4q1vM0bPMzKY2KalkiKMgxygviDgWzpOPoypLBn4FKE7AIagubO9EnmdMKu6E4Fe
4c3kOGoHNSTq5pHTkr1jDaQ7z0dcz/bs1CSIh5Yy2OVyZvVkHUdIMjuLLoju4jdyMK0Xg62WVdK/
A2KJdR7jmrGowdJV/Qr/baLmf82pKrod6KTy+3lgKwHa7brsbTZC5CRG/CzGWzOmAwnwG1sMmy1b
yoE7TN0Anj5KRz7Ztn2T+Po5KSiGz2TQUm9pW1v80KvB+hoNWLDChDEp9Dd0srvLJAlq6qnRjwcT
rEfYDOM1g0PM2Jok8toLTX8ZFIXejknVrwQbdyiIbwNlWFVRussQiY9Dw12deVQygVOu2jmId8xn
dAQyDIGqE2wlVXsyaAtfWSYheIFP3EkROslWO2PHfONFS/BOANi+sXngDazhkl+3HECQZ6TvuEbG
bXOBOIK5LTbRROI/8wl3VW4j7HOHi44bHfDoNd6KUbgCSnqTuSvXBDEDrMSQZDrAf2UJs92XRnmd
ZCDnRMcyK2rBMDpmK2QLAGF6/ghrx2KobOBoA3NrtfmNm2c0WSdmfT0PV1E8zeykeH0mAjXiZuuG
l+fDr62FHEq1m6HEC8OODs6Ib6m0OjzbU4U06c2OO2fbdAlogGjSpUhxB7sKOJmmkFMUVtATGTqp
zqPWzqFVNoXE7cMBnonMqYLhPg7SDNirDvbDMG3gNXmaxj5fC5V+9w30iH0nsqMgp/HgcqtihL9p
a++rtj211lInmy66THYNN06apo9hhDdKjsk9ewp/gnq/7QwC7EenWI9lDJopvWWrxNJuOn1wbiwA
JhpU5GooVLGrL5iSW937mih8MRcfgptU+DlpWxZpzePNNFn5OTLwBYQ2gjIrXdlJcvbMQTDPBC+N
kZ+CIKZ3yyY02OweLUm9EWG7V5GHYyAy1bubYCpJw0tGrt7NMkvX9Dw7y2CmunoMDWwaRLEsXB95
7mSKD/LyVsMAUjBpthfXLPjFjJEidyuiUvLDFfR5t0Tn51AwW47j1eyG12xjM3E7V6GLyDCf9MVr
gZDXNI8BxYJrhjjNolFtgCXrKxXEV5nFqI5MFLFxkAGrdzTyaTE+O36Ol0iDq8YVKvZ2Gq1dLozV
WJbBVWl8mAay1aiHi/boC7wbLLbqTnOczwghb4P+3DkBXWoT0UkojgpI1y/mvK9z77ZwqOsKM7lM
jYH6dy6xHVQ0cKOSwwsD24/UcdemA5GOKYGA4VhNx6iHDyyD0cSqaELmd9Nam53BBqw1Bb7pBmKV
/appqYTGYrYLwnITZ8UOSKQ95rCzO3sK36OUeDqw32tcOB+RduSinAekuQ5qcTle1O0EUC9MLyop
Z25OlTcLSLG+v65FHq3yHNbG6rFy+dq8tq3xmgP4Q1QnZ6VQ3ZqgVMtWexcfSQx83FVnnRTXLtmj
7ApliorB29pElKXmtJqkcaDKYYuJizPUiKxhrIP4yIzGCTXSAsDe9ZadWVFZz2v/3bD7X1mW/9yN
/Af78nXyXldN9b397Fn+w9/6mff5/0Vjs4Px/efO5kNS0wmRNO3rH+3Ql3/1v9Zm3/wbyTukFZmc
rcAOLxHp/2ttlsHfiELBWURXkiMEhW3/tjY7/K9L3IVFAiPBbJcsT6bmi7XZCf5mkXQCDXXJzHI9
Kf8bazO604uj/t/WZsPmLVyfaPmLK/4Hp31XdSPHPIEej9jsNRF41iGfxgZdskTmgRhPFfg5Pb1J
rUh96VuiPYM2vwTPj86NP/vt6xy4wxeXx4kCIWfwOK14wSq1enJqdIJOt9OjexUiTSHfNzDqXeVV
1ncyzJO73BNFjchGISIZ6qTdUuMkP0KPAGaAdJ1eFyVqr4U9SWuisxXQZBkyC0PCDPN8rMiTyyne
7CoiCosi+YKqEC1foGmsNUTywGyTb+cmpZ63MNOXyVI+c6bdfoTSrfZ9XBS3rhEgM6wLNSCZdv0H
SHkUBzF7JRKZinBCT+OzhUpNd7SyTY/RXM+7wovam85xONLaVRA8Vdhwt6GuRLxiR0IJZKVBklM5
1MtrCVb6AjbXZpuyJmhhk1dNXxxUoBpECkVpYyS2XNwIviHe6q7nhESKCiuJXQ7s3WaGbrBtyjY4
uabhHEC4rWejRXfJQHkRPeL3ywE0Cst+SXShPihv888y0ePEkcsM3gHE1AY/96VOotAKwrwrXgG9
4PVQvYzG/RBNSApTC2kWFI81e2sK6a1XCZ4GOgq+sq+tEtdn41LxN7nudJdy2rznnixWUzxyHHIJ
R0Qpxk1BuEwY9yfbr8uAE65bcyJJCtHtlIg5bw8UqZL1kF7ZoaXf8VANZy/zh3ILIxDeAIo016qr
TXNFo4T3hmOinjdGn1CB7c6Xgve4cgGD6mwG9yCcsn/0okKlS5yDDWCzIYCz3BjVItbyZJ0TDsZ2
lZvZ+0AWPz8HcYGs4rEBMFklbrRCczlGy6GQGXtNZiX1IukRpy2Q4TZfkjHlLF0IGmogw9WMZs9x
P8YKyiTpa9xA7Oy7MjSRd5auiqAek4LJxNYcrMeqxoCXjR0SPkJf2OtcLWbcK336BdNO+MXoAnfn
N547ghf1xXjdy3C63K4jLbx52VPiyYyDbQ+SMCWpLMkkMmx8ZtQe582w0C1ANdCa6qvNRJxFjf1n
iM2rGhsR+IoXIsOIipSPyj4RLCq/pM+0qnR8MC7OxDvlJ4HCjjVwgTQawrt+7GAcHK3QZASdeCkL
bCBz2Kc3dhQzKpkB8W/7sVaEqxiytQQlvpSS0jnePITDxV+TmyGIvWX0d5HrylU5ZQ4boeYUtSOb
UW3NOU4OGMz8F2Un1bPvZhHnfczoZLJJcQnRNps7HkEE6ypurKNE5v0mW++SHhwRFLHtCBFlgLJa
8EnCQ8Uzwh/M32lfRSfbmqJ9yHmnWdiOwIiQct7aAY+X4CxG9D435ngmAbB8Sv0q35hx3uwrDFjV
kpQEyly8wWk25UhFeVSMyQFRQvPVQ5V47RgzYw02uMZbDnbqPGN1rK8G+6JOneui/1KbpUiWdHzX
F42Vm5O5mgfzhgaa8qHlaGJswfDAjwkIHsDmfbgHDMYDreZJmObtcmqz5OgnBWJEhpkEIQ53NPFo
kUXH9RhFBukB6PfuOmJe72mqdB6RwRqwvIKK+iyuP2RBJdWy7FMqNbis5i6vqImsOekcZloQdzj5
kUlUGSdB3or37nDi9sS1jJXpPaRoh+2NNNOIU1rgMl8KK68frcxUr0ndpU/pWBXlaSqa+IDoIVnb
eRacBpy3X9wkCC+wcc3SadcTa24ZuHG3G8JwfqhEh+VSOilPj7bcyOBJUsNNpz31kWMqPuakD7ym
nhf3IIgGjBmr7Uoi9gGRoI1i2yCUOVuNjlckiEnCKTwnXmo3Dx4jHM0bliDroDsMD0taP0YEXrXt
fPUjkvUWU1twTg8CDztfKiF+aoPw51Dgy4CiR11GwK4L3FBO56EJ8gAaKlAHvPD+KRm0dQsoaHYb
5ILlVk4KPiowLPnKkbuHOQW2K0AyfdfdtyytVMx4yGE2VsK2hpGq7TYYSJxpWc/mGOER9OMSCBQN
RIZ2KLs106G67h3W4JWy2+HVsjSxXERdThsnV3Az3KTPhlD6HPiF1y7alkAz8uWZ3PxM1N9V12MP
J6OjMKmkFmm8nGFVvgEu2dkmjnzYMR4sI0LV1vR3Toc25Yvrd03OD8itvACMhurhI7vst2zDm5FK
LHw7TYwlPMhm53bUNTIfXY7sfZgFwhMiUSVRGieyBWgOFDL/ti1JSi+QJaFcylCt4QNqOuiMwgh2
ydSmBnCXM52S2kSqIGqvO4WdGXUbR9vcpgwMSbx17YrYpGAMPOYxwYLtMmUXDGNdXC9mL6vp//SG
5EpYpgd845GasJxYqlflUGJWyFvd6Vu7btxu6fVJkC4zIVq5kuPF3ZSWrZaM3/4l09M2FOh4GXcs
z6oD/IiUfp21YvsmMq0l8kQiRSzcAT1vCM5L4nQ4FWfTYcNcBHbrAxcN49YKkSYtGtMS9TN3VPRV
TYT/Pqq4rN+URVE5nzoaP8KqQuDachctBS5Z5jS3q9YmexkJQqgOLFVF9XXTNIRaKO2zTRa4QLFq
OdtL1MNyQF4uaBpnZj/4VUwcbxoqLC7Nra6Roqu8SNZdbBU3TWuoahs3RY/0LBp2Zu15D8xT0XHA
lnmolS41PJh7+QQZaps0tpijU/i0GQOVjars6Pltd21rBAVu1dfhgpdkSPNIBvAr52veS2uHpIzH
JsEv4Jd+czPMDZpmAYmDhvm5DDHmmJPO7oY0cB6sbtSMukptTKbapdXJisPDHF/V4B1E9g3YjwaL
FWiVqgKdQ5FH2aJOrMjfGkZjlKh5kF4hrBYOZ6i5r55C3+ufLdoDpm3SDTBpZlTCSs+WBdkVg6eP
aw6k+VPnCuMKk1E8o4Gw4m8o1rMHMn4QoXV5uoeXdzeZr5tTi3Adb1owO2hEkFlBvQzGXGzQENvf
zMCsXgcIVzBwoyScg6M52M0kCqLd0YZ8VwE6VNU6wUl3NB0UENyvypbdhPW2m78hY7aPDM94+pKB
sAPtRAT0oLHU063MOugXr3Si2yYfoZlxKqAYJVLdXo/VBZ2GSaEbreXxY8eWZkyMCD4i7LUhtVbo
9WNeS04SEG70Jqd9hnsn3qcxJRtxJVPjjMIqLhZljXhuqRQSgYVZdPmzVl2DQpGECe+hJ9Xpvm4C
PCJu1UUgprOr86VponDZ2pE3IxIcsatOhalXBiKZbKVRraTLRE8QkUVocRrth+yUyd5aqXxsW2Dw
pnjPRre+C+zaEss0bFOs52KIyRQfZH0ciCpAhiuZqkMndUDUKataRKYOI0xcib73imAYl4ogBGvt
IBy+6UUjH8Aoam81Q0sB+AWGQVQEFgOfTIR8ugBibtJsiJGZYD/b+dSihd+SHUwyCE48/HVOa0P1
c0kDrCCVcS90JV/bHIf2oupEeC5iOlCutSoDMJ9ZrSO+/TsxU/pFG/Z8CodKvYjSy529kxREWERO
jzDJcEfuMXZW/0D8snxjO0RVY0ONPKdFnWy5a+l+clLhE0hAntWDJ2YBk2fP3t2AwAYkM7LjL1YO
ecelyvST6XF9d1mqa7ABapjqPROJJ68Ia0eKmPqhy9JIRwo5IDKutoUyAb6cuR1YInrLL4mKQfK3
TPIo1YhA6uqOAQhnnE41w0buRilxzY3xGss42sWxFq8JySE9M02VvXjs4SzuIsm8nS+K+btd5e2N
22X5u2nllwKOAmyFozOC2a0B7oOnr0jBewSp8ng/fKvltjGsb5g9q2MRuupgG1F+9OyybRe489N9
CEYoVpOrvceU1KkvDevzvrIy9RFxoPIhkgaJ48FHcL8gDTxBf4WctULtwc5RG1ANcjzGTVRfeSRe
f4wjjIjRFORDIE3dT72D1bdyMFMVoim2kbrc27SGBGIpmsy7meagJ3OwV+b32HWJlAnRop7JIil2
4VQijRpyFNdZ49cbu2/dWw0Xin7eKK2lcBsOjFE6v0xOAXHops0aza6xrH0iV7YlwSY0IOUXe6iX
EySV55ycVS6iYumEzfilG9P61GmfYmsrT45Wx8de2bELrFrkMRUnyjV3octMa9k11JPQ/ZNNhtwx
69s7LAfOlU2pqm+3qwpmdgJruxfDFF6JsvWe50xsGyp1N7N5ye8gqnUs0weLdLSHsO2tZ2IQjK1i
KdhJ0PJqwRAxrVpg3g06PBLJprzb+1lX7m13MtY2EolHCbp1Y/lINUB803tYKLmtykEuhiRCsGu3
EntBV1veibDSdJ3EEI59xRayyA36I5E7VchfiQkEBkOYe906XvKNn7N5lZTihsupzIfnIR/mJzlW
6nGwgo49s9FJCwWjQrZHzQNkcEqvEPCekPUFbFNW9wzLVXwg7ejA0TrJCIgVA5rJ5BnNFsGoYVJJ
BtmhTx92sSv12Z389qg9Ye36ShUtcg82zShk8gs1aQ1ll2RLRMzjU+lV8D8+bgYOKdj+aseMtm1S
jSsXYcwHoZmCKF23uzViPwVndIv0nQNo8aaayPma9f5r77EVW33ksIArcaHAixSRRRkM9ZYWn8Em
0ZaFXlkJf428o/cmsdOt6nGo2WVqXeVN067LJmA+T+f6OpUDotMBSfDGMKW5nQMStKdUl9QAZVm+
dNko90yvJHkLK35Ayw733RPJXpOutetcNiO8/obGDp1a+bj2iZO7GoTrLKMEr1ECW8GJvEKusUau
Ral966tXRjySrsbRVTfIsKMPNw4pYBeSpAc5x7AhrgtC3BBg0+RFA09eROYNnq9LTEYUkHk72FsV
osVYuCjomgVhviCTvR69deQ7HMcyFVM1mZUDPE+U9y+oOMnAgZHPv0OXWnehP+M9Itzl64yWh8Sf
tLSOZtqFi0nYiD0yXdwL6lAJ1nLTPQaw+NlO5uI0N4la+xM5ZWQrQJB2WVnvHNwsyBbD+HAZz4nl
m7ELCidptlPTXQLEovwjYqXZwKtW0AREEq1QfmOJRUx/9pwovK/R0DwPlStw4xiUuZD0lC3HJhup
44RvcYCmLqR/kmyN/pJXL/syeWkDMtKP0g/My7BeAqAlGYJtMP8UEpQB8Wl2eYx6QiKfXEVSKlM1
rh4hp3GtbA/DF0biU+Y78WtKTi+JAxGk64JYfA9vXT+8sT7NN9JIPPJQKq89kpBpvbaUgGxDlZrk
Jeh+VzUZtnBb1FTkRjRs5BFiM7R/LnNJnr8QBjQfO6HNx3RsbAxMl8wujDXARIMgFcMWR9I8qtsp
b6Od4/IrNEFmn3SSYYSPvUq+k2gBa9X0+lpiHO6WkczpTILtKU/KNziue+El6W1qtgjWjSszU2iS
AR+POrOau6gwwdcTqzu7aSBvw7zkKBFJ690pop4JchD9saqDvtjmUCVwBMVsnsOw6r9JlcTXSd+7
Oy8wxW1OrnGKIbqBFyLrvj1RJQKVE6Wq5FRfzPMdfsWGBJnJPpEEkryDkyMDAJYIX7MxGNtrpxUA
PPpCbCRQaaCfgb2Wc41nbMzx2TLFoYJveRDcOCUvO3CeHEtWp6K1IMZrkgVvAPRytE3khYH9iAWS
NuOYktT0EtiqP0J0B+wMgFEXRYfp3Za+x7mI4+AykxfNdhs1m7Q0FDo4BYwZksehojRb23B/z8oS
zUU0mO4nF3BAYsb6ArY8rTLIdTwFihMtYNBIXDyMTWJM2dp3Oo8ouTZ+ilujeUVpVm1zHfseUuOZ
OF5Zi+fJouwdRR2jvLD95qvdtvLN63sDcGYgdO4KhXoMdTQXlc8sZYzjzazMiHwC3Aob8ljjVzHa
Bbof0I0jHcUW3ybQ3sol227v5Fl27pQkykgihisxxt8R/FE/R4FIH+02owN4tLMPM+ttHAphmF4p
JYZl3SbzFcix3FtuYCMXiiryA+r4BauXi1pVh0+w9hWmDqXdnXJCch5z4jYPtZGGcNwpMo+EIWM5
yFQeGUDCe8Mq2LlCu+LCgCziMlcJPTlJOI2bOTLio25tMiXjMjKvxhn9AxBw/C3KSLOwnDqmGCzv
ORqlmMa2uEHbYzVEpP4UMD+7yKvMa44V/bFhj3pRTmG92x1qpQWjDCps2sXGpeGF8U4In5BIVdvy
8XLcPKsu9tFH4WzIJrO/KnoLXCbw6ydHEtmQkLgFlYp3oq0ixSuI7iyGrjyRmGftKrJytwQgD2t2
oYiMNeeKc3v2qLUcdlXlku5WZdhXcVuEx7DBlYT9uVrHpt9gpvUvtDZ74V1bl+aiN0Vymp0kIxww
CQhFm7xDk4bTUy7z+r0cOScRRJGjB5kD6kydfp9nfl+TSZUG117H7l/05njkx20PBtJTrFt9YL+h
f8/IcCqzrY1z5FrzhF3kojM6qDpJ74gN6u76YHKYZ4Vfn4hUM/az0zdvOIk71F1oNWWQJEe3Ngg2
U0N4Xc/oFvLcx8ZAAurSrEgqdJr+oi0lYF1UZv8xJ527ryove7ZTra+8CMEsbo7+lhpyjntTMq4I
PAObVn40HWKHakzTiWXLCOFN8RK1k5FvkxrcgQZfa3gusMrVCw9OZClorIaih87v6754guXzvym3
Dr50Zd/djdNQ0sJaF4dgFuxvXd/ptStzmwybCvtsSFo565JQyzbFqQ4t7t7LdKKa2M4CiV/J0/0V
yWwlkRM952sif6r9VOiENpzWgcH0xvm7N5fTunEwIhFJmhl3FpEcCdfPa7n6uji0heHfMEU229FP
DHpaSi4TvaTeIbSNFp1YWPcw4xP5xZyFKpK+UgIE5laQ5zJ0yzKzjacxqgikKfwk2UiPvBI7l2JP
LL8+BJGDzM8J3GMdpcRDdcwIRMahxdzV7tA8gUiUtw0Y5NL33PhcdXnwpiMUeJeAsgKkp2zNXarI
qSW4AGa2mecOg0A31i94+Mx9VQgHCKOJH4VZONu+DEkwJVpz544atKI1Ib19kIp0MXdhe6XCBKLW
QSCIX1p8lGXtn7OyICK1NB3zjrcb3zmQVdvJN7MtXVv5oyEnd1/UEFD/Q0Y9g5kYA0YWfk43kMrm
1WfQR4TkB6w41kZyJcnGCoZXzwk04Wfu+CVwGqJgQmE9JHDhPSGQtr9BUxcfUfIjMqz6OUZqEOup
WIW2K5/SyqDaSJBNSamC7V/ns67O/yNqY0rKQUc7kjHUy1QH4sDmOd4WoElMu7K7sYLIveqt3Hhx
p6E+XPx1h74jImOhR796KfEW6UXk6mkNi9KyjCPVadLUwZ3NYWspu4GJxOjj8iuSJs6RQY6VdOUW
BcE2eNlIUSSHivPfNMbTU1KFPMYTUVl2OAfv/VC0DzBWfKGxb+OPpA0fSzMgG0eTI7LmhJZ8Dxth
0iLtFv6ByUJ8zV1cAyGK86XHBkSW5lisaKriaPM/DLtYTRzsac1UDbguk+4WflEjiQf7WULzZG/2
aDd3TT8TUNClmGn9uarPWdDDCw6mN+Np1XmyrNj6/1Gw+X+bxf7/ip+m2uHn/PSpqj+yqv5GCvu3
v+d4/z2s2+Hf/CN42zH/Ro+hRyWHpDeIM+o/2WkS4iCaYTQCcrdhoeGZ/xW87fzN5M9s+gct6Zp/
b8D4Jzvt/U2aBLfzgsKxbPHfcNN/7Ej4JzHNxv9HYvoCxKkhGqM7Y0qHXTv6LpKHvjn98Dv8I+T7
x1DvPzaR/PvV+Sl+pL09nHkmfUHGbXUhvRz/6I/9FmNozEg/b379Hn9OrVP69Mf3aKzON22OtneZ
qR48OcEXmyPu2DJ5+/Ub/OQn8j/1xDitaqkp7sNbMuxABwkv3pVR9bsy65+9+qdyCjZmkjRCPr5v
Ywn2/ek6CZmSf/3Rf/Lb+J9kB4GYUY5C8t25hhWuu8GoXtmv2Wl9uoh//RZ/zPX/1yX2L5f+B2XD
wDsQJMhb9A1ZfJlAnTTa7m5KRLAp4v4WUOs3X+Zn73T5kj+8k4/8CWGqH95mbD6xrXbYY1axb70F
9ojuC//Gr7/RT25a/3KlfnifBkZ2ntAp3pJJSKgfMRdRSv5BhxlrSWDFX7ttfZQqP74LdsWR4DDX
v42os7rmm4n7USTtjRSN/fjXvsinZxty3hnRC/i3adedTGUuSU3fDzK+zwHEfvNj/ez2/fSE0xdQ
lpQMebdmJF+MvM/R24qvv/781uW3+E/VjOt/erQzv1adR7LfbaOtta2T9QDl74d7u33054fcdVHB
pOsMk7EHBya9OxdhwK/fm1X0T9/b+/TUM7I27iyb/pZ6zcVMAYlRQMBcywh7n/M2YqIYyQahpLz3
nzwcEyV5NzlHY5pliiBb/eM/GpkBfwcxIgnw42ocSICtvjuEQP/6Y1o/+f29T8uH6dcUIsR9f+sY
8d5x3nTy4tJJHzrjAaLZGib0L9nCqH1Ua86Vd0nIcHvSwZLVrz+AfbkWf3KN/qOXKCjIXLWn4tYk
e70dMMTwe4GsbC3JTzMT0rsf/KdQ3eIvsyiCLmq1Tut6GbrhwlPhIiQiib8KAhcPzW8unne5w//s
Q31alIqJMuTOUMlt3A8fsSivh9F88olWzRyCbVqaAoa6ApfG3zDgrFbEJCz6YezPISO0Z2OkiVDL
m41/g/H1XUl5Y0/GdRckT2MTwf8ZL/Bum8karwYQnhoTp28ZzGyMS2Pc7M2wux+D9Bus4wp1MolJ
AlDK91kbOwODSBjuaj+9iuf5JNvxnmMBc0a4Jf7iYMTwNROkAKqIU9N32wjgvu3iKxbwQ1KCCHXV
1yDqto6td0Ffb+Mkv02I81pgY9nQwrAqSR9FU5sR+Ah13Q4csPPxSvQsLQCvGOlC8oDLuxzJ0siJ
cFG21eNEHMCv74dPdXj/2g+8T6u0NTC9C0CIczpLOjFiYm40ja9dTLwoUUCgfbldXLO8lssJF94m
6sPflQf97Fm4/PmPC/c4C2zvaXieapS30P+lLra//lo/Ww0+rdbpYAMH4xg6u0Px1Enx1WiLva3U
869f/nJf/tn9+mmldqsi86Vy9FlrG0G0UHvi+dGiQvy18W+KxH72FT6t1D3ESKo8oc8WYAXqA89w
busmd29SLUnL+PUX+dmbfFqxnZKIbTeamvPU5qfaUKQIGzdaxn/tMlxEnD9eYa9uiF7Qnj4bF/PY
nFd36AVwzU/2/i99fvlpOTXE6BupEzVn2I8BQ1NmYIRBHpK1pr3+a29xOd78cJeOFKQqLa363BrT
eTZQFpP6eNTopX5zDX7yGFxmiR/foKPep+zRUJ5BLkndK810A6v/u0vws1e/XPkfPz69Eo3v5s2Z
PMx7CXYuZfTt17/M5Rf4k6dAfnp+iyCeiCLu6jN9c99DG4wlnOZzGIfnPhYfg2/+Zir52Vf49DB7
vpFf+HV9zqkbwSuC9aMK+q+//hI/e/FPj3KKqKFyiRU7g4C/t4iLyeObf7NMWJdn9c9+oU/PMM7E
CbVX0p5bc9P27arwNmnb78P+uozblWGHb1FGKAo6qgXhaG9/7Rv9xzM9EUDm86Z2EG5UY4MAh820
+ksv/rmEE+ueNWe1z3ahrXHf0TgJQ+LK3zwKl3XhT34v8elxLpCa4kpp2nNAohp8OoUAeXavs5TK
DkmCO+4f4htP2OHEf1WR+q/t73MBdyPlNJsZPxan0tNsNfeDS2fNr3+rn+wS4tODHVReBDfX1ucm
cD+6EjNP7X3UnbWuXPc309zPjnPi0+Pd2nCTiTIUJ6E6fcouVvvSnIpd1V0Shbj/oCO1ffK9ACmT
npBFZsK6M8l8Pbb/h7MzWXJbVwLsFzECnMmtZqkklWpwDd4wXB44gCM48+v78PXmttqqivDqhe+z
JZEEgUQi85xuhPA4hgFdM3r16swk7tKAUtwlA5FXH5obfUqNByoqnC9Gz607Mr+E/5mMGmBCdNiL
5tIX/abUqrsAJXFc5qeWl+Pzmz4Plb8NoavJImizAGxZxugn7NuFtj7bl7Vda7ovwqJKNqiGH1B7
mi80hPMv/9vXXU0flJxkfq5VzdyZtNBJ4BGwRV9ZVW99+NX04RpWkCsqJC6pC+a0pnGFekIw3Z/f
qXmI/O2nX80TusmJON0DzQXoXYw+DY4K+oYE0PIQbz7/ihsXcC1nbBO7prdbqgtlLd2CBjpn6XmA
+T//9BsXYF3NFsiHyiYevPriNqMB/jJ/o2kQOpVrfCELvTFcraulH2LZSKGxYuHhqOPAUYX/QWpY
7DywiqfaqsvHf7uQq4micNNWmo5SF1igz+mgto1qLpObP/zbx1/NEYVGOkRlTXOBL/Ng04BN31e4
EHX364vPv3Wf5sf/n9e6DwYTiEGsLgmdbXsUo5wRmrm/jEvd3FlWboLCVuXKrapo0dAMtm4MSYFY
pziyMqNqBnfhn7MdCuAsP72jVCe70+mlX1bgrY5YzYMNgLiCHdKoQZgJsqVlzp2gWjVu+9oGBVUK
KOGR/Vx1QbbSASWutMyj1K1V1MyIwGAPWdcrf+jNjXRttQmzTBzjMmA9jkBOyFLYRwqDONju5v5f
GciTqY/uWkVBtPGLxD+blXyoCpFsDbOgV17246FrmvabMrVkn1geUCrZhOuy02l4KV3a0JsKBc7n
d/jGDTavRnrdU943DkV1aQvziD5WLSiP/6BQcj3vaz7/jhvRnHk12J2o9KxOduVFccy39zPP4qzF
HH+X7KQ4g1fAfSvL/OLVvXVBVyMeikXYYB0oLzgJzlNJ0ZFjntVY3Lk8q8+v58bsYF6N+ric6sag
COuCRck/NC3nWj71jHeqIcb7p6+wrtaaTkUWdfNOeQEnW28bEgbUGVUhVMj6X7/C+H9fLaNNU+l4
orzEen3GVcIi46XPg2d/+/wSbjwI62qJaRq99ure4kGw1i8jX2GmqmpnqeIg2tLCOX0RqNx4GtbV
YjNQ0V3C4KgvdVnd+4F1rofkNDrBF4P3xsebc0D5nxloiCVxIa24F1vZwfdo0OQlceMK3Bd003+6
U+bVJNeahnTF2DgXIxb+0TDNH+6EoE5z6fnSJqv/tzXHvBpTdKcj4BwN50LYth/z+LEI6vVgjd8S
eGH/diVXY2pyafXuSr4ic7Ut0sLHNlEnLQ1QTnXLz7/i1vO4GlZy7NvQ4dzskqRLg+I3+Dnqi5du
vt9/CVvmZtL/Pmqa47TRtqRziaeO8+nkd2j6l3/61cbVKAIL6FSK4vFLgL5z2Wv5dmypYUh66vs+
/4Ybk6xxNZErX5sCOiTsC7aCdpEX2qXXxXPWFBvNl7tRj74IS+fP+8tNMq4mc1ozuspOMwdWlrYu
Qm9NNSFId/3gQ4sBOoCgDx3D59d0YwoxruZyNVA11NYlz1oiO5t8F5OBr2Kkvlh529pM/m1M/S/z
/593XJgeK1MH+8RwW1gh+fARCKUf+9FQ28+v5MaoNa5ecc2nrs+24Fn3iIdtrYYVDnfQ8H9//vE3
Rq5x9WqHMT+1VKONPYiyg1AiwBlsvfriMdz68ddvNZ0StK229oVS/2Na2ceiap68Qnxxb24lio3r
VzrCTGHGMBhyCsvo3dzAithM/cYFNIbNa1s1J41MNiCwL96V/33y3wbx1Zvu2K4X0TTgXIbkmDvf
wqJcCY/62oG6zWfSTHDDTjnV8F5wHrLfhvmRmq/Cmu5MZ08Is5j/VB3iSW6m4IuZ89Z2W7+aIQCE
FkhMM/fiUQ3sDMPS7/9M/rMVwlBSxU4ER85GIEW4VbKX3ZlinGUR0FYGLUQCnxtoGAebITcVqtrP
B5V+4/XTr6aUnjq/yXHS4uJR7UJBpAYCKaT6ByNBTokRpeH0CL7nFQj14J3sw9YU1MWikyqzgwU1
7vOfMd+Avzyr64Z59NZU7gd5cXG6h6ntiOsBIhUcr80dLgnG0PbNLrPN519mzmP6b992NeVENGj0
gnrgS4N5aK2oOz/YQ+6AgVPWG+TSYWFU9rgf4vIjCrrnHqLMoorKEdxJSF9w1XGuYhd/cPo+ZiHl
gWUK7JsutmDpCHRKVTY9D7Nwzi5zeugSttyDhGtSddEvhz5j8NDYn4WvCig46ES9gLLcAe3Sooym
8os7emO20Of3/D/T3UAdg00hXX7RRPTHmOsyAWxNX4yaW4PmaqajktWphK5nF2OMQgrKTULYqlgN
pg8/Luz3nz+nW99yNeENEIQEO/T0YtrVGUbWb6dCoPDiTN4XA+HWPZrHx3/u0eTWdLloXXahRXnf
W1QaB4D6P//xxq1BdjXhIbWfwKfw61vDavbRMOlPDmVfe+gz2HfSGEFtVsMf7TQvXaXjxD0ElHBM
oDccrEGLt1HZlouElf5hIllwN9bK2HhxxE41zqa7LgHO1dWtRaRR9OhbenP4Iti+dVuuJk7gByBA
8y69BLq7LGA8sYdYfX5Xbny0uJoA4wlrZ6pCeQnxL1p582w36dvnH30jZhFXE5nrUYvSp428pCUu
uz5c6nQ/mTZtP5V17MBeDPL9377pKjoS/UBPW0u+a2rVr1nSC/t63Ayec4rrmcRfvkVa/cW6eeuG
XU1V0MPzyDJ7BDg1LVy42ZHaV9pXCfP/7Wb/MhOKq1nChPBQTvoQE8tvOrtaUdK/6O2HHMBas8ls
rKHugGj2t+/q22Ao91LHRpDaqyaCpOC8eFa0gX+7oCNiEfQ0guhPmoiXU/QsA9qry1e32RDLL6Rp
PAUdZIEg2fb82W42//cr9ND9t/lOzDfwP+9yT3Yf0GiaXqg8/5AFBEkB6OvzB37rIVxNRAm3yAji
Ql6cDCpljdJ1aL6Ygm7FReJqDop9ejU0mUtm0AtaHEuvQW1eqiSmRvSSAGkInPuy/WJGvXUhV3OS
GYJik2iIiOutnDqneFsO1hdHITcCSHE1a9BDLaPRdrILhrGQnBiEyq9KtP7+s03/atag8Jsicsg5
l4TWrbXP3QdRqdwvHsGtT7+aOEjW5Rn7Znkxi+oEQ/wSivDnvwwcBJr/76DMiyqTANKzi4zSEqxg
56+dkRbyzz/97zOe6V/NDZGNYGDoDGY8L/tGJgaVjxW+tOZwchPzKB35s6S98vPvunWTriaKEgKG
5lRtcnGj4jnufLrDIpKw//bh85f+590NJiwdPRa+y6D6Eaj2D49W3n98ulfvrrQE1X16JS8AhOp1
17MogOIzdp//8r8PevO6nnYiK0WrVZxdrMp6zZL8AyfZOjJoCPz881lAuAf//wxt+levbBDCwWsd
DGjC0LaV2x+ZDGznpTf2duXtBY22cbavB8ii/WqYmnXUvDrcRGifyzGE+22JlZ9pDyNQGN05miAC
1dyDXP8y5TMfQh09igr7aPBBTkMjiNPuGhoerWzcd/3riChOmrA0ETRId+UQyppSwNBQCzVdmOeB
VcCu3RftvhObeWqvXTZx5Ln5L1NLKVov9qwtlRmxnfjeOfZd4FrHKrMOqjnxdwwQ7q6hVl2ZQv0O
EJ1a92zSjywcWDY/Yv3RdaIV6wUt2QuvcJZVQr90yxdWoKAtWNfPlQtIN4SgaOxVNt7Z6keS7akO
dJEWgdTBiwpezzAXfKQOiFHDE0g4wN/xYJbwE2x9oILNne8j/fOL2H8VykRzVK7KGudovnFma95v
x67Wrv7CqteJ8hCk1qqFqpmBAsxVdeCE3gfowKXOayFd9wu0U/eI3O5IcLyCh1628iT1R+QVK6Pi
T7a50OcOWsN55TeEoGngDFLDD0ZCf1McTzi5/V4gdiusfpuhvAFfsJ5CHaAE3VvHmhxGzk4QDsky
FPp6mAzK/trdfAv1QSzZJ6IvaQPY+DieeTax+X2+SNGPHIbXGEDptUHrmBXz3gp89In0BT3GYsUF
fz52b00ZVwtC1HN8jaI0uUALi3m29veQzPDnnz1PcX95K66LtGUWhf6QswHpLP+F9PlsyU3NVTHm
XFqOvPPzr7kxw3pXS4NXKEdRPJ2QPne2JvDgkmh4EhPGWEGbK1COQP9iJrlxt65rtysJPCVva2IM
WBd7r6BMDhdz/8WF3Jinrsu2y3bwgRaxv6ZI8CkKyTu31U422enz+3SjdNf0rpYHxLwagBUzvuS8
D9EQLXXVH3jhotZe807MMVMtH3qxCR1zU5jiojcvn3/1vJT+bSRcrR3gMqh7Iq68VK3lvAd+XT6X
VtYzPQXVM51g/tlrx6/q3W5e59VqovxU09WAcsqzY3HX+7b9IHTlrceppdmswG4OMoJKDRqupoUD
nG4/YeRYZyn6PhdY3hpJhPfFiLl15VeRo+uwOcDwnV9EUpQnyzDSsxZO4glNHr2jsAPXbZJ+VWN7
64W7WoY8SfPTNCb5xfTkr6xWL7VXbRXyJ4GL7t+e5NV8kTbmlCmKdS56KFGbMT3hFrXsZd3X4mL0
7HENvFNfpOLm0PEvw+a63hvUzhh4A83prWg+Cqs+97jwdLg/dErDmWvQ0csAinD/b5PhdeG258Jb
sNMxvci+eEcC9SMTxvfP79uNd/u6JNuMFMYbJDWXUm/u4D+wznffPXSMn3/8PNf97U7NI+I/wdkI
OLFJLCO5oEM+hZk1L6B7yN/3dkUycDK++5ifvgp3bkQ71+XERVIreGOAfeNpV0yHrNpHFPjyP+V4
Mmiph7SVVl/uvW68Qe7V3KEH3txdacWXRItchEu189NJcvFHy71sWOdJjuFOY1ajs8WwliD0bLQ6
TGdUFEDfc6RxxFRBurQrpk3XA7AGyIkKsm6s+IsN2/+Oz/92968nnHoEIwIX+NIOwK5tFvyQZkdE
XUP+QOwzInqeozA8O9AX59DMtvehm2+TOZEvQYFARxCberqU7CgTdvdpIrf8F3bqjZOtpZutw+I1
UtZ6ji+KMCaGAkIDHQ+h4XzC3nS/RPvWtV+sFLcG69Wk5WSuKO2E6+FkryG9lSz1+ovBY9nuPBv9
7W5dzVLKLxQo0zq5RF5WnYymklC3PNBxuBgcU3MfLKcHPezId2nW7cYDNo91JxNrvU/DrZvbj5Dy
YE1EPugw3YM3Bqaihs2NcL4Uhb9PeIlp9hxE9iINgB+N1oXPBTb5BZYQIsFaz1ZThJ7FpSl5E4nR
O1h6V5xHMFyLxJbVtinAGPm6/rMYbXln6p6+qEq72flF/RH1xGyeMeSHpHeMrVIKOilhAf44bTo0
+oTBxWasGVP9VicIXyPqMw+U22nfrHpIYYPTZZ2ikkJyTveSixqMLEKkiCmKdqsJP1n1sc85RwPi
w9bMRdIpsaFiONwIo8RLY8HTkuCg7xx3hKIPHgVBQC65R4n6wL2cPhbCyk5gHdDDqagL8S8ayaMj
gtcwNIBNZNAUk0xjD6Q39bKfHMyPGjUZdZRqxAToaqygYZBOPRx6Dc0KB5p4M8x9kxXxujDNBzsC
YKa1gYkU2WpXokbIU2PfOlCmiEpHhnAK8sI80FIQbmVV/SC//UuWfbw34pTayMTQn6tiSO9RiJlH
n2P9gwSKthdZgkAiN/vuPhdps+2bod1xfvaEkbBGxRgE50hT48ZqNecgAxzCiVYmK861qxf2YC7C
a690fiRRo2+n0u02MQjBrdW01nr0QuQenKOs5djq9zQ9+8c+hphJURanS02zytEIrss+edW86sMV
ApWVpDerRlRVZylEkfwkQAAsYU2t4mbcR163Mzr3icaWbRsn3/uhRI5GmzpIrdkokwL4QjTV4iCZ
Ihe1ntExO5jxa9h1swJq3aao7yLAgBKUdxXkKyftftWuXJeuQj/CvikOdnrmrj2Mn8ytSW5v/CZ4
7CiJCjv/HIzNnT402lJG0y+qv6ztSNA2BZvQ/CE4qNBdrA6WuTHNdDMyQYYISonsAr5a9XSa5CPG
jTMooF1dOwgx6oWZT8sYJmDE3yxlgSooXYj2dQhwog7vTUtOUTDRdmoNlpA6qvd2wr7MVhqlPUop
wwKOz9kYXg7iqMfeqM4Wo9ipnF1l9tRnZsGdmXaPBllwx8+hdnfxuA8RHmFI5/wMTGN7DCIHva09
La3B2HHVno47DPz5AXbvEi2vlaTvBq96VToYQmEzUtFl58+i1lcRbjQrQLlk+z+6Ll6qNF74Y7G2
scvySZ3Ok4zH3fxXGZDbNJywNiGhMTc1IUwo75mZFqlfrVittyUB6UiHt6WGha7LfZW8Z3pJSz0n
onZ9InXWd+oyopqrUwNSAawj/vVUHXK2Hkj9FhoJtgHUUOM+NQiDdBP7GMYKePt13y2denrg/7Gj
p6b+8JWxhLu75Dqa7FV50Z3IfgMhaWhoi5a2uSmN3xIg14q0HcykbefUR6gq+64Z7fnn24oa7UlP
MM7Ke56+YQCXHE862LP5XxsAq2BmTeswC1BH+QuXATU4oIfjylgM3MC02gv6DwuHStH5iTnGyaOf
HoovfPeh5CHIQxTD+p/ASEJdEhNiy5kTrNzvXauOCivsjjT4qtStuyBBKl52NJ3G3imyGC2cbHGe
i6U2VZs4B7jjpPcu2JZNxGADMLwb0SPFbXwaAvTLSt8lkvK3lkk0tDCgKSyq6Z9GygO/s9TlSQUl
TmTefhSXobGPnDTYBvMw5KKL+s7HN2VWzQPPSBbBgV2tseSFHQx//k+uVp/5nyCxd6Iry8cAllJe
qKMuynm8pSTu8cXSN1fjoh02nhX2Kzfpf2Hd/jNj9nqd3lDzVzU09EC4oCLUXR8zLTDYQhQxcazt
oyxYl93LlHbBwhsQETXljkc3Rymhz85DjO9NZWx1kHn46JexvI/i/Txm+gGZAS1TchFN7m/HqrfG
JFnxIauF8JUNbR4BvbIeyuahny4uCulI7w8lrst63BtOvDG5YxjrvmmEESKV6zF4ik1oYdTvR4Ci
5zebsVVP4RomEEqknyE60B4bcUgWiROvBTTXhY9qNx/0BSSRxfyulcP7kNl3g+i/5SwljUmRciR+
zAO+mr519vAU+KSlmGFT8YuPt6ZXaXyj5WtVZPQXduLM7a8YL/PrNv+U+UtkRXCkrXLMmZGv7SSb
6cG1KU2zd3X2anruW8N7wiNuJufDcoNVm3X7hK5AR/5yhLWAk7mAUTff97yjYbFMHtv0OXKmB0qE
gWEb+wIo3PyIPLhxmjn9wD93DO3SWfbjhKs08h/QD6wSX6xjD64mjqUYZeiww9T4pAUk1TiUis1m
XFtR/pb32qoXyT2Iv3ulJxsqb1446iH17w3LxJAcTo6zr9JqDtbYYfKyPArgau2xQlq8z2W+c2XP
zGJPK5SB4qR33VIbAwgyNBuvPR22q4y6lxzWLGxu7BmVtNHIZUy00HLTZzskIxQx/ozJ32lZ6Kzi
uDU2YaRve727gx+Pbtu7M6z2SQm8qEX9OJkalbpqA0iDbSavrwyjS98PvOsxexzrGwmp99Qfv9VR
eEDUum/HbuC8UrXH0vF+jtl4VmGAI1l/p0/yOWYpo9QBwplVjoRaSEcG6MRUabhnmKv04QPpokOz
fLTL+oV1M38m47prkfwNvc8cEbsrs4mBxPUsQcEctAlzSBdFn/pEVPIFMVoE3S75Xbv6HdFU+NMP
k++dzkavlu2LK2WAVAf2VEJe04mVvgSBduAfhcui1CtO9YYZard3Cr5kHKynJAvuw7Kb9V53qaU+
FG3RC+U4YjFBiV2YdYM/ubwvs5GFIrZ+9EnHjO6+aeF4CA15yKLmPaUlnE7qAPdYJsZjTdPeNur9
/mAWTowyr/MWUVkgWB5BJteFzblxGIfvyPoA3Xp9tNHHJlgkVaYvu5gkMd1fJQXHcpz6cJ2OwnCP
KZWxl15raoD21VQaq4Dj3fCbLWz9J1oCr6eCOSr/SKe0z15mhm/1VI67qCZsUlA1OdyHQn4XGZxQ
Ma2b/qrrNeNRH3rrbSyNKNhPSWH9qrWAqG2gh/oFoHTynBRe1SwTCtMIc2M7WKVUVfCA+2q4JH01
Yt61auIlrQmmN2x3jVyCytYv/jRE/iJqYh0cF7jybOGEg1utdd1o8iX6Ng3M7aB+cGmZv4qzxn+l
sdh6V51mrdtRlEu/LLpuocHsO7ZprPYj8jrKLFAdbiqPwWe5ACP1Im9Oge3m1Hp7c7UPzKLIl9rW
LycsN6NsGDmeaNZJErNHanoJsKlvHwSnTitzyFqq0qfiGyUkOb4RShOlW/z2hpycbNYz55o/msaK
FlqR2z+HKJf7Oq1xykdmcwTKZKxcjXl/BM29tArPWgVBycALOscAbO1m7S+70uxNbYTGY9CAqgNN
ajvkf+eNQ0v/T2ZoznosRwPTpjfAb+zFLoxcCua7FNawg/IHcoLPJcH1LCMuBjY9rCpgm41z1uvC
QA5UN9+bvmlf+3bqjxn1fhvNrMz7WMUSe4tXaU+mYVi/DEuFJ0tW012mDJjXlohgqmlaPy5zUkFL
LWV90PyZ0xU7+g82Ssb3NrWDZW0P+hGoISxI5Xnr1jb0s+MqBI6eRcVriQFnGEzm6xHI/Efn5MFG
mImzj1SXoycvjMOoIMJqKhyYaMzxKYva6pF+HJqpDXKlCy7BhODJEjg2mnkOgnF86CzPX0Lzj+NF
G7fiTXe1Zl3XWrf30qZ+cYZAbKAAx/dhIr7rcfJTZO491gG15mLrY4oMYcEMS2Sjtz1/k1acyWRw
ZlYKrANS+aqDuray5wJtB0o0dLaGc9Tav6d39DHxuhWyhI2NAVF607Mw4FWb0Pe9aGbOZ/olVI7P
NMLSZgy70Zcn3yo27URAnTr5Q4KgUQ0G2gv2TrWhnpLWOkVOsMYF8ez7gJdTjJHl5NDTS5wx+Lua
aF6YEMcq/zFMh5PKW6qRwv6BiOV7DoB6afLX4I5hujHENnLVgwccdWF3BHi6Tkn+dO7gXCWa2CYR
wvkRenbvR3Oeh3Mdr0mWplBAHnTxOyyt767QEGjU/XgBSUuupHtNZQTkXDx2Xryx3Hm+yHxa5zuU
hgyixyydlhndKUwAtrcRjcdVQ6n2/BdURoTn9Roark3vg7tGoegfQedxC3GiKis5MRXda1N0AhZ2
15Tyue6LjTSAtQ8dPlQhPCwXVuOeRwjQ2yR3hvsiFN5+aHBySCswxcIU0twadkt40ASafshzUT6b
nI9km2xCyOSyRxj9sv/ZeaZ1bk1gXpkRnUsZnJ0ieqT3CKipkWxk1AONStJFbmsnZ5hGiPjxHSWl
754Z/8xlUa7tWIexnme/qta+H4f4JGt748Tk841gWICjB65qFQ99VtLJ7KLvmMsOG/xHGBYHFr9m
bF9GPlB17c8eBvPaRk24SDJyCSG+AGBd2R/ZAcZMAcYtyoBYH1nJn65yGET9yRbjbq68wnYCyy7+
bQj+TazUXSzyfWtinwwrdzs/dy9FQuK6AZNrKbzn2gcjm0zggROzo4zYfesV1+cEELcB429hXm2h
K2xIcz8maEA2QWE1ayKjPzXFH0Yx5Yu5997HNepLbzNfNbmEhywf3yenODQZ4zfKhXqkkys5WG7p
/HGFkexElCXPZce5nBPm8EdxTzmjN5doNs9hJY627R+0Ru002YOY7rZe1x4cyAZjNHXrCpryHMRj
sgxSfdUiax708FfatrCtEBIHhcaEoGFYgdLsGRQiNCOFexQowD7o5PdWpd6dQyvPKvBLAPRwvVSf
ssZOMTK4OWJFK6rxvDgHHSrOJAu8iGiLldAStIfZe5c1e+Dnd140nRM32sWd/TFktEZZ+dZUEFLr
MD1zTRsfWe9aZx9sOxNc9fAnXJMZmh+gth2072k027TDEUpmZG2mMo8WrVczmZpz/gYJCht421o3
0rMXmjM8lxwueMwELpvjKa8PDeyRqkvvpD/9CEmI1JGiGqkI772GbZTNYrhwQ/fBq9qj6+fHVI1n
Uw/uvaImOGT0WcZwnxn6IdTzuZ3ix+DHu2wC++p2/jv+RmfhpRyPtojGmqy9I0qC7VCkD8iM1oOj
rzrlHXF0POBHPohZX4qce59q/ps7TfdlL45WOPxJdOe5d8HhRbI94Jb3KX11j8AhvxVhdUSYi/8r
LaFmkAtK3XQfG8OD1WATltUfryDXKcLmQoLmO8WG9DK493Xavts+wTd3Ih7958y1d3ZhA4AESjKM
esdjC58HiLoQUHexlLsunu3MEGa2FFzaDFtz7Q5jRc5EPTkKjx1R+yJO9JPX1R92L4ed7VvTMm+s
epeRm9pxwCyWlO8SKFQVKJDo0DREwkOwZUTHHBTUEIetHOiSycPU4GA4g/1h8h5joNQYS2RXYfKR
D8qDEJGu3+7j1s6PRmFVuC4r9aj5g73WirGmUmokdPWdsrwYbZI/xZ4drUcr+TXK7qUd4vRk5zPk
dTCMu3wuOeMqGevagH5AtCBX81bXeUfG/Jyag4nbqBjfej2mgNIf0wOZOf+l6nVjHxojAl+nbL+7
mYXKdkKxJRYjLOCPXvVyaWaMn9JKe3dBTktuhiywyXtZ3aGqWS6dCnfPItS79sJTrX7AJ6ekVQoQ
kAusLNWmGXN5bxNHPspaBrskMwQnZdg5Jj2f4ETUzbKl8nddgcEmDkU9smgND/A8dJsHhFIl4qDW
Ct8IG7onmMQ5qUvMOQbT1dKMvR+EF+5ja4TqTbQTQJ7e09Hb9coIkn2Z2BUkH9sEJU6XW3pgY8J2
N3X7dQqMiWVTtUDMnSLZEm1Su1a1CFnM0hGHSo3loURAtf9fZWVvp9F5NA19nWOpWWEBkecq89uN
3pUcqMeuWsGnFuepLd2l0PHhsXilj/6UeT/jXlyiYBrHZeElw3LUZnmntJvOJDoz1MZXwmqIWHQk
omzRfDK95XrWqbM3ZkcQwVzc6XrAsWLuM9EOvVhrOt6wInQoDrWTDg+3bONvii6WLeWPI76HWNup
CYsDpl4K+vjjqnDhIet4sUliGPpR6oO2shorBcOfpqCK6Gt7jepQR7lu98e2z4yXxOxh8GrJIB80
twiWRZJV51ENH2Y1kLXiCsrjJMxwVdPs8A5dAf9w17ew9IP62NiNvRsM3TorFWZnqqzRIEskOG1n
Wt9U0ZTHoY6xxIRpsLBnl0dIp+zCi1hZRFOlK0vmJtlgyq4nrEZk52laI1PJBF0FpEtdmvFsozVe
PCxSOLccccS/nK+9UOarMaYCBV9ytAzrIr0TtJfc9yqnaN4CC27xCq9yRXSeVUW3QwBTLZPRFeQl
3XbhOZ25j/wKrDdxnvpNTRKsJzZZaGNqUTtrMP/ei4Z3EftLPqK3Akc+3VtZIKh6qRUmZSNS+TAb
OPx46ZtF+TMJ+4J6duUtqZNWq7FA71XLsD4kKXngVFjD2i3wBNcCSu1SYdn4Ybb00QlEoodEUca1
MDM1sf1EmvGUg/l5E46rb1iK9HtVahxAudV82EshM+z8duq21eT/6oMoXmd6xCgh579Ct16s4Zai
qPXD4oFMOxvCxh5JAJTlypHc0Txp2iX5jTk2istF17ohu4yhwMfMHoBjEvU+Ghru5SQa+LY+Xo3c
x00do4BTxmRsVODaPNOwPrmdCwCcivazn5K90ITnrE0NzRMAeUDPRYIeNjed73Y/cJaYCCTTFZEi
/rPqUtZFtAYwMG6yum/BpQCi56CoDtQqqGPukM5q79EBsWl0HYl4MCrmZFSwrla6r5hp0LiVBenY
DuJxEEXt92wMUc1Y43SfBnYLMYkAqlPOsBCcly8Ema1ozNVKTjSpZqnzW8uS+mCOGqFoEJz6uvwT
jqRE8uyUZ+rR9fVTXRnPsSONdTbJhzIZDmzhTm2c/UHg2CCE0t9NSSSNWz1fVVVIGFGCe+/TJF9p
tlHCXK8s6O/0UnG7WPQs8cxG6mnUtLs6imJ6VORH6lU0+ET18xQYLBtepM/qzZ+S+LlAqov7am07
xg6ke7TQU8wFYvyp+uYZ69p95o/3eWWTJg38dc/ym/XRDqFnudBqAjaPgiWVlDvOwPdowplY5oDc
jZ9VShMEwogX+lMSkPHtm0jRUMcdYnPVREeM0ONyPqZn11azcUpfsjL8prXWOUzLl9T2/vSVubc9
+QptlJxQgAwmdDgeVhNeMTwor0lOFF11OeknR57aeeIFMl0ufGNUQLByRDy2+wT1t1kJk9SqU75g
pjlD4/sYZf+9CIe3FkGu6s1dM5F8rEb3scuTMx1jf/BJPxqdTf473pSqcL79T0md1QgN+7FGo6rj
WDLjcjMRy5J0hCotCUFMzoYsfHnEBJ4PhsFttDfyJRdO/XZZUHF4yjGOMkkrBD6G75FippJ7wRFd
uKdkPzyxSPtLs05es9SdMb2IyCq/IyVDtFBH2lkIQRtI1ydv5E2yVdJjGCFbcx8I9jIVhxbNqL/7
+iiX9KuzeqvsUXXWvSNJeuaGOKcerFn8iL+myKALeXL+D0fntdy4EUTRL0IVgEF8JUGCQSRFKusF
pU0zyDl+vQ/84i17V2sSoaf79g1fiy7dI2kssK6xld/biiTnyiWyZKVr5ylHUFyalPuB4eY8JYa/
iRL5rjXLe24RnxRNeOkpkuYp1zTSmQdlzUm79GqlubPHklnt8woSIDitu1MRUHftejsSVOwtOsNs
t9Rz/HssMR8ulequGHI6oG9Du6/0lkzGvtewcPd/SzE2BzMWbzzFDR342N6kwQa/TDRWItNKJXfi
JeilWt46mxZTpWLZjVbdvppG/wedKXbormtumiFud1CtxKl3tSLAShn6KZy4K1FCt3KMR8VAJLCq
bwA8HEbpUAniWGhffCpTY57YAadbozNdgNDSLoiTrv2Agkae2mjkr7o9TxvV1H8TJSnmQ7SVo2hO
tHvTjbrv/unm1n5xcw20sIn0eYMvVRo0sVedHeI4iU/UskOL9HbnZW67lSYIgs4S6UhrHm1tAOBn
kWtfNcneQS5V+hqjjN+VxNRs28qfMRsw+2/aOblvp8a9AFpa28is/wwT4uC8lTn9qyLFsiODa2OO
2ZemV9PV6I1/xZiXLO9KVqGj8raeVVUs72sM0wehM/yn53kA3BpsHikgb1RmvPHY9G+UIKG6s2nh
k8FqDrAgmP59SJVjQqCujRfetu9IHqIOFDu9ZLMKJKJ2SplUCHBKsjzzXNt3TjTtammnF4Pj9aF3
cxcAgpqsPcnLcQkmD5rF0ymi3HcyWGwMwd1qvBZYJIajDc/H6qbPsoXcUBnSv9e+xrRnih3BOO0T
u3wM8GnyDl4zONvBZf3FkW+wIFL+c2SlLxNpPLso6VuSQkR5xIQai33dqm8x/2CNbJ+gZUxbLLU5
IGe8w8xEfRFGlG7hBOsntjsODS3xh1KjQOOFY23p9FlJE1S26atsfJBIs3a/AAGWYye7AgevoLJG
Eqg941/daOQXQS7dJh2v/eLSUnQLQedk017juOi2lMCHtAcBHF1yzWAFbCdHuxIzOgPc+pBYc3sE
IK70fc53pOD37wwkP8nI1tzqY38Pk/cZl/U4nNsYa/PyvVbjj5QgVZWuSD6MK4Yqn9xFzjowq6Fd
ti1T09Yw3CmU0/gHK2GWNMXyMnf4+XjFIHYkrwxsyrA7GypWcU2uTzcXH/pNN3B7DTEam1lwQWbN
t7ZJEU2MVn27Ew0h4q2UObfOlkHtTj8i1u2dK0gowfotCrtWm0id099S37NPrP+LQOb9EtQtXyBK
tbtTm0yoeF2QCZF4ajvrpJYW3hDisjDSmIGWz34MzZcuIGCy/qKp+gRM4IidMK6Opfnb0NYgKLk6
Dekpi13Aq40pqIBdbBFUTSL5MHdqa7b9EwyKhBiXtAI95+vQIFvBLCDnGlp7LkyS1jovvmhl+6LZ
lPWkGg9WqYA3llEFFWAwPeTQYwOgv6dZOWNIGs97NzH1kz5r2ZG+trw3uXBg4zgP39aSnegSEntt
/VYR7NF1grM1wbudZAd84sk0geyAl+hS4updlgOf3pCCkTUhHH32s71pM+hHeWbcTB3/ATdZYSYy
nXbxkqkNybDyK/YJUdd8weBfzX8Tm4FIZfOHIokAgLAsgwbuaMAIWwaFsKuzFWVAMoNhcjhoVlCS
tkVgE3xpZtDp3baaby3XjXsZRXJndVF+zweLFW1k9hfDJX+egMwscB2nC+tRQY8bvWWTQivYj9My
vABmNrcYJ7dQawvzzQXeAxxv5sCxMCDQJFG+Y+J4GBvCp+7Bwy4NBhG7zsjFscrSfEcm2HJGALvS
uc0cpCOZA1nqvKkjLYMs+5exjvNTNxbJvk/1aGtitE6h09odaEy6KSvpr5kmTeBWBkyItrWemCGm
m87Sgq6lHhp2C5Ddp8qp78WodyfNHzQCcEzJRt+tjzLq/E+zw5zSTluLnFBVhOVC2N1CxMg+lV66
H0ol7pFurJlGnn3zK1McfQ38RYtmP1C4RV/zgc+REC75TzURqfNzX38PQM1ESLbVy5pCjDFN1RMx
G9Xs9ueMraXoTWptPv6fkzOxLxjakF4EsEnTvF/6ml5PZovxWrYY16yZsAELlPkJrDr5caMEJlNt
qjUBfnhOU/3MovwaKR8IxJ3uNSEMiNAHLgnRi090uPNv2dn+bc7ZapbR3B4bUDcWhn32i0WpJ09O
a47ex9wYKfXMBXOrYJ71x4JIiq9G+s4Z/EwM2xSostnojSMCvXTEXXb4fRlJ3QSODzkqnkp5dGi0
d0QC01EPXl1fWiPCvIfei7UtAYQ0K6N/dSbzzyJ5v2wDD1tfYzNM0g7S+TLBUKpJwWiMGJdZnQNZ
NDAQMi0G35tG4zhg5RfMozdsJr0Yt5FomjXVtA5IRqn2bQVdb9SmceemlrefG3DsSRGNsjHSwn5a
hmIJnc6hmvudR+TF0kyX1oSmlegKef20tGEh0+49afwVyohEfygItHslzat4qhgE/hiLXr76dNaf
aAC9O1kratc1/Xs2codTM83DniSb0Mzs5YmHyv+Yk4axlsi2cHKbKaBeO0dvIvWmteZ4N+spYRZt
3d+JZiaSye9Bb0nXrF4StjKPvPY9YhrJDDR6Yqd0cqpCw7HEz2wV5h6+mdpJY0q2jqYxHxU4ZLUs
J35sAoyDgf0bMWK5+uXVRXugwbeDTKjqrfSTZjcC02BgnAwvyRSPu3HW1JdO2NNN9rnzOcdtfy39
coTb0JSMX4KHJDe03ZRn9rPbD+5dFKX+WrXK/WXlovmJFtd9Emyk74Q1Wl+zb6S3OXbgH+WkCi25
9F+jsmu/LFsuIUy38uB7Jg0GaTB7KEXDK+GB487O2SxhsTR7wWQu8RPxK0TBZpYRNH3ZfpYIP/ZN
b2PNHCVtaNh29j7qensUEXgcOk/zmrP322GA1v+1SHc++g7zeeTU+We+sKDTSU8P9GEUjybtAFOU
LbeVGC2IG+QqSEtRJsnXOrNCT9G89AzIDavRxLUj6tUoDKJ6WvtKGB7INRTzM4Z43clzHUlmoD++
jrq75mWwu4Q+qunvJB4uREspWn7laNiDmBxzRPyV+LJ6LareCFJMYrn2vsD0glVgZ8y7tHLTg9Oi
Gxu7rDnZZaldhsGuCNLke36ZBcnEQUSqNHhYPfwuEq8ni7cZjrhAA/eTJKsf8Tirr+DVaINol8UH
NljqSbfLER8ggaNgUfSau52pQ4FQ8/g8j2I5RpYxe6TQjSP5Kkt7GUSy3PRKMgqkhXYhNvyT13tg
aFwWXnxSyg4LabHXqIJ8vy1ip8L4rxr+MWmCe2Vz3b9N3ZQchV36fz0xi0Cycz73DhAJ0z0MVdxd
h8tsK0VOHKB0CgmcdBgy3KFd+TlFtjOeVWf5b3ZEk7O155KLpC8empckke1PkcOxIkG5uVh1ET+p
qqjOJFy5dF1t3/8ZFW19baaVtV2A88uN6ZSwxZQYPhIt1Z97n/JaLoZ3gtlf/bK8UfySUZTtKiHt
FytxvT+LGLud3REu55YSh671PTEk3n2AKMSrKsLnri5mioz3RhS2Xpw9MorSdzEPXpjbnviY+rG9
KGVVByLTzLNOXhuuudgL594yfMuBeD6GAbvaV8KZ977VLm+4D5Iaq8vl7vqUYI+9Ezmttt6RxmWQ
N5v4ZrRLssgvWN6Q4uvgnk5SJ5hDFbfTSdNTG1tGJfeZFbPXNOfuBg6lB3azqONSEt2UghHc6kLL
QxsXrQC/qxKilqXC2eRALScB67Dy/nYOLI+SdvhSd5X/S2V+OFM0NyvF4EYG3rghR8femn1fXlm2
6aTZ0NlmudYHXG+JP4IqmUh0uBzTlO5lxPq2Nas09DDrhrbHc5C27a8oc8V3W7MwxbQI5vXguGjk
c3bxdkpsZ2EAKjLc7IjNIUtKy+edPxCappzRucdlPN6dVhBP1AzI4boq7pZjsQzuS5LCMSQ8QGxx
dpgCItzMt86fPmp4B1svJ1Q7KfifQHekMcuHMrS4QyAWJbTEzH2opXyP89h8aLogmUl4IpykUkFc
MsuTunNMAFU3eQZgwtDyR5T5q4L4iq4/sTWS6sAyAW6wNyk90/x2nKlivdP242/NY053yZAJZvJp
Qj32ncOgueORQRKtd18sPSwm6HR+vNDBG54YfmG3yX55VtltmnPzZJR9dyrIbBw3nmidE4QSwsKH
EhDCzgiYFu7G8NfgepZm1Bq/NTZE5OZB7E3I17CuvSeR0//l4izfiWc7O0tzhm1l40fiZ4UeeDUc
BYDF4Zha9S8c6ViZTPbwMy6+jUIu+uhn+09ULL99bhojCcCG7aTOox/8E+Kv17lE9+3k/3wana1K
o/28mBe8PZI1Pm0dZfOa1l1gtjK72jWvLO+R5kYLZzrNfsm+ZH+o2yRauwvZfaTXgWPqC4Z/eJ5v
x7ohgKw1iRvGoJAuJ77IDoMIe4Wiy1+ZWYQV1GWjjsWm1/tsW/n6oXPNIyebRgcMo5emMiRueWvW
lH4l3ltFiLBhTH8p4scmaYnoKZY/01IHGFuEaeE/kbSMMmTVeMIfE+QVx/zqJs2pYCeOkeFp0KOX
0uxvWus0QZHaKmhqmHkShBri+8lNJkE0G060nshdbGkU5LBWp5oS9F4c/Q7lqJ25F+RRaynjt0Z4
NENLQNnCDzk9c7nPoD+yXh2sSO38ROdDFN4pz9VNdO4N4X2oR9bb4swX11A84P7Jao1DrNqgr+Jr
WvDfFrGRJivqsi63AHzZdurj0OQTT5l5S/EjL8r4UBXNkTEAbp8Gxbne5+QM42e1M9eF14K2dClN
Jqm+ubIn34+8bks03oyJrG8fWraZzJsG2glvL7JQXfPl1ZsZx0phnRW7KnCC8Q1KDnKf8eI6EN8H
LrrWbrB51TdyLueNILQ0dOfkq9bN94ZylEGFQTG/Qcu7H4msY5E9zIRxwrENkoRJNqrZ47lz/aWV
1GF/UmdHKG45Tt9vUKM8uu/oSUXyttgN0U3Ku4u8BgTPnY+2qzQm7mp6dIlj80SS0Ofa8D7rZc8x
+7BneTeiqt5A6NMOeoqyM+52jTGzLV7qo5ghhrEOvhcy3i2a85bYLSuh+jsR809mKgLIWjLL6xEe
P7xMkzZ50+jduSpJjxSZ3JV2tzOpV+SzZoHR6oHorcBleiNpV744iXrPCj5J4zC9u295TuhXM5X9
NtGGs0YQ2KbLyfX0TPeEt/iHLAuNDrLWoSyneqcC2j39vWgIfITAi2qZODZ2BQSrzE+GBwPXMc3t
Ymonwn1fbS/+NSfmwxuGbzDybw7RfWU0bxN+3Uz3RUElBcfPNQrc0EzVTQj56JZqP9TxV6r9svAJ
5ToWixewhdxVtOTwHy+GN20WQwtMqT5a5s5mIbGwqr+KZX4WvsZWMOVF+1dbX3DQgjFpYHrOYYpC
OR1tUDbb/hmt9DfRL7+idCFgAeJXLfYxOd2jqsKJW0sq3GNeyu+c+2RHYBzt/K8WeH3i556W2YvD
zwDHPnpJFV7Yjca9ehrShBnA3nkdocqj/rCx7VrNJNsuYvHQGPulHa62VOdkGMaNa9RsGObipwTX
gPazZ1B5Ml0dZb9D4La7wbXp286zx7rOcXt7W0G0Uc0YkA7+XApIIcLeOfby1yUAEiY64zMj6jSL
b6349Mx+ayI0pnd8dG7ygtI7npLQ1WF2aMYWqeM+j4eTVcz7BKYH5KjHspDMCKUrTdS9H+JznTXb
3JlQeJq3YjKh9b9Cqtv1LjuRmsDiyCVGp8uO3bQENHWBbUDlJ/sMHjD+rkY0PeWw2mDHTHn8nrEO
TVL/YCrUy0lzT1x3v96qeJ5DdkFnjyCWRvW02kug18BJjdjU1nDuUvuYZ9ExBzGN7f4425Jjbc2A
J8mzFucF6fP6OGTJsCO2cLM6y8c6NPZ5kqzDPEaZfJuL5arUS4O94CqgZj8eVDxOJR96vT2maO9k
TQa2Mj4Qk0tk2j5/TNrl1bPB5yq2EtyvRcy/htZlsbLs1usm2zo0o/yK77Lc1E4dOAWHJo9AO2p/
18+YZk4oNRnOMtnphfvmUlJSK05wFJmDRo3PupOfRN7+QRVyJkA29L3ssP5gmw2gVPP7Wm6BhffU
m60vqwCHcAJi3c1sMlI3ZZjiguI7yaFo58Ng9Nter3a9lZ3A6X8vkXVgSUBsjGVvylJ/xsV8m1GN
02kKCahLN4kJRQsIa+aQnnUV1FN9Jqkm58lar3bZ07P1w7GK2f7Anm6H6MLJ2fDpm8BgpZLJ5j2t
7Hs1RbcFqy1hkR05VMCo1R1VcAcu+Kpc6zHb3RvSCp2qkOyHznwfk/owkVULxrJepVJ/gnSKNb2l
40jkhjMEKcI6cxvCV/YbMozcRDHSjVmrA3vRfLZhLexm3SSrSwRgZWGhEDYU/mEkDZlaX7ZbJ2mC
xVV3Ib1DEkfv9GS3SLLh5Av8YtF8lUm2z2pCFb1INQe7843tCJcmrFK6Aqc88hlW+l2ywe803rVl
zNoitx9FM5xzvSM9U7xXgnCccax2zWz+JbL7rVgKrlj9lA3xm8iz81DPP6wA35uqfDNkJjbR0r9j
iH+ggD+VHVxyDWvwxYpOzCX/CGb+R1jLq66N94nZr7a6q7Z0YZY4RMWbF/BIUL5mqM+Iki6m4RFl
qS0hWXwtljmI0EZ28+vHBp2GKThYV0eroWYpGo1ofajiBh3DJJnI5hEqcW80QWeXr5AvXip7ea59
MjyrCeFWPPVhEmtXMty1A53VdaLAIaAiILAiNfk8TOVxysBXfGIWfKydat431TSPevQ55bBZ4FTe
tlEJT7LmTdQcNpOmxC9C7aeZFZGXwfCPTIOUZVawvtfuvTE7pT2pvYN4hRt4WDjedKAtFBTw3WVt
zCzwWfrpPTFnPJxez6KMpNqTo0+P2uhZOgK7MllwekOprItU8A0FBG39OsAFpvpq7z4iwazPTn7a
vLHHwYyihGxlUMDBhF5qvQnt1vypEZ5QksS4iTNlovmJf1pNY9PCGWW2wIsMjU9RxnveS/2iN+ZD
WAXn8Gjt4zb7G9ESCWqO8uwevrU7B0VERmSfjnsNE4dejgt6OEfwA00B1afh+FjaryjvDnlufrN3
MYiFRYCxvoclMVBVlB/SCgZG54oV05Zr0iXrOu9ZWPW/nNVR1Eq6Mjr72hgvNGFIGIzhNPY1PkDd
PcrTd03LoOT3vxN+0rbLM1r3AK+vy1ApvDvGmTmr0XZaPPxrDHZeTuIfjaR9X3dsta118IzZfJbj
31J5cM4a7ZyPy8mcjZVQ+xdiaZiqaiWYhmZnHQq7uAN1HZAgrs+dUbTkSpLfE48ndqkvNlXf4kRd
r3dOWIpOBrI+TZtKe3HST3/guJP7svW3Ps8BV59mE3rNMG4zIolwpXhaHSrWdtLROULm6O7n1qXk
LDPL/tWY1M52/cCGbwRzAkWBG2gNcb3FGIyIcKa14z0JLfqM4CLCtrLygzt0L7p91ccCJ4z8iwXy
bm5WI3rnUjKbgrJ+8qODVqw2J6ugu83xekWcVownBY0hcuLTSpaArxJ1wNJZ9FIxWiOKC/zoiM1H
iulGVjbv0OSPok++kdkfIrgvBdv3osufCvCa2r1Hho1m71eXXJRN4lOBrLJl6zfVZuC08pzO/ha7
EQetyrR4t5FWipZ1j6OJH4vQdbsLv7s+ZuX68HPxKbmHASQzrznw4fE8+uRJihaBAQrJcSpeB45I
NZQX/qzUTURVK2/wCZCcjFqeFwMwUDuWQ7k+0Lq7gfuXBzL2ttrUdCw9O/wGeZarFtaHDP2iGjZZ
VMDzKqqNxRtgc5TzVydu/iVNJGCcP5bqD6qfLxJjBwi4H77Sn6U18nsAOKN7hvwVuF39uv5q6XmY
U9ihEgQTiwjytv/hsX5OW0jWfDVoltp5Ahvt3CwcPP1cW9aBQNmgdSEyl9pLZnI/eYEG56NfeYOI
ctbxwnld/282PVYxlKca9tAqxTIbcY0H7xRVSLXtSP+qinwvej+oCvuATiJcphxjWe2geIVcWmYH
OiYykJeMwjJ5TNn4trAXaGW3qquujXsvra98uMIhgItjbhbzw5TRRUujcHRgNQzbqPhwOkAzpmwt
Otbi4nb/2J1sC8BcPv6C1AscfAtbOCjUP5whA1TJbw7L4s2StODQ/q7pGCCjYiuYvHxRH5eYZHqu
rdP966rbeqiPVRTQGSujqrdAqkSK8abO86eJPZixFMfW685RaiA4p2qoqoPak/q7SqbUrRWKEzM7
bjZeTuoZT6AnwMXuF991cl7XvAwUxiROQZOq2TWsb5TDHZ54aTvKWNTQ2HaECEcwlAIEOSW6Etid
7J+gDBIRHxHJl2Uh/2a6ot5l+vhvWDmvXI5Et14sHivLR2lE3yB5c8HxNtjN2PiqwhBj8mchQ7O2
nTWSoKNBhoLmOYOCG0GuzXjpdMECtdvHM8xeKN8+DMWwSeuR/VGpb5qZYubi3rmJ3QU9uw/RIIa+
RJcVxkmJMSkeZIyG723uQC6BS76WMh9vWXIGQtd0UHXYoS2T98kUt7wwb3yRiUbIUdXzehdUlu7j
XjutBYiXy2Z93fbxXmd3QZQJ8lpEFUw0vcn47/T9Xer2K7alGTEnnvknAwSG8X2SbPhTSuv6lBok
Eq81HMI8atZ4O6/SiHF8SGcAjAMnKEtQx+Zvbq3sXdrtmuXnWvCiK9fUqNxl6zRdvtoguaIpgigV
MI4gJvt695Nl+XIwx4SikLsoIureROgkv6sGbZB0vWc/hy2pf5QZtkD4VV1mWfNXTPGnTsUmkGKC
4AYPKhmEQPhWnG1pP3Idya7jPlIB48DX+n9umj/MlQkc6x/zYh2z4q3xPm3zTzrkPCzpbhBBK4bk
aNGmgUPrw+sA9LvT2D+8xgtuc640+9/eDBKZawtMsLlicTzDzswcp32N6iIJmxHhrqm6d2OGUzVZ
hH4SH/eblZYFea4bQtJYs5+lrpa3EtYgOuxqpt+Q4L7OZH07i4v+wEi7H6OW9bdmtR6LuFSHeSR7
HWDFH+pnxxqBEaqmZ+vS0alAGqp3+jz3Z/IWxs28diY8gD2rNuIKkjmTh4VPHk5pFcPKrL3kJtlt
H7p8ipjGjZ4td8kUZuN/GrFbhUO0mKj2F+uL0G4zCVtZit8ksi9ZADMQfDdxifLrze4JfpX9ujI7
OINmKC2GpAtd3FZtraxBCie8nyGmdDaE7OGrD+kKmqIsEvIv+m+CVn97kUR839CXbvpe4hPsVOM/
3SSFb1MlDingGvFylh0Xm9z1EQzwxIowL+3kmHmSRbPosU7amFKKelv4qftSu5ZxzrKSE9yW6QGO
GCw7VUNlXIj/pq7FJXkasxF6Hv5gJhQDDOAH+xp7/XTjnAR4dOPm3laL/VJPQ8wmq6Bhx5rz6PmN
fSBtfaEtHew2IB1FnvkdFcCcyPbWOAIGTFGpLrNml2FPlZJT9snclG/acnrGGuQ0AVYUYOZbO20Q
Apq8GhUA33LWm/LdsqLzqo6aoupc0AEvIDRmQyfswlH0jVvhGcgDITtvBre6A3EAK3jeuzuhWxyy
4/p+GoX9KWqkm9qwRx4WEucV2LoXrtbIDUIufBvaM/P4YRzsp8iRZ83xPr1G36ElDIklP2upfHZK
B3rBeFS1+dI47jsKjYOwjKvosoNwtKNDy7YM2s/63K0QgQ/hdWOagPEOngpFd8sU0a1KfiPYQFHi
c7D5CeGQtaI7ZWzctJPbcyg1wPW6fTGHvruZo3klpuQEhT4LOwlnLWvOPOI+4Fv9NcTa3oDuuPQS
VE/5R8j9kIlcWQatsl4yT2GpZgKO2ujPyVRwMu3WGQkzqXHLLXyxa7gOMT872Fl30nG5P3JWMotY
/Z9kxiNjKF7Junng5Yo1iXVPE7B8bzqTef6WZxP21rQzsGevg49OBscLVMoIHbP2DlEF8qKTQPVM
wsUb9lin+Nt6tpsNYrPd/x2YEBdpcFbBxT/i1Pz8P6TAyZ53cO+zhq1MfPaL/M3Xq6+hzLhhvO9x
Tt5IMt+89ZyY6n5fxN4jSvvr2gg1vTVv7amDiWeUu8nVf9ZvndbGmyCpnYDmL23K9rpVvLvtWv5U
95RHyK07V8MSyNBPfl3+iYhWJHj+NCbuM6AwjJTMhTHG8zFbt7qCR2YAKzD105ngam3/nblCmdt8
KLbZjJvP4NSXoRvgapsH5JZwOiwNBn78ydUq8AoxQ5Lfwmg0g25J3hJOdOTph5yHY3WXE9i95LAK
mK8GxH/i20vnl8TLjn0Xv0Vx8Q8SXkm5z44ZLnEz0yDktWPqMm272bPRwQ9Hs4B40EdawGRk+tXv
up6MwG75/CpZwHSSYstC9IjF33Y1/HZVCu+SZAPHgGyDU8Np1DNgGSZJP26fXOgavceJzInwq/J6
NvDTqpZBGLwxRqpmO38Os/ukSfsw9DjUyXEnPO2md92HwbsqmTDpx1kHab9XCMZJMTTR4Kd1xbGZ
Cf3pIg9GV/85dvKRR2jWod/cKw1zFTF7DDy9OAANQcyuy58C+gF2Jek5sYblVJjlc1ehXpxSgwVu
Smxrrp4FOzLD7T5h2tE21+Wdi7+H6KJ2Teqlz6unb8u6hjuuVZtqUaE+VvZ2QDKCxC6GXagYzBf1
t7O9504BPi/YfTVFcWpH4wNWcVg2+XPt/NBirA9pup1gkk1zzB7FPY2G9gcl1dt6P1ESPjRqG9y2
/tDYMHvy1L1bTX71uPT9aje33mniNexH65aXuJk+3IYxXHOUebe1/i0XeEMWTrDWIRkTBAzOY6DU
zhvvS6kFybWfHAwdknTdNHdzlF9dk14h0rxmdfnpUbnWf6+4TJDXngT+hKvLe9WX7B2K6WnVGyNA
OEeLhUrU+ixFjHHFioCzjt96lfZXln7opg6DMdL2vDprdceDUBg3LD++oKjnO7+EDduo5hQT2hwt
itcp76yNLDSMcbTWg7LfX6G1svtrdpo/35WYw6pqnyo5bf2lXTPAo2obTcZv3XL8lQaEj0MEFdlB
8LUOLrPn/WCe8p0j5Ori/th13ikz7Edp8FJDz0UuQfG3Wvhvmr88g/LvfaNI+fzq0PlcYGuxwqaL
kSdaiGXpiNlqw1O196mu8DnTDxWSg/VvdariAWC71ySwS65LhbOA9VRCaMdrlM20YSIytHDZHNsH
vmJwdu3+Viv11x6bZxcTS7dKg8kYt4WKntYUm45Jo2icUJ+T45AufyRWdv462vfiVJcjB8+U/DLo
wPOC189UtGwcWYs/HKH7sQuFA2yKYptE8cFLXSDkjI2n8s/u3B0lcD037l6oBKjC9WgkSu+f8Aoo
p00xvC5tBF/E7lHbxUfX7Ie9U0uAtPJkzHW2bU0IhaUx3eJl3EywVUJvXtK/ntE+mbXcU+X+ipxZ
p6/NW4VX6Qa+dw2DoQ9HfwmbUjyWwUu2PoKuU4HC/6VoS/cOT5MVsDvfOwNxSV6sbvtF9LN0idzm
rqTPGSPmy95AfEBnZLvlw4qHX+tnwKskjDX3SRmwbNhY/1aopei8R56jZpZBTAzy0ppX02sR8RsI
qVs1BbNUR8dZXlvqBWv1Gr0HXDKIKwhJ/O/Y1h5ZPh6xwdnkpcu2U1wl/03XpkejWCA2Nm23Kt7c
JEayxbwz5zh7dGt6BNsY7B2k2tVpbO0gq7qgqeYfpAs7GceXoelPbfyrgkiJ4n31NkhCrE+ua0Vd
KEcCmkVK3XbHft8ZPgb3EJmJHLxnZhSiMgeNMpM3S8u+ZGW9FUNOWUUcajQHJqIbRPqTngMyOc0n
FhGXMe6+nJxF0+qzHnoZz9VoTTgaF991BOUxcS7oD7/0LOp2saqf+7q9jj0ARyeTkyeFYArO3DBp
U31vtgDkiWMRJZeeaxcO+jhwmkY9HUk0r+do7L9EQr71sIvZKI94pS6XphKkcnkVxvEN/lSLtteK
+VPN6l1T3jmLhmAa/XPpVK9pv7yNpgcws3AMC6uqD1ER9SzBzK2DndmmJLOVV2zliz95BRZoOuhd
00CmhYpXvPzH2ZktR46cWfpVZHXdUDsAdyxjLV0w9ggyuOZ6AyOZTOyAY1+ebe7mxeZDpGa6klVd
OdMymUxZTEYhAIcv/3/Od4y+rrY9jfd1r2C8dMoYd30JRWlue0K0aw3vKfBLZxsaFYEvgZ6PAS7M
xWoAbgm9KZ5OoYKtK3I4NkZPeWoindxxuTe0wTNcpCxvM2fqFX41zFD9/OLWlD16dAYPgW7nL2Hr
Ix+SCvLsOLgs2IE61sje3kplD89+V8Rr6dTDx5qTyj1W9mnvlGlz7OuBCpqbuPNSGDx25DPuo2ZW
ezxf1AMDuqBbR+XB2oyq9GgpSgUq7dC69sGg97EAT0VGR9uvMXAAi5poVhRdgoOKk1r1JW3ZBXJC
luwnGzBDR41PhDNjj6PbjOONP4Ri53WROPkID9gP5D2CnTo8aOpgn2kzf+udvjm5s25XZWwEpySF
LlKaFD1mM4wf26IbrscOr67OW7R3Oc14KsboOgbEVOxDhuuYyeYoCurwtPO/kDftnzk+tZvZdY1b
upL2MfTCDEixaR6cqn6q1UiaiJ+2XxAV6NVcIhYU7DduMalB1a/F/WRrms4desKK1shVOUBs4so5
9AZOuWGYobMXjrcKTKpmUQgJpRp0ch4yzB8cwLJPwvASdtKt/VKaLsHortdEuP7reDM2yXfBe3tF
R2x84mQEMzeikuf5UN6FQkNQ4i5YUYVoEMxEVFJzL8HM6YH0Wto71lCGq87raE4L+nCjhi4dIclC
BE7lN9A2jBLTc56R5PHqV8mwD2E9rMY5iI8KAMSuiof0UCz19Hj2x++WnqlWCqZJNhuRt54W0432
Na9U4uHGKmsMNUbTI2BoEmA7cTQ3e8TK/bFU4fSJPbW7MlTwGXdUvemr1D4Entfi2RshOZmJ9DfS
qb4qCnZrRHnJBqxNHl1J30HUPuWui+EVBF5Siwh1MqwGK0JGmMAh2hUKgDmKWtLnEyvfZ6n1IHol
7318LVfGzGnAjc9S+iRGmOEzfKQnDhlYiEP1sZkoxCDoQ6OivWQr+eNjZiRPaZp96U0h90m9RBq3
1QPwmGfV5x0zI84kLGaAxkL90R6tBPaBKB5SqyByYY4FBBJ2Zp52C4b7iFqsVJLoOVl5q3+rOZEa
jdTdnaXN+2g2157C6EMNh6rgPsz1TRZjM5mjuxlbhAxw99I149wcVSGk63T1b9puNCw6zK2mad8s
haFqVG8dxdfaz796lFrnNqV3zq50WuqvjACsU8NmzDFLdUZd3bYJ4jz8ix/TBUdlux9tbK9Xrayb
NT6MbB1a1M+V1h8ijcd+qRX5zXnKc7B0xa6I9ZPyS5iOiJSybAUFfIPu90Padgsyaj3WSEvCZJ0i
vsZC3351I5qD2Pbv/xr7+V/wiN13NFbZuF5XmT1RAX78QTDCy6j68t/66Pex7p3DtnGKAZaC/vg6
jhUaoAxv7n/vwxeM6e9wpaY7ZEjK0+xOxXm5ICahxNS/INT+F/BK5x3OvzEQtaYxn13GOU6+wMPG
pCp3k/D2/YBY/vvr+D/Ct/LuB6yy+ed/8OfXUtOYCKP23R//+YRUrMz/Y/md//t3fv6Nf+7eyvMz
TK33f+mn3+Fz//XvXT+3zz/9gT0KW+L77q2eHt6aLmsvn88VLn/z//WHf3u7fAqw0bd//PZadux7
+LQQCNNv//rR4ds/fjOXyMN///3n/+uHyxf4x2+P/+t/fkvL+u35D7/z9ty0y6+Lv/uWcB3TFJ7N
FpxPG94uP7Hk3x1kYJ4UNJ08oDa//Q2oWhv94zfb+7tjWtL2LGH6QsIG+e1vDZq45Uf23y0hbCx2
iuqL6zMK/8+1/fR0/vNp/a3ocp5s0TbLB/9EHAUox6X5XJ10yWGw1Pv0C5WaTjgbRng3Uoq8Ikw7
AbvozpuxbPQV5ux9WDY3FlWWTeNKDISjxnhKpThbyDl9G6+GZORYqtpzOpCfbHlgsOL2Fok7GyTc
nHyrGGQ+6btDxs/bMfxu6La7ieJobdcjB2Lt7Euf1whFWbuDBtBre+3pPj2K/i7wXbS1+L73nHzy
m8g+/+5R/et2/P7rX1LC/hO4evn6uPykZMMkHJcDzs9vXa0jx/XbOrwTkKIO9KgRb4V005wucLaA
8+BEbMzZkCAgYvPYgEopi7FZT2h2v9idd7QT6zRa8BoGF7YcFfxFXTL+Agxr/gyvXq7S9F16Ej7/
ZbhcYtl+Nze0lNVb6ZIRk5bIOdwcfiGbDgzJ1CeORRV/UCWNhCycjHVg4gz2c9Av/fR9FpGB4m9+
ZidT7zF4W1dU9ZJfhC3Kn6eV5fIYOJZvcg+X/7OM8N9PXVE8NlVoNeXdaPrTOVM9EvZxeDEFLj3O
LeG1B2ZrndbBdcnNuSWu4eTjgzjiU0I1h7fL7arwRgGcOE9WGaPK2PZJ2VzPWodPmnpXNRRvEqLw
KsrH706W40MQLr7kZMx3Pl20OvGrk4GvWLQvsm28GxEIdSrQwj+wQ6MJFecmTmTBNkJhMak7jubO
5FY7IXHUmD6mInax6jTgXN34c6j3oe19/8VQ+5nYfblLvkAm4QpHwj55H7mBQb2ZqA5nd4g6zLMb
RM9u05ecfxswH/YEItYq0OFDRt8jlrfR6brlR98p262dZsV29MPN0EFtclwoPwNhSqukg8bkORj1
xiT5BTXbWkb+z2+G5XuYVB3JvOVK/x3AGdVNYrt+U9yVOQZF3pz1YDjXbRf1W7AQ8S4PDO53pjf5
1NinWF51fvCUp8F3MzPLfed9GLThfRrb7ER3gyhDts2OM8T0I7jHTu9/kjal2r++x5dk8p8u2hau
FCQkuq5j2eIyUn/3osyJ62vVlvGdaxefDCB9WMAT776x5VtNdeApN4xNNhveKd0U5oMAavjU6vrJ
rrPi3Nv+F2XknC+XX/H4RxsVlnpfBSbmH7+yVrKoP0ZzPj8PLSlSk/uUaR3vhkleG9PSLFMRsDGe
rd1BLZpLDK7s84O5ca/ZTo4r8ETQSpMAe9sQXNU6yZ+auKBW0lyLypnuKZvvutFDaVBTpqQ+ciDB
YcZbnda/uE+Xae3n+2RKB/oWBmcPe4f37o1FxKRQ3bQeBV+BuMYczQV2sWl89PLDFLpb0+x5xMVQ
HgA59edQO59Kzngnq+I+/PVDe5dJwIthcx2WZ5vK99D4vF+Ccis3aCPhywdLKHEw42TR9UwMSCMO
eHvA8AVHvVwn0k7zMBjhx9gxqKGZfbd1Dff1//9ylrvCgmixwrIu/zybta6JDsxQwy0EaV5CqGAA
mWomMiz2Nb6ulQNaFBtuY636gEFShDwuI6eOCvY03rXoF39xh6zlcfz8uGzmWCk9ZbrLjuDd/i2o
Ri80tDfSL5keNC3BMwC0I4rbrI92Bui2ndcgQPagSNl17177kEq+JMswhgWNLrlinZ39K5Pm2Mkd
YI00+GxB9bV0ujLtyhXAtPGqNWaxN6P8VxnefzLa2KkAGGbhEsuzfre1zRlRmjVM3LrLBCA96oMG
rfB0yPaqCXKsIFW8QsCZ3eh0hM3sbSzRNpsg7p/++tlesnLf3UjczsR8cBGeab0f96bqQg8MmLxN
aye5VhKLdehYcmArk3DST120cgJ5qRXCDQSJJaM+33KKRqgHQ6DM5XCbdnT+kuEcTnO/N4BIrrzR
S8HblptYRzBD6HkZRsTxGrP83o4TeZdF9q92BD+T/y/vDAPUsU3bccTSr/x5kFai8aOhsuStix1w
58c+cIM2/TbDR97E/phvOQDup6msH237CY1cfQ6D/OAq8LPzRNOpWMhq1CIU57jAPFheNKx/ca//
sGmx7eU240qWXCh73J8vUTikL05mLG+5inUdhND5W7/d95U6F+mSoxS8uCbSR3bEMXFI+P/LpXc6
ZcBh5i91Laf7caTZjW+NqNMh3/Sq8EHElPo6Ctlc5pUHxp6XTca0a1B3B/TMLUREQ/OLr/Inr99P
3+Qdnb/zqrwHUyBvc7yFYRQfTT/5xe7gEt/9bmQ6UklmP+V6nBWWu/m7lSvT/iyNyrRuLxuRSrCg
TpWRA8EAiQpoTVBCZzY2a5eqeJDUh1o8IKUoD+rBkOl019YZvLGaWB83xn5UNDmwSoC3tFTMh77r
qA93DR34NE6u+ULPDhWwyo6WXAWr3SMZRjjZs4vIogQlOHvyvx4Nl4Tg99/vctixpeXyNd/NAWoU
tlUV+MPxxOwohQ8nJwMmCkHi1ew9CBCOu47hi1+3fPedQswm2uzrNE8U7/seoi2i6zLoP03toufp
VHSTMU/eGwjTT7+41D/sfGzb4d1iNyuXaff9Rq136JkleGSxSw/qZFLKu7NSvMejbLJTF6Q+VmBM
ClnuA74B1piKMD5n0SKddn51LctteX/bXE+ail2N48v3W2tUsx2KL7Q+rmNsa3PsDqNQ2cpEph7k
/o07ynAbLUtRKNN5n1p1so5iB7R/M6N2nRt/X6dAq8e5CHZJ6V7BSwMp1InsVxf6J++I49mK0qDj
UilzljPC78YvBaQxxM1h3obO50gvsiMLYM1EEmc7YzS+XKPNMnES3fBpLtKPddL5911jDVdl3t1H
1S+XHftPJyB2FxzuTDay7yd79gdJjVzEurX8gdJHFGITG0zOSQnFwdQM6i1OpJyaafUyFOHn1Esw
lPFPfYOmtgXvZxVGSX6F9otdqzE0e8wn55hm/ApYvb81c71LQnx5ud1e9T7pbOagyoN29fOyFtKE
E+dKJvlJJnW95RyyH0P/c2vbUFBL47pyA/qdOf6z3LCffjGE/+RpKJY3wS6PnTD145+fRpPY9Nic
xL6Vlt1+SIT/aMamwOWAZK6Hen8lBMFvtQtrpQnrl1CDq24d8K/lImm3XICGM7CxXyRs2n84KLIk
UAOxqG04nITeb88N1Y7Yf0EEFa53TZ3b/gAmOEReZqmT9u4n7VgnAhEAgOLMuqtSXFeUL+hHFvZO
GgAvdSeNY9hJ8WDza8tuwk7nl8zpkrugQUSbag8/vVlkG68H0b6sLEPM20HEtTrRdiHtejnnJe5A
o7S2873nMcHYDhLS0g39j4nHfr/N7/76cSwFoz+8xVStTVIQnT/Zbs/KV4OyGuAY2QjtH2vqthTD
j6nO7hFRdrm5c5oZ04eMvK0bRmLB+fqQCNAoGaWPghBkZIQsg9J/c+vTE1qJ2JrobEWbzjKtkylh
pFtxUOw7oG+NBZXsskVNQGEC1qXgW+jXyx1LauuUgyM6O1VyT5NSb2UE6OKvv/Kf7bQoJ3mSipLj
+3z3n0cgHmeIxylfOdcfE5wJK98X3X5ywUoFcwkGyQBn1Aclzehy/Bp33utsiO6aGhHgxsi+iRP3
lW7pwfXL6BRmw4eslt6mnzH+ieVs0mOMr5vSRAJXPcdmuO209n41qf1xvFJho0oulyqdb6p3i7Lb
1Z1L/X6+tWlbXCWZne4q3OK7WlBxp8CFQDxyfF4VH9p2jFaqFbl5vlQRTGB7VzG52atwjq2dNQCp
/etb7P1xfuPqiEdzOCnbEu3Az7fYHbASuIUUtxiWuk0+VAa070VM1KPXwHhgr5kBcN36nbMKqvK1
pZq2QoUWbnISFY9ZE5zG0Aq2bdfqbWkX/iZ3ESzbhdr0Aw4MBS5pm+CqX8FFsw1TfxknYZ6RzMQl
4Alhj7eVbUAkqaEj2c1Af0j1zracBG9T4+kvl/8HL4s5FFf/wU6qehOm5N+G6WtE6WUb5UV54my5
d3PT2cq0vjGdgpiVy2Evsu6MoTTWBv+5Sggbxo1CiVKm3Q1UL3vbKjx/wRPdkKAz+72YkQkbnIBC
fGHry2YJf0J6F0fJvd8P5tbVuf7igaO57gv7iYRKe9VrBM31Ek5iypRCUJghBibuZm9UcIGMeIb0
DN5rKs1nGpDuurLsHbggZ3t5xGAfcyQgltyYGHyT2KVtqerwF4/ZUpdh9vMmQPKQWVlNdgG28778
lxU0w8Ju+NfeEMN7dK7EXroUH1T1tVEQ6zpX64NbOLzsLaAC8E4UDlL92RvzjZNk+mGsHHhToXsO
bfVZBsxA3bJ3FoL3CE4byGm8S2t85g1pcuibp0IXV9DyIRpNKIumYwxB/RFwLfpOHd3iZn2zbAj3
LJYdGTmVu0o9GFFDZ5aHRmOjlS1ON06fpXWjmXjvsLLedrWkoBDk+WGyxv4UorsL0+qM+bG/N2IM
dAMEbBNbGuVNUKKY7EjvNnKsLH7DIS0NYdYAzbpJkZ0dYJUmV9UyVDIXkhKGcwPXfukuCK6W4ZAm
12OtNxD0A5gZemKFqV4QkWMtaYCv1272DekbHbgQd8xcZNZuSOEcJSiGV7S5yANhpbDENLzKKAz5
+4ow0rhCqO6/KL+4IxQFaoY1rkcU7LDvnHNBDaBWIr5hU4M9Lg9Rr9kWLxKcMTBDXghirrjD59ds
Ss9GeHG5+LznBSOZpFbTdz0Y896T8Wtb9MPNqLw3wzO2U1AUH7JWHFuHT26SqeQoSlEOBirUZ+WA
3CUkBDokJsJxuHFcg1fVyr61QaXuZBV+ckXvXdmua95daheWD3qxE35/Z0m4A0MknnAOtN6ITj/o
Pg5QphHDdW+ez/pZyJnK3/Sazwl4nEF+61wfsgHFZIKd6vKAKIyUCxmQvxQbepM0wKRmURMSI+aD
HptDJOf6Osf3Sl9VnYC7mqD8Kaiw8Yb8ks/8M7CuXU8vt5trfafydVGN7QdAjJwLl6kVy715vgh+
p/wVjgVYI9QYsuh5YhQTL++6yOJ515BGayn4DIP0oMg5PJjMZGezjHSjxDlSYDLdGFi38Bck5yqz
UNAX47ODEvRUhHpkzWT+bMd4R3zO/VTjXeyzGoQ1vk1kHcDKQt9Sm6rf4o9w927ncl/D0NvJ9Bpj
uWfq5r6j6iiygpqKKW7y5ZCCK81ftRmEAm9AahMlgugoU52g1ZTaIG2NURjlwdFauFC6pYDTCeAH
qM8+VmqeV5EMyoMNPhx3Qk1E1lBvZgpRZxff1pUzdkSn4bQwA4S2FAHk2oIstkPhMdBT9jb2HKAx
yHoUZ605fkLlAkyFgi5d1zaNXhBBqYexbaKDUWYgwBrsmJ1UJ4XinroDRS7BGaNc1JhRKps1dyjc
AGawXVSazEC+oEbpEgRXs47Q3m/VKc7EgVGKBqpK5q0hO2gGSnwqwB1gBfP6zWUUajkBahHRq4V8
A81dCsDBB3VERUg8IKh6sKPxbFMg2s2OSfrAcjBFgECMggcuIUra6ayH7JqOgolA95Z/Vf8Euvfb
2CDRGpBMVb6rN/4BAXuDcI4xvnytqEHg14ZYTMZqpB1wVtAD8Wt7SAeX2qYfJ+ExbfeQhsAfjA4M
ZwDTw6ztLa8Upk4D7BpnTsm/7sqZ7Wndzf6pSAVRFjNypGWoJaYMdmUjTjHcURINpUTcJZCtm5V7
CPOvZffZx0W/SEn2ly2ZJYizS9voUC4DX2VgGZF8MrRdExChl/XfPUSqrUm4SlUmxyap7PW8tDgu
J9QeutMmz2v4LdocOZxaHyOmJs/oPka894Yky8f328OorHKdMe9xrumCbSLTnWiZdQc0kJfJ7nL0
Rha40wJymdHk5zovboba/ZBWlb4ZBweB3Aj8MQrjnsbFfQrDAq8oYwV2+FIVvbyK86zPuR0vqd+2
e18JKe+brvh0+dngqcXc3ufXyRQJ6ErxG4Cb+SbpwtOoxcuoNGklZfxIUjupBWlaPxZ5lK36wZa3
Ngl168uVgv+xN4XHrnLGxhEgJry5TKYC91PfZvnx8reCFHlD4UFpCMhOgwTIY7P0J+I61D0kuG8V
Wr3bNCnfKMVvqVHOWOBjseoR1zzMkdpcHkEmwpfcQUSm/VyffZI4kGJStLzUMjlh1NCbI96A4Kb2
xMTQMfcWI2mbp86brhSKrRKGiAKPLdC+/tgcRpF5E5YpWt2u3RaezDeX6/WjWe9ahCOrOjc/Xobr
UDZ3OodWUbbVZ4XH4iZuXGqLs8VCOk0fBMYAlBvdjaW4CA/t1GOnAufY25S4qUx8QpT/MU8mfZp7
GKxCGkizR4sDhWWoA1XbEPv6Xenif4wM0zx5FXjNsYKdz7O0pqNkRppnMe2Tdnwty47DUpLP2yjO
X6h98vYvJRIJXwVWjgy2l6E4p89m5dXXRSSheLYPbjhPx1qSUN6n8dENm3o1zR7t49kodk0HhZA3
FS0I5DEC+ATtwNR4RKsSQrRqmrWV4zKVjXcPwfLEtgKiVi1ZPEdaxKon4gis1idSLxgvEbfyDoPJ
DRbH702uzCW3AX7j0GPLnPIR2WVZ3I7GR2mlyKOZmnm5y1Whmvre5SOYNlxk6+F9mkXOaSqlvAkC
9lT5kGRHK665rz3OG6mqrVMCfR8Ng6DANDM2Gp3bpmvQvSwfnZQq2taDkW51P6Wbdho/FQgOH9I6
P5iQUFLqpYe8qB4yLCz7uGJYov3JWT2oitcvQV37N7JwrzEBFzBQ0UrlJFn03rIgiiY5WN8ZU3iG
whHAeazR5SHLbfEWNCnSjoGCyr7Uili4GR2OKuBbLFOEm5TdNiwfbT8HZEhhgBXtgNU5PNe+Jkuj
mdcOVtUrja7rLk7q4bWd3F2N7/k6t4f7ucwRQjvJdMxKXqfODNaG8PYS3KI/xqcoR7MZpqDFKWrc
1SWO2yzIrn5MTlZ3X+g6vR5LZ3ep+aB46JLVDC/untSP58syLyp9nvxRnr32lbnAWgW0QO8v7zWn
n0NIWuf6UrK/vHoOrbI7XDkhANh+9EEiZhyMf0xDLHrLnwgPX2kUUjd4kCEggtLcmCIebo0C6VE9
jG+Xg8bl1cO8j8Ov0fUGU3W8t4SNkWr46kScdrzL/6iE4Hui5QhvX6PhiveX2TKKe/dgofPzKw5Z
dkVMkU4PqeizGy8ky2uB28IDmo4DW27WaqQRskI8S8t1P3upScCq+S3ziYUxBpjkiKeOcedMDCVg
e6Vd49TzW4VgO173+nkyWF29qCRrUuOWKOisd36xvSxcVS/DHZgp6K82EDp0sesqY1fICRB1xVXf
0zG6dJ5F2x5jE0HeKEbSFgDlniZpE9e5dJCW1zlLFskGVuSR6zoQFIuslAO7p+X+cq9MObCE9Lo6
Qd+t9q3MPyAAnlDJhXrn4LVFdxjmpxzB+ronroY1x0yvC6rPoTmMNwSBKXthAk2AU5me5JVQ3Rf2
k69ywe6CTeCNJeVzCnLcasZt0ERPqdf0SEnN8S7VuEBQSKFP1MZNmB01bpK9lYZvsxr1oZE58PFF
N5o6vBTai0DZQiImL2Wa6OJ2xfEyoOaIWSib+8VtA7J7mvbtMJgg5/SJDm21pqS0n7Kof0BzypMa
oORXZfvge3vMibLW6ac4MXs4UxoZnRxoQkj9kPcOqHUZxFuwD+xV5vSlMj7NZg6Bm170eQDxXsUG
ySOFhy/ZIPrUD6NjOMh7YTvxRjc9dxFc4o9RTLHSwMnhbuelP8texNoga+VUv6y0IuxapmwO87Zn
flO4t/dhV5HpaY1Lzi6gAru479vHqid7bMiHN9Cp8S6q8GyVKMyOSFu/gUE6RCgADmLoCL1djm50
CcHuYKOl6w0xJ5zQKFuP7KhS9Ju+s2dn3u0uRUUsSPWmMYGxNaAmehooG02U8I4tB4YDgYbNKAeI
H60aT8pPd1k7lIuD1d3EcH0eZrcrV7OEkZN3elykHNEurbG6aNvybxPP/3DpC5kEVa29JB+Ol9oD
VmoErLW8E9mwSkAgXeXASXDOYAZlxnic4YHhs2IDrnBtlI1zPdxcThxz/BB3yQA4IEy4OmsXhilm
gWR6M6boLZty/5COOdsoE+RT6NH4NYJy1xN/RcYCqYlLJdFL/PqqX8gvFDGqdZn3xzA9NQ1NGO7y
lzCxHpNQfoKq1p87Ob650sW0HBhHUjrrbVP4Z+kTF5PYQpwCwE3VmHs7KvyIcmyJR1cBcq/s6U57
8bSBjh+f4zJtr4LgTaAH3dpCi3Whyo+m+lz72KSVs0eaTTCsbT24QdhvkVfrD0b8Iep3hZfHnyKb
2K0hKLLHlvYa6LPq4bJrbGidXQ0SKtiyHQhTQIAQlAD7Lt9S0bQ7pykEpKpMf5zYIzu5U4Q3nkV0
H/s9CUN0RzZapkuY2Dxt0USSgptFL77nJbsiRdFTDz7d3NCEzRRVelvpIdrAwRwOl7FDiJOzgp+g
VtCs5DaSwEH7oAp3lbBfiVDot6HKMSmF6f2clfYhLnkT2sL6zL6VANKlsY0H/puaoo2TjfPDTGHe
lWZJ+nq8qXFOcSZfVCYqfY7HAaOfkaaHS/EBt0ILZTDllS8ZCfhKcDXLorgGqZWduWmrSHhnQxMf
Qr088gxxx4QeIlUztuy3bA50jdygQGHXEIEuNCGXf0GdVYF14561McmKVq5fLFX7t6UKvqVSURtc
Tr5DLh4BxDbUbGR45mhOjLWHDTvSx3Yc3W1WmM0+BzKLfz1+1Eb4rJSazh3nqquUDBluAK2vywPs
BvXVZON6Hz4MkxdsDaNtDzE1g/PlEYaNWhFhM127/R3d/mDtS5APZpd+6T3VoLtOgOVISV21i62N
RSZ0lGuX54P8nmNmCQq8vJZdQeuC0JTbOD1XhvctS7z00eqKL0r4wUpObQMrRt6A1DfPMACfUfOR
AWWWXyOFAc4JYX1P6ZNHJtiVWRH5ELecBcSV4Abi6XNOP9ZPkHpJZ0aEgE7mYwKT66rN/GNbNBaF
EvNjKZuXMp3De4tSBsKx4Nzn8BOlGpiLMhzHIbERz4SmHZscI9qY9homQorASDgvgxzYI1msHEHb
f6Cpx/Pqh/neG4EktWCFfBXFN5WTuYcqy2ifhdV04Gs/hlaLA3wI2kc86MVqO0Qwh6ps8cv06uTM
zTf4PG5jOd+Umz07rBdSptlXIUihBJWEoeobAa3PdeB796VjbDw3qAi8MMiJ5qXazDrqKXxlnyl9
+ocSdRwzSgZNXqd75vpu2xFNtYmtLczrlHGT5ds2QT6dG7m9SU2ZgX7Ih5M9yR+vU9Pg+x1hdiiU
pGSCkE2Alig/gszDSDve61RF37BC2VdRsCWyJz20iE1uE9SEuMAG5OWq4lTD+eZJiOLbnKj9zIx4
3fr5rsi5o3jKAEdU40LFiWsqHe3bFId8r2ASVKfa52opR7Vew/rRV9dBjByqGlqUHZHvHtOaGlM/
ZufZsr8H06j3WYsawMt8gF5ZeOsC893EXZddu7G/IBUdYsi6afwmANuRuIUXvq/9PUbrXcBGHuqm
T08YimRbfJ8zfTcl6kNcKZxvmOIA2wSrGYlWRciG4RCDWVnGCzeGVYKSBrQQdsvTi5vb/NRaG2G5
n0Bjbpw4gNcKJ4ZszGRNhRislnxo0Tcgh0cFnw2fyQ+zd3S2BkSU7ZeCUIOrwM3FDcvTvLKmrSpj
mB+5CbIqbalUJvOGRRh+P4BkcqU4POdjcjOZ9YNsQthJFWZmAoCPtbLInicFUwbOOsiHW3z7FpNx
/KGy8g9kmFN/6ABk2MFd1VKM6mxOKxnFPhGfIcmzi3AmgjlwsG/t2js2noRMXWpUE0BoqCcDwqfP
P9t61UUZpcPUJ9XclZ8mlZHSYGbo8WnCKSRYpGJ6gK8yzk2SkO0kszwiXb42cKZZyHXPjYU6H9nf
/RK1gbMWCyRVBv627wHkaF6+XTHNT8Xo4xY03mq83yvIH/DbwpyYADNY9Sxga2Omm14jiT7kghYl
I83v1eNItRjWi4X5zYgZu0DmcqqtcTiZxx54S2b5Oy+HoEqTVkDb4eg6Nfh2EmFyyvBwwU/i7GMx
GW3nTQ4Eyk8gSknjJRUhoy+OLWbrRKxZ2sK2FbMpSzzzuLT+Mg5dND1rDjYQxHUUfUJEuhc1fRMC
d+8JoQaoYZXFWrjDITCUf0CC+r2KZticPcYwA4eRnib3NFfyMdUkL2kX82LmomkQRn4TlFSkEPXl
O2KhgQLlt6F3qKMIlaKLsycFjFV6SDrDmaQuX24gYvt24K29cngCdPCdKiElq+az4/k8jxSfPse8
QzMS01lBk1xleXIqqwABGvwIYjoDmBleuZ376UnF6fPsjv5V7vOMO6O/DdnYc1rdFgydlW+Qi1f5
Y7oCQ71mvXwEQ/89detnMoUfiblcRS2kuUjEnxNsqpB77yz+JiGzobWJbfOpR9F61TiFwtQdbf1B
fXZaVW8ASMAw1rW39yKslWCLuHDJHXwI3chlySnuqiAmuEBhC0wF3n/LCNbTZ3YS/VabbrYjWWPl
BOljOBM2NUXTZ0BzrNwFuzJ7do2N1ZpXEfyGNIXDh+UyVvJDOYqCMk8S0ylq3rKkgRXYJziS2u9O
3xf70e1vDB9L1JCUx9EhCDd3oIHmfCmXCCk8femWSJt7L09vgV/pw0iIVIP52E/Zz48W4nBcMYcA
hgBjuJo2YFd3geQCTQrEx9JwXs0o6Y8MhWfZVTfQADJNXohLo2gH3ngHyEOsIBwdRWttU6rgpKM3
a95/a41svNutUHULwrfHA7kQ2Sa0nBaH5GKldMhQ9r3QPcEbO2h9blML9Cur4x7NzBU1tq1jYA7T
2APhqUnvKlfRl5FXC7aHczIgJZOQ1RX7xH8EL8/Rp8FsXNXuGukve4XmYFjxLQxY0imDYdW6Q3zd
R+rWCWmUZ8V0cvLuNPkEhSQvVWS9+hk4TCMQu6ZxXkMzeivo1jgGVfmFlF5lpXdlqQymlhMqUNdx
dp9V3vF/U3dmy3Er17b9IjiQ6PFafcNikSIlbukFIYkSeiCBRP/1dwD0DUtUw3P8dl522DtsVhWa
zJVrzTnmKLqPqWmktz1ZNgjPoFKXZY8oRRI0ZrX+ubXLU0KHAsoIgYdOE9wZcdPfacxcSjp7YPGM
Q6Pa4Rbb3CXR0mgP84MFS/IUcy16XJWEBgeVgEpqmbDRw0yweZvP0dCBPPIJYBhkcsM5S52UoT3Y
faM/wmot6IQYxmXqwMSblXfQrBgd2ZgBXiv6L4NW5rdC/1gFJGNoVXpR404w+Tm52Ix2QS6rjU8/
i3h19FqSk3/qBg9TqWfHsQVJrWw7OvRWjcthwR0zXHC7smTKD7coyW33LpozsuSg0+iuP0IZBubL
65zNjgkd0bHn3S//INIs3LT4f3e+W/gv/04U1jdn0u3T8q/qoGg2cTeRRGFI+2b5h8uZ/aaRkA88
L3B3vV9Vp8zyPyUEldzQjsWiR1Nk4wxM9grL6mkYNRqnOOKBCKRj2jeOCS1v0r5kbTCYI+Gxd0tk
8nOrIJ4CGtyck5lsdF8iq+0embb5fUqqb6mdF31sKkbMZRpBv834gLryOHsFVl3oeCuSftHz5t9D
qFXnKGRN88c7e2qM9145fK5rBDQSo6I5cCAbMRxfNONBCLgzmCWy9dL5XwTXSm/8A3jESqMxiz03
4xwVP9UU1ZjLjcr0DkVsy3WVoqHwVPNFxERz16Xce7Ukujpxh4vFbk6PWdA+xXHPxBNGevfBG5F1
W9O27Mf6vk3Kl0+g1fjgSySenq2hOoSJurIVj7FKxx24l7UsPWTfDZWt0aurUasvrV13py4n7acx
0IHb5i0JYkcyyAj2s8vHRaiCsfdAjBZT5vlXDEA9XU+rt3oHXyINWD2iwHtcNB2IWcyLToAjaR1Z
dPYNPDI1vAat0+jqj6cAupoF0PMMJ3paLTOyoo3Ki4fm80U0wyiliWz5MKJCX/GX4pd+XxgzDR7T
4VPBxGrj0/o5FVkTMdQrq1VIKiA7qdfdOD5/NqWtuybQPt0Q207sqGaIlacpqOVTeeQ/ZPtKmNqO
AxdjeQZk7eSe7ZZhFU0/wp7rpszWCDfRzVtmdSI8nkl+OR11Znbm3LR1QORURf3kE1l5TUR617ot
OKkK0YvjNTw3y+ivgfkctsK5sT3/tveRN8VFXXM2LanTnTbdIBckU6DT7XXFM4E6VzehbFv3VNXZ
bpnWSC/9R6FVWpm2aT9opcYers4W2QYr8II62ctU8I707H07MifvIzw3+bjr8e9eaRqdnCbEH97h
8o3nSqbwX3qeEMS6DdxGKMukQtzWAIVXRuwEu76Va1NAOsU3wTzG6R9yr6PiUh0Y53FuVM4jC5zR
nqHOQSK7s2teSHnbmcKtIKfD5eIYHO1QcpSXyK0ePV4Rx2yjBzEUO613rRtyja5cUZ832M/XIsKY
PpjpNytq6l0T4vVdLl7oQi4intneD5EV3r9cvSj1rkWu7vSJo5iME/O9PaSHfu4f47e4jXYaswc2
GrvCLO3Kj8zeo7MGh7y3WyLbUroZjdX3+9xS1iFoEABY5rRzi3zYxoHD+Tl76ejKCuGVHryvsv5D
r7U+szzOw/OzU9Tl1ZTDt7HTB1AN6NKT4NOy2kxT4YGpqRA2wq2rYLzQWHDPZd0KDCdBR6dW5Tt/
IBBdoxOnE53rN2Fzb8sQ7V4TXb0hAzxe0d8YNsXoQ8jJp09eOb5PYKSv4OoOJzmi6FxaBQb1+H0j
gi2177zghVMGj5lW1u1ocaDl1aMJHpd9sm4zsjDR4CAp0+Eqzp6rjtihUGmbTL8ZaefAW2QUNpKX
eRZJ9jTMLieWAfusuESrOiN/wtNz5pGzgjCGGT2DyDbLu0pAjX2G+r2LAsQqFakbPXAgwj6DNSFA
bGgofR+iBnU6kZ8XpHvh2oxcbqztoCCAN0P6DIYs1bgeL/Nk7peOPK0EMJ8DGtF5KFVVYNbsSO0W
9W9PbUDSUyE2y2NCs8fbBDRe9uBhDeZvA8mz+vA10QCu5uY/jsCLThIu5ydXngzavLjGCTKYJ6Gw
mxk+kAsP6CsW5FHx4zlkA/CCAJ+J6TP5yViEkd34TuXsDXes98uvTnKFdG9+xaF29wc3DD5pxHQt
D0groKKmAKZuODgCDfYH+dHNUH+Ek79vKVkeRhsZ2di+MzltHtKkL6AX1u4W29IXIlGzszQmbtsA
2okGddc9Cs5mi5zYjaHUtnp9LQsY9csMhOfUQdxlcv4HIYR8dpYIAffrbefO7ernpaFlTTlRtwGs
zNAqp5UhYXTont6u7VmLUWF+OMJmMzlt3bn0sdZBOEU7owmZC8y/cUzMuY36CJ7VBg3pxzBrCd3b
T1W9c2eFIkyZfGfnebjjUjLU5vGYbWsKmeMwAKWALxF0BpQZGmsbSzDsFfSi6RYSVEO8LZPUIDrb
4J0ZGsOBkDndIlvfsKR6FHyASxUAJecu8NBj+WFvPGq5vCEr5bh89TCmPVx20bjHBVVuuzxGJ1Bj
dDLsWGzc6j37l3iwQybmEbxsm0YpJRToo07rt3IWuYQT/r/OEIfE8IOVBtdmfviRI3x1YMFfGxqr
y1CHEKFPZJs2m8KBSslrB79LANqpxoIyL/Zul4/1veRpqgwKZNrG6LQK6LNSuyGow1pjveiA8E/B
jqb2CGCV4MCCRiMunVVbyAdisTImtaag31E17wOVXhVdo7OvvOTgauUdfInhLrOsO49IaLgFT62c
vgtT0d/Inf5rVwxfGyJ8bhgRkbXBr5jIAYVeU30dnJTIB8YQd8BH7BtCzI+crjmpBjsWrpQwn/hz
VKH70CQcF9oLc7JcbqxfJlwyYf0KL2i9VqasHZSgSbCu3HY8Vb3nXGMFoGd5WDrD0u8VrweezuqR
HAKUd+I2K860yQBVF3q8q7cB5yOD9gSw64xtM/ADIomrvN3XduuQRwaoAbeFd3A0wEet0XH72RX3
LXaDr9wjTmbeFByyUL/V0uqTAwSVqbfa42A8EGcQw08nV4mD2K0RuNA2orbbww/buYGT7cus93Yo
JqcdmtgZFs3kszLEVzc31Ia/Gx4z5n7rOFUgGwgeQIP7PQn9/E6v6b/ahsMYKyaVQhpfyE+GW6MQ
lhRVoN84aUulsUhZSkD1CNVgw5PyhciEAKDD5Pf6rZj/YTaNs4regZntbr00gjPOhhGGfrdtZznw
EFTy4zjNIR715D1OnGyF1yZPDDHMbTsgDhG8slvkSNVDVA+k2Poc+xRvbxL9Q45lu1HAal7W56Gq
s/UI33HjalygJleIe6pxjwNaHsrK3puyJQ6NEveIInrrWnTKkI0chobPytHtLLqIRH3N+7Y8VC1T
koyRxdHNThWasQPAT3szeEpsXROdTFg2FnRfCRqXjWWTE6Kz8iLL3hvwbgEQck6Vrg9uiloUJeDZ
M7oHEeHcM0njW+vSo/U5AYTUrPpW69SHZSsygi4DGJM5YJjHQzEN3iWVW9cfmJfoH2JLMuYI1LGX
DTP5uaYVjX0pEwHqpusSElkh1rSl8blwKG/NQS9PbT3OvMSzVWbWyxqHMIwhpxk/g3327p2iBaAZ
aerWCbzPdl9cu9D2GOLGT2NkDneoUM+jaZ2TMrjjh8Khn6lHrRK3NBctiLhAS5eVl8PuNuEYLl1m
xQ2/f4YTUSrZzrHQ0DmkeWPwCnLTFc/grV9J+1yTKL72QhoiIf7WthQ0W+0SY1+RHhn3IZvS3Pc8
rOmegWRIopScKzlKSHxqTIlz8HM6gBuKUfOhgVV8NFpzUzrJbU7KJgFtNEi6VJCYZhtfpypAmwz4
N3clc4yKKAsWzsi0orV0rWTn55hFk0JpxyFmK6wQbZ4cyt01XVPOlYu8AhTAuUKwUA3RgxXZxAZO
e2hUPmfY6eQJ/8nUO/28bGBdAS+0LuujM3ovH7UU036Z3CAaqvZyxtvXs0p5vrPM7FHWaM1BTC1D
EuNYBI51znTEIEiEbt1PywGulBstI2mYsR2hlPOSRz8BgMc4rUNtCk6dU3NsZpW3OuNDV2JMRtLO
YSyIYdK6I7wVEK6gocr5cHJPenlwdkLtk/CDDklU0b23iT9dVa0VHKoeCnQidWfd5rwsse3ktCo5
DeRlMpB/4r1ogwPP0cmjA0JJiFRL5oBrkuxpuXjgynVVatnOybN6g7O64Y3kRJrZql07ovSv3L3N
iEfwvAzNE0+Ljw52pFklpYGl7p7UfPpaiuTKnfSDaV9MVPWItRoDIQfk+da3EiyLdOQounzXjbeZ
XSmwgPJYmqRII0Z+V1dGcUzaHj1Lx7yRvLSy/9AAyj8oLxq3AJ1RaTTNTd9yksuqhkzUKMh3fZWF
Fx4hq6Efa7GHkAt3ZELW30wDUqXOY3FigVawVDmb2P5GudE60/zkJH0DvypVpSWIJJQBQuleBwo1
xVZyT0AFiLWw2XN79yAPTnZchecoSZ4hXg4rRZTtFYlKmDISKp3oayi9bFNybIYLGaFIMcnSqBRN
XlnDNjVuYOPOlyH4GAhBZ2QY8WJ0xWcnGp4no8vZWfsTwUi8YgE9elvdBq5O0JFeqf1IEKjjTumN
ctJN6Lv5gSRyRsBOebB41V7s0yEya85n9KsrpIMV9JItM1mUHghJdbnPcYLc0thEFWHdFXnpvVtq
TR8uUusww7XsWWITyQ9hFrnnYRhBQXrE1wziXYBRe212vY3yLRJUGXhRyUQrDrHBfAV1ys2igAgG
jYDPuTITiMkOfk+Ge1jZI98qcaiKUXiapWAgZ9LLSYHtOW37wJ6DRBmjPI2JzDpkyTEhBNIcgk+F
2cab2OC4YkggTSZguokIw7DkvZlgNTlGlpD3LIEO1j7dDkE2Sxnth9Y+Y4L+RAJlsPm7d+A39gw8
eK7n2Z4wbcAfr8yZVUNlM5aNuC6KwzQJg6suwF5ZJ5KfKXU6Dm6eTkOiAhtaQNo9LKoDUacudDYa
z32Qk2rIRKxQNsitdGW5oXxyRuOp7SLtXaPHAqNLQSOGiVlCkZ6ab7gzfvcbsETrrmlbjjAJ8f7Z
/0CEGZ0eEiKuujG5iNvdYufEpbyE1Zxx0KzoN8O3ilDLBhLsvEoS2Jo1iW5VM1gHMwiN3diYw0dF
9sLx4BGqy2E2+N66yTWAw/FZ0xy5As4WPcFM10lgTt6Q9ovZBPOzsB/2CkQYw/VdgdP8FWMhrv2+
awPNezF9FmYAirkOOJsKFxFZ4fuckFF54lmY0AiAYAhq0JOpJd9ymJvzJ73+JoTL6LP1VBimMTuY
frDvcdalT9JM2lWacjuy/lwDWZkrki7tw7Jh0xvZRMhvOcWz+PiRpm2XU7LA7QWc0z1ptv0cSn07
FMp6gmt8IpsxgtL/RKx6sivcJ7/u6t3YB+PKJfZ966sp3QSSt7xISkDPQhTbHuXrMSxhKXZMpUHw
N1T9hfcG9MX47Y8VjuHrJq4jw31lnu6U6hKZh9p1OQprhVV/KJiCjSYU76ooKvQqIzT3AQiTllLy
5GKgfcTZ/Oy5AyOaAXWtmOuFEF16XX/KYlqBqTPMMqhm3c2eRgAL3qpyrYOt2+rh7y+v+NWW5Ald
t3nmTXYqR391s1gbSlvvlXOdZaKovQhvQ7XpEyi8WSodr2NDqbD6Mq7wv5UMEYSMrZcTeabah3L2
g2Wl/sbj/CsyxPR0mkAYNLCCgiWbjbU/PETkNRdOD1EUMH3PWRT1822fTCfYcPLjUoMu1zuA9kND
QwAu9tSWBHGioUK4jwj9C+ba27YnO72MknPhYwZJUbT2RfTNsZ+Xc5LeeOXx79dz+V4/P/we31p3
henROPatV4shHVYjazyg+jX0gm0Vxxu3xM6P/vXBZKYEFBSVt236+9CAyJzkidr2BLMdsxhJ2+h8
WAQpI//TY2EwP7WtFCwdBrDjnCfAIbO2UR5BK3UQIujrFy/LctxVIudtiA2mUiK4oRADWjOXh7YL
Q5Wz8Jue/F+tzfxSMBK6jzXP91+zLUoyHaMoZ7AD3L1e2zEiL4jvzwSxwtPoJpMTG946Mty3YM9P
umb1u1BAKVV2ma8Mp4IlPPS0f1iM0eu6FVGCFGeLyJbus7XxU8RkGfPTltnMG3fp18WS726DbcBo
4/ALXj1dMJKkU2iYUjG+3uhlTPOzjjNyWsGztNncQmr7/CY12bWbuCm3YQLf2VI0ECj+w7BsN4le
E8Ck6fZNojICBqm3A+aBKCYzzlSZ+W7KrY9SVt+RfNnMEPFLFxhZd8AHSAeb+xiVhY+txBGkev+0
FMd//5G/scl7um3g9bZ107bhH/z8Cs3kkT7UYsIMSVBH7VO1H0WWhlucXQ3DaFDxFkkD4SlShncX
zq5l2IglY0WSvyWyzzatT3Vj25tej98DEk83ZMwGq6L1hjdKiN9sXh73Yd4seHmIunj11mh6J5jQ
4EqLM17htOWSYdLr0Hx4wYoFVp40a87KrMaWfYQhvW8XsAN7vVy/cdF+sx5icbZtiN1spOgdf75o
vVEZk9aRAKkEor5oiL83vjIv5k4qk9TYTHj44yZilmOa64y8zimFQpXDIGaldpSnEZdUl28QD36z
y3g6plGeVkP3fct5dX1wiuE8KVhVOpdGdD7LnxFQiyGeDlgCYO3Pr5oo3A1eAouKuK9AjVi8XTaz
6DGqn0s49mt8h+mm1Ejgiyp3D2FuuBg1Ss5S977j+8XGQn30RmX1u1vLcujiwJoLE/P1Qg4NQrOI
o7avy0NvuBI7iyu+DxOQe7PBt0GqnHUnNXjvC/Nm6fGBmn2rLPlNiecJsECu7QgMzkSD/3xnTZh6
FCSOc3Wsyji7Vf+UFaVP4ope46Sh0IByxDwnyr8Wgx6dAw+HiyJTYOmpaAgD7os+Ev+2pYwE9mh+
1u9RHlqHtP0nN0oLZ1PQb1UlHgqfE6CWtPppNoj9/RH93dZIYWXrVNy6b7JP/vxDNPLj/HmGdM2m
ZNybGqVPYh4Tqku0A0AIOGrCyWcOP0wpx5VZ4VtSlvpIANZI/tytlxsBhZOEnBdq3T4JbAPrs7ws
LRebjBmIrO7FUm74xtv1u6/O97UtCg2DNel1aSgtM9dC0/Wuke5rIP207rFVROXOXs4iyp96L7pG
PSgaazT2jB9csONMi8pL2WMoWU7SL5yksjsUa9xg2EyddLjtzy7mln5Ig3d/v9i/4vIoPkD6QUuC
lzRr3n6+2M1QWrTQW/u6iCU7G22kldIvUmO8Q1PCYHtyvuJQCDAu5dfl4dVD65Lb9MU8szWJAhuT
WytOj8w43+J7mr+ie8CqCVYry7B8D6X/z9+ubWXpTIkV3y1azTJgIIl6ALZ7xsf7I+etwUWa47hl
tanj/qEqosOyhwXu+IEJYn9pAbc8SEc8GWh9TrVzj7yUtCar1W6UtIe1TgdcDyhCG2h7fNTLuE9B
YFOpPd5rrgZ0w94vBpjUb75SipMHnqbgq4N025OJGIvWO7qzqO6NW/ObAoRzzmxn9jju/MIzyeze
0giSTmhasw7rXvhY4LSkY2CQmY7mZR/pLeG6ZJYSkh4cl+FHllr+XZi8AaOgYuZCvyr7PN9xIEG5
fB828p9vBCrY3pqUEd0t9UtId/woc8ADJdHRaQGHimZzbdLDSif3qgrBfpzLiIopvgzSw5iEFaZz
BHw+ffZFJvhpmo8Bywja2XvZVjHSjwG+vP4hk06/dRAW7pZ/EKoj96LJoy3bOOOyJn5XWDRz3a6b
boTWeesxhuS7VMvlnBrVlsiGU2k+ErEublWZrarJGYGiYdlp447efDCsIt1tcNXRcdAZygysFFoK
nBLLnGFPH3KiNpZVsXDSz1kM4DuuxSVTJc3IMN+YVTtnfisTt0pGFEJ7dkX5ue044LRMAFZLF0W3
sFgl1T++M+LBjVHRTiBpVmmUO/dgxD/QTkE+SWJGM+TPhZVdNZS4HPYUPdbiBoukeR8SUbso+ZMG
p21iEbGJ6ZMZSitokU3hDaD/d2EHZtrmzjHGQJKcY1I+SvykmIRlfEJk993WaxiNAWczP3qOi96+
+d8/pyAkZ980SDrden3EwsmR4sPjOV06sAIOeG45FImR8ezpA+qmdKRJI8bxuMyTlzXEa1V97BAL
vPFdfrNg+NSCBkhDw2EFflUThj5TW0bq8d0QRjlZP6OzXbz7stdJN3O7w/IVFhjUNwN/4p4Dd7Wu
geP7+fQ40M7d1KrZBemc3CzIVHvj+/3KKEJ3aKB0d2YQ2S9dDEKRzKKvbYAtdF/pAK3DXBkf6xzb
Yiur+oOYgm00IKfPIUIezAl1eMQ2Ja0YiAljyrX0zC9Rg4UjKqUggC4i6Cd563T6ghz5+X33ZxiJ
AY0MNI7pvVp4xy7wO/jr2V3kaDfISsobAkvLG1eMd0p30Luxa1V2yZe1iJyMkG9g5ajWhjXn0vuj
e8Hoh/9VjFs9a5q13wJvXAqk5YFeDnQabJOV3YH+0FF02qMCO5G1xpM79dbFxKJ3bwNTTH19UxrS
2YbOaK6ckUQnv4g/5H7unV1VP/uF+U1Qkux1s063khSeBxMpylYGU3jJHONxMDlm9pKa3tIUou0u
pYJQPBwjzUyC9WICEOLa8o4miuq1QG595IXP4lYenbb5sCjvpYVjVSMJQ/M6xANV8l6UDCNTHNbI
n2t5qUmzck0C5SnxBAj3rKMH2GDJkjI404D/BvUh2tfJUO6YeTNViZz6ElX9LU57LsLQlO9KA2Gp
4ScQLyX+4worhO0N5qVX9Lc0QK13LVOffaaNkgAnC9Ez/rchaw6FvKt1Zzh56Nw3SVXc9CVy4CzB
sDj5FVGo/TjdWnl6rpuGuJOog8zOR6ySwRWEx3CEll1qXaR918WFtotdpY7CHj9lCpXlMFMfcqnI
Yc1T2skxJksxRObJq/37USdiMKHtPGbV/TLsGHrzo260DEKz8HGcniY9gAWW+ucm6DCfUhIPzN6P
NHqIskG5UyLO2VSMGnsCN7YQ/Uds5hYheuh0mLoEJy8OnWcjRg83vUUKNn49JNNQFEBmPbCFc1v0
5z0t7EuL2XVW3oWRRifcTK2zboycx6ybgTnHiVA0m7gIi9l7aFzLEHy8LH2MG5YT7uLSYSxcp8a+
IC00yrUHfwrWTMQILqEZvoGrtHJ7potvLCC/nt/gIukc4AxQVfATXp3snSarJpj61R0d3YZGu7yp
gKGdRzGiZhQwl22kd4R0xOgRUC9bUse5wi6FJhXsVv3esBvz/RhH7//+vcy5TvxpwWDEAgvOo4b0
DSqFVwtGhCY0y5kL34M5RKbmqZUREA7iKO3ELBtNl9/eaWm5Wt6nLq2ZeBoYJed+w8I7czMiNS35
lLGO7PSZtMJxUDB+C0nbmv9XaLnyA8inCIHAjBAKSGZs5/jLLMcMGFo7hBUx81oDgEZcv3M6C0aC
gwwpyKpdA60HUcq4SNfFrTPZ1IsB7VUBIu6N84t4XSvReLFcAbbYdAAi/dIis/2+GBNR69eg7aOD
cuEvTimyKmVH5EPZmBvNSN3WArIT70p/8DJlvbXPuPNG9+P9sBjhufCv6TpQsv1SsLloDaTdju11
aZItBxA52gfO7nyFvtt61ejvtKb8p23QrRCfUXs3oWTWthj2ixz1h3Lj+7ZeVeK+YeX3Y+dDFGUv
TbeJNvQp8sPrUg7qpEVZTXNYFvgoYFYsKtaiIFEWCZfEJ4WuPZwaKvENPqD8Un7uA3KKZ095Z0cM
CN0avbenUToV0YAZGCG6jQDs1AT5BebavmVs90A5iR8zgYJJpiNSkaZwrxlnWKtoDihqSZ7rnXBT
TOHX3hiHh9FwPyzkl1H/1HfNDXpEf53bLXP2rPxomNZX08ZvCOut3OjptDXKsN0t5rPEbWh6mIRB
6B31Yt7aBU3OcuO7dLUi03usQ2STJhJG4qhG9BKeuVdFv/blSWgkf/el/n55RnNC3nYc/98nSA3S
zhdE6llkhM8P6jKscCztaDAUuizV5jgQ5aG19Y1LRy6VIyPPyL1nUJmRRUhkFQl0DIyqiz5Hm6h6
NLdlFn/T3MfQNE8KMQusJ5Rzy8S6VDm9RmtbNOBincJNN3aVRjsXVx66AwVZ1MdaYA79yojkug97
86pUCGzSQag3p8h4M2Nm+SuVQUYMFufquvyoMaByDYtewxVRwpPhDewao3ogf3A5Jgq0cdTEk8R4
MXzGXyW3YYOix6gJygBIvUb6TwbVLO2wvHBWb2Wefluqiv2OAhKdMIKaYcxuLJDaBz2OHgY3EkcI
28B2jDtDtNberZt3bVsflrNyZDuPBnTzxy7+hmpE33m5Q3bpyBPYF6wpYXujWSXkz6G4FqCmgaxk
NwV+u3NhvDSD/h2scPfyfr1KcHj1X/8ngQ6XmBOzKr83rxMdfgqB+D8V+0Ad/ufYh/Nn9fkrsJjP
r7Ii+D+95D547r9QmRiM90y2fo/j/v/PfbCcf7GfQCEmX4ldw5ozGf6d+2Db/2IaaDt0MQ0Hsu/c
2vh37oOl/2v+9zYYMI7OnJ+t/03uw9w4+89SihbbYiEFvD1vxT+MaGrH6Po+iABnC3Tpa6ua+YBB
J4vHHy7Gvx+aH4MV/vT353//w9+v0BnSH+ymnRX0xMtFHsvdJjCMNn2jaPjTB7wqcPIeGWwtY2LH
J9GfZ033mVlt/saZ6+cjzX8uz6tKBKQzh/6Mv14zHUDBGQ+Yq9SEC9HB7KN/6+mJ7PW20N/YX3+u
gP7zea9aEF2Tmk08YqIk9V3c8+nNJlVwgKgahvu/35GfN8//fMSrziMyJi0ZbYZ9OfPMrR9Yh7Cz
fGJ4oPc5bzVs/3BXXnfcRtFYSRIE064Ys2c0tDmdLLdF1fn338DL9Lun9jVAXJo5U0WpT7RPPPUl
r+BmVGx0Zygdyd7w6/CEN6p74wn7wz0x5i/xwyPsJ95omqqZALiAmcjnzGtllf/0vhRvtKD+9Amv
DvRKOWw4Bp/gKl/m6xr3v8AjbJX1HqRmUb5x1f50U+aP/+GH9DRKnDDTCwLxxhZumoP2hDRMlf+X
f//Vux6kQdKkRVfsJIlC94B2xys+cbxnf7/pf7pKr950DWtXEjVeviOZpYRn00QHamyUYXASdv/d
Rxg/X6GgZxdOjSnfDfaMBeAO7DINNt6o0uLd3z/iDyvKcmD74SbYsN80MSXDbL+/MkUsGoIsU/Pq
AU7fMrW8dbq7/+6TXr3oHPoHhw7HsJvctjlHw8z3d/TqkcCEBIn9pL+L4gZvpNTsePv3j/zDE7ZM
M3/4cUmgFVhbo2GHMV8n4pBg3lMyKP3T3//8H56AJbznhz/Pfc+zvEj6nef45Z5unLWhTUbie4zI
7O8f8adf8OplH2LLr30z7Hf9VKI/g9JjXY0u1d54wP5w91+Pc30PemUYZtjo0T+YeGF63sVPppzZ
Tyo0xu+ZESEm9nuktRwU0pIQt7//sD8s+4uG5IdrZ/ukOGmF2+7QcSvCFtwA+1wIowFrZAa/de1m
U1O9MTj80416tRJAN+b2h226Uy7hfq6fjhj3OdGCw4TA80Zv9k+36tV60PQqVGqU+c6D9f9Jsw0P
Ya/dhdYbV+wPm8zrKChKdgfsLdo7P4vt+uNQRQiNUU2HDIqLoPuW6FDdRpMu1hvbwJ8ejlebPy5A
3+xpQZGeqHV0DHOrdt91SUC8qUQ7GkInqbLuNGW+RwMwqbX+w9+fjT/drlcrhegETPapxv/mDZ13
kA01564saN8SjlyH4Rvv1h8+Rn81hkux4rgko3Hu9OP8wdO17rkmSOF7O/R4J/7+U/7wULwepg2t
20vDCinKyHkPV+A9J3JCE+2tTYgC+/e1h/5qhQi57BgnTLwRIC/1dY+TUhyYDWrtzm61BKquyHm1
OCFb7kUjO6YFNWeRHtnVSOH2zH2TZuMD4YSeUFHF3GM+bsttUFtIjtZDb4jm0vheRJJuoPdAu3wb
zxbE62g6Ghztp0sk6ct8LGIk+3iuITk/EcPM0W+F9QtzRoFYtfpcyDIdEZXmweg/x3TaygaFcla1
6whsQFmtC9fIn/GBSPrDij7h/RD2tXNo/DJ2H5xUc9QdvLbYx4Rc2uLesFQ8nex2CvGhxdLgINux
hqzivjS7L6maSBKvp36wNp42ErqbD4wevzVWHASwnaDpGPct8RRAONKu64nIbKRQ2Foj27C/JGTW
ew+Y/EKyuUlOMZ6HrA3VxS2wBWIsQAY+4/kmrH7IRTpY012hmofCqxi94HGKjc9Jp8jOjfpsLKJV
ZsXCrVd95Y010bROGmsrqepLXUdIcMM66cxsNyWg+fVtFkmwzYzHrEIAmITH8gWFTKi/p4mue58T
P7K9rwxUxfCMdln3vmSNsNtsXWPh7g+AFxLi7wpP00J/mww1aKJ1CV1A/OM2EhnSmkub91vay/E3
kQVyS2ezLsZVFQTGPxoAOHkqrUnnujiUtSNkR6CF4gGOktl0nDiCqf7sVbGygeUIG+3YrNq8L3LR
yYvZm4AbYj+uSb8uVQZXRflzJ3QzQGumxay6kKlF49ES8DedcuGhRG45IhA0fT2ExWC46WXIoJbs
MpUo/thgxXiEVtJp4qpcEUrcuV+QdLXls2+0NdOLrvaS94XuS/M5KFjXT06fZmW7GnsexUuu+eVw
1jo3KoFLCiZVu3oA+WCuJrfucSG36G0vQycK432n0dV9IMtCEpPtxWkPXAwVt7LjtRvWeXCF+OjW
l0LIBrY1JEOgzBE7syQQZHpoNDSRMzQmSvAEBLUTjLskXix3dlAnAQaQ3KutdV4q3wHpZIW9w3Zu
M9zDSgWk+psfh5KpatFoUwp9LldKR50UV3h8YUCriFQELxuqiR0Ta9SNT0utC3djxOitI14j69tP
oDrpwAV61TUnN+6oQiREMh0he1X3/+gAZmaBg6r8J17JJL5LFQOckzD7dMh2Q+xG+bEWvp9AlGyQ
6T0oWYzjrRl2mffgWWWnvjlm7QffLSP3uwYapUeJzdPdxwYdr5ZwxWEVpPAIv3hOpCfv/FFGhbNC
apTiVqqhdpUrX/XC24aE38WHHDMzlA1dugjpsdtEU3ycbRPOlzj1s+C9S0o1yAvGTAr9myUJ0rVT
BrL/9KNfDZumFlAs2rDSpj2viIs+fGiaprslOzSW57TuhSS5Bw3YpowyVz8CkPKbLRRSDzvtYI5a
dMLvFountGjT5LaR5Nk+OlpDxZ04eI5a0v8KP/p/1J23ktzMmm3f5fp5AloY1ymtuloLtoNospvQ
QAJIiMynn1X/nIm4zhg3YpyxGWQ1u4DMT+y9Noek18B+sRSUsBZtobkQ5QvljfRtEIj0YNDQ2tVA
edQcVBvbp8zRBC3Dh/TWEEEm/yNcprnZRhrL5qbuALjd62kcEFdCzle4dWAeP8xBhkK2l5VT4mHE
mnWfo0YODl1sVT0WZwgqOwxKy/waTbqI6rVjVfaEBNXlZdkCz0ygr9pe0R3x7Xf8D7XnNGh3SJ+o
wB/ijwvwAxGvVDypacrTEnPt5JEIbfrWk/laWmn7GHuuso9wn7y3YFqi32E/RtXBskGo3Th2oBT2
4dCY/Gd2yUWz1yqvvapeh0SYdOwgBsakiRmNtfdTJBaHLMBCRnhO5TKJzLzSjq7WTHboq186tcbN
ITpwg2Ue2XzDUb/4m1YZlVxUNbi8sYM2cmMleoD9X0dOClom1tiahrWws7aOgU8NPC9nzfDSlRSq
hTHROkaZOr9gP03C6Fq0Vuaw0gXqO5C0bHSBpgnyzhgyU3ZZ8UpEXMO3wPLHtBNrod7grcsUT0A+
i88Gi/m0nlpfRRVvo23MwdHDEkMU6SP0ZZ5dFUwqwjntmpdqyRLnFGgr+8oq7C7ztohzghWgMtf9
sApie86O8xQ76d7NG8cca3foxYdm1T+TpEQFvh1T6YdfiI6j5RymllB3YxwpQNQoHAi2T9uMZ32W
Pje0DJPkLSrgsu2sxcuczShyr7/YZqkicJ29ydZBrDHG8XPHhN67Nmmg2zhqkuhX00XchIgLPYx7
VcCU51DOnbQb9JCiw0MM88Mp7tu5d3AwQyTKdyHYbG/jJb5COlVb0wc7qY4N5+AuAQbeMPGgjzcZ
a2O67mVat74YiLqaYTDJp0p3nXmfIhf4P1iYpPyoWs7LS6TiqXzQgAfDXcHJN10LjKX9JesNyJZF
LwEkFj7YGTEd6HY5uWR0DbegOx+PqihwGh3xHhfB2ZmCztridxK42pPeOLvJWIH11sfK0dY6GevF
HLmgTHKpcBIEAOtl2a45rnH55pM1RZ+p7XjtA/l6TrauK+Gm+2keQ2wko5/2a6dExvZTjpwOm6m0
dPUYVWaO7323R/nYpgZS7+yjOfybB2XbPw02kAqcE3DV7vI2z5JDTS+XQpEvnaF7HbO+dX7GhjwW
nFdm7KGRQCTG0eHpXL5EI7jZy4zkBTqzIzmFXELEh2Y8RajbzR+f69nmKqgXDHMtYpBpl89NNX0Y
NeZQiywzs+xd5YziAaej2T1ptlIkchPgaO0mzHFPgzvCiUh77UA8MzL1yXQey2ik3k+HeFPZPSrq
PnCT+TsYu4jP6cK+JxircxLDnawyk74IVp/tHsRmBJiNc8TS35y3WQDqN5vMfRqqxL3GsqrtDPtn
HwxrPeY49I2nSkYxKYeId10Cu8JYvijf27uwm4vHsJz6aUNGZR1u8csF4W9x41Q/ljWP78885cxs
t75XhNAIrTGKD/DgUvb26HBfx8ktAoC7di/7M8Bu/O6+J/sXA0Sj3aSj29xE/E5X6401kkIENFmC
8NG5a5YnYMb1/GYIcknPLlQe0E2EvDftNqtcPZ1AHzrhh5wTgJhLyxuzDk1NNQhZua72fo6JFGRp
pir0RzY3cmmnsn8PFz1bu1Q2Ijm7eOXzbXHzQCA7ENGNFG0F/XMiea7vQt2SKjiFdYE0GWJx1W5V
Q3b6Q6ecqlzpCp5DtpqiIA8vsMJq70wLhj2hYjKwaZLY6Z7Q6vry4FZjPb9YaTH0T62W/7Cp4qr9
nDh95Lsi3iZ7HRBFq1cpJmf+kLi4nbMzqEHzr92+4uMw5WJmfdOV83upkuhvMExLey18KzMHQFhu
wghySZY70zdKf3a4PZedPxnQJrm0Q4GboIO8ErVTWR17gTzfXmkqbrMrB6tW+P356L0ZVQvA1/Q+
l64la/cInT6U9wEaX3kuLOESVZXJLvYwE7cEAVW9ztWn9A3K+o2259vz0I7Z+AItcugPo7Sddu0a
RjPZGsf96EDfp9QfViBw1XgDf1jjjUJY1TgAu760nsPUFizirLkOl1Mr0ch+hqSKmEvHE+t+o77v
fPbG8TJH9iW70W2g47ldBWoIU0WZYzxiJPs8Q6CpHg2hJPVnXWJsPlpdbvMuRnWLqz7r+0YcZBTf
hB3C5O6p9sWYoL3RsPq2PgXO8nueyig/BXHRsIB0/8ms4SI029JIfzrQItT6D/UBsEK3qehI3Mzv
y3tpt6G3qwiGqLc9CWA97NnFch5nSoPkr8jD0TuPDKlwYdO29X/m2Xj1IY9UFpecrh7Q2xa1VvAd
DV1BekYeRlVPuV4mBBhLBvMW4XIzIVitNYbNq+OCWdyNPnlZEPfQQ32M1tRXvEe8uzuEQyb/27eN
sIk5yYijFpBS2TQfmjmfObSzjm9t27YEKl9vKtkc+IZbZSV4uAokGC1V7uk7x+sJAkUuRDAZWyde
6KQxcvgsYeTJA5QVH+FFVfPWTCvhTrn+4UCRnNwezMOIUVZHoPx6wgdjv81+IQJmy0kTbpvaJ/TN
Jv4xfUyKSbfzZlmKWF+ChqNuP3TNDYxFpt1yQRQSe6s6hDVzRRFfuBeoFCJGZ4LZksq7qYLHQrpp
AuQkjscNTsvQW93QWMtGZhqLiVDaMbSNIYSbZPFxeeYhsEqaPRGi+i8GC26Tz0QfroA0Uu+TsXdu
6SZ6rKznmqjn4CScVk2fSwUs82q8UcfPJBMY9RU7nHZHKIWufRkJFl42ZQI9fCMihCgbOKKGtFrd
NMS6JMrX9tHKq6L4myla6TunJcyHTRG37KOsrGT8FeF0Qr2R9M032VaQfJbcrcFxeh7A7w2njquW
tambKTarpKjmbi0Su5zrVZaOGOc8sA/jyfd6vNXrcoiG+Y/JwQlOK6fIAhznXLA41708wJiaadNT
CFtxK9rHEkqGPLqyZK2VpFrjsINQPCIWy4jjdpGqdAQI2e0UZR92kdtQyENrJoYpkDVzift2cmvs
rxSqWMsDJ0c27TUgR4HFuDP06r6f1Hs+532JuyEOCYGhV3a0cg7ww6W0USLgYPljTQIEPNvyeYny
O0swH/R4Jtyk+Yizzg0v/gxSv0Q9NwmUNjNFfLTx7TyILotwa4Voo+3AQk/Ywrxwtcy56CtUWuGE
NjO1MATtKGoBCUf0t4n61ZpYNOCSCvDhfe5k+b0OwtQ59MKW88HCcx182VOWTEcU7gJsnM9Zm+2T
nsUMI+YJje6DUJ2Xv8Yy1+MZ1RURdNBpfVJTVpxEFh2CPxXDZx10ETdn54cQEOnixJpnBiNv2xcS
X16GzwM1XW4NTP0HyREXD33Un0PUIUQwVHR6d61uZPTLxnMBBrQL5Nyuc+NhkW6cSlSCXr4k8x3J
SZdvXCa63be2bZcXkx+Aga6Xg/WGvNnqX8YaeQgb34FBl4+2QsPRFCjl9wngBB5kQr+n/YjbPPqK
4xTQFYnOlTusTECoDjZ0PEOEPWRIgZa9avXkPePbJMtxnVUoxB9HasVkpRzyXO+nYIzkFh+93b+y
AY8WTP5VZhtIc7Ui3shnTJ8e7E46FtGdtyRwt8yT6Q7hkF08IMWz1IEy2rP3ctA2XM7YShT5FmzI
H3u3cax7t8f9snMh8rt3SdpYFhiQImnPCOSHbrNwQcfnwdNORBY8Qc3lnfYlf5CAJ13Oy9z5HqpH
FYVy2YswnChyRWZnAApau7QSG4tXYeFwjxPjOIR1cKwhQiki7rKUWJvyrcij1jz8I7aNGD7JtRpt
80pPsQDdgGHfXVMGifJ3FI/kra3pXG3rO8UtbsCYJLH94hdVAhhmTAP/iQSvGLB1AliZC2ABobke
g4bx5cZHIt1SM/pN2G+D1goShjQjRTXzpwUnRTjIeOdETY+LPsGKVfknv/Ka4Feecdn+6rxQT/N2
zBy7JyOkjKeXgtKlYxLGu2+qzSiHGM5zGTreQNhfPboxinGISU+ebzfBF8Mw3rwNo+davMRxwIRs
RXpRzgSlMZYVDSef5Fv5K3Up12B/YbFz8sdm7Ah/OfPD614dBuSVfvhSVUs4Nq8cy3NqIFGqytlJ
8q+mdVIB2doWveV3+zwv6nZeh5rkkjA6lElEHBKKQ0FS4clClCCS56wYUrf7Go3PaQgUWBu0VAYU
TvlYEWILcRCKjP8lVOZW+wTdVkJfFJpulxpsMkicwPH02OCGmr2OIOhNXx1NQFO3Ip+Ookr5ua+u
NKKx/ouAS7kbnaRJ+g3pwu5eBSqDau91o8lPumUmP6wDv4LWucZABItiBeQIkIIOhRl/grCuh18J
tOn80E/odR6dShsYchyJ9u+2o7o/eCWqWJRT8RipkywJ4z3lJO1xvgdTiGCZhqKzg/uWt00cjY2G
7N0ZZdwCi0iNax8WtK84BLws7Q/+3AVojlhd4QTAVlpEuy4h7sd5nuM29ZqNl6IUgneUqnK0rj45
Ta5zdKul7JfPqk1csZE+v+0EcXLbLNuR47UuN/M4zsBKQCjM41kMSZnFcOHHCmO8W9DVAwQeVJIv
e/KkC+sopBeF1qYUi91k+yD3TG2fVIhad4ONhBArMmezqDv6njfKh4Q4Ub/jgEB9wKAx7OL6joNz
WZ6aKAZh2nraIsp28VGNa8GVd59zKM9Pg4X7rD2ZIR279392Bv/Tyqb/VZoldkv/vWbp8tUOyJMa
7K/6+P1//w9+5/9SK2H3+1eAmxyxEjQFFK//JVbCNvMvNExYliwU9f+pSPq3WMlx/uXj2Yhi7I22
wyKDlcm/xUq2+68YuBNWtzCybias6P9HrASc57/bvtx2S//PGpO4BqwFI1bqzkBUpqBZXgIWjcAp
Wrv7TGnarij1ij9l5sxX5knjneughdsUjemmo6FgB6oXhlBOR52SM9pat4BRp2l/iqJlWmpFN+Rz
1zgZzjvjb0SRecd8xBe08lTtv0hd2a9BnreahDK3BVhTdhAo05p6cd2nbXUFCxy+gzrm4CqBg7hx
NV1vqqrD4Jn5jTB6yqJYwpBe5YGvnqMezxMzmeDS58G4RYJDXCu53eWfpGvSnTXSSx5Se3b+CjKq
XdY22robiXm4VqKOnsyCSAwWm/LfMJGpeZPKbnjzdEb0oD9K7xn2n2vv2zJkLSJzFoey6kJApArS
FKzw4VJEnfvoJjGAp6jwrENQL/GFLM/oXUczoOgsCqjlAWaJBzhE4zPFQf7WQcz69OZyJvKlG86T
7sLz6IYslvPQn58bF8EnMMRu4jyqZ0EkKjJIhJ/QLPl9OIhga5MxpRnb327Jf3k7B71izmbF1RrU
X7DzO+1t23LSQG7smjgLUH6xb8mdEzftFT6kzeSuAztqnACBZ9JI+yNfeuepZej/5sKM5MoWLtKN
ZZKvJhLLT0XgzxlabradJEmDHMXyVM81triytMbtkFjD2vZvA6aEGKZ1x2TwqWKNcvG47Q59nUFJ
tifvrmkl7oJCqce46lrS2EAhuTI0ZzdPm0tej3azEbXHFDMfm/ipH5z2qjxQw3WwTIztawt2k5h5
xFYKt+uOXm7ZD/MYEf8MFPAkqzjZlIgELhmO2l1XeWAehUv+wTIMxIX0VPkg3mV8HGcAc0GyeG9M
/NOHdnTyT3f0FPxGHrrJ7xhFigH7TAlCdhs3BSVAtCj7zeF4/+bLceC/6oJ08GKh7PG6IDkkdltt
mZJJZuVOORQ7l3Hjg9fm89mvyYsFdJb9YekCwmhu8+QShmN6yMLK3t9egU9Ofbq2AJB8KGKarMFJ
r7dp5kbHuFPSiqB2uAGZKED7kDlnOj874koUfy1AJD+d0YZxTlyMKz/usdTUlXcN8sqQbxgoiun8
n0yuvDhXGLZPsY7qo0eLDiiMFM100w63yFHkB6vE9eUGsNn8iTo3/ailPW0NYttvLNrimUare4FL
U1w6itlXio3pbRY3yvxcmZ+M9GHrUBDys3Xd29XXMkHQjnDPRWR7T5hTrC+GLCiGiVfzfs1lWBxK
XOVYK62GHL6huiqV5ee5muZwHxQoj1cGztPrYIBsMmycDsp3IN9O/jx0a35vxE8RmJRFq9ZuQJer
Obxj6D3faRy4awKei/tQ+yDgYsX8a+o1Kx7kZ1909LDm/DJSD8XiODs1Bhnb2TQaDpqMqocZ1voX
f9y9j4VO9qEV26+1JqGuD5XFxBW4HP4l4I1WH9kE2fI1xbyO947bYC5Ko+KjJOPrl0M25mEoIDBh
kKmqyyRHf4v9jllzXdjYMogOZ/5CwdhrPEF+ONxHSaSvNgXL2p/n9OwwlK4oq7vgYpxi/tELpeVz
0jjhEQqmeRnasn5gQpPtuwlLk8HNLdnlLpDDODpJ4ZPj58I25RrKoMOvYoXLQxwJhtD0RGvbwjSv
YHs+jE7PMZe4vUa6M7DeopS2h72yazun1HCIxooY6IMbzeOjZaL+CUECwncyo3d8ZHWRkA3eG2eY
ToNk1NlOef6Tzd30MEhdvJayoMAqqHlWOcNW8TRBqfk0jQLX2vp9k+htNQbWARdlALLfB/ef6RgH
mJw7+zNesrpcsyhCzsnxdq9IUB3Jn+jkTz0QBVIu3nj1Iq3UnrFNcGavrC5sBSHnL1XRP4JN6Y99
uNjP0qRsnm1VXIWv53vppN57skS9wOvpNS+t7pGcj0m9HHRvNzu/JOO2XUzGIDNdJDOv1Fyapoof
J+FNqx5s+XZo0w8nSNpn7Gls9UAe3ouwrw8OgOfPpaCrXLH3SO9YE/h/SCdwtp2jWJeySb2z056o
CFg93l5OffFHymwGtqfqNWbmdrUkmlBDkiRW9aTnA4PA+NW2E3W0mdtaWxvJNLEEdvTUVXF5GMec
CHCMGxevqoikV6V1lUGZ7u12nAl1ajs2y2XYxuc2WzAmh3O2SeH3fHcpUepxH+XvNg5w0jT67jky
XvjTOobxFMsp8VonRbn1WG9+keeHBE+WA6nWdnMB5TvdYSnzYXs4MK8yRo+rEgXQXTrddFoFI7s9
7uD5V+aWFTBvnTkrZAcW9PsIJwdnKzjOETc1sGTHudLywdJlQQkcmNTAXbqAJCZQuV8HhKCVYZhu
POnfSIUpMOVFZg+2EtUPu8wQsHZOrMYq7OjKEGwNNF3+RJwyE2FvRfqFfmGiPJ1ia5R32RBMx4BY
jUc7wygesT461l6aPfRO5zwHXsv/hQ9aS2fIuhXj/nbPhV1cHDRuoAozWm2Gy/naM8K8O749vQ+8
xE/uHPLUsmXF03HTKz6mYAZpyPMoeyuazmGF3fZfOe8Ifj82nGvGiAloCvDhmxA6WLsu+t4tNlXH
ek5kortmDcD9QmTjpSyT7mxHornvpiAuN7G1uIT5pgRt+ArYaVxS8XdRW188zKsnv7DMV8ve8Ihv
cuDea91PoqmdHZvq+YOluv9QZ3V/rNNEnxZJaAYJNxXquTKYbHvt9GKEPHUs+3xVme9qKTbp2ayU
bAuCrEOQghO3bSHItTXZmMLG9sRbWhM2D5kVK1cFu4FI2KK5hELbW7GEwIiaknyrkXZXMpaah/fM
i8SlI63lkCHukKskHRpy3j2WxektbbrFHXlO1FjvdeWIA4Fu7oXVqv9ngFKtVj6X6QPBSvU5imrr
zH1W/MqVo1+UjilPhomohDbVWD2rMDmElac3YoFnMtvw2HumrC6XlWE9Fy8xmSMgfbaBZwNTdDCL
X01TlBdLBT0rrjJ9cXQ9HZWVjR9Tglt5pkh4r/quOfrGH9k4zaUgvD0RybLuQkVOTSfgyCzDoujP
I9TiLo/6K3VSgT+1ItASdxhnQxrMD71qepLGgZGRnCFyorgiYnPymokGMkrFulozmGEszxi/HD6z
iqiUqkiti4/qHQJBPSab9JasFBC9+T7UrX5nDri8WGZyX/Cj5UfEY0m8QuMfZPu4cr+SaCoPize8
d9FMihKJJzlf2EYWBuO6clr7JbJKjluJ3KcZ6688G2pWyBFVhUpvkZyNJy9GIPAmQdWdDkPFP5Eh
JTnNjttGazU1zR/WHtNjuETVq9uW0GwdL7pjikC2XmnK5NKmVnTvWtDN+ilZfleLyN9yFKn0Eu0w
EdXlafFoCb+4UxAahxWV8XLxCvLoMO2HbFsnkSOkgCQVAk4qqfCaCSxRntoWgR+W3rLdBFmvmCbe
tYGeHloXNpScSPLF6WWRmNjii3cjFSImntHC9Nm0nFJwZ9eJ+eZOe8vIdN7T/hGNsbua5yBYw5Yd
wvUsCAOqdeU/Mm6jMMtw0R5ZihYIGmAMzTLtHpIwrc5Bk00PBcE615ZfXssKn8/EnAL3sHZd/Tb5
ZXiGvCou7A/Md8PQfEPKPJiivmjPbgFpAq+S84gip/xyEG8RHH+Ddru2WnYQS8BbEhYF4yorbfvR
axcuXK2CdYMD+TAWbvK2TEHfrww4pNdAlfMR4Kt9t8TafOgmrL/MAGtX4Tou1pIIigPDj7ZbMRXi
YbpNhUys5gObG/GowEd/+yFUAi618TuaiZ/u06K94FC09pFQ6SnoTewRHJXEWwRD0+fcJvJIl6Je
JjvuVrZT9Q80XOFVGLuBqZYQCFFTYe/9ngELkOWlOaBB8entwuXPPCT+X1g2GT5Du31Rqpi/R1tD
ZY9FesEBT7pv1tpfgeQ99msdv+uUl3u49VBYN1uCWD0R7hKvBmw4pgz4mYOk4CP8tH5gAzjsmjTM
Xqe0TR9hZaHXi8b2ahdp+eX5wjuxf/PuJ0WuRbU4JRlCoXlEbdf9GVPPe7NsnX2iLRXfvuzZ7GAH
Z5JkRzSzcUBmJca4LfJdxEclhzlVVjcTfEPBPdvAKZkDOTAsNBZu9ghWhoCg8844+tRD5xMjsuV3
412NLewvF5zkmhF++kdmqQVmdoBko+tI3FE/TtcMXGC5sz0EJyN0ynltjWTV+Bbp5YbV859uVCED
XtvjYgwdi5im1N4qtAd79CnTC6eTS8vAVC5PO2x1ddF3a79tor9eK7NvkxpDOhVPOd7hoI02ltVX
b2Eg26tWcXOftMRsDDYR4kwRqZiWwAQ/LOPUOjLWkjAJ5K+7+RwSPsAEHtPrwk7ZCofknIS2htmT
AtZ2DCbKKuZCkihd1lWeRyH9Vq3eZpd6bur4Ie9otG6ssUpahxmx1o5FZnGf07oCdPIJM6zqES9t
bwkshVHUb6tQ5Y/tUguFIIIeubVE+Fd7I5UJqo8TUgvnpJ2sPTopgSe3zSdvmXB+q95VHxLNybYj
GPIpicZiEy4cmhvfDC1bV2+6R0vUHWK0HieD8P0O4Sc5AbmGLkHwhO2RDQEiAi+4aKnBoIjsmH67
v+dyskLY6aR+rNjbhZtA1fXJ96fxL7ERKrxOXSL6lQPLlQ9Zic6JDq1jrwCg1tYtrzEMhvJTl6yM
aYtMCumU812QEmhWXjGa+7CUXXm0liG6k6Kc2VMSpINVoiLX0mDIPHNkVRc3ikgj49iDlKw03Dwp
BvQf3mKNOxLh3DcH2e37rIV5tnyZ0baFwatVdvNpxjHfU9J5FMzl2KWfHZqRvxZNw+/cGxU3CR0b
bbm4XQgyO+adsD7QP9VP+aA18O9Eum9oHoanqFxu2Oc6I6HON8JGzYhQcR0onc2ropJgUDvlwm8J
Fr/8W/iaX1xLrN/75NrDTwFp8jsrixoZo+OX32PaauhDRu0E+kESg2qCiIqmZIrhkbp3xmUc/tE6
EHd+2CDNm/qA40iHpvqTcJqeM+VkN4f4/J6Zli+PIMM9jNPxbuIa/anjPBnX7myhnIs9P23WeY2m
bB2OyG7pxgs2gEkTWOk6c4X5FVRZTYVYpr+yslWnpVPTxmcZ/YQiNP4OA5sOB1ttdgmcbAIhLW8i
RKOZhw+ZujiAD9+FbcvvQgf/BO/VI9jGcaYfZHi2nuquGwlmYgm1Q66JA3kJO/O7ZJoW7KSGAT12
iJYZzchRb5PQt9/UGFbz1lnc7nvMak6DMZ2ZlusoZSoRTr574v1oFsBklCAEGwKrrel0PlA0LE91
YMEUreBC2ytnkNaj8IdhW06Kqom9AmorLxujj66zEhAC7aJPCi3+uie3Nman7dbBasCHTZZ27lkX
t1mCmnemtv8SHVq9g7VDcY7AT6A0yBNUm+GSRvwN2d3NiMMe3HEgGGHJaPm+GWXpBxRZc7cTdhlw
a5NrTOiOXcrPZGCQwsIvt84mcKI9UV9Wt/LyqXNYuJrkFSVv+1ksrC2HZgpe06QAABMKknTskskR
7vOdyi1EBlkXmKsWcD0Dd/A+kRcwLjXjtLz3Dui0tQtI96FqlgzvvKBvpa1KtjD1fQTIs1ugrGsS
s5mz1BMnaNysHL1oaS6ejfSH4IaFVdU8fCfOLPYdGmZvzercYejf+1sbDftraxvWni0lOhm05dfE
5P/gxYF9IQ+RTGqtpvEFvUWwdyDwXvtBdg+U6DAcUukuaxYA5lHa3vRYidbZ5VnbcRQ7Y7MjoU1n
m3pQ4smvWnNaihpNJGisbbCENxnvXCY7j23DpvYJtDo1ZUjqzWDkywAMv1jBgL+1sqH0CdnrJncb
KSPXpDDVL8xBI8zxXfSX4C7x1w9z614st5g8K2nTXeVY6rsumZDS8ENLCgA5i5Kg7DjQ6ixTEeyj
xdeXnnyDIxcm110UmfArWjL5UBOHsnLqUXzPMqfbtkjzXSkE79AJhf9sj677YXLR/WDOz365TF0O
aVrsdeLkf4K41kfwZuaj6xvk6zJebswILAXkSpb6Tpk5ecLNF3zOvXCLG0zcPU29P/1ualA/U0Mu
NaJ6uab5AEQTxQpsjcMgYKvGovlbxtI/DDPLY2pv57N02b2tiynqXlBXxN9+JgmWb3RiPTE/qxGH
zizlczkyIkX5DcMQleI6Jfd0K5sy29506KRsyN9IjQ9od4i4iuoTigTanvkgUDI5bAQ5MJwAfqpb
Nc/B7X/rIubJV0gi4Bk7OX9vVYRzzT2kuBHYrtM6kvHZRh/2osSPZ4z4arNJHQFCBXyRCiQPv4Jk
X7u1R5eM/u8yIClCgdAvwa9+4jMAmqK7GbJyHgn5ltGdHSbDb2G3TN+aaHDJ2VM3XUS/XEY7yo4I
V51yHxMQPa9JEvW39WgyWvLKT7ao6UhcEVh0CCly8+6AGCA8ubMZSFDVKjoLDBtEXZAytJOeU30U
YdA/pBbsrFWdJdUd0kocPgnLf90F4tguxXKEhdXsx8IBtoL2SX0j2YVx06dOzkjAd/pVAPAT1EyF
tMEFJXdCvSGe+BnkAe6bAo7DplUbpIKNrxR6VWSvtpLTNnCEeigTKajK0ubQ9A2zQp+8Vplm8yMH
67xl2FMd59Rzb7GcZF5YTncagCbdVTAl350BISR1KKlqNkryNXbY+EXmTvMaGrrLVDOT4aqevhAq
2LuEQuJQ1LhEVuNI6ce+vTp4bpzspqWxPrRvii07mmHL/gFzkR+Q6RGnetzC5wf9BqxqU/VTcSzt
Ek1b6A3PNf4ngCYEjFGk8tyhgL5DOjEc4gqlchuGCEhg5K34VXO35kT1LIXLWlHh4SAjNk/JTHGC
+6pVvL1CiTtGeGyAalfb6yFs7ZUbLP1L5wFm51EmVpEUPz87VQVRyDPwjDPuOfe5tcfJXhthTWgU
4wHAPXXHhIIlqn1i6uPhu05vXMGgGPPzEANdXboG45suQ+9YaNZWGApA7ZNIkbAZV2l537ahfUhR
sZ6DIENLhIReyMeZJ/PJG/MkXOMyaat9SadJsqQW7m8Co4P7zsjiox7Qxa0IAgjQTljoFpckDA5+
2bukF+RmfMu1GN+wwAQvmiqHJSsk7qfE9bplx0VYJpsoX9RH6EaDvQ79obe2XtYWry6wjxOjHCJr
wzLMjxq+HBvz0hLZZmEETSB3bwxyT0XEEvticrOQYSZf/hLwFaCjsZYt6ntueUf70xMJwOFjFnuy
XP0HeWe2GzmSpelXGfQ9CzTjDkwPMO70RXLXLoVCcUNICon7vvPp+2NkVlXI5S3vrL5qNFDIzEKE
RNJoNDv2n3+x4A9f5lqF+F8ZQwJNBz2RiDuCYghXPtG/cIwCwEq38cZO5cThKWLvgx0PLnxCeE6q
xJ3T9dVifB0CVR+Xsiw0sHmYQN2C39hRdUMoG7b0CLEoTWLH341d5RnfHVwI3tVisp27Xg626fLm
ogf0g3PoaKBMJB+TZthz7gSQDl9zo2+mrWCqKivoMulb2E9adSn8yRvRKKRJ/5plfmZthDFSJ/Rw
0t/UIa/gVkCXLlYJL3Lut1MfurBJQF6nphopS3JhvQ6q0qezdF2JVuXQsoSUdmtufUPkM91DIcEX
gMaMCIOEV0ERbenZIitgwq5zJB/neYP/5tKfpHVe6r1yrU0Yp5B9bYYs+/A0Xry8SW/V2Aq2ks34
TvhOcdElTeesio54H5+/O55rnWb8QPwQQSNugQWjqbqGSUQV6E9bGDMlzXnfLjk1dWyBuqc1Z2x3
7UVoqJKCFZFDs8CQJWwWdqoE33EVcN5qKtq3Xu/saNU2CutqAhSmL8yoK9/8HsubjZI6aFagzeIv
DUKHwgioelSN5DmaupHmH42Cy5ac7B2RtTgcl1nybtl6c5VPskB6Mkw4QlZkuVR8Q5hKSGtRo9/5
zoPp2NVUmttDO77yK58UAjVqH6dmrNaRnND2gNIp52mbxrRniYLUh7x9bmiX1gvLltEm40jzDOpK
uU3HI3lv1TR9yom0vmptEa4yodWvYxO266IwlTkLqg8uYOB4bmD25k2LNG9dKTWlXFNDhFlwYJe7
DnXcbSq19q4ZTBx0dLs9h7FfmYQR2OF3U8Y5PQfibXMx1ldp0Ns7D+Ljxutjelz0M129tGxM0pSC
NVEMD2NDp3gkFu287RvzrMb8dZNkYUW2QqsvK2skppPcoPFSRgRY9BzfxkVrR6OLaNAiBpSD6W3M
V33XWQIOrA3ZXYOWxuEXl9OyHK59qyi3YZwRTxKmNgh/U2vbOFb8VSRb+YPi37ku0kBuhJL5W8er
e5MkxUQ0yxrlBV1xRZ13thqO8iJuNPPBm4wxd8mKSS/Zlq0rM54CaEt11Fw3Cp2FPc1jLC2D2cWS
aCzppjm1EbWHia81LnmyIFq2oEESLzRj0J/gfYMbWkNrvGJ9xqB5vHEO4LV9LkrYMIsI02y8BVM0
cLy5QTdWUmSC1cdPuj+9GP83U0YMZMf/OWXk4vn1Of8/d/8ft4PfeCPzz/zhcgPL8G8GLrYkEQgN
C7d/utz8+hNJnoQqpYPfzWwO8E/iiBR4m9s07vhZzYGG8idxBE4JRBJO8o5uQ+aFAPxXiCO/AjT+
aXODFyUu6ious3jKSY2bPNCMF51BFI7pdxyvhpWWBmvb8u9jqLFRAsidK1A4SjDofGmPKQy1n075
hAvj0gu6qwDsnNSzdjxr47ts2gU0QpM1Vg7PnUPEV3qJhGYxOBe1pm2CtoZyQY8OPqXj3xrCpzMW
kHYVk5Ni05Qg0BGZGxxETNDxq54tXVWAkZjQ6CG5kBhnO6l8gz17kUze2SiUlV6QYqltYeOhrfsp
un47cFQsp5pGxA0kzIVi2QureM+JVBNbtPbE2ujLoI/douWo0RsrH2tWDBqJBcvM/NEw5VvskzYW
oExO6Ybq3qPt74rkhY3BzezrKCvWqZq+4DT5FOOjlsCCrapokRMtBbqIaWBzZiB9ra3+fFCpmMAs
neGE9v6T4TcvzAS1JIjBwgrvUy6N0uhNJ9qoA11uF4r/jOBG+P5L6Y9ET42A7nJ0uoVHgGxRbCrv
MYxoMEEreO5lN2zxVcQGpk6yhdpft0SXeltTCx4BBwpOiu9grydk58KatfIHM8xE0UNX1oQj/ylR
YUo6NMu40u3U/kEheXW6rkDvE1x6OTSCqi8aZ8XtxfoPH1McmA+Lps2AXMCIQiLia3ppEqEKau6m
v2zURweJaEleHHtuqEZLpVDuai+/EBLT1+Y51x+g36jWTTi+GkrKfjssUqYjI0X7ZCGJcWvuIzOC
QvcYOQ9ev9eHvaf/KDXiG7KfBUqa1rtM/Gc/uTOcdJGW+3lO+G9pHM4e6wviRlaw6NvhgXguV/Xb
hY+cD27GQkm+Z84rjJGkugzFtVbtw+LBwoBe6b77Ffm75WXM2uto28IfbxO4TMFw3ZSt69vGgl6b
CyN82QgBuZ3OFbfoT/AZ+/dcR3n2EBU5RAYs8vBCVcmwLGRD5JbimvdhROuUmMFombT1vaNnmFjT
kdDZ3zE8DHBrsQFQO0+ncilgrxQrkLt19LOlqeM8xDCaRNYQcY6nfl9dWyU8fS3bVFhLGhhPJ+Ww
R9fhJspjH16qyittIvrLwB+EhqLCdkkZWnGKXZkUUpbRbdLuGoL196bvNqUKXzOfbhG9YIK6tXDL
5oCxIesJz9Ndk3V3iH00MHXivEVEAdGRQO1tAjRog59uFBorMTGFOpUXZaariQGRwnr2X5hKgllp
klQZ9H8gGp2mMCwuzkd/zN+/tJ/915zbLp9xSn3Pv3R3+09/03w/r3kBD8EPGszl/rw/97l5/vB/
Vr+oiTftGz3nt7pNmv/3f/lJ/y2f/+Z/9Q//3Kjux+Lt3//tNW8zKu3bNz/MPzq1GVAMv9j3yIbK
k7fw47bHj/x923P+5kgSYwyN+AuSl/7Bl8T2DZ9mQbaW/g9S5N/N3djbsG3D4hQKMH7JM8nyz21P
F5i7QfO1Ncci5oDUhb+y7bHBfViV/m72ZR4a8lRZyxoV4jA54hTAnHScRBf6OsuQkw1XUGZC27+t
csPXsFk1CAZGCdNo6C2VMFTGJW6ebUHkPG0lScQgfMAR+kvud29Iv0YdjgtwHMiWgd9hhkBlyhML
p0kKtNZybU1n8ZU+iiC8yydRys4NSxRg+q8wUVpCXogZgqursLGe47hSy9uoGyTJ2TYO3uaZpzs0
eJeZA+j+s+lm+IW8XdErOmumADteSASVioFwpXVgY8VjlNOLmUg6GrtNnyCUwdl/UCdMGFLLjjVX
M6u2oO1UoUk8G9TRS64AvjO93WqhU2G8bxIkje099CyCCBcod7xGLAwsJ7Q1cZhGWS7DKOjbbjlk
o6KbUN8hSZLdiplreWF3luY/xBZD8WNSZFEQ6iC1JP6m+/rIem91nrjmBGlkVzZiZSdxS4mSollY
nmGIG1HgOHRPXngSXIejYYyXnP/GMsMGFjneMrXrQHmNOWz9BIMb4admEY0zodK+vmmteBg3LfSE
HE9JmWCkSfc7RmBBGoPAarib6J0U9hTc2KSYeqy2dq9HFyR74l2N0Tv5xm5KsnzFcguRKL3OpzFM
XsIQ3syqqKqYgC7KhIGkYqKCFlWdZeIegiyk2KVMWEVveBOav8KKLxm3LQrA7lrxm6jYRnFXVJRK
qYH+j25GpajrAhKBdJZ1izohWnod0oGGSGlOxzQISInxA3dSAy8jZqlVxgDKLr4SHaGJehIPL7Bb
p0RfiDr2vYkzKN4r0JFEgSKm4PAhfqgQKoK1WYw8w5Ic8ZHGqknXiw6XTgYVv8SZONj2eRZewOAr
ank5ikTv4rmYSXvIUj3fzcpMy966ixQQtRySmU52dxs2854wtLVXumOpKSmEJtKSkOE4zehzfEO4
HpuPuH3YZbDlprvwHhSp5RQeQiYL3KbulA5GviaLtlzamJXSYbMh8zvq0h9sgeETR/XKgzdVJYp4
gWE2Zt/qthh1g/BJMIf3AMPqhg0hw+x4R8NgjM/q1BTKXQVkqeXEv6bEhUCNqX6oZmlPSIDrVqfS
qEU9+N8iOzaa/aRxiC3dXvXq8F5P1bG+FLgS9JKK1OGECnY25MUZv4vgPuCmQNwSCWd4Z4Tc9N5Z
DIQBM9qxE4TUNW3B8NkB6K++tT3COrJM6c2P9G8qNK/z50rCyQt0VVOBkScjC+NUuHQptfaI0A3U
1vQy3JAVM7LuEl52uY41x4gvffwNij09lzZ7CmRLYwKAQsZviRqjj2pp7BVIyqEJjz/QE4Q1Ecwo
xdUdSti+XldFN/SX/K3aNCnNWfLm5CHIYwu61+2wUBRWGGgccRISmiR12BR5AD/lnkxuTa5QLhTW
jaJiyPwCFmDZOwhDmnMxWMZUriK9Qg2cR3aD+0lUOTPCoChBAo8MnQU5k10aKC9D3eU17Q8jGnel
lQbBFsNtH3TbM0K2fBGhpCRfi7ZkfybrbGg3tUVn/IEmjVHRPMPx5BLCcdD/0BBh9xdCGzFCh3pW
V9quVpoGHYre2vAfEUdWl0Ho+5Ip27fj7CMMMxZF+VhXnLghPyjtJUlvQXzZwRwZL+0itvpuEcoW
7A9wWagDZE6hZ8/YbPTVvqRflQPJqFnXhssIIahxwYoVqVuCyRJKbixPqGE8YWvEuzmlqYf7xidM
czkMMjTv9LSPWY89pRtbgk/zyRz5GmsSjBYa+rzgMrAG7CZqHfMFZxFjrzxe630VFJdeZ6rTTV8T
NQ9zz+jN/huSnNJx2wKHI1fLRso+A3v2fp1EbW/vm86anGUyOXMYIe7OCIadCCLMTamVbde5to7y
ad2nKe4ZSz+oYudd1Vik9iGWcnQjkhiCT7EodSYHJjoKRpyg89OoXpYQXugl26Ntv2kzUwcn9GgQ
P+pgIg94qiw1vK+w5/WvSzB7/xJftx4/Eg82/l5TCWLfaTXdlJmuN6jndawW5SPLogFSklZ9uQqV
3IdoWmRCfwciA1Fmhx2N4aZ2WlS5JRTxd7/KYu+d5lzWXBRmP9Y7aK6Rejf6FSjQIijGIF0GjlXA
ck2sNhebLBGtupo6ImSuzYnNEajT0YPvkTmUOH9YRQ4tbbLlU5iq7yByyUsCk1YvVkovRHYdNVKW
q7KDurSMMaxTPbcojbBaxkphRedBbjXd2uj00HELbVIlaZ+1bxYvaVhn9ZUH1BgTWI6WL9xhz2pO
91PoQIiuEyNIrx1w92Cv1qY6spHodWQ95qM2JruekMR2C/bbUufLqNN2rSdj5XsU6W0SLfuiDJzv
MzIWb1UKgGgVohicHVKdvmweuyix6hV6WPIw0MjiHTQLGsjT2naVVFIXCpOW32pMr/xcRaZLwKmq
1tat7TiDX7iRGaQo081JAjm3WIZtjCm3JJwqVRsvvKmmx7Sg8kMTSWJF0SsLmDMxp5PEhk6WuOC9
3fTDKpCyPNUAZ8aPpA8nsdPpVQXrIfatNCR2Lffi+7zwmn4HZdRW7wMZy/IMDkChILg2wiR5ghHX
YsuTexbWJnhjdK+0+wvnAqRS4c2mXZ+syPJt85nUKLIrLReSk5Ljl6Z4quk+Vk9J53u4JyzYJws8
WHH6N6wFEtwgq3Gzq1FqrbVoaKfrOs+ho7jookWyT/iXSYSx5hdduIotpNS7EN9iMqob3WtuhgbC
MmygtvMhc+slpoULNgYPWSrUZNVpoAPRXTRg/avSQ8KOyU72MgE5Z946L6WkEsG+CynjC8UYMr3L
Lnb0DnMIFPRE/UysIBAGc7rNKJPDjLS6dVqD4ROxI8ws685qmeJcsyIiWHEanGssHc+BBuBxzuKO
GhpxLkPYh6xQLYpVsVPxwTLeI0qIvHGVPJrEHy66f+nAdJ+n/O/Lk9D/JM2YyTHki4PQc/L2M+ze
Ph6e5p/54yRkaZx3VKGx6GNN/U/dmCX/ZmJQY1mOitZY038zubaA+EwDrES1LM2RkO/+cQ5S1L+h
MyMizcEGDvGpSebYXzkJHeYW6Fxf5/LcClAkGPJsj/mbfoxVu0Q3hUUXqmkIgzdZ3bptfofPw7Lz
2hV0dSqLLbvbCcNP8dF30/p1YThuwlZ5StP6dWO/XRgeAs3AjvClVv+OEmClYsZjBMaC6b1Qw2jZ
gjEUfH2NjbS6pt8GxIaODv0SiYWNv4md899e2xFH7qNDgdsZTB3VYIjnUf99KFBPy6mqS9Xl7Swm
2XDQIlsu0M4zaiK7V1yZGst6CM7TE4a0v8Kkf8PI/hgL0s6E4IhrAVV9vDJd/rqAM0MQFVtVLM/b
1NrS1l/JMX9OevvBU95tYaAr0C84NJG7qp+bZoLTCDwL6X+32BfHZFyqhdsMLowU9+uROYj5+HV7
OkEHrBq2Cfx4cHuK5nSUXRSDNK4Xw52mDm4aygu1VMi4z/a4Pq2mk1bWR18H8kmdqE8muWocuGPO
tRgMH65KpMAStdkKz7BVPl4nBE9ULOVoxWtj43jDCY/WUxc+zKU0HYRa2DGpbtFNG7ps7cJMmqvE
+m7ixEdGEBvvcKnq9v3gBKuvR/rTR0HaOIMsTAATCUxy4KVJAnpCVLEyuaTS0y2OlljTLL2JXlJ+
ynH31KUOZrvZQEOMMLxyq8bAHiVE/j4Sn62sI9GfAIFZ+36HgLFQYflTTTLkbNucZ9PH6d1hTD6Q
6aC6A04rMQx1+JFuoiUnfG8PUzkPr3OYIWl36PZDw1fdSUeEj9ouMpItjf8dsjeMnihUk3aJbdqy
nXCj0527r1/ep89kfkypATZZZJCZh27MyLjpopLI4aIdsx0DZUu2yEfyNUwCy0t4HVw9tfXt11f9
Zbv7YfE4uOzB6AbkYTgCkzlXnid0NBRrcvGzIeGmgtzU4O4oSZsC5FoWHOraUx/LPE0+XV2jzjNZ
H4hLOLDKxZNG6Q2Nd+tZ332ibkypbZuR8Eqp0GCBUWOeY4L9bKc/ojffbLZjPW1srUa6163p824V
0RKBeWopP/oqoAE4Jn7XhnAO74rpWIQNM6GuXzqkr00SrCz4V3VZ47c6nZfDmcBzBt+eEAOheOvo
+nkLLXNK8g0iwuvONi7ozYdil2oPJ97X0XtjB9fYwE3U5AfvywlG38enSHXnN6U9pflj1qcu4MxG
tsYyLLKFUWw8S18qdkfsFA5HHoBFTtYpQ4bHLQRX0sB/VviPfX1nUh55lxJYlpuSlB+HWzIq8gFj
FrahEWM0MrsgdI+bbvrmo2DJ7XaXS2dvEIXDpL7Nx/HCXwQIZomcXuDY6fqpsR0llEjLfpA7CI1X
05Ts07+6FzHbNZUcPQO8g/3+4M3apYev3JSqLmDQyqoBOe1u3Tgz0OYv5lGC9Hih6acm1Ee8mGqF
y+oUY0j28WygOvi4hJnAFT6uXziZVs4Z2p+rJPXuQMVWbU3fjfBGSZ4ZHqnnrVWfiXIil4jbcLxv
0am5fWz6mKSfqKqBX5Y+95N/r1LM3vAMULTJxSlpO3T1ZkasgWV3HARew/AZxhiR3d++nhqf90Se
33RIjkYoRUFK0fnhqqmqxSA6OMaBRaFCWWiFd++wqqbsjJ6P5xOsFYI51wTCnDD/Prq+WapFEaDR
DRfWwQN3kBREhNexq0/B964ddvV4P0UBXqasLpZz1oFAmPWZCTA834E+eie+i+N3IEiMs+dOPdFx
Hx++NGPbI6Vzcu2s21mwcCCibxQZ3urmdIY6VA67SnS/nj++Gh3l+4nBPzb5sJ6xdBUnBqGKgxFI
wiApUoyP3WlMt80ZIbdVMtu8LgAkV1Y6XCIlvwIvxOW4xSkUfFBpOadXp97EPMkP13qczjh8OIK1
63Dq6UHZiSiLSLf28A9tg3Og6a01KXtbICfIvX2NDMEJ0v1Q+afGYCYifLq2rc2BxZrU5K8282/H
hQLHLewb2OUUZGgloJCHYGiOetfbXVyMkMqqM8NqV9g6rQaxk2ZxFg2nkkaPfXuWo+m4vbHOaYdT
kcibSs1yXgRUp1WfhqvCluehn9BHGTeCO8FxX88G9+v3/9Fv/4+1h6MgbTQ+d3izc3n126OrmTH0
jkKlRngQhLVpI1VlBeVuO59FeoTSX19OzL/vcKhtPnWOhYLTCNYkH64XRAK/WkWjCPVR9NdAUunW
anZ0RNaGYt93kESIcszEtseTmP1tL33nnpi/a604dSuzw/+nWzFIduHFs+gdnk4zLaiN3BETxEgT
i19a/ul1XUi4rv4tDuJXaj9ctvF93Gb70YvOTgzEsTlHE9KRbDj8U51L6N8GXiSTArfYnNx0sN0A
XFojY8xOXxGi3JRyeIXcuveqkdTjaa/ayvMYdS9Ke+LtH1t6+fRtTvqazWnInu/yt7uI7Kgd6CsN
rlICyqWu4aDnKVM3brIF3qyuRampjsMmw/37xADMD3gw/B8ufbDwVHEz1iMuHW6jEB7IdaKcSGaz
xWPjWk+1CwRe513mX4QiPK+Gl6Jp73GL2hS4kVWRc6eLk6jBkS+QoZAqJTZUE9bjj4OBqWWGWC7+
84A0ROc1EvmqwoSE1wTwfkfj58J0/HMrbpZdWJ9NVrytdWXtjTFwYrvRp+gmE9wbCcpTf7IYP7JE
YgUEmAJDhwOPeXB/kRJ1E7GTk1uX/XpuNrRN4jKRwGSDd9Nfmd11KAHz2pObxNEr21ySQE4VX5SD
CgUDUN+HyM5krYJbDP4hG3prbEV38WieW06NaKhZvg9V/fr1JDlWNersCLwW3VIxRzp4ZIwDsbb6
pcEmDWpm6NNmWPdFv/YRnw6RuVWM6MZg/zbgeYCKL/3uqh4JftWjbajOh/h3vF8vFdkAjSq3Goas
NNU5Fnx9n8d2cQMcjo9ZA1zjvz5OHVonnHhbeCQpMs0KblqGLEidfSjU+CmeLAjPFhcX431fZ5h4
tkssSU4saEemr6FqFskrcwQtd/HxHqYaBVyiU0Y1OuOhplvMW28IT9mC8W+h2LmEIJxnGLD+K8/O
N8NjqzpCkoMPWSR0iwqTorEMg40MzLX6XAv9PHFA1E192WjjBpiS/A0Fe3PcRLOTVdyRtRRIbS4f
YTqytRw8uVbXSIeDgo+08tdli7lsGt84pbJP+mQ79jupB+wl+mz3vM04Z4xDeIvL2YklXR69DYxG
QGIxt7H1gyVdEooXOLbBhlLikUNQsimwbhEERXSBMaBuHR+sUl10aG/iyH+uNX+ZQEoURYe/ZfQD
kc9G1C2NlhKD1XOSw38qGea0Uir5coT4P5anis8ju/EM9wqgYsBScgk/ThlIbCGKR5XpgkNF6fT7
2jBWBrwxTFTMnyZ6J2V6wDkQs/IghMuVbAJkIbGe7iINSyxzeWIqHdkTDCFMTXXAqTiEHNxPZGCT
Khymksi6ZV+NMN/TqyRGataJEpKeUj77bbsTmXaBfWyC3jf7EYyjayacXhP9osl8cKD6X5nhzC5I
tgwRtdLBi+2jkiOj71OahZ62kCSILEI93k62vSZlYW2XfPUNNzn5xU2WwDDAZ8RX0/cTo3PsbdFI
YQ1GCwbycFA7xbnaj+XINA/KdAupcG9rxbWVOfekOayTO7zl0fgqeFHhVhTF9l1UT3sn1s5oUH0f
IEl+fTvz1Q72b3i9rDa6Ba1JP9yNEhQz0iHZzLXCCrOyjkaR/TNoLEhIKBZYbspcff3rl4TnzHGF
8aZoOdgNmhqTXRLjRrfXAcuxP5xRWxzP+Mg28FSW3NGpV3+kSDRw5gPmgRbNGjP/+W8FUlWQvYIQ
AhMQYX0PAhx0BmPrN8GmLjin+9WVVyo3voDjgzH2orb9U5/oPOUPhxl9GQImmwgX2hkfb6BE1iia
ihuosQmDPeE/DiWxGPNpOVb2lhFvdRPNuo6wQ1fABNtNO+cMm+JmePp69I/tL7SFbNWcAddPH2dO
57MbB7zkMTgqCsct1W6XWXiC25fOuB1UG2p1t/76msdgVwPAEyIEB7P5rX98fBlKTC4sNlY8iwhE
r69Eo58py2yhldY77tpYgSKAQGUNGXdz4trHViNTxTd2Zgaa5qejuYOVI0ym0YXE4/rvvWHfYVa9
q+knd5axxUVha9EpoWNCJYbRXVNeBY2+zZWR+BV7hwLwxA0dm4ymYVjI8GDT25/KMEwist4RQOld
dK52we0k6ysd4eGQVFjK11d0rpfFmJ5lMt6KcLr8+vqfJwDHRDpJc9PQtJDpfHwXUdSrQ+EzHjnB
VuQHZVNyDr3mzuuDp2csfRGqbr++4pG6ikvaiBgEEkvUCgc7e2IGdj5GktQSiD0SPuei9s+czNwR
Vs1B7dwo/DX2N8vY0nagwvtQnqx956f6+AFyIuDrY5NExeAc9s8wnBpaL0lGgAkNPlG61YbHPm3c
GSZDFL2xGfdBhwYPQK0b36I+cU8Mwue6Yj6TmLokLYMaRzvYFSdfqxK7AIcAjdvMxa7VN2d/4Lrx
dj6h6QVB9udZ8bOEEZ6a2iJADfb1TXzGCSDc0mGmbYSpKLKSj+8+Uy2IeU4+uB32jMTU0dWJb0JY
CHUxrmqW4a8v9/nTkypFIbscMDvl9DwVf1t227gXNaX2wIEUZGyAvFnjfIslMgzM/96l9IMp1qk5
FKWCS8mIF4gEMSqumyxcqkZ/ajE79iIdHdQD+3uajodAb67p6OQllxJey7StbuzRWncVLMKsZPcA
ElGXKp5ECnSaRUR+vJsbP6LKvFR878fXA3zsW8bCE9YAZkP4/xysq6AJKXWhRfMozPfE0p5Vk30f
2PIiuC26H5bvoxc+ifEd+ZQonlRQXg5zYJ4Hk6jOazhoSTG4NW74cIy3MSRWrZ7tvDCMxKGSHPtt
pzwSL0BsVrZECP/w9WN/LlpYSmiOIHOZ11EETh/mFclyrcBZdnBbLAzyTUTNGMTfe/nYsH2RX3cK
1TzyxtFeEflEgc0/Z+bG7/NYr8sqzMoQSW0AKcoKzq3cu9MjkLa3gJaGggR8tLJ17Nj3lYmSQstu
Z7Xm1w995F3z1JxHeGBaaYetF6vuTK3Pld61SmWlaj6uIv1OTyJXFMGiRsxrjOETvbWLry97ZMlg
wRRE5EGtl/zr47NnuAgNGmmCrgEcotEnLPHGq7R2ldU4oSKw+Ppyx54SXIQ9ghE3rUOooMudOUlr
6N3RTtyQA6cVBKvWNNxYMJPSXU7PVpTxqR3q854s5wpYsC8TdU5l9PEpp6wAoojS3u3oGbXDvTlE
S2T6G4q1zFqo2DT56i05WwtZ/wuLpOTci4kqsINjHuJVjpXqTZ3rvWuGVNsy2ff427UtISFBfKL9
fWxwDZbhmTvA+eywr4hJp6OPiD+xdkZPoyWuwpejquFZTSpOhJtJ0JvbNhhOVBy/cJODzReygopM
kWQ+joUHc6iCtyewaexdR3/zOmh1dbwuy3IVBPmPkGZAbj1r5IEklr8JUtTmAj6LsO+/nlnHFg0Y
E/OaRWPiUxEylXXo67nE7jkJNkFuLDpDuyBfhiBEYkUdZdUgBv/6kkfHG7tRe/5i52/246ySEb4B
Wcpzk5FHwGGHjX+9jNubSPddw6I5ie9e0p7YCY8U21KywWs6CD0mSIebPBF9OBbhwusKJ3XtDudV
X9Rbj+SGWNnEMzYfF0vfdxBtUQGEsj77+qmPDbRJhUnNxxSTM2vt99Wy7azajCUDPXrdVl0WbEtw
stdZ47vmbui1E9/usQUKXJGQCAQm8tO6OGlG3VR2ywJVklMVtMs4kheW+hCkgDI0XL5+uCNYO6Nr
MLYmWx9N/7nm+a2mMY3AVltD5XNFPWKX1rZ8E8SggOG247AeY4oc56Y35Ymd/tOgOvP3ihCXU7qK
xfzhoIbYrZHSSFMbh84yxOcv6jkrNjsUf1CAyCpS3b/6pL8uiW+9ZGzxNjp4UoMohlYrRxVbauR2
Mq02CkGl5IJcpvQYCtvck51VufiaYyk1nKLKiE/vlcuzGnJunzvr7D0fB5pcKgwdeuABRS1xx4ye
ykvHmSNs2IyXhZm+j0P94tj2tW1v4lR59NT4p15iy6ElCDJGAr6S4VF23okN6tdh5cNiNt8XpQeG
X4iJ4Sx9vK9awUSVdQQOj3R+Yl56p7SbsW22hHgg+1IqGzVqM7oiLAiCtFHBRMuMmMLMMu3FY5Bg
wvkt6ZK93Qc30lFfLdVLlyUBxpGlbUNaeJ7KTjc5mAvVsX6uRbg3eNZ5RoAa++Wp/s2xQXaIH5mb
RxzMnYMVqvUjvU8aSAt4VS/xOl1NKUraul8PauIaRX9qbTp+vdluEFk68NfBnGr0iuRJtVLdqNEv
CHwlxw9Toru5Wz43STNRn2ndcJkl90kYrWBDr/CVcyvs/xKEXqZpf0tMcaLC+dzN5I1SO6tUN7Qz
EZZ+fKN+ONZWS4AYjgv35SJQCYqJ0j13v8NAIZH9pvHbtZ5r5yaC7axfDWW7wv85W5744D6VmfN9
aDTwOZxDaTxcuAkwx8jao3lehGIvkBUVdXrhYbjEYrryytElYGjnGOFT3doPXQ3TJlHdMj2xfB/q
x+ellBqI7RqYADbH4XevNW3XC2PmcmrJDvvCZZlHe2NEKOYTvSn8B7wvb9H+nTd+sYKEf1OY7NsA
8TjQ4KhDn4YDCBpIF43mbcepf1DNW5KKL/Ar8R4qTMIIBzxR2ci5hDj4KmfuA3ssw/eZfWIMaVEg
NYHiZis7nzmEDNp4CPTwsaproNY4W/qWRsOPJi3ug5D+ImfOsazPAmr6RoEWMNh7rUh/GPxhlbcv
STuQfKRYRHR7c0SMcu0QHkdj4sSC8hkdgSpA8pVgwwQzZ707mH5aUdjo62CvkIaVlvaThWmyKC4M
hM1aEz/lmTzDJGrpDOkS+cZ9pZ/k7sxr1sfRs1TouzN1AHiCA8bHWxjL2DGs3J7xOeUB+5KzMUWE
1GIR3fcvNTbkbbzvtf2QhTtaH3ETnCiUPu+qrKQzXZ3lVIBCH1aIZkdUQKrh0hyO+p0N227K9obX
XxLriNoSq3Vq1cHVI/Pn19/c522V6/LxU6CJebIfrkeBVeukvuH1IvWLuqETGSj72HzB6ouDZIoY
/SQFdR7Lw7GeSVlAsBqhRIdtrgbhWpfpEQ2+QL42ctjbpXqjexlJzfkTyuF86q96Q9+Opgj++lTj
cbku041FH6uaj+/Z8wsMrAlDcqXv/cTT7k4nwCMv43KZmLC2IC63GH9HQXyj9eyiTfOTw/Dz10N+
/F3P7BHLwp2EmubjTZRRjPwsdUa3GDBL8KwVYYR7PGVvjQsvIFQkbs7ynVHEt19fd36Vh+POJgc5
RlhwtA67ZKMiFEPzMPRpK1ZR2oqNtFap9QwVYP31lY4+IVwUCIicdbjeQbE2kvSSYNtKh8ODTGrV
8D8sp3jJ9CvcqGGaLsJOwVU4eMq68Onra3/eYClJcADRKNqYXodIu+/FDZojPiTfSFx8tlZ+Q1kh
3lU4aYJEna+vNu+Mn8YUuT2LB141nw52iiEd9KAs8TrsplmOUAJZp3W7cwZvP7fyKO0u2lNwzLGP
lvUKTJ8p/PkkhxB6mMTER0uOHb1X8YpD5TPR16yz3wpPuHWxjvr6O5rfrTkorj8Qa9ZDRxs6Cqwb
KWq8ndVp2arOie/r2ODjJgO2y8gLMrk/zuxYwfJPj3v4AzQY+r656nu5TcpLg/q5bU/BUscGH1YF
m50JeECV/PFqaPPGcCAs3LXy/gzmD2X6ReEVa1L8tpCVFrEanOEccKpamteIg3dOU5cTgZwp7ED6
Hy87MJtVVWGGmXp0PoVYnOWBSwp2tAiNWfxhP5JUstXDBqhoKq/V5j84O8/euo1oXf8iAuzlKzd3
tSzZstz0hUjshL13/vrzjIJ7j0TyijcBkiCAAc/mlDVr1npLQj0/2jnMW0cMBAvpEkmKOGmLj8/o
0VV+K9NSqMMvBuordfAMuxBKfXyytJOMoD9WUr3bmuqv9/f8iwDEagKYdkrogouzDKJTTKGmidEH
0yO0ifrgpI3jeYQF1Vh4GWqX1Bz/RIfvu8C6+1n6jBDrX6PceqZQB5Tmu7CJr8Fg3JnjJ0HP2fl1
q0qWAAFQ3AG+oDgaj8W3y1OAO5pzhz0IAOyCsQJuvX8hfD+5E4iN0cK/KULK1JToueUT6BYn8t7/
BRuHAPSGxiOZZhuYxMWVKtdqMyHCS6szk+9hgP8eEvrr84l7FotgaWcjbER1bm4KHcA+ZRDzi91Y
4R+ga0RYL9DNr4bRXlE7uJdi5VmNlb0y1tbOx9tTGLZxb69w1diY1FCxGatVPpXwcQXQEqXRW4kq
UWGCbp5tT0utQ1h/BXZpJ3tZ0saBJ8iyqqSJpIzLl2dcRkXWQHcGOYZOLGXusdbPMypc/lR5STPe
t8VJo8/wr9cTYSaevMAEVJoeixnWR4NbKp1Gr6Lo688RErjzWYmNW4nCfQSW/f3hNj5SBUFPpZDi
FXjWxcEeUSJCuQ/+2Jg1D4biDcYXTQpOTjB8GNWfPjqY4+zsvB62oskLtY4mCv+s9qwUNMAYq270
wjj42OEVEYTSk9QPH+vs1ipXX3k0U6CVeZS7/+FrYQtQ6ea6cOzF+xvv0h4xZ3pJ2jihNf1jLG9z
jux1oF9KbJlCSBP/LQWl2g0bBx4H6f4yP8E+VZsljY0EKVlK8K/A37fv+iP69dfkiiRYhxI1XIad
pd24t1XqSIDMOD/cWYvIMCg18s15wc0xQIjXtJtGMR190S/K3OFhg8ObbuzM7/bKAriwBZeGAsei
daOY6BfUYz95iRrf0BY+M95TlGMRBvSwbiHuxRC7o9+Qqz+/v7SbX/tq5MXXjpqcSUJ5AKY4+nLz
d5sOXVGhrGacx0m4+e6BTDYCL9VedhEcUTq8yzfUCF3eNwda3EY/UEXpbkbRnIwZKU+Ti0nbSeM3
Ai81fRsQAaAKIJOLc4rYrRLJlkC0GMYBFZ5TBaZzlD75TXd+fyJftuPiwqUMaMMMtG0WctkTisbQ
yFXYRF4rR2cZY+4DFLv5qMfxeaxRAJbr6eZD6Ic+N94Z1ngwJfVW4a7ghnV/Ubry77GcXaMs7GMy
lbaH9MpOUrQ59TQVQNQgc0R5+O2l2yMlnxsTkxGr2o38+wz6/IzbMqJtOHM5e32FzV0tkES05YTO
3zJI9vGM6oGAEwVxcIqM7G6W8+d4yJ+V+m40acyGp2b+No+84d5fi61NTbeZu4eXG3qQi+xCtbPK
QmuUDNcyXsrQI2ED7y3PMoUux3Bq4Fm9P+TWhWDwxgCKqVMeEUKXrwvu/WzrA1abiLv1g6tOQGLK
s5XTh52ex7GkYDJfMsia7w+69Z0mtHOommhsssPfDhpUYTUZgFY8DeUmxU4vCH08pJrs5ap/sLvx
3mKB3x9yc1EFUIkqkKmvS1h1hYQRgmJscwSeRnThLeosUkcxZvyOVqs7xlDtLNxYSntn6K0pBpwF
7pc6O++qxarOeRcHOl55hKnkbLbgVHEu64Hahvrs9vGPucIh0NjpaGwFEHoo8OWQFaDYuJjisWx6
K44YtC+jmyj8kl2haIOt1L9vsbJ9eKlAPX0hLS5TmHHu4i7VGGoowDaDqMqN2Q2otaiNvxP1N6eS
gSgwQJEEcfh246T1MMQY3QDuoqwowxstu+GDeIlOcntg8lm94Mek7aXBG0VEPvHVuOrbcYMyQ7NN
4lGixXdp8VMykfiWbdRFHiadY5MBLc0/YFvlZg+Cf/j+1t08LRrVcxl41Zp91saajDALBeqqz+6c
eDiidX+XYBAVdo/qTGOBTuv7I24fFsAfgmm2AUvo+8Sf+47btZ9gdaLic5aSAE2K+iEdAvxQtSsM
fQxq82et/E/pIsVr8ALi2UFUejvZc9KokvAUxW8TDnV8KkLzXObzOblmdnroSoxscCsYdp52axqF
2MZ0awAOw3NaFYo1Ke27MAdBVmoqzgw8fqfZmjEyyz2t+ij5Ep31Tv1oZOovg25FEHbXEVdZ0bmY
urx2GwxNUcLBXyX07KGJkXAa60Np6Q2uYliAdHtM3K19AS+JwirbAs7LYp7CqprUFOKRZ1nzuQxk
9IHQSZyHc1TnnwzLU3Exfn9fbI5I11Dgqi3RBn+7MgFodsfp1NHD9guhYfxZYNO3ZAJ4kmGuDk5q
j7awdfVTMUe4Fq4Rt/Hi6m+0sfFDsyF2wrzUa/leaTDynaynMFIu/u4m2PxABFlkUF+gCJc9IlvX
5mHQB2rhkXHr2u7q1DlKgdWDcTby5BiY1U6et/l9nDDGojUGf+ftjNbt7FiYzIxe7XysfeeAI8tB
iDPk80M674Ekt6InCSX6JkL1ZgXRp3gdQwViw4Qh/EWlvdbEsdj8o2lUoDgPcmadhDD0+3tma1Cx
OUWjmwbS8nbw/RZHxa5mBQ1o6WrwGNbIzyayq/jyscgdjJ5UJO32QNGbw1ItZBX/0TN9O7EGdhpN
EzJshi9aVCWfJSAv2AmeBUs+T9JniCVm5u+E6s2LAiibKNpyTlaPsHmKAyPB4cWLOvVQNsc4+DOd
v+A7fHJgqUNepOvRp5brm/Wh3dN63tq9DgmVrlOr4X2/OJ55lSdxjlGLV/4aZuM06AGhwKFGDXYy
GQ75uMfK35pkB1AIrXpau6t+c5mluooQF18L6LaWyDXiC7Wkj5Ws3TLp65hY7mj8p/ScUpTMq4h9
ZS6zR+Ab8KADYJkKgt8YKaQuKOOsgAIapqh0dtc4TZ8V+68MmdX39/IaaiUy5VdDi+P8Cp6SCJun
qWeGZ/hAyeQ2HNVpOodE2tRKWG0Tx5JjSx6kBShSYlEA9W7nN4gcZ/leo+8B2osuk7ESjLKNXpWD
UOPz5ZlhtJvhZ1ee29ZzIhgWZLb113YOPkm77OvNtIACvKAfCamqZVI56XULTQxkaGHdJ0WHusn4
re7k71VdXQFk3FDxPTgF8ueEz+87ny0i/eqzwdTTTdS2kEGlQmIwB0A/Jv9LPuWfBLtIpH5oAX5V
yu/0cx/i8OBrv0fsgzmev6eogY9Q7+yBjUNGpBbYq5ca2jI7mZrQSPx2BApt0IVoaMxk+V0e+JfK
SQ8RPXo8zy7vf/tGLs+QpESitwZ1UvykV7tOxpykArtCgk2+MeLw6nRIAd/HebMz0NYCU/yEQiI6
TvJKaCFFZ9DJaip1sgVV1E95/GOB2EjujORJIJVnFfsYE3EDPLl35nXrbDE2OBHRd6Jot7jqI0eC
nFUqfKXuH6rMuAE9c8f2NpTyX+NoPznT7yIKrqkdPoKW+tz25cm3//wPM00RRKCihMbJ4nwj+q7M
VLkAXyvhDwR1nPRj0Sf3uqT9/f5Am7tI9GjR1dC5GxfPszazcX01iWH47uFISUFW7p0UBcfEa9qY
EovVu5oJgPD9YZcBW8AgRHrDfwXWetlcwbBFxT4G2Wspks+iuuGb4F7S/qhbCR66+Lsh3CSTYr0/
7Opa/Gdci668hazTSqQok43O1mMZtYgWXyXBl4/CQ4AzjF4BhDKR16mepHPTlJS8W9TmjL3NtYwe
4gfg/cEGA7rJ9bzYXLU8wIvstd4zsV1rivsiEGK70SFBLcqIn7DvqRIXqePjnBDR8Wax088mKIL3
52G56i+/gl8AepMNtiq11ZGsSnaEaEZlYnAGSjjliqjl5to0w1WpjFNF5eX9IVdH+mVMiDH4nIC8
tpfHCuvExilqu/fiJLoJzOpkHJQk+EAf6ZDKFzv+yrq4lvJvE7B/xnUoY3GMZLgcb4PWPKF+3KrM
+IiQhTbjw9fyYsTt0vL9eyHmZyNCxVtpJ91cxsqXYWFesclNimhLffnBrxCkBrHpqbVxE3KGHfqv
bfNn2Kl7bQ3xBa9vJDEUhQiYnYy0LrGocVRoVTqh+qJmniMMAjscP2LnSVBOC/V3McgfsgTVJr1+
0IbmLql2a7fiebD+CRD/FfY2kWQxyVKb1LU2DYOX/w5wdxED18hJwwB6UrsvamkKhfKPWvhtZ1Np
W+NSoqRfpZHTG4vwxTbVMVsGFSz8Q+Ikc4e0olGXYuv+c46dM+2Cg4yAo0H/3Kz7I6VS3DKdnVO9
Fc14Gf7fX7GI1olq92GsNsMLqf6FzVDNwuXmWhQxph7/iPYJ6NzO12/OOuUJUkFy7VXwTuB84wla
D56InglAVKEbVo86MJ/2VGTJB3pcbiiNZznNdzbdxiejRC3Q0XQh1rURGUvhITEAbRry6NYtypjR
Ad11bHjMJyPGJ0zbqwWJSVxsMUYUOC4gXIDYFsnHjH0wGWE4eOkEqGrWPw4dbyrpOFvO0Yr2wtXm
aCgMYcokMHPLB3hH8if5JV0HIYo4Dgic6Wh25HeV/K109sirm5MJGhQ9MwIjBBw+/VVe1UUqzt8B
obFTu6t4wlRtcByt6AAIAflP5E796oed/ls1RuIG6RyJO0LOqIgts2ilwJnTqCRuARC6iWJcG/we
cWTbOR1bkR/8hig8Cwjki/Lt68+LJaW1ZtnsPaTGTy+0DBR0Kiu6JThdxjiPVkZ7qCWJT5Z2bp3N
mUWmSQczsMEz8qd4LsrE+Sf4+92zEIhKi+wOzhp+4G5iwyOI9gQ1N25XOhjc8gh7UL9b9l0lJ5B6
wH+DJ1jv8JJvbfRkmd0VXpPAzjr/KasQkmi881Hrg9u0KEdnZLOFXycDLvT90SgKV8DBqqj4FI93
rX4uQ+UsRD0Rjj5YSUeChQhlcckrawfgufnlr37H4hoY7TBKqAX+w5rI8x/a+C1UglPcfhtzb4h3
274b4R+JAXHnGUg9rOqAMc4GpWJySo14/CDqgD3AAQHlxkZTMT4VEhrYYXaOUSEXslR+nX5NTHVv
f2/cv8C56TsLmYM1UK0vh8CAK9J7bRydc6M/+raBL655VAvJw/keHyfpGJFdI1xcQURCVf/9i2Br
l0NTsamGgqngObiIH5xjx+xJ5yxYIpgJI8DB47s5yMr3CMnYlBweh5r/MKiA0oP+EQW1ZfSwy0Cv
8rnrPQ2HQ/EgDHkx2OdJY/QM8PDHZJh3cqpVi1hELASygWQZqFOSSb790FmtGjnuuXVoT36aCt5i
9aWKMdOIBtfvn8b6C+X8Q4oWXmpd0QB0ZXM8owlxDLGAC+qPdj17kJR2dv2KivXys2Cokk2DugWu
9vZn2VkGDDMyeg+3Fje0r5X60MUf9L7Heg3qKi8a+VkwGoUm0vsrv3XgtP8decmHlotYSc2I5FZ0
TQXJvQr+8qM/Q/U5oMAn1bvvl42UgwWg9e3QozdWt3CYKxGyLyPvl0i/aMMHoTvWDTyfhqPTho/+
9B2tF7fL9uiTW/cxtSZhBsUxXzVF9DSIhjrDryLsQHAjqSVAHhEpVe23jwrO5u/P6+Zwpo5CEyda
vJPerqjfxaM6jC22TBxlTeoOBbJrjvrZyFO37Pbq4ZujQfk1gJOSyi+h0klQZ2qHlKeXxVgftuiR
GeoN/SnAwyQfivP4/sdthQuxV4Hsiv8swwVOqIU6ZWyavKf7DPFW9DKm9ieEASzqInyeURcs9+rv
m6cE8L8IUwRJ4sbbOY27ppaMAcv1wTgF2pOP8En42wkNnrnSkVsJhb2zrJ9HfKvf/97NBMSgfwfZ
Blr1qt+AaW6NAh3nc5Cpuyv6JfbRg6PaMMf+nfY8NrWnt/qhsvdEBDaOJ2k59TIwpIheywtYEvmN
ruUNSoCBiuerIR0lhGEbuQLgoLhto98EA+D9j93YS6wpRXCeBEJiW1yZr3JJu2ojW62g2RpKdcDu
lfdnfAzbu0QyPV/fu/s2thIgaG5e8GVgZJcBOQ/0sWlzo/NyiSZcCA5dpBexeRA6WdqZZtmhU9Kd
T9wcFF0bHlzoqpCkv/1Eq0uyyQHt5X20rPaoRhRLUDYKeMrXI8qEUnX6/f6cbm0gWmIvvQwaclQS
3o5YW/08ktn0YIquvfmngPziaeppYYEY11MsP2EUfwbt9V+GBexFGwWewSrY+oHea2PAiZF7IhBd
cAFq8If0boy/S+kHmlWuaD1a5r+u7XOjofdIA0mx4Qqt9E0dvJuk1iYiKVhuCt1szJxVjBwpH1yn
+A6Pd9f52fbVGUuvndXdihO8O4TsPbe8vIq9KEfbcy6zvEK5RiSzfWLwLPnuSNkRhj3ctJGX5lMM
ihB10n8f+HUKKZRDLRWG2RKpKbXaqNZ6Qiiuk6Oi5Tdu2A+IKfcqEJlkT6Rnc2NRfbWhVQim5LKt
bCeBE49hyfsERnEZOJ4dgNiGEaXMD3HyG2KHEk3nedjlNy+bN2KB6dhb4sYxBN/47Y42pn4I4PjC
xi+koxPgtjELJ43oBrTBpWcv9LyFEKAIUhYqbv9hZ4PBBQcF+IrvX9wF1CxGU6prdrZmHMSNFw0g
vkjgjfA7GBMk97DKioMjZMk9SImIDos6gv56aBGzXwVINTeZcCCpnhAKDWss/uyf+IK7RoOsclvd
RvlqgrKzi1NHhqN1H3Q4ezufr2/+BnrRuIxsiIhPTldVup6xy5CjMpEIKKT83EcnHRFtPYrA9Xhh
dhMIEzM2b2Zlf8Ue6Wrjh/f+D9mKpEJIG9UPSvFUKt/OhQL9qy/1ovPSuP9cWP3J5t04ThfbmQ9C
vjmqMJ3AYP39UTd3PTKhXBgAXNbA5FHTkjR3cGE3U/UmHyK5g/eLPzPmfw5mKxx7OWyvc7IXxkXW
tlh6tjrFf0MIF1D6ePu5QJsScGpd58WdccHM81JDIK3ML0FgXiKsoNnzf2Rmexib9JLJexXhrc9+
M/xi52ltoVSxia3OlBg3uQQcDY3EAYIn1ydneJg6LrGucStQazsTvrHfGFl0ksRbWVsidJLSscqh
oWAWATwoc8ieXJQzXJHqKETRogSdVkk6AVo7RuXT8CWTPkvzHitcbKbl7IteD8VwSCtI57+d/RSX
x7mO/c4b4z9s++8wNQ9ZRkFiN7qIeVwNpAqJdKowNBEX82xHg5w40th5EsssxOF9P7o1CDSpVuiK
Q2VwzHZmeGtrKZClVLDLnKYlKlvKa5mMJO49pwyPxmi4QloGBviln+yn4cd4sOrQzXV3iOML+duX
neE3nmVIrmCJK94szsqYx07Q9k1TDjLuk0f03oPJeSyKBoZzhTgV+tB2zf9I2nQYzN3BN6IIABey
BQgOPMuX74kaYbU06Rm86sMfYdOfOin+OUb5Z6tyHoWIRZvkx372XVnKP/lO+yHLnDultvC1VihX
G3hatB9CR68PWveIaN9euFmnxNTgIJlARhAvutV+qAJ96Gu/8UyWwdYPFnqlSROeffwSujB0Z934
0rf5s+/DrTHtL1gZ8We/ynS+bwPpmwi/tFh2HiXrTUraLMSWaBFBJVy++WSo3tmoqY1XFz87gsAQ
DicUiYLsWbWSW5wlezFgc0Cwo+BURFFySZEYJvaoo4yNkD+IlJ/Wl74xXIFsNPLPvXoQEnUkHx5W
9hRT6AGjgCUawr0bR5cuAErB/biza9dhSTwd/vcnLa8f2tmRPwyNVzY6pGAMvtWOty/yA5Xh2vhb
ZU115en/GGA0Yf6IQxRBADWkZnbZ+SXr8wNoWBTDuQNo2a0AhcmslGar1IhhGG6MfHVTdljy8isa
NFciJH1wfG386EgQPe2MvU7FxNgaGFfxmOHft3GxzWcTt1K19tL8wZA/df0digSKfcLCkNwAcbXw
Lo/+kpw9mvj62KJATS2HxBOa+qqAF4D+1tO5rT3HiV0LOdK6oDpW8/39QyUcgwKecsPnna9db0NG
pV3HdUTbYeWtBgbMVBo9qz07+sdbrc1AugILHzScbS8GvsWWjhcPu+D/kA4GBB00pznYPeG8gogQ
hEet3bueNrABlAcEax7gFqjLJQRSlyX4an5Qe5htgvugmBwOL7ZJYx/cxMPHJKyLca0iubx0aayf
O5OzPhA8YEBTweomTK368lMrGZMaOZB8gXVFLTyLW4xMSfEsfkqG7EWvJEjOGC5mri95koB2Sfmu
Tto6RzaAuWI/R2AiOTcWiZKT1O3QVFrtxTJt1eapTv9A8JoGa+W2QhQ8cFtC1pc4OerOT3bP+9Ow
jteMTkQUUhEEiCWySZW71C8Tu/ZCE2AZhU3URMf63tJyNwIq8f5gL7iDt9kCoyEDzgUGpAu40dvj
h19yUE5R1LD16xc+RqHTiQK9ZgfTucU1y1Fu0sc6oKyBy6ueXhQrvUNHfS8YrtMjA3KiAClQlKPH
ufgdtjHpRTHBP3wOk/mTBK23QMGhtgA2o9gpnIYEigDvaE+kMBYazr0vHXEPB37v/b0zKSIXW0wK
v4L6Ef0MijvLTNnOjSzxkwBDYSraQJFdPLCBiWbpNzv4yyoTt6jwd+W1WF6xktfqzlXdeNf0Y51U
MSWvfoWIJa+eakMvcf9OvD+a7m5KExC6z/30yM78UiOpm3+ubaCekuFJeoxFe7OzDTfio6C+AeDA
bgUBDHFYX40+5b4y94pVwuiucUZGbzTEmYs2WhYZBxVNZxK+k69+fX/qN0fVaeKZyE5RURNz8mrU
bArivGiN0gujczqitMPiCxEw4ehTQ3CUkKytzZ1u/grzBsGBZiVoLJvvXLN/7bKXwCcQ+2zrR3UJ
/owSLwpvTj+5UV0iPPZ7Ki/J/JhgOtYp1s5Ebx1B0GCUIriPID4vnyfcP0YgaSW3rw0CjHfJ+GTo
z+IKEO/BCRteqcTmJH0eaMRPJnKvQsmcR9v7U785C+x1QH9E4fUNMAAaj7Q4rV+ANKKJ1/aHnFsY
3slBqAcLkJi4IEUjDx15r0QjM673CuUv1cTl4YNfQyNJ50ZaCUTFTpqbzhjVXqHoWHjdSgAsAJnz
T2X8YEHmN/2LNfwqEskFp4ka7bckaQ7ZdN8+m9Jh0Cy3ip7KdAT4srdSG5c3qbTw9wD1S5ASadSr
zTnqWSrZUKg9h8ZEMz+r5xnTYe4n0tYaBbSd9di4CESCKAiB5ClcRW+Ho4UuDaVSVN7QVw8JPvLk
o0CL09r6U530X/NsYOb4zx0tcoSMm6hRc54b41FKrLusmEiqfKomg7L30zYSxhdyM3PI04JXxduf
ltttKWejWnm1Np+HATdJzqgofEsRBdMicPUWEk7vDuYel3ylY8ZZFU1QtMOAxwoTurdDK11lzaM6
V1T2W3d+igsIfCU3AVXaCTk38fAcdSErFx8cKhpis8YN+nphcM3Lx50l2pgHUaYVeQJgB96/b3/M
6EwgLSuz9KZgPA7pl7kZ3VRRb7Y+3XcBtT3QR1GV35nGHmF0xZNiHkTHAX1mIdKwoh3VxYQlVEt8
Vq3Ug4+MIuQtxQkpxAADqIEwTZUxpsVixBPgHQrdB6sAVzM+amZyNEkyLbSquz+lwPSytP9QV4NL
9WgvqGzc60QUwYsipRS66G9niPS2USHKlZ4D2YUel6s1Ay7sIALsT20nHScd5xup8OTovjfr6zRB
mI8ohOIRGtMxmnRtrwK6kWW++UXiCnp1is1oRBd8srliYPQ61H6wLLHTW+48m7x+WmhUIuCJueJY
T+ZzQ/KpFP9lH0MCAi8Inotn93If13KcaX7E7d7WP+bys4Rdff8sNPAaIsnYtwexk8WqCShuJaVY
45AHhZQxlL0n2NYaUZVCUYV9DFRpcaTkwc+SWA4rr9UTbl3na03SG6f5fdE94EFzlcfou/glU28c
uuhZ4GhsP3+xMhCcy2C3Pi6OzeIKgDLLXUygJTtdGklMRjSEc5FwxhEIbqNDZsNiSVWfPsgZYThk
v5HTNf/uTSdyS5xpdl5pG3GeEjmvM0Ivz5BlNasj/VaGlFMtFIR7XaclbLgVVA+kbo96onnhLk9q
6/LlYkGejrKwDgFSvEle7cpGN01p1rTyxfHYsf6wguYgILsDRlFlbR7sMkVj4W4Ii5OtVFdm81DX
O2TlDYAJHHRKACCFMV1fxdY+m2s0SJ3CK2WTBsQ57GKvcqeZUAr8rjGfahg2NAUOiUlapndHASAW
Gg9+jOlk9LvMuqvit3u3zcaJ5WcJxgmuJmut3YbeJsTTgBObt9fW+kq18YbAPj4n3IYO1T2qFG0Z
eWP3tdfVF9oT/Rx3P+hurZLA3bApBYJgxZivEaYZpaQuPUxQD1rbHiQrOzfnqU4uhd4ey+6xBGqT
4+qVYCkV0Wvf8yDfeqfzE2hPslnwONMWG0Wdi5FkPy09Xe3dOs8uIlObMakdK7So4JiZkcS7VDpF
dXcv7JZLiAzvX3sb8YIyJyxM8nTRTxB//mqvOgXlzjKPSk8uBBKle/GlH6XmoE57GLeNo/hmqEWi
oRW95VspQznd9zoIPgrAjZA/dobgmAcExPn7v/02PBzofHIMgBRSE3v7bYnaWRPUzcITZTBBA1UV
6YSKOOZ6O6dtPYtiJBH/oQ4LoM3bkaJel7PeMooXmwrAmaL/B9v7IMV7B2hzpBfVdR5zUE6WW0Yq
k6Rou8LLCSKhqt6mGdw/1Xl92CtebHR5+CpRQaK/hUbX0qQz1Us9bfKp8Aa0NcnHmjE420Z6K4Gj
+VwaoqFLL98tLMl9f+V2h15sS3OMkJzphsJrmvqFwTsXFN9r8HHyH8aou42WuoXiHAJCxs7QYhu+
vbD4ahgtwpcM9y1jMcNVacRKX5UFjuNVc2onylVW5WYjcOYPVuwcFft+aM9J3d8bmKELXJMdZZcs
o9qIk+TO9bURIuhnCtg2dxgQ9aWTgyyBbxowaPUAa7QjutJtdidF5w5VcvGi1EvJSw1kVQS8qsK4
ercdJIo1y+mgmCyQatAJOE5vt3ZSpK3tdz6HaPziULyuJk4sN0icPOlRChSW5hD0xJJoNXR76i1b
ux3/K3GVim24BOUYoV6UGZrUXp1wgnVSYt6pVBNdmQO2s+5iXZcfCmqdxEmA5WnnLz40CZ1BBY2J
njXPZXa91NwEn6nB+JuqjEgkfRSfa4VoZR8UXkRjvAMmWH2uqoEH5B0mGDA8TxdhZOIKgFQFFCfp
g2PIJIvCAS18hQfA+1+7qoqJkRAAwB4Dlry2LNGZqdUVWmzmXmPIZ6xJPukB3j7qHkRhVQJiGKGW
AiqEssyqWyuPNOvGjGHGkV5lmF8j0z6kKFf1snMnQDEV2mFavId5XD8sxbjUgRAVxVV8dbcPTVCG
VWPlXibpN/NYlA0d4u4QmdIxJPWWKLurOPpUaXxAhuk2hN0HMvhjqHY4ce91y1f3nvgxsOZR/wR/
iT7P240lhdDITEnKvTz45MASywnWQY6KuJtln/8/UqyttX093uLa6zMeKoHj8/HNI4Kbrs3xBDHh
Vf50lhO+mqNqNa3rZMeXd61ojIXR0UmOWrGzzdZJFt9O+Rt0BPwBdsHizq+0okDflThuxLorzFjy
nNG1Nv6sTHOBf1l6sab0MqdQQ8pe+TT14YdURi+/iPe0TrcOl0FMpxDLvmdnvF2GOq5zylHcnDEv
1iaPjsLGNuSs94W+89k7Qy3L/mBfJh3R3oKtjUtHEx86GlCi1h3v5gPK9li0oBAoppCyfOBUOeJO
cVMX1A7Qh8swg2FjtXn+hzwhiKDnX6KkeiSweFKmfUut1j74P5Jp+pGB7p9D6WCZ4U79f3WBijXH
lZVKgUAn2YsbI1R8x5hzrixZMg4CmtR18c+ps37PBdbqWDy9H8q29xhdD1HpFDoji/G6sMnjro+5
JFSOeRcdyxZBZhza0DQ4VlwcQ0GVm73nOF/yLjj2JvpCe/DR9UXNVyPARfUGpB/p5uL6iCDgmL5J
2iBJz4Jp5denZpxdEcVthIZM1JT8LHcD484YkVdQvuzMwqp8hYwbzVeoSUgMrz1MmyQqDGwqCzDI
3bVEiWRsLN+dixgQnn+v+w8dTbDa17wgnL+9P/a6zAuuEgkbtKoYnHao2KOvHhEqbRSp6P3Ma+pf
uMZQuiSzBy0xBcNJlfpTLLhCcndKISkJhhTFGKD3R0FlzPsONBjdIA4i1a9LXz1ngekWw1/v/8Y1
FvPlN+KSC3xabMxFDyShQD3mGAJ4osQpVEFlB6YheBKpoRIv6Qdh5ip4u7qRYHmzFxK29oeFyKyw
fAdFzfl4O0fpXFR20zJHY/QVayhXFDmF9Vs8d6cEdoOK+B5i5+fAD8+y/Vmqs9P7MyCOwZv8hgmg
CUQWyUuFIKi9/QFtmExJaVj8AK060JP8rGOdqGHf9P4wmx/6epzFRKtTFMitGIcaQzkPKDVBqhlo
Lww+RcPk0Dh4ZEeukxLkRblB2btvN5dalD5ogZr4Ui9JiBqIhzAsdfostPeqY5EeO+3UovPX2qRz
FJPD7Pdgzq6Z7TkJbwRjOl1QpCGSMs1LFGLVGnpv4KnHu1Y5yUN4SRPDa8lD8jrZqX1uZBX015Fz
FgqadBUWZw6x68kkJBHXI/lBlOwDKie80DjuXPeUM6J8Z8SXy3q5g2yqSQL6hgaQuljZ2Z8nK6yw
0lGr4oCOMVXX5GD1CNOgrRgDfVUprYo+s67gWRz4FE6im4CUg3oWUMhIR9dc33mvbaSYzMP//qhF
9J/1sOABxHbzqSI1Y3dopqeQIz3iC/MCO0Ut36l2Bl2/TzlMr0ddzL6WlJkxi6ko5Nw1bABHPMfn
70r2I/EnFw6sG8+la7c70sbb45JJotFDxWiF7knyRMEWGMmBSn7OFeNi8gQVdAF9wBSWxoSvf+vt
EM7LHqZkM8bDd0FykeI/iI7FPJu13pmBxMgzPfSACc6xyMZ/wSeXdhRYxQTxdmgP1oRaj8xjolYO
bXw1oVS9PJvgAfehfjGAPjRRjwArVXEaF+8Hn5UXui3W5dWvXKyLqrdxomuSMD38g65eIV/UUaVK
gJ5aBA6CJpJvqF57VafCzRKZnue3QzCGyAz5R9+SBHh1lP4usg9izwqe8hzvZEdbCRs/UUetghox
PWJxsF9dluUE7bEzotwrhY0bkzmDlrUT9aOJCah4TkcgVbo09QRQSHi9CATTNHKyNE4eDaI8knbe
nf+PaRPSltQY6Bcvpi3TM5zt7CT37K8YbJ91k7YF0MuBjBIklfiB4mjLWn/CzEv2Ky+F/zfLXNdm
eKaw6AqOXlCZh9q4r4zkZ2tTrBxk/6i2OydP/JK3McjC/Indj+GPKAssYpBcapWVmFpEqnFHednT
9eKka791Z4+as46vDITINXQnRQjDL5apkvJxxAU28qxURpa382Qc98IYXcyapsF8GHxrZ/Nu7Ayh
hE/7iFILX7ckXxqxaXd0SjDxMbOPEbC9SDW9PqzOQTVFrm/53+JSv7ej7ktS558dyiFtPlzkKjxI
T1Ou4PuzR+fbCPmi8IfFDUURVGaWJBI1b8IxTDJ+kkUzb5KPSRmep7n8Zvf653SULqacXNIQuSaE
dhTVbZT6Dz8MvgSq/CtQXX+iRGfv5dobS0M5AXUOrj1wRstObYXkTjFoQwRfN3JD7AI7OTso42Nb
tZ6RHXVpb8DNlREYVx6xLA/Y87dntuutsYv7OPIILjD+Zjezcdik7ofllxmDJop9ShzhuQfn1FrG
URflUdPof4Mgp/ARaCcl+GgN/V6utc7pUB40UIAXogTIty6CcsdTQlINKUQ2o7zJjf49VuRfffW9
DfJjEbdPUVWd5Ky44XwaTMNf4HF/Oigj4bHwC6ng92Pv1iQJ80Zh4igQFUtUPEigBsVPnpPyzM4M
6/tMas5s6NbNMDgOy4Ne2tyLSXIwle9fq7i4zmosu01MtyG08zMPxz1g6EZgg/qEuDYFGKQuqQUt
Fo4Oy4B+MPKhRX9NZTRmhXpfpX6vE4Rc2iTgbGc1oNFWdcPpTu/nH7qD+02h5Ecp7q5D7T80+rXR
7G8mz+laBkwtabyrYT9Q80xU0M57APyN7Q2+G1KT8GoGGLBY1L6XR7kPbH5zqd11eNz31fx1Uvzb
oAJIj7Rf1WTdlEz729HDz2mVXrTPSHd+aOucZvz0u23q9FBMQwjTzTjvrPHGhuO3AXCCyMdj5iVL
eHV5RV3bZgniCF7vK3dFpH58rGT1PgnGr5BUvmsO1CfUoPBa89QRq4c4+pnp10Gu/kI6ea80vqpM
U98TkkQI6tI6A932dm1TZDAjqUE2bk6dr1ETPqLQ+U0YpDXNg1Vrd3KcIqKPmJ/sPwqo1c5UiL9+
cRO97CswdUBcVwm4aqSOnJcxTghy5iFKhCQSHWYVlw2ah0n0t4VyThRyayrxaaoC3j3JXW23f3ZG
uMfaX7/9mQmqiJbBu4MHyKLiR3EVBkkbIFuLagI6zne93V4bM3yM5/yTrFMCcMJ7O6Tylk/St515
EH/5ah4cekQC40oCsXhXBkCpZDoUqPchD2VhES8Qp42KO0TSncjEQrw/pvopMs65pu0swsZRAfWt
gy/8H87OazduJFrXT0SAOdyy2UlZsiWHG2I8splz5tPvr3SAs91sQsRsDDCAYcDVLBZXrfAHYSJz
Nd3HcjM2pczq4QNT1QXp3VwMrpPj2xJP+wEiYrNpEb9SXVLB00eATU9PV1/2Eelyl3KBcrw30jQQ
uihJjhckBtBqMLmVA4/VOohuBqfylEkbD7xSXbM6ACWR5Fq4+SzSkk7PzP/n5upg6OLaflnDcrB6
t+8Q8+0mfNE6E6ldvCkUufpHzoRYRM78f9qIBNdll+hj4GlOr0mgTRaBtW/iUTIyc/Bsv3gC6vI8
hK0n+/k+sOsble4bME8A/0a9cctcY6X46hlcME4QEBdK3Muvng6OVsuSPXwAnWabFDMp9mV2n9DV
DbDoANHypwmjL2pHVmo6L+2MmqnB8CZsf+elupOCdJc3asSn0OMPG79Vaf/L0MYHIar1+aexdjod
7AmFzKSQC1oEckWqutmWHHyNa2oiosMQxTc9ghIpRqvoehpxshETr1uvbM5fKy7yFOAoWg3sAhkt
HYAvnbeOVQPzXxtQuEjH//PzcXcC5KCdBsl42fYzW1MaowyhxRi3w0LVbwod/8zMheN9VEznTicW
f77i2vH/QJYz0aZYuXIVbuNsHpQW3c6g+aUhhtQnCld7BL2zv8l+KgFpV6o+WmVx2+vFC3OzP5//
ALGBi2AHjJvRMKotuCzI4gX8df/ZEnxuNUdRcy6iG3Kz28AAvGOVp9QqDp8vtXJ6KBJBTsH4AlO8
nPRnVd7M6YQyuFXEO6G4gEXVvjMlL6mrJ5wH6mgLNbxS40OgxZyN3I0uIbnu5dPJ6jiH/cjuOjCW
UkZCVnXOEzvf9QGajqiyK4FxKopfQZK0pBjS24g02w7nFpcT7o50e+cSB4/I1Gitdq6f6ca+LoLW
Dezf/31zEOwhEREt1asBX5hPXYmyy+BZWFtwUE5Kr91XtB6CJrmx6LVnzqYZ5crHRR4Jp0FDUUC9
GhAHvZNJkknkKfX5SMl8V7X6TTkmbuKnh1DfUoJeGWLyNoDmiMKLJZfM8lBusfjNexIM7S2PrUOu
tudBbQ8aylDF1D9EZ2N4NbNdkcu7FF9rRZLdKaLwhoG+EXXXLr0PYjWdcyH6ufRvaUtbRu86HZFm
jtGhLh5S7a0J0ufRPmNJATpV3Ve6dXSk9hfGMv+95ie7Ids0P5qdSyIBhlNGUFhkGIUS3whZjlnC
r7c+680WUeLKKk9MaD/0qMFlkX1biyFhOfZR0QgpYivJn5xqvK1NfV/b9atodkh2f1Cd+CVWopM2
hme16O/LNng0uGH15FCkxVer8R8aCGht/F7K6QbKaO0A/vXj7MWdC7QzzHN/QEp3iPah3R38KAJV
K4GYR8E/jzfSSnE9LWOdLQwLkS0mwV7yOsuioE9VoTWTSfEHXtS39B2k843m01pIpd0B5gIRWShD
i4wmrtOyakYkA+m6TZbOLKZlXgoEg/Hs50Fja6XFy0W+IczilmxRcEUFC8wxcVE2kLY2NrZuLXb/
9UzLAXASUBMMJSv1BXx0FMUGBVFerQfMQWcNTv6EcuvnD7cyBsW5QjSqRPkN724RvPWsZDKZoN0m
8Cuig1eo8c5QukOsOscKDoH9Z5w+9CXzCRANd3O1JfOyemLojwgpXtqbS12kISJnc2LkmEQEDoCk
j0q333aTWvsOALT+/2UWJ6brirzFexmGOn3nLvzdJW/goeihHqLNYdJKniu0RaCWok4KoHrxzdVZ
EPathV6OmHEIML7F0CitpIOk3bftxDzXR3Tkv+uhEodIGpE2UeDTXnGnnA6NgbFHtSbK+lsdr1qx
m93U3WpR/lOKWs8J8p3U6zdqb3/dOEgr2wt0nPgHUIL/llkAFHi/9iOTRxaiEnAJGFIKimuf4s7Z
vaKT9BKXf+okfW6c4Vtm6R00HXeIxt+SNN3SkXoL9eR7qNobtc/KqyDNpLskoHDI9YvP+6/cC51r
q8pHCu6UAVvuTM+2dJciu1DFxldst63Yd5uq37h7ro+0AE+TUivITVBfi836a9HE7+jCxIhQqU5/
0K03lVg/5f99bsgwCbYadSGEYnRMLlcxYnn0JV3vgDu+dMOL0yI7KH9L9I0J3vWbZRmQsJwnUb8u
2/yTpIH2VZXOA5HgNlLtlsW/jGLL8b4qtx5pZVQl2oDEHFOUqYDaLp+psJVysOcKlewpfpDTmvyw
uxsdH1HD986icVY4bhu9qQA3Pj/A12GehencIw5AqxbFssuFc82qRr9HEKgrfdeUgFnNjqunh3Sz
vbiyn8Jg1CE1YRllOdPv5VwNehUxkkI5x6MPIPB7UzwzGKuzbOMcXt8omPUgiQo8UIz9lljcusjB
hs8ONXbiwPZ51zJ8uQfJtbtTlFXYZm0prawtiPk4Agt0VoCWLL42GuxqMycsOCY/7eBxNH8EoQdR
UfjbxG+fv7G1s6IiTsxjfdCv5AVETnNmHeMnu0Wj+PvP2n92uvesvUmSQ4V7KpJs3Y/PF7wOJRxI
uhZEdEghyHBeHpFQSkm9AUN5evUejS8dUlUyXgH+yc/hhYd/Gn8jyVk5KYJoID4ETRRW4gf9FUZi
o2/TzAyQaoobJvMIm48Cq+QftfkMG/Xzp1tJBdBeQJefLq2lkzQvPr1qkpyyrJH+UrBRzp3kmJsR
Uur1ycwo6uKDP9JxN4z9bNi3WdQ9jPe9/vR/+Q0QrsnqBJp1GWvaTLYzNUBGJoxehvauH/1jmMlH
K/KPhpq5s5Mc5NI6yFNyW7vMcNQtgMRKGIByyZxQdKlQIlgcYF2iD1nHcefVee5W6a+2fAurl5mZ
5udPuvZqxWHinqA6YlZ2+WpzvdaUyp9RnqrtXdBk51p7VczkkOXFoWi+fL7YSoECdJGXCrKF/uMV
zMwf82g0Mg2FmtraqVAFA+V59Ed3bp7N6imbNRS2fxQ2TYngB8zjfM72Qz7sVftflTcwnAbnh65G
GxF3pTzkVxF1kQwSHPNllpQMRt4lmL15o/GuFMMLtItDFrzbiXXrOyM6o83tDAtYst8mOnGfb8lK
oLpYe7H/QzA1pTIRhNNcjCPbo9U3zKdflbY8jDA9gnQL/bG+IpqjtGcYEC/5Xb41l1XnMxLGQdWt
mRZRv7tRgW5sf2c0WLgX8sYGr68IihZZD7Svlom1Vut270AM9fRwOPKC5+4VV9ljj0ByhqyGP/7+
fE9X4iN7+r/rLQLIFMd1Y9bIi80pkaLXdpjJAdGb0WGO98V7SGd/zP/5fM21S4B2MgabyPoopCiL
GNmS9M5QYQn3Kn5i2q+s1M6yn+yM+l9J0w6DiWbiDHhEPW0sLE7IZaGLiKtItYVApcDRXn7Begr0
X0Il0lNJIWUgRGMpQ736kw5M3UuEptKegS8hKrVwydzqbqy9W+2jnyiqpivMmNqkTUybmNXL2DXT
t1x5DZ1vwFjb9CHWts7uSleJh6WhCKkEwSJQFJcPm9e9beVq3nl9+eigBTJQ3DfKz1Dbp8U5G49+
zsOa4U7tv9d08Y9a8jBp540dXztfvGt05RHkJEFc7PiQaLEMs6PzrPGpVpVd1EQ4D8N3e0tUHyss
3ZPLF9NE7Lp3U18WPwgGjoLsWOmaJ7ur3QCGXDZtHPu1KwPpMUYa/DYmr4u9SfEjDfySNCRSvorK
Iok7ZtUKeNUtyfHViAn1HfFgUnEy/0VdqYRSkPeMMHF4/Tf6I2D6SG3HCcxMuukM7IrWy+SXcdgo
7lZavLx+cgLwuvQx0S++fP1OpDbRGHArhv2uK/C3JHjAIDqpwzk3b7of3b8G+LXiKMk/aTEW0YE8
xfnqMMGXb0LT26rp1NUtJ08XIj0kY8sZQh0lhpnrEZVPfJP3iqsET1DsMBL6OvhvjXoHyNFNNRxQ
Tn37Og8/A+nQVd/94h6Dzk5+Lrvnt77I3HE8mNlRLltXix70abMvuPqR0nAGb4KULInV5bZJkIYk
dEY7T81ux8BDXrorZtwHwrs0l0+R9aRCjWqcX6YzH3pYzql92yDN5mMRiChpebA30RZixaugRY9S
gcJKRbysPVrqKx1xIdIbMVsetDtzrO5GwjWubo2bx9lZlh8C5bUGJxMbmRtL2U2apq45OxsX8Gq6
yREWdSuSJ+gnX25OE6pmSsnC5gQoTgaNJwcDc7iXJMzcvGhcrJo9Q0p2Nldlp9SudlMGG1/uVRJG
lxI9Y+5iIXhL1Xn5E/BbZzCUTa1n6zq4B9bNiRh6spOZEGxU0dfPKxZDzIleBMECt5PLxaagbYIK
vTEvDz2JJpryzWl+V/6NM7lKum/ApoWuhTW0zihM3tjsj6v+4r0vFtcuF1cxlw8wIeFJlZsuev5q
Ja4geNfeEH6Zrfs53NGy3dXstnRAgSCS7wd7X6aulj7L9m4+TWqM1+yPNh52VuBaKgWWj25tsct/
qUm4i+wYhqNygtxxUMOncn6s2q+J89zJqdvpaDdXqtsXX2Utc3Hq2GHivMvDdKfN5U6ZnpVsH1j7
1P6hd7JbkWobaCAOmhtgNYedQOWa4QHCd9C/Y2TlGomF8hNqPG4XMzs8tdljAzro87vm6qphv4ix
gnAOE+mqDYGrQCZFedtiafEqmFBCJTifPLAEjMrRhiDOZeb+8zWvx5SQjUklGNSTQ8E4WJyQVJK6
OJaQAxQdSoH2F6JLIDTcEvwm/bIi+RkjZjIFP0Jjo/BaeV5mUzwxs3E0NJ3F0nmWOJNT2B/iiIoW
CKa/7vyRNN21dswsumQLriRuqsWBvFhwcSDlvKZwj5zGK8gkIhjkZosdGhThnD8HEo4WfBZYegsR
vo1tvoqBYpvRCBX9HrIIeXGJOmmQc4/yrKURuVZwmxWmizDtTgCyhbacrP5J2XzDTD1lQIVPCE+N
w77aymdW9/yv37EoQWp5LJ1C43f4M7BeTDw1pN7Kod9PMuJC0oiv6eyVGyHvA7u23HhAIKIAcbg8
lzFvajS5yiOz9frqR9t8qZ1Tm3z1092kf5Hso9397klfqb7iNvKMY+O7frVXxkNSHYFpC4KYtdWk
ur7NeSE0VQQwl54RN+UiODnl7KC2QdNoPCj1ybJOznRr1shcfC9P0swl7yaBCxWSjnnWepr9UMte
Ebn2t0K7M47WgDjVrno3hp3jv2jp+fPz8lGGXu3Y//68jwrkry5MUeNh0Ee0feLQq+a9kR3wWauf
4nRXP9YTuhyHsdrHNt/lXXYng6FpdL7Y27k4zfn5Lm/cRHNRc2/lfaiAANidAAA4w7NibcSPD1jt
1Q8lVqEbCKwK/uTlPmZxnPqzwj4qk7632bUQsSgYM294Kb7HAZx7e8zOjowFoKV4zCf346CeU6cr
oNrU35G7c7E3cTv/Tx0nx7n8hq7WvurJ9A3pMTH/GDJEBeuUMkY178uoYobvRbJ9sofiZKSo0qOY
RyWA5YHqHHI/PwEgOlvGMznATlJ/tv3MLOQ7WopN+ZpU+lMkywfgbgnWplGXnlpJ+QfTU6FtrwqX
wrc48arJvA271zj/aprnOCSNM+717Ih2u5tId6FU7Ttw7778FMh/Ou0p4iCD70iw0k7Fg1Q3BYVJ
Yc2vYZEcUq0+aylAHoSXuZA+PybmWlhRPpJkoBd0NBYh1HD8YBwLlStD/MpD809wWz0bw6FEG4rb
8TbuTjNYX6h06kkxgbUxmdkP404PkHjZwcio1Bul2Tnd0xn3EzlO3FBB3yp/54DvDeMQkXTXZ74+
7Vm5b39mh6klNu0druc/5p1/J0kPcHjicVfr6KB4NHtU41jGt2X76NsHlNHSF+WhOjhPYQnKuHuD
q97Hx41NuMp4xacM4JvMVuAbl9+KXklDoFV6601dsc+/d/mTjVbir+BR+tHwlXQWlqr/+HSWRg7V
c2bfKvVZ0fd6eqrAgnQPVns2zLew+J46hypq4bbtmsbTx9ItGV5XRynfT4G6q3PaGC0QjrMTPqpQ
tWfFI5+Z9QOMaQwS3kLjYDWai2Bu8AVsifFoxe/DcJt3D4Gzy16z8ofqDLtEqQ5V8GD42FUlhEBG
QSBWHjX/OKL6pwaBV3TvABjvomBr3LC2UaAzAKIiRUz7YNFnnGS18G11IBuEjEVHjk8y2AsTAjdv
foIh3rj01pZjDEauzTyKomlRiSSZpsSSldO6Dsc9l3vRmSdhcZBYf7SYuViyBX43Vu530E7Q2hh/
MZRcZPdOn4TSIKetV0Lmm8qfQq5FKN1+ft62VllEvBH/jorJI12QkOijO3fz+HNS6q1k5arc5FST
GcFTpdFy3XjI0OgLylRAFbvXEva/A/dnJoyOtKaVZLzN5q9O8NgLAjrXuDJBWhqHB0Aee72mkGu3
JuZrmSL9XDJERC5gtSwVvR0osrGRI55NFU5wGVT7RkIFNbd/pfH3sFc9isrAV7zKUXZ++/z5pl+3
3NB+4JphMCFYJ8S6y3vGJ2k2w1ij5zBUrsjdBEpREPNV/48PSCINkVUDTlDUXz5feSVjov8DlBzj
TQR6loeqG5ysj2MatXZEGozIoIq+TKLlOxNyavHueEa3NcldfViGTHw5vGUajYsjlkxdRh4VN1CH
sHMNXwUrTPiFiFxVaB2KdhefAPZr7cbhXnvLdA5o2hNQZYNR7+U+R3YxyzgE8LjJt9J4TyV3al7F
PlvxV7l9tENYXRIYSpzVpGSrebxSG3+AdAGGoBBw5YBjToY50qBHhNjx3aR/TEWXCYVAo/9pWNXW
o66UA9Bu6TDhkPkh/nz5qCXKz3YSQwCIgd5bdXZSq4OhzNhCPwqCXdOgomjBTkV/9fMjtfZ+hckP
qSeuBUxLF1l4mljO0DlW7aE0tTP7n0IV3hIY8PCNYPKhlKP8FEI5G+uKdGCRrF2su0gX8CJWOxiT
VOBIzQ/1e6vfKcPRMX5iver6M5657HuU7QSPL8Aq4vPlVwKnkLZi/kQ8Y96+qIHaQamHgo4oM2jz
3E76qRx++GO09ZDihC4fEi0kimld8IyWRLA8iXKiSEuk0N+m7sWgI5pQwYZx7vV6d8D752Ain6y2
j0JbPA+CQzvarim/fP60K70XgBh8Q8xuqTrpnF4er1SCmKJM6PmZtBVi5Hl01CWN+ltBtm43z6Lp
1htu7ejuaFOHGZI3bEnHXscufgIuEYLzQWa0HMUbflFYqa2XnmBSaYgmChJAlUGGjMj70Lzoyuhm
Tjeov9df8eWqizQDx+A6iYQ8aVpmJwwMkCtAV10/gVO+q8r8aWOfrz9jwfIGjEIbnMvho3/9V6mk
2EmWhQlMTx9beUyJ3bpWdn0Dwy+18VHY1Q0uUrgjh6RXG0trV0eNbFPgVKA5M6pYqiAZ3dgQrRgX
zs6NiapWDPAK3YROze7yErVkYX4NrkznCMYgMoWOuDlvuSZfp1kXP2L5WSVlVIaxEdaeLAdYUaKE
GxknGTqPiu+6P4P/2vIyvJ7MwKNAmgb7BERT6GOKL/2vLa/6qs01Zaq8Sin2SQBo0JS9WGvPViXt
hfhVKYR5JWwuDN0tVMnrhvypTdNTiIGktsVTXqnlBfMTlVdOuhhzLsIaec+Q1OFYeb0RMo8o3LaP
vV8p6N4crbOgAWRIeRwgo230B+H8JO5RoRdsYmWH84+XZY8DsKIO3WB7RPvB1ABaPhYdNm+lC5LV
o0/0+dH5EHO/jFL8VLDSSO2j6ki/73ILs8G2J2VqUT8d4z0cPRQ2IKzTeBAC9I4NOVMP3BpJGtXu
9sHcuan8JPwionPe/aPPDx1Xht1+HXssFLubOEAJBGqD6N7UYXhjJrgCqtVZsuut8CrC1tUPZxgn
0BLUEdYiQahwlFR7C5XUPPnpk82baNwNCEEj0SqEK8zmOKPcOfC70m4rJ1751Omd2zLVnpDKWt6b
qOF3pqRVnDvimEgChXxLMhu7sjyqGcoOGraEeXcwm42QthbML1ZeHDG8CDvGuXXlRRMWOmgKCEEU
IRwjVrf0Gzvj6clC+VOEGY8Khd96//zIXA/ixPREAGYB9q+oFXWmVktt3ZeeNkAdE+UAIM/cGQ5F
l5xkmok6vfQ2mY4J6hXG143Vr/ee1fEPAyYjoNZLkkefFHlhxSpRXTIPzXwynqRZ+GnGuzi57/wT
tnrHpuwPny97HdwuV12ctrSBmGlOSskMgbfc3Te/+UQUozmnReJ11gZsfSX7vVxuEdiABY9aqfGQ
sxq6wGXcKUQcBU949HB7JHk5Z0L/M0h4zf6rwC19/rjr7/gjbYHHboKMugwLVZzPmGjLSL1Suzbx
VzU4yEnmpam9g88dGumHPW2v+HcyXeONxcVmXn7aPP1fiy9qrDaaYtiJMweMaYsCmgJ9hUy7d3xm
25lEl4RoLl4zvgE3aaOfwgzNcSw582orPK5kyPwU4GBwHIAQacv2rBXgeNy3k5DLTnagw7v5tZh7
pPHy0xAJq/WvYdYQCrcgUtdVN3AOFZ13OFPMeJfmscxaADXOKILNQXWs599z6LgVoEx4Qhst3pWT
TWknymk0DUW+evmmQ6tAHDVu0QLDbkiN6t1U6diUM/UqjzQ2b5L518brvY7cXJDIDDEXJllBhuxy
RbO0ggqLggJSwXgwyEMgaB7H/mHED9ecatcY6YMxSA8PRW+/fr74ytMKbC09J9Lha8n6rPaVDNBC
7mH2cyrT7j70XRSWQnyrhyL6M9a/P19v5SgzUuJFMq6HCbWcLWW6mgZaZueeTPYrT0gbBfXGFf7x
hhafC3BBaC7I6IIevIKGcCXEdo6enaSPh0lDDTo27sPcuIfUd5jSb6ignJD0ht5qvwpxVjOzv0Rj
Q2+y+OXo/XuVBDOjJ1P3/MT0Agd3MPshsJMfiYEQQTcfptD56g/9rw5jmF1TxSfD6GvXRpLRA4dz
iGIpQHhDfe7Dfz/fvWuBBI2JoOg9keghBLkkD2oYVUMhQ6JNAlQ0t9kp9IMvdRXdmEN/W6eP09C7
toJq8JjdCQaMCIrQVI6N2d6W1BeW2mzs9rVfifhJwNv5LtF2paV4eXpjtLgB5qFaNwUcV1rX6Uim
PeWuNnALo44G6Qs9B6ZYcQ7Ev3CFYGI2qcdA3rR1W7kLL37LorTz9VANFVhHaHiQ544kbEX4o0HV
wAzTO9NvbwOiYoQzvB1swnHWTrZgrPAF83+AfZf7QNqK1EAaFV6LPNiUBQc9Hw4DRjyldBITY+Gk
pP8oAoMsV/sI0flYHmY52HohIuVZHn8GekApFXpNprG4K4sRDu88TTnIKEiMxi0jTlrnCcpWxoeK
Wmn27mzK9BOwEEG0aBxPG6d07RcQy3TUDAWWYgkeDuZUmcemQChPfrSo5RU0n4R4/oQWLfIeOx+b
BWMM9qkVHNWTgd/D5z9g5bIgssD0E/RykJPiVf1VBimZHhlaYvA1hgyPNTj1eF/G1AptXG4stXr8
KTRRbRTKoFeigKEU5501ZDkWQSYyXv1ede7KksEaeTaTDFHRNHq7a+WISVjqjsYT2Ft3UP/5r49M
Cwf4io7O8wfN8vKRh1oqW1SVcs9X5bNlh0cHMXatCbjFNs7Xde8CQVw6J0KzAlrpsgc6l3JstTH8
GV+X3XSyH6CU3TvWe+rfNqhTylr8NPTZfwfMsCrXv6Fg44P24OKO5Lpm3NYqaNXZcIv18TiH1S1D
pEy66bLoxsnrXe70xzjP9n4b3WuScY66YePRV8IvpwkIvpCCgc61rK+LJLDyfoYqKY2K1+XvcWOc
KYfwPpcOuVEzSeRrn15sJT1rc7JH7klS5GNnzwiBzaciyr59/tZX0jH4y3xhcPUYIIEfuHztOZrf
Ui6jHuI03Q1JhocmDpxE/aMj3dQ4JiGWZhkohE3y8fO1rz8ylhYWjUI4hJtoEWujqS6sclaBSXC8
B4UsxXmyqhCptujp85XWThwfF/xO1HfwQBPh5q/PuSm1AKdLRmNR2JzRQ/iWW9MfLJO9ruklt7Xs
aD/MxdYMd31v/1pWu1yWSV0oJ0IDEjxMRZeivMnU5GGw6wT4Qe31TnPny8HtYOsct/Hw+TNfy2YR
uBinkIEKjP5VOR8baqwaNXptZXuu2vKcTcUvgPsHyc//DfvpZHDI4/tEDX8oOLLR2Luti/puNhV3
ctPyZ1dkL5//outMUVDlbZF6IJTDfX+5HXHa1MoUEcnDsb5RplunQx4oxQ2F1nQvF1wxxkZsXX3v
f60o/v6v914MjWFWJUActXpAHfarZKVvUv3v4AOxTuP7oCbzsf5PX9T/Lrrs2nUTaK9i5jEb04ug
w0fZdJwShr9TcJSsctdH0aGNw3vbCTYed/2Vc9C5MxmWcn1dPm+fJIbl9yH4n3Q8mgW0i6a9qzJQ
JpGNz495k2T5IVXrXVMWmJLarmVNnla+gdl4x73+garli1YYG6H3Q5PzMp8Qysh85gwXCcHLD902
xsSXfDh2oyHdBVEfugnoVN98Ckqn3JV5kx/nCKhIgbo96V9UOefKv6vhejlq4M118C0KTOzN/aKl
fC1em7kzcXNKz6h9vc+xtJvU5hEK0efHdeVi/hB0ZlQnyAC4MFzupl0lOkbyzOodINKj/Vp2bmsf
A3C3VsZwZ/hVju2DpaDZeJtgbhkzoE1D59fGr7iu7S5/xeLeCpO2gIpKfQVza8/7cr83z74BVjmB
VoW2rBXN+1hPH+Qg3oogawFadCrg4TLRQM/5cgMSa7TTqsAKoHKboj6mgfGnkycGlEHxGHTpedCc
wyDbezloaFqM33zZOYTKSWpeFQ0KW74RP1bjqbg6MZ4Wkt7LbvCo5A0gfZRs6xS4HYulCTBnNQuP
VUD0csqvae08DZ0dMnQJ/yt7TrTGUCFACsXGynVZE0565JhhR0oYyNOxtmXJ1cvmZjbag5M0D5pd
hBu5wlq4RItAoY0sbDOXsnGqPFhabWvMtkbtEaOuQ2F2X3zDuMcz8CRN00sT5OfPD5uoMJYf6t9L
Lm5k8CKaNdHlR1+Vby8OD52S7YLc2qNkckD1aGNLV5pyot0In1oY9DqUPJcHjMH3WDaOQhc+MM6I
erszAr5yr9yGJPagx2ovaQoXd5g/NRbHyZQCQguHrXJfvy76kGxnwgB9lpN+NVdstWnIVJxLPAPN
y1TrjpYU3/cFIOrBjE6pRhHYZeRl6VvXRqe4DH9MWveNdir+kUz/Qkn5t5JplkeMw/xar7ykSoG/
2/OblVYHS2ttfAWi77HxfVRBEpXdoZ+G77k2wkfObLCg+nRXWgDRrCb8mqaxBkopZ+Iz1ndxrB/T
bNhpZXoySuMJVePR/fylX6tZwcARDX9uZm6NKxE5HzfAYRhTUYCEP++j2Xqz4+xoNg4S6LLduZYP
vM2efsR9e6sEwynp1H2vBucmTGdw33qzi1/KNkMEhqzKV6rdKRuCkzwOG/miCDcXpxP0AiIgxCMQ
DAJCcXlaehSNq6hCDFdT3/Q5wE2sdaWi2X++HddRRixDJxxhJ2FJ9fH3fyUNjTEoBg5RiTdZzU3S
tgD+QMZA59DS/iXHgitWYa7MyX2jKF821r6KuKzN4IgH5IOnUlmkSHXYylU2gVQMNQxy4+k2VpOb
MbW+R7nyaBjZvQ3DgaT5dirsnSQgxVpyX439I8XMKbR8BmFht7Ht1zWL+FGMhei24aXAJX6572qf
BbXUhImXxulN1DxMzNzlHtHKzt7HPrSduTvnfnU36Y7rSIObOjTMpvEplWc4CFMJwMna0Da5Suyo
1mBRcCUJINWVNEVa8xdybcUeGHSA17Nbjeo3XIG+tKHtlaH8lGXzW+//2Xg9Ih4tT6AsOFlECsLE
Mr/yo7lUpUSJvUmbjo3cIGuWvMyh9pjmNfx3ufme/5KUah9myZ9gqn6ZWvDPhNfXHG25y1xdDrwT
VPThFJgUbVRRl+8kSrtWt0t+iTU4XlV351ZTHxHmduWu2lVzctP4/kYaJ/7Jq4eHXkxeSRlNUnS5
pOr7Yd/n7LkP+YiC1C/qQ9a3h8SOT6az9bGvPSAQKcFmRlcTtsflarFqz3nUy7GXKD8zJvBj1TL2
fnPax/6fof298WKvkqyPIy66AqJE5Ja/XM1qsjQ0JQnfa7nZx2Z9J6nj0daYRYTm0wzf1fLlHd0D
3ALmW3SvtvqO16GNbjY6a5A/aaNzBV+un5eKQYFaxt7IWLuYy73kPxmDvBHarqMLTAXB/SeFguWp
LVYZJ8co1ZEJuly+deVLaVP7zvfY8Bw2tvPqQuXzBD1B7AeqAyBoEcbkWtJDtBAjDBYLt2a2nUlv
9eC7NgYoEO3bvfXU+uHGqtcnhkWFJLNBJiH8sy73sFD62ChkK/JyE2h60wjtTVeWshN6ZLeZbrmy
v5GhXX8RrAifBzwq1P6rzt2Ua5FcBBEfYTWfxchYUstn1Z8PmRndZ72/cVGv3ExArMh2KKO4Hq54
9w0KioWR+jFge1EIoW9vyrc4sz1Vg7WfiMitU+0dvQ5AZhhvG+9UfAKXn79gVQBE5xMRoqOL2nJG
87JLajNG9dD3MqDyui8/ygkz82q+C20V4HRz0LX5NlITd6468Jtd8n8I+0LjAFYRZ+uKJC1HfR7k
Mr8hnCq3JspNdvfFTs0HK7L3eAz9SpzxOak30tTVy8YgQcLN1r426Sw6VQv5emOvyf8Yfr2P8vFN
UcfnOLPx+x1fsEN+CDfpFyvbDSaWj5RE5JoyFoJBNWyfR+1q+6Ckjjf285tNIZpJbLHevVrxr403
LD6QxRsWrQMyHj4g9DJE+Pgr8QmdhLS7AsRD7/Ym6Zx7dJ1jkVCg7KCftbb/OsnNcYDiEyR/epkr
QAmH57zeutyvR+WkQNzvRGPGtPyiRVmAlGUWtjEcwQxNJ10en+vZfDeL5F7Shuewl7Ey1h84dq+j
Ev8zOlsmXevrmwJJT5uW3ugiTqp2w7U0cLnOSbkzjHlnFCekbw69W/n+sSxxnERe2MQdDKTr1kd+
nWMwpWYiRn1LEngVVDLHiWvos1x8pJ9DMj6XyZ2DCWRkpvdKoD0qkX3I1NBrO2vPF3Iv+42LDsdB
CjcVNdYOhJjBcOwpfa/sggzJKK2wmEh35OmE5mBehifaTg8qYsO11pyTTgaWZ+/DvLoLCudtBkxc
Ui1+fi6v6eIcBwuwJV8BOtvcKJfnsglRjw9Cofc913stnZ6wyfNKNBGFV28STacmm78kvvlDq2xQ
xX11qM3b0t5pVeDpBTYb8r9GKv/U1RylfkPbJfwT3TxvRImPIfvy8yE3goMsrBq4hy5/5lRFGdpt
fuiZlfNYRcZzlA1PjWo+9MH4EIJaTAY1AM0eekauyBh1GtjaMwhxC6f+125kUCnFLVUBPp9l89hL
5cMQlS9xlt/nTnPAVWc/jbztR6f1XySl+K13vuVOU3armEiw2CBfs1D/anL77aUuecjVikYVIzQ7
crYs9VauWua06NkzMgDOvXxUhb5qabZYEQgcaDEAKw6qvYGnVV1D5Y/cFtDx54dg5arlwoNzghqc
A/NkkVEEOAbkuU1F3hW/pyJ5NolMVR2/UCY+DbO10QdZKXk4ctCq8TaCPIuK1+W7TPUhSaDMYrwR
aM992vxjOaPXzt2p0HqE+mGgxZ1+bKFoBFjYFVP+dWxV2AuVAkMZadSEk1njlfH5JqxcRHTN+TWC
BUMOsNiEqPCL2LawA/kfxs6sOW5jy9Z/pcPvOBdIzDfa5wGoeS4WB1EvCEqiMCMTmUjk8OvvKh13
26Id9o2wy6ZIsYpEITP33mt9q/UcvH8+tz3bOT1fyhH0r5kvC5gH+T+ZsP7y9oNLAghAdEjuxc/P
vwviVB3XiMlZiFrtHFZ8B/gassv+09xHHFfdfJa+zYiOdjzpV1Oh86mKlj2yFspJbu7/+m0Az/NI
orukELNNTIwpkq+cxd//evz7K/l4B6JZihYOXuyfOQ5qmESFxmG9mM3JjdUlwWw6bQqeF8Zz9373
GR3Mp2ScxHEaC7goefpkYgAxeQj3jUxhUy0dcGRbtojTR21ltaykU0DYUuNrXDiPaAyfeO3DZ+WA
Mz8kd9AlMhjawu93qW1gj5zst7g3KzOQDR1f/v7n+6u7LoWt4I4bhtD+o9N4rFvugY2MewA/W4Wt
YRG29iXo++dW0j2c3tgsVbT6+yf9q0MnZoO/P+uHQgzx7aMvqK4XsLYjXOsC8PwOSr1Cs1yl4HIg
2TFm/7CW/tUe+Mfn/PCWaxzbgD4FaIRxu2PdOiigy384St7v4D+9V0JUsXdoFk48HzYV8OTFmJT4
sTwwVkrifaZTnyfF8FBM/J82sL9YvO4zVjAAwM4DYPbDcw2Cy9YxqO6s4QdT6aspnD1XQwsXb5cs
LbOXhIzJauTuW1CmZx/UFz/M2q5dSao3qc8efISTIE+K+EsEb1yreKzzkabz0qVkzQV95rsZLIVm
gbQoP6j+4Qf4+Y13d7H4wI0DK4Zu2H1k/2HdoYMxZpxQztXYaG61c0MyFDzuXo6jQ5408T/cx+HP
544/P999HfzDQXQeipDppED7tRewoNonKKgPqmRol0JVRpwRIk67d209ZGkBsfdA54eIwVhewFRe
I62qdMuH2a2uPmpqoG7XTfmkpFlo8GbutP4GmWmygmyrqiCqMQuktcV2Xhb+vE8Y8iMa6MYtgdQp
uZX6xcT8JdLVa3OaJnchHbWuy+5VBdOpjyZvQQXoF5E7P84qKBBHjupLDPxNQqovOeIn+2jXowCd
BV7tLP+JWhj86doAhY1TEYIGIcDDdvxhp7LAgMC7ndaLdEhXbKxWca0WEOQDYJQP8Rm/qKW2M5zP
fM8q71D5welxgq5BKnZWLkLFh1g+ha5BEm9/1SVC1VEmjw3KusqH9TW6sdKcG4SF1jwLVkhszqWH
VijmAkZ/N9j1e2dfOcOxmvjeK4ajjxAxY9I9sncW3uguBIvXI93OQNPD5bdRxlsZstG+yf9+nfr5
fsZ75p7wfPcPojKGkuNjByXQTSBTB++Z0kJsWQJBZ669+y2R3/7+eT50y//zRJiv/pgK3jlNH9ZD
H6FTc0tQ9FsBE8Yu8OK8Qs5NPIgVc+uH1BwMSc4TMj94kt4ip/2cwnz8WScnZ150fYcABn83Fomf
UR/wEuVBYvdPEQwfRpf/8yJxWMIyCTzDx17d2E5BZHWLQhm6bbeZXiIx3voO/VgNXnBQwIwQdVkg
TwYASMh8h3ZVuOxUOOM/CPs/nB5+eyX3PFaAcaAs+rjOckp6iOqHe/Fc4Gikjv3Ab9bhL2Ojjora
A5HxTpfpzknYZVbjQ+iRs09obvwbVAoZUWSFSI9tn7BjE5AD0dXO8+AF+vvL+mGb++11pj9iJNBa
gErk5zUnCjsnxrwXZZc51sHOS75wvhvjrQzfJURJONZX8+PfP+ePZKzf96A/P+eHisFnpaPl/Tnd
AafZmp0GGq7Trx2lK9eZj9AnI1GLkWHfYUmvuxFaIHaq7IP1jhpiAtIh46bwVi2Fb7g+ctBrRPA9
bAk4h/oCu8bfv9wfHZ4PLxd9LhyuwGRGe+BjBwhasHKgBS7lOOqLE4wrgVlvyG4qYO+9G+5ZGpyC
odzGcA8Y42d3CwfMXWtfJdte+kc5fe7sM1UcrIH45BvvBVEx0pDcm+VuDiYQtcgeZ39UERPM9xJs
oBaTyM8uDV+JLy9uW+ZR2ee+TmHOKNdJaTaER6eg7jKLY/noLGjyylUuHJhaPWcZSmQjtGwXmm5x
/xiq9qXXPzuJg9Rpb0kUOnflyucMOC+58IA7g1Bo7Yv26nL+MMrxeneXWRW/EjtfSlW9lqa70QbQ
BF99Tud/qjr+tO/B/HwfMCN16x7N+HHEnARtwU2E98OoLOLQD6mTW8helVz646GGFZraS9MDUPHo
UkB0hv8sof/nq/6/5Tu9/OdSin//Nz7+SpnhdVlNHz7897H+yqmg36f/vv+1//2yn//Sv9fv9PTW
v4u//aJH2uOfj1/y07fFs//26hZv09tPHyyHqZ7MVb5z8/AuZDf9eAn4Oe5f+f/7yf96//FdHg17
//WXr1QO0/27lTUdfvntU9tvv/4C6OIf7oT79//tk/ef8ddfnlr+Vg/vf/ob729i+vWXwP0XbPMR
RnZgoEFtdb/J1fv9M4T8y0PbBGSgO4UfbTwc+wbKp+rXX0LyL8Q3oUbB1Yag4UerTVB5/1QQ/Otu
GyNgI4LLB1OQ98v//OQ/XcHfr+h/DbK/UOCjxK+//Lwr3rdDiGjR80+h2IPw8OOuOM68SHsBJW9Z
0HXhkK8jBWrGN0vuk69/+KX89tR/fKq7LvbDGAXTCyiGUZuCsI+iGWvFz4soPHxj14UAlUdDLa5I
RkP2JkmucVWn16QqxWZImwnMLgOInehsvE5C5xnc5WIPQR5wnsk8ZRww2yv3v4WdgkwuTodNUonq
UtwfOr+IFpGPSDwGOAmzEz/6nXMmNWTCA3Req4HNZCMH3ORus4OHvoHHJ+UwIpDgYP73IUX7HG1u
tfGZS56hP0I+pNtsBxUjMph6ya6AVm5dwUG+EGHxNjXOK6+i5uLx6XsMSjQSU3m7hmao3Jiy9nJf
uU9B3NONKhDK6UmXHWUbQ6MbttWukbAlB1G3D8fZe6y4HwFHy9K8MspuxhhBN7PjTRttwi6f6eg9
tKJwH+JpPTPATngwiy2Ap+Ladt2xjLFh2pm6GW8btRkDdEJwBrh4bU32GpdnIcq4Xw5WkYuISJ+n
ofEXBF3xnU06g10ND0jXUbtp0XYOu/rO1i86cQ7codsSFaVZbTG3DzmTuzYzXdEeYuuSdUycW0SG
4DB4Mt3wcHjScq63LaB+ECmD2clNt/YUeRx06956HoQL5waxv/ME4ZB3k1CsT3Tv9U84Bwo4MZWE
mL4w2yYU8QZqWKlMtJo9Hd4Gi2FfXNoJ9Ef30ePFuHWXo0zLg6dj9yAAc8hDP4UfuC0RnNHXm5lW
9sIIL3JofNUm0Z54bOhhgkr95hTFHiwsnjUKA9podOUzpBWvTYqjfisTufdchyEwLdqoWakHoVr2
oJo52jjBrhID28mxMDmGIeEW9d0nGrbBQdTusDYyjE8jioXRtWxj4CvNaGPnR5zAo4sXtGvs2iod
AZOD++M8NSY+s7aVWRSqaqV45+5LeKP2KS2cTcsR7oiW0+XHgxQjmHqDOfz+R/Xse4twHmDHbNH3
8tB/fWINsGZhzOpPeAYMoHy6Kbr2q0YOlU+MOCUl3yTTtO1DpFM5TZiiWZ/cRE2/Bi1aqWnXzsvI
o+k5nLxmA2wybr22gSIWrZWTDENoVGwCNoNzDNHw/lSMznsz1t2m6WC5iSnoEc7Y08OMpB0wB9AI
w/EjPMxde2xskW4SoaP9JB9L29YHNfn1IZC+u/J081Qlxc3pSvVcNwhnDZCXGhgXMJSagkBBcHBY
4f7gKOpCD1FDHs0gljDXWhgc6Cu7pDGkwiPabUd4NsehtH0mJ+XuUAS2S6d0JBh/s97Nc3GJ1Kh3
xVDbfIzB/7K6z4zfbBFYehvglMrDLno1dQBCWRmsITcDI87WClRyJ9emnTdu0H7n6F8FndfAttNO
lzJ12xUQ4g+9QG2DsMNKeyB0TWECuQ+KPwrQQlNgPibJnlfiy+gAdk5bdUNvACUWKZ31nNgVbc0T
jWr96t2T4OZ5bDHfDu3FH8VjH/vjCiMChPf1jr7Z0dnUkWg+tckCahVnYcdy2tWeL/7w8OPPGh6O
C2z55boFoGA7uJNZQthNHzSGYo6Pc38LLtZhiIvmQGX9jp/32s1uu5/nEHjOUa2isbWLEW7j1Ywp
xIopw6+sK/ccg04kKnq3xqmqx6nq11h5BKi8Yl5oDNQvPHAPJBrgEtVw42NxzAd44A5x64mDIoU4
BJbGe+auhcJ/h96J/vOAxIBcWKGXFsfKJZkj8tRj0cOh+GWeUS3qNPxU0qTZt/grS3dO4rchMXo5
Ih0kT5RtMlQN45ahbEhQAZ5i6UU5nYpyVfHOPIRhAdrhOC+rYk73ZazGmxc0ZyGL+mQdEJI6Lg/K
4MTZCA3rdY94yBnTSzqm7hI5HzIzKuDI95ieZQK0dlNi5BP647yf4jpcjDCZwxMMS0rVkOqJztPW
r0T62pYMGx/oUUCP0w0VwwuCFOVGBegSqnngh4LN+TTF6kARdHZ03PZaeFG1TafBHss6fDSVRKcV
zasLGsEVzrpErOl9Ta8gy7hYo9p144ervib5bMOvnRvOz6FU/X7WMIl4sVXP/aTpBpOPAAbTii7T
tvO2leu8dYR0j3XJp02Am2btl658IiF97GZTf016FIi9ovRGQ67gt053sij0YSRTilT3pn/kBhOW
oA6Cr3qq8rDQ+nutx/XYgIPRuvorVyAmKRs+djay66Cz3qZHG/3mlqzP4D1Ev6ZLIC8LypyyzrkZ
A5NDPKfOqbEBdtMBhmsmhLcfhFvlQU9e+7huX2aqG0jlxHiaMfJ7GTXNutAiAXcI5b5IqmHrTF2z
mjpD3wBhb2XvfZ4h61t4kCVVBJ+iIZVPvR6cVa3qcfnjQ5dGyVo1SClqTLKUTtdefzwon7ZL9Eai
PE66PGoJ01kr5Xjs7w82aC3Ev9Am1n7prSF8uxpyJKHOCaqHo8YUZ0GhRT1GWN56T7afPQKgoGhg
NI488zUOm/joRZuQmOCYpn14/PF/iNrpjqTeulhgWn8u9sTI4IT+FXA5lLCtiiKad73wdhiKhsBS
QBA9esK5pCFgZfEQ3nwo8IT2/GUduMCwKukdm2a4CBqf9JjWD1Hnttsw5S8xoBrfWGF3hddGz30F
OqhwPintkGUhOnoMmmHKm7p1N+iPiiX2SfiuhL/VwdQt4byqV50ewlUyRPOOxRhslVg5a93PO0rr
bgFHVbeOQ8YXnRbsTMN+Z9EWhW4A/haD3zYBmLFCsVU7kO9mMPuGNYHtI2zENhojjBh1Zdf4TjZz
ZuHd3NmgtSLuHXw+TgeignjJHcvXRdKRxegYCpBRG77Trc8Ah+dlf5aVqy8/HuKmfZ5BhMlrz6ty
15bpcZYkOU6aiyNYW3WB7ZF7jO+iaB5fur4A37v3X6G5/Iy4N+ju7kI8bKIrvCHRZC/q5pLeH2o5
8GUQqAFbVhutZAPdlReP3dWfqASlOvr64yPgf68WsSwHbSGidNEt+gx67kVUFRJ8VPgskSQKZ0A/
npq0TXchsBuLWfBdx1J5CyREpcE8kC+dOyyLnnnfZaAORRB362qS4ZqOcZL1ZT8+Ot5QLmlaDecq
aRG1heJylyZQ3sgpqhdUISZvJASoGGb9L4KpU9M0qMph/ESQXRCdIO948/ls1+6MRvJoaXAshOsf
426mS9COTq6yiMlWfvU8pbXZQSw45Ny06gGUli1E5IhOQ/j1GXBLByc3BKfYNnIPvpvQlSOYOUVV
/0mK6Ghwon0AIFY9NEYgIFwDOs+Zn3t4jz5Gwo93lmE200QVvQn+pR7K7ozREV3rDu8yxOp05/sv
9gy5LssTn7U4HEp9cKpAHyw3n3EXs7WNE7oNbHzoSisW0GuoJcTU/kU17jEOTLLVQ6WPPx6MrwH/
8iMLHmAL4eoE9Fmqzp4T2SsvWwgZoUEYgrB9DgzepHOvdiVFoFlqIwe3d4klzYT8yLBfLYthmI9u
WlX7tCN06cXlZ8gI05wgA+TcjuEpScGsMzQNzqEfLpNBsh0uZo3uyBqxgjjQJzwCkRBgycCbvsyJ
b866HC61DdMbmR6GAcdyLpBxqHm7lyEz3/Elq7Ti9Rdvxls3mUn80M2Vu8KYyOyrcAa00OsBw44G
wCqZmHdp7ZldUfZ02yHWe9mX6Z2dGJZ51Y39CyMC2fJ9wVdN18MfVE3fg9kDNQtJP4WH7QmQgOHM
onE4D/eHPtRnohOz+/2PqrTjWHORjhryYDcUaKZZzvvt4KBQQrsGx1M8MOKWS8cvnEXNA7XvXSw5
tOvKT0MkkCTZfCsr2T9UvXdpB6f+5N/PQ1OFqyNhoqmIf+RNqVGitUjroeVKDIStDGVQLM84H0y8
Ch96OGgNKUE1CwLvxqAOzZgZ1funWtgvUNp212Esql3vNyOQaDX/BNsvyytpAV7tkBofsd7kInDx
Z65oH0pcslXNRniVis7mgR7FM3RuANj73Ss1mA5qfyKbgW8GVptzMvv6jL0mzVSfou9NR+BKTWnX
6n4DVFrMD5w94kALYw5PsSCK2D21ktHcD5haSwHKUEkeo1oma+0qEFJVBWucywubtePYLKNZ+jj/
4ijg6vbRJIg8Fxg2wDbOvO0QRDKfTZHuWSu/zLF5nO+lc4GFLPPEDpME9x2SxzXw7epLQDsXIDZm
ly3eHbAhQkkCpZHzUA2dt2AjsVfVhdAkQnZ0Llu4NjcycevVXJD6DD9OnEERCYNiMtiN13B5ahAU
j9LdqiUXCMPrCr3Ese2Keyo49wgWCBoWH/yisRu/Dj4xhQT72uBODmev3ovGc9ZdWu1SOTR7Sbw9
MAq3Tqh57VrQqyPFwHQDxAOBZcHFVYI+oC0QrJ0WWdRNEuTEltXasYDLxbNZdmIaTjVm8lfKQ2wR
cUDhyArjCwY0Ozklyb6JSIWzafEaNkX/ZjEbwuL2DZsVvmcid7YM9JbIYUVK6+FcNXTg8dRsDUFK
C4vC6MP+Um+92sdRh9USIXm8O3Fw/XZxGY1PmNhsUN02VyW5v2CsQ35uZRxMiivzNCrgRrxusFsv
7rtlMNWIlghGtaGagCf1piIOtLkbPos4uA08Qr65wrJTdXLfWC+FChtxP0CBeRDjdjESK51Pczht
uw7I99gkBIWfX+Ug4ZqMftc+f0nGqMh1i0qS+hIaBtBuB1p+c6S8ooQJWqAUREhPTnjohUh2wXFq
pz5Drj0GFWms87mvi4VSowNKjlyF3DvWLGgzEFW9JSPBC8yIOzBxw3WAIPScR1DKx1ipN2ilPLFC
x+hkQyeIBBVkjJApwvmdeSRHchHw7PifaIqfotrX2cAEX7uTdy0SdfBsYbK+7ZGN1ao1jbxzgbUq
o97jHU+cU3WAiCwAHQBJgW1lXuXJL9QjHbsj8hKXfZKe09a8Q/1TrEDrBvbJczAhnJKtkaW6RxfE
gNy+1YEB98cNqlxjeJI1nbvz/apYFrBs6oh125K2HNm2+WjAnWe9y4Ehg8AG+YgV71nW41I1CtLo
RkU286cGG3278GvHInn+iwhd/AZtjCcHXMtEfYMixv3EbHerbU9yUYKZ7yPnIokZeJvihBFeuieS
AGVHkfRs5cEvDQECigk0AOBID4YUaiJ1D5vG6S7vsdNkDD2PzL1fi7TNmGB8NbUEwzuHRRja3x+C
tGY7tODTbciXsQ01Mq8gynUY6ZciZgctoIlwOyzBc/wGctZDkpJXR+Jisrla9WCiovOu887lux6T
weUUFpdak2cyp1uvddptfw++L1y5K1DfZgEZ5xVzxhXIfeA7MHj16FIG0zc+1W+ugSzEevypqdU5
0fFj2sobzBdQQqXjTTug/c/o/5O3KARdbYjhGYT0Z8FtuNX6Tt1rkGPWA6TelG6z8Sdg7pXeGNRH
UHQIDe5i8ilGOwXAw+/TmAw4W4foQNw6Na7QItsyrR7UOH62dXIemuZaGXZLcbg7cNATVdlgeXD2
7QRiTzIdkDnQ5qxwboCCrrWI30KmvhFLnoOuzGZeveupfB/wjkGOgDoRz/A8JdVGFuVSoUDJE5A+
ssZHDlRRF5hOWET6cvoYUaxYVRIChVO4zd6lQiOSzH+q5sjuUhXzpefiAkZdAqNbIO4dDoKSTjJk
BDX7EqL/jtVxlmBVcA3vM6d3GT6Sc64memvNlxguKrhspQA5A1v9bIA91sBMZL1vbypUkDGCisx1
MeSFANuigxszC8YvTYI5MCCl36lTHdOx24HN+4gehQtJtYQNywVUWDEOMsLYBAs7oIby31JYXxde
V321Rs47OZTflY6CfICcM8dR3zaqXIgRwoGqRYeGd69dFWBlqaqXxO2ucYPsFem2mN9qDNbLFPiT
9K0tUgliZ8xz3wnWxrTfXQu6MkTyDRiAySdro5ut5bFyMDgZTPBZydU4V/fkRQfrQeO9saGmJzUE
jw7iiDBAjEneIWzPGWF+rQT0dg4s7zPcPgh5iYAhD/ilReseb83aXwZtcIvJXYtQ2xY0nzFZ3scq
OU+nekm64HUOyKdgAL4BPCtcqLheNYNTYHQHSB5nYtMxIo9YEWAJ7jBrimrgT2PwJGAsG9iGSrhI
Yg6XX8nlQ+GJ4ziYOpsd2kFd8RQqyzMahe+tz965f+la3IBapxu/3IeGfGNx3KOV4CTw2UBvYPqD
308elNejvLoCVs3QRO4yiOFe8victTrGqj9bsKoDNOPqGpyXxFsjdhBbWedM694XauXoeDv07ogF
oTeI6yuvnZ7vykUJHgZsYugiwz2cFAuji2JL3JHs+3kUSzKmaV4aSBvRCJVzRXYW44mMDo2zbps1
TrqogMgOspUjRBP2Vg+SZJNKM+2MQDojoCXyCnDPHFlhS8cvClN4ASl7GqGzixlipHAgjYe144D5
x6ZC5pDvopGgORRoR3SkUMSFkKLREfDuIpjWCbjsi3QO48xRc7VQaLQtqE7Qy4PtHpS5DmXTFOB6
VDbTBol0bf88lyOyzHhydSpgeGdpghX8H2IFV7eLaWefheX81e0sOSRmDC+8frnnK21xE23qVGHo
iRzJfVpXi07QAobnIsK8gxeIFgESFYnMucBPDdUg0yvaN0k+oSzwJVSpuhLzmbvg/s6ARC07dMzW
DpJ8EHc/gHMCLAVk1yfXJCuWxCKXLgUietX/sGRByhLMKzkryHJ8/n0i82M7Oacyxs6CU/571an3
BFa2HJsLJCllfZNVv2NclLkb8wnYOzQBcBiG0BxEIA+Y+TjCXc11364D4ZjMkjdeTMVhVIjVc9/T
KfgeJcGVafOdAFKZORDEZqM/HXjMvEPoDOgXWVMsGu3YZaJ5tEgNQQhDT3Egk1fh1Nsx7GSmnLg4
9Wh85YmrPewmwZvuqmEV47CqSK8zbcFmryRKsAENZR05Hgh8+DErR+cJB7RNRE2CDAeBmJtBEYBh
+rX02AF9dg9EM6x4Xok0mNIWiyjFTDqq03VgW5HNrd8vLRl4JntghZBTzVasGwBsDN6KxgWomFZv
Bc7DWVeLTSBkuptSxAkwNIerRuJUNaKZC5W6yspZXedYBLniJO/R/dpEE1rZEuUeA0KPYDXXTbIa
qoiiiIof8VaMPFx6WvYxuEYOlpw2JBkyTDZ4Uxcbr5rOQ9HCNQq5TXPxFUMJEjQuQhDuf1j2JTlh
do1V3SLCEscPMnQrded3C9vrvZW+WJPCgQg5cFzAHKs9SnnMcwpSIhlHHCYdZUXC+53XpHFeKPCt
IqJe5lJ5l9GfX92kXbtjGLwwZEDAW4+2ZelJ/uKgkDlbW2wqCI5x8ytvF9jJHFPjbrUsEYfVo1lM
KqSiNYKfu4SwvCfiCyY1xYIM0wqmvXaZFNUXJEtcI8Q5ZI1bP09m2INAvku0y19V73+lXR+DxI+L
jvYXQiXv8Q/trUpNtTUCQN9esOoaFQ1yhbznsEGseIBTEZSo3z33BdKcJUdjFnZ5VNizKWGfjt56
sBPthK74NBXdklYuIqtgfpIjOdXoJWWynh/qkKUL6wlgCkSIeK0ZHU50ody1e38uYdJ04VSH1i+m
Haa80y7olklYRwsUbmiBdSRZdi023yjutyVOLfue9/tqDBuczYt4SSWh2TA1C9StJJMEfM2khtKl
L48VIfX72EYZDlRmM3ldu4Ejuc2KsHb3XTxjs/E1dENWiUehPD8HcjXuJ3Wsm7Tfh4PehCZQCDNw
u/WE0iuPIBBd4kh8hMkqzsO4Gg62QVPFCTiOZIF+bioUbQjugt68FwnqWyBscbwM75URCta2GHYJ
1KxjXx2tN2qM2WAskvS+J/rDMooRrBmmAMSHc3wW6HKfgx7FZQveaS14sdXek2QQ1BGrsI4Wkcrn
CuGJeO/fBMYfb7GHNnVjpL9zDYpo6FhWRZ++kTlw1ipuxqyaRg8Og/hbIOy0mgNcynAI3TMIL2sS
9uIWp0bcfINRIVLrvO2PD6mHpKGmUa8xTk1sisP70R7nN51cUcOtYNV+qzHMvAo3+NSiGYTE0pzE
Q3esuqxlETklEUZDhbf2Z/+YdDLaea6C68+C5o3yL3Sl2ZUO1rlEwBIuEuyiDojx2xAhMox6S9uS
4UaJsUcVYzyG1jEGFPzUA5w10VFtI57yfKxgLBbUJ4evtorlaazJYkrQeXVDf1oGpa6ehzlYk/me
K173xzJh/S7CdcygifeOIRq1cF0HwLU0Opt8Nlx95I/4EQY0lDduBk4u2ELNZBcBTBrAzsS3ytds
QZDYsEsCF4vfhMmkhbimRRHRD4g4qWvE1QUz6ut5RHhGA88eeq7J3oWpHb9Qhi4dhuvrMFWfZBjJ
B8tdnBkUBoZlW68dHUH6Q2p7nlvFTglO4RjqXQc2dPtGKlSPae2skdPVIGdDwwqoYBHGdl5dtNbV
xSvFp3Sm8ZKwEuD5slt6vp5f48pcahTGWIbhL/Ickju4EVZufKkGtcD3fZ4kLB6OQ851332eYyw6
4VjEp3BsnW3vukt4+u+xQ6fJwUDaxX0QfW1oGS2l4uaxElxkMnKRXx819qziFtNv91nQCBFAXlXm
E5vFZqrQ1tS7UAukeTiIlxfnFNcesX8FynKfOSuXD3urxjRzpINir8JmxVh4S8tKg8E4ZrGlxcZt
Owxqks8EQ/E09nYCM5QeT5W7LnpdEIG12exxu6p18QgUANtLD0mIuJOxqho0YwMgvWdanHkNrwH3
oGfQZbudQoDQh8Rhq4I+tT6YQqLGrEZj3vvgpuF2GHlWRT091q4LZ4IezFJP87lM4d6vbGhWY9Q2
J1H4HThzzoQT6bBNLT3Z1KxaL/4ygwWKGZsOFsZZaQAhVomS38tx6CHlQGIa9aEgnHTag31hcG39
oF53OLEtDMeEuEOfQVkzgeRgoeLm/4+jM1mOE9nC8BMRwZywLQpqlFSyJksbQrLbQDIkMwlPf7+6
G0e3u91uV0HmOf8IucgGH2mVA9OKkD14GL7Uys0G8iYiU6r1Ua39bmT08cAtd4bZupF/p+AKWT53
Rp89znIED9ruIWnHUKcslfPPmoqzv85fBpHQtWmQJSZC9TS5Zuz4KwrYiiDb1ViSPFAkklBF1QRP
bRsEB3r1WOLL77DlESXzyoqnwX5swIB2gccy1N+/YztYy72U4aVuJrS9aU3bCbUncU78mt88Zr0K
461yebb82TkXIx2tqwiGpCz8D24+uZsHLqWgXw+pZjOcS+OvJ/OeePjQ2/tFeRGr/yao9HHEjH2b
Qxy3N8EGK4FYna2P3YJOQdyRxDnM9dMI1A0TFRVbNiej7bGxudPOVOXHVj0pgG/yKiAWSmmcB7Mx
93UenjAf2f+y0E7qBW5xdiNpmWsy2/0+1K5zI2MgqcsYLTVdMV5bIyVBLWHWLLrKn5nDDD9aOkas
Hg86FUhLmVhNLXbMke2eNLPbQnws+1pbva6VNTw7lAIWmKXPDlTSbitId/M9vNOy7cl9MoGRDaQi
fxVA01ZxVK0Qd1dEDWofeGvwICenurZLWsdzI62Y9L1ph+f+UANHnjgU/6Rt9jvH5bzTXFr70vbV
nuJlF8YNks7vvG8rGGNrsd2oKDVjrLcOMdqpfF9bRC/JuTmHYceXzn5Y2cXfYHFR7qT5CXHEG6gS
RehQxqv23JsrfOY+u7nvp76V/P8HVdtIG6mvvazFQn9GJQdSEGY7geF7cBrXSsgv+8/n1QH4yZuj
CMdYm3XAJKo/q2m92AGpmwp8NDZCa71JIvY81oF00dPDMjVIErmE5cSjhyEMlKzYKK5Ipx8xl2Ni
+JoIwKH3GTsRG2U5FRPdQL+lNuWhaMPx2VvQ/8N5pMeRLzHk4N1RBurejNr46jJnPGMxJwm20efh
T65tcckY7pBFol7B5BIcVdhcmxWLazo4JcPAbJ3//0OTpU1CK/JXJyjVUCy4O4hxwsnvsANYxqnj
F25uNbIdoT9aw1HcuEL+P+6WpyKsJoP1giIZd4Lz6fXog2EipIdJMWjkYM0OJkHa9gPf3ojcZvK4
iVv3ppzm3yzaVzwu3m9JWdPi9c/+6LMTq3sjL41LsbarKTZlZu2Aq8orixUzmL/ZO8Fn4KhlhkvR
n+3YxthYmsQxppvMAgOdUBYXhNt72wY2suBsyLOyvnqe9pM/B9Ccf4UoL93grhcvdZIJwPY1HMuO
79/tLj1P5Yv1VXjGelTKfFvTaX13GuvArbT8srfxy+xFhXGTJqFJ+Gh085BoV+JfcierCB5uv+SS
RxtpoDcMX84N0qaPPGsmdsSWK5NFHcb9uvmP5QAWVle04U4ztqrt0LRdDSBtfvUASPumHmU0y4oD
9r4ONKVCPjELTI5Qu+79WzTm/Jyr2nyuTIe6u2x7y/gGKPvyrauvaBQqBbn+DGBZJDvDor3UDK4K
LiFSSMsZdOYaYZv14s3QqDNv+n7RgvIrB/r0/381wZ8mdWj8uKKlvnc6FmobkHTME4QUB2ta4Zcb
Rp1sE5NyzWBkr8aP56ADzsf8jrLtx1pUCbtP8R6saRvPoVORgZ85DCie9ysc62tZ9zka8e0/R/h2
soj0UNZ2diUcfTi5RvE29XgfTGnVuyGIAx+UNLU954/rB9FkDL8cPmmEhOFTzjtFVNdHqCd7X0jS
SeqMfVJaIKwT2gFWNzTgU1kknbnIJ4MLgAA343E0V5oFLvOinN+rV5zodGQokK1zgFj2XykbWRHy
hBeflSNpMtQLUjRd1GjDTdy+QW7Ry0jMAG/g8Bz85dVSc5JV5MtMHnKIhZhHpfBUd5XuX7NU0+7b
hUdsbNDW2IQwvwZXYU/64hKVVw/S5NoKKG2DA4e1nJJq0nVkIn1Ogkmd8FrsPGyz7DjNerJmIouU
Xx/7sjUfwsx6nxmjk1bIF8NAV5yL+zOJUioyVV0+uvZHbdn2C7G3ZZ12UVvk38op+YuuHo56Ef9V
9KIztvkAVUFSisU4Nmp5X/2xOs8Fv/VSq+7U15UTjWI4yadKbsuzN5s932MBelg0p6K6iIpA/dFt
BQ3nlGtAahqnnrdut/jqj4/Gh2eaWYwP09t7JvWwJGGRTTq7D/OfkMUaMuqMZKmJnRZgZgz4404r
3e0hQBgSsQbexiFHaitDgrd9hwNAtmcfzs+jo3lWGPiy8rj5mIntsGZl8JFwnb1y0gfim8qxax4B
Znech0+ymNadbld5tLWkKaB5bqYFq6ArVBzIXOzsXAM1OKEC/p3JsVJ0wxVdeUMwniXCLPheQ746
u60OXoumW2RpdgcwErjpb66rc91AglMB31Omx69fKdPTdf7Pa7mbPAb+fDD7R8cV/4llK5/MN59j
frd2XLJNDnwywq/vPAs5pFTHVR6yuXBY8kGLtD8s1y0A7Cj0eLTqY1oUwdXtu4eG+FWxZOfA4UUe
sGuWfX8ZXMKONvSJm6mNKyc020hTjp+ra5mvfESHZuNIy/Jsu85ERLsNsi/fqr+VPwYX4O8lhui9
YKwFdTaXDFJt+aeHdD6NxdY/SpT529zjY84J9ioR/WPumDBReUz4Fbx63GRuCQLpEHm86BjFW5iQ
AC3nqqLuzzappsKdJb1530z0gllZ/qvdlEfxo39rRldeO3g/W3Hg9JbbcmHMfCtWGVGelMddmnEl
1SlVIfD21Tw71yl/myBT5wzSEaeZwBOmK+ITxa+AfJv9FCzv1QDOBDkz/GoVJ7DnQETRWPIQjNVn
sZlujGc3btem/CAdLLgOk4xVld1M+6PMneBUGD0TP+K5Olx+1SNqQ6lERoKQSUFpLk56K51DpZqR
r+2OQ4/DU2CpPq5wgMcoEOcPbenvQikFpLb0ccAXZPA+7XrJb4h2rtdVB7ekD3VHcpv0uMi0Co6Z
NG+pMPXZkbXcu7PTR+MyvNAJ/O6bNW8bgQ6HliqS0CPiUKZwMHM4v2fp/NtjkN2z/A4ArCVC57I0
omYKE2y1FipUpsIOlYqxPcHbAdGJf8swTrvQWqgO8bUZpZ1fPwaz/65k+WEsi3i+k2gt18M+bcPY
cx2FKnfY1cUWXBBzfUjnLeuy8CjLjq0Wc9he+sSekatR1uKOyWXAOV28tC6cmLewt7o9CscQfWJl
OAnLOgGundufVpJMCZ5ZE2YsBfGZrTtofAmQis7q/z/wonoPuQr+c/RYJ5W39OdenLydPfTl4zhY
eHyl98hIZKHzcd/FoMa4qbxHwkxoI826JwRjzhk1yXgqbcg26P+zkuMbUR2Sjr7+PMn2sc2pMTVn
O/ab/IE8tyeXnbBtPA614TNs/Lgduvyw2eh8wnWM/bIdD6HEps8My8nBJVTYYKPqXBjev6Krg9OA
6eXRVsPfKehvXmfPAGqwuJksOe4k0rDBNvEAVlONKE6znT97q15pHlhJiHQZEaqufNKDTPwUjrm0
8F+HWZVHiw2WnMuNCTarH2Q9f8wpNJIucsC0vLigLwyigrFjUM9+aJxK0Q8cTPbXRs59LNblgcIg
1qHuHjYQFPODgNwqJms3byGcKK0XscHJkMxZ9uJlE9EMcjMQVC2HXusSkM1Oz0VA9m/z26ps9ylw
1C8l1WMKc5zJ6a92rAhbB5LzKt3dA4Oj0kx/Nrw6MarUr5VLlmi69D9v6I8qqJ0nto3EDcs6xrfc
3DeOg2iKm+kM3oNZ3Z1U4i4DkQZH2MTouw7GruobTKLVcBRUWpmjER6NsoUiaXhWBXd6XBCcfc86
2Vm17VzyF2PQH7qQSdoYxv5UpXV+5G0o4oI0wx2pMOttWMV5GhbyJkQ9xDBKBMivhcGe2w1E2itQ
ZzEq/nvqRXsZDjcJzd6az+DCxWEY/XbHDoFeZnMx/ObHxgH+32qcndgg5LEt7cPaso/BxGkGPEPu
BlGRj9GQYbzZJB0JLzvPjlPF8whckHGu9CQmXBvJpVWVQcp5uLQ7zEZgmKipQ6qQl5T8RZAbdYaB
+7UF5rM9uVwKG0HVGW5O/u3AjqcK+QQ45RualSdPovPHnULGrVN/2gyU0Wy5A+xrUtpWhA4gZoyg
paEGzfRyH9eFsdagBMOlJECOWsv6orMsPNnSvNcLG79clOJn1nPCm7xNR5NTPOUuxEygjSHu87Q6
2C0yGPNOL2ZKflgWPUuugAwY7/93Y30KQv4RfrkD5cTpfrQdWrOM7DvcJswUFoUBMp1TVD7qbw0T
Hw1iYBgLlr3ZsYBgNV+itAnNa4CeK9qsyeLjz0IOF/bAnoCKx9pdofkHzu1AnmoFgtRo62mwobFC
v4N7Ne94bThbSaUwbIC65ML4GhBmwZuNnKN5/luk5c0PrJfZQEVqp18EPuG/tGZrv3S580ofQsRk
tCTbfcevi4Kirz78Y5i5dRgX+F+7b3e2c+Wja28FUzn6NGk9lAX7M2oTMyReOauU8yK2xjw6PIec
tNN+qzJibMUAgL5uv31nYVoCoZIDxyC1sbsB3CVC0rpnxBV7bumDCLaPpneDCL6Lsoj2ZuvLjGAe
nHLUsbTtT7+r2p1r9HVsNEu79zwF1rtU36M/znwKzR+DKdlM8+kwF5a/K20bSISxWPA27bGw3HBr
TwcCVH/rlSEno8vjzQ/56MdeY2VOLTT4Qsa5btnxrEa9yBD+pV+paO3KkEQOkd1E0ceb5dWHYXBj
i1c7qkXdxhqYUVtBG6W2fC5S3Ke6ab5KyLzdKqnlQ8Qsj5ndvPViGR42wpgJl9rOiOYRRI6njaSL
2DblLz/4aQfb2rsFjGj11a8rwmp/YXDkZxGh5AFbO9fOKPRJLuKdRyIA8s/TQ9ehPZiQUx2NcEUn
SKAoB6v9b7MVDc0poIrNfJuojsjtpkOGaGVtYiICT1Yd/G6qHrq5OvhrCggLtC4rLJ1iaSHrS0rC
mhtpdJ7/gufASYYpL5K6Q7hleA1VCe7vzdd8RQjMd9olnKTAOrl6V5uTBIMGDD9l4nYnEXhrczp2
ODt2BgR1xO1QHP0MnyHpQ2FhMvj0qNWHioEasfhhmut3KxNvjKPZkXzzLCpX9x8Rsah97fnuhtlv
Dt5UuSleU2l/bxDhyRZusDpteZjz6mG1G+/B2Vovwf5G3UDRv4FQG7tpbrtIB6VzFIF80WHp7YvU
HBJGo3ynqk0+5nl/oUz22fOG5gkj/o3AoS/V0p9eVMAxtT4vY0Z5VqVstOkC7SMA6oHQ0sF7yXEu
nTH72IdUYVJAjZntw5xGB3eDwlOeLGNrZKIm3PKaN20y+5h3wInUGfzv2WJMtsIBufEEVV5xoHNH
o+XcJOphZq/zADh5Rax0mpwpONr5YlywBUrSoyi2RcDkXYBI/EtlL79d1/D2oVfGEnPn2VPezzZ2
9V40wduGduX1HsuXZRu58MN0IQrGxM/lfqS6p4PM9R43sTFjWuETzuRmYvlZvbjwMjBKse4yPTtP
wW4x/RdZCBdcr18OXW+9Erwuk3lktWqgPIPeedb0IERoiFQUFkYdLU4z3F+xZ3fU1rVtCHeY8ccO
/Ypgxy/UzcuThryA5yZ39i76lqiVGDosdWbsY8DZyExw3DApJhM/TV3Zj/1Yx8IGa6Jz1Ll2vz0L
oUBRCXHBfvVnKU078adioKy9yRPXMH5IN6HjToERlIToxaNfF7w08FqQsCTruQfTI99Bre8WFfFR
D0QSBVZ/xFk2PWO9RwYOBOBlKbB0yuVhzB73N6HhfEKYhPrAvw5s8pGZj9jcmuLVmXPK99zsbe0z
kLQg+1uPp0H+sU0YkEA2381UYY9f2O5Wph43DX6XufdpWZT44KEySYd510YJurfeS2pcyuLDPNiN
tQojGpmKaFFQEeNwGHNevxrZx3Xss1gG5FLlHcfl1AmNNhtmxM9voQ3mkVvyx3b5F9N6ZgjOKWGf
lh+96orbRcTmmP3xC08cLASvhCWHOT5+6e22R6FFcGCLeiCr9eahs1YtWQ5zmHrn6i6RyBAFmQXf
R6diQ4Y3uCX6bSaqSm1nvMjVYwTru3NFKcIxEPY3XaqxcHDvMBvVhvO6rAu7CSDYjmRVBiX96pgb
LpYmDXm8g8vkNr9QEX50ZkX4tm9SFJ3rcf+96h682gxfEfuj8+6HqGHDiW9j1+oLRO8OGQACnNbp
DmpCgt1dva5O4zkfl6TqbzPM510MSKh3/2Rq3Ib2NP4zdRULnuKaEFwaQ9wE2cHyL53fiZUzaXK4
qG76MnKkupNbnBeNT8jDYApBJP5ZMj3OrfrwwSw83svdhq4Yf6DZuNGKJQW+3P+vpGly2ri8CDN2
5HqG8Gpj/EbksTkVJBU0LyzioelEzKBzbXnmE6xv72JdE10t56YDxuPDRd3iHPtZ43lY0NoMKjxn
jkUgB40HlW7jDeFCLAs+VZKKZv8+Njc/OBNurSfffNn/Jfa722sbHd9SxBrBZpseXF0c4NvsI7kv
p9WFTmifSzH/tSd/imu4KDv7Qhr71K0rCq6uAeqoxw4FLvKbuvfec04B5x7uHVjDh5hBOCpIF2KT
UAVIRF8LNkW8NjJqbCdFlgmqu3Z0KPSMI/GmxYs3KBUxdIt9rdAMLcSLMCiRRPUzOv3I22b8sN0C
lI81UhvU8AgPALnuDArpGZEIf5Uwt/shHW8iMF7u38iWb+KyOfPL+G+q+zFhUQe+WNHk+m3EWm1f
Ksn46A2FdSi98qIh1iKzYOhqFr6ntHkW5gauuGAiKjeIt1Sj4S8D3gOPMpVMx5/+NiNt79RlzKpw
185/ANjBHFay/ShoyPI+JaAEnVjQ2tCGxSVdQVUIU4h7vD9cZZg6wnlG4zvvM2utdg75GnvYqH+O
P5zGaSvoL2mvANooUQTUCdzhQ7g1vOTew7xk72pj4A8BMfTyUXuUfFWZGws3H5KUZOtnC86g07Dh
BLQEMDmZNx7GwTg1AxeyI3MddyTbRW2Z/2PxAxFBQ7MjoVbAt8lvs6lfptFy3+BT2l16cgzDe8U3
eSthJpIq7Hpum+Ixd8b2c5WXHYM/X6i2if4A4FRjIZ6CDmlZDmnseH26I3HmryN6ZjNSRBB0LS4/
VcBCI+YmHzIgtcQqXighfsIFrrkQeEZZMX9aB0SKIBZn19kvGEaTusc9PHFUu23g7vN8w2wnXYsH
NV+PvY8E2JkWeXHVPB3knD+gAWyOiJjJUNXjtRAYn7KXJt2Cow8xm+RGCzLDA7zOKA46RGKTOauo
XvVf1r+FlEIw2LJZTpvPyNU5LB60cXCGOcu7Y9hOVPTWeuwMXvmAN7KYSFRUdfHZTAFZI2ZenXhO
LJZD6oBUTaa/rB+cMQ0gtSakN+bIXrda+46QpCfT0S+jx/8uqtsvfLAnoRgAZlpdIcXSB9uky73I
OIbtGrBPEg6111MKMQHCv0M51GHsLA6wp2+grJ+OY4RnxU5v1ojhMkQT9iCI0rOH7jryvHUAzpgS
c3dPPus78c7A/oaLjrOZ/s2eX5z7kUyZDavKkVkoKC7KNLzD0Cx/iy61kS+Ep7weEfeYxO+WLo9q
/7pyKM+uNyEGRllflqFN75nHbCOCE3ivG5Ecn53T9VlDyV2bIvsMtrnebUtb3LBUsl+pk8Sic1tC
spP1MBK462cLxcFJOJXBCR3mF2BcFFYu6EPpXJzKNnfdUPIRGaihusw8YSPjz23kXFBp8dKb3AAN
/j7U2L8AeVC2leOWZL7xxhxK+j/gqKHJX7ZN45PQlpAxK71IXVA72MmrrfxX20fF4APR8nYMF9/M
MOfVzl3+E22oTx6qbftLKw4R33fnUeM/VNWH3etvY62crzwLBLCFgApuLGvvT4aKjAmxAKZArLPD
w2IBa/liOBBKY9x9NUNCIleylPjIU1AIUn+AXLQs39bAmFDViEdSZ6zH2czORIG7T0brvqjBfM/D
0T4YS92dzYmjV9x9WmxGGFT1Z1B9kQXW/e5Sj+VH9Di4+xylbeu+mdVTmfl1UlRs/QyXxc7CJfbk
Eku7dHYkdBoeltrPiX0sul01TkOE0b+IG2GdvLERe8diehlVfqg969psKByMqjNA2s0lNjQZKsEE
VOgWmToUkqGKaelsp3xjOhtPI2/mL+QMeHeCgqf5ngDvgTL43rQrRqRJToa5bwYR6HxyXkq9HrOZ
ncAKMRjaw4/Tuo8mxboJ3dZMO1S7cE35UbP4VSID+Y6C4/7hrePRM+3s0BljGpV5uVxRof6qMYZd
Rmkd3Q2NppOHz+PdysdwI3bsfuapdq0ft51VApwvI/NuJ3YL60FB+RmIzXchV5BXkCmm5GFsS49o
Oft1mQDfinK5DbXVPU6AA1spDgWzxp8UrmDXh6KN+QhdzA8Iim2deceqQodn5xnJFt1friHsqJWA
ls2LLirICYkWMqohQZCvBy1tPA3kgXbXoxPwgdrYI/pwZVS2HBELi58PU4PHGrW9rrbl0nu/18AH
aKLwAsdPKElwsINDmoLX3fk0DAsfJLb95wZ+xrjRojLDZT4J6cQDGlgQS0aN7TFrPeJuVpgduxmO
1raG+3aysmTcun9O1n85i8IjZG3fhSnXfXp/ekIBlG7P2Scgi3H2DSIalYtmNcDZvncD4OU+4Oyi
xeiRnos59lQTT61wH6avOnSHM3gzHuis7XgoZ3HAUpZHg8s+XPSpOmnMU7EPJd5kgiWcX3AA4Hiu
GhXEnnbPQoUfIdbPoqiRUebdZa0FkbvBAlO0PoUQK6D/RvkQjlkIksYiXAefcxGkVzc4NGa5Jncg
pzccNtNfqMTSfQb5eVcdNnGG9PCxwAAhS37rQANtl5Rgrti9963Mj3kVwqVmfpjUWkSjMmdyrc35
rIWHCze0ph3xBvFob95+ksMQIYFmZfLG2Gg7DxxFPYYWhlpiNNCKeWbceuuZyZpnYqoZLjR5fw7L
edincYnqfu8AJiAngQfX9KvNC7yPmfnubcvsY9p9lbpynwVFcBUS6D0a9BnXzj4vvZcqzb/MEdB3
8NuTmxGqnrXWOTDdP521/Q1dK9p0GOy8H5QBASiisx2CsYwyRJOntFlfVje4n+8ngmNhPzrnUtVo
0zQI2iJnxOGAAMeNYvidCicn3ryWsQbkECfU3tYlfNsmblPb+eDVKjg31b//Kz9dbRP9pse/PAEi
crqKQjeZE8Peo0kMp+lb+OpCOA64B+rlqM8LWAKX2EKDp85lx8Wmz7Ys04eNYIEmRKfI3KFJkzMP
yF/fXDX6sV2wIfmm/muEyz2q0yJ9tTLfdM+7NFu8QYrAsyyDFS7PYHEaVTIZLEHbn2p7E7FfGb8r
6g/PTLoYqDtuItPxiqi1Fw/SvTNwYhl/06Ax8Pw4E5prgaYs3AqE2vO8sxAyuaUF4Ok3EK3TsZzN
Y1/NiDXd6S+5N36sC/G+IXHx5lxHneH8QpgLpgpjt69QInekrLzZlnccsrHbKUiheJhB7Xus/nu8
KXq3VMz2bo4aFLCJ1e8Vf5/JSSf92FLG8uGL/Cn8v/Q3h073WLUwG8nEKcv3oZSvCPOQ5yiZRwF8
elRLLCe6oh+0yi3iW7LgkqrgD9M0gtqtZcGrB16kHrdCH1Q3aRTyEhQ/DRDfvkGVue+yxn5AwQ9D
K0+p3f2h+mZ+AvyYADxZ2gWSgckqNVn0tXrkIWbWKib0KzPwW9H1kQVxiyi4IE4l7T96tSVesXjR
atFy3RCECYqXuazgA4FnyDbElH3D/5nR5jbYUWgApQAd4C7PULnpgHDMGWSyu+uJ6olI6jZzST3D
4NGOcUtTFckf1XwQmsk5qHElN2/gD+41a7W5X4xqigjMfcKKnicQp28Y1p2Db3RZ7G3dK8fLvTyF
BvpGfAY2lCptM+pouU/opdJHpD2b0hu6JyauEO+quwVNZIeayA0eJTLJ7okpxWka93StQ7svyHOd
hr6Uvjq1gdJx1dxTUyHagYAXitxzYhYH52JhKyTK3uuSRbmXyWhiCNH0OBAUMq1hzNBX7YBVVzJt
IT9SJ31vYJGPi2iiYkbaXZhi410oiQot2+ui2AMw4kts0Ad878AeMPUASKQClJWKfcPALJQycIVY
LVG+nLMex0FW1P/pRWLSXcMjTVfNw+ZVX4WLmD7M2+VsQyCtZquvlZX+mcYN4eOtTVfxYAqBGNMO
jm6aif3oYfkqNuM2W/l20qr9hDJagXf/6Rw1cu1VSEDwjWu2k2ge1GEtiv5kIQUjReNiTs9WRwoO
HZVu5GX0ZguZNnuVY5Iu5gGhM4rBrayTzQcDVhnIdtedhnQDdLeKMcqLyY0Z4z0eKE000OTJC0sC
kHjLhv7uL5t1Qelam3YOgAatDcdUkFeO+p++5uDck+381C32gUd7Oq0G32/FKHSb+uW0ptq7rMSF
7JzmvQws/8JAsc+rxj/W42oTrDSscTEhwpR5pq8NwSgwdoorfn4mNcI4N4NjnMm1gWAmxXnvTIj/
+k2Sn7mB7RD7RrRuL0+b4pywDS9M9EwmTg4kegEJva24WI56zaeIQM/hOLQBkEUe6uOwgqDd17N4
hjqKxokmT4UTFlHo9I8RfLtgRzUvuEx+6K0pk35DSkQ/94b6ACBqT9CdcYFvgsEOiZogEefLH1tx
Qdj5p0hXj8XMa6N13IKD4ytrz+baoOXZCNaSeAwtN/WeqGQ7f2NmL08zpuqxYut2rLY7zBY+CxM0
OG7riUR229VPmDDxz9I5/acTC4wKfFtQveq6dn4Vbn+UdpF9rE1mX0uFZ+r/f5v2VnAIw1bBOPBP
PVZNJqqyOo0cO8isDfWQt7O3w7EyXwrHP+co485THjwYRo7iQbEX1CrNzip19jOm4oetMb6N3KGr
CpnP6J0ci86ONlW/NcIxGmmH78Ig7xpgkMt39tf1abWyxxEA5Wz3rC0UHo2J1R46AmHfBExnVG/O
OR04SBHK4euPQsdV1CZ7w360UGSRnztHLQMUxjei3ytRhHHtIkCbCrWiIPT385yZz82Mud6c8r2j
LYNu2uq1VFAgI50U0SQ4q/XEulYaD5i8BBvSZZur8T0QkPlQbT4UiFoQHtVhWj904Wzf1yUKHNbe
Pg/s2KtuQpbPIgrau9/Ma7JH2+wRCnyNXT88mcpIURb6b2X3UQSfa54ldfCagUtsYCOiYUJQGPBY
FF3/Oevr6yyCh6Evjq5VJK361Ko+mvOGXKe+MI8cMiS5XfBK2SaShwK/XbhGHU6qgXmQHnUOJOJk
CMhfDrVeorom3QpxxDKEO4xRby0igE0Hezr34sY+j5y9phW+WlB8w0RqgO5Ousex5WDl0T3ubzgC
/WEN624axigIsnfKur0ZyVR2MjaBUrs4W9WjNZKOC+EqOmyRNYyFHp3LMOMoQCoAAHVt8LCpLdvX
/Ils6UdB9xGCgHUEcCA0P3eIuLXegy45Er3TPaP/JxjduLONY9ewAkJ/GkRaWeunEQAzZQG00nDU
3oqdTyXgx8fF3AAK+8/c401c8zYmR7H2bQhieImJFQrxnEmOykTeRdMP1zYML6we2DK+jc7/xXe/
90YRz+6Hqbez2Y1RRfI+oXo3CHtC7MY3y0D17Gb8mZ+M90zaL1P25nnNgVys2K93qfFD5ed2xHrQ
FB/2+jsj3kfQZ+51rBEG+0IH189OReqk7qAJVUsl8r8aqyYqZ2IQorWnD5j88ZJ+jIV0X0//iOCl
6ghrwJiT7oeZ/K7QeBMW6q3ygaCDSmLFl18B3IZbtrtsRNuwBRHrfYamCu1x2E07Q1FnDhxSBawX
05nvOBrnlpVbX2Tf74mkiWAgPggO3M3Itw2zP4wOSoLmBpuDY/sReW1S4o1nAtLmJz63yP0fR+e1
5Kq1RdEvooocXoVAoBxap8ML1ZGcM1/vgR98y7fKx+6WYO8V5hxzlYNR6VnWo8I+UZGWwCgNvgT7
JEbvEbqPcVPoZPApR0xfPWEfsrqmv7OQ7Zy4vORqfpqWj350USHagobIfZJskY9x0V0hr/zE0PYT
szAjoFTGmMoAjGBZ4qUBMixI0Jc6s5P2O2DUYnEND8UjU/l6kAXmqP3UYGekzQcKDgdXmRtNwbOS
h90AyqsbN0JAw6nqLtCyRfpUWT1XzEPT5Tcu9YNM1kCondjoC7OGSIKU2wFzaRPx3vOzzOOjZwNk
hjn12zqys1Mz3EyB7ChFcIxgoSUK1A9myKmuulW0r+IDLjNPV6i/pjdU515I9Q88g1pH8UskG4P+
FdaPVPrstGXX5XeRIW9qvcjdb6vFPwrPbJF8axiZxGoP7E2jRdO7z0qETU9SHUdNz0elP2h+ydOj
Kj1NKEpKADMQuzYSxhE2jOwW/IYHTgzORQ0W4RjzLKW6wfI+2Y0Y28LEEfCYytatb/v3rKAzYkjA
Otubx9lX4n9d9o3ie4PDV2QhHFcXMT9V3cDJhyFCZqsfn9MViDDwomsfbfGSo1kRtA5S1yVr/oEP
81B9nEVtLyJRDYqrWVY7KZtZtZxqwsIFLrD0iAXCHuTJzl/Uit363DhDXNpBJtmt7pvZpQi9Yh2M
TimK/bd1DR6mR4ENJepNUTu1wY5NMpLXfTqlewMlfA7aPGkZg/GzRZilayyW8YDE9BMZahx3pxEJ
Qj66AyvtYRFtSTii/tsVRbuRe8SzzPrqVzkT7GyXI3Mo8FVKfB+eiewz4VgUMBr3Mrb11ksaC4z8
97oO7Ib3uuv/dTiQrHHeSsxFjX6L79ET0Agj3txi6HRZbm67aPG05BUvcq12G4WZ+dTXu1EenKmn
k4JgrDa/MdsIi6FsaJ17E2VOCYRwTIkOOAjYqyuYelPaYUE7jY2xIeFo07KzYPLAyBgzqO5kI2ZO
hM/pGXjJ3ugvTcBLl0Uno/aF9NjhppXnC1wevAr9RqKCHBKngYakNfsuY5gox3bZyXZpxW6fsxEO
acdbtweiiauSA95tB5WxBdiL1Cl+qYBsnW2AGJGdZZKnM/J9t24mGgdqHMhbq8IG6lYAUQLgCJLF
euzuRVTeYrB/3NTAvFESKMiv0ks/cZIE7Z4y17ZwxIRKw6iSpoTF6pxF/m2akxtu5h1JJnytCBBB
NM7QdBC2IibZauiVQotJHUZowmzmSbExv25CtvWQkjZldMsb+tkhcFRkpgnSbJn6CsME+4bObuJf
aXpZ0RMJumyWa2xA3AKYXttQ/RkOT9rEkqlCUppJ32LAf6d4raXELSpA4C2ukQ7Db80OFN96Eky0
EzegPiQcQTTl3CqiGwwDmpLtEgZu1gY2IhDA1asGhvnFzMy+JMCZxZgqwU0RwGL9rN4EjOGnkqwg
E7Vzl0q+iXxklF5FXDKLfBjCh2AkttBUOPH1k2U+8phQT97z+2oO1+drU3A3KMITkgRbKS4RE/g8
DkiMoasuax/lGvHH0alZt1qrzKofvQmtD5K9EeheGaMCyXMPCMmGEf2O1AVuLTXfsDAJs35Pj2wn
8inHdkBLzFd8Ua5aeRLX1T1BL5LLJoMWXLsNHOMTL/Xc7lna9nmLJyrbCnKJSmWgbqVBk9GbJfG6
hX4VhTfEWgZW6L7Y1bOfFezHAMey/2cC9hJ2577+DtpvZXyNG+Z3T2MSH4jV3Chk90Lb3kUBUTeY
4aP5S50t/r/XWH/agJic15SwF6xU40ujf42g+/WS2Yd4z/gdVd7UqGWefpCX8iFp12Lcjy0TZy0/
tMoFzdxKo3Ly4NpUyc0kEakMDrEZOxC/tkVUHdPA2FHa74vYqzTxLdZ/Yl21Ozswb2Z71hEkFYaF
em2C9TnaxFbsE4m3hhVLSiZbEVHs97WndAyoicFRIMSVT7k7oKr0QjNDVM/IDMam+a0WJ6nofQP6
ip5lrtQXMJUi6oBkA8qgUc9thQU1TiDCdk7I65YawVXmuI9y4wwx7D2SoXOkFvaVr54UjWSlms6I
bk45A2es6IIZuWk631pV3gsMcLRp30x+wGS4UtBWBedWJaiu/BMWxWa3dMiaN7n9VUH7hMw3h0hA
vPGWyYU7KePtmuOnAgpryCmD8NXvi0O4PGtEoS6YRGeu8fZuWPpWGgxf0ULHMBmIIAHgVDfHaDdr
O1FOaX/e6oa6CfkBA7bu0qrMNSYEc9NrmHJOoQdbt5PQQ040m45kcgjnbe7UCWbExi27RuIeK/0y
UR2ep2+rAccQKj79jyvOf7Tih6Ivb3Id04NYnVuMq6nE4g1RDykvpxb8meIzZvJUJ8q+Wd5G/SVT
f8YAkaIAbAfuHbi3EoaqsdwIXLqNBBlN8NLDQPhRQ3IUF3arwhON+svIKITFyo8gIOzScmY/iIBH
BmqAE546xkYLO7DKNgILFn0Od+R8ygWjY9CpunosHetIOEGEyszpEBnqx0I3RsUEn4hzXRePZSnj
NBxJmEH7FVPiU3dh+kuj5mIm4WGa0zfUVFSnEDtVan7VeFHvM5LFeabeAe2HfERI/vFWbGWzPpbo
oRS9uS1RyPAzQ9bNJCGQtpZB/123j2BJGQuVD1C4yEIV1AWI9WTBFsboaKrLvtabHY5MTTs2WuSX
0+xj++kULBCLwLt/pFHZzSVEfIiFyaWJMjfzauiqc6Ud4Zg6YU5BGJjhV5yIF4NJASsqH/jorlHf
OutsRe0GktnGoNsvKTGsSuAOZIUzmJqbdeWu55/UUs/qEPFZtdexoKxbaxuF63a6BXAnfC+rUCph
ZtyzmDtIVbDNlGinzd6itU4lMxVeCwuhZd9e/tPN0k5KZkCSG6DD4GFRci8bFEicXwIu6EqVX7Ki
eIA6dUSav1zFYbkm/0I10gfQZfJ+Un2xtNB78rMkaewZs2dqMJGE3rFAXCnGSzIMLwFQoLXfFKG/
tnYp6ozLoZyoiNaYJq8g0N5X5ejCIJ8icNyOxWUwFFdTl02HsLrL3pL1R+2u4MxYK0fQ+2pgb1Vo
a/1TEbFXNAZdrn5Z+vuqCJGGT91QDtq6Www/ZoXus5+2lXHTFrzaM141dM5vRZ5wls+2yQQv1hGB
0C61pwqrbZDoeyWmIF38pTuT7Ouk+nWYIdWy2reEV2KocQkkLsfPUh4sodzJZvPasohScfK1wJqw
GhRV7jNydwKRfGTowQnn8CycFmF4jFNxj9OAPgMU+lK4KrjcqG690hjdPsQzxRQ7Dj4abCRG3m9k
GfW8wXcNfOOngQIMIWc7gvVu63g/taCjxt0SN66E/ceM3wFWHknTKNvF70fWiuq1be9Nc1vxLxCG
BfVqKOeFBgnVQgaFnbQ2kbiuZIIcF+IEYtFfi8JFL2Gsm04R0AEDZEpXYCuBjDIqbDEhhldFf9Mj
ycrAGouodEW1BEmEgC4xTI8T2pmoJijjCirpKujseSXFscsjNyWWJT+fpU3EO1BxNjAMcmU53I7J
v1LSdiHJR3L0DDSKcgnCyI1O3W52if46SEQ+FCejA8qKa988ppQqVnXDwjr2n9yjyeotwPGItzNE
h1pzyvF5dqh1wv63qTQKJdaCkY7B80cUJoxdIEDp1SUG0f3khKlbNN85euehjzZSWjltdUN+65vK
ukNF1TaCRNgALd5kUBMQZo3Jno7RsRjI9uUl7ipgbSjg56025YjyCjtsmqskeqwrodLvsbUcam6y
Ns5dSpw1KI4tzBsFP3plSUFr5kIo9fXgGK++V3E8IzEAGmHuqbxiLYBOgSW7yret+q4zHBaFs4Rj
YQpLSkLrymaXlbBUIs06KIJ4GAyZIo86dbmH0l6BOCWyyYkZrDAmdLvoyuJN3TSt04I1liNhS/DR
ql5j0Vy4TeCN0IBDwJVzd6dNkGsdsJc/y/omFme7qdIXObwCiUgbti3nEkxEoH/g3UAmCOkiq177
CQXIvS/Dg84GilWPXdSH1sR6iKuebKs6xgvxGigdzbphq1rr5mshowLyDd0G+Wve5Z8gYj8m9aDT
0WVF4Mk4f4xa9cYQsjejz6o0PhdavaEoPIs9rFFCEWPOUu5LnFMVszTYO51+taCq8bxFVoSxhhdl
Lri7z4b4VwmhJ+SAQn00MEUuua1FmcSZa+r3sH2kOU7siuGy4bKDTPJfXQCG8p1GH6Xlj015Aaay
DRj4NwsDqpEpT38ZJA59pzI/Q0n0gQttcqCeWYvXYluG21TobalZ122mzXAK5JKfNseu84z4KFFO
DmAFy3JC8QoMjn0mlJVI9yKWBKymXG1otksrgZgfdnVvgnG1PrN4flnkjqwwUNhp0J/SYjiqAjWY
rjXHEoinPaoDEKVefCjNjzYMiQsZYB/IcKOUcaodS5QGd6ggb1ij1p5BLWzY2hPtvY5ZtH0MVILA
BOuZamoPfpZ1MTQ9hjNBGvpaNXpDxxesz4pKIxOBVWzxS/RKIm6r1ZKVG1F6hGfFdP88WC06RdLt
d1OoPtKqjv0aS3SMAMOZE4J24tQkxiaSH1PTjhd0l4WDnitkBgnbKlFDTlQ0nAh5RnQcG6soRafN
8x+4CgNnef4Z1yWTIYURi8IGLWF7GyBXuIR1cjaV5BwOk7qTeiZ0+WAyjySDZzMS+5LUXo9g1V9Y
N6m5Ym4ta37N+AVPjO3+taueIG+2eSrE+5RFDEv8tRfEUV1b9XdfIuOJcV2r4RydIGD9K0bMi51Z
9wchYWgM29VXiUc2Fto+I4vNZ8KUcterCSigst3qOj2D1SkOtvLLFOuTB04Gz/owFF7Mk6O1FuYG
65V9w30ogPqIkvhknP+PwAmkUKRBQNbqS0SiXf4i6bTjfN3lQk4jWe3AN43uq6pHpm9BBSffeNIl
9A6QardiBOrE8SDZVRtMOwMZjSoOO7mL+8vqZqgyERcGZHW4CPqdg/yeToQyxSXw4F7kTMxH9U9C
lH4GGq/oAWx8zv4AWERnLPOZRb6ULKBjx+kX/Xe/R78Y2UWg9LtpwqAlZZJyY8T9FUTNrdON6jsD
4Qxhy9d6KfeHjNqGCB72SVrkzNzh5U8JUNcbLRrbfE6uJjCvUVLkTRu8NxrAot1c81M1I1Pucl3X
6EHo6SDjN+12jqNfyRBYTC3YaeWIlHWIFNYo/EoBroeC3xRULnIAmTBHxq8lhET1kmhQkxehoHtN
IPg0PYlAvVzYehwm289IoXgZVdpzYwDwSsLJopfXPEVzu4C1+C7T1vKkQfhF6k1/yrZmYwTBWzUm
3ElwZwCu62+iNnNBYuTiaLjpWsiho8SMYxCTjbI42tXCdqNN298ostbCZ+BamWanEmVhy4qH/c8c
u6kp8B0qA4+QAEpyeZho2dbnoh4s1VtUAHW5ZNW7Rg+eowCLSwuzvRnphzgUQFUzlpC0mGikydir
eHr7mOXyUsffhvwmTZT8dsElJDQnadannbJk8mZGRjWg5wRLDRSzSX21ZAQdrBXxBJhL0fQX1Rrz
8ywZp6xq97KVcvrhxy0ribkhFHJC5VDlgEJEqNulvZuQe4wfn3tzinSJkUM6bPQC4x9KhLGLPsGB
c2BNY3mUu7cBgnigjF+ZUntmzM1XyyE3u3BAe7pR0sZfGCpareH2i3IS6nqnABNRtGxP4BkaYQhr
OhJY5aJENUPTW562W6x3+zJ+dom5l+TeSRG9hkPmNoYCv+Kr0RVIk8Rt4cWQkG3BDjBkgf/srwZw
tpGrvVlgK6V1S85EPmKrK0EUckF72I4c6nVXZeCbhA9GN7ikZ7fiXquzGf0913b5xDjiIiAHhUvA
DGtxEm/vWnwvY+uL/jgHU6KTFxcuX5P6TfoDU9SPYp1e8GBZyYivZpei014q7AufhnmRGqSr1p6E
B5YS+SYs+lc9SneQpPD11FtjeA2X2ZNbkMnBN9O0lzQovTo2Do1EcIgzN7WNkciN24CPls0WTNA0
xX+lK4c4EndWm7oDIQG6ddW7bifLz3r5S+XPCb3nCJaqookMmB8HDKylerYxPJ+l97yiejgLluko
0j8V08wE7n39mArmLJX5rxUpyvpTs9MwQSo7sf9MmbtAY2QMzr41JZYhHWzYINeFIYMS0VmAHEwa
J+LwWzD/i8ofaAjk6NxOE1Iu+ouYxi9u0B2n7V5SX9IIEA5yqpGPG9sdDj/rPjC2SVO2g4jE+2La
QNvcK8lGNj+MfFckvq6RNW3HwU1p/k3mUeehilbs9k9hLn4FSYwsG5qV5JgxrRJo3OLcCakaCuiN
ZjxdM+m49BeQLHZYFXY11qTbAanvb7KqXUflaVrb2Hz5f+preLAymMWwYm4oNlc9hdnrthXcB3wq
WkpsLYdLQhR0mi/bOAxsQ3+Y5VnOa0QRy17toN6kZEaDu58l+C88UZPy6L2CEWMa1cChEN4pCKcL
2a8Rd9CaZcGIDY0dHK+BmJxotGl5AMPzXjJEQUNG3lAUM+Qw7CoS/MVCfYMMTCX8fG6Qnws+MI/L
XC4e9hg2T/k2VWlNKPHz70R9JVqEXhDMWQf/xNVHC4mEw8vUa609pB8JOqVMecUtv1NoMVpEyptG
EFn9KFDWgYwyXxy6Xcn2YpnxdWqMWSkDcpob6Tj15YYi2wnVYz8z0TCl+5KarjX2vxVNfIGYKcMZ
sO9h9g7Mk6Bw2hO75hSB5HRo83cYC8uIIsncI7nAVLcq9JDB28ymMInYZYmgDvqn1TP8dtUMR2f1
CaxmHR31d6m/lKg9xw44CfEuBNYKSbU1Wdzl2QnVk6nhLyApHnOZWnpLcI1i0h5IZYQkHLQju6Id
mStQfBnynEvzFutkRODCIlJgw6cVhztqaGM6SQJTl+VxZj9wJ1bYqO4yMksglLagvDfgvRoF+xMC
MzNARO0LSXsEfM/m91/Cpg5QlcOqGmLwT8IBOrUQpGPeKMSu4qdAhZf1HRflh4Deqcu4OJFvTgPO
fJYZFkr2Ujrr0medfeS8ImKwQ2ZkyyQ0xq1k10A+SGARRn72U5+915LmWtQvUwlShKFQIqPqqoHO
ZFRc5rcY4nVhJiGmkcP6dhNkDTRiXicNIwy0iCZZQyykR2qKfDklXUhzqKP2sswq7YB16hLj3NEv
LWJ4VPMH3D+Xe4a5MwijGL9cJaJvfQ7y8CPV9RVYcNSm+9iYXppM2iWwneguNk0XvA1JYWvpdNar
6GeQo1cjWdNmmO/wIY4WJVWkoCeajf5vAkcc5yQWgSUJDsYEiDcwam4xRdroU7slO+gWYLAVl+vQ
Kk5fqB+QzW/dSsWkoovORmi6huSwOL+bPQ66wLKLVkakgtsu2ejM54d6Os5WQq0zFv+vioZGwI/E
NWhW1Kb4CLLu2SNuBPTymiLMkeTPQSq/BrjIWZedi5wOkTs1D/uVMc9+Kd5HyocsvepVeNU/pe7W
YD4L2p9MOARK9KW24r6VCdGszPdRmFx5WY/K9D2ZCPvhk+EAf297hk3UtAZP82rzZR0yAJUP8gbx
W3otcHGzv2Xo39DQDJGJTajchzHp1CGCHYthelVZPMK6H1rqrgf2aYmVXzdsZNR1UfIuShkK4/l1
zNKXvi3vwmh4Im9doXy20Cg0uadjMQ/L9Cn1oHoUqFHl6MdwtwvwBLq5ULFsxE35Mx5bHU6vnTny
YPdBjvC22kiGyW459pcIlHV1b7DnyQ0K/j665FbEn+j8KgIVVR+E1TuH91ZOphc0eXur6u36+DKq
9I40OeIgXHVpwS+n2JXo8BEIBrFhl5yFITstDBeHstJegpkd0fxFYSjRH287kEMkOyMe11mBqwul
ORtWszk3wkBUUkzB2m14huDORSuZsUI5xF8q5znx73uJ217E3RKqv6gICqz0KPCk5RJZthI4YX1S
kr3YvmeWeRPjnTXfkYBTz8bSYWl0eLqSlwDjL48RWoKIY3Ypv6+8b+4cPckd2qIkPvS6sRPyv66Q
vPWlGOLXqHpoOHYKoFZhrnDcXxCqwrfQZgewkQZF8ZTnl6Z2WYAgYzMkzyCfk8le7+s1Xic4kT13
J0l6nYjVZgubFyuRwUWiuByNIFFZZ+FmJbdAAUBzS/5xeONYF4CsY4Uh3pJiHtkibEJxR+VaoBYm
q+DBYlg/8gg02kb4J/9YtQvcwCEIQuxtmTovfViIQDfxEcEJG2nZRw7R/CWK/MxkDdAWQ38Z7oiF
Ed4ES9JL7JWra6IXns5tZzSA8pqcJWVr3Lpctb8zNoGRKfqyxDeD6dbBty7WvhlVNukBflZipupH
hqDc9X3m5ylySkivmhRuJUYlFosfbhQGBWPlEe+XdQRn40f3+DykE60CmtDpmaKe36ImzRo7CDb5
VfkrPmf0+JcSNSaAEWEf+7PfvkxPDKdLujUphatt/c5UwELOPNjv4Vv5wuu2Ko6vll9fQe9usLTM
mBTvyInxZKvZS4huYeQm53u8ZHAGhhwJ0TCT+pYxO8GzxDaRWnJmcTZJX3FQMjo3hj9h2CofI8tb
orZta49QoH9RjxK3kIzlmaAz2/ql4bAgtCMxZfLBcgQIyU9+RVKHeY7GrxBeYZ+z2pVmR61P+qPE
CGPu+Nq6dD9V3KybxqmwiOIsRx2wnCbkwDPQ9k3xN79BJUCnjO+CMnTBDl84lvKer84Vj7kv2mFS
tpGvmCbiN55diqANtQLPPT/asBDMww/Ij4LnvF/cmhVhtiejrsv4mVAdYrxzg2orlA88NcgD8HCO
4TETHUvyaEmdcdir4UEwD3l04ParZp+iOOyYG3tCdUAlhA6mh2+0L6HV8QVChufafCvd7oRJQg42
rfGDydf4JQ8OxWwJZWz02JwwRmG/BwmvXs4S6/TwVBtfjcnkdDroPTyibQ0Px0ftKmnnWXmyVQ6z
F7F9KJWr1c+Gu4tmNHxUH2T9auax1y5p6Yfppa35ESY06zBz+kvQcnucnlrIm/AqJm6ueR2qAMAY
VG0Bv6j+6Pm7Ur4L0ymHVq8jA5a+g8wV/qrOlUVgfE4bbqI7JxECacZsGPgoBmMbxToqNrYt6beE
UhEIkOk8URa06pNmoGMybZwo/FCctBoH1k6Dqrxje2DmJxU9Ph5kaE2Ljf+GfF/Ob67lICUQkQ7V
TTMX93YtHzW2nPFTIqg99dB0qt2uzly59aHajPULBwWPd4AhgueMpCAWF0zMwi8w2aQ09xqPPWkq
bqG8mL3dJb4h7ebHSF75chhfZUbyEcqUsyY4o0pi04AQe2t9pJy1eA3woCkvPCJFdeDbbTv+8CkY
dk0Jx5JlFyetp1enhdclDE4aCupd3vg8xKjQGIffstcIdULiN836KykkIL4uRN2ZtrarNU7V6FMT
T/p0MMpD23qisDeJRM32nOqSaSdbap951Tauc4mCNJb5wS8kRrRx54XcrBzIvrqrw+/FsKWSy6K6
LcbWrHBnbfUZ08tOJh4o9YvyL1P2irwHsxNAMV0udeeoIEv++Cj4Drkna8dM7UnbKvoZbgtfT+dP
Z7S/FYqkaKdaVGbgYKMdM8RCvozydTrbIliDZkv7xRpXKHbS4lTND5NsA4Jc5zchYEgnAYXBKZSw
CnAGjN4o5U6UnCxkA2z9ha3wfbE5aF8J/EgoQ0GgINYr2Uba1fBoKWesH8pBtWXtxkp7CyzXqjci
1VCKM2pTXzAehpcMPvZwwr7FwpsnIPgePhbyP1IoWDaJWX2xqVDpyZDSWFwg0MUVZ6+MIxWWJ3OV
/YBQnTA1yQX11tAOIWbQCiK8sGFf0ge+Krk98OcCxJYU9JtGZ56yRX2jvwp/MTfK4oOKoIB3ugEg
yy7jRiwfvDX86uTSDDvm+gXc0Ixv8F+luMnHivF7UyDJWXvkeiJVSmejt8v5G+iXyYY4WL5mwIN8
uuTcNHhh2VihVHjpRt3vGOFx2JHypdWomx7TRF8o0nYzFQKgL99WQckg3A0CIdAP4WOBLbAzBk9u
TjWiI8xHIgrmZyHvWLnF/d7kDOYFyeAUELtJcuW2kU4zo7RYPHccMur8UFlmas7ESF7FdOMl5a5p
OT62gA/S67h9V+gKN2l4CPmw3vLJ5SCWAz8PtxkSw+kK5oxtSi2CA7gtbGXYWjV75olWbTMfIL7U
kne6Dl8bykHE230kaJb3cEaGO22NxalzHGIMJjbjcfVsLY4EcJc4p1KEzsqJ7eKdy6JbRAsBEAeJ
zVZGMTXs4vfJsmfrNMZUeB5SzoCUTnWLUqUTbaXC/bkNDQ8kTwV+hACL1JX7TfjCfK3+loiue/KO
UcDxyYJQrE1O0q3SHJXo0vLgMNjO79ZnMdt9hUQGt9yFTKl0PQ9svWHET7qdh1pNSLwIWbx17kAu
YwisbJBidfhJlKNO0Jm8r0SPX62MnFR1SlgE7PJ/R2nLzzfDgGNV8xEik3wIzVm9atjHwKGwqCRm
UuNu3zafacxqwqeFQsyKi0d9I3qGeok7E1xQp74V5bdYb4fmTtTMwD/SOONPS+YN9YnD68RrwdfW
+jw8RJFkn9F5QX7GJoKsv3Y9beGaiOMh5atertAiZpUhFCmEm/4opA+dX7O3WaywjisbPw32LDJ0
egge/cC8qNYeqDxz287JDY+DWiO4QHhlYD/lKG/dhA1+tenwy27Y1U1nToOJoUuPrfsOXJAlKNau
o4xkoNtrkKWE4HU2PIR46uy2yu9CWkGMpfsy/OHLgx7wXTZbs9vN1qdp+C1odhXCQ+O1NcFI40Mp
DlF3ZIyViEwuQSghLfNSBAWN8WDypjw5LsYLN3OO7yP2yovyr9S+c+NrbrwRR3BbMeLmX9qD/kL+
AcQFIqrplyi6DLT3bgMbp/H0YF+bu4EFN7U6So3lhB2TpefItZBntop8HPvGRmac4fAOccViL2uh
MWBnQhe+bOgFSt4VFDDaWiXKywE/Fkca+tQa+ApHJNZX6mPZTt8oqftLdTZuKwbS19+UfUesUjLa
2YIwEkbDXTB44B1IYHRQ1CUGAK9raFJ/oP/bZuKFArUfmP9gCd8wKy6qX4qS2PjGWsGtw5sv5Fuy
zlLLT6vL0oK+pWFwDZ3MKbAqzsgOMfjEemv3ZHJciLpge871lTJoJ2Pc5d6mokfc2FmPNHnCgIps
+Q0SnD4yFTyA92i476QTdoWQgcmwbbKtVuwbxAvFeFTJ0kDIQZza2J2q6CJNdyFB91txrhMjgmvU
oEaSjwmalJcFGfwCszc0XB4z6qqSFhIIczkdsPYQY8t7wXHHS1edefyMkc7SAx0GoAadGNyrXdic
IpGMypUnwUNnPHmy9uVUsAqAJrWWrzxWUbGjoKUCiK860/831doM+/RIciQHB//LuIVShpdcVlil
PcdxT5YGCxlfxyyIc9twlHV9yHzZVvDwhFCYyNvl9DnCFAXqI6VOyUIg/rb6LXgBUpHCn+nM7VBf
l/wxjzBnxatQEZeArAYOLc0tK2ZR2MRkMjXB5EeW6IdVvO+X3guh004Voco0p2gDkdiiG6kdnbWq
3on3Nc1j1n65tMdkRKpAKEz/Rko4VZlBXPhLbKLBGi/CiAwv81XGLkxJFMmz14k2mE5ayfgEbWUF
pTHYEhiJkoHHOAw54UTuLs9cKdabRRWQVb+0FfEYGo5gq9iKBqHdAhptOoR+uML43NbXub7MU0+f
cSrKLwJpON7R2UW3hpO9LD6UZnGK+TPDvo3Ws/hoOXln8qcSUh4EyUT9gkBG+tDaDpx15Zoln/Mg
OSLygtHXGIpVoBLSPuGrz6gzYK9hP0oNjhVelvq8cPqrw1tndJCJVL8lPkqr2WWN0mnKZuwsCDe0
W0gsYLIwaVJwPTba1cygBvEgGBMz58zYjD0BhssxY+LDircZmGQLANFDt1dRwG3V+hL37LJ++JC7
lLN8ecbyd9GQOhESbl1/qhBc2iq182Fk9gWNjzqO765l9hleW/FVkbFifT2L7KpqwApYMH636omJ
fTB8DJW26SxGe9cJ2FRWv4nKB9lY6N3vS/QP0YdLIOI9Q3UMcVL3puE1U2vGnaEGDGSNCVdpdyIq
1L4jfGwmS0ErF83vaxKkNJMIBXW899Kk71i4NRKOH1O1qPfx0g9R74YqjYGccDpLZuGFFhsXYWpz
dl9jQb7ZRB1ociZ2PVKWCTe7aG2FdOKYwdaH6IqkenYtTl2zuWsY0LJ7/GsLdkPdIHtGzqmkL2Cu
qD1QuaUC2yk4H0oNKaBmRVnbodRQxgUmYzHU7wRyL0LCdRUINOMzy1ECtO1U20V6lu4FiKis/qvj
pPPohcfY7P/FUF1CSwtQgWi3YMavoAUPEi5ChMAC23kdzlqNulu3TPRVsvHa/s/guc9IkoTfQFVO
pZ56gcl3EIojJkdaiLh9LZFSlH3OStaUYGlJV7XoMBoqTjAx3ur0wcnj6qlxKhGfhI/Z70v1Hdfb
QDc0uJpi+dncnKte/W6E8EYSrGPpwU7qGBjEC93ParBaZiVyAKFg9fhXdrjRg7I7iGb4kktpYqt3
Cm21hoK7COTwtgaDsVm0rr2V/+mt8TWQaZoUijvM2QEzti/V3W8XaJjJaSMqVl9FYdjjHGFPkGk1
5X2bJe+VGCqsXtZQwfIYDAoqm8okyHc6yhIkgeZn4szUqnJBKZRCnZStnzoXvpKKwX1Jihf6Dfw9
VleC6wpRu5g6YX9ltw/IrmW/sMa03SdjPmo4drfZqZjSuxiMCQvw5ABmA89nS9HQkTAgVwz8QKb/
x9F5bDluZEH0i3AOvNkWvfcsVm9wysLbRMJ9vS606BlppqVikwTw8kXEDXPZOspSKsDDNMu02bey
sKEIGm/8NAv13J1TQ9ZApMiHV+Hk8V7VSb1LIKflzK5k7ZEhyevOsTiq+M8H6sxMWq7atgcSxPuo
6XfVDC9p4bwnPRRBSY4A5MNOZtnVUOVucgczJFeuRoN6HBBxr3eeihxRaes+CH/wpMMqBxDIihDC
Wk3lDcmaPQrgkW4SwtbcXMCK0o7sGu0m7A4WS7aKGirL590vHJtvf7ZTcvuoe/LXrrn+HeXV+9dq
mObc5qzHYMUDVv1wzkcr3tJSv01drNu95M+XLizWoHls//W1tWvg/CpOdxFQnN/cnrtK3u40GjcS
7MQJH55Eus1Z7Y7jqUQcijVjJWrnC6AgERYKayB14XAqEuI0rPUTP/2Sjv+ecNd9CzFw8RKXUFzv
gPMP2qhw3dj5BiIA+mGxNUSwtLRoU3q0tIQgaVkMBldLYmOVf6w8D77ZH+Tg3siRGk1zAZxO14UC
4s3nbKlzxudrtF4YHOgYPdYu6qYK/NZgzWykc44fo3eCZntzNdbXtbmqGx6x03Ysot+gZM/YXGW5
rQpUTSc71KG1StpdPbTrJBMnwyBJaXmPSPMPVfwyJhTkJPsbuI0Jf2VNtI6Me20Qw27YUGQc11oW
ZfE+wTbpQosbGMZsCsmnktsY/5mk8ZGuqIJx5tJmGTvHFIfQq4+/ku7fGLfwxve58Q13E07U+CaQ
fKE8rbuGoqSRvRYKITktHKk5cnrWW4uSASQSmEaZxFviUnrZU07kki/xZzGBtGqyJfBIMavPEu+Y
4H3RImVe9iGZJdSdFJkREBo1mfi0Yvbjo7BnUo1nvpLP1GGr0eYW/TjBRy2IPXFS5ma2VLCaQR1E
lRGATLBXa8VMcpsNkmLRd6/a/We4/0CfUTW+cMNbmXxQesCqp+OchSOzzfZCRBgNzbmQwb6OuME0
6SYFrx00J32qtTSBE/liFWfWMgdBVkh2lSpNZrUNMRYyAM0OWushBdPSRnErpWhLHYq1CbSHC6Ap
4aAM3zC53qyHkM2xMIJlZP3Lc9zIwmP1+wcGk86dcAXXcEHVCR5OY6H7JZcaRnbQWD2AIDHsy/6l
ut5BSxGX0xnJ4X08+tvEGLd631KLIml7yznVocnpW7PzPzXg0kgQ+6IZ0U5z6sIGfBsqiDmlR6cE
ZB761Clre+SUVUyNbECWsJMI8V3HGgmsoTSsl8ksRpCARhazr28qd2C04XkXDCQowA7kzoJDJIsW
ECizwBMznXm3IB84i1O2q5Y6r/inqfwqs+HY+iaYHOesI7Q3DdHsjjVIJzhrSGzovtxw1zxjQloH
Sbgq8xxFgpMsqKmzyXIzcvm3s1se8v4cVUcLwNybF6mrQBL/8NVjTZk29+izPtJDaSm7CvnDytzf
CkuQMrpXBhCf4L6qO0C+wK4dSERT1FesMRynpf+n2N07ZUQ7bdRvdjhuiaDuHZyW1J1AdaelRQEA
72jnHAapXkAWdvt1oH6J8OBXwbLzlWO+8lqewsUaYulF77OjlxmrZKxPo81KG83G07zrENXwT+F9
t/Y+JOzf90B6IHk+coIrAdacCJuyQdMNYLWNA00759Dbe4T9i70xJqBf8qPsajzIN2+EKtF0X0T9
2GJovLdEG0gUJk24MTqXvfKPZKtrd0v04aMeNhslN+eWX/ypDbbhKLgPTbpkKj1xxms4iTQKPn32
dLajPgxbA+9irvmZLKTUP1W4xyEaZk1lAFFT1xaAEgvUWiz097orX1KKo9VVO/owKQl+9QkeZl3f
Q7ukUL3jESnvtuVQZwUyK8RZjf2rHtsXQhGj+cp2riI01lGv0D6RHEYUaMg+YOicW4Y4WbX+tWYv
a2W4lhzSx175KtuPph0OY1Ld8nZ8qXp0kLQxkb+HtZl8y/7c0HAa9E+FY1xcsUUiyw+OOTvoI9+g
+Bbz5vYBU3oWzZ2wvMIzQ8YJWvQjsYd7BUSXPvkmWaRAyIR24Xpd4oY6SNIOKZehFRrfbu+zcizh
xURfaiPeqkgsgyC6NLpHLy1Nj5bdnVLM68jIHIY6Ym/0CT90qhhwCh57Jb01o/fM1eBmsQbXWNRB
+9lkmvOnSjKkTsJUlQMRZoUEnbskoqxCDPJumTTuOmglWMJQNJqjKBD6Y7oQ0eWL1AaSHx1abMWZ
L7+diK88HNc5Eo/DeYKfOi2FAA1Y/bWfjMzjDdrytaudp1dH77VbLcvA+KkFzpy4KF4hlgHKyZd9
XR8gXNJPbHtHy6vPg6XPIjR4tcRb5Yy7ahIRHJ7hfv2BCUJVnbVlaR9h4544hHFHd/d1Uewdc/JZ
1AEhvObkmsuGSHKW2t6bJcnXYCbZhMgXlHklpAuaQjyhyz55eK1SAhtm/4AB9V5SS1fI9KHs+64+
ulXyEKW2zoqObyluslr7LtNZGPbrpDAxgzTiVvpX35c/DEg4GtuFOX3ctKgTnu7xthU3nE1fg3nA
lHjuimpraclL500C04qRcFVNJzboVGt/9HfJwJdtUH/Ax66VIMLff+xoHakAOyUtGloc7fSpJcLC
KVu2GseC8Fal2rGQ2izp5Kqr+2Momt9B5iczVZa5Xf1vpcQ6xn40aNg9p71Bm9Lc9jn+184nBJez
Me0WPMqorf5Dc8Qp1/KDOWDehOM3DDjXiw+q5k46SIflmJCdcrM9c0WgG+/2WFJ75bKzVNqVW0xT
h78rArmHjwQHIp013p52xWXBZrNTuAFBZAhSbV3jfKnRU8somWJEXHlTvCn5l8VwgfS/grgfFB54
WD+yXQpl1zFFiPId3DzQyGeSsqkhFRdgxRAYBrhktfSL8gXKuiFArBqeghNrOQNDzgHwrSvFsiZe
o7JOzXAxiAiFyn1WbKYU4nSD0RK1gWECs8RO58GEb2mgNIo/imEZFT7dnh0sQ9jgt+DBYB40OCEs
0JYlBE3ijuwlFCAuydDTL4aNTA3XHYilkPK+noA52Zp1CTNS1/AjFFh036MEywIvzg0+oArSLzus
srikyShYy/anrId5x7a8BETW4M9qPWrnK9RA1CbDc2fjkELQpxnSPCcnP2Zq7OodWI9NJwLOZD5s
t4qICXKzk+NvMxcj5pgKB52G4cGhDy4pnI1SXCRRrKR99MVJgcpTxwBtlX8OW70af6wlLJxRZEmn
kpCeyPbQrGIeLwPJ38bEDI6sjMXMN8AQwxAgNtn2KvZUSuGn3lIIV25E1owDopo/TeHMFMSxSm/m
dFWgBvY4Od2FHQSnOG7XSsUKrWu2jL0L/yjxeibcVqYrwIeFLOCkqgQpeYzMRzv7MYIHeyqseQum
835A/2avG5cXp72VZb+lH2TZ1GvucZyreBNatoyTRZFigZqIf0yvbSlYD+vNwq4wlcGNiNA1HFie
2u9AOnek5IpbomldsEsYno1eYq1KNBwCZDVjLv/VyadRbSLd3gdmu8XXrX+QbFuaxc/0Y7ppXUqs
pMbAn516mEA6GESfBS4F3G8he6gcWw68w/qbR+JbJ/b4G98yYs3114DhSQ1YHlvfMmfQa1MUkIuf
8QV5T7wbbo2xPIA+gPDYbya0q55sW/tbKOdGrvidRvyA/O+172a+1ttf4iKV9kU+Nok+JDG4JD7R
l6sLQF9X4EzcE5dFSU8dT7hMRAfKyg4hoQrinPXGC5AiK3lM3P4BwAkbS3lgecx2MXC0HX3JuHaw
KFxVRazBmjPDforiR2BOyrYOezFLvrvyNLrj/2N3mn5yjZsyew1YaDXzWkUtwHUPy5dDKmHhyJk9
nmwuSQ+fp439gA0kw3SHgSKPhrmKZb8e3gX6E7MCYtGjmGje6R/odEShRwkkCmMtrbLsxjmrYlmG
oADJlOFGYxdqVWuAKaxfNUzZxhH+XQInTZ8cUdKbS6xkpDsxVa7bFKds+fQI2EXWS8G1T+wZ+R1i
DY+SGk9SMu5DEiYjSX4JwU0QuRahBhqDLw2ZALgu/FZrHoTucrqhULO6MPB5VGq3cjGXsF+VkAYM
9RT6HttRVD9uaGFNprxz1hzD6SKqOY/ufUyKbedvW9Dskg12QcRvhKYggftYOEKVcGDcwmmu7zn5
mKq9ERULBNbdAhCe2/czlU2TxIM3Fqg+AVTLivQVNs9BX6cwYWzcOSY/L6dAq0Dv6Kpk68JCcyXA
C+KwAZtRUFmzIiSMQyjZV54VttAekfpiw3yNBg6QpGi5P7IGA9SWLEcVURRTroaBwuNZHbImxG6L
nXMZhsAUItaChCKo9irgGQxgslpSKXaMLzcBLFciDwQPMyH/60NBFxGbNm8dCbYGyVoIKqM6Kk4i
HASd9jG46YEnxoJD4yonWOKb+VLfsUBDJuMwsiwRY8ZgnAN6p0a4hI9rHhV6a2FWGORuhgFaH6Ca
Lkw2aWKsSv4IiYU2hnmJh9aFFtADLV0VKoQfQidLu/nkKY3KeAetaWl50/82ETzhaJXGqiM25XXm
bkrs0n69bTTCiAFVFkVGb0gHBUWlOwt7LJZimJjU1KK1wZMk1LIYQU5r6xyPq9TaOT3ncxNvA/6I
NeUpZK2rN36TNaiLJqxgjCpzjpMr8KFXyCDLsMFfxJM+7KINrOxJ6o2dp5C/aYJm0F6cyQrMPdS0
/wl2zFz5RXoXRLrqbMI/z9j/Yeof5mZG/j36k2Ayu0ouFfW3Sjh9OfeBtRFgwGX+XcPI4SJraDOw
8o+2uoAy/D95hDvGBnSpmpzDmUWpIceeT0wGvjP5FyVHi33FLOvwSTfin8IZKxzvgXJRR8y+PIEx
LO0GAkNBcsndZ9KcLeUn8IGYYoGxHPrJnjLj9wEfUdDKG7S9kbSpfsnEM4ouXfjS618qw9P6w2le
pfEcWdgayK61QpVS9A4K0lU/Cs7kLZ6qHkklw/7dybMlD1q06pmnvOhrwKMNvNF0yHCs1P4U+Gew
4wTI3yL80DZuQ/0N0Ht3w1hlpGdV3kb9lca/tgk1PIOdB6P0Ijn59fcwpF12SVPxoD00ymQ72CQO
1tMS8oOGYtu6vxzazGwdZAVRuGbmxXyDMMZG7W8TbLnLrU0a8ahj4yn8irXsx2Laz0gAN4hGLrwP
p71HLRSZoVoag44BAABemq18ejkG9IYBY0E28sgjGhaCgnESwiNGefDOPb0ulgLQx4MozVcpKGxM
xAkjWDd7qH49I0K4VD0k2wQlkU0HJ2nJx+CxYtSTizl+TQ5hgOFgHLiudOutjp7t8GoFQDuYLBmn
OYcIZ96y6U7vmctB9jSyC9MeBOZcZecVS7taVN1fZP9jodwKhNppvnPY3rgYezHNgMzGiom7HNPh
KEt8p3KWFUwfrYX11ZpPYes4OY6gizp9ASDSHZeJyr6d4SSjhIhHhk+lancAqsmL2efBvS+/eOQq
9jsNbnzV/6UBEIirFv2Mxk3FEW+2v5YBGd688XEa4z0Tl7b4KweI4ifX3aTuXLB+8R99GywTizAx
j16x5g+SDhdZ74OpPjX0wMwA6mdXobwKJDSh3uPwWSyC+OY2nxnmGABFHeHNpktAQjFdbB3H5IM6
lPa61J4Wwn1TXHJmkpQR1JPvBfNAaMwKZcC78uUiYttYsSkwerOtC5djJ85UfeKjAIkT3xJgJKP6
LApGbRxMpH+CDje3dy66f52Gjp3tvPpkFZcRR5sbwP9gFy4yRk4dFZeEAtiQoJisjFwl58RGqq4w
2tgfFubwwmvppcUmaX1RST8DFtFw7aYp+8jw7opPXhDBcNt/5crKyz4rXGi18d57PxEoigJJJIy+
2UjNm/hsNsd6Oj0WeynP0rkE5sYzjmF85j+TcBkU28Q84c3vFQw4CqBwbIUmp3QC13x58MQ7UyzK
LBH2mBpjrJ5xvyEIxI5vXAh12JjSP7mSo2jTrWO8pk5HarJQjlPIbxSb3ske098qMtmNYYXGjXuS
kyhn9XUX1tx1hwMQBiDpdE+E167kIh2JvEJa0uJhr0fuVo/xZpj2tk/2QU/t3PDP1rVVBRKCYqyl
7DhqaQY1oxrNidoexDPwP5VyAg0MGJgWgOqWBkIxMVeuL1GKOe0ULvbM+Aw1/wgo/DvAA+qHbLqd
5hpF2gWt59NM61U/RbLIw8rGXvKELVO5idhtqiycXAnszSt20VHUJuSl6OR0tHCEAsdo/6HX2hWr
PimI/l0NdDpLhiX833WbPCJDR6aEKFTELDjzldHFV6o6t0OnbI2pXDTodwljVe62i2QCtNfFfkin
wxq3m6kvpnc/Ch5qdkToTg57R1b0KhHX6OKXMIM77aaXlv7qjpiZsPGJ6f6Kjs91xvoq1b8VjGwd
bbxwEab9mjZaa8fvSFvZ2xxglh9nqzGxNj4jjg1zEkAGfnRnC/heCd1NXDcbg62lo4frwKfFBexg
yMinUzVSsNQGkWM0JCwVE+mpG9ex698smySekT10vVfedKt1iD5vggaBNO+6x1ihTAao/rSIXVqD
H6nn+sOeeLBhyeLO5xuA8Qi9Ew13MnNxc+wX3WzoJFaRGpstlU3MZdpPSROnpU9nlOolOihZ+qUw
mnY39bpmPluVNKhuhmLubdmstKhChVMgoxhHXuQmxilTIBnOWhUG+1gczKz8FGq7HsGmT4nLbBKM
Jr5WZ3EcHrwvCVFvoErqLRBUFRv2OWHWdeh44CEwnmqDwcKH18gRHKj+HGT6nnjjpdM62FR/bdIe
EwOZsQ/VvxZKHSNvCTZTVbJ/Y86X1HQ/FUY35ccG5zHSH1UB+uh1moinKBEBx67/cqtd8sxc5W5h
zvNxr9V1eSLL9JkRGyky2rvpv0IKRBYgKWEJ7bv3IHXZLS+6ihAW2EX4/bHWtKPJa4frc+yc7ixs
9RyiE7YxdJHypsvxq5LhmcDHZ/lyooFZFLk/n1wSID1tv7lD3d/33MeMDLooJ2v0np3pDlcBZd+x
Hp0brf3mN4EWVrrKu1Dds1mlV4tzIE6BhW2nO8sjYmmvrJE9fdFeRts4wZXc20a8HxD/BBxYIekK
VbcVW/48Gvd+Pa6KNrtC5bEpw80oOFeVgGWN1t+iOHz5LrKplITsdXbGObj2jKOck+sL0iiLsq8X
BrUXnrMyYEynmGjS2D00eHkjJVj1tOlSOQxk3Kd6AiJ1VyCLkjLgxg5i46w2VIHSSy958NCpBSy8
eSvVPy1Zeuw3SWiPxnfuA37K2UxJBINCa9ZxwCDs3CW4kTr5itphM+LSiU2wnJG9MIpmOZ0NQ6Av
7viw2bJaqLn8IGvQ9mpYno1ce3eTcTbGD7tVtjHqugvZaggw4xtv80S9GM5nDCQMDDi9AREpJ/RQ
MJ0gKNZ25p0wMTm30jNJNrMAp/Cb4NHciqCKmGwXAAzZ2aEzJj3uTcJ8cAVf8O6fbw9bYLv4ILVF
2Mj1KHARmhrbw09zPPX4Ryklwp4dwjgVXnex/OgCJ/QIVmVNxaWKGakdfTysGKCbiDrIkEhGJpeu
whjFING3rzj1sIbQ+RenBGiAehpMWjFodgzPecaSCR6KDWmxXvPU1tc5ZNCQi7509XPML8O2z77l
ntMG9z7oLT1RMLAjIL9sJ7gEjLiwJ7dA6/7F9Nw1ZbTJUBikNNe6Uu4HaAL6hH5V8k1qcDxzhnHj
R86+qH4arLyitIhrpFvheWQRiJKr9sHtjb31Cs92UB51foFku9CWAL3duLghSYlS/6xwNRfg/vrU
eo6D9h6pyr+gT8+BGBcg5JxXMSRHSySrVOKApJXLslnQESzPtGCbW/U7B0kzhFm0ibB7cehvIYI5
d71YcBrif+UvAKkAKKNrhpQQhqX8PDqb0f30uSHlwcpsrjQAF/qB7MlXQcNgtRfdWqu3UQQwja/j
3uzuY85New3CNEqmqcjnlgKawL8G1Xscf4eA1Cx+Ndm0jY+wj+FwGfbhtuCI4JlnPdvUWF05vmaL
QlxBRY3U+pnfkvhjedeMv6GM3qL6HMefdX9j9dq/tPw0Zh9IID3DvXltnDW7N858ZftyvFWmbaS2
Udyt0mwKUD2VN3P8gzr868hvIq86+Ydg3eA2T0N/lzWYQwY8ciKN8gOmidvZD4ErbK8/CZUH3fRy
Byp3zN+0+m5KzGcfOqCnQv9xzavG1xYH+hQtW2Jbr7BrZJcxBmZ1r+UHU7YZ3WnrJl3GcEW60FF/
sSAgl7YiXYzTygLnYEIWsUsZK8snf/g22kOi42mGJ2lrKjsnv9oO+ctDQ2Nefk4qorWEbmpOS4Xn
E3P6IyuxGOsNDPkjhXIzA0p4Irhy+YUbm7EXCl7zsqBFKvlJV/YwNsT4JcWubj+cbhsw+AluESz+
FCTsbpf62344gs6oMHKhRCaHhigsmVT9r5e8VeNNT99BTY9YCaO90xyK5qh5AdHY6M1wfyPX3aak
mZh/fRA8vmmhrE4s1xkdhsjztPdgS69govbhFdLL9PHy9S70TRjgJwUdmeDFKjPo93vmO5Xgqvlt
uejd71q94ZV13k7WuxLwtAOa5BnkP437OUImbrt3lV1ek1M59jKVfS3RBs5YouNfzhawNJv+4HTr
zFsq9NDTmS03oXEN3CMDfUqE23KAPXw7xT+NYx84C1N8JRCGtbNfHc1xQWyzDGk24Q5+L0pW3s2v
5f4Z8l5mVzqdwuLBwl7zf1L91jBFIy9yDbhsXh3/miqISvpnZh0Cjs21D85v+CrMQ9+c2A2nFsyW
GQzS2iKU+eCiGWPSG3dNHoQO5Z5Q78S+u3YDFvetP/4LrX3m7jBe5Q1bVXpzTjZrW/ed00ugfcZE
mmuuuJ4Fe55i0Dl5oK/Yc7HmOZnyc0Cbz/pk4RIqaEASIZu8aX0yM7Pf6bw93Sd48UA2WVIMZ684
DNzrobpHLXj8r0x8RZBipofbUeH25z89XMQ0B+GWiRZtdkj7ZWj/9P27p//G+p/t3CRfr56Vu+7S
X0M8u6RzM+KI/NV2gLvKuV1j8irfdX+vQJux5xE+bBLvyuSIJsoYnl0TdMu68U9ts5H1MR13jrg0
2tG1j3b9yNKzI95jDFmeZbw5RE807y6SM8B3xTr5yYq/SLkxaiQz8j8/ADvgvlyoIxH0YY1VOgwn
wD+H0P6t0i0d7SoWUvWcKOdBvwN55oiAWt2TjHvw0asETuAfaHwkevms9LsZHGpi1lq6JLQ1CHxB
B7vDePQMgz/PuLFAsQkOSnqM8i+dbZNJoNJk56aiUbJVgpv7K8S5D4gfFM+MRSkPAde7Dd6xjP+J
8WDArdHe0+rfdIGRMVWn7JsGPFX7Y6PYEbAY7HvCsjvI32R6C4ytqR+qajm2R5S2npC5fosIDbj+
1Su2WXL2Bow981q+UwUCHhxj3E5D6DT1ncPQrm00/4Tw4bOvlaQM+mM7gQsIUTYS83c/luBQoPWk
fmHPEyWwqXG2njTavwIXlzJGhvMwEqsb/FfIgSDQIzyXVBtNvcscUymdFs41U+xHnodfSlJ9D2my
kAw72iB+HSbNude+EtJ/b6XODsNFXBT0/o4UyCHSq+feZjzupXi2WYfvPlAhjgRgxl3HnVMiQo92
RumVZ9OlXcbOIqOks2qyg6aXoKg0QO1agAkWoDafSKUkCAhlPId8b+LWndBrSvebVCUmInjdjhFa
i8IUGNJ9YhSoLH9QPlDDwnRCHdAbTwLJxpvfG2vNYeUjzYI1rkkGIzZjjnKxpcy5+LKV3RQbBn1/
l7JBxq++UmR1tg05jztj/r/gSd0GLsC6QvoMl2OGAddpwpANh80XbYSPR5oVsvgol3WrblNqVFjt
2mfVLZGjSqAz48DZquxXjeUORziupgqx34pZGDcD7vxUwb+Od5w3w5r7MtSXVDTP+yJqlo3khqhH
HKDK0fvNtEZfJlDNCh0RN1Y27qBF4FjEXEYZFAjVJjJphgPX8LVvjV2mhhQ0poJ9taLsTYYoxNKM
aZBTOn2ZPBhQMhzOYfSrVSc/9FZu7tJTImiydFnqtlU1kX2CD0nEuxmGz0Ihz1JPbFwrz3umjWLn
Jngli4BbyPR5Q+nfuJRzY1ziedFVNI17Pw7LcjUHIGeBlqsA4PK+R5suBrqkCF5th349cziy9Q3k
ZacfeD5Ar6DRRHkbNEIwqPa7qDKHdVObf7Xr5lQ+/ZhZOlE6SmUmWzXcjFSfL9OuxPVds2KnsQ1w
bVTrSzadufo0NbCdIz4Eaem7UCuuVVeXV40vOLIyuFjSXZ1VfluwbajyETtUErFtCx7xJofOtkhg
Gyige3GyzsKGVERlp/ccV5CoXyOBoNCwtBXdiNw1NWMe4i+dDaKoVtQaLYbcodSri5eIkS6Gk2nr
Nz3X6YhmD+/k6lLY2l+ps2GQTkUekbUAP9kV5IIHgsp6q9wsxTuBYckJLNK7lnv50c2qiobMduWX
782IqdJxQY5GmZlvJH1cQ+sqhwimgK/q3TaOGH1CEsCQ/ffCICuWOjFG8pBHbSp3Wj0cksn7oLY+
ftOyXpkKJ3ivpOU9Y+VN9gVtBiI9VVBVqC98EcPD6Qll9xFXrMl2p6jwTBg1kDv+xcwHob0fMjc+
STl+uCLNl6MbrVTFNOYNgEJy8Ua68XLPXoWSYqrMDWh3wcv5NhT8Flv0zESjAWoZGJw5MLPrWXZe
R1RHLkpfJRftBK8+IwcFzMjBVROrl1aMWOnHa8/WbpWWiMmWVD7MxD8xePm7vuiAsDSkR7JIQcZo
NDZ8YM465zQ4AAjGArSW7jkOc5WzdejEYgYJznDYMOaLYse3Wp0pUQKdP5my1bZ5oV+GbECSHtrM
RsuIiRGE7VXL43lqIjFZdqwvo5oQeoKVXDcJrZS+SWBWpdal4PjU+G9l3zXzToOHgR93Xnusuzpz
lDOjtzEb68VnbXTpW15QKmEqNekZXP6Q84MZjS2YjVq6OHJWYS4VudhNWfCqaM5ZqqzjimOS1XpQ
XFCNkhhHvS1rsGqVv9RZ12GV5mMw0xw5AUVZljYaWdj2M0EZBzWI0aJuLVIU3qmXWOSFO4DJx1oF
SLvdtEOOjzYeX1FIR5cCJn3JZuUWZ/aDb9qKke2PzTPA1dFkPdp2T+D7BhGE4gTw6mXFAvnYlUwC
2o8PYcYqyGXQwbPBW3VJfD7jOB4EF1C4SXWlY0sU/FU6AS4xoEr2WBBAT8mZyclXlc0lzYgQx1kH
Pc67eBlMN8UngsXegps7BsWUTumFrJxn3IR731B27N0Uh7u0V5SvtjPvIIWukhCdSPx5p2s64PyK
XlHeXFuCzxOq953C9l2ZMt4WBsKXwm4Ct1BwEhlPEU0/R3q7HZA+AVs8Yu7ZM5sQUGAbi6JBEXCH
YK93IcukAW8LJfK8ZTXxRqS0tEnuUPxpI7HHb9dQP2mp+My07441UjzYVNdDdqBluF7odf83Xadd
O1T8TQWF2T0IOzI2kQFRQFLiUtJFN3Md6+wEPNWdtKU8OoUPbwO3rSFBkvhAjuB28maYmINFbKir
esyfE3QewjJeb1XtF4lCNUfQ6nMvmuQp/GZjyGbcGlFKsWjcLGjTXm8x7lr6TwT3GYMPlPSJnRdn
5isd6/TcYMXszWM3plsvGb7DQurUtbDfa/1JTU09eheywFpCTeXWS1goGRyaiLZM70xyfBW5V/k8
pB8GVWelOXVSccUva68iX8dZsax+s5Y9bRCW9rITOxRcXNzCRZHH+mhX/mXQnWyNkd3hCUm3ZbYY
hNNwM0T2btMKfl9+tisVFZLmUi+CKRXb4hTh6oXNdWhMC/C82tz9BjZSCO0Lu63ce0gwjUEUZOJw
gn72O9RH8WqJniC0s+s8YGA6NZy4HGfknMv1ZfCQ6RgLvXrtt5zcaaIz5nkG3nTE7jrEfxzIeHbu
/BH10zd4NxXduEWOGu61btGQa9cdUklOQ6dYaZJNQ5SEJCnIy1Vns+d91JvGeLN6/6mM2qw1uJnK
kCJAaWOyLgoyf9bAc2ogQ+1wHfuG+eGq46VQTJ2zcbMf9OJV0f8R9y2ekZA0rnJxPRksgc3zlqHq
DujgrnS+A81bFuBnN2WspvhB762fbq2GKFMXZi4XD88EXLt8On4NNwy/i5LZjKWEt4KYfCrEG2R/
l+AA1XT4p7i6cuWW5cALTFH/VGKC7LT1ORvsbq4xNsaKjc0IqllB11eSWavUrTuWN9BnewL7qfOK
HB3UEXEY7LJ3b4xJ67Jm8NmzzoUX36PMpWcrKl8C3/hc/I8WqUkTa3O1yL4HYlxBF4NOD1FhOlf7
lYp3V71kpRfMnLrDcGDaq5j7LkCX8FPI+GqqfC09D3+3tOaNLmPCUzdf6dxZ5Ty8GDgoPS+/g1MF
m6EBI4c8PvGZfXJRCatRCxWEN0mJT3biTS14gOZ7h3IAdJDYsshgtCnFrJ7u0cNi7PNWfLaNPKbx
g93ubxi060hpN7S/rS1cNa560yoCM33TIR5bFblj+WvFf15isPiSSEoFGe1k2hp4tIJKJ31ltv3A
QsE3g88iNkg6pkXBpRqTF0+Az+oZ/VktsK2WDA9YBnUrFcTaRDVgew9LQgkAmpGK2nDYBoy/QnIg
r3Q+DcOtD72FWyUOmodFHTwVBKxuCNatG4Y8iDKdRu4EOQANctNOLcQpNJWhhFLoKAbbZO/bmf6x
vOMQMCYc7TtzXgy2RYqGSKyLw2yepcnJ8tlcxplq8H82yiyz9MNotnh2VEr+zASXUcmDPI455CP3
0npDr645/IKdIiIRGBHlNpw4sZH4ZlXT4hJoK6Z98EqGQfO8hzZqQNj6j7Mza44bybL0X0nT86Da
4dgcY131QMYeZDC4U3qBURSFfXesv34+sGq6lZqScqzN0iJJkYwFq997z/lO3eLkEOQoShtLvZqe
bLu+y6ott/21aIZ3L4OrHZ70DIild9Fh6r7bycI5OjNJ4XWqVx+/US5PM5fJOUimJ28oqZp0zc3b
wjufIzkYA3D7IMaZ2oiXYfZfQ8l9tqYrfkGfdvYLbhU1xtxpaPfIXzhgnf46A1xskl6jKnQOSYCN
2jDkfVtgo7GmgvXXuTPQ3oVt116aonqMKpZ2cSVJLM2qh7oFE2Tizqk6wgddIyGdR+KAMlLoGR6x
n3mOqazUyYNL2YoO52s+UW5H333HGzaNBfAwoppsyXZaDFiwagr34Hr1CCWqUBtywPet0Y0Hu4qw
rveouhuXXqaPDCMeriB0YzGohgcxcyjM2gUHOw9I020gJC7uvXLqge6KeUPxOVNUDG8B7fkwQrVU
cymIDOR+MIcLnF9deBe4vaKDmmxalSdo2VMm03GPCBaghuc+6lQ8+SOOm4KMptbLb4Yl2CbIuueW
axQfG81LJ9mR9vSMaJoVDnNRAADnQYg3O1wU7K17lYroMYnoDY5hjXC6xMwP6YcZ72BsLKrPi6lH
jBOE93ZqPBsBDvE4tBHEmUyJa9t7c0JWU4gwkCJpwJpjAPuEJsVlm4XJVmHANLRzDKE/0oBAXdko
37+Y0sWRI4udaGfYadUDKcuXwppfy5ZilMwaejruQRXdVo0D0MK0M1cdlGgU6ihNFcob9I0FJIDU
wBYH/fvBLInhZBahuRe9mAsijXgxBMqS5ITAuxVGwq5MfezxYbRJIAGj9vL8dV9Ox6rtikNe1VyE
uVaM7RWISvgKMsaPPUX5ER8KAbDN3uYgnhI6EE0KnpV0qg4ThRPt+jn7NlqsiEMX+8FUHOJseC+I
rbz0a0madHqTVtm9KRtrlVpPaK0+67h60I/5DauShVYDe3+KkDV5JE7RrNwMHtJqyydAkArvDjHW
93SMQvz9zaOuadxm9kq2HrDpJF0Y0NwF6CnDt/taOMWFbLzNlDiPFfqtOTG+eQ3yaacrt4VEaTEL
7vgVkQN5zBW6Gj6bJd1Wwt/BRjTGsGu1S0xJhyBLTKwsbJLXlUHmRc5quodPS6vbYLxm+fU6lCe3
gAY7mPaV3Y768pA00QPlOvjTMI6OoWVvvCqRcIOxEYQWU5F4g1EQYhbpYXQyyvrc2yZOmsFRa/hr
E5uHdBgrf/I7uuUKsoRRE2TZqRCxS7+CwPoi3LLbBEtQYoPDcM5Yc1jdY2dFV9zkRYhUofcYNtqN
rRHSgibKpkWo5tCa6QpFrANc4VG0u7hH5uZDrm/yQO7MLIJjpUl8CsAML+I4vKQYe/S+dRG4GlBM
NFXLUMY4dRx9NxvtTYWsz7AIPWDlRnMr/5aonp5vfdV34fugxdecrCVTu1gC4J8k2fxgKvMBeCwl
QxFhKTLRfDnNqe5BnbkxxvgMR1U7whY0nJnoWDnfdhmraiJKGUZF/s7iOGGpbOwNgrLFCEs4ZT1X
1PHXLoyeqeb4DLGmwuA+qkW5r23UMYZJQHKUcu8bFppLuQlNUk6mkNcaULQxgOCgp+VnqPE+0/Up
MebzIsRrw5H3QDGQdGm0j42buiIzryicQxJ2D43P+V6rLr8iKfuyVBZTbM9DMDOO4qKokN1macxK
wwcS6RSIGmpz5GOSMVWn3o4747NP1p027Nt5iXdVMrrHYYh1gNt6bTUul4QCD5skFcGTumVlz4nF
spZksgzBx73MoxhNf3SOF60BVqN0ModLb3klH29b0pPmFyhj/05aGUykXPfrwb+rNdcIXduEOIhn
L+QW5FivpBLheq6Pdpgc87H7yiUGx1qKKYPewQ435A5B3VsQ9Fdl6IWXXtuf2RdRZzz7BIE7GIcZ
kkJixD4J6CZfGocs4cNkpEoKM5QZ7U1Yyc20xGrk1ePUF7e6xWASCwvrqvkSRILSS/FmdFpt6np8
8Agzoq/N1WXiYKnK9guGz3pFBuYbysuHRsPunQosDrEk2myWrHISRWc7G7y10VfhSr9XZXm2DLV3
PAPxTknsC7S+W4XWZnEHtJcisFHPkYkxZB7V5tA827GcD1piEy4GkAxgXaFCiJg29HCrvWznVDXG
wpoVeZcvntgRSzahDg6K65VhBV99mwaRP4Z3hrWbYvmAkuI7wRdqPQ3w6r2WnEAbHXZEtsmFQ+PE
CClxA3+EzlQ9dnj2H+bxzVMhMztBazhdgkNGJrO9jl4SO8bYVOUzDWZa3docyW8mTgzoSUpXpg/P
3KvAXuQedA6BfKuu5HRZdP7naNKsxGKYt5lQm3BtkRSMeJClREWMijUBQx1AYdERJnUjgS5gJ2+9
5doXUptfhz5pkJMtRkFa77XrPJlheEtX65rQ4GMe29yvucbQZF5pMEqjxW3J6ervTS8v6T5/aZ2c
gAiu8CYT76yB1bXUkKi1UXq8UoTQ7LYPQ0FYHwac+MJV/X6qkAm1LeMR0+UazAp16SFeAniANKnA
TgYofi6FEUAeJAmK4Da8BVQzWZbcRIY9HJpsYd/0l7MzfTWS4sWhT6RsZ68UcsEZ72uPGp2mqfkk
4+5rKrwnN44u4QeOaJ44AVUN1CdGU02+Q79sYgk4A370qyA2F2/xeIXcaEVP9TVD5tAieNJYHKWd
Ejtb+yylWbnMXVisAsVlWFTu/WDMNw4hAhTQIKnd5V5nbVnI9TBNYntToMlpHeIQGmIHQOEfAp18
kRT+SFlNAqYGplO+K9VaERbW50hc8yDNSTmL30eZPnqt+10FnINU7W2Bob8oH7tOYTVn9S17wDOd
hgtRZz5ZGssDaSbwK4plJor3j+k+pFHTxcDhyK1ZZfnar6wH/LB4EtCFFTPMA7xbiSTIKR6sQ8Ke
3owuOMkIi6JKFlYhyYpTjPlNO/A0F40MaW7fxxmnGeIHf4bNLgJkbZUvyg25pkvjWcm1FN/HvHty
g/yuIFle9vIWFHFysgZiTwwPvms5gURNm/nOigL6PeHSfYc/Gx3miVsUYFl/VefBsz3mz0GCkHQK
aAEuoL08TKFkRs1LTaBT5gH/wO3M5dfwW3wVrDCTBMnHPCavAN+toPsyz1mDzp95DMmwC4UMVI1F
2PNNz0lJxshzsuw3XwVkukBGtA55W+hHi/mMU0IF73WJiLUi+aemj7S2m3Ra+RXzk8JmzVM5MN2b
rmyWN/h1mtznllAPXF8hkx+cFsRcN9vUA6ltzTMT4vSzU9MU9JR37ssKjYURylVk7voOcmful+Gp
blV7wSpc7koLvVaa4KYvkCWjn0R4TS5ZvOsJGGNXcnwGVm3t24IW5YTCGvYm80l3UoAubSz0yF/h
IJFIPLFUNYoLkcKoysbJQtp66BH80rREu5xgVaRxyqZtVr0CFV720r8IKt0wMUu5o8ebumS67Pc+
BDvJTNjK+XPLhlJBGskoYHrUROSijRfmBoPkGGUd9KjpW4Xgsyinr3LJ5hoM0H6ze8+58q2fXIGS
N5OrjDFpTnjgLqmmh1LivuxGFGp+BnOusD06IBUdyF2teAa7LKI1GqG5eR+UODgAV82Q4YnpAfVO
gNYYhZoOHiQlT6Z6E+T6JXDzbJ3ZDBAKgwD5mQO0icrPMApeyrIHU9XRJ2CrVEbEArYLFy/dWRFR
QIcNa1TegHJpJO7nmXnDZU6ob+iond9bACkVwMLOubPazN3YHsNRA+h7xj300szw14nT0FjmplJE
8LisMN2meULETxCNfjBSnAz1vKOF/DnzXHBh+M28sYIHZzISNYtvQTAcLKcwWFQyEe/n7tRSIgwp
paM2RnL9PBBQGUwVSBmYQeIVIXP1ZWJ0GCi1XCbLPcnct3bnPtchPTDTAGwXTC4ZwGZ9aPpx37mg
gOG7Fqvxex7G3iWi/oAFnYlpixGj8WhUs75uycTGKjpuW8vY0Zg7G5NuLxt6iNjuyQcksuzSNoB2
W5jOORPNtfSGO8+3oHQF6IG9ydxY8awPVo50smS0tVGLaKPocIvMNn0LJ2mY6SmSzEEOewi/FgCm
lbXwmjBBtT1Jo41fkm/p1oIO92isGsbHR1PT2ilRJdT1oZ1IzMzGfilvOTtzdB9xMrB+cHLCqgdI
GD5RU3ld0oWAmmWZDFFG75QJC5O8TQZ4GImHvOA0rVhEZp7qscimt00Z2LeuHi+ckPxRN0UpTS+U
sBwPxS/BXSSSUs0w3yvgJbmeu67ytFhZTZCuhwzPwgDIxbBkf3ZwnE/xeZgcuXMkKYsOTUZ6Sa7Y
mcQUs9b1UW1qx7hNzGqnoKANWNUP0VQ8mTrv95lbXrkB4BnLcEjqMS2iKkaxJkCDsJGJsVZYG690
8r63OdRC5VZfjcgHI1UHjwroDB0BNnbakIWrORTicYJZKj1I7fG3zgbvEgn3rfcE4dfoOqsBIw0S
g8kLANZ38bR2knk3UAgT1iSHywIDQuwLFNTwRq3F6JOBuUX0jeWDS/UKSbNBQF5myxcq8i9VMo9g
OtGnzzVTnnwgWva1HblPyBcbERxxW/TYKBDVOL+kDtC6yHkdk6tx4jZpRcMNHF/GA+FN19owXH2B
g6wPAVv1zDXnF2eqPWKh6icCmN1LVHl3pZ3dDgZZMiIyv7RudUtuFV0KNhi3bPqxzGgDOg6Qh4AF
++ky5A6WzTNXX2NnuotapOvaLu6m0b53prmn/QWLZnDNx87J9izgmVv3OCprlMW8bBJcU5lD2Ec3
QkAKrq75tu78+6Z/Nsi0dN35imQSeUHrDqYFgLNO0d3V3tzvcoatkUOEZ+NiP6kgRkpzOtBpCpnS
kxtMd5FqlCyeziVJJKQrthjqRgmEYh6RDFfbfoanJy800zYr6LljErlNVm43TtsSQFqCfJvcZ3YI
QJgGg0Q27FtOyhkko5l/jhgeBdl76Df7oktONZfi9nvqc//2OnodPbOpxjjIvtM03jK4Uk25ShmW
b1m1tSyTUGyUxlqkzm0c51+CPHxmCgj3o2e266N1CjYhBX2vZuZldMmQh4W8hHsdEKFX+mffkFw/
sdRZcu2i02xYp47F1Vw+jhVeSAFzuikf28G1USnDUfWJJrGIjg4UsSWMybVVfsnw7pSsgRw9oFcc
rxOY+zlyJRPlUUgfJgXQWkj+r8ARJ/WFk7828Tnrehp0mFkxwHSs2clpXcVYfsjUo2/7ZmprR2R9
xAmODGjuIELHkXkplwtTrehdogDi+edyWtFsuRCg+JdeoAX5vKWoGyhNGyrrMLYvMbFa65hWce77
oAYYCFfxriDWFiYvrXK3o6ykbcUMitk3TFSUhPYAKZJ1of2VhJjLnlGgoIDG7LSqS/PSRuuSp5dO
zZSomqM37dAGLvztOM/dxZTRyiOnob9kTXMeEmxfKYnlrABhTUaEyCJWyIzaIb/JAUBmLJ77beP7
3LTdXW28VJhk297D4hFvKkLJMsB2aUeBXqWnJZHdRyg7CoonlR06fHJc264oWDT7OLwOkR/0xavw
Hhy6o9mSmapygoli7nPopAWOEfM9LAS8Y1U/K91ZLF9Kf+NaJXZReJ5Bb1JfB6hk/DBdL7mqS7if
i+tXAG6ZDES68IATGphAA3Iq+6yfcM0UV/SecVbXV8r5ggAtd5RLKizayJBLW0IQidXih/dToqlx
8y6XbHwOQB+QSU7ti1npzzLgspg63o3U1kuZ+FDzTSoj4CaVlOIysmitZlXMrNvIHjvb2rhGsdKF
vteCGsaawALawaKc3zoS1CQ2wpp8XH9VJaXzKAlDk00bfbZLTKJuBxKBYa5x1+bIdsasn69mB6Vw
77odqiVbH3IyRMG9wOMh7ZsS0uc23FvGa5h0/YPVA5ppB2qc8ZmbjeimR3dOwtuPB5Th07FnJRd4
xmOWjdFJeAM2GqT9N6ECZ9nn4xVTkvo4m9CYvCIorsqBWdek+vTM9Ni/aL1QbJXROMQOQOGYPdzL
Knmyq2a4M7SyVr01efuw70nyHJ1T7FQKNVJVEfDAXqAZkx2qCu0PJ8oB98/0xfekYtdaw8ELu/Jx
+XfCKgYLMa4bLH7hKP0WTLO4Ytrf7z1iPq1ElS92G90ZrWXfljrH4sZvf/zznLouSSe1Wsd9x/RL
VzWFZxLtcgdBeUv74HFBpbRFTj6k1XmHUHCGWO6cvrh2Sd5S7Z3sxpg2zLvL52gu7izTU2emXfXj
AM/z45/p2NDnr3D9FK1XX1oyUp8/+vrJGBS7ocSgO3os0NsRgTymcB++6rIemwpnTV0Nz6o35KZC
3XRflvDFW8vTHPnraIzsb3KsaNYqre5iH5FJMdJh020c3ngaoPrQWc2F8IfmSs/IfRrC4h7jIXUu
FU6Me0+jOHBb88vQ2smJdhshBfbkvkt6dPosfEfcqrTxb5K2OTsSRBqv/NzEwK5FoPSVxq/VZAOF
WthML3E1v1VOVJ/p/vV3dT7d+NxxbY/x9BxuW7ggkLsm62o2FKwxs7vLyL9aKcN5qWoEv3mBNW6u
mnSrLPQ6FuoFCiGjPUKXuYhBUOwmROX3BlmJHjyyyKzKfSv1yLED96hMdbVN3PB+GXDsPDvyr6eo
++xZuj3WWFvhMY0HIG2RE/ITLY1Tx5U8pbl4PaWZJt5yPExtJlFFxTiEcuNLNg9853LPgA2GeibM
bhofvlzTEcXSAU+4SXNA5S3rX5IVAH5/POQeEqE5zdWW2vfaFRzyIpDD0U36eRPOCjQ+R9B5tOVb
CKztdUTyByTQPlkJwYV0URnSeYF1ivFYjZyt9KPafu0GVcZxIu2rsqqQgbhiowRBhVlTfx4DMgPk
CBV9hgE6ca+KSsC8TTwSBiAk/JJh3gDCgGdsDl9dc2sXrA4v5tjbzIy418J29Xbo2Z2j54NPS7bR
NGCGivWrHXec/iqdjpELAxk+SnI5Q3UTF27VtHsLzpu3DNsjWlhzWJ58E506S21gOAaUgIZZ+ca0
l8RuyVKVntGu8iNEQl0feyjZ0LkOwkQgM8tmzbr8Tg9FeD26YLFVxhI4b6YDdw334KUA2CJPT59R
+eGXq2LI3630QYzNr0LL5qGoMCG1GuCvqzJajkJeDvSqr6aJ+3g56PpowY1UeTCzLBSUKtJAIFaC
reB+tq9HScE1mUcPzhreqBufr3slEdi5Kbwlkpt06akDEInimeYYq4BUf+7A0CPQpR8N1NNoorup
g/3Udl65jphbMhIW+jIRJuRyZL7VmJv30kI4GHI8vAlZ3GROsjIm5NK2YwzXCbQVxrCItdvJGGln
1YhoKHI2PG1yqO2NVbnuFeU9JlxDeuua3bHP7Hiv1dC+SAv2hsBk4XCFgCHkZNdqAdS4i7UddkHh
UU+HvWZ94sT1jqYKMhNLJFt3StSuHm2mtb1oqtMUgU8ygZyB+2iY7H484KaACDUXKO++MK9B2M9s
+gYLFLfUbIIwpjMkW8tDq5moGzPKcpQv6mBNAK0J8bsuMySdcdcfmZlRR1ZJQ7BjL65tEd921WDv
Eq9Lr2F96ouobsrNx7e2kabXF7MNEcriJLmYAU4uOk0aFpruYOFJYguN9gELYX1WDrY/U2X4xzha
z55tnonqxr/k6eaolwdRZ5CghNzFde4clDKDPRKU5BukAKxcTTbdSTQH26G1vmnhvKVNXh9939UY
SXxByk6RsiZp9xEr2RUwIv1AyPuwlZXWDPmgdNulG167KBUuWtcwb3xpwZvKCEPp/GQ65aMEc6E2
7eio9yJANJrKyVg3PhTUUAckV83WvJFPqJlimuBvkjJyMFr36Mq8PA0d9aw/Wqy1B1xcADecKw0b
M24odjoTnVw6FvSn/JYQYlc8+sMiDXShSJcU2ofGjbt1HJWYdwzkiIWBGNAAztc1/rF0QvupIs+p
LzgCi2CCDpPg05gDuluRBF7VDThjywZZU9iK2y5YNCOE3QpjU7o5HSYnMdHGkQ4VmelR44Q6prW/
6YpgWC5rF4XwXCbWdnoMjT49ij7jeXPKHonc52l0iNmZc7PccTh91bBgTqOku+q2OYj9lBufskvC
5/1un5aqu/crszoHrqIQjFjHp+GBIiA6uhmDpnIbVq04VZRl93lV8KeEV6FanC7U4MmjlsF4VAZJ
chqi18cDIwRSVejWKtrxVyG92ApIxgEaJ4BrUr7MFznq4FZ35tGxk/5+gR51kdWh8LKCnU6OHRfZ
64peCfPBvrhXNWkmRTycueAeZ8yT16ZdS9x2dHLI5cp81z3OgQFOanng86BTiYppRby0xU0ooZTj
IiNXscXwrayFdZUvDzpOHid8SdtOREEHX5p/+/hpMuQAu5LgliqvWByuDzTcgPZDAzh9PHz8+8dX
Ws5fpo7V90///vGtJZYQItkRsO03AYPfuk5IemRpn6eTOrUQaHG3JrtSmuuxH3pYw1wByoKChuRd
iQVFoqAIOH2Uqs6zG2Lpn4PoNBYGcvQ5NbO1ypYEhVZEJxPu4OnjKzaAfzTbFvwPF4+EJdixsXxx
YC7s0E+PUfU1zKM2vW1AsYv6kyFomTntcvZ8wJ2WB8bK80aFeCTivuiuM/qxdciyp+kaCKpF4t/M
aeffFA6K6cT3uEbK+sHGxbYL++fGNYeD0aTDgb65APmUOZ97oVgFdn4A0yPxrr0seHFNtvNQCQ1u
IrpFNcZSeNmDH1/p5duPrxpJK4dpDahCPme12CHLLtwLWc2gqnnI0hTf8IxfL0Z/ETppzfNocfPx
ADIUj21rHych9lYYVDuMow6Q/1AfIA1WmWNdNctDUjfNVkhGW45TfPcTe9y3TpWAzJHf7aTSx/9+
qHC57lRikuLcqF4sjFOkdtAHCD7hskYZwxi5a/03X7TkWHBDwSb6fYxD+eTRIOMmsMwXfdJqfcyu
UYV/I2pVhyTHxyNk1sZjPGO7jCNAx/nQ3C8Km45CdjSC7thPwrn+eGC8Eq/tuYaqMof5V3jFLmEJ
HVNsCeGwIEiX+9IKVcmEmWyi24FMopxd/T2j5mpaDEGuCoqNh2rigApGXTG8Paic+lc25U3V9KcE
MwHnNFfTdMT3NA0TTRrnBpUxPDYDdYWdRcH9hIrzUmq6A1bGelwYTracPuoh9QtGQaQgQu54remv
3oUuKKLcbkESddzSgG0YJSEhM67WE/0SQr2EA/HUsF7mflLHJst8FPBUajgswZ8FLqlrXlg9J8Kq
OG9Y5zQQDHMkCBvG9get4NuPWMINiqyVWUD79UB4rYgIolS0lLkXJ+GX5PXaqXgYUhQePY2mYPpS
o4a5xNcRn1wQGce4EXf84XPSq2kvJ0j6AYMcFCnrzMshP7W0pRpIresAZua6aK+YjRLaHdH0qGBW
5rELSNETOC4i845OycqsvG+JX1PT9L51HlNym4K0zQjdCB3C+Cy6LZHl3yYlUQ/52FBWCeua3icZ
QMtBAdmnYAIaYiLt2WWBKd/shIbSwAw36cdgZ421vC4ydZ/E9/F7MNvG2i/0uAHTFD8J3sa6mAXp
3OSlrSud+Fw5HHRMwaF0vglfLal5i+mtiB7CVL70TsF0O5MPpYI+FRGNehiX2GBXlgfdYS7Kpbjx
Yqo2uyBHhFVdtE1SSoZ8xoA7MVKTSFjWfVsD9FBkRCa+3VwrH0F2GysBOaujGM77ByFx0YuGvEQA
kgUWMNohke2apyDP5KmWiPLmINgkyyVJ0rTzUYQjasUYhIcI9pIsvmSRFeEU89Wqd7vxGi1KyZoU
Pekc7XAHiPUQGdV+BAFkxNYSmKCnl8wQG8Oozfsw6Bc6VEmhgiP5hLDwFiRmvivNDjJMF8YPQ++h
xKjj3RAo2t19pjeD6cWPlvlZuL28L5oyeQQDfKyhDl9UmpRrBJ3TQzTZSNHD4ftsQe1HtSYPTOKQ
2Pjg+9nzrPK6oNv6XTStrAy2me+X9C7iyHqYqaYBNjEWqgYhH/IIlWhR06p2SubrxvehurYj2d7o
zMA7ly0XE1Zn2zgWyZ0aShqXkciwiUCJQeE+HqK4G7fIsBK6AX74JAPYD0Cew007eDcj4407aBef
A9Po36RYilrqdWdpF8yBfPbbjnYo68C1NjJn06PBARtPTKpfGSWu/Z50l358J0C0/+e99eMWWhnY
6YYB722m3PKmLdKWhITAWH98m09ZdZM/myAB1yHReKz8TLqWxplsiQKUgxO+FKQNqTnAC9q529bO
232lsHHjvSKggBUIBQYMQxmq5CSWBzQh08ZsKPWwMALdtaFzNEwf75LccO5K71Yhc6P3PeLIsGsm
JbKWOz8noRBCJCIU1JAIytryVjTzUzYYwwPXrXcxggHpnSjcFcIK7z3jYiZsmjPfLt796tGz8HUN
trYO6Wiw8FsWnePCofQvZgN+F0Rp4xyUISrJEfekF5nPeRkw0S302athR5WFMHZGiTKlsQR64BwN
p6krc9sH020ydd6VUi9RiHRZTmT/eG1Kxqk7EqFCQUxfkBwfa/paJ8MrOkTvfu7zjQ/rdWN6drDJ
2ih95pJ+JMvQ+To2hIl4DmCKiWkJOpYa4RfSwOfS9XJc1AQUh0Mx3YVGu0c6XqxiSshtQ87gQ9Sg
5AqHod3gaObqPLdYrYaR+iy+eFUC+KMNg/lEi5dZa+wRwhnFOJLMXuy062Csi4l+hQqKDgF7noJ8
arQD9mKQDZdeJ6YXMEXxZDVXRRK1IOYQXNZJgoYlhmkLFFcCMJH+m2i1vVfN2K69TNVrIwRHsgDr
r/0c/08efyFrbOvbwBCwAVGjwxaP7eQa4Sy51KMcV075VCLZgxtChEPdthCElDWsPaP3d6FL1TFP
+LVGN204z6Et2XxBM85++dYOdf6GALSiTRTT6vfLs+AY2PtqsRU27p2okCugz2x3kRHJ6zGHuu+G
kX2DZkSuHMdGqKKTR0pfA1icXV8bJWe7bBwCj9oyuhr85K3IGeiPFThcOr9ghFoKUk9l92zg8uTZ
bb3+9Md//OM//+Nt/N/he3mmSMSF0P7jP/n+jW3fxGGkf/r2Hw9lzn8ff/Nfv/Pnv/jHdfzWlG35
Xf/2t7bv5ek1f29//qXl3fzXM/Pq/3p3q1f9+qdv1gXNj+m2e2+mu/e2y/THu+BzLL/5//vDP94/
nuVhqt7//umNhAK9PFsYl8Wnf/1o/+3vn0zX+9hQ/9xOy/P/64fLB/j7p+vX7HVq49f/50/eX1vN
X5v+36RnWrYnMPT5yrY//TG8Lz/x/b+5tgCE6Hmu5XqmUp/+KEpCUf7+yfub5ZmOKYRUyvJB91mf
/mjLbvmR+BsRs9Kk5hU4X/hjR376v5/9T/vwv/fpH0WXnzEB6vbvn6Tz6Y/qn7t6+WyGNG3PVtKV
fMbq7fWOHhq/Zf6voveibE4Di/EhUKWp4FZGJriR33kT4Rfan0BBFcgdnodutgE329Ydiqp0P4fK
vB0p8w40QDFAJRYMqYHy8zK3cui+KaLJbWeL8rOcoGoFc+K5K8uFUWBCNCc8c2ZcZA+xxnHoRePq
h03/r4/348exzF98HPfPH8fPW9+x7Y4T3s/JPe4kG/jCGtIlzTyfw2/GAJJ15ZJ3n4PZWHqbfjWu
85x+AeIrwBFz00NAHaOuei/jWD3NdI/J5alHtCCoT+ibFr7MrgP07QSsKnVKgzijeYtGiN2fAVWw
MPtYtJhe1TzHRI8bBJMWY5d+TXWW33Y92JY5wsr2+09s/uoTLzv2hx04DBRv5AM4SAZ8WIS2mvWb
tLkoXDZIJh5zFO4rrjfqcWQxSxPcadW5cEr/kAcVluHfv4tfHUUc3D++idEpdD2oct4j1jfOvi1M
4pdRvfZjXRt/8RrLLvx3Ryrnwo+vQfbH6LjtMHPoWSjuUGJ9jRtD3HuTE8FcixHp/f7DmP4vXkn+
+ZWKxLPipLetvSqNrN+2eZcVpJvF46FKOgIOXTEYt4ZwrKc0N9DGO00oHkGXiUez7xTyu6gn9yYl
NUZhw6Fcr2SHrVS0E/GVQj/3RpgDzgmz6eH373jZzP9u0yzHxg/HQCmiyA5jsGFz7Gxdz9tEmX/+
/VP/aquLPz911wygrKZZE+32bLivEcz6gdZmrtU/byt/uqv8eMpylft37/1jJ/zw3lPdFPYwAIdq
5UOAxKRN37Pu7FYjLZuT6ML/2dFjLi//w8v4UW0lJD/rbYB+UkHpyMS1TxSSVXJF5/b4y8/xi1PA
/OlC6tk05CKXF3AJPQly5mUzmbhF8xeb6VdP//OFzcW6auel3lINAMzE4W5hqRHdX1w4f7GbzeVl
f9g8VP4SS++AATNgWtqcXFQxKUo0lUx/cVb96gP8dInIizzOfctpt35t3c4weW0Tvbzv7H+/+ZfN
/G9OgeVO+eMHaJGjzUUZ6S3rsItyyZ2xxAGqhQAP7wf5X1xtf/Uhfr4yjANmbouzIRhi9cJ4wjxo
t/DvxroIv//+g/ziXP64zv+wJ9A7ChOrLV7zqGel7ti1/2r5Q/4XO/pXT//T+ZwlPQJdn8M0n+gP
NCNtuaEm/eP3b/4Xh5FYrqg/vPmCjgAihpQhlnfsl/U4VqeKs6xI0s3vX+EXe0D8dB63GTVdX1Vc
LkaBxKJd50l5xs58//un/8XmET+dxa07NCbpVgAYZUvb2lklhJb8z5562WY/bBtVLEVEEetthey/
oSKjIPqLzf6La6j46eyd8VZBMc31Nk2H6TnIU3MX8ApYdv4PZ+exJKeyLdAvIiLxMC1HubZqqwkh
qVt4k3j4+rfqjHR5XVURPTuhI0EBmTvd3mshLWTbBm6a8NVj4Bbd8XsPc3p//zwMuqMiCSe6W481
fsKPHYF8unzpc19Y/99LGy3UEy0ICEWkMI2hvxqqZqGCPL18ee3cJ5714W6yDa10q9rrl+EuRnpV
rfKP/J2slPWwMFaI9Zbt0f8D5ImNEJyGzoa8sgVp1ytrffknnHvC2XCdQRvQoqquPRkar7FSv9vM
PqlB8C5f/lwnnHXxMTR822lKIm0XD5u6pJQFsiH+HDeS5JQmyvbyfb5+kUDg/vdDxZSXdk6B5Mcd
OdvyKZxcSgkH6fLVvw7opjvr6GHeW5nh0gxqm/oUDj169QXkPqgjaxnoz5dvcu4RZt3ddwNnGjWX
L6GR8Fs1+U8Xwd2VJzh38VmHL4E1Qj/k/QxUTHVUR6eQl7/3u08t65/uF7pg0FTO47FcAmWXVjut
KBxorvTAcz/89Of/XF3lUG10bfSV1uQcrNJd5chGL//wr9um6c4691DoumGexFBKOOFLNnKP9Kk7
P4Xwp/bfbJezDh72bToWRcPZDkDfwglWtfQP3/v5s55bB2HQd11be10o8F6EXm0F2z4X64y9tu/d
YtZ7ZW1q+UQxp6eZBamNQKT655i0VVlfeYYzHcuZdVvZUkXv53zdvHnT0ngxxvaiFff19DfXgu99
5tOWxr8tqEgR/IY1Ea7yfyvY1XP/lmqxZQY06/JbMk+v4//P90xn1nOVzNGHvKAHlA0ZGItqDIKt
OZFdRvms7R86CXwvCWPjTq1ljDQYYgMpiNGKI0ZqNShmbkGCBeZb60D2DVTyQHtAGhCwMrGP6wwT
aRKV9i+OrtwfbHqz7z9YqCfqApQ5O5Ipp4UgFFzcfHoDY9ykQqGSCZDNQIn2Ue0ENemdqbZr6056
1J5Pa8ccml3SNmD8lAmTJuilhyisurtAd8N90A/DR5SagCF6B6TBIi41+0kxFfRVYH1u6oGjNpKh
rfqlkf50LwEKvVx5l2de5ay761OPw+vUIOLiLrTcZYAUxxVvly9+JpY4sw6PrMRvSsHFmfKXC5Pa
rdAW3veuPevoLdmKiY3bzGtVinTU+pQTPGa337v4rKvbTT5wvMh6hTzPo+H2u0LzvxegnFkXn8rW
r7M8r6mexOpgjxTSQsKwrwSQM2/cnvVv8h4pPw/pGSSkb8nt29ZK9r1LO7MRTXTJWLkdU6cmgGWr
mJzZVqvvve7ZiFZnalZR0UV/dp1HK8pvWogq37q0PQtGNaOYi6SGJsh5M9lAS9CEV8bh06/7IgrZ
syiEc40cqlSrvbH3Vw41z5V/IsPYV2YQZzb3THv2wjlh6KQuBON80sRvHXkNaBsrGzSd1H4YAXpt
KFKnBLXYvVfTuN5nMQs6XYDL/N67m32Woa5iMkhjxlIJpbaAPg4jSU+vDEXnmurpz/+ZaMR1SRlY
OvJ4p1NfqK6tc20T79yXmcUdRukQkIxKU0VHoo6QC82KGh7jSnM9d/lZ6Ila8nbzjDaVmf6mnopX
eOh/BOlHl1/76ft+1a5mwcfPBIzbhEmAlZMqlbxnw+AFMdg9/UoIOvf7ZyEoGa1qiP2i9sLMvCGd
cyuneD0V7q/Lv//Mh7VmMSirh0o1T79/oBA8sXBlXnkx5y4868sOfPCpMXvM6u5AVidorKt72Ocu
PevLZQcTgkPr2mO0tSDY5eq4vvw2znxNa9aLVerAelo6BcO+3cGGd5SVOdbZJrTBgSO5Db61KEfB
9L/diRPQiZxvPqrMZLcYguopLDi9vvwQ52KRdXpv/3RWDdBPm8qgxlowWWD7LXPDiZZ/YiNyms2s
conIbdxblYwOalfplK/DLTVcaV1ps2c+kDl7jWydp7pDtoRXjUxbnSb3rNr6uPx0Zz6ROXt1SAq0
2BgzXl0gj8geD36F+a4jcb6vkh+X73FqSF90amsWkkqqarNR5x4QwY5kwO2KLnjkCO0nxwtHI7Sv
BNUzj2LNQ5NeliRz8JpU11nHgeah7r0HREN6WX2loWmna331KLP4RGkt1cUqc4ymP/mShDmS61QM
I/4ms1oqlLE9UDqb/vbTOtmSvMuJflz2KyycLrm1U4fMWRW/qEwJDk2MqKHpoOZMiFhJvnQyL/DV
7jAZgXasqU/cQ3y5tlN2Ju5Zs7g3OrEGVY0frlHgaagHZvD4XuMrfeTM1c1Z2EuLOG05has9v/gt
wSRNwzuHDlcufua7mrPQN0ZkUVgmQ06NE4DZ0joW+a9uRA8Nau5KeD33ALMYqAYKL8QmLTKprRsx
5T/Ye2M7Xebry13gXBeexRDDDE1pDiVVr2lYPnUmxcxjZ1VXAsSZgzvTnPUw1OlZbJDHupNua5Cq
loyLDtbo6Ah3o46GsrEk8kQInfBFsSncmJGPgKQQ1soYTQrtVcpLOyuScLFO4IdUIICJVHLgfFDK
I/WAy++9hnkX5eDVkebY7kSMxjVj5IFILdQrDeVMnDFnndOvet+ySrJwcKnqRAElu4mVprzrncaG
ZyOoa3MhFl/5pOfuNutRmVYm9RhTXxyXOp53XSH9lkyZY6Za5tHObdhNSm8P31uVGbMeNoZk/1Qx
BwyGXeAoalGIt36vrS5/lzPPYsy6WCgqcrU7R2VWVNyNPca6ON/1ZXi0MvUpB/Fy+TZnepkx62Vm
b7WpErK0xER0QPD3NwG4KO328fLlz3QyYzZOKshqyojCWE9JKU361Mbf37vu6XH+mQCYLgzgjMxO
b2BFshV29u5EpXMl8pz70bPIQBbwkI91q3vZRBUuOy4LypmupSecu/gsLkRZb3LaxToDKM4BhDlp
td9cCBja/76UeMqrkkw/8mfyhmR30drKDyNTcF0CzrzSXs79/FmHdjVwhM2IqsUEXdazNljJcrRW
l7+qeu7qsw5MNa1fKiLWva5w7W3Ixum2DRTwJLEk4BmKQNrL2dUPKS1MgrqW70Nqw2m7PWmZfo4b
q/RhNU25f20YPfOL9FknhzySB72b6l4T1ZBHOpLGyVHbXX7eM51Pn/XxgBTkwtViaoeqogoXwDvb
Bxgj4sUxovT58j3OxBF91sH1ICu6QTmV3msi9aSJd4mU7OLR0Md+bXQgd4xCq35cvtm5tzXr7qY6
5rrbBLo3VsFzVlCkpqVXLn3uOWY9vs78CoqDpXl+GLMgMgZlKUjQpmA9ftfD9jeV3f76e09xerp/
gouuTWYFER+cdkneDAwKyCeOtrl88TNTJ33W/9We6uexdKTXVIm/tpjcrNPMNrYN9K0PGXTK6vJ9
zr2vWTDwKWYYZROisDMhD8hSqVdMeeBapfhoFajGpIAnV4KCfu67z6JCYvRk2iaT9ESTUIZPPT1s
VVF14dotXCoYQqPA09OCc77RDYo9F7k2ZZQqlt3BMYTzllKl954Ixfnrj2O2zJxGu2/DTMBSGcEy
C9GQAY4AyMmoERsSRr/W6H6SFiV3cRQpf8e4AnQYxdR+KlM1vBiuA6oc5uoGtYn1Emhmv3R6d3op
JWn+Ysx8eeXRz33OWcQqIb/IMQ4qUtcba61Zyl9VMx9SW/3b1MHPy5/yzNvVZjEor8xoCin89Egq
gc0TRtZC8+1qefnq/6UdfbGA0mZRqAVc7IzQinac01r7hLzRdaEr+V7LqvgIaSZ5c0M1h0FLveOr
ASz8LgXi4imgSNYSJvwTZ/mpDcAZeRsIfaNZT77Zo7DIqCiNrRwZ0ZVfeuojX/3SWSyb+lQbY9hK
HlP3XWF0C00Zt+4oDmOgbOLBhNKdvtoV9BdOzDto7VNbvcEDv3z7c59hFtyotSv7sAk1T5dx9JgG
aH5cTsiurGPP9Nf/kmL/CTqho9aNkrFEtiN32Ewcld+HNWEbULn7QO6i/awPdf56+VHO3ez0iP/c
zGAf1+3oDzvKkeJXH1niajIlNKOiE2Bqo2rtMmR4l292aqZffbVZxBMFRWAg1KddnCjGoaT+dak2
Q703o+B0ngUGnTLXZJNL0jZCnBxXWst/I9xX951FwLgFyo++m8v34bAu67q5ISU3+6FRoIJqGXM5
RP3eX2clKBI9ap1NXk7OTxO+wrEuEXP6seqvyKfM92IMrcc0wtUlkix7p8pAJTNtSPdZ41NQYWmD
vQaBmb4MUTi8jL6rvZwyRJHk2mZxlyvFdA/cqoBwhE+QKU4CayCg1maq0AUFwMwhAI4FjvBc7vW+
NW/iFF355dd/GiC/eg2zCBWXBesIiwWeBV5rzwkbRrCKrb/RHq686bMRZBb+CyX0hdF10w6YQ/7H
D2Szy4SmkfimTKZYGFmo/DxRAtalmgmvh271aehJhGlpan5ojR1UPL9J5UMO9ZFeAFY8tzijdUsh
3luVQurLr+JMsJ7nd1JSVLCi6liTo3A4xrFmQ6E0mp+lcZo6aol55T5nIsU8wbOz8iIIqX3ZOXZE
cbeqw2wKRvNKfzrzQefZnRRhAHIYMNH6ZO6vxiGfXn19wsZpVmN85R6n2P9Fo1Fnsa7XEs0t2rrd
FaqigSGpDXHbAOF4QG0KEqrQi/UwueMyCzUkQJe/zpk4Mc/7JDdPl0HetrtYHZQnuzJOZek6+NBJ
IO4IYlX7aaqdkQOd7rGHKe14bZJ/rl3MwqGfafiwGKd2olAf4sF5Flq6KeHZNzWK1MtPd+6NzqKg
m2VyGIKwhYHRw9/Wjbg6OHYD4bzC+R6udVBiT07p1xxSxGS9fG8uq86CoMvUzHAikXtJGL51RKeV
yCFQXX6m/67yVTOZdXzXdyAUSrvZnfBTo6snhzYbFQs5SlCC+K6NdGtVUXXwocCC+a3zlamjMkjz
nBqFTjb9tQh0ZkBTZ0Guje0wbFM197KsUdbk36vb0dUwV+GRuK+HPtoMbQBNhLI3uP/UJpgYLrZd
mdrrSgzJRu+hfCZpijGZ0pRXTeO/3N6yr3SnM112nouqkwZH3hJDCq6zYBHoTQInEop/r4Ehv/It
zgSdeTZqUwMPHfOowwXdaq9QmLQGBDfATrBslI+FZFUgJDeMDwwH5K01aja8WF1LBX5MOfHKj/tu
K1TWurA36xqAyZXfdfoEX7SReRprmpSIwENOnBwyQw9WDcJjQSUMlEkrsoEZj6B/EVC08NNiSs70
PkOBASIfgcjlX3Du5c9iWd35NSxSQ90WQ2pvJ1RGt7mdZTu7iIJvft/Trf+ZTwWTTfWqU6tbLRmb
jWMLuenCCWZI23RXvu+5p5jFKGJC2oRFJbZFQimsW0fd2iU1blMF2TeTE8QsRDltO1ZTb6TkghTV
TtIGVp076Vc+w5kuKmaRyPJNmXXRmHqOqqFgowrWlWA79ehZNS0Myhhv+1XbmuqVF/Zfuv1XDW8W
nEKjKvUsluRBTTEFuElnf/h4iF4syx9Wfh5CrRBDuYz6SMU5SLbCLh10yDeFWa80lq3wvmNMPpcb
4ZkhRswC1ARKOTCtqvcUgGh+Ide6LTj0AdKt/bp8h/9i3f9/XmOeA9vXI+W0fp16At7oxgcjw4LU
jdGFDVlQwYSokROZrdH/EE6Rd9CIsMGblTFdy5Y+k87MIvt/u0EKjl9x87L3jKB5D7TysR27BQtE
kk93uCE9qpkRrY07u6w3eWGsy85YTlG7gYfwl8ADAU1ZF4D7phPMUJx0ZDbr+2TZMiOEB+2ZMrmy
xft1YzTc05//02EJgEFqqUXqdaop0DgibxtgCGgLAFUf2PfGZ+FO6EWvfJpTG//q08xCEJh6aHlI
rzxhpr2FpSkaCrwMgf8nJtvtDqY05EyOQ9QPhUb7W4Xl48OrHHXkHsLABt/V1ZV1pv51PDbcWaxK
HSPMYhAV9HL63CKuSmnBtjMqKN9+sIUAWBzIUcJz065yewL8gt8szCXJpVLp3ljffzSRDok1KyPq
GS3kZY0PmF9kFcevGADkhvG23vqMdSvbdJNVRkbS2gfQ5DW+Fh+lW8qXRhn8H304mXd6GVN4rCWE
gyt97etQabizUInbp1CoJm69AQTfFnBxum0NhGtY966l+309mzPmucNS0QyrakTrZXqO7amIip0y
jeYSdpXi2UMIH4KaukchQXZdbkOnH/9VE5qFz7QzRZ74IeCFwPyl4yF9q2GpP3/v4rNQiRsgGnRT
NJ5jVuIoNB/nFCK9b42OhjuLfQp8xbIBDuqVERhWeIcljispxC1EJPl4+Qm+jq/GPJMYaFs+JIr/
X6lSddOw9XgTmUUgFrZ03RsTIFt15UOcST4x5gnFNe6PoG6pcKy6utCwAa9TcnXWTR4Nh5KlLoL0
LAZzVWzZft07JfhH+b2VpTFPNfZNV/UhV2eeiODVgfg21iIeps33XuIsTPlGT3KyPeRe2Az7CMQW
c+pnJbR3Blruy7c40zedWfTJFXQoVt6Ra29brgfQxV2NBsjXNq6uRdtzTWHW/YtYUBEXMtlumcp7
+liP0BzM+B12r/JoBuO1k3NGhHO3ms2YWMo1GR7J0+oqlp9BY013mRqAWy4iddyUsLwxc5jhk+aU
9pp0KLky43zYNIVi3+o5FOolrogEPPRIx9CsNcSNH0OQ4/xKN37/J5lYhuYBRb6lgiYJPpJvIf0d
l1ZfrttGOdRh/NFCF0SI6bFS3hS5sTSZgZpBtBsVPMhOHuCaMZNlxy686t7bMK51UKvMJT8tnalI
CRjJx2TY6Kf1GgjncdiU5bCMhmlfApCwwxyOsgOC+Q39H3Ymv4NLgxgO5XvgK7jczPcQfrRtwgeM
6mcLI/gEKChrxTFPSNgo2SATQ7roybdXjBh+ibIxRvEZW89KEZx2mvcgFklw6OCsUGFwOorGIIEg
KJ1GhCI1q9WYI9hGFgdtmp4csBsAKe6oq9z4xj71f2e6eu+a/btRl3+A0HSMJiKvVmp6j0LC8D+i
CYCihUY8Y8qHAAuzVkXJar9CKbgMmPtpibGtgHMFdvuZozyW6IonxQU1trVURJqm12g439ynOrcX
viNXWfKQRG9Kh7Anu0vRoCWF4SFdWPjakw7NPKhIVClbRH/v0cm5GeP5qa2NlPnOdIFbmVDDG0iK
zDwXSuEszf4WU9AbdLqq/ch6ZgkBNdlTQ4F/ONxNrnNLDTJGgXTYy6oljbRHjVwyQTgGbP8sxmB4
y0osEGPUPIfuW+5SeZ1MK8BuqZbc6+Fn1v/MYsTk6V0YNdkSmcsqC7yRinBGRjYEQWmP5k4/IZYx
siz6CXuN3UzLvn2oIDRK/5PjpGXjm0fI4Zz9avYqi3lxwUZ3btL0zexjxFEttXEQu4StI4F8Mlqc
HPGDT7BnpsP9SkjpxlZx221mD/eW1jxM0XAHc/8ogRUy8bEWRdtNCwU7iCmKFeglLE2/C/7nYHRH
ow/vXedvA1bZRHUbasrKQeEa8wEBEi2NEsBkxao9ilZKDL8KdbYk7wTvbK05Xtly6gRCdD+Z/js1
DUy/av4BQJnO+ayY4YAPJ3KL9kklBauOg1VQIXOwzWBhKB9T6WyY6awnTDB9+ShtEy0ZSzHgJ0zg
2U7Az3FQBR4/KPGqH3qhWwPqNu7D1gWclC+D8KmxVaSqZn5EBLoMiuKTTYqFMv5sbedOlA9Fct84
Oeui8a60p1XbTwuqFQ4DtOuBBCgfcGob7go0gH5jY07PGXXem8E45ni8Er1FExutp576unIg6fK1
0qs7YN3vKkK9CD01OVTjvSVvG5zAQ9Itq4Z2kv4CWXWgPa0p/NjbWox+DDpAx1b4ZK7hgK8h163Y
D4CkEezJ8vytliwcUDD61a1t/k5dgEwmJSjd73DMNoWib6JEJRRhAFSzJzvsH7SWskbSHIAxrvA8
cXFjbdrmnymH5pFBxRdkAyFfJ7t40ejPpR+Az8fFbv62oo9Bew9x7xkWe+Ml/1j65tLni04JHBuE
pg+mgk5qGOXGt/SlLYtN5753XbcUTvzaBTfVRMXKwPM6i27EIdpBc7Ncaxtq5pY9vlUiTvaVN0eN
DkPgeGb2Do5rqarVZztlWwt7W+/oGiX06hIu2x7slpStl4ZQfItDMNyJqXuqULtWykIpb5Te/9kB
dxVIbAvkt7ntLssivxGwvbVMXxoG0WmMlwA7UFiC+sbRnFhszWjVBhncImrqO2UU66m8dR1WRcb7
gHKtSGv0Lp9lgGwyLTdK8TGk9zXuBtXOX5DUGIGKShhln2N6PdIYPyWTgPYACOhgNe0+FDp0v3LZ
59liMNP1GH6eJCeW86uI85cyBfVjV4sy6I+j5JOwm7cvw3yZtu06STG9I73RK7EiTniSuJHryMNk
9UvNk40W0rpbULq9NdwoKTFDo0ivT3Y+iRp6Yk/IA7RlmNJDB2sblDEwdP/nGD9ltYVmzVpiAAEA
jy7dZHEHvJrTxR3VREvq2jxyF5dWxWw6ctfgmmDgvoo+QLhdsL1Y3HeCKoegJrPuQB3T2vEpY1KP
4DFCT6bxUuqal8pfWvsrS+NNOCZLCb+rQCHDWmVTiohodxNk3DqJ/pwUcLF40kpTYO0WMVgG4bjV
a+S2UbuwRN4fVEc3KIcyYzLWKtgrB0hYk4M+tfBvSyPTbhFbilU5BWW0EJ1psp8RZp+i78QPrR6y
la/l5WMiIJalFU9ANm88LdtpqA/sSbTHQalNfWWWfv+YhUF8A1JN3SVKAjxAdaNqn7Bkh/hfa+E+
Uq0sQ44egN83xig4TJWJFiuqO5eEZxUOZ+ugN8G+tqXmgEMeqg2Mvzi33R3Gluzk5lTaE3U5Oilp
LdXaucJ8CRrbOVbhhJPPHygBNlO7eAqH/FcbnUTh4mgN2a4KlBQQJ7tES/RD8h4ZUAPjnlVVxwRm
HVDbsjaA5UGvYlguh+fRDU/DHpizMmBHKdV/4/OJD5bOd0DCc1TR9i6C6YTZi/8K14KZ7i9tmK+T
XR+KWp0WaVRvOkhTz3Egjp2ZrYEP8/oK68ipe7+e8ugt8FNWo3XSNzfCmCBU99ltNfR3nEyU68Hk
5CKe4h+DpByY8rWjlrSbBC3vobC7amlKDYvDdPIHuJRPoLt+Jwl4XaRg/0SKCBBjGEIgbGaQG57N
0bFQU/T9IXGsGxTVOJNUAlzqds99GL5GlSt2uZorS3kiCTpgwkkQpHdFyeNUdq+qpu6itPnROsbR
dK2dXtjKhuzct8g5HagU9taBD7ls0KEsOC5A96FJDtrh7Kox2gZ+HRcs48deq1dJ08D4M+7tIr+V
ibuNTpKZVrx2Mkdtx8pDpbptqTrjwZ3GVzb9cU+Ezltjd+4uDGHVOHJH5W5G6aC6lk69kUh19STe
RGFzcGrzkCPGcNIqP0i8uQvoeD+jZhhWgEv2YWNkizD291DxxBb4NNzw9tnHdYEEwPygftBfkUbn
EqfKRl3kXUFZfidgTTt5Bah9Kow/RTRC3Qa6tA0hP0Xk2QRhgl7Jx88bNE5MkgPuKTI2/Ym5Twcq
Mlyb6M6yDQmLWv7Y1nAsl4pjsHCoVYxtSqGXG2wXVGLoYT0+uXqQv6aTW5UH1ccE5bXjkMGUYxb6
aXMMkeJSLPJN6irqg3BG/WA4JZMzvazQP3QBO6GLVpX6b7jrCcUjRSyREU6ppNt2lg7xUHE2SJHF
0SlTlvluDBPW6vXmxlHBU1W1oz02DTWMnWYCWOACS/pLom9stG7ltmer9Zeqnc57AH02JwdUb600
R5IZnCTTM6VVVopeCe7uMp4m16urmtjiiFpgAA1FslcNsCu9Dh0vwVLLuUKEjZUwG1TVgbrjtFzL
BP74CoJk2/0xkh4wsqMYmWeMuoM5w5nUdaM305GcMMEoaiLiklkoOftXA1JlzW6IaYZt1PF3rXgZ
JX22TrIhvInbNNo6Yds+9krNe7R7q7T2BrvqzGhcCiMWKP0wevVmCqHdNSTwbdeqF7qr1AzvifSL
nYF1qdi3upY0u26g9moJFFz6hOoQcVwUDFPu2TGYwTWHy7iURfGjJPyYK3dscKCWmi9JANEVBF5T
wLn6KmdVCTUMdHe4ymMkG6wtYdNgf6Vx4ZSUR4pVkagxPjUIBwIczB35I+rCSVi+k+IplZcgL7Xb
OizlQ9cY6q+mlRT5jwop/7UqskeyvCe5x+Oa4gsxDF55ysHGveWrzdagPXsua6uDGYAVXbAtJfad
bYCUVVVoxiHpWFvdrOJnDvmcu6Ls6jVSseGx5EMMi9IwhgfLR2S4tDK/uCsKy73DNaF6jSXEunTb
eus0KtMfc9RvDXwRN1Ab0lU+DN2PqEKg3huTeOgRbE14USWY/CKqvDEYqz2nY9EhszQQLrDOlY3j
VNZnH6vxY57r9i3Qvez3oGTZumBjkmfSrHypnaaTemdUoeeWoeNZBuhW0raaemOTZOllfmAS9aPx
1jeN6jAhC95YTlVuKmEjxR1NA8EY+WcHl7m/bUrOcl07KY99bCysNAc6Eu+cGNvEIs9VVGsywSgY
SqDiSecfg7zHepChvcBY0T8FYe1vqtM01RQJy2WlFzjeohIfdFb/HtO2XPg99gSEakzrOdwylbY9
jJa+r/KIQNE8BCxBFlY4aEuEMWB1R3DPAA//qmN5k5hT+DM2+1+TfeLSihPUvfIfNQ2PqqjlO4ia
AK3NFIDNb55FEuKQStL6Vp68YU3n+nwi/NElvOO14O8RoavXWPlvwzF/UWANbWu/hTOrwA1uhboD
i6p7LYLgrRZOqC6klmyyfLrxkREcfB8Gp3REcFPYWCVjOenAA6JP6Z+kNFb4qlUWUKc+LigZcDtA
KlG/kX6W3SWRGh2dxj9VfpbTunM1d1Vz1rzKlBHtY4AjU62YieNy/NHjXf1w7cx5VoCFrQb8EDC5
DYDjSu0skzwOlk1utz8GWNU7zPDutpgaPBwB7jLI8dbaxnL/6FMAesCgIhdxz1vRMf4yFbVei7YS
MINyfxmnpXzHw6TAXNYmXAV1tNFyyGA5S8GE/HkEjY6xcphptwarUAjvDh4ic1rYZDcs7VLJn7ow
9G+aeMQtGWAXNDqMPy6Wtz35OOiefGo1m8z1j4OWRnutrPvHqFDINgwcVtFVZrKcC8ySVzF9jiU5
OZQ5vTapDrg4j+sfBcUBu0zLJm8q0p7z6Voh2FMUb5lRdqM0YPGzXnRQFbp01zvVE1xMPkscgmWN
plWTZBE04mjg9Dhqfxph17ylg7CplJR38Sl+tEWPKMeyupUV2qD/0vJtUsiX00zoWRjFght/qiwv
TXKXjEheMsswHYNlGd+IikKMJteRMrJEuhOVGx6bZNCPeoCNnrMsZ2HytyG6GtYKtGwA11XNlFU8
1PiHrP411VDTy7wblm7uMqrDQ1pIrZ9WJHv1N3mQ/cXi+9Tq7YMMImtT586T6CKdvaX+AaSBtc3H
cCIp66RSzxX5Y+DkaiGUnL0TFaq9QYHOulbtblW06UNTMXpmmp55ZmcrXl0Xj4kN3lfP2AORsfuR
pVO+HstsXzWts+tD4UPz7X71ES5Aw4ALPpLIv0jC6reQ7XSHO2jr+r4O10crXtTEl+u6nlRORIS6
7bvgM7LafKkXYXU3Nqp47CBP4+NTaI0qxneyX9cZpbBrUZ3k0nEYr0VhvjRW2t6ExlBs80YFAzGg
5LXVsmSa379UnBUstCFmhklO1wI5y0EN49shch0GL6vFn+ky5vqKe5sGVbAkrO0Mq1QOEWKFVamp
WxJJPrFBREsg5NkJmMohsCvlltpiZCKF6nh5HkMFV07jtaMOiBAjY6EGzR3Trx295TjgkWdcI8xV
mvMR1Up1z4+/L+zmJlfrLNl2smCuFVups7brPLsb4xZraJkMyEAdf3jABw5bZ7DKB92c+g/WEBjR
4KPa2lIN2u4XeqRiPKWR1jub7YW1HEt/Wg+WA5sps7MHUdjkp+Sj8llLDV2jnhqPU5T5q2kI2IZs
w3LN8rNHaY8Q1K0Kd6VnSLBzqvAWWggAw5dqeD9QWnII6A4/pJjGZ1aGecuUoq17tCC6+mGVNuVP
EgV2mUbJfVh8JqYut1nHajFposkbRsGWXaYay3HU3vDUpis1FCyZ0WbLQwYoPGT2LtyXgSHhSWHu
9mzUebWJVSTdoC9A6cu0fxi1Id1oMf7INacN9d+G9L5VjWhjIHWqAGDc40o49FXNosrNNa4vsjh+
NwJICE5datxErxlEQh1xcEciW2Uk2Q64B/kEla8+hviqn5ta2o9NjdQRRTdSi1ohpuaKdghDy1zp
bksQ6qNRcJRpK9ULky6XmjAcHSBC1GH8CaWRPI3JHWyUa6PFro3a+RQwDsz8c3xyFss7lnGLCRns
jTF2PWfXXYuXNjGLrTr5+lIMhrgB32o9qAGfDnL66HqQpZotejGJFol3flqEtSdEcLAv7QH7Xh7T
Ci0iyAHYtf08GYhWFpGIfG2BeEC+6aIwPix40e0yzKiyZFLDrpeSoE2D8y+OCvvsz6Dw4xsE4P6v
GOVwvmn7LCs8kUVs5clwYLAySid7UaNIlsvSIWF4RTcOkyXVj62Fbxzc35oiToqnp9Id5AMFN1GF
GaZQDiRR4HF0mjToF1HIDiJVJ5R2lB06IhIxqf3tHfxVN1biq4OnCd7uUslt/7aTdrpXZRd9WDHL
i4UTFJjJOyP4E3Udbqs4Kd6TnPpIzLqQOxaK4nc3oo+6PcOLyvK3OME0dT2Rywh82arTADKxKTBa
6jrhRDRHYKYUdOs60u3/o+5MdiNXsjT9RExwMNLIrc+T5BpC44ZQKBSk0TgaZz59fZ5ZaKCzUCgU
0JteX8UNhTtpds4/XjFUJ6/zUmZHasW7746unJdkEf6fafDkxrKr9D5OEjpd02akO6pvnvPM5XrL
I49tQhd0rEzzvOqIzKS6vVjifWJJb5OGOUb4PAjukcu6vwJL5K8GcmLboTC8uJbjvRVdGb8Hge/9
DLJIy02mqVlae0u40AbSquASWBWQbOyH4bfrNHLf2lI/lItHVzMJOFul4wuUxPJ7jGyMiAhmL0ss
aVzwR4KjqVuEc48msqW7Nv8uVZ9/kI5F711He1RP2jYIBiAxzRYPXSYohs9kR/lXyTOL6Shj4Bym
5LeSdNE1Vql25IG6lylqxq09tIpre/irQCe4MMjdJMT+FuyJ/Mfi2k6ewplTZfCXo9WU6abzqXOL
pskA8WVvVTzzzMRvI8l7FTFch6HiT6QB1QBUGm0KVu8t3caUM+b0MvFdbtAWDbv5pj4IbULQzRBe
SNN9KHt9tuqgXg3ViB5Xmx0Nqqq8VceX64olZFNUXMwdSrdzttgho1/zUvbxPuytg5NHoHWDfJRN
8wR96mBzzMW2F0uznWlh/J0ybqWUI3Vjph9vduvKnS6sDNuuGgaGuPqPGOYPVzjP1cwv5TbMz5XY
+KG+xKO42NawNznxPXIOTnbG/qvVj3SyQzgYECAQYhh32rfR3yW1oGevoFujyB4AvA+uzPLLHOl6
lcaa0dUtAuBuXrs5bmAmykHc5dZnM5yHynotyIgHmIHL1MnNMq32UVx/yizeJq24qB54cXKC6NzZ
xclrKINZaIHGHB0M854jKdy7iCZBCXdertg66R/KvKuVt9Z6KhnOIVgC3uJlP88perusuGv7jtYf
F6ICCHV4930ymP8HEtPx5H/DlYf/xpWHU+c2vQzSQ0QHULaRnujfEoLEtnI08YsfFvresQ3jOlnc
Pc0B4a1qNlHmu8qq5dk0rXWIJDPgLdiU4s0ibr29bspJrFSduoTsMj1fckoZ3E2vZ2l2DhPdXU5D
DYn/Y4fMcc6syazY8empQ7hlrXgW+79xVs0BfRO0i64wXWYPflvaP7U0Do1TWVrTOFSxEaUtDVfs
E8P0WU2V++zSp/NKYmkQEj43RVyj7TIeRdlPW6TjlIWRZfoUF8J+5MzkBbaacJ3VOv1L/V+1pThz
RGQqE+vaI/dDat3GTbfpW6/5nNyu0IxFtmXjnnG4fHzb/tXU3SxW5dIT9eSEwwu9SfGdJTPvVxv6
y2XulbnW2qY2oQkFqK9aPEusAYWHc005DNO0Se/4JfqHpAZH3TSN7R4bffvRCgnPexPU3u3lKqa/
sw9Hvpp0U0sK0+bhkOVkdTGZxvGdo1rvZ5kH1OF22vV3ASjddXIq762VIjmQ/n8rU+gjA0uBXvDb
KjLnXKIweY9MUr/Juawevc7z9lFQt3LdUyZ98cVsregRcD7pimedFJ7YUygb3gvd0KwxeV57iT0J
bYUH9C9JveDFeXgSSZX8aIT7sFO4BR7SueteOt+bX+1ZvDKjUnkMmwuWKbX+rl3SApQXURzWjd5F
FhU3SpOQ8O+Ebbqd0Jx/VrDetPKaOv41zoGfrN3SiOcoL8KHqFF5w1HUGT7gUZcn047A4knk5fyU
PSPQnHR7l89zdSTa2bvGvscCqWdcDqnvZHQzBY6VbRDTF8uqs+p8t8SJOMXuLLc0WE3FIRxp5qXE
sIMUT7O3LvIiTmMXT+1KMLPe1vOofUVH2n2lcxtnp0LVXgh83kPJSqvz8xUbvyx3c21zBGXYKDZj
F4XpIUtoIPM8I2e0fHb8EowgHZS9KOqLvVw/Fl7GRR/4c9qurblr+41LM7RYxeVMF4xQLpdSlRfm
1DlOMK08CgjvsESGuP/dwl4hZ53DDc9T+Bq2IaVCHU4NShLyuT7QzlC32JCm+KzaWH1IHfjHpRlj
2N4pN2ujmZuImY2iS6K6+HkA5745q5NzA6t1ThtfH92s9DqadbtOrK3ChP2hT+OxWJGpm9/LgDD3
LO7rL4rS4QFILbd2qlT09SaTN/9x2QReMffWWymDm/ZpMpu0q9w/QBc2KWq0knlr3RTeC2R4+1Ug
uqLj2UrqxxDby7fvePGZx05lm+DmitGdkLQkNaDZCz2PtB3Na/Sl4Tcmc/FVKwWKnxTLsjeMcAcf
hNFaD7oNrwXugF+do5ZXoQCfJdHv71OEYoi08vbVXcouZRsuoRLLiSsMyI7SnFVuWNbZSVx/M0Co
Hiixd1yqFIWI4KDK9Hdh981udvxm1xWJM25y7dg4NYy7vLlj2v/00eLWG3/QTb5qezP+pekvPbIq
LNzJqnrHE0GjVzlzhxSLGH5XspnffF6RN0Vn1rVI6/7OSkX0Rqz09BOC1+/M0NvBmoHVuZdhKCFf
aXBFVVsnP33idiThwQZ8thPJiquuo+BFTnH0Usq8PRhlFw9R3+VnK6/Ct2VQxZVKVf9Z0V7bbCSE
8HM4RL67iiq3+ywFjNtt4MYFV9q3fFLY3HDK5O1JTyzDT8U5n7cfqXNl01t2JNmWhjrXTSgIl/Y8
naMCQwT83tJSkEzd6Iqscr2vdFi/+AW9eA3CoTtLm/wlm5Q0G3fu1GscLtAwdXwrfLVm2sBorG3W
rhst/rpubuhmnlLHzdLdtxYFiXk77VIRIkQYm8L2VmANrVl1jhioEG2K6q2NkyE55ATSkTKYN8GL
iSb3sKSy+gn9qNv6fFYgIt0IlCLnqn0IdKHfXJoXvqNYgj2FJWcBzXXjR1tF0Xe6OLNaWU48vaQk
S961c1v9WaA3n1zVl3dRDsgL/t4bkirCzNzHdaEu7hiw8QCej3LjhHTRbYwfDVBxEyBiTMmIJOpx
6W/lxhPfasdXWa3Yq4I7N6AQVVVpfMIjX/6m/TFYO3ZpY5bokhk3bseNvInBbykk57dcFY6BkI97
sw1Lq3suAnNrrM5bwJogmpZ1tFTegxYQQ9wR4loCUrNmtxhgNaUK6lbuXJPv4heP+MftL7LwxAHX
R7VZFh1CxZvlPgwbcUqTwnkoMXmtW8su6JeZSwDPVF0CJ7OPSwXaENxq70J0jOdJWO41Kwd9bwbA
irSrsUNwL9OiU43We96gkXXGOVQ0UMhh77jYVNeookW1KrJRX8AYO9ac0AUJ7ytqRoOw3Kqg5WEU
brgeCVilCtwPTnnkcqsERf0SBVM371pkFUT9S0rOekwY1TVOBY94YGK65Rt7CF5q9p94gx6GEzEw
0F2Ow025ghFYPl1120j9dLoVwQJdNDAkEHJTFGfXWuHryBe4ujqp2ZKpW/Tey7Au76vYQmHDtIKw
BWWEWFdAJWCVtpU+FdRuXPmy1JfXJYgugrxr773BVuEqdMvoSP9G+F74EWd4lYftfVgNuJWpkqSp
NY9ppVFdlGztxVkeW6CFo/AoeV1B3zdmPdgifknCufw14vpHeuqHCg1WVr6Y2im3zmwZXre6fRqa
UT1kVjie5iCHi3WSdr72JGG9mrmI1lbSWuepsOftUMfyq404/leEuDv7hjdwZ+NNgC3n83PzUIG/
kxtkYvp0w9lJdlND2BQ3QLO2ltpe10z8yFFkh6DKH3f93Ki9L/LordejeDZV2D5HbhmvpGu772Xt
653duvU+mFq9pSTuywl7/3OcXVDQFDBoQ+AwLe8ZaW5PgZjT+2QWzbrtE4e2H1t7qzZyGVGanG69
TQYJu+Lvp9fQd6wHE7hNsgf38SdEPSQir+h98iLwqs698uwUxSarvH65VFIPLyrIuv7XPIBKbwVN
nhLsrMg+Kpl4n3HjBr8sdGwUvNldIlbcrqICwCQyhhuZh3lDoKgjWUD6iVq8EtnXEE0FWZVjZ74q
Kaz6WU5S7dPeFN8FLCbYSkWn0prbFGN6gczpZhJ3OMaHebCe+8TuYOsT8IcXq16m8DAIO/JW84zx
GCCh37Z+12+pahXPVZqaTZEOPRB8NNp3OozK3RBC3a+g/giuXZaWyWiaEVtFxZy+0V7n72J3sJCH
WOxuaENpfNfZtg2badtJ1zvYeVJ4KxV4/t9eJkh6+K0OqoCrgxjzj9lE/dSAPvwrU6Fcp2VZPFWz
Gl8MJ/Betq1753mNDLe9LfR77qnyCsPZvMamXt4ox0iPtIXpky+NOuaVBjnPSucmt3Mw63C3nMTU
DF9N4+WPSSZfG7RLbxyRxRF008J9x6VU+VX52U/Vcl8247zj2o5/UQhpn+xOVeexDfTBXpBfSRUu
CGvaMDrE/eAehXGTFxQJ0YvDRcd5MXt8oIa6zqnHsz37YIdA9ckx4QPazn0DqBAQ+U99I5qFx0Qo
dF+6qJYnP+SoRayVLh5qg0n+zD0nQjYl1c/YZ6htprn3q63XO6C7gT+eezvXW924sLmyMMjjqtjh
tEhD09ECU8csG7cmwqqL6sfZdGF4YwOak7HL9GDZNixDzIW4YRtS6rRYrnuaRdrfN81CR+w0IMVi
oyi9lQkRt9NyN/0aojC7wprG5wKXe7LSiRM+VdPIS+AP9Ybcs+VlSX39bqWT/SuvnWgPB9yVa59m
pKdOETsQ2z2VqpZpTr3lDNCfQbce61acQgsEldM6RorG1XCkS717hDOgbCNfsj9Ja7jj0tFadwp8
a7A81K4x/odpmgHh4YoLKmB9aw/4Om3zIea+5HToLnXRRahS5qi+96c836lYLASa9YZ8+46sk7QL
66uB/7Gp+aIGmLYm6rejqrbuWstJn4LOE2dvhNbNoejOfp66VxCufBNxhlZ0fR5DKlSela9KiNsU
onVF4u74kCyDvc/KHimFYNM5FjKtf9JR0NJaz9kfq6j1Gzd2nax5eEhJg30+UN9dHUca7E5hlkyv
XU/K6xi56TkrKLCc+p4wltLVGbYK5Bl6bYP8SqBMS8KRO/UGYqf8GJUVHiycaszKSAIo0gymGoSu
rG2w2cFy4Hfd6NObrOAukUu96YapPZTxdGsQGhu6AoPWnvdmiNWvyXjNrveN92oCK9+z/s9bfHDL
AQip+cIEVjDLpjV5RDygkMhdYQb+9428crkOF/jy6HeTWN4hQplknaDZJwNklqV/UpkOCHS0SE4y
n/QlI7n/GE69+o6ksn5HSTZv4bSqtaABaTgxX5XEAIMP3Y21dtGEGLrvvJrqcM3qEbpp9dIw2HGz
oFpDWFbjhrEQnnjtkm24v9RB8LR8ctI7fyar9v5kGTv2MmixBi5KaJ2TVbwTxGX8gtkvr3GVYoeN
DbTrmhgnZ112ltyCKugjf6u5c420TzwMIfq50KySEBVx6MJR8kx1x4mcWLgY5HJhEjbIfIGCR6iq
aHppHGoBabwzG6WD5g6WnPBa+LYdjinn1LNZniWVqKe5FdGnpBW5pqq0UNEqaFIkmX0G0rJqW6fM
NxUXfcIC7SB3U954b0Y3TXahW1eXQS/E0RRJwTtknGE1lFO6TZm2n1K9dLuaPumHuC0pymVuvDN9
OF4am/VuFJF6V0s+ryt9K8H23Gztk966N2nqrHPLj7dRimUYZcEMcVkve5eqrb0Hjgy8O848miVF
OUdDA16JJzLRCDptt0UpIaMclsQas72tA+s4NAk62mBkByXA5JRkWb3JHDU9FRHCsHRC45TEYO5e
OYaHQKvpbpajsGFJtNqXzRCde+qJgfMDyR+cTHqmt4iNN4jj/VzF/oPVq9kFcUJ1w5KX35dEwz3S
AO6cGssjvkdP6sYQu1ffz8wfHwK0uBO00dNKH3Tkx3gmeNV90X0Ix3F/jyZrd6OKyjOnNzpv4Yw1
HeoDJOmOSOZFrQ1H6ncxtzaeS7/Jznqe/H1jVHPUgltz8lr3Iw9u9SYJgn35EOYWX5yPyfRnmNvh
3ukV7YETqA9Tok+BC01A4ZOtmVmpGYzKA7H6y0ZlxfDE9oEOxNfJtNUiWnbslCPq6kWeMHlb25j+
l5OQxfhRL1byyLTT7ZYssjbdmIu7pTPpO8VaIl0bJzJbFfuaOzalRcyPyXtpS/VjdOfOa+H54l5E
Rd6v+8GIM9FN1ZvwhvLgdZB+iVO4SNowb6yqzHehg5b6wRmDct4qY9z70hm5NKVrXYZUNvsgsPtj
x9Q1AtNE3ZX0oeWKa8HZELw/vSjsT9F6DovoAlHVrzh8xVbLKkRkcWuFXFSlrxWtxhSsY0KOVh1V
fBAgE+IZaK0KzfxkdwNeWGjr9SiXEsWcV71xBtrXEQTt2PZl+OAzQXxkDn0KBknxYxgNzlZksXzu
jLLGjdOEt95iO3iJqgyQNSkCfa4aPWK3VuQOdpVfgjIaD7VCbW/1sviP3DD+U5v9Uw6SJ/ObgEno
Nwvr3BqBYpYhTk6cXa+Bs0ev8A7amspzbuziUfXKQ7KFTixDx3XOp9JZ+xySNxKFQ2TJnSdkJPkT
rJT6QyuqODeNWr41qm5E29PiP4ODx0inh3kblxSFps28fDNN3niCaNzCQYitAG7dKNuKNzKoaBIe
2npP6ZA4DSkUKsytux4h17dlg2zWphJUr+bOW+41XodXi3MwXc99le2VNw07y5j+iv1weqBrYNma
bKpGSsxr5i4NHhykQ7i1bCgyfpVe7bUcyVrURX5vrCDhkA/100QcOKFfgcheu3ACL0874HoY8m5j
xcHMTBaqX6ooxnsyGluwqQH5aCnYn6GQgYLKZNmmky7CQ1YBzuFCyPWvKLH6bxdT0iVGMppu7JEn
9g64PmbqLEa57moPqHDUor82MVP3uuDe4P2Vatc5oPjj1KYcLoFdnGUW9eHZ8lwpNnUlHDhxwWE2
mDB/8HoY3M53gpdUJwhCMXz3VO22Nz9eN+68uLQOhd2Nh3a00LD14HmXDNjTWo9VNL2O2oYiy2l3
vzhG+vdgvPEzI5HzlLtdTjRlywxEyAoduCpJ6FbQLZLIOlD6E6Ax5Xk1GXTbGGTR3na5pzeQ/rkD
9DM269o38x7wb7DO5K1Hclvmgfw93dgyhGLJ0e2N94jTZY6unWVRRD1gK/zlDYEV7VKHpmCoadfr
LhAwCxif47lB8jxgZPlSapn2bNAs3e6EUfaun+yQQueszd8cKxDTCta9Sl5INA/qzaAtHzRXx8Md
OmoQQmHdEpd5NSEVKeZRLgN0ROLQBA9wrof8tqX7PiYaFxGFZfx0jSkh8Ld2YscD5a/xXBwSw+XJ
ChO5Mk6OIkY9YqHcJ97T9i2woRGD+1brJsywCTjJXeMjPnpyPFW9xA24xobS7wg+b0autE6rDIyR
nuXmT5G1vb0pUzMbPiBghVNDrXmz8mZr7rdILTx+3IwprpA0mK21Tgu6GrxoGdXKJX3mBdxPjetG
MpHvA3sqxxMcCcIRynEL67Mq6vRgXLT8XMXDH4TxQn6UGYT1Ko1qC11+ofxs7wUmJVTMGerlOAyj
86yYxOwd/Qp6xBBR5QuYhuE+NmkvNmox7nVJ2iBdAbmqEiRscJ8mXwdfrs9kAMk3q6sIHL74ZY4o
nShLjCoq25mWh7aFgXtFvqE3HiDnRo79fHLjmN0GomoXktTvrRGcgJlPovXBAbIMv5GgN/pQCCve
SmYxDAFBzoKImh2af9F615oleYKxzvDV8KCdkMsl+wmy+9nUc77rHX9J0IJO3X0jU3qsAVMSdOoI
a7eFGJqPVs7dD0Bru3PbWNC1AbQ4JDA+BNhoBUjkanSZbjZToovQtbb8ZWP6JEfSHACZ3edqmv42
4sat9slo85KW6n6pmIKUvZCO0bpJSsO9SzUg5Ub7IVvEZzpmOJggKD/LVBMo6xE0dJfFdf9J+oO+
eryeT2mYtQB/YfOzaHQSVa+WHYoWtSNKxfrgEKzTNUUj4xZpuj6lJhxZx6BlPkWGK30Zu/rHXRJ4
A0dBoCN/IOyKUSnI3ItorPnHA+Hx156Z6hd0mOluaCbsEAiWn4wAwJVJGZ5Ab4ZvboMRfNQznCt8
Sfo0WEHzNUQ6PeugQ2czFkHlrkTqjO+0hYqUm5BM/Fu4DZoLMwPj9diOf2p2wMX1V75A5G5WKV1M
4ExOfQZWiE5oZPpiVxbGfu7KnsMqDmlG9mPVJoAVKQKBJa63iHgoIubbfWophqWk2mq+/Vgm/JIF
larjYHXhqlFue6Jw3sMwZGqgmBjyrLT6c8oG+tdl7NoC8d6uwhlIvEvCsF+LMK++rcG4X0FWpSf6
xMsvinX1N+GH7aEZJjI14jiwNn1+cyH900P5/7r9eP//Ua/xrRDj/zRc/pde4/uf+iv/v0qNbz//
r1LjMPwHmJknpedEnkebE//lX6XGof0PmzZjO6BS2LWlfSvo/c9SY8/+h/A8L4wCfiAK3Jtt+D9L
jd3gH54IPTv0A24RV7j/q05j+U9b/b/7tgMn/PeU78wq5gT63xxk7pvHlsftytpbHEd89yhKOCu5
QbsB5fQoB+d16nF6bFwURKwdpQe2Z/NaxqaIDyqdIde5v3YQtM2lKBReBH/Wv0evp+RVS5xwrCXD
T54Co9gdHr6KtMnN2CzkXdhSfpeIdg5NnLX3aTXA/hSd+yZEUd0JxwPP68fpLkTY+7zkRPsli2P/
aMaADWn0xqyMrYlJq5R+jBD3nAwihftsrG6YWN0AvxbGzx8iSqW/S58rKivIXF/8KftwM238Ldhj
AEdYMKmQ/WKvShVgAgkpBj75pSdOJWr/UwA8dC6xIL6NqZO/NC5V86tujFAlCAYbueEfwLXS5HJ4
cpdJ5KDcqfXhFqaaVm1OvxJCt0UdFr9HoMYs4tz3/LGncEFauypcP3npC5njgKwMXcQi9ZbPoeq6
c1GAnazyvFDvsdTAgLYIUDU0KL8Uypo3b3KxGXBRz5dMFP0fllL7Au6+VGtkDC56s2QGxXGtB/TL
DrD2Er4xijWfM4zHzduQCY5Zx859sKWJi7AmcA4pqpDTbnBm90PIGXNsX7XdJuwr+zOJIJ9WbsXC
jsukfhpQUj0Muc0ePneTdgEi4QK3QZFLCX/ekSchGydigUwcTm/fFM5XE7oDptAkImdJDDeJuDvm
b2R19k+6K81j7FPAvFocvwWa0V63NdBeG8UJqVfI5IjRNoO51MICbrAmbrAb5kl7sKz0TekXzycZ
Vck+d8RYbXPPq5xdimS9XicqxZFkmSHvyDjB/aajKHovJFye6hr50xBKq+Ff5qpZOxA+ySYWwQ3N
Dm8M9LBM9t+KgBtJUlIU7GPH867ZjSqewpKxa879Ra9R/MZ72UMMBRrZ+nquR/m7Yf59V/ypuwwH
5m89xlWyipRf3ElGEyZhjDPAcoVQZ08YJOEyRtm1ZgyYz12irG1NBgd2kt7PxRoDUw1e6smjqY2p
1/mMPbOgMe48AfTg/S2zfCE+xiNCKdXzuMu9ZnjTSWpVu+ZGdyClS8D6liBI/ijPabCauPbW6ea0
2pE918CAG1fY5AXY4g2iSc5gCz6OEZ1kQiBY8PClRabX9Q4JcrhFg9R/hHwTh9ISwwIGOuEbFRlJ
NWmDy2XEPeI8ksACR6+m5mpG3/+VZ5XaRKgx1LkzRXQ/xYLOTy3MCIg+4RLbyTBxYjK5xu6vNC7c
P0ObxMERoXbIR7aKvdVHpOPX41LBDgEME5xolfykTZHoHzL8hnInJuXsqk5Ov6IhDf6wq7r+kZEK
xkSVQfSWq7BpT9qEWb9Wgx89BktmIEg4mrN1DeEBQj/AKq9VXkVgVFU0MxoMTLNhUBVXz6f2nHUN
yTVsiBo7FkYo54ZmGhuphOd9qVKPL6XuzUcFtYFx2McWFchwxkjlBk9+VWfPRdH7I6Q3jvw6aRDq
pnrYLYMFANUWU3DC+Y+kWqbu7Tjz2d/tRmicwFalMGZaod4uZlEpaJF0klUIt3ZE/8Ov5JuRCK3G
r8wvxy2rH5Bj8955YfiYeIl3zsok/BZ5UbyiYiu/PRxuqL/AWpd14llFgNQApXEDMVBtcLq40041
w+KshmKYLoEvrXIPYtKztsQ3rTRMHOBWHzrYnjOoQzDTZFm+nWIYLMx8UrzRDOygBCOae8W1KK/c
HDabiqffDbKfAx7OBAtqOqDX9wEbv5rAr2kWBYBOjwjRpq+Eyfm239YOomHXQfvh5KpDHi99U65D
H9FErG++iKwKhxYT5YAOoVra4dxnQwtNm9C9uytAxHDCIx1KNwvBMKzReUw7fNXUILxTlj2pMKfu
tLslxcZTZF18NkV46xLZH4LsRnIyyDrOtwn2GoLTfBIJah141t7r0f6iCS0wzMxeX/aGJm0xTFhc
BQdpRZzpe++31acP27wdpNNulsIY3LCWfmvyHrEdT/K261L52y6X9iuZIu8D80K1D1IPaIIECbTu
ftWFX3kUDc+OY/AopciT4c1ki9zORHMk8DsvAQIT0sE/SlHRA9/1nBVj0Vr1CvYv/p3NpXDvWfSA
ExfbTH+AJ3mDuoLKkdXgLj9OTTocUvJi2hUYY3catPPvHFj2HWN69avxJm9r22omtrmwCVEgBgCF
QRze4FZnvjNxWX35rViGVRso87x0nDKbiMi1zcJHsvEj6eGrswZI96kOgm9ANAl7GQjnAaLmJspi
be12+dJXTwRQy7ck6tEw24zEyFLYDJNgflmypv7dlAsg4k3wu88iYoKJYNQjSLMdEQgBN1Cv9BA2
/IRJSxdsLA63jXSmLVkNy6ngMZArS09UhtVBsx8SkV6taQ6eU5+NPmhmG9d55RSrOAqKr0w28VGO
y3Q2HYL5yksw+XaL8zy5GQ5//um48Xt1ESjR7oouta7uyDoLRNJnBCxY9Z9ZGLXBVeFsysC446oz
WXLnB8o9jXmi76VU9pPMqBhZj8jajvFS0k47VHWsWG9YAVbz4jXbqlnw11imeE9o7Dg6yqv3bVi7
x45V5uATw3JSMghw/Oe8yMaO7WlryWq6Q7Rcu+vYNSgzEu61iViksv9OxQwDLod+bWMwuQo4lReB
RDlkjHLM39FdiBwYytBZF6pd9l7rY6Pxw8T6tB1LvvUZ4tmpEUTPlq7J1ouOvGPRRMOZCyY4+LYl
lk2bTFDYEFTTnZ+WqoRTEc4FNq7bpZbdIgFN0MT3ofqc0876oaUPw5pnT9Y+xSVIiB2xTwClytvM
Aa0kvs6We79O8dYKRF8r+F0Xa7ozPVZOn29Faar7CjXZ1SRgRFVLxhsmfdBEd562UtTLLu8dfUc4
WHVD8toLn4l9wTkZHuGC0o2ARSuQR8lx46WExju5mHdsmfWur6DD5dxHlzAHuydNYaSkCuhkXdct
ckPH53lDWVoCjxTu4DdPA8zCB31J8j4Y4v4oGOHWPA3RUxUuJbaGvvcf6JBZ0AvpW6lDF6Uo6lFa
X0enEmfyD81HFMVmPukWfvug8G/hZ66q8jEDMS/f8C6nrzAOTburCCr4m0DO7B1owINdzfOwSZ1a
x/uhc2jwXJwoxTkrzPDq+qCxcRSTPgOSh7R0QcWECNud/IdR1ih/vFpzqbhBo9JDXnQ1Rx9jPvof
QMZyK5a6OIzCLS5Dh8xIVxBkKyu07AMCk/Y85134CzRTP6mUfMMmd/o1Q3JybPCF3EUVqNrK6RqP
IJI6HF7ruBmOE6r6XaL8WwVYp9JHEvKa/yDvvHojR7J8/1UW83xZoDeL3fuQmUynlKmUrxdCZZre
e376+6Oqp1viiJm7AhZY4AKDxlSVRBOMOHHinL/JwTlVKtIiumCMTxHdOK2n3IBUIjDiP+64B5V6
DyVYv6NJYLYwPxHrhVIMr44tDIV+4BuAgdAkMCugPF5p1KsawNgxEHNgtqD98y07E3rhPnQIBX5x
9Z22b+z/1PCKlm0+bglEw3KrbsE0sZCAkfuGrozfag91VmqP7OqUtwUwLnDGajZIp4RCKgrloQbn
8lKC3ds3Ra8s60TKVdKvovyVFrF6GGACrum8xOBSdfUehZDwiCcMYFy64nBrXStSn9AUaHceJf3L
3BipQa4pXLfM0As4fAos9MZdo6fh0pUMcuOZaiQmqilgEipO/uBsVaD54g0M8FI85gUaKFaQMg2N
qtk4sJ72WH8UMrUMvOiawAGGi4MZUm9h6t6GUHYcrBMT/W6gdnrvjcQ6WCO4KuUktiDn8GpZNAIf
vilKbSn4nZCSB4flPaAfmFNll0VPlqaoxx6FocfCGTAST2KKT25Z2bmqlaxyisWrWNH7xyJO4gP9
M/i7sB/oGhh5vIojRVw2LI1DXw6Ot65VVXkWPdN6HMLE2UhKOW7JRagf3VRG9xV+f59hfBf7m16D
coUnQx7qwHyc4M4BYgz5N7iToPnsSCX8naZJzq6MK4pugtHVKwOsOOoyAfUyFPuvE4c+iUW3Y9Wj
CPq1lNvyroe5gz5oFbPR9VgzKhDkn7psSHexwvxYBlJjXtFiBQoGYw0VowxRqWYZ1mV96atZS9sH
LiUYATfbpjnC45DDVRy9xsi2ILlQLwnzDhkzeOy7slZlUvreNwCiKTCWA+rHB4UD2EXSd8FlmNUD
DUWNjE80ilsXXYk/AHz3O6PI2++OIJG/AWW5FjgYvWhpk8BG0bRopRQSsFVfyoy7Jo2sdoWlNWEl
Yot4QQQbZXBFHRw7jUv2UBEkrbhUYF/AlQQe8tibBX1Tj5PlZV80zYsWSvLXIJI6pIIlTJv0JGif
YCQZcKjZKdBhCItrz0md+DprENvG/bcR0J6Jun4DSElbyILlXRloDq7MoEv2luzG69Afym3jW8Oq
TY3hBnBPeVA7gM1iQeRSMBX+U8nu/+PylUEVmd7KqRLW9uV7Gr/4wi4pf0XJ21rWX7/8u54lqfoX
rC80WdGgE/yuWv2uZwEL+TJmZ9RSqHax46Kh9mc9S1W+6JqI/JIFv1pENxVBsj/rWfwTNTCuaJjQ
KkzLVP/xf//jR/fv7q/05nedqpz8+d+SOr5J/aQq//Mf7zW6DajDuoTIHtNU1i0Zny5UCn+8HP3E
5Yel/0OjqkApRyzudSeHIiRexDBQs1JfpSKIboskNs42sB3OqMbxqu/kD3/f2LIkSnXgjhVzalah
W5KcV5WCzpWwb712WQAfxb0CHJ4HaDe0IZ0g3iLFttBSDBISc5lENOVcTCj9RgE3VbbFIlZgY8M9
aZNR77kEbqWjZRN/C4bexmdkm8jNkd3ejgJqDk61rAHaZgASDH1cHd+lWNv0cYIahPY1ppmXZt89
9DP0PD6gWW6XsX4X9M1lI+UHwZA2Io3GsEt3ekLzx4oRvUFuNtCf27L4ZvhHTbXuxEo0FkoOUsIh
OLhJAEko24hldGXBoepV/wUmnEg5SPqR18o1rb07N+ZUVGTPvltdFCWYPH5w4A4q6WMSP+rNTSx6
j3CwF32Y2n2orvSiOzZ6Td2vyaxlUJhXbWTcZZq0tPpuM96wrIpdA2+LZna746x+3VoNWMUedlBZ
IdkgQyFy1FUcHAwYrkJYrmvojV0t7AMZsXQZhSyoskuLPSQRnR8xJZlF4uresht2SZtQtgh+igng
SMkQb/BjvJZxVqKhkz1RzLEB3H6LEHOqUAmB20Fu0D2Qk67loaF2L92LKjNZghPOEcGgrbCsVP1K
o6CYFQdfqPYJPD3JCaH7WBzfcn1V3AtJt8syfZWo8UEyBYqQMbDSq9Da0JalEVOv3qzlP5fJ22UB
kuJf5+dYY9Y1zVRZHNZEETAvc9D3CG7ft63GEX2F5smFp5VrCyRS7mtf1Tb8Q+9sRUefJvDvGt29
4ORgq5yqwwgthqZZyWwYSZhsssqgDiDsU7V/HCH8LuMRVYwzCuqeoG1l0odk6GG3//Ikeh4+2UrM
xmAZC1UGye9Yuz5X4PSm0RUajjBvD0Om8X+/x9iBeR4TLNAPUQksVvMYuXqltIiMud1FnrBxIReC
uRIlDxZTmgarVGuuS6AyeIstO6k+inXjUb7QDoKp2FBZV0BHbiKvWUYRUuoeM9GLvhnAIcJIO+Rl
C/U94fwRpXC3sfiptXghjblhnz1TGd8DbboykOWqChqrQ7DlDHgTy8YhiDpc6fGmzfNbi1QgioQL
6CQ3Q0OLMN0qlnzfFORkFeBFJ74xWMKU565CwAGG2l027g+VvjglIZI+kFWjshWStLnkUOur4KvF
O4jJyJ6ZB29w9p+ZDpJiEaNpISjwMN/HySYsSLNavbwvROsO8YG7QIxsw7UBfAGuLJ4GKfqZNoQy
qbsmo7azKris2myRFenRaTYp0CVH666DPt8UeXDwTQu2louyZLqQM/kyA3vfJhkKJMKd2tfUbo1D
NuS7mlq7KiYrfMRuBYkjdJ7vNOA9qtFcgpHc9XifVEZro3K0IWjACtJXJQpaHnSohBUeGP2F430b
AfDk/U5U7J0uIIsJvkNi70SgTOm26+on0QtWeQJv3gxWGUBJ3+Sw78e2TrEWfaK11XPicwmunbvs
RXkNSHeZI0AodOPnyG4asDlB3176CNJRmzgkYshST3cpGMwqK3HnaK5jpV4hyQQ1vbuQi8Em8Vma
3g0078vYkjcJ59JRzH6Zk1c7nP3T1Lry8gdVb64hWCKX/tMyjcWgcVzqDCi8PwqZV5EFipHFvi6z
LW4Tl4W7CuiJLKpU32Wc8ANHuDk9F8Y04I1w7+vOJUuaIlGElywDF6j3UyEw9Bh4aFbeIz29TfWn
GkEmCREVF9ngUgWjJJRrBV4cWPitgIAeZJlNZDg3mQHIKcg2lVCvBHLmcJxBXWrL0JWygnjYrMGp
dsJwxSkG8Gm6zQZ9PSjFGrH/raOry5HNIxWPjfs1czitpfVjaSY7WVHuc2hz4wKTCQaoFqwLvVkC
YtvVRrYzlMeCus7pUXivt/17EBRaTYopqrKik4S8yxtoyoM8oHlyn8jq/RgPFe7cyvWqL9oQbdBz
cuuvZih/t93+vKGKMM9rX9qY2q01FD2FrCVfUNNqr8XpGpT6SqmypeFeVLl27xjtRd9oh6JI4aq6
tFIeQfKu9Vq7goLv0SA45zc7pmfvJgIotPHNKc9ST1ZpPr4fAwUcnKG0TQsLDHB6MIpcygvOjvtB
V7d5oh8aE4nwjJwqUjeFoW4DKFllcttW1OA1hH1YigOPWnHEI+UHfmSbggXz0a44BLn0GnC1oIR/
QE/nqUuSG8rPFzkRXG6SXWrVl3KT3phoB1Wpafta8agO7kWTa8vEl+/VoGBnXupQsxdJXz/GdXAF
bHPvafESA75DketrN3B/YmeyaVxtZfb1JV0t7KOWgWa+lGQmst5dI6CJbBiEkbC2U3SmQg4uixwx
IjQWQFN1iYnSWf8g8bOIOmbPwO2/qvwQ+uvsNrJwV4r6oVO8iyyCPHR6Dr5nBRug+3V57OwqMr0c
zZh622SQBnzPY/x1gL5Fq26U6E/nwP/W0ebS/wG5Iv2j+o/x136kWV+gpFS9Jtl//2n2p979Eqn5
n/cee+Lv/jBylKv+a/2r6I+/SrjE/8zix5/8r/7jv/16vcpdn/36z3/8SOukGq/m+um7Ewqg9zcj
/S/d+ZuX4uXHr+iDo83rL/55rJHkL5bImcESJV0Ck/VXm16SpC90LDTTMERDk6hT/HWskYwvElkV
S8VUJE2VLcLKn8caSfuiW5oIPEy1OC1o2J78cwD+C8eaD41H6dJrkzUpUK9MAYCVe60IrhB1A5er
/tCpO7cBiCJfaG602NjJdOQQN0BWK/Agxro3KUp3AJqV7Ztx+yCN1Ee99b+jliBL5CTjYzA4b49V
SLDJaWv05T7IRBgGSGehrcxKt+LkAr016qH0pwAD2ILSVwdTg3+TqyVM1KH+mQfyQ6T6V+yBJNiN
9KIaVA8lATFIo6R958dGvAaGfdfWarcMvJ5ksifoDUGIaFNwlA03PUoqLotOLO6j2n9GDPxB6fzd
EAdXaO7tvChWAdQV7ZYzlbuNC0GzBzOtbHoDLo6Mwy/NdHb0dlfB4N7kPfsZBRtct+5Iiq+MODSg
tnvdIjE7AW048TkXAAvoWEAr2aFzwsqWwaInkXjbI92+SBv+07eoIJ8eXeX9JvT36I5//+bQCuEF
Efq8a/ZWABivgSWPGjTcH18+OibkbYu2T2YpKx34XQ1byHeyQ59BgkqMXToiw9UOFUO25cZoX+Ss
0Za5Vu9II4tFXVBv1pZti64Q4mCg2pMWjIebhatQ9fRFVh4sWnU2hDMXeeWGbVztouWQw+aOVP3O
kHCUa4zma54bu9Ov+5pYfDSZxoTkzevCBxSBNlrNvnfaG0zOLzBoJNpq4RUNW3HRqA3uO6CgcA/T
a+QkUND2ERyhHV8ttCrfgtpc+5l7G4zOG5b8o0ZbbDOAS1ugPfqkpKhr0B7V9q73ezHUbj6c+VSA
bD5eCJNkKUwtiLSCCPsHSwrLl/ZK0F4baLpChzv6qNkCYXsAof/c6OKDHlZLK/ZWIQYymVFGSzyH
RvZpHq0QqggWsSUdLKVcWkZ6RI9iQbP1XKL/Prn7e0pN8hmP7FMLDcQ26xoDI7ShYPivndo7Amsj
xe7cH4XG5DHTu0gJboeiJL/yXHEsEy+LNDukqdQuBD09Y+7xPsX4+3Emx40qk9qu0mHPN3G2qIHi
ajScaC2dmVFzX2X8+zczCr0cHRlW0ma1zw55lB/KihZKrg/VSmtklC6NpFp6oo7smiptKC9RtfR8
B6BsfOvGJT0e0bt2KFjUJaRlNwohYuBoakT+M9ywW0kut2lg/Dr9tGPM/Gj6TzwtehwhENRJi70m
/epgn6juLysuFiHlcw29BTADZ4ZF+shRZYzak2KYRjT0Y7/O91La7mSSOipBDJG7aWT0JmvtohUh
0tORs7RzVqhzC2RqPu9QiEu6CLtIXDxv1d68CELayRZn7kXZ4uLuY0tS9J1wH7oALvoAI1YNbUb9
CKGaulhRYaHrA3aGN1ctIld8CvKauk/RfLdSoMIxNbWlZpjx8vTHmAtGUzt7XesF3enNbF+1zXP2
ynTxrYwAUgNW0tyXxi+2aZXewTm6p77eLU0VDXPZQ54T8b4l+41NlbpaVQgPAP1BokED26xftJ3/
A+Dmse0zEANj5zuTBEpw4hmjIHlm01Anm8ZglnnrqUq+N7J87WrpVaiO+mFInCr6XeG510M4rAdx
n8v1xtHhk2MJ4jfVvqZRWmvCdWHmW7xgll2QPws07gFR45rb2mBKtqrYvdR4AQyFf+i14BYvPfHM
pHz1EP9g+r8eR9+u1USIsDm2co65ip3AucXCQTYPQ4X31hD6zZXVIp+Ff4Cz9Lq6R3ypQwMP8mbl
UACM6rbagPLQ8Ys2ET1Bgcw0yhoGJULIMdUlzYFnnjixAmMtQocsQpZXdu6pGj0ojnTfp8o3S6rT
RRtGm7r0X8QSj0PXKo6JJ77QNE9X0M4vzJgKUJs09xkOD6dn2oe2X6zG1wrymxd38rACRiZle0Tf
lnriX+D3tY9161ejIdmW1Fdh8cT3vNAGZa0WFSwhfZ1EyTnf7bkcTp1sCYlZFTDvtWwfppG4xMQi
XhKN0VmTSu8mI+mwIOytMgUmY5GKx1BRfwBxrpZ+bYDhs5Rio6vIc5u9u4qo0wD7/wmvFXC7JtUQ
eVHmVGOphoBPQQjeGU27bKi+wuF3175cXRjoPClZweGxuVAFjokIkSO555m4I5u5BflLRrC4DTdQ
LFArlF8GyOakccgT5zH0E0kYyhXwH1TfS2wR2LIieLfiMQVCgald8U1z8PbONecGLLy6UFLhqkmq
e4qXj54SPkd+cjDNdKtG6SF2lW3muXbX6sU699Tn019Ynom36mSXM8SyNfVGrvdiRwJcuvld2aj5
KmtoXNeKSIkD04C1UuDDItQVGhltItto67ortupwbZKoLKtQfbFQzFz5mRqvPcdFJK2q9gX756Lo
SJxPP+uk+vPXjqzK77dMwKW0HpS62YtKe6jiY9dcAUi6UZXoIo3r67APbUsvDnKcY7wseGNVZ1PT
f0NzgjM1eQ3KSQoKlNDRU2/4o+i1H8ZQHRGLukgTEOaQNVNTXKKItC1Qio1Ulzd1xnr8HpmrTZh+
63V9l4MhWPZGcQx1gyJaeePEiS3IXyP9UJO9ckEtQwzKWLs60cuL7NNvP/ulJnuwM/QROKqGPViw
OGfnmX6L4gPlT5jeO8ksjKVjIgWRigh1pLpJbZ4ALiB2PdIv6KIV7lYNBjQJkXu0S/BgKyU3Y1uS
GzS+VSRkyx51mTMPO3P4UifbuNCbdIrZY/ZBHGoy1J3e3SGL0F+WYWo8uBFarum45kSlNgAQc8py
8S7hHOce4SDG5cLTPP/G9IP6to1NYTlg+ndpNSChgElWYLGVeA1ihOJKeSbF0cdZ9EGQVybH1h6y
vS9oVroHq1KtBhXNAzx39C00LAmdPFSAqa+B6yV7xmYpbVdNnJgLilvhInbzA17qR2BW19owvGSY
BC4yjVQ6i1Ca6xD+WeKxgLYSjTg0XIPKjiIjWqM1RCNKRp49MxBkykMcBkrJf64t96ZChG+J+JVK
pycMt4qcyws845Dy8PiHHP4lkFiEDrOqQt20D46aQx44JpLYFqYrL6QD3UfPZuHd+K20yYBMXjqq
x/R18ftNbB2JfAFQsAjFTVfLHejC0C6aMc8Xk25TNvpjFVak2AbOQqjRVMhYRy2qb6ayPjNJZmLP
63b7ZneRQDfUnGizPfw5hirjeFGWLRCSNsZoBOSEu3QhVC1dbFnsCu0KlN/LDDlOdDVSwFw2piqP
FLoefFV7aEfPwwGUR+OG+g4hZW/VJ8jbnH7WSQ30r9jzeg5+86zoDiOrHmTRPgzNR5RYv1Ud466J
4oNaaC+p7N0Ylo7XrfEYy941VKZqE6VUwn0dbaAhARCfy/5NCZK8D/zjmYeaOTEpk1OpQmz1OiOh
xJFL/rWEecSYL8nVrYPZoSfo7YMmo0gtZ71mexLyA36QtNuIPhhcYc/YEFO0EXGiYd/hDP6mqB33
zHKaHTDtfbCWm96ASCVmHGmHlnWeWwtNKaGLR7D7SJ+6HZQM9M/0a9zbwR1bFeIDNORtI+a010Wd
eu0B3l8L0C6oLYjpMmMSntlKpJn4pEwSCwmvCzOrpWafqCFyegUdIAOaprsqy/qpaFJbZ5XXibpW
KBTHkvf1zBebyYCnJfQY3TVJjkBbOT5q9IDbxHisifnmheeYIPfFTWkh8qcZqxAVFydw7svSQQkT
Y3Al0cxFZ3UXg8KWhq/EmUeaOdspk12Vj6+1uSR1e6Np7pUg0pdK1fSLNOxuHLj1ixAM4kILk1+A
Ti8SIgW4wluVWsAyUDE2UiohsFHvwYMCtyuhCF50U7g6/WwfmqCSf45so7eHZOanmNU0ava1B8+D
mo77zSFZRmpegq7WpCVUwlxaoOu+9v3mIqRUVlFoCzkaFz71gUZSAPWZTbbum9rfk0+2XytX91fw
DI5ao9iDHjwbBuc7tABhQVdnMBZzm/WrYeibcOGglmBYlVlD+2vuNdT87DIAT12hRZQV8bMUVt9a
l/1B7dW9qlYvGoVI9hKIe5A+rmIdARIfIqla4//lDsx7BkFeJh3FJRjw59bouLV9sOXJky0Pib3B
E1qt3ssSunyWGFxKOQI+WJz/VPIaLYPUvUbC6T6LhgdTTbGYYbMDe8ODxTxdrmh3g8l2lTtQLkjG
6nYlZHK1ef36/wMNgLs05n/THsH/xur/6Ns5z827eQn9snp53zAYf+V33d8wvpiQ85BHMMEgya8k
vN9wJl38AiZJB5gkKvrYEGDB/JOeZ3wRUYbAMsg0WUna6OT6T3qe8oWfB3wElkm1dJF/+m/U/cfA
Pp1MJgT0yWYkoVAc6mMDvPEbRHQ4Vbk5UOhUr3ZvxuLm96XeAkPG2PzRDSY7io7YfBc63EAS4oc6
TPfpoJ6p9c1derIdVKmihgE+CHbko50susUInRz03xP5HfDr7YPPjczkjIWett+mdarbJt28TLUu
fCW/MuVzlrAfZQHjwE8CeN+baOc1rm5rxbazHOCG9crJ+4OfG+vTIz/3ApMwDFW6DBEX0+xCRI8v
y2xUe17Ktj5z+bnRnxwWXFXI1aGLMcIYQKNDNNNWsLrjM3v9zMNP21FKAwBLlUdgRgauxTXSXS43
92ZK6e706Hy0pzP+00aTkmlG36A6Y+MoeoEMwWPohxdJzutUyF2Fkn+m7vfRRj3eZ7z/mz0FBQwJ
zwy+Qqfi+BYJYIDap2aoNhicLGBOohXeRGcWxNw7TRazIRd1TosC0RM67/s06enme5ymo2YlyrG2
g7eJzdLp8fswGRtfbLKwS9fTG7OrNbssII1E+Tbq1mjfYO162aRXZXpZB+Y67NaGIJ9ZkTMzTpus
97SlFBNn3NFtGwqnRXcZq/mZMPVhCXt8nclyj3D5jAZ5PJ7I0aZShV1nZRsVIdRaDbddnNzmTrXV
tGJXFNWv00M49z6TEOAEdecUTsr7SMnPgDOgH+c3n7v0ZO2HEYrY0hgaK6VbabFqt6VzJvWcW5mT
dT+omY4mQ6DZvUquBo2n35AHtbtBct0zt5gZmGlp31M8IUBzVbPB3e68ytimrX5m2s5detJfpiCB
EIjoUQo0qsssah4z98/MZ3bDmLv0ZKU3DfrJLrRCNBLEdmfFNFbNwQ3PxJG5q0/Wtt4HuROJKOVR
9IF7Zq5r5ZP76LRePADUFNMxbACyW5ss11Bst6fn4fh0H+z+01IwkEpfpLqq2XUrgbU3A/wIDKH8
A0gqyjRtpJxpUsyNzmT1ovDaiFnAfcqgf44TC86oan/uFSarVNbjuncgH9oYGsLuRiidaLDAc3xt
RNXn9lJ1slzhTidaV0OgzwMAfQ78SKx0oCqdfoO5wZmsWCRqdViNJcBEpztKgWoXcfF0+tIT1O/v
Cgthc1p/E+gw5krfoTvdsr0Jj0Ia2I7yVRFyFC0fsABcdfk6TMqVIQoXJlqwp+8780rTIlSkhhhA
+cj/+7l2oUbaVYN72ulLz8S3ac0IS5VaIKEEsQ7jCPIYaJAK9Edr/Tx9/blHnyzkXomtJhVbFfU1
F+R+02w0pX753LXHd3qTbMii7uU6sjq2qJowdAIMuYX4XKt/JpOZVl9KGN5ZSpEBQZl829PGkTEV
sdJ6m8MYZPZ+JSVYnX6PmbDxLwUXtZMGK+AbFFJ8BQWSliMI8U4/Yj58Zoec+8yTZS0FippZYdHZ
g9zrKEv33RK2evQYdZH5uVU9rYPoRY8EUpZ1dquYPyJNvaW1e2aHnMn0ppWKArkiiMd1b8tIXKEE
IK0DZivE769GF6zbQrw7/SFmJuu01gAFH9mGJu1sp0avu5Sp83dnvvFHZQwix5THEjqdiapChoIH
AhAhsqedCTkPtLwEUHlsvMVBszbORdgPm6Lj7Sa7M6z7IS9cJBRksJU19vRGuZERYWjQH4Tsp0jD
FZDAhY6aAv4NXQFlQnc/t3fLkyUfuAVS5VnR27jgPiV6dCFhmfe5DzRZ8RgOu5E5zrGQdvfKUvNu
qQOvObNzzKzD1wrfm3iCkpRTYqzKN9JxYYeWuMTOY1mj74t+b/Pt9CvMzGV5sncrWI6ZYc4cG0IB
tmZqJ9oTIoq4/so4FaZnFuNM9HqFkbx5FVcIGxWVR9RwpX6b1sY+8GX0a/xvghPbMSRw2IHhmdgy
t2om23kQagmKpRWqxln1FKOsBL3WP1Ndnbv2ZDOP8sFDhmGMWz2MfhGKy+Dj8HP6U8x8b2lSWvSQ
70nEnG21aQy47NqF7qTYc+m2Lp6Zr6+R44OMUBq/z5vvwBwCVF4k3ILeWVdCu1HkrZZgHwqP9qUJ
jpi8PDcIIWhPIqqYPUEh8Si5usU+5UQWI5uoIncXiw2+yOkFKkavP5O32lVN0MBUaG+inKLI/qqr
jvRPF6NF5+nhmRn7167Jm2fPcUNTTWQrMORN7jS2o8GLzoSIufPnFJON46IBszgmo5GFe0P8Q9MO
JnrLofYgp99Q64uI7wSm0y8yE3ulSdRQKUlXeOcSDE0XZ854mabfG6A7KSI0Tg+NDrDM+dA7N6vG
4XwzbB5cABGDRryahEdLFHZV0SyLAXUJoXn9dkKOUVRwiTuBiKSmLuMc6A30Wnd5spaR9Dr9znMf
bxJm3FDD4s9ngPGSRJQU5ZkoSuMz0WXu4pNsgvRaBVKNHBUufn8gji8tIiCmn7z4JJy0FQodruLD
mZMbUDRu8pIn/dfPjcoknHhy7rW5yLfp1OZONoxNqwvH05d+nU0fLHVxEk0sSKPIbQe/vzvIhcr5
zqaL+ubrlx+/MXMsHZRlRY+s7x86Cs9x9VWQbk8/wMwsBxj/ft4hQGh4aoksmQqkDssc7AyTtWS1
XzUhXLfAwuWqsXWpP7OqZua5OEkxUDHLKo2zHD4s/REZlLvC8vF3KHbWIJ5pUc3MM3G89ZulVEQg
z3yJvdLTC2sduoW3bwcM0E4P2NzVJ2HBQLMpMB2WSOWJFlU2jqE9poWf2xXF8a5vnt0IA0HJcHO2
EWjJEL3Pgb9bsb89/exzH3uyvAO9k2Kz1Dpbq/pl3PsrTMOXbfEk4B1satjBlpuzEW3uQ09We6VI
NS4PmmYjEbVu8fESsw42KMcVBe/H0+8z9y0mi77EUEUsBkZL6UCgKMklurN3n7v0ZM0LckCsF6Hj
4i93RPr4ewyT8DOXlqzJks/MrqykCuBH63kbSXPXBXJ+n7v0ZDXrSJ3XmJj3titnMBmz+r79ZAUM
cuL7qel2smsgqIE9Yp0JthrCEmg04dfpBx8f8F/DIKIF7y8eikWvhym8TbXDdqjKsZ17GI8a44mt
1go7C86khh9PS/hD72/kGDhdNLLCPtFGP/XevQLuiFJbuxny/EyI+3hWQlZ6fwsPuQYUxAcKDHH6
PATDVkIS8/QwzV16soD7IehEa8DVFPbOTRkkj/jNL09f+jW5/OgTTBZsJMLMTgYCmy5Ie1f5njrq
Qi+Mqx5/x5S8Mb5U2ssWOWhAk8FtqzvjGdAYmm2V/iQDg5p55iXHT/HRg0xWtTIo2DcgR2oPfn/r
0roHE7tCZ8w+/aJzYzhZ2YaHTQWO8YAi0EpSE/22VLP16UvPjeGUtKnGmW4SkuTRMXcBw3MNa3vR
ActVndYeyghP83EIxeiB1B1w4DImmez5e9TUL5GEGodUHYYzn3TmTUde3tvNpEEP3dGaUVIgl/eN
4hxdS1+dftO5S0+CgTfQPSs0kCXa0DxyXNljLnHmqWdWqDkJBcChTWyGASVmrvJSMrOEQPjutRga
qOE5ovHMFDMnUUD3KccaPgoLGvDWwdH32AwAVvLU+88Nzzhsb7ZxcC0qvhyZbGtZd9GZ4tcBQu3n
Lj0NAX6R+aLK9DVc0n5SD/yXDPTpP3f1SRAIUjdXs07u7T71cd+Rt4JbHU9fem7MJ8tar0w/FWMu
jdP8k692t6XX3DWxdSZqzM3IybL2PQDzssbSQ+49hpkc4AVZP37q0Y3Jjt2IJUDSHpm61O9/IDH3
nEbGk9GUP09ffmbGj2rVb2eLZeHz2YV0Ngqn/qqEqDXoNAQkyXs29co+fY+Z4TEmCzYSJTWRnVS2
QdtiFFju40A4E/XGS3wQr43JgtXNEMFHHUUNMYiU737jLJNCQhINngJBQVPNc6tqZgYZ49+/WVVy
0UdCmVLxFpr4QY30VS9DqknP1e7n3mMcujeXdyo5FAcq3bZIxSKrzNt2OOJSv5JFzLCszee+w2T5
wkroegOvLhsS+DHsUFBJrafPXXqydl29xs/OpFiseNEhsqQbiF9nLv3xwUEyJms3UP2+LH2emixh
ofXRi4CwEcKpG0fE2bLaqvmwzeJ0d/pF5tbDZCkX+GRgQR4Mth9k3QpF1G6HIKOPq2yu7LQW4+HT
95l5K32yrGGLNWZkFIRSpMWXQh33G0UFag42tLzMsFlbYn9hLTu5/SZFubY6fdeZt9Mnq73r0cU1
8Ja0E136YWIwD9BwWcnKBrbny+duMVnsaqy1WTUeAzRoY6jBrB29tGMn/1HLzo/Tt5hZi1NMXKda
GCVYtNpNtwHaSb1oEdDHT6hUnL7BOBwfRBV9sthLwLdiSrxFzhXtaWVtivEi9TdOOdIBIe8G5ZlZ
MPcmk2WvQEjTcZCgZRc5h75BqdIyy1XF5P7ci0xWfBvpiHhaHjl7dFv3Tx3agli1QduhWYBeVZ6d
uc9MhJ+C5Ug5SsdQsBFKQkO6cT11uBcjFEtPv8Xc1ScRAA+bRMRVtbfRAC3TleuhB4MfmBqeefpx
an70uSdrvs+gz1cm/XekIG+iFvPnKjigFbbr6waDVP9MIJv52FPIHM46MQwdug6yWG0CyVyPKTFm
NWcm7dzlJ2s78TRRQkMScalKAEWMTf2lGaBwUKJO/7nT5RQrh7aDHsHUpb6ehreFWh2RSQ8Xn/rI
2mQnN4ywk1AZZoN1YufCajGRiJPsTAtrZgZNsXDYvKsuOi3sIR5Kq8jbkaT10ieffLKIcSsoBcfi
MCV6GQ6gQ3I/HhxPj8pM2wF1pveJQRmY2GT3zE3VSK8KlEzl6iFO90FkLsTiesjX2lC/nC2czc2h
yTbeCZCCenSubSXsfhVSuxaN9LnFLPHMHJ1Zadp0JQdyZJgab1OaTbJwwj/K+NGlIW5GxU+aCafH
bGaTm5Ldq7pOccHwBxu26INoufsgtJYF1sd5iTrI6XvMTKh/QcAJVtV4OGyT0vq4QnoWOtgSllaf
u/pkKQejwEqjEU41M78QzfprqJxLNGcGZ0oW9zKlIJGltB+U6d6RkwehEK48RL5whVudfvqZSfRK
NH2Ty+KkWaWIDgOrEPutGRQrPRWXKqIkn7v8eNs3l2/FIO9jgzkqi9kyt2osPhqYUOeEPOcGaLKa
8eACNoOXlT1gHIzwfH+p+cXo9OyuKrXbnn6HuZtMVnUVKm2ngLCwixpQLlYDbhs/wGvGqDm1T99i
boZOlrIbeVqU4BVl53rwfezlWGH+KQQWDLf3XwB4qelbOU+flICM0mbb8aEjUziTgs89+WQ7lsKk
T7Hfo4dSi8++ImzB6XzuyadoOF1vOgMja/JfdVhbSbDONGdZB9b6U2M+Rb2lTunXuL3TNxOUZEGl
56IxojOPPjMqU9ibUKQghn2N7R1Cddl4t9gg3Z9+7JmoPCU8OnEpqaLEFEmrOF4auXSJCBL1wO7/
cfZlS3LqwLY/dIgQk4BXCqq6urt68tC2XxSetgAxCDGKrz+Lfe+Dt44pIsp+cVSEBUiZqVRq5Vrg
KpRaZ3fcsnescnXSv6Ra7vr7H87baCvoZRThkhfC0k4RgI1mvGstfuPwhvOCg3yOVIbQP3mzfGr9
fDx3IB3Nx3zaCc0bnmsi37LFLWwPwPC0EFBj8cgniVI1KKleUXt9v74cWytteC7ONlabQRYmXVeC
qPqBNWpnfraGNjx3znDP3yqw/YYuWAQg3HOOeu+2LN2EvIUFFPjAVwgQFaAefd49RNTfmfS/tr2G
6OX8z2nZ+R8poN2s+rVmCh1sJtH27af/A1oTaL87uFJkQ//Gl272wEPGmBv7LWS9YkgCWeCf8Jzp
AW134FoeQl4MR64sqC+3uARTkIkR/EnBPKqdK54N+zaRZOBE7GbLwwSPmfXiOeyhJHfWMO6MvpUN
mgydDhupAswTQs7lP4p+B5fOQ26D6nmMoDALnVj7AzJCGS63RWITXqYzWcvSrcZ0iX7Ilr72i/h4
k42bmLLJxhU8jikyndr+cRq9Y1Dv5ZgbNm4CyUqwvw3C/lfXVjzK1kUdnH6+/tZbq2u4jzVCKIrN
qH+TzPocWu4vZH/gMwimD9fH33p1Y+fLgp5YTbfIlAUdYFQshDRHPu01zG2MboLHQHPBwT2AiWlJ
VR0hi56QUNzW+2ObaNHKqaUDIa8F9NpgGhjDpITG/G2zsm5bf+wZwL/IticILCDhUz8nPoI6rfFC
/f/Z/jf7QjZW1cRscJAwj+CR8oF400+Dg4RvgORYHt62qGR97B+v34LJB+wG6OnmlgVypQrsXi0Q
czuhcWM/MuF6TsmIzSo4Etib2FvUjO8h8BUCRClVqaLbzv0mrq4LWNsAKC1X8VWIAkP00flQgoPE
ui2lN7F14PPN685poYJK6n/KqdFHrkG7CjIyntxkQyagromKDkSACrJyrSjjAbLDULX8eNvYq7/9
scAadA+2I/D2o+sdofPzuS7ab9eH3lpd45ywQMgGMnlg51gisDBKchLFr1n+lqrbi/BraPlLQvZv
38gfL19ZPAdjSDSmIW7THe0ks/UL0EYRfljv4KO8QGnVP4WNdQD0E/vtkWURdGhcyGe60T1q5WBr
rt8UTkc8GM6QMaRcnfv+kmc2BN+tQ4R2/NJWx9F3P0ZQWpZ+l9bNPa5WW2b/6sH27OcQjorUWtiA
qjLQoMsDsGBpFr1cn8OtsGcEbaZ8q8EUoqumBs36hLsP3Hw7e3QrW1vyv7//MYEtZJX7iqJdhEBn
IgBCGj1aEXix52MRguZmPrboqQJz9uH612wFq/9kQvaa84DLD0X2FEJtj4Dof0cH+nn0mn+uD79h
cCYkT3Pph3UoIIYKPjLoPfAnvwb8vwqbYzn7O1a9sSImDs8jotW9qsGeAq2zuM+Xi/L37m+25sdw
xqCCXhNUyXzAdEVKA5FYK8eaPx2vz8/W8IZDNjlbgmIA8UuUjS/j0B/A0PDgDHuV6K2ZMVJ/uwuC
2WPoac+iAWxNPPrNQNySXn/3rcENRyjQygpCK7w7GfiZRvKOuv5OYrplNkbiopjdCVegG7xzix/t
8mm2M+h4rRTxQRUm119/o6EZin3/jbNe2fZDNUpQAo6ii5f8U4592pkCxJfx08DmJ+gf/gDdOCjp
D/PAbqrak8ioxYnFmYHYKUAz4NvP0OqDoF72caqjneTm7zNHTGTb2DqFnCSgik7pXCqRxSTvEg/n
E2sPGLT1hPX3PwJUntORuDlsSvb0Q5nn/0AhGToawVrbkjtZyDoZ/3cXISayzVsgNFJ1aO9EuRXM
gKuCZhGmQ14/hcjr3VpeBr8vdkLg3+145dX4zwdB9V5wygI8jJOnjs2nIr/NvYmpjTIhmPs4PMLE
/Nx+gB4v9KoX1hxJ1La/rpvx1nIYLo71JqMHFcJ0ZuNnayFnKGPcLU751JI9R996hOHo2ehrBwzz
fhoE7OuwOEnQKIjS6Fgt0ev1r/h7HCQri8qfRoVGPDlrwCBAyygSWYL1WLcPZRvcFKqIiWWbdFgU
XTHRdICMbToq8dqXzm33NcSEpnExl8PYYHpo1l1sBdp/x93D1G/MS2ieVYiPro0BLw7t1oQ1IA0U
AX3OQRO342kbxm8i1IIcxJfLqsOi5+FAgxryQs1NiRKQov9d037wacWhfAxhquaRLVYqoP10k7mY
ohqZJRiFMKufssLy4w6cG7EeskdOQBR//QkbESg0NuaelyX0ZDEv3X1JEtzbs8J/cUAU2lRvjqpu
M/vQcF4qB609d/JRKWVl7Fx66zCPoNa7/g1bxmP4bTAQR0wjZinU0nsFtgESqDrX92NWydt2s9Dw
WzZ1YQbVTXDOgAsutkB8z7l7Gtv+402fYKLVQtuqx1mAAgRy3he/FPdiCZIItnTb8MZmTNCo21TV
SNNqaE6z4x0EDe/IInY2460Uw0SqWTm64NEiAO8S8hwpC6cSzdQJPdu/K21/W4LpqYRTCGInvk0j
dLY32c6z1wjxly3URLJxng19sbqI9vqjP0NCx52Lr0NNf7iUPdVi3iN8XdOlvz3IcPPZsoMOOrBr
c8Rn6JbjoGI3DCwe7/Py1bU+232d7djz1icZG7WNZpK8LxUqH95QHRZQkB5U3ssUhLPiAOmf/gA6
hb2y38amFxgBwA97MkWr5Q3WtHycmKqfIW4tUygNfyeE3wZSJYEZAVBuJr4FGpqqst7KIEiFVd3U
vUhMoJs9A6oDB6UpdL6f0Vh7YL28u+43G7tGYLh915IGmflAU8gbXUaHpwBGJjcNbQLZCC5M83DB
Ig/V0twtEEcBPau1Z0Ibq2oC1prZ6R3oBoKdbMkO63krm6u3Jg9PQpc7c7P1CGPL9nWo2ahymv4L
GQjG04gSRd4Di9UqiPFdn6WN0G5C1uy1gZrVyJco559m9CIeQnRQKJ3bNz7A8OqxCWbLkViGmkK1
A3LVFq47Cv1T51b087ZvMNw5a8AWknlgymp6OSaLtqqL13cM0mCoBl1/xIadruKgf6aVsrFnNMdj
LexC+0eG4uYzKOn8H7eNbvguG0ZvGmwYEyTV6wOpHiu/0TfOv7F3Mz1ncwc+zVQ0DHp+y/OcZ/fV
dFs7BaGGA0unrpuc4xQK9Z05noioQejijzsusDHtJjJt9qyAqAyxE+p6uZ0UEC+WB1yc8uP1id+w
fpPLrZVei9dHm3qEBlbJi2QGv4Ndeafrw2+9vuHBFGpI2GYw99hrIF6u+HiYqN5j3d56+TVu/HF+
dpwGyGwJmwQtMD3UhTckrWqhBaHZHnfU1iMM55U1ntDbYPAFNe9jFurnlpF7qHSmt83POm9/fIGo
eKCVv9q9m7XPUVeST72Ysg+3jW74bIEGxagUMM3FnX42wjqHpXvbjugbDltYJTIiyLOmECxoDmXu
zLEvmyK+7cUNlw1mGXAPcvCpD3InbLZiiCe6fL0++EaWZYLQVFOO/dxgSd0c+jFS9/e4zfuoaXhe
cPDxqX7LJ/JW1NDEu/7ADRsyEWmWqp0ATOs4YoEEuimq+zAYThaUKa8Pv+FjpjpKOeXW9C/JNOg5
cmxePTkGwzjsvPzW6IYHTzNXXSRR1aYUoHFvcQBP5uy2dTbxaF65MFFDwzKNuMeTVvDffmTdZvwm
NVsx02yhM2oJTI8PNlgwma53DgRbC2p4LfRzh/9nQUNUHS0WvIWDc6pcdttR1jPctpwjbjEHb67G
/mJb0gM7WPubKubcOO2G87bchf5Yie5uv1/OUQ5VNXv3muKvmjchISYEzbd0VQE6j3OmO1+Unj40
ngVtVXIaZfuKQ0ccteErgyghbGp1utwel9huIGkFvDVOWJdpJL+FbFHjIGfpVC9wxFOvELwaD+7K
5nyVqw5iv+xl0hce2P6hJ32bKxl7+ey0nIbAraTQVIXSvQj6+0j16ra93IS4hdFM87oGPkYMkJEG
/+aMz7/+4hsWacLbslagULZgaGR8JwbqTZo3p6Iad7DOG0HARLjZAXCXOQSWU78jl5GW7wGTezvs
1tjGJk48KWqIliAc60I8IjNmB5Cv75E8bRwhTFRbBjIhCI9hYlANPUO5Fsjj6A6m/7vIgz0+3K3J
N8JBzf3KR6MbZqeBIlHmeyKZI9yDALHNd9Z3a5KMkDATUG+4ExZAMv6Li0ml+ZSJG+3SCAeTl4VN
3mPwLOyTvHcfQtHsBOGtqTE2cpkPnIOH28MdSu5C9oqGJVSuSDkCLc8y3PfeZv6G30KHqmVOh8eA
s5cDQdoAgm8X08Hu0LVw/RHrfveX2sx/cW72/0DEHPItDsy0r9Qvak3PXgvJpcIry5jQ6Td3/Jfr
D9qYMhOuwyMvb8sOwZmwsX7T2c+goIlU1LtxfGNDLwOJWw6GD7GHMuUtPVPZnmFfO9nVhqWaMDvP
Y1bFR9Rhp1FMsaunJ4iWfL9tatYp+yNbVtxmuofsddpRcVkyJ2mH8ZS54W37rompK1y/kjPFq0et
c/S7xYPKXZZBvyzcwWFu2ZDhxW0DeK2uUQm3rLo8KEqffd2dgzFP+lH5iV1Gt8VrE2hX2G3fTw3W
eKndhwZy5LSM9ojttj7CcGnieKOFLd3DLjY9TlFw9mxyHAn/d6+voj2yti03MFx6KbuF9ASfIPP2
QdDqfgCCJayDvaamjfFNyJ1jQ7Lc89YrlXG+zEXwIY+C11lDx/C6rW74gYn+mi2lwMuBaRon/QFk
2AlKiP9cH3pjBUzMl+9ZsgUBGMrE5Ym2OXA59qMdPDXQ68unX9efsfX6xq5s25CrRZcryGlrZ8Vs
L0cL5K474XprcMOPXQ9yamNAvdSPivqgnTANUDy8ceLXh/4RJOysnUNWw3AUy179nF2CcX6/Pilb
E2/4L2oBXuOr9YaPewca0XPnh2PCo/yTTbK7WmQ7mI0t2zQ2ZCEqYEwA6kHB3HmP6qSw+2Ollp3t
fusrDAdGR0E2KgWSZ9LYqEdmWXUGcf9yzwowR7ooYoHRs9vLHLceZrhx37ajZD2WuofAUdJxGhxq
MnTHXkdtjB5YCv0Xv0mur8+GXZmsaRYltSDrvFWifesEv1jhXpl+4ztM9JVVd1MLjW9kqah2L5wk
Gr02cQkoReU4d8M+b+jWN6wv8If5RhyZfD6hWDBk8oIu6idIfH27Pj1b32D4tDUDcC8iLDxtxfvK
v1VJ+aEtx8el9nBpZu3Y19YXGN5dQxpa2WrNVScrAZj/AbJkt1WdTB40ajU4ugbIjRgBkVXVKxpb
etjr7duaH8O9y4IFwJ3gxWf/zlqsM2+/eJw8sP73nqz21tSYjk3JuBTr+ZI01dkFnW08Fvme7vXG
UYcYfk1C1wpsVGlSNMJDabxNqvqzsvrnhe1gjTfCEjF8GRGb0CBwvVRG9Ievl5ONS9ch2CO5+9vw
QYQ//7X80S69SYFbOkUHZxQ7aM1A9BaHsct3UtOtB4T/fUAZuoPLGw+KDjx4w5Xe0bWrdCn5jnv9
bf7X9zc8dxhHmjWdg7gaWSKpJEsH4i8xOv3uwoHe4AHrQwwfzqJxhCYWJon76Nys++d6oDf47Tq0
4be9kyvuaBvvTwDEXgb93M39TsXsb4a/jr3+/kdUI1mm3NDF1Fd1cYpyCzyW7u4N3t/8dh3c8Fsv
HETd52tcE616hZjb+IEOdvjkoKX5FIJk/8BU196wN68PM1zYGoUNaDRmqajcQ8aruxqYxirau9JY
bdE8Zq7DG06sRj5UNpAsyIiK5o2gT/p+pjU7l5lkiR4huMx8xZ6dodvNVP8KrVifafh1F0FysPSI
lwIcrYiOS7c+1DW0ID57/JeGSq4W35HcxNIZdxLADVcxQWRAgy4idBUOiT354GTVUzjlj+0inhHb
dxxljRp/mUgTSrb4EZR4XaxT5bd3inf3bpd919DyDYf8Z13hHEGg+JOIHrZ4fXvdsHETYDa2NsB4
Mz5qoMET6IgfimY+Xx96w8JNaJm/StuqAUh2aISOJO5q9CX3bY++uYz5p6kY7ATT2f64/rStDzEC
AW5AuE8ZEINi9H+DYXxOAsgf3ThLRiRYKGDyVQbM68zCtHX5E5tuEWOBHZtAMzVzq/Za3OTLdnTu
6cDIwfaqvWvkrVkxHL+3qOgnqby0A4cB5NI8H9xwUZ9l6W2zbnh+BmJ9QXjngcFjCuM2mOLRCpod
h9t6ecPFSaYXHJ0BYCFl610aCyz0aDm7pbkaE29Cy5pQg1powNTUI2gcRtyrocgPKqjrE7MRLEwe
tM6mRZ53uKIuPfXDBa9rTER4rhtxV9TZLTdR6ycYmzfBJXUVlUi7dUeTCbCrOLNztWPzG7HIBJD5
OVdhRtDn0nTRKVrA6RguHYjt0TkE7zpalcrvpZXJH57H97rPNlbcZEWrum6sWqf1Uug6H32gaL15
z8828qjAcGE52haKz7hWpqBAV5n9medVEzO97ITurVc39nNRlRxqz7j9dXMQEYeqsQ8DqW8pPqwr
bfgxnck8TgEkm2jADxQCKQHd44bfslTDhe0WlXQhbKBE2z7pI/7od1ViyTxuoWa1Y0tbzzA8uWon
IfgEqE9V4ATt5RFkuKrPQjgXayR7/agbK2wixzSnbTSHAYyH9M9jNZyG2j/xiu2dtDZW2MSO1aUI
NLcJTeHA9ZNX8yFV6E7bCRhboxu+bDvd4PqzjdEd6NOTfHxqWvV2PRhtjb0uyx+J7FLP0MTuAXNF
R+p8XzJXxszx9rL7jX3eZDdr/cwtXKhepFT9BOvLkbBHL3ITnOCym+7FYf90/bI/vqCdIc7StsDB
h+X4PRh8VGXmrDten54twzFcF+fnql2a0kttvPCd9nXwHuRaPVp0jj7d9gjDfyNpVULhwi2dGMQP
XLe5BJNzn+XytqMKNZxYUuii1qxdHSy4g35sMux2Yv/bNfuXpNTEijEZ1hAjx+ltHuvHEXRmDqmO
FeYrtqLxvZLukVXRMRA0Lmvve0HqT94MGbDMOgVjcaIqTFVFbmmuhiGY0LIe+YywB2TIzB3nmOUl
Obo4HSfhyKfbPPH/oMvGjvdMCS8dhihPC9oWAPPchCteP8DwcwHpZhWFGL2uuiQi3kmB2XxumpR5
/etNxmZSnzl91mj8RQP6Yvf/5h0lZ295tFdS2QgnJvtZ0wwiovBBdICRh0y775Hca7fcGtrwc0in
zpG/Vl5txl7WoYNwjyNpa2jDyyMe1aRvsT30c5SEsrhwT9520jFxZTh6UsufQhSBmuWuK9EkMskv
YM7Q6guX7bBjlxtx1iQ7a7pqaJe2RxVF64eaXYb5HKEDORvydNKfr5vO1iQZGzXnXURB844DaBbQ
b74/8K+kpHqvI2VjeBNUphtGLGsugCom7kM1kDLO63Ln1TfyVRNRZpGpkqLKVrcdniMt7EPH0Cot
pRsvXXiep/I3dECbE6B0dXJ9tjZWxCQ/q6vWd4Fb8cDuPnlfS5uT6jDLptVxVDrBY1RUfRa3oupe
rj9vY6MykWd9xcaiHTnKOCF/LiPlxV3WfBwBJ7o+/kYdx0SfKepC1DTHTo4Gd/Jx7rOJJEoG4KCO
FDgV0naafSuu1dI1B1HX1i3yf4iJJmEUQbLmd7nlprQAxmJ2h59gdz74lf2KyUyvf9uW6a2//5FB
NLqKuhwcK6lPaxUPsGwok4a3cMjjC0z0G8nRQg+BK4REh743qhcH22Z7Hbdbr24kD+6gIGjDmZu2
aizimuKtJ7ve4/ncWnQjdQCuwspBygWXJ+4jCLuf7ag+WyVOSRNF84LbpsCo7EGCtizYiC/gwp9Z
1K+fotU58yR0vfQhZ/Zt1WATrDbPtVdbq+JpX4KzVDTe/IbrYL4DUNiIMCZejUZ+GMmiC8F2xbE7
9etC1PnS+oD1lVCkD2hhtXEeWXafgBqHvsxDFaqdEu6GEZhoNtI1MytD1LfAeuFDbsqzokdm190t
rRKrD64r9od/LFHXk4CVQerKyvk4+L58nkMx39JkvQ5vuB8OxVxYORY+oNmh4+ESd9IOd46XW3Nj
bO2O7J2Jc/g2VqFIdObeS56NNw5ueB+lVlSGGoPbUdEeiVV97xe9V8H5q8rGOi+G9+HMZ6nRwugK
exXrlwNflmccPF5JRV6DDtfaOf9tsfa+LcvXHk38bo67N2mBTEX1JPZRDlCQyBOZ9XOo5dfrsXIj
JJjUa2jfbGUGuEDaDOr4b+ex6s8Fa8lxqnSHLW482+hZ3HGrjdUzQWrdBDaTnJd+ik52Dch8+G3t
KLv+JVtjr1/4h1XPja1LAX6BtGkY5O84upTzxPakvTNT6wn6L2cjU2W0EzITxMJMEa6+jYxdMuok
nQyf7dp+u+0T1kf/8QmkQ0ucHhGf55nlB2tuc3Bt1Xs11q0PMNyekipq5g4Rc7CKJCzsF3sZP8xS
9IlyquLGVTCcH3QR3HMsnHmK8YPrOieHiZ3bXRehdmMJDOfnUbgQPqI2b3nhLA556MkytlxqA2hH
yINQIGzpJ6ISK+P1WQM2CuYjT5+LuZVHZ2j1HXSrwvvS0sun3AvEHV9IB4aaYHlBo3eW5DxwUk5H
+qmR3VdNFnXquj5/XvTcP/DJRf95Po4PvRvS59KJmldRgOyy4KEde5C1f/a7DHCnyCP6PhBhefFH
WX3xVFWc7DDjz80wYv/oc+fQh9V8wj1dc7FYudwDrSwTOhfdq5oF6tJ1ASkHXJ4+LOMCfi4U9Yvp
ccBbg+kI3SxhWc2Hhor63e6W+olDnSEWXYRT+higrS7mSICzQ8gdCJ8Kkn2pm7Wr0qWVgConmpBj
LwANK5Qg2XeWD82D8KH8GgSd9Vx6uQWW0H68m1gPUXcaqXu/6EScO+ofmwBLOmjxk9W4WpyK2Urm
ziIp0EziJAvbP0ir/UmtZfmygIkrlbJThyhb1Nn11RJH9mJFSdbK8mC303Nvy+psRbX9WNi2Pqoe
UjmtJfIXUDh2aQSgTOJM6PNVblDgdOufIXTxPDvQ7kG3WXFoxqmIZ97cR35tn3RIlyPB1dM3b5LD
yW1pE4+lLA59DVSvWpV/yULJ8ww0Ayro5KFAq3bi6CZIULl9cQrrgz97YOMc+Y8skD+UKJrH2Rfj
wanH5RREuk7pHPI73w910mrmlPFU9RCyHXDCZMSvIbcZsLu2tUdc64oucbqxSMO54bE/alkn7aLK
Y1nof2y9RC9OhcMpeJIWVDQiB4rbrnwECZR4rkBoCP+s/LMKWudAfILXR4Uq7jsNFGOEhiDXLq0k
y0J1cuggE69pllj46PF2ZYcr9yHLknkpPi8eFDG/tfnYPNf1LJNscl9tX/fAsxUhJPSgwn1wy/kk
l2WYY+X07cMy1Eyj0NLQOGtGDqpMMSSky8uj1I2CejOy96McQzetg1ygq2ps+jDOrBynIMAuxGdk
Qgt/XHzahw/CqjP+IrRQU+I2BNMW6pw6cTCJfrkvgjoakzDMdf9JLGU/ozPRzaMuWSpCyKP07Rzr
DwD2iWSOQxLR9iXDHINW/yBk4LhJOYm6OpZ2jwsKzvP2Z9jxNp4HFySeztRW7ygBFPOxhGN/5HZf
TMfRKwuVCj3V1f0kluUb5jC81MsQVmAi0w6PIeboXLqs9IqHUdnEjkcnbF+0W7J3CaaYZ7jXoGIv
g6pI3GnQQ/h8Kj5B+WqJEo8MAfRqHWrbad9V6qs9RcU7RBfru7pQtnsY7UGF8SKHCfQek+OcRZlB
nnyEULk+Rp49kDvOpIOgFDUFrndAdeVDEtT2xjAdOZuyF7RoqSDmSoXuQc/WVKHNNXPX2xpHnaTr
1N6BObSLUo0a1jPEQaYX3PfaXVwNdM4guB108ilHeilOQzOV6sB9NtqxBRhFBVp1SNIkkdu64sNc
RIVIRDE14jh4A5eX0pORe8xZJ3BYW2RpJ9DnUJ+coneqI118e0oUPKk742DEw7iam7D7XKhSL0c+
1X705DURa979pQvyFACBsgOKA8TERSwUxP/u59DW9Rm99s63hvnh9NGjroO5BsJWso9lRZW4ZJno
8Pmu6KYmBk1794uhRDJ95MXSBo/ctYAGLaMx/IRGVxZc2ojl/OA1LeRJZelP9bMrZO7gZOuO/KlD
ER7azQtutR6GfqKPRTgKNkCZym3GC61lKN+hDdf1MfhH9FLGBdrGIyvu6VDP7zogYX2ONJQL4YHt
tMwSaC+76R/JQPWIWkcbClbcCbS8ybseO4D1EtlTQ6eYLkHDnzuCjb6O8W+JK/++rd3mWzuNuIeL
AwVZdoQiobVKwBFX2h9LlrlOwnMcZVNrqWyxirQRHxx7buDCHkseJDlrvPc2cNonmjkCZHi4vvjp
6M517xaW+eq14F5P0o5xtRy81iqww8wDeuamvpSXPgjtKNF2XvKkA714GXcAP6JqaRPy7AYeolIW
tHKKVVcPKglz6mZJ2YMU7OR2M4h2AI6o51gMdtWltj32dUycRoJdfSwx2FyxJgCBZQejAwpyCu4b
uaj8ouTkfpkU1T5W2ne6WCNosLuKy8w+rWTGRVIM2ax+FnknhztZLEsdjzle55FmY0O+zw2R6lAz
J7NwYYza8wucVeRnhQaF/rWGqFZ3UL0WfoIemDCILZ8OXzJBFXnqa4gyn0LPiT53BSEhPHh2rVjM
s/8ha/Xo3hWTE0AzZNDkQQdQkUxmN5gUrkNrjXSCRFlw8Cwn0Ac/cHp+XspycN+Wvq/mmFdDLuNm
YMN0pnzpnTsXmRympnF1d2FyrtHFvPCmOUHSfchiTmUZxMICVeZDW0baTrlsKvuNyH4GPIsXnX+E
HmPDD6U1h+WL9mopUklFEZz9OcAm3rZ6Ap6gaLk8SzD9sY8MSJohJcL1hrdAojknRiyPQP3TDG35
MVpoSQ4zCn4hKOPmsamwCazXjSiuDROCtRdW8KEMt1M+y6A2mQ229OMBWhvl88T9cM3txl6+urY/
/2h87C8J6NcHPyGDWt483wss7KeRFF+HqMe1O0HFx03yOpsuLOsz7xCF/Vyinum4+uCSSUJUakRX
5HGuo0i3cSYY+D6iyPrHY+D/AOOMD6OLlYZfvIDiiTSwsaCyuicXtMbVKxgmh+6uJV30Jacggn4v
QgukKAfRumr6Fg5uFEE3AtBS9hAuS1XlKbRm1HApCulXx7HocFUWIWY7d0pAgw1kjJk9vdar8Oaz
6xeNexCc8xmUZLotjgK9oYFOsJvYckrWegFID9spB6ZDt0y1CYRkg+JQTt3k/8I217JjUCiL3yML
j6qYgXHBBqqoqYqvvteoy8RqiHMzWlXhjzKalDxR9DA0b8A9ZcuRzX3r3C0hZSqmdUjUq7YVegzd
CS3BKcp2aEsMZ5cMB9+SXYhGebRAvE28DWwcVzqQnMnMY1WieFgDOxoOXrtmicgmchnq3xVu/5cH
twoA7HCJAjWJnxW5d+/moy2Hg5qV7uH6BNHkeUb/N32MRMlfaeWUfiLRNzjEC0j8K5Rh6SSTIVRu
frGKKBgOloP/cCEBJATuFr9HX6XXSzv/QJvJ/qRyZEgnAXU9+xRJt62eqhpcrnGlPM4PkNWxO8gc
jP4ETruuCiArbuvBOrlq7qFV6RaOjsNiYvTQAysFwC3YwBZAS1e2vwtynW78WpWy6x7R6dCyc+G0
bvYlaELqAirG+ioZPMgSgmLGmssTwr+0eFwvKpToVhigF4pDRV//ll6vw0M0aJTImkVYMh7s3ib3
mmUE+9Co2+abx7HXHMsB2ox4fFdOScemsEzaljsQD1msqS1iEs1ed+cwp3COEH7JScxgO8EnHWW4
oqBW3bAvbo6N8IzKli4gLz3p5fu0oMfnwCFvQw8jvLJ/DGnguXGw8Lw7joNnjfdIFZDXDULS+swg
8NceHeZa5Z2dSa0OE+5Coo9IMxb+w3O7ArHZt3vYf13JrAUT2BRmh7KaRICsxh0LfQqGzsrP4zQ6
2cWfbLbSPCG/fc3znusTQ7Y93TlKUvkMWjjhPoZrF+MdziG8vosCRcDM6leD+CWDsiHvTh+q/FOB
LtjostQDbtkO6B+uxm+ekmVxt+S4MQUPvuXqUyMgPvuzL9yyOuZ9MzRvYwUGtGOObNg9WJqq7qGd
ZV0gHPDORfYadDTsQXcJTPox4oHlA+8IHc5LR7A1HmxXi//l6Mq2G8Wh4BdxjlglXgHbeHecPS+c
pNMtsUgsQiD4+inP08zpmaRtJKR7q+pWVbuJwXZ/L2kk+yPe5to+L6I2JC0IOBZsCwWymYa9DFM3
1oPJBgbr2W3pFxU0yjE6vm3sLrAynTs9k4e1XyX2rXFpnPCpHMiGU2j3rsU6rAFPmrBGpdrNk9Uf
JmRdkaBMkOV91VMc31u6mnjTWR646CUHG6RDG+jXqPaY+V17VrpQEfUFCjHVGpP7YclMBh8JrQ9O
xJf1Fqpl0ilvtTXPksMc7djCYtKk7qTsiWgxDtuIxv2Nr61yEjaReH5vvVJE+biGHUzeO+GPf5Hi
YlzkDuDKOMc1oM7U05Q9iTIcVW4FBLZZYUX4Gyxx4Y2p2wwe4E6Ip4L67MSmdfaOazqR4kxtRSaD
kCuoCscqOvtQbcUo70s9b2IcjtPNhPjO+xBT48E2hBts81OsM07HzGcqWBJfrdxJ/cIhZQZnMeWj
46hH1iW6b61965AtbvZFKb1wi2HJSu4AAizhEVeccd/hcQVn0t9upH7pg7+dOepel1UQrrerI+XX
6ug43kqELLWprh/eLYEP8D7eeCuB2f27EV4YQEGPWTF79OKh9vIZqmhdfddmGhqD4bfJw/g2LMlJ
lA2TWmb0u6upUxLBJi6Fyoi3G1pOnndqmCZBnKAQUt2SavxmtuHDNK0yQcRZ5xMsR7MEH6jUeI+y
ra9L8SsxS+Nkc9xpu50Q8sVzpTy9n6paRAlbcHN8hrEd4s9YDJ6+G1EqelctRRctyYgGK+7cKaOk
IjuKoqNJtQrDNkVzznKsAr0Opi8myN289RZL2c57NGDEPQYIfyrOsTP2d4YaXqQdlUjwdfXiY9p+
8qf+6mjfhanztJqN50HQmwbwSEGaXdvPz5GrjLeJtIqbrNXjlFBP+fQsCtEUWUDlqPDHvUfPriqd
KOGNV7/jRWvqZGyEui0hbu9NaIcGbs290qdFUIh3usgRP7DaxpsYAG+DwW8EEiGFKeL0uXiO/sA9
j1uvwQF8pWaAjA8CmpkkcwunrnGphnYb+ZbXWUR7R6TxLKEUxq2zDBfX+JPeTQio6hOpZurJxJA5
kjChpnzwn/sJblGJUw+Cp6P1H0bxDL5X1Z/BDB46d477PnVU4T5VrOig2gm9f6WnI54YbwYW5YW9
dxuCjtqNsWA6k25CaiysCvs6xNdX4QC5ZIOWQwwaVwISa9FPeT38dDdRUPolqk/ATU8Sno9IouA0
HbzAyVD7ipNwiHcN62hKkJIRvDvlOFSIWg16dJPLHOBaMGW1KfF284QgRgK4SNiEVz+oIpmGWsGV
wJHdiNqgWxi69tCQA86F9dUEXZiuaCiabJmdOkcz3fBtjybkhPte72JR2L+jHr+BmpV5MLXVpqek
2zAyvsZ9eB11U2wrWMIdVIk0rqqpXNS8yFFJCl4OeIzRQhMiYPmeoRymV1+NK+AxqDrUHs3pAF9y
4Uf6uk4eKDqH1TC5F7Vfpd1cAH2w/QfagZtVhO0fG/CFr3Z5dtfmWUTLiFY7ELdIAAqrPS35p8Wu
OwAHMizVQ1NmLCj13S9D+QquWHobIJ9GI9kjdH7IMMnUiPpSEPTesqFk5+puTWWP2WMn6Ufupku8
eHsYvfAmoUAO7nZx2zYhsALI2sql3zCumTNMQ4V3LM1wcdrCYia39Z+NmsQv+MYuGRTSzyJIERO0
hN2za1TpI7mMfSKukSS1nCS0a55A3iyuZFdMPQ4IWcEQVRiWIREOfVYs2kvjF+hqrHnjVnZZXAdF
Wg/wXD+04zK+ly3mLbMSIRhF+mg003mtaWbHAHB+D9wrRhJMZOZNwZtnB/dFPskaYSfIcIDVV4th
dDv981nRA02dDoKFT7YFv6UEQbPU6hep2iNp5JFE6wf3eyTMekihr3R5iIA2rY7313LTp9iYu4Hy
5zG2d0LFdSjsIQjRLFUFXNzdqX2u+uaMGu81KJYrV+KzGCGe8FELlP9XnQb9RzOPz8aG348fdqqW
pYuK76hmmiecdwcaoglYvfmjCeFfivuuzaJlgLVbM+xm+PmmLfJAeo1OzxmrzJfyMZcoogNwoeVY
MkL3tgpi+M+E4afPJMDcIRxt5hTdrm7dI0wU33zBn0vkPCdMOW8VifetDn9b1rlQEkxtpuN1SRGP
rRM1uYgyAEFuR34q/YaD4kI9ydo5r0e8aZ2hp3JZz2gPn1DpAEopRBoIfx/PRRY1DqoX5Lz4RbkZ
XfeXLuUbusM/pS0RaKJN4nXiDDz0o2DOYXWxvJhL/De2oFKFnzs+SaOy+QKOeAQI+0Zc/+gsYI2U
fhEcXC7uPVjyl0+AjnAlRnlRk3+d6FK47hfpMDg3oheRAkK/cBLnVq/PaBnOACc+iij+MeX45RP5
WoXkFfAH3L7Z+1gCv3VGP6/Dh3ipurVT9xJrO6V+1IDFL+iAUAcXsx+B3CgG3MGKMi2bdjePzhcs
l/0krjp3GwUez60zJYFfHgMJ9qsaUEQhyxIeGw+/1eiRZu5siyGQyVqR19Zb4L/SY4ir27fwhcbA
e3Rb2bhp62CL8/+lbeKjkWIjWxClceXsAdfiXqlyKYpdZ5CCAtzA4NB1iqRlQwqtl5/YoHW3Fk5B
al41To/hUwo8kSbqD9Us8kL3z+Eq8xAALy6YOErs0upUU31YQ75dTLuZ3PG7g20xoTOOD8RNIA6J
2DlMJsTcBE3w7KK8xily5oi/6oBvFaZ7B97/Rf1WbPyRfJfB4wby3Zyr/g09UpT0i9m2+F0EDI3L
KGxQ153sTPZ47rCNPCqwNc4cJLybXxBid7TQTVdgB6oV4UUMWUwzoztdlFUeiuZ50PULkm6HFLJ9
lXhN8+0iaNBEUKdHXbSzTn+hXokJ0aU4lNx90tp8Mua/Q1tzUKx89WNQK4+YM8fSXYB6X8zFifdl
nQgmjzWXGady1858O4vyD0yqNpHvbgCEHuN4rMAwlDj6/C4NC5XLwt6RFMFSwGWZaFnmdWjyQrTP
c+l+laTvEyUj9ABQViUtiq8EDj0VcJ65zUinX11V1TiuG5ENa/iBS+Ae+tMWqKpMOLRpe7usV87D
X8A3O7js74Vll3gx/+LK/RzK8mBLfQmsvdJ2XRMq0MFItR2QP8HI9DyFCn8mcme2l4qTk6Htr9Ui
g5FDxnFJASOc3uuAw5JcbkE9XxGP9+xEalc26q1bo0NVrVkTI4hyoAg1nZ2kEriIwyF6I+2YO1F8
gi/EyyOct0JqMmYqjy5y74gPVyGion+9W+Wl4+Rew3MAoqfWES/SM4d4qbLIa59XP9o2oH1B2m2s
pk8Is/1D4xFvHmjvFhR7Yol/c3E3JosQW95MLEWI8r82Xvd9tz41YvJS3Gv32siLw/sLWYacPjzd
zVpD3u/svQE9LQ6zexTYLTCZcxmxKpkD8lm78w1d5Ucx8edgLTbo1PKykh9tv2bUKVHr4mawXfAC
WOWMMmpMqmr6O2C/s9lJy8A+W9G9q4UfGt5uDa33TUU3nHUHD7Vm7Y37mZF9H/tn4+H0EF5cAGeV
W88rs9Brd2uNoCFnvkGE/VbVGqA8OXluB1m8QqveIl4ZlxACWY2LRLhufJqdogQmApQUstsg9XH6
PlYNquU9LNM36NDOvQQcWYXmYyT2aeD+99zVXbLYGfgWORAkYdmy2bnA6GVYQ7rS3GEF8NHigLTx
uJ+cIQuGAu+/utERG5Wq5U7FdAxrTBiQVVQ4fVne2OKIiagMUHiuOH1eON1RXXz1Zr46npwSPfQn
p5/OfGgOcKi6xja+YKDpsi7D92PHauWl3jCJjVqbnTMCZOm9Axv9V1WNQFkcd9+01TMkQudlFk0S
Kg+xvS5Bmhk4v9719ipWb771P0fmzElNwptoBa7f8i2m/A2l/yXGrWStn1XedCk8/tJD9aqAqoSd
3rBpymsUYo85LpaVKEQQO6SuIR9/SzZ+YUWeUejA6HTcIrjpd24BUMxyunbE5IXfPM0y3q0myFe4
jsH3M11adUI+yx/bs9TSAN43eDHiNjh6C9fpbCCCRyb3SzgXJOOMXKeRfkuf7wdR1Bso7XIMSeWi
YJ9thKVnTpBQYE6bFgQj2jyslhp+Fk98Pn52kZiqn5ajR4N/cJNG3iEeJSIGbovn5rKSt5aqHG4m
dw1kRIzrW986Z9M9bB6I3CPOMIE3pp8sQ9llIYH+xywvHq3+Is4MHojRiXKAZl7QvdE4OsKRPEpi
B2lwHKERdnLOYTy9OtHyqqn6B3elS8+czyAGv4MLQjbVT6hUPjB7qYfuyNf+EHnDNlT8PjXt38Wf
71rIH9HaFyrhexOW7/9vdFl2u7WIDpMbXcaJXusZm80N+G2OvGgH02KRenJ9Az8N+KHlux7IVwYs
HJcfVhWTrUeNCFvs112s60vv8X0YFkXSE+8LYw7bmRRRsqr4HA3TkLTA4sIYOH0teCbq9h0HwNkJ
vZ9Z0ePouD9KN/vHCWZs9RUXcZgAlLkSw96kgvNAAS46wnOLEb6pR3by1zBRTZuGRtyFQIkdP854
U9f4i8aNiOKsw00dUXdXIr+Uul5ClrpNsK3fYmGXBGKifFymVxjEYBfWiJ6vGw8gJSh/IANJ3yKN
ou7BglTO8FRa9E0zAnPQnd1he3pc+j5KZdRt8DAIjsX4y9EVTo7Gvbi4WEZDaAZ6++Yoeqj4YhKI
vjhKEPRa8Go+CpTEYxT9qcfw5FThuJfoKjGmfQDruNFDS5I18Bh0PG58ZsP6Ap74nwnU8fG4lA53
pKy/ndmLkfPWH/U4s611i+8ZYbCpO5NvA8yjTpQJ5Lvoufwx7frKgYxgMXoUhhRFrPMN4NT/RjmO
iHGYvONpo6MGLViX5XZqXX1oWSF3dQeVJkDXg5ywam5MX2pHLLk/uxFLy0mrH6fsEHg/zXgeYxyC
eu3arRoDkSgtv3gY0tRxulOEmKUFz6RgXgx/PMl2i79+Pg6gSC5/e+rgxuiqz1EuB78CnD520bMS
0euAiOzUsyguQAHEuE/jjxGagqkDBlVh1YWvzktlz4HCiYX7ouzA8VPhNhtbB3t/LutHMyqTivQp
Rg6c7RLS+c8K5RtLJycmf+GhF239SCmgj3DfDSZVJHTB2wdrTAez2g7NUd1jO0BynIDg9DYAw51r
JSbzNbO5SEE+gE0sG+AuXQRpZVChe008Y5YPTmmVTYqy7egBW3PDWJ5JC7R5XVrXTSADXDInhoiD
Q5+DdMaOPXem3mB+F8NTvSnb02RVFScDXsRsglnzq7UL9bNFllEWwtp0TZq4RKvtMMniZF4rfqnn
tkVHQ6pdoBbnXZftvB1RI+/9hkJQACQLLVBA+baGqT8cYli/iVfMaFXLimCsxq++GJjaF9TbiEHq
g7AFUSbA60CxG8gZxjs9mdMSXjNhGloyQFoRBH376lSLWcF1WKaSko/sDu0GvPyRCqEypPGuB3yu
DnoRufhpP9jotBS9Dy669WeoNuqIhGkfcO8LDs5VlzQ2Kr4a7LgTeip9LCQL9xoe0qA3ovWNR+50
aDQIobiqwDx443khA3kSU829czUrDrtF5LvwpAv18CmqgKtTJXvtbOQ48kMJEnsTchQMUz/hAAlU
cXFFOZhETqzbPmKE2YfS1o8yCpVLmTWYr2WXoJ7kpqr84Ia6yG/SpliifY11vgZxMGxmTbwellmt
udeL7x+M6aMX2LBUZwtK+FyECnXCHDuHsK/FFju/zvqYsJ2P+JuEVngjKg/jJ34dRiDLJd14s/AO
wIdFWsbLlPKI4ReMdb3te6hJkgf/vgV6vGwRy+N8tpMXfY6aqKewcasDgJph2Rbe0KLdsdO1oobt
eh6OJulWoLpL4/P31TiUJm5h4t04dl0udWCAZkAnNEvLgGRW4370ZTVnPQAm2HZQ4JUSTRXcqF5M
o5dUAi4Up3VaQoRO2WYbL2hdV99GSYA3PolMxVKnxnuKIc/6UHqsSyPoVXLWRhlAxQrwQp+TwWzC
ft7PgUqtJQByEDCLUqpvs7oOwYpI7w3NQp/iQ/GkZu6xNE4e0HjjW/oUxKuLbcHeETHzSkn9LluD
Ag1A9QBOC74gNxSXF/gt1UmjkSnnGwA7jMElqevxRwP943b0dwn0lALtlencjHennt+0jN1UMadK
LfQyDiNnsFK7TsYnE5VVKkp7NTMIeVLZfz5dzzIcyoT0ZIf1vTgu6c5DUZ4qnKG2Ls66RTWxOHWK
nCAvM7GhW69b9pHyP5vKg5sn340d2S6Rf/Lg4wz+5hIF6qd02r2VwbZo1VUNUDnxhj45wp6icQgT
+JJXeRE0KasBOtDV3c0+9xPRNMMWEQCQxHgg0ExbU3QLHRq9h5LLDQ2KCa02ULzUGbh7VJd9pnzV
JrTG1aC4/9YW69/Ht55msuuG+YfAxaszuJWxT7OYzdhDiNUa1W7VJne0u5m9ZSfc4AA/bZyVowSl
Adnc2oPMkuu/hpCXCid01hB4A6y9BB1CcD3ZP7PD+mTR5q3GlsFcZHsbIVBrZT+mGjYlNgJz5D7C
TAzHBT0jAH3EQboo3iYed87TFF6ixW6p4+2aGsFOLsMRSa/duKD4CV+gbf4iIvpafOQDtpQAUQHI
2Pvbx2ePHbtTfYRlL/194/kXh6JLWATAINtWXQon2pOPTaahZ2Jhde7wtHcOo2rrMXLAlCjAVqnv
U7xeVy5OGtraokLH3AZulMxezc5Y5pcSdhwD3PUSg7B5RIV0+ToViOIb49uMnwyb+Hnl4Qv3/Qtl
5F6o6tSLMQtK0IrQqkGBYHfA/G4OnrrPVeI4GGXX7AhPo+1IxLcnnZsoCyT62cPjG00Unlwy/qgD
c9W9++l7ztaQ+BU6O0DHArKbZsoi4aITJmlj6iqjQFuCYtjB2T5R1r4D5eKgmqEl7IIditzr44l6
Y3djUZ13RX8JyvoXXv4QOK2ZO+inMVpJYqAagPn4Lyx2syEu30Fv7NqqzEkAodlk+FaR6lALm6J/
zk3xZAP+3j6kD8Qhf6jL7sEcZGQYElV2b4+lAhlmMmhysoB1mSv/+KVz8bg6up53C2hB0CG5fwJQ
FI//oICr2hhgKwMP4HQ5VJaghDoUXHRNcDmcIL/OxsLmYMBwOdN+SQsodiTBHeHrtCu+8BGfJGyb
XOfNoWJvCKQTFgAy0tz8nxkQnK/8lOMEIA62uZqeHp9DRcMZqplNx5orOqVbT7DvYC9Vx8iQ1CEI
BHD9Pwv8HkZWZR5YXXh0pZUxRw45Qh07Kdf62aGsQNmk151VcAP2iD1gu4MambbuaK64zNNhQnMf
A1gF9IYC3dnF7Q9yovH7gWImsvLTIVaXrpT/fOvd3cakQWwzUanvR9Sgsygcu8A4xbTvveJPO4IV
tv1BeV+jU92CweQ1IXm9fgd03iPnHs8R05BQCg/hh4OYFDq6W+KyvIjQsbG+e46ZzGFmhnww5Gnz
sEkfT+GxP8rZZqvwJfSh7teg1l03P4zOCtxXrfydTPPq9PJqikcKp9vmaFn//v8V4MW29ZGIGBGD
bo8fhrnelQv7xOF1xMjSD+MGjYNjsNGayiRj1SSM1b/Q2HTH0LXVbq2i3AbmA2Itcyq1s/w6nuDT
AaiM7JNuLKFwKQK/wVun5dZE7nIgtjAfUuGJNiWOGDeGngJkOaiOCZTgIB1UaCB/g7Fajyh+4iuZ
evnGLI/2rFvKvwUkkVmoJ/fmTThGCHVGvOaTmMErmS3kGzFO6CW+BT5RwLAh93SjSCAk07XvhKNP
qnl9Nc24oB4E5VnPYGiqHjZBC9r9RMR1scIqgeCheChFg2iIzivI0zPUfutWaebv9SBU2lmfJa7W
4OPBXO1mT2H+QogQKqMqOPRo+j4XNxpSd12n/WKKahOzUu9ZKfoZ7ZD5DsF154QM5Zq3suB3UUwv
ClxkZnhNTRL6DhC7R9QQOONpIzSEwEsTHEa/jfbVWr+3rldgjHZt3wRQVcTG4T6uinc2dK+kxeSi
muqthxjJZAncm6hMnbCm6pM+nusUZH4ANUHrJvD+Jgkod57Qso/QyUmVN/gbT8j6vI6zIJtx9Ptd
bFc/9XxodHno/e2R7p74E4APHOThXq2+g+1n61usVgJgFTZX3Fh5HhV7qXz3ZEKoPxlM6IEIbGdv
cBMfnzCxVXvUvvN3DNcZWKJ0cts6LS7ZWj1PvRZbM6HwhlRWRz+wUYB+uRmfIn8YPwdTxSkkgw89
KLjhRut/QJK/CqIuZpQPKGmKU7IE75SSr7ibQLNEBgh21w07GHmg6/L6jxl8IATF7AX7kx6tHMtD
UIY3u8y5qySewgwhxrxjdNqHDnljlJtEQVB51AGQa6qNSiErOeoqfOaRbPLFoHRt46jDoTU1GdhI
GNj3+F+J7H8boikurnXc9Sos7pyGH2DvTDbr5kHnOf5e1u26EziCkihav313As4LucOM/QVRItrk
8ihn3HHKw7i2jfjBDsgk7IyL23MFuNMDm05XS1TqNRZfGs0bX4I1mazfYu5jIa9B1FzRPCOHlvBv
2OU2qQEjsxmQ7ZpA+QUSvdZP2tpqO3ILbZtuY4ypMvRZy3jvaNjgAl9kQmlwWhfvGdRZn8C354t7
mBl/OJmi1wm3ZegfHFF+QuH75MnoR4yqg7rdTUPYVQA7Qs+5LiswfMSmLqr/KYX3Z6DmWTWjA4oN
LQlemSgL4g5eZjP7EH5/qculSccgxgIoyLMWNbsneDo4KUH8NLI4AC5T0G1RL03KALk8oiaXAdcN
NFv1iRaox0U9fbhoyOhj14Mcv0zFdEPh+lKB7oW4UX9IDKJDrLDe4Gx+iQf+CVvhGupJ9uE+RpJW
1A5etRzcdj1DYjslZT28QLtZA+x6BLQSMNFccYGpW0s/IEJRh2oBDCFZBDyyOTRLeSRq2i6i32Nw
417361PoKIydzkMANZaKTjp2/8IybkgK7cfwXoL0uQFAmNFHvTT6BVBPmw9i8TY2AIkmihjrZgDN
wg4Uy9oRK6EooeXKkrmRnZfMw2rvQKLFh8sWce54fZlxSLZ+zRMWmxHNa5vi/DzWnri0oIYxxxSF
EIrzc7iO77RZ97oBCdzJ5k/oVzsV40lWNY6RaCYfwbJMkIsz8Gt0fS+4NVkb0HBL0F8mDzP4mVV+
Auh277mY4QicQxT4DOhfl3sjlE12OemhyruAnTxR71YCfe+q+akJ+V250Y879buGGXjzUTtgc1Ec
4s4bTvSzYmwXo7rRsdxr7WDSNXgSerZbRJpN2DUADaYB4sK+aPKRguDjBsJRLeLM4/SGuZ9XPNIv
r8SB33VrJmX3VPRm04UQ/MQupBKzj4f1YCTNdLBORKEbMsXm4TbMi+VtVaC5LAReOMI8k7RleOeM
EvSwPuY0SgUIabJ/Ief5QcbnZQX5KAUvcf6i/tYAN5kHHEJVgC14ZH9ppA8LBgYq5R7h4vsMKfcW
7p9pHfHdwyx4XOPcNP5PVBCoP2eUs3ODonT+bG37HrfthRmC+oA0b3W3fsUjKAtwGjqh8Jnp7HgL
bYPthYmzVhGUwTRFXCdQufvQ07wHb6mW7wkXO04cXCDBqUJYQAAfmXh5kj2BpvwkNXTvWGlVbq38
O9bBZaRIrcKvbwGyzCvWxm7LDmWqQQWyxCeUcBz53XB9SiHYzR7/98PYIowqhG4XaQm7a1gJB9D4
4h9NNQF76XmKaNKsmYC9ThCZ47AZ4mHLo+rE5bx1DLQ5y5wJJNpPpspdpLgRDNT4nvtEAiCR7IUv
l6KucMjjY3qOPT4+PF6VrHCGjV4+EL/deBZUL7bzFN4bBD6sngL8A2NsPJvVV9sVxsBN+FYH8x6B
dZAW8F89vOMrM1T/bq228yMrCl5Q86h/uG2yQbKLqRn2+pDiUxBVpOzhEVIOhwJ2AkEYoKtenqxB
uy++8G9egNrd1WA4wLX4FMXLJUJUctzWG1qVZx9YutvUPyCngQK59rlGEWZSKC7ZVUFf8dLpKPLQ
FoGDB8X4OZrwbjAPUeHJDCPwd1BCblQkkytyDKjgnEOoH6iWEqSx91M2/4AufTyymOsZ2FOMQe0R
PLIGqmJHH9rRASylVOBT1+2gtq6qL+G6QJSL4neVBSavmy9L5G9ovBPBLYlfCKnrZsBefQx96/BD
krd1KHDPDWnRie08yyPg5eTxFmBA446bfBdpcF2CjMlg4g6nh0zGcEzZOj9NnGxr60BEooHGdzn2
BglkDrFl1oYQE4N9bFR11XV1noLoTvAXAZaxjbsD73vCsFgWU3LzlJPzatpVdbNdKRhcRLg5fn0L
vOpO7QxMEiPLuPFxT61ZywzAPMj3toXTdFnlOJkKzC0KmndIxffhMJzwIKCXfoRKo6LqMR1AF2Qz
4fbQWU12zGCIc/lwYQuSSIgxCBo24EkQjEfLEQu+ROrOm3kzz3G2ut0tbHYm1l+PTeS45aYGXsx9
YLTDR/nIABJeYs309+H3QRQM2VYCam98wTJWULgU5ERqN6PwLrR0eEKO3MPztpP/DwBywC0xKGGA
azja9VOp34jPbpMeLtGkMPYQnEjkHWdogyGLbv9/9dyA/cTu+PLYAY2F7VJkJ8x0dF8djiAPfvcP
y6rGc+5K45Vb7mNd7CisNwIczJjNzscOdvVTv3wH1XStQ5M3y3sTowCZYc6OjVaiWgRRoZazxOsm
J9yTbjzChEbkMHuMHCj92/UaoMLwhjGr8e3RxKQN4EXb6k3Qi2SFZZnrBVtWjlD8t1DaL3vbybyF
PWQfYhavSwW6SVmc1XxZIYQRj1E2tIGPjYSpvHvtl3v80sPsyGtd01eulxxVR0LGItEYa4Ro59BG
5DjZ4Eojx6YB0y8P9A8G51j6ygtvtSgyZzJJvehcGpQInotc6xPgqO9xWk8SHxcAP0raYq/hoheI
daP0Qzi1vBSP1nok7sv/L9zDwXMI6w+KV14GT8Qikp7LLcMhhbS1/68mBhjWAWkyQSkuISeKoRvH
JDEOL1PafxAFAXSCPq6OUbPzFOVy3gPKW/rt44eqsYY2Nv6PszNbbhzJsu2vtOVzoxpwzNe66oEg
wZnUHAq9wKQIBWbAMQ9ffxdUdW9VqTMi29IsjRmURBIE4O7Hz9l7nWM56Zt0FGe+giTu4sJ19bQd
uE5LaQkpx43WMuTc74HbsztoULUP+yXYiBMyoRopEHpyTIAizKn34ed4ONGeg0H6lcgPrZJulwld
jV6q0MAz8H25TsyM5+Wa0LvUs0mNW2PMXlhfc+cu08dyic1y3MXzq0Zmfflc22JHsrzEoAvBaAab
Jhp9lzVlrPxlRuEMFwjNUizTJe3Pijw9xVW7kRNt3YqniGl2gJe3TNtxHl+SNnrk69qNSkUYEmst
vDGOr2Gn+cwRed6sVCyUJgsEajwKoeaz4wbou3L2LSVSmMFrHHcfurbnVrY/0ydHjI6f1PYa0RM7
Mn2NDGjPt+nQhXnLcpnMyaM52HgMcqYAQNErq9TPGelxdlO70bbul/lVApzskup7NWvH2kZORSky
uFORaTOHJNxYzKEkK7b1hCezeUqL4JomdBLuxvVy4kvqQG5ebpYDSA255pYXneYxM5r8b66frWK+
02W8T6io8tPlcrP4IuZcLyOnRpm4zGMzjKIpGkjF6CtsM0f+EgE76ZrSg5x9Lm1xZ7BJbJOehFZx
mjlzMzd5lH1DAUh5IVsRI2TlAS+9zyF0Wb0mhciWEbH0hP1CJ1R0b+jHhtqj4pJZVxcdpyeL4DBI
dyT2hiibUzZcYTnRSfjWJICK7DXOhlfaFjw6jfuDuQ/zmGKkXjK31wSuqYfjix6WFoPZCAA5dRbF
Jy1wyAaa27JPIhAqDTm75f5J7ddOBM9CtR6qFuPHcgKp3KyzoFd3BYW0bHnDKGKLyzbroV54rIiI
bw19voiM9MrMLs40stabq4lBtqjvlhl4+T3tNB/Vvnivg6H4pmbqjV2OVHiMFxwM7BPq+15L17Pd
35XDdAVRclMa4pvVawdLabgrdNq2KEV3zLoBW834fblNqN/+SM35Fboq5zZy3vpCve0Lg9ydSW7b
Lu8BRJa+Nhf0rdHZMSWucrvcjRRyb5H6n/q8+Jom89fYqIkM5BVM+Yakgs9J3IfKsDFzF2Gw9tWq
xAWXxql2k3vVTM+21T4olL4N6iIIyJSHtOzxD8v4Vgvc6Shpg+fj/zy0snoOE/1pSMVLaOh3ZkYg
EJvuVhWgPHNDi9bCGJhy3Oo26KubfDAus9WcbEID9hNAkSvBh/QfHN/Ebjdpjn3IyRsi/Gxi2yry
70UXvCCmO7FdSVYYGGyAY+aiGKVam2ZsjJZx35bWuNIzeR2tfjvbzVWSGKCjj7hFnIcAzX0n80F/
FhLaMElyr8aZssKe9KqpcbOqy4m8jmwviLH0VWiUL0ztDwJu/4bL8dzYU0WNQTw3Qn8kgL+xTPNu
cMq3sJwAzWSFn8/2hq+8UUnKCst+SCL9apWO3zjxpncIbwfxUqkmMwyzGSsouVyZfa/RKCP+afS1
JmiPNbSkgaDqz2P2o1cRalRN4B7BqCwHmGGBsjDjFnE74wulVGM2zrDR2DSMbbJR7Ko5ZWPxKjkZ
adPelbi/2gHlHzrNm2UE2xZlm6GvvKzSvwxEDDJlW7NMRMsETNFuFeSMnMEcSk83lG+6XFxXlB3T
KnuVCArqoX2JzbH04rx5Gc34jcxOwcptUoDo1k1jfisKRCmtg8moNrRtYwWPuEKeqPz7pUFlW2VW
NcfiuRwqWBiNstKm8lDW7i1TPKalhvlWce/aOTkTnD1ZMngNQwfHizIfHKdHiGzek1s5jln23KAK
KrJip7f2EaYEh86hBOTN1Sk+OOrXjrpV9JRGrh+o6WOZoedCKpp4gEPw7mX7WJ1xRc0EGFJEd5rO
JAUN655WXwjHW/QHRsLENvfpBivQc9sKaoXJ/ZTN707c+1YyTzsl6gcfuxRiHdSF1Wp2ZEVrNlb4
JGKrqzROsG+hZTO+Ohvvfni11FLdznii/bbBrxRo9PQ1+zD2kDHnFPi7O8hx6Q2JDFTROLAgDBTD
ziXDs8MbG9/ZWYwUrHrH2szXAeT0hRefK9MKv+u1nR8a5A+UsefZHyukaJZUrxaA5FMaTAjHJx3d
WGj2KzEU3Spz2OS6iZbie8bVqJVpvFUT633UW783q7dKOndaPO6rxLwLos7cJiR1N4jY83glEmbf
0LLAfI6ZBfgbRpxTOaqft6HimWYf/8BG6SIODorzf1pWh/s3MCjpuaL0Qrn9JueBXJFVr8JKOc15
dIsxeDtm6V5W1ALzizDq9z9H1vhEdjGruW2kGQPviHPnQHWGbYpwhz+AXvyMrPGJ7JKpbW5xxXl3
iN0LREVl8dR7gvVBTd9+/Q1+AiATn3BKYUyfoT5BGzojGNQsyu3CukjG88KFWZgwv/6Yn1BU/kfb
oaDXKZ6NkLxHzaM+clbz7A8AHj9760+AFhsXEfbX5RuQucG7HAroJo29/nMH/gm22BpNaZcZ2NwM
xcXKgempTcGfw9Z84DL/hctSziqIngR7udI2D41wriXqx9WfO+5PVJZ8pjpVdbmxcWiAu03HqF1Z
rfZHLCZtucF/h1qjfeKxzIj0krhn0KV5TTXIrYUkwuxtWAnRZFbFBtdJ8UUxctGjYhXsd4d2HrBG
WgOwaVDHOWZFiULhT16mTwiXqjfispmgXyAhQJgnJUZOBA5/QGZeTtrvfdtPw1zTyykK7JRmsFWd
t2S/guk+HsR4EggWE//XV+wno/2jTcG/3A1tVyVk0QBX5s59we6DZCrWAPVBV55+/QE/wdxon4b6
NCWk7aIZwpyx1HC+sn8hDxDKNzX6voz2jLTDrz9puQt+53x9bkhUFWx6aPkJZzIM3uSQf9Vq54+I
iT8hS33uSNQVNvThiPdmEzeUdzOZYwsRNJwJrCZy3VBx/PWX+MlFVz+N/BhAiZkgv9hESvFi4AY1
K7mvw/4P2qb87Bwtt8G/XG7dVSedPld0n8QlCO0R3Erf/Umcmfpp9ENiacYUy97mI7BbzlE0mH/U
Ce9nR778/F+OfJo1DePx4gKxlTekre1aCzNj9+uz/rM3/zSQkeuNuW7SCKSh/8ca6mz9pZGF9ecg
x+qngdxPna1147KiSi26aFCIgZXKP5glfnbon5brSOrdQPWMGyYYjksjA/amt78+Kz+76T8N3W6c
1SC2IOlrNByPjJrqnbUm0TBgFKxMDPtYfH79Sb8fDzifuxE5bVlJBaL7hgU6Pyd1XFLA7xGWsmdc
UYHATUm17ubXH/b7U57jflq6O1OzaAsQwW2DE0jvFe3rUCl7Q9Vib9nJ/fpDfv+yOJ/7E6HDUF1L
leYm0+3Ks5Hgd/Sj+lOThPO5L1EfYlKa6YQL89B9UkCEFeF8jlxz/+eO/dM4zscYk6BNN8UyHjwl
7q8GTotfv/XvT2/O59ZEvQW7wHY4ckeLfRVVHP69OyVp/lTA57ifxnEty8Qyl3bYkEdHD6hQuI+y
Uqx/ffA/u6afxrEzaTSyDOiknZDG3iyJIK2aLf/Xb/6zIfBpHJuma2Hwg4SeDV0pSYwHZnCoVSQs
K10W6POxqqXoJS1tDP/+ff7r2/h/wvfy5u9rY/O3/+b5t1Ki9g+j9tPTvz2UOf/99/Ka//83//6K
v23fy8tr/t58/qN/ew3v+4/PXb+2r//2ZENfqJZW4+/1dPfeIDL5eH+OcPnL/+0v/+P9410eJvn+
19++lV3RLu8WxmXx2z9+tf/+19+WRrj/9a9v/4/fLcf/19+QxNNB+/1/vOL9tWn/+pti2n8xTEcF
ammZQjd0m5t3eP/4leX+xTJU2zQselmotrpgLwuwuBEv41e2xc+Epuua7dhLKNWU3cfvhPgLSHRD
dQ1AjZar69Zv/+/o/u3y/PNy/UfRYd+Ii7b562+4Epdb7Z8xDtZCUzN15qnlMFEhfO5bzDFEIzYF
eHV6t3EzEV6DyQStYk8OVewxxkRnhNG1iuPpJNDBf/zJx8PHzz/+lUFWAB9WHT6e2cub/P3PyKx7
pTbEf3/jjxcY0SCx2Tgrt0McpcfVYyd1+44cpjcomnz8eHBXUatK+FRoKlN3fq3RA98kY5LdAXG4
rZ0A3qxS7WvDFeTHaUQZ1fSYCTUc6VZ9Z+apWJtFip4pU5p1MWMvf1YKxA9rNnHvBv51FChoojEa
AgVD+RpUgAQTClF6qawTfXoZkDhTdE3DfdOFyr5L5uwkQ/VKUbo9leyQ+wL/whjDQ1Xmgqy/6Dhv
Ex+Pl28ojoMrqJcVZnKTYcF1Jle/E6q+n1JD25DsK0m+4uxMogrDtmZtU5RDZK1k4hdjnd7P6tis
nXGCRaIIPHkDuYSUJCn7WayTIjiXZaGd7eCQgKfAeTGZa5hzxk6O93GszBTfXCx/pAfJcm1Ccwbi
FGHTClUKHmmmnkWM6SEZYvUlUy/DUuKpwnEjInSjQ906WyfS8R61OMoMWxe+LqwbpZfp1kKrhVLa
RydTWiuLMXptBVUW26TEXu0HBZ4iNiF7M03z6HWZfXGpwh9ze/pidcLcmy71q6TJNl1ajqs4iKBQ
ObC1I2GQGtYRyhYcXDq8pFMsvUnpNljqsDcqeC1DnKyyqB8beC346ajAhLOKvKp2/db8Jjtn10Pp
K/KWzh7t9GUAna1EuG4KY4YrqR8tYRdrklDnUSsjpD7uZtAwc0+4RpQu3U79wG3Qn4VTbimg0XHT
xjSAhqQyyZAvEup09ooUUe1szSuaZextKrBRHn0BtOzHk7sJejx+bVpTBgrPbhcdw2L+plWNAUqh
/aFrIAoxIgI2fDFh5FBO8h0EMpCSN3GskxV7hsrwzTAjy5uL9LkS+NLy9xSg0qoezFNb1whCG5TS
A98Hq5zVXLRMP8RgO7aOdLdjXCmbwMYFbxfP3H4kxHu0+ZodY/gmIWUXKc2AIxgJHfri3p7lxs1t
XII117pLzFcxiew0oeq/BX77rmBZOrTpmzM2DvSImsxUbuo7qaWYY6nrDKZ240pwOFDN7J0dasa6
yqunqeucQ5o1oe8AnJyUI/H1sBhL75yUe70V+tcCBdBWDx9Mxxm5kEv9P+z2ZOfT88dDFAp3W8Tl
FwcDx8rOrMuE0NfD2qzTKTAByypfJ5LjIC57v28GYKR1finYz28stbaf7Fh8zWvbelf2QKWYZqgZ
xzrJfj1wMF2p6F/Q/2RrrPAHZD94XvTuIJaErGN7mbYYoRETb5uRe1no3weGCne65pUghXYDOij2
b6+hnh+DobkfOhLWlu1+r60C2qOkYGlAqFyDQdwEpnYkhYiQAU7qCnPdYsl+dESME29AjePQO1lG
486KA6qfqNwcGxRp3BT3cTtcynC44Br80hjxt1mPXpm+N7AC540jGZcV2UorCOd1UOBZqbP5tpPm
LfkYr6gmYy3VGBMDRr2VUMCfLS0GbFAyq2PUDkzjKunuwAr2teI84+evT6OrwF6yyjXY+3SjZ05x
wGsBzbJb5yIAD9GxmWlYscC4oO8NnIYKBmiBFAsNfJRLZBndISsqUAnLvwKJbgwV1SZv+vvIbgOK
9igU6iG4V6MvoJzUTWbMd1HTi7WWxNtieSWKoP5A9aQ/pJN1YvGkagnNIW1mcxdyW+d60B7S5UFO
KVQ5fdjGuqgOcp1aGZDVDrl/Yo0zpCkz2i7SJf2egpZ7ppJ1N4P1pphToTQGnjdgszW7IdmYlvOs
SErtRWA8wqs9VHoCWRzW57pOtWPaFuF+dMfGM8v4rXHDxoeuETMXfxnNsfeB14VwhRw/11H7zQ6X
uUhCDF5fVehY29RelMOab+Rtv0Zvxvd0nwnEUk/X73QrpG6RonvL5vxRS5Vr55TRMaWui+OJRHVY
wkaZeiQ20CtiM/ZYHzSqJe57zQL7UJwLWwmAh4l4Cxf5xY4gnFh2vR6HdDlZDVbAybikaXVTy6RF
NgjxJyirG/IP6VriFsF0oAebMqu/OurQ4qXNLpAcdmZtfHeD9q1T420QV/qxApU5wZoh3w8jsTar
+ziwrmKK0w3qQoKG+EYfVOzigDyQpuooX+wm9/TZltRFn20xf5Fjn/igXI5po26KKnsew+olmLBE
dSo+5qrAPmRavqa4x5D1qVKLZxFqLqbjQ0VSadUbAkeJu+0pyWtyIbzYzKfLG7kG0nQrSTCqU5Go
W9pNOIAkZdNRUs6M574Eplk77SP2wBdwJ1FD4UjFrz4XKLdCcz25rMiJorLKToh5kKkhPBAuZgWt
Rq0ACuVsp+mTQjVkVVftbsIkSUi60xYRbbgdtI6G7mmf4h/cwD7V1lmn3tLc+KUn+79SEtYYEdvH
TCmqx0AifRZ+pgBV7aD5eUIE2yE7pwMVOrG412HDrVsxbeYyfNBoF+ZpHV//Q92qZbhq1PDa9fcx
VqZiaB7BY/3IzZcsPQ0TSis3QxcEcY7O8hCJc2yvUs0xNlTjpbLN6Za5/Tsq+lcrNdSVyOt35L9+
zYimr9HUea3oHhzM056CQwzGCkyHXEPNNL70DrSY2vpit7a/bEKRYV8D1NKdJF+KpXgEzdGgkzWo
8Ikw9YYRpkTbUpMPj3OPMmBIsMtlGoK7sBoDiuf6pdbci7mwBGC+GI3zQ52Tt7RF6QXb+aRHybPR
j7NXIqLeUuJFx20+pjY+AnJZmZUioorsndByv2zgJAC7v9aGiioJWOhKBMlXqsAUmgyBeFeCkikU
7pliukRZccaxCjEDL2nZqKexdx0OnFvN1Xy8dvWKOWRtQLAm42s/Gm2FlwYND6cy2GlxdNIV1jId
ArninBx4J1JTYDvSxha7Rv/aWQL7Z2Dik1DEy2jNRxQ0l8ge5DFAjRuB/VwdjS54bXHf+F0zc1uX
6bV0js3YNVfXUG5LQRhmNOBxbEEFLK+pFBWlnzzAO5PErcprifpmYxkTBgR19nqhILEABztMxpvm
VF/BEV4M1ibXxPWVjbd4UhyvCpID+Wsl6UcWUAzpWfTIbmRCp8lPouqq6gozOGtH25guV1icx7pE
hcDh52PVe0PbvbVjscUJc0Z/8aK68YkdiuLP0tzWKczMuXm3scYh8Pmq6Qagov4WKpC0FXu1eGpU
KBneCBlRDPJ2FlN9SGpYVn6vjZc6JFIjJ7RDKqNs6XN51B3tpGfdsbeU1yY9jmDZwaZPonwyaWqz
cvVsE9QAPBUsHCIzgJCR3c4TVvHsS89MaEbVsdTVdYHLbZ1gAAPpFs44zvQ5vNYi+TGie6t0bRtq
gGMmSq1ejTKY9XgLGmyPgPJgoH+Szi3yXInlC3NZGRMkK+xKMdJ0M8wvKdoDCop7myS6iDtagh3B
dow72yAlqveW3y38nnTAKjgW2YQwnPL/kGH7QXiO2Kdz9x1UddmJZ8lrvNiavnZgtoCA0Luv5OaK
nVuCtGMnj4VOaOmkg+brBYa0zj00Qb9VJv2e4qftSZM9E6YP/Pv3nUlJPFPhg1sl8hSj/dZb2iml
sI0EpMdtNdqe0IgbTBEoCCNu0VPLdZB9CfCFrcwpeWAWuSvGvN90NCBFq1QVhxwB8s6qjXVM1ODR
7sNcZQT266xAWdJHuDbsiUKsQRYhSqDlWgNM5ZKCdzxWD1k8x34ti/xS2rqOcAaHKOuCue4mO3sy
oP76AC73oDGepinEHRME6co1GwhtZt+srT7+RsqWcn5+0sdC289jLQ+KtMpDZlu3jUjqdc8GB7sQ
7IBHQ03ZEbZyYpQncOLz7oeF6w47pZoRBQxIG0pFy/ACIsJg7Xyq8HZuUPXcWfrQYeDL70bNYUuj
KycNl8oKFgaW7KYtD/3ykMawh8amgCjWo8+F7WatrRBCmtnVlSetR9OE5TEiu8GhO67HIHkYSvQy
XiOuxHkEP1n+lM3KtK01xFzTwJbFlmKdtTXC2IxShjUw+ucAL/TyoKLWP/Tp9KrPcJKm+atucarN
sCGtlnSHfHmgVobdfeiRyc3vc9+9zUoNAkyDR66Ifjt2WXcbc4bdtltbQf7Ansqf9PhRWJAAqITP
Zlbsm6oZ8e4z/8RViLYsyA+5tMg5Gp3Xp+qLzTJyanLtBCuPeDCqvjNEa1915UVv88cJFUNsQnVI
lXvuIHdjQ1W8IM6HbCSYs+PMfh8xN8FBm204fdPg9U0JvwsXdVeGwWagAoIllehMDQakgPZ0wRG4
tdHcrQhrbhQ1TM660O9hauc4aur9GI8WohC0Y2rfcs7M2CbwAJvfIBLtmBgrXCOeGwfZzUs+lNi9
pvYUYNbf0FqXhWyuU/JJpZ9W9XAyAmUhWsWItTMw0Cq1/ClT8hs9r4obBTffagqVZAegnrClORvs
WPdp0GymOFM8mrYGqGGQ/lHBG7dz/lLge1u1qevu3BidaV1C0Mbatw9ChNJakgHFkqBggzY2yBtY
mGvb9ByoiLZs5FjyrY+qbZdT+8jgIuKnmcWN4yzUwUzF+lS4N7AX+NhJPXcgV3RmpTUyTNo/Ny2E
7BAM0Jg4r2WDfzl0tVs3Qe3j6k7vz+wMvZJ6fBWbCToztfULowUU1ZmwccKeSH/ylcwEoSeraEPT
zx1sv9kbGzPFUxn3t3wNBKXzbO8LKx5WuUVrBNngu6+jY2+Or2aO6ymw7lm+ja0lgZMpiuIXWvw4
IJK81dmzTuockgeax4Ow7R9USxZ/YKlsW+u9bsKzqDs0D5F8FpWGz4Gc5iohDkO51spdKqDpLscR
y7q7NervqhaMe01pN3oeXuA0VVv0ToinFRez9tSfE+0ymMW4gZ8EXTxw7kQ3arcUgbK15jQxXnZu
jQos7XrewyPO97HIMR5SzxLAO4eI+u9UWNhBGlbjObpUYRwdWCsQxIZjeAjIzYy567VB5i5hI84w
Nl+QnJlEG7nPyy8axTLCTO2bXafzobYnWmEU7H5Micd5qvrnqEsacPf9ussiuoLb4XNFCxI/tJOn
YVIeXN1t/MGYwl1Ouw4oie7h4yHph/qgZS+ZTMc3q1fRLdrKNjNK8yBqu7qgMWfoVvH0JQXwEsCE
a9law3ZosI/m4PQcEjFBYRtelhrKfTezJraPwKiKt1JVAN/KmXYe0mK4mhF3YkUclWbTFaSHvYcM
72ziuwrksegcgD/Dk2lhpi9ZCrECl+jgnO5mGhkvg40Nvot1gopxl6sgEx0jM3d5O78Vy3u2Vgje
qqI1bitAN6jqGY40vSZihkKnSO2N5FCRKuG3LDCzdSrAm+AZRLtpUQ8xu3ncKWX01rmpdupn22Cb
2Qgf4qe5nudxC6c1uUtbkF3YlkIqltjatCYJtnRyaK7VJVOVdZX01o1gn3jT1pZ1Q5+GHXqiodb1
c0HHgbtcpT38VBR+i/MfZ3MiDX9inJD0JV0EJuAO/mN4hwitQ8sdnsvRltuudzoQw0RpueLcDFp+
tcgYrHJNfI3EiMonf40hbG2FLN/mKc3W7Yy4OaSQOmJzaQa6TvTSz4D2sttPBAbyKhhXRt73OHfN
/iwDq/XyaXDotlUkwFGCEuZNMpyB7/QDRYWIGqRMonUHsxp7ZtD4c12aXhAmGmAG2hN0zCZebWTa
Jghc+ifkdnR2JkiBoaDrZw2aXLZOcWnd+a7kkuyCWmnORav946FDZbjXGueUGdmbPvTG1q1ke/54
iJgyiXTKB+DVt30fZ7tIuu05WR4iDBgjXJKiO+e9c38GF0DfyOWpXoxY/JeHj6cfD3mY3aiadQL9
BIizsP/xB3//V1KC6xrCyzBZ7DE1uLwyKHcpHWNOEH7na1oZ8zUGte/ZFQ2LoSnOV512e5cRyEGa
qFfdyZCn6Rzfx9MpaNVrvrxI7/UDbe/nLTQb3E7jTH9Xvj+dp3ctHYnIsJSCmSbENaj3MHHor3AX
UwGESIZuHDA9XkmlxB9h5AiP7SQV16LrtCvpkXUsbPynjJujEyjdsSjChIaC8OPMIe2OtmaZoOCW
f1Kf7o7xVA4koDCtVI3dHmFCCEwfKSZKbf/xEwUaJgU2o/RYvdujW0zt8eNf/3xwbfaWSkO1VVPg
5mUTd/pYyK00JomjLkIjW7mYwCaZ9qtQNeB/zaEFdTEn2tGNCqKhkWf0iVlodyVuyGPWA9hv51Ae
P55+PKRYi1aG5o67akrR87apugFFuV8AI1cnuU2AwCBmlCtNn9XHudOrh4TKY21dgqSMb+IqdR+6
altH1vwIbCZ50ItX6JoZ3msDB4Qvx2TcyAS5JFDWu55Q7zGyonsDrPPFAob3OOQcuMlOHRqRumTD
EDxOiGbrKZ/WozmbvhugxM5ntz7bJmgvLNeGl6RkUGDwfhWgLxrj2hrkyUh90TSmjuotluZ6T/21
9wB4TaAhOFmyCt0lkqs9Qwa3JjquZyT86a6LQfYq1vyitIZ6Z4yNehe1V1PH0NJt60CtLnEYRE9d
rp7jKNZPbWNgamzcJyNhaRnrL5UbikvtAiFKEdLHnZNclOlZ4W7cu0rNeLcc3+2L7B4EsX4PXHzT
sGp/0ZQJTnw5+YZ1EFkUw6nt3ROq0rtWwu038e630Wyz/0AJbjU59Mdw30UgQqSZun4jrMO0eHoj
c9rNpTjMRtNskrqisRJOQwUetY+7ib18aG/KsLVgZoakxKEaljGhUVvkEFVIea2XcWjmxNuDNh8V
DAogUQKFuHhUV3RYgP31Oqf92Y5NAvrUoWkPFn4IUAhIUHZWk82ENJvToWpxAVrdUwIVeTUWKFK5
TX5UkfHYdb27UiYmSVOHsTHbZLtJCoVa0p8d/g0v5bYYyCsUzQ+Gv+aD9SxAxE7NqnepaM2A6vZx
GL8OZr1LbVpVOPgA6OHr2yY7N3tRdRsDcnTg1iKavwtLhyGsQ0gDU48wuL9NTaRfhhOd1T4otw6t
vVZZRinXWMBB/Rjcz3UMxNyov+gBWDM2xVGibOwu6aCOYNhNbOgHExBQNyHACjtBA6xkQ3XWt9Cm
A/YO8EGgYmzmBMuqzOAqLR18yrCHFSIzse57NA5NKrqNnerf0i57insMJAH2dwwszZa2CWu3kdYa
p3ABoXL+ImrzWDtiupeAIlKVBn6g9Vi62iLbUVliSJT0Og0U58mgBCQNHIQyU266vH0YzIldua6E
uxo1Amnj2PKqSN3j8q2/Tvx1XXd4clp7Yh0whiOxP/0YICOWeQEkgDCOrU9w6LOifJmbo82dRlXy
m9ALbeksc5OZKuYc9Cd+rAjfqUba44Ih7hu2p50TZ7BAgrPt9MQeRVMdMYFHTxMdqlfRGLBGuvq0
+agkOgO9TLQKJpx0gvI4z4lYxaWytKjIkv20lBfDKuWausmwNQspH/UaRkafC3vdEOCWiNYfR4Rx
266go7YO2/lRGDnG28WA9fFbAz20rPRoSwcMbMWVKB7dcqjPVEp/fDzTjcIAem9fculG68KN6a4W
QObRQ9qBw632+y6eHmVUR1i1VVyYPCvojLFzwekwlWArM8vxMciz8JEA7eNJF2jEhEzxWGvfkWyc
JHGC15aa7dmJ8RwBOVhZLzWU7kNVlrtIdZyLuc6rwMQyoZHL1uKniMzEGg6ChHVkPpYtlC53xtxe
4SYtlomGKoXiWZPId01R3Vnovdc9waRXRz0HKA7FrO1TCzLdSImSyhdxzEyxkR6y5DhgmWKmj8+u
zbpVuigYi1tuk+iYBWND3S+k3uhO8a3pdMkGF1uw/nhKhVX6bUXCyWpS2i9hIfFo8xLffvx2NI15
n8Rs1z+eukCO0PK4l5YOBSc6SZziCMS5h0UnuQmqG/b0+BgDC9KbFY0bWC7I6uC73bTZ8LXXcJMO
1tTdLI2VboSWboRGioSCCKzF5edaCSiiTFwdWjYZ50bcA8fxI5MKq5HEcqMbp0iT1jVuARQV/bgD
XFxROctIVAXFQ1JiBkcGtyBZ6+cOQoFpZvq6H1vWZC2aTm7wInLpS0PMBzyx7HGlqZDUH724xMsA
dgkaSGlnB6WFkpyR9m3Q+a9S/T7JqSGrUb4Z5Rx4mkJzUhrJebZpHpVXGXR3I4MVomTxmOphtVj+
2URWC4x/yb3Wbgk6AqiKO0ui5hdSEu714wHEk+fIUPMHAi+MbEW/byfSodSnk2tJKwKDHXYgk4kZ
3s2vdVbdTolB7sghl9G36jnQZbs1VLPwUa/Y5Fc8OUQRtGkqDMHgzPsSMrcat+N9iMvssU2vWiNu
wRftlIl8JCE0wW6dPplqLfgMcJhB1WBWEIdcxMWqY3L3TGuo2OzNdHFoxCpYWlhpTAAruixhDBgA
R0zJKdNod9aOwa4uEpA5YXKonA2yBRBdhnGVgSM5d9EPZ0wfCF46jPCUvIHsl0QvNxE+y1nfUcT2
HS14YtC/hik/GFoqn6iDSfEK+jORgizx4U/puCdd+IgkIQefF6ztLP2udQRlyv2QdHempV6cQHDf
YjbkxmK7RHZkkNu27rbEgonV4DJW8k2P7dnDBxBuaapXD7ntm0nzf5k6r+W2mayLPhGqgEY3wi3B
TElUTjcoSbaQgUYOTz8L/uONymN7/Ekk2H3C3ms/017fJTWTHdd6dcYu2XfO9OpY81drpbgMEiAL
RYsxtvDL78ZAT4+h8Crc2f0pWu+BS3KkGPOibRSx3J/4eHY5q24D1a9RmMZp0PZOGt4dQ+acPV79
g8JEvqeV7e1UZyTHPhVx0PesRscWRGIrHz0xfPig9rnVDCZYjrmjmn234xaH4tAwb8KStHEZn2rE
iQT4wHJHCLfxszTb9T2SXNy3P8XS/jQFFuLe7BiUpyYjCZTCmZnCRQPPNahs3MUiuvGX4dssJJE2
zgIBziUJo8FEK/HmWI396BULSJ/VKZo6Z1CGe4QQH3kF0L92iG60LOcqu8rYVVP+ZxbsmkDW8RHM
2qBrxDuAQLjoo5VsEiLb2MCIH4prrMPFlwVngpVKeiVFiy2zG0OwEfjeZeB67YfXcGaFH46GxjuD
6hnjOYN/szqA242UDEB1qxjGCmrftggZZzPRatQpDuVe25rXZ+Ak7AFYYBiOrQkGn6gDzHEPc6y6
DYF+GwFNy4BRMRA9zz/7Z7H4MIYCHHAksw1lYxp4nfvGJAoG7WlomOsN5jTdpgh87Sy7Grb3XFYt
/O7YP+VZ/KuxoJUENVg+xKew6AiKmkBCrEpaM+MiAgsiaFyst6Wz4JDn3U8XFQ9JWD9BcAd82iWn
bB3+6iKL9mnuWXy8jSoohQJDKr0Hf5YF7yTNuq1zIPArpFga9ns2yZBMJBx+BaRORz01M/shnEYI
S4jsLN7go71lZvje8UiF/GOVmQRZG2PI8aYPa4238BiCDYP0uKlQD1Ww8YyHOITC8WNLP9/5A7Mq
8kEjWN+kLzYG2Ivw6lam2oRV8x6m3PBso8wZ/cz6DSzae6UDLZyMy0rjmQWKgzGwurORKkzMXVlO
0U4zAXbKLuhU8thTRTNuU4fYLx79yikDRkP3qthYR7czsA+xp/WyF2cQDY8Spo3B/m1s7HFx/sDH
cDvIhtI0s8RaU27zZmInRPra6i0HRxmd/eHQ2e6Do0FN13l3CLOCoQFlR24Xty59d5msEqf4AzBt
vPVq0luAF5BV4H9N3ZPAR7aN/djb2lzWAyQMnIdUowPrr7jMEUSyhrDbl7rgVM+jJiaJB7R5IonM
6dUfsx/vyT7ao28Qr+TOJHSQ5XGWfshZn/Nst4LOJ+JljgCT8tBiXZsBFDvnxW0AyEdf7PEFFE2k
H5SkY/p31dD0rK6gHRjkOTFC90PCMSE5aZvOtn5PivDotICKm9eYxTnMTmhgPVBNyli1BcrI0nYa
b+bG6l5SZhTdeJlzDdsjJIjdJkwBxnnEuI0OF9diB9Y/qCPoFmZvsfAM5Fw+FSkxk/AW6eQqgk4M
+SOjzg7Y0HGMPaA+MAKvqpOLEyeXjt3/Zu4cY+ehiYgtpqFAxxA7TQ3i2sHeuTVUOaR7MF3KaIez
pWKLgaaXhLGda5N2Pus53Y3Uh5uESb1ZROQN5SRs5HH2qRQTIPRbjkajxT71y1QcTU4/Pa8BqJ03
pvhhm9Hels5Qby2T6qZbJ+GFuoyWhEmzurByT2SXmDPhMFWWOoRNepvSL3EaeJw4mRsdbctDm1Rb
Z6Pq8Psb3ollz7AX1fzVmWqgPjpS9efnxSmosOIFUELU3EgSPzmb6egjMbnnZnZWtA7Ta9NiH5f/
hkbW31QgEtf+3gnLi4l7+Fz284mFe3zIq5yE27w7RyrehuTX7s3Kf7TMJTyriqEhnluVBdZkYcTs
Uyy1uXEGMmqc//3q35d29sJzLxKT3Zo1bYEYAC0r4Ved9fqFstI4j4rJedS19U5VOrr8+wOTqW7A
Xt0LYuMmtTmZcsAvvi3YrfuFcZHeX9sVLWjBHEpZCMRtcYip81MG+QqJf1/ZZ9Mw0nOIMsuuwfv/
7xdvYbXU+BxBRAaytOdYwrTY5cfESxYWWJZNxIHRt9gsm+bYSvA3q0JGrl8Yy//3r8gFKk7w7APf
Xq3ydb3VDaSled0YkRhRnf/9KlVZdYZPC/3CFN+kf0DKXxbFMiv7FmDsLJPYv8gj7TYR8aVdv/z7
1dgSvRCyLppiI76IqEouPlF4BwOSQ4hB+hzJ+6UhZY7J2QNDQ7FnRvwejxGOXhktfC1HIiTqOnsb
xFIGXc60Mf33x+PgiYuyc/uySGJZRe+QPVyvAcT/86VyFuOSyIvdcdgtHEp7X0M7+q8vFpCY//uf
SQMtufTO9MFM1f79vsfJdtGTyAgU8Z7+/VZWKe8cD5d/f4QG5v//C/9+z6yZdvodYQNmgrQMcC7A
0oYKaDDS8MxhTUBSCI7DAtd5yPwGD29BuqDKO6QaNXbT1Gztb7tdeM2y7KFn9ctkjVvdsKNfcHPv
eR4b79OoUAQtrfOovQpZmHbm2xGimqnhKWH3K0+j+S+tYlQ7LgzjcaCYDqA35x+sfF7l4vBNCi1v
enaIhn53VuruqF3UXuvK9N+XfxtUVvLxmaV/5lH3D43uCH/I5gB+dXuLCoGQAlqI7tYz/BZA3nzo
Rdud//1p2hDV4uTOaZ7amaHw+jdCAt03kQHZrTZHcfK8+tMAVgstgv4oLm/J84p3XtuRMqRBwfeL
efZE8+4JZAOuvwIF2aHfxsSnQTsOKfMdWAZ9UW1hmn/HkoSZhiMSzW4CeaFM76cwJO/TAStIttxe
etaL62EnT1FAGJmZH7MMYYJ2KFYIP0AiNdYwIEb9WteXEcFOhXwGdvgllQqFEpryDWttYFuc6YZ9
yJcOsIK1MK2fduSjqZ3VWjOqknvmQTalQxRW8PhVRyuARy+0kqN27N+oHygke8sI0jr6wsQOlcJ4
sNMMHxh5rRv2R6cMpMEK90vBix6KuVy2i5rehWQ+CCHwwhTx0DONRJsdHb24C0a0LVxfzbhzUqJ0
ULccmYwHU8ocOCSH1Pdr9iRq2Zli+emcztjKVgzIR7tbaqo5kBFD9iZeio1yFrmH/NptCtEyVtaf
k2WLnTuxK5jk7xIOJ0Q2L2lfEGHthzyubvpISvTVLKyLM2D/Rk1Y2T7rmNC/4Y55NMJL0oQvTGy+
M2SRuis/icJjIhQDGU2taj2pBRwhaw9QHIwCFhRyltjYtA9xBJakboCN9Wiam+laWGvYgwEskBAA
cwpGwGywDNM/ZQHcdtVUk0KkV5rxFdrgzis7ut+Bwl3qAfdgkf6RcYMtu6mHJ7d+DkVxnWb7LK0Q
xFDRMh9iH2txHTK7/Fh/AL4DFSQmrxX84GuR8hyP83HIUUEuYX8m5g17OOQyx77yePCTy+y58M1r
a46PTcntO7g5uyjbOOXI2OBx1G/VSlJcq8bcypJgUjbDasiaVK66QcIJMZO5WUdlzpr+EmPcBcJG
CkLygWrNdknjjpOZ6czyF4IiLLYiR6Zpwe9pKrEwUOyOCbOzWgDhqzjzzNYiqT2FAD9495KVHmdy
z1K7vkpd3Tm4dbMyJq6VZKvNv1CMxT6I0bmb+jvZWO5RR+Lb8Jpn7rRbBM1+yb6p7E+U3uXONsVt
XBOl0C8vDTXKNtHjXWpNG8eE3VvrdXQtT7XVPOQJE748ru8Kt+63ceEda8120mkDLOkn6RhwR6zo
OZI/7aJr0DsNUrfwr27M78rqpo0v50fGmeVmBrPEebaPB8c+013ntBh9f5Ug29qyAwlIOoFherdN
RUs3jkHpgpFwYOOT/jG4m8oq6GOBZK1hxyXlZ03zQwwjgh0iL8RgvSxxd9KV1wWuhTiUoZzs0JMW
NYpL4HjtOFiBOaaPTBTvaeu2oZzHzbiiRfoPshbHi+Hl90QxksA7uGjXRxpLZ2fo5G5YoEAZNaMH
xlJ0z+OZkHPjT7z8ZFbxAcWSVsZyP6rF/uOxVpzwQG5GUZ3gGQRRyjsdkUq212+guQk+R57ZE3C3
i9LkV5u3WDlYdywNXEj4vUyRMpT/Ynmf42pnz/lLZsWEZaOHti2E9EJnz+j18p0xS/eYMATro+hZ
q25VV4Jh5jQIiOMlO6aEXR8P0TGbLeuatGm1JUfwzB2dP/c9i1hqcFYv1RcWYGyhRzkl0Tbro+eu
nBgCtSFZNiVyxzZkDWiZ8ktP6nu0q2cq0WY7z+13p8SHpZJrVd9yhOUEHNBcRaS1RziuGgfuEXCv
nKVLTloSCROkCxXN1u2G13BMP9iVboahY9w7F/uU63xl8dPIjo+jTq9dRLy1IkuybPdNypgc48Vb
0yKTTY0Lrw50RK5OcuvLbVenbJ5gZRKF+Uo0NyUY7yHJ6VtQOPLEMu6zmWE/sCs/Ny1ribdRMNwr
HNMLqI3/zETW4owh/FmVdzT1pG6sCpWCCdo8PTG02fYmDolYfyMqNw69dN4cy7sxw+4EuZ+G2uPq
LuSlFf1DNEkYRWF4syzZR2j9zUpwHcUCBxVXzSFpbYqIVavmnphS0p+Wzky76VFrsvwHrOcBaS/k
dPZ0TDOcqnsB/ovWKrp1U0KqGW8QFVCSFOCqX+wUDfjJCYNhkug7fAWst2Dk2W7/iBD1bzsJC3J1
xZZ7fiSQFIrmMH4NrSJGcsLTTkNLWdVxeuLL+rYY4TIVl7e6fPLDicwk9W7avXlsc/fBNdr7uiLn
hFjWLKiEE2TQWAzMjvwIKcMFG1MZJ9ZLw9yOO7mqgjvEHzckIbRboTmKrVW6to3SSV1JBBAWG9U5
FIjefeuikphAs3QBNtxLWGe5dna540Jj4RLm+gMwM+je3HDDlrtoiI+1A8kMTVKZD2/VnLP4nGpS
4CnALYozus7SpHyvqpXHTGuobdvadEyM6Jr1uIfBf4pKRhKhct85cvg78Fi85CcOIW+5bE3qsXzu
eRI2BOxQMM+/6Nio6CtPUMEOKd/nhObat1DSR1785ccU3AZwu4zpofDCpyzsKHzT5B7ZibuZImFs
nZJbx2yn26y8pgr5D9lIrdn9mmn3RrLFca4gH+eaEpLUW8rWm3nqj04/E1rZlm+ED29EmX7WDkIP
Q78KaR6LBsVRXg1vTlG+sJFn2864g1IalYlzjoDwM4NFoMT0ZEyBemXudLBZTRy6YS+rG230RBIA
3VQhlDMrNO/EQJyC58bPZDfbkVnjJMjuouI+FNwKeayrWynenXqOz4BKr645/FG2xz6pZXEs3JEr
DxW80ZDs19QNcWNzt116OnAi4za90T6OLOaOlEsTnza7Oxh3dggkN/UiEruzb79lZkMrl7ANPyTD
sh7P5tVM+JBGDoEiUMv3psqv+DQO6M/gTOfEMhhouZ0+Il2RkzXLOT8MRYeaDZUHCn5mo7wMyJ31
Z+kVJ9OVSeBHKiOWuYw3cHWZ5gS9HbJBPEQmcVZjzffVMLSZ1QrdTBlBAY/sZh1e+uxvDzTlomX8
smizO/ZGbqK0M34d9zrPNVKVpcE7lrV7vYZY9SVF4mjH9PAJKz1SoLtMvRXoxqFL4ywDFQeBaudF
mplHR3AYQJkUwTvXS2cOl8QnMNlQ+ttgI7JrBmSmJnLM0KHLjyf4tQjMZVBMTgMh6ZMl4EXlbEkN
WwR2iuZ/zimnAJMbaCXZ6oXafDQcc29Bz06BlW+rwb76ld1so0FtiHQj3oXXQihDQuMZjv5bW4fk
lfZdAJMVRjQrRzG+CcdiNSB6WLcdiXIYC4LeaO7nqt/FEa97qvQfm9Y0YHz8qIjiaH0WpTObmw2m
kmyfsGIa2viNY9K4rWPvaSA0PFP5bxm64CzPhuGT0NBnH3RZb5lH5kTlfaMov5opIQqGMyl27MVz
vcjfmUiOLfD+ayvikfO3vWmSmbzDhjA7kta31hKPiI2i66D0yUJGfOJynQMSel04bxNTah/UYGMx
vyc6J0raP6JhgD12A9yicXlqsHY5Swa/nTghkUTPyPqg9CzDTd/fdnaHWDpVoJgEOOW61nvXdXEP
QqNV6zDKW9YIjm4PAPTXjQ2e1JhjwZXUlJY5bMVUXavSJcPC4dlAYLFxVxSTWxcbQ9YWlQ20oAY2
aTjHT1zcGI7JYmyr5yGaEdu65V1ku2u2KfzNUn9pTz+yXkF6rgFxogLZdb56J7Rnly06Z/sfdZvc
Nn2mfuFyAeN9TXIyRo3Gow/owng3o59nqwiXqm6cIyDjiHaId0SPI3PLTjNaLKadNVYd6jKiQf22
5LQR8wFSiUX8kdymDWYfqxq/UrBLDOZTE2VFTsJlZz1ZFGoYaj5ncOdEODIJorzvcKExGZvxrcFZ
Y3H3SQlDUyC4AaoM0Xpf6Bvtuzd+VN81Q4UwLsw/S43ckiR62LWnRUR7U44JqLfJB6ztvQyhY14S
l+ouT7OjW9yqdUyKr2dlddruKcTFtabpkRM0MrxSCWwu4y0eqRgbpxYnrWCwmeMFdW9+h/4wSOZh
HQeOaAlgqOO3W3SQ9Z57ELSBDNj+VJBnUtEsx0GhQO5rZJDYE4MkYyk1VMhvir4lI8Qw47Pj8p4i
zmSwo15KDCN63AIi+Nt5PbHvCH/31RpPUvtXLauHXJrVDufpM4h5EtWxy20KPlQ0qIBaWrM9CAtJ
meg7fP9kzRBaeh1idbGjGdBtbx4KTAO3JZ81fEj8J8PU3LcWfcmiFhIm7ejbZT/Q+1MdqMrbLWTI
B6207wkczNCZDN9LxRAkd5lMV0aPyYrkmgBtG9N0FEYqbINUcA/6IRHGejG/2fLW+zxhszSbI6J+
80Dk1Z+UIxQ76/Ik/MSn5V710UheuT6BZtqFn/Mf3xJpkCBBKO6HyRdn4NPTdo6Ta+ISUMCjdxuW
xm/XOsthVRgZEyqXLuqPHiJzXkmek3Ssbxav/66nhY/iUk9cZqAGM4KuZyO2sTta28k1WDe2PFq2
U2dsV0k3b7m0OxU/q4lU+NReqx+yOUbdftPoFXunijOaD2Z4SNKA5+GNMiKNtjqEnJo5nx0brJs4
RrFL5Y+kjvyzYJGFca5z+Vua8t5tlm8tE+B4c5UEC7o4yUQqiCLivVdADbbAdBcREvQ0J+Pr4NZJ
ANmk5aTIfR4UxPt45fg/Fiy5HMbBI2oXtdC0ly3Th9m/lCM/Iln1zxOKyE0VEtM4qe6PVxTRdjD5
nnzYZbgK8EcTMxiGTgnpWX7kZSwDR3njlijnPem+HDfzavBrzA8HTPEeguODS1KtMTFPMbJhR1oM
IyxLfNpO9uExFEMvAFnU/smNKtvQnB9mJUr03ZuYCJd9Be8uMwGwsfOQ+JaQOs2E0eJ++cufO3vp
02+YmSsOGVS5DY4eTC8hQ2QdNUeikw2MUnDkVUqYbO7Y5CPZd/bUvUByjX7QA52Guf51pUXtMDMn
rR32flE2H9BLS1xh7bfOW96n0aeBwBJz8TzCL8JS9/vONyh/ED3hgEssThj2aLbTia1M5/hKhYgR
NiULenpu3NS+5GSDnAdF8lIfNgenD1dbDBe6P1VrSr3znIwIsnKje6jjiFZ2qZjAw2cMRkKWuhOe
jYZ8cmL4xtG961KE+5lcij2Z8exqYrqqQTeoqDr40RO+e+YpxsUUiPGJxquIRPoWDNwzO3OQtpL8
SNLKhrChiwOvdN8Qex2UnfcLaI4kwW75WNwPWjicxxHazSzrz1XJmtOom2SfY+LYlhIVCAaHd4ax
eAh91v6UWvueKQkpJJSgo+tNO8+Va6QZ32urIijf4jYpZLItmvZoh9aDjZqMUKCBlJnkO/E9+9Ik
zBhtFmodSYBmzcNt4ylCJTAnJB7V5xwEwIbtZ5D6cXtGnOlSz/EvjoiLhE/UelzT+lW4rrYhFxDg
8nADkaylTzZjAh5Ap/KovCYZldm8sKan66HJFfmRadNxsiNYq6UYA9Z9RydCTakk/VOX50hnbUIo
mKsiDvnJ3a7bJhEMwXhBR1IIXEr2wNQ9bUR5ECkezIUxdz8u76JTj8LM2cKV+V0o60PKqC7Ihyjd
YkhtT7GfXpTPwU++neIzO+mNo8yjNCSFp8OmPIZEfG7T+YLHP77xoprsTU8cwzJWW15Vpq5G429H
KRCA+dXMniP/nlWcXSRaZxSLa3xPdNtG2A+8Yar2DFm9c6MPs9XfpJK9ZZTVWJYMpoahck5yrgEP
NgpTleZ0JNadbPYw34mBFjpzq3eCJ27dNi2vFQp1UlaLI1wmNLiZe0/fTHDZ8Ow1yn0ghOtsKNb1
yYTEcIKwCE3xAkQUMxEJFojStblLJ1AFaesczIk47MHN9uABArMTGG+c5Kb0kXT1PTtOM7H3cunp
TnkMAnfB0DJPYbZyYX/qdH51hhGtRcR7WJLoIUkjjaP5ITetfpfpod85Rhif1nRu5YXjbnE92OLZ
8IEvfl9YJ9tS46EeHptcDzgEWDIC6qQ07pKS5W2h8BXb33yLH3ZNxSPxIZnDA8qGT2IiPkq1mNvC
OdLl2gaT2rrpf8OKxo/jD6FRIofAyXZ5ZDhPYZN1z6aiPPKdyjk4hnfxSn2bVEJu+8b8bJaQGTIh
88EINOEwqfCj0SbvhxV9WitvAiQnWUB6Iawl4YokdheSf0pRDIhSSGaLw/DqTD3FnIfYr7IPlmop
rVsPj8AgGcLGxanrGHLTB9OM13gRNU/iMKwiuyYFzItlD97QHmE747WaWSrBTnhSfcQL0cYqvI5g
C3wecUjLQQiMvbeL8C3mtuetMCrgbN2jVbNzKFZPOVJ8bqhn30eSia9p2jGBXmnre8nElmme+zrZ
zREi5sxjWZo7Y1BHSs8Jgj7TCCJnWJGiK1qwrQS6U2+9XeLxzlxiMEpIiQph/RC1yc4LiTUwiU0z
iim9Gba+D9jdJwLmZipr9NT5+ygXfdO6Lcrgmo+p5NQ2ZcLd478PjogCnWGpHc00o6brCLVUNkq4
mkQJgs57c6puJ32eNRXy0NrRwW+KZTfWoHQ8LndGxoAg8uQbER/kV1Zhp5HkQdUMb16RvzcFGNSw
XNM9fJIPXMz0Vk7KnRT6nK4DvkQpUoBb1E29HstbF0DwhH776LG0JVDa+4xGSevNAnonOZiJojBC
ywVpgmyVST0VkEYDaYbta9p7xAMfeVSaO6bcMD7aY1WIC+66FYxePzkULEf2LRCzxwoCvHaRwKaY
uf+BYnXRxafZS7/akEIViyKqWoD8jc+4gjT1PpqPYzm+R4X4LSqgVHkeWrtWeQTImcxDOtNdefNm
dpI9GRHs0N/63DKORIUSh5SZN/6gD3nskLSQQeO3Y4rGIjVhRVSkArpiTp8mY74vmvBmxlDx7I7i
y4wFdZ1Ee6iErw7ugHNt9e3gjh/M5dduI2YRGOaY/OgHS3jxSQCNBjXi4pSO/R8jRmwhLI5dVc73
JJ91p141nyly/ht0MXJwr9NoOhcwqB7JCeA4GHAV2TPSneyRnbx5EG4M9j0BK1GESFtM0meK9YSm
GLi1pzne0d6He02JHpqCT1eKIAfXUdiT26ymPr2N1fjt2IA73L4yT4OpEI6hMI4FBZesapz2lgP2
33jMqJOYlfNUTZIoMs+2/wC9+ANSNTzXM/c1aVne2Q4JhIKA7reePCy1ARCpDalVpb6diswiWr1J
ERSkW7pYyqZhuvHui2kpbmqDhqkYB/PgeuorqYklikSI7qNWe4xBCxPfqA+I6yFietOH7mnunBZ0
ArMQAiZ6VPuE+f7Ld1lNBmTZ5RbkgqYRr07OhCpkwbrp6v4rMnFRJFrt4+47qvGgT3F7cmQDbLoj
STZOvqLSOLn9EDLRSJ6XSTwX8q/pOGc5TD85oTd7TUFFjcpAvTHQn2SQifMsaIjnZaDVl1wS4aVY
nHNcSOzB1Xcaui9tJU6NmJ+r2nuYhl+oDw3zDASkRXUN6YIxLdxZvcWprsKc2KCm5pEjllj7gaww
7kz59N6n1V2XIx0wo4btgBaSLRZJGIVDxh5WxbFl2o5o+JNBsVo3/yk8MAzvPoz9sDzqnrJ7gJ09
WfIpSnhxnd69xGMY780Qb8NYSN6KD3OS+bFfWNMSMBYwRGOr0Bg7bN1U4JrZz1jEu7DlNbWyllW8
Z/1GhH9sMNeTjCv6xyJ8tAquJoTSwOztljLFb9kQEpyeLNkJZQs7s5nhUBGl2Z2cGGkyEe6kahhR
c433koOZKFEmc99hi9QpyZidhUn2Hduzva1yDibe2noqicIROBJNtQK7c4NrcSCKwu1ulqpB1hw7
dsBn4GexDPITy/K8ftNZkj6EszEiWYXKol2aNpWUGKac8+jaC8oKdTWkxfERdzfjMLzw14aNFd3U
stN7Xvhq5/NkKw/mudvu01L95E6+9ZaUwBTMfADoJTZTTSCg8sFOL/m0aRM2Qq0X3aH9/W2b6IZy
k76lWP5k1LdAlrEh+SkweKurH1O+ub0xiXOWjdxpHRNKZbbMxUgJrXJoxywtX4uciEkz0p+rFpN3
MKhSk/WCScBFlSOyKEm/ysM22ZTK/bAJqAq0Nz4IAggCvLrxPm/S7JDCaWmoKhEYjfmJOQY4X4P+
ARklmsEm+lNN5ExNzZIyp3v0UT70ENHxKvTFlpNtCHrCsD0rj/iksMJ9aFP3DVS33BhFireK9B6N
ka62YoIPAi+Kf9xWXCavIjK9bzaTlnw0eZmKtgcEsPwVSPjQFjU7I6dbJhkElV76xFYIKALpGbiT
FEv/iZ8VP3Ecu39HprwTr+yYTjP18PQ36RAPWvR+igJ2P48OSp/OYQxTsh+JaobsMOMF3S/J1fMh
WSIvqFq+3ypd7tFknS01BWCLMFJowRY5idES26jYHeYfWZB1Dg+MFGz8YsY1UBAWwiM9VXwVzXuj
is9piB/IK6bXcaN2S6D3d5+rEt0VKxWiL/VhNKIWP0W3Zw36HkYNK/8ykYcuf8oGiaIbRtaxtPwj
qIgNEAc3gNdCajsZsJ72EGZw/0e29zcL++ozcdyvVMG68suwuAzhctd4wF2yOjm22n7P4/C2yVs+
5yUom5xBH0Gfzwj4Xof21Yt4jfD6eJiMGkT8PhpX/yWdLHWccFUcnKy/Xer+Txtln+SnAV+JLVaU
5qfDVhOoVRssBmcJ9bwkF8WCzZK8gX9gh8AGJiwyn78LDUarC2L1DsmP+V4N72rC7QLB6NLUVh20
EWE4lnXOcNhGnBSIZ0tWjZbvb6KKjIRKPNXL9BWL4iaF3rxRBsM3e4j2xZjJc5q9AaM5d3P9rg18
MN2AilCOqJHixxQoUNGxOHXdDO58SaZWON9n7WijVQzlZigSWvyuO4o6m9DrkzHAbYgMQyF076kw
/fI3rEPCKGr3taVE4+wijTx2zy7j3DTJfrphXSNQ0e1Mt/gYJhOH740gPPW66PaOzf7HAsl/Ku1w
m0Vqv6ziLTe2OxzzuK9rB0Unk0tsXnJPQDNRmNRWtv4ocwI1tGb87DG2YLT8hk77iW/r5LXNfcK+
Kh8KBGrom2H/tNuhcm75JH2b8ClQuLoULvSSsrPOebx8hAOfSttJSa804waPgcZ/SIRCUU1/2+ad
pI0g4t3Y2AQ97ls9vysnf161uouvbieP8GYnyb9HfDeBLJ410gfLTsOj8kgtrG3vxuFQbj0nPpZu
iokXvRnLsl+iKCM21qw+V75HH5UP44KsAXpVdXImknHz4RIXTOnR6h5MJrbIL+RrG4N6aE3/leDm
8JpPL9oteJbppUSRrYs/o9u23kFKHlnOfAJrq5TJVnvnGcRk5sTfxHVvBJJ6YjvU9msfkm+gujWv
qEbNNy3kECHv7aHrc9SgiI/6Cckk4w0V3ypfkdsHRwNpqBvEFg5ZInqZqSatt9HI94Jc1iHBubji
nbAjgcNbnpY4/MKjkpH9ld8mmj8xcspIsztj7qoY1E2/pqXZU4ML22WxfUpGSLLdSGevw5TlAGXA
ZGL3kA6yHeBlPnkYeRre2HNEvGocvw0W1JUZC956LpCRJiZUH/k74gKX6XTNqi/WHF0ec3anbiW5
uVAdCibMGyLgQ0y+7k3GB3NbMM2EoXqdbSKZSzVsvXS0OL+RstIcra8Zw1f/jZA6J5hDSW/XV+zk
40CnUpzrVjzx9L2IvN+yWdAMyBrzwqcB/pH7Jbs+Ig+wL3bttesbCuYoZ3Jnf8xwywLhnarMHx+d
1r8rDZuMpX+m5y75FYQ+O0uxnKuGCzwU4qjE8FRxboUJxMx+oDiZB8fZ5+46WQDa3SsPlg5p7D58
tGD9USez87hi0u/B6OV+8uctcP1xU4m53UXVcr8wg9mO/iGi8oM2QyfTV/nZG5tkBxfHMwCy6PBu
9BBVV8ytIzRizEg9P5hs40VWLnozR7NdJVsKEMVGh6ileRq5TixxVyrUMpmnO2bDzqlkOxChFbNx
C+ykK1mBzPVVWcanO7O+Wmq6Ufx4ZmABo+QtQzyV1ji40fjYl9hcMW8+VzVK3c3AQHZT04ZCoJGn
CQ1B680lCrO4oKWKEaWJCY/sXNMFOvyAthgQH/cl6C8RRzu7hLBUoaLdGyhnrZK6YUjJDUxgbFwT
AEQebCVjpU3CBhm3eYSuvAGPcCda30NPDPabUwXJcd95W71OYxtETGtMzKyB8RXeDeDl9TNLofOv
csmvVk971MOHgliy5p+xAW17EkJKtKjHBJEmjgWDfWLW3ok6fu51bJxSXLc9Le3wH+rOZDdyJOvS
r1KodTNBo3EE/voX8nmQS+6aY0NICokzaZyHRr97f4zMRkZGV0Shqle9EaDJ3elOGq/de853KDUH
IdaIIcLdECvAKxKmihxQVFbqmdsC67a2jHRS2YRkLGB6j6poH722q5YFfCEM3Me0gNXkx9HDQFIP
lwF5sQWRXPUNHFKyAJG1h8p4NF33SP8iYwm6ziWlftDp2zZk1qS1CWezF7LrxHjGQGhtdNoqmYXL
kWax1Nb6ejDQD9hsRTJfPpuesJcql5chtkDjGMZRU+1La3XvfoDCDlYJgRchmR/g4FEUPxYxLZXE
4spE6fAaxu15qhFvm61adJz+SZsly0RjNsqp+lhQqKwwZDxqYUKgIHfvJC2e49lYKYw9a9XZ0JhI
jYa4ru06X9tZdlcH7hK3Qtxlm6zKNxrcRMKpu6PLJJs2SPiea+ON8EkFm7DOdJ1zKdi4rkTjHnKb
tLGif6uxobeNT6vBcFZeUttE0NL+5QSJERk0R3di5UAOfKO9wvDgkpGIfHRTXCfZ62z1S/ruLJR+
JwsCej2pGF7G08Zu7GhLF+EUWqDqi3aZ+3SgbTu7NoZ+xxifvyHQ5egZyamtq700iCIsPvsSahIX
EzQe2zinSFTmrcoc8wSYMhm7jUtX7qqampOfV/CAoidTL3dx35x08G+l9lE4A4AVc3L5KLc9GC8D
hSNVX8H+WQwP9qhdywpjJhQdqTgi1Cwhczq/pjs3liWY+OAD/5a5DszyXGjG7TzQsjPq8RRdMhUd
TJoeVcME62SVafoh72BnmmZ3nmIo7UqclWeDg8fI3FbevccGBoSifT+6FLxhB7kTkd1ZFM3LmGkM
RBUdlG70o5cM5fBCB4CJ4to2HlWpUUz2MTHKHgP4qR1XxFWucJ/dRnWCF0wW9Zc6yZldhMPMPZz2
Y+eePBqyaCgKZstJzJhVuG9u5Ja7dhTeudNrbGJG8lJXjU8zPkGPPP+pVepLYeAGyow2OOr0Vq5w
aIcrVQsonJpd35nVcOpamjkI+7YdoLSDjin/jjyNfU5S57Pvtg/6YN2NRnSxDb3eBk2E2XAIFMQI
uQ07y70vkUEdo8xrEU00ZG6pFo0V1KRRS/KTaGz9QrzkHX/ZvzgtzDa/UcYiq60KM7LKX1zxFuOI
fDLwnO5tnOrLXswlWM5mPBJVc0AptUmz0L7Q4rxte5m/qFFDcwW+ZMNgr3hhk7K0Tb8+lV70XIZG
eEZxjdDbcx4MulfcUQwKJYdwq55JENCW7CUaDW++76iDU3jJk06LY5yfVbSRuTUKtv9hqY6ysryL
wbCJ2SGeYTHSnJRwhmhDvgYMzI26NSgHLO5VmTs9hIPjkQhY7CoHTRgOzPCBu0+01cdcLX//dmqs
vasjofr2LTFb3nUivZeG4cZ+cJJsETuVuJ1MZ58mboXhVBsvkrXBdAusKQA8yV6bmqVeP0WxhIEV
4tTxuIwI13UePKIL7lTETKIq8+sxmj7rsVx2GoZ+bdZNJzTZekG9L32yQsFBMgVgvidhSrB3rGZb
QLwEVDc4tdzQmHqxNk2Z5+QEIs0o5sjbohZXuhbuTa0dIUbOla9PpASFBACURd1V+SUXWyOs3Jug
esEg6c/t87spGa9JhSVVdUIh3tNALPQWeZrzXpoFzhwbJ2Q5rhA1o3DI0P/2nngfEFobHi00b9zT
Q3owGvSxrZ1+2GL4og3JyQ87us0oPcE8sFMQHVPwft1AOyXzkyAitA2vejmi2nMk1YI8G5n9FJZF
t0nwJkGSwrbkBPNx6G+NPR3dWLsNOu1d04ZonRu0WWT7pIfTZ+GYj32CHkh05ZOvF59JpLbtqD+I
MelIypXPEpHoYkDk2WimySRtAJCGDNxraeqorvKvgIPslOF9bTVyoTHy9aUZzTyAOdQqedUEPUIq
4zAiK0sOSbkyynKHYO25bof3nLBACukrYdX2leva1UogVqYDQHaiPuTLXIp9a5mMWjsXNE4MWwMZ
cluh9NYwTzbaZmryr55OtKBr+mvfQ/tfIMEweL2+4R6rJnpXzNw0rWJfjWMqKPIdXUH4bRDzI2mf
U4ayi2RCHU3kAD1zgDkRLQv0qQLEVEZiK5DsM6T/YTH575Nns73ADZOG545SNpkq0sf7HmIvnKqg
vJHhF+HS2dZdhkEDBfaV09vbgsKGPPVgoSXZFzMw8S5mVg7Nuls6GX7SYs6mbunMI4MmLsCEz6pd
q7klPqssBFSenpRz3A/bqZ/IW0tLnb1A4GLBx+VqwlFuhlcmWu2qE95e2xqoleF/0dos8iVvPO/t
2O+yujrmgAtjnDvgN9rbOhULSQHU+rcMRi4e/dpeySUBsMwLCl/iJQ/PUwJIbtI+9Lrj3pEu67Z4
D1wbrB5i/ibZGWNDOTbLxUebJlJ17j0qSqxcN2WIdY/dyp1naF/wMm8Jvzr1tFJ6VDeeyzEIqa+9
OjiTJndfZvWNSQ8DwtB9FIrrCI/1lS+0lC26eT9/sqZEgyut9L7TkZTqObgqHSF7jLYBNjgxuax0
NIjuBtfY0T976jz7ZHkuwpb8JUUItcgi/RKF5c7OBmz03omwPvA78b0JadgonTtS9G7c2n5FnH7n
O2dFou9MedLXIKMmlJT1i+uOJzBVmEY1Yzm13FIhGXMvFAfIiwvWhEXsTvkKpNJ0JS19BQroCVqA
O3E8xgkjLApbY1Jww4w5xBWti7D1XZxj+5bqscXwZ5IssNAnkGh8glduEgeIisSr7kQ0Um1rZ7jx
iu3OqsdNeJX493p9lybFR9a1IxojyaAmvdFDyXVnjNdeal8FlvcgYwWEosZxSF3jUq4RdWx7BKS2
CsQj53Nbn6n1P7PaANgmpnFBsBy6Ris+1X1y4OwHXqp/WF04zy6GXeTctA7+gYAmgYa9PsxGOUMX
WVriheMg65/IPQ9qogoNiEgInBYDQEZsKYUhb0MYMGzuo31sxQyu4PPUQY6kRe6ysJPcOYuNMJr3
BEIQyip6UDEXX5nTCG2HbRF6ziVzo+dq4NZucwldAasa2RAppguIDmIt3xBuuHVGD9tfkX/BX1cz
E2+PvYREa3eMwJRRnyl+iZB9MMhdaxtn2gxzImo/HSyB8ZdFgbGeD2PXjxkeTf6Aa6zMEU37iNNc
tiyAxbEyY8WTyynRDo4TwGrQPbBrLm2Y0BOQa3aQwelgijFaW5KZBqUZDtikfVCpyrcxEBM9zS9i
EhCy8j5YRUSNY44/xJgK3gywqH0SZsvA4QqbtPwjqKpuTUa1tgtqJncyOuGELE+O00SXznFv6qK7
ISYA03os3tlV5/sOEfbKA3TAZgDQJU6f24Dh/xDZG+VjIVG+t0jQb3WQGpaOpx0QZ0KycqPjTCDZ
qyw19uPoPOsRY0atoLWm6wyL2zTIbuow3ev9kC5ycj1zz0ouMgmOWGgYe1vMqHBkbUIzOlpeSRxv
YvlgFM1yG+XswWEoqLOD8iGyM5DAOcKzjN4bHR6Uk8JJKD+iCf2GG/jUsdZGl9oCZeAMUZFr7LzO
dZ6RYexT3RQd/il4M9cwsvbDoGUnXdJbn2wsd2L40H2VI281V9Az8DOaiGKZSjfmhCjWHV4dq2Nz
EjgdAxJk3aWaQIgA32BLA/sqTAkpxn1Kg/htkGO9SdB+XrcCyUcC3htqIXMRaFpXeJgYSMrJ5TD8
cqP5p1K30FWMy6nAT+lwL+gplVe+CV+SfWpz8PqGgrozmHWIO6tS3qZInZvEAjTC/X9lFj3LfMDK
Qdtn4RgI0pzMC67y0ilOZZd+ZQIYrSFX7zQVx9dZmj9lkhtfE+DZYSdEEHpCl7TJ3hxManXHCp2V
S4O3G7+2uiVrGBYEGomlEWNTSC2KO39AqjTaTLjdMf0oIw+DzgBBDbfdtcP1fWjq90xgtBaRxxLr
s60G9ruw30yEEwjk6k+txBPTuulDbCTtJU7VscjC9NbJKuDCXqTI+EHzJzX9Zqg0/Ygzi5ST3j0b
Vd+eBw0J2GiUxXYYN3od9IsG6pOX1V+1HnZ04FSfbldnt40zvAFRjW618ktXwbvXmOLP4huYiu3C
0ON0aZpzcAAeq9XEj/pafkapTmlLojOqSBbflLEsGoxH1rBijbbmc0jZrNv62wCzY9aLsVxxv8ud
q7ib8HaG4UfQehqN2epmiKu7fHKcfZvPICuvuJ0KVvx0mkB2aij0ZEDfvxcrC97QQtM6wBLMpjts
oLJUUP4n/4ImfzVMA1cEYVCh+kr0y7itDHXxHAg/JT5MfBWXaQ4xz51CLLki7jOmJ5nfxauKXqEe
4QQ3mHbWzROyJrRxIaoIr/Lt+Xb6UMbTM1hnxF+inQvN2edkUeYl/U5KIi9TFTzIzgrOdb1Et4Zd
hz7W0tRsaKYMWhvDQzTrCzI5iVndFmNfYHBD1OAOfbXLm6x/Rgq7Ul4fPXCLT09jYz1CtVo6NbTW
vAuOWVUkl9Jx1a2PAkxZtqJly/zQCfXkYlgq3XXNyEkBJe/y7W8DnMUMC9jhNSlplvxYn7/IQF3i
OpuO3/6xslUPgm1c4sYfuWFazposWCAcoxS3KqM4dOgqaBShotGpS8z0tkVHf2DTeAIz8kKyMUyi
sDevctd990kRBnaC+gO4p1z4pa7WwHlfnTRjBT1Fem7TRhewxYx6eJp6Jm8V5kNB8zTxjGBTDJpY
JFaSri36IK1t7HW7QEzWBRvBYrKvtI4dAsSxMYW7nXcMe3xP/wKwDihT1zz2RarDxouH9VA4N3l6
6fF7O5p3IuZ5VRS6xwIZLE2lv2XDu1Hclm2rloUTeOxFyhvXbe0lSxQMZW0V1A0qinieN4000R3k
kaB6vffMPaMsWaWEUT1HNdiDngn1gEWVOIN0m3P/8ptwH6hCvPLvOng5ujCebA+JbhsIrnJtH0CN
c2W/rKED0ZTUqGBoOOdglNq+JATbaJ19ZzKUawJQkpEDSmxq7Ato+fy2HWL9URZfS/RCm8zo8boX
7VMXJuo4xM0W3TKqE6UvzYrQlDIovZUq9GNl0IpgjkFHPUueuyyuD00mxrOUjuITZrlX6GxdcsM2
3ljCJjGYINiOAu1fLCYdDgc3ibcx6Lmvu18Nj9LUS/DqF5V4tdOYERl3ysR/asI8AeZXBQ+k2b4b
ef2kYOSvqtrh/cxeJXHhV1LOOKRs6Vs1W+S8w4Aa98/2yBzeU8YVYCkwXZO8rvXsXHl3aZdkO9PA
LplaWfUglUnvn/9dBOR1h1h+SiOCP5UhJi7wn12Zg6SsiK0HYod1SF3QPUF7rtuAFc2VRXvsomc3
sj41Y5IY+VBDMW1fwRQ5OtDl4Bh2GCqjDbIPLoc6ts5Tzzszj/q0QhvA6KkrV0g81UV+2+UREfXS
uVfe6HxkYjZxZOlthrKMKkS7NbjO1hhZnmUR3ndUaKgne1YoRmmrRjJrErbYo+E6RMJ+G9CbXZEJ
w36li+9hkTzHiiFJgm/9iulRsEp1blZC1Yc+x5iiGfSuyXgJuRDwMXw1WqY0nEh0cF6Rpw0n0emv
ETqQo/CM68amVJ9Ac7FoAu2xJtzPhJzReY2eSe0oCclBEBMxzCVqbSaBMc03QTUt5vDx22q6UZRn
S21ytJWM3TWIBt5XwKMLYZDjK9toXXZlT20ifNwtXrVk69VRDTt7kaDzyUX5Ra/HT3yACMnDbJ3U
7NZb8A+lcdBJaiEvlRtDUn2atDYxvjAudSvzkgAZYquS82nTFb6yPOete5+Q9u/MTgL26xSZ26yG
qB7Uxkf5ehW69UWVdf3kQIgZevven+o7u+w8HDz6poAFv5zM0xh03a6y8vDW1hFoB3gS58Btb21V
xg0iqYKyks8ffAQzOzgfOa5j0uqjGTrbOrbFWylz6oE7n7EUTsnmq2ba/jrXbJyooGcxzh2clApb
r5IvqIuqjaHSI/hESlmzZgUSNrZQ76vZeHid07Ld0hxPV6OkUiCiyl2bsrE4zYH+REjt18rKiGXx
mM7HlXs246pa2XWDsJHTMnYJO3AqjAltl9mgmFIo0mhv3VrfGs51KTBrF2SjoBu762tS4iY9OYEe
fMwimr/M492DPfTRJujJqsZuScPLYIsZ46hJBwVMKMORilkG0R+LeSzegHgS56KUvYkQ7jKkxEqd
sFNgzvVh+KUFKcBmzlEgjkORBBHQlK9kS98ONt2gRur34BgudWjeB1gs0c+421Q5T1YyIEVO6RoP
A1DGCjwaf4wgyLfra/3LI57bdG340ZoMhoOgdbE1TBO3CqiMMmwe/DDfTVW2Lu3u1WvBRRIpAXa8
DW6DIDmGLssyNYRwp0vfxZuMPlwZGNuytA+VqK4x18EsxnIXs02qaraY2bMrlqh0PRRm9b6BTLOI
o+oz1FFxdvPeIwjPlpcuu3qAQJgjs7BL4CawEXemL2/GkMliXy2t2Uldx2GKyqAeVl2FZIQZOdjo
VSjQT5dOTlqHf+9Y9bslRLkc9fzZTOvytRj93eTqRIKVQGvBOzY1aro87u9taAO1mvMybqsssxDL
BEeS9F5HiQ3Nw0ni1wea9s+uq58YQu58EizxPlgvoqPArKzuQOLZxfWdSwtauiIkD3Rk9aVqw3vH
Tl5901tzL171bf+axbE8UuNdoGSv/FfpWY/BONtD+uEFUBKIljF4l3Ux1713fgFAbZAQsSDiea16
yFT+4WsNLhd8uJLTIR4QlwoIIx7mFva28hWNIU2wrFgp3dKgEXPmFUgSmtDbVcok0dBhDhSU9dp1
ObdVZ8k5IgKKXlvvEzu+BVxeMvvyHzGiRkfGs6uepthBHy136yQN3hqygnwmtQs9iHYk+5zlbGev
OYmWpaXdZDTFcm94F/UAHe5Jry1E7yXJxE1qrYD2mnz8J4nueFEp2Jd5loPtHLpXI25XMz0NDHrx
UVbTQ0lJGQfFtUCRexUAtqjx+g6qvxYjePJw57CP4eaI6aLJ7ijgou1QpLiK2NDGeuitcsbVCwa5
/YOZhohOWXMULqKgaqkJMeEndpYsDOkicc5QBbcV8mGB8IEqIZAMBhEaVFcVGr5oognSqmGbplAO
vzXIRrSCrO3Mr2sTtaUf3LZVPDFUHVCsEc3ktMz1PAaFjBK5/QUSJTrKQmM3kbCwCl1u1nRRPk17
2mduVX5N50goJldlZtVPRaTyXdLVuLw6Bt5Vhk45YGdgWsFr5lnNi+WHzNANT7tHBEFtHCq1idBu
XnWzuYAyx19WZnf0ZzEB1RFxP5w6FJI0F/0kBEHg4NUpG3Vn4XtfjShFb2A+3H47cxR3Wvgen14x
PKYpdhd4K9g7qCA6nQE4esb4VqdIOQUdqhuYm8KwzyQF0P/SlHOURgF1E+pz5Cf3iRXW67TMGEtS
6NCZamjbjEzrfScCNueyEYonLtuqCU4q9UA7iXrbF4psO7lIuVAWjHaDJS1v6L21dQoNXez16ELH
poXjlBdnIILGZtTaCEhNAUoZtffSdpp85020ZUtHfxkh7X7oLhDyphRk1oDNZGYoN3Fgbkyc6XNY
Gt3PJr3UaXcOzEeRO+KpH5+4sg+d1UGFrDSx7QPrM49dwBnTsjZzdG6Oy6rlf0VbDjTRWyPgWere
Tel1FyPOzaVhdBmBOXdBQRfXn1DbZrAwu1GC19GGx5hBMkMifCs5GCErppgUCxcUVFHi1A1nnmQT
leacwXGq65EwojpBBymQxleDdtWb60jhZagNEwugx1qmUD7TsGBUH9CK0kvgEpocgjXZgq/wXBZ1
4T6EDdb+dmRfIzC2NkmOe8d1JbOJ6lzadJ0Yit6ZbfRc6KRAsfu1tm03HfCZI6fzp3OflI+A6S6j
ixI6Hq4bH2yE1UPt96J8hEAGvEhK7zlbWy1Mh2aMX6sCUZdWPzBaZgYeIVbnLNvmKCum8HkUZXqN
FBdXhAHcQHMeG3U7taXcW9nIWgdys8U0unZiXMu4n9M6aPZeHuv7hBhV6PUNDi5HN9cxI1aoTmJX
Jw0nVYDSy4kndxt4Q4A0iTdTdhHDvxDkSMI9orXgbTg54Ti+9sXISntJ8WEsLAcLPwv5GODNcIIL
+/J+X9jqFpNnl2UtXegQW9Go32dIwyOf1QC/+alQ3bs12A8tSrkrp2iyxZQQK8gwdfAw23T6+4g1
UC/EY169g+h5TFVJ10MSCG77r8E4EJAX8YxtW91UqJaGNHkK003PdlUG2SFwUDaRJIe0ZRbZxdYJ
jRQeerN9TJjyI9jB4i1pmDMUrXY1eMmylPZCr7NrkMRfMqs4BG2B6GdqiOSLLCyuPU4bgUyrCptT
OHTMgMuj8q1LSRKhqeto/+sIbl7AoBQaIaxblGdMJ2iJNW14607GJqyIDQmjACPYEdPJvotdMNtG
2O+8ahL7mEsMcXgV7GWZFyuXSdIxrU02oWoo7wQMOLS3CSEPlrdxAh+Lv0Tugr8XGwdKDT+Ll3iY
MeENOpvX7BBW4z5qCN9g5iM2Rj/yNHweIvauIxFTMSXsc/IJ06Cb6bSJq37J3IFUHMUkK2Q/HBVg
RdNqXBbavewHuHlFekUUL2cGKNalM2mr0SnGJTTXErNRtsgCINB+HKe0yZBWGA41RjvxfoS8wY17
6zfJEReofeoqseUOGG7aOnrqkTQNgzpEU4WNlgGWXXUvRYjcoZMuI3qPw8mq27LjZtlP7hE5ABdr
MpE22qd3k0s0Uti9fGO0Iw3uFxFHg/zvSMmJ47bzrgjRJmFzKrZ2lr7hWK3gNgasPA5hf9horj3a
3G7ZVqTh+GJdR4G2kAa2jiYMOFQoS1zj2s7362rhVO27G8RoBHUPER3jcRq5frMapAJGQmeRPMpy
b3Gt3NUFBDiaTPG1y7uCuBNRD2+xcopPBL302oT/FNnp05BhZ0M5iE94YucwCUyyFWtOMEHP6HJk
GUHAzpIEpp43etlXCWyLFsiCYz90UVttccomuwp+7toMWuvJUx3iikR/G5254ef6w03puuqY1JL2
ijHpb/qTHRKhWsveWjYoGXdFFMJt94ZHoY5IUIYnYGDiOmjChmuIb7EykQdqmcn627fWQLMBUHd2
NHzb3PWw6jkzUXl11avd9Nr1n19C3f7jW+bRrA/SHjZ//uzPv7OHDG2uTlvOggM4XX37DXYp7bpu
+Mib8eXbTyxyEnZVHxG5x7jeTpCO2QFNKS0tXQQB+XxSgeY3iCX87ktM4OB3386//fZ3QWLMPBbA
cmgl4HYboFlLuZm6ZuY4msh7odksyioZ782BHQHw/B4pvUDpWg/0Yc3cObBO+zuRYJNPTGQ7w8xL
758rMpBmVLW8so3ovgrSy4S1CAyOoOffzzsCFTzXsm0YgsjPaVIAnOJy3E8TLjoEUuN+zOYgQKef
tW5udm3WCS6MnrajYhpE6waUCsYAaryQrVKmcB1VIewBYg4ceUJS+qGs8D2FvsfuOF9plbYZZ6Hd
mKPVcN0efgpt5oXftSSAh9GqLWaxc3THTcNZG+QxNAUQ7JaoDL1ur4dC0RO9cqqHSMXtMtUCpmOl
9+qrbUVfnfFcZJA20Hzo0XDH1XIXZuq+L8Vd1nt3+gSZSOHS8vvoGccJGg+C5EKD8lmCvojGt0zR
mrPUR1YA5FVQtVRxjmx2mSMP4bcO41j/pCcUCBkEmBrQQYU6lpra3TVCDJQR0Moa7ck2h2uYxWwD
+uG1icVai+Vj7HpHSNj1tnWteyHbKxFGeNoskujgP6/skGzWFHGIaSPC6FHASKZAjbI/ugQIPREI
KBbXvh55h/mVuHX6RocSVULL7rOKg2aFxxylTDUCFQ7Tix6G6CFFuc2orwD67bE/cGfovsiQ82OM
DXANyoYjgTlKMRYUtwJCj6Rr2/n+ax1hFk+JMVgBYYEq/Nyl0x1TqvIqcw0ANrbifTC8ZdKqlxLP
9UhRuCw9HrmTcxZOiL1Dq6wbXRvOmCgkZyaGBy0a1PHbF+pdmS7z0N5KV8t2xWSrYzl/cUHU7b+F
Y/8R0/2X/On3/4d48OvovSrq4rP5MR/8L5Hi/x+FiDsGdyRJ98UR8BtNCBRktf88Vfx/XlZ3q8vj
avm//vb0wSVS5X+7I2v99ftc8n/6kL/HjkvrN0/yPI6nG640dEl8eM/j/OPv/MaxDGm7HnQCXXgW
qfZ/hI5L+Ztp6J5LCLhuSGbrRJXXv2eOS+M3hyEK4nZcgY4wXfPfiRw39L+G3v/TF67eXy9o/Uko
F/+jalpZEZtBVFHGdryyiHcF2A6vwdLPvSuflIfb3jOyBzK+zxT4jz7Nb/ypu9oy4z1eYmyWbb5J
K+vUdjhs4Eu1Xn1Kyjr9Qqawz7Qe9lM2YoM3DCA1jDufAoNCDEwhS3ZOVtQ6RlI0Dkj3SlzMd1ON
PERL2TEgFSOBLbvg7gMLg1fq3DYj4cldYe4SUZ3ADZ2knW7HtHgc+xwJr4eEk3hDFp+uqMoLQlcb
LoygZdlGw2bsGbenjsCymccY8vG0kHFTZ645R3g8IUNXt2YE8tNy0XBqLZNJNA1X4PVOJfoaQStL
D7EGQkhnoISFnf84FdKhTRY9Nl50jjXw87p+jfVsg/N4WmVJ3R6tzq0WtCR69NQsxhZNgWXleBvY
A0j82OIBbc4+dT+GCzJHAZmDccza6ThOOnock2emjYXxRdc/GPy+1q4Gn8ZlgiCZ0yxcSG0QTpEY
QuuCSKeARQpnDI65QmEqunER1smhF6VHX7K/I6fvrTWCaQPIa/io6vJzbMWVO8tO1MhpgM/tMPTj
xVXOe5JBZ4TyvILzfpNH6Wc7VmgxfHsL/ZDJK0jDK3rU/mHASmJPxTpoaYUQI50yaqcFliEuaOod
Smh0BLYOhTnS201eoUcrhjBmSOFOGzbCzl0v3mw78O8xaKMncPOM56UvA+dzgIVAxcc72NokLkiL
MTJlWn9bFxb6UC+bQyPz4jpTHIWTvjdG4KyDJJvWRImELxXerwNJffRaUf44k0Xkg2XhmUgayMby
jBmKpgOZG05241rVBevVOocQA9sBM4a+tCKbeU61ybVw7kh7lyxODjpqf8P41JgTxzJH1BFsGnKX
Ad7t4q6+RqG9tmV8XYX1oR3QYUhyJhELKBc0o5tuMLYf7LzcgEy5SrmfjDqtmFJaOM6S8a51igjt
KLx1uPoY+g7//qr/0yV9vnd8f6/4416yfG1e//vb8h98FPM3pPDBazkTrjlePsjXbf77v/jPf/OX
f/v49ij3o/r4x9/fizZv5kcLkFp/v7TS/fjV6nyLYTVSKso//u//+n0BplXzm80qKnTh4r00dfv/
LMAA6H/zgCkYLjIu03L0PxdgQ2fVtk3PtUlHsrlD8Ks/FmDzN5uVd16ZpUublH/+dxbgvy6/miHQ
+Du48lngv192+0bzVWvN01XsUfu4tSPIHm5589178ccd/m94Jm6JY2hYr3/26PPPv1vUUd0AYiS9
+0hhMxskaXSZ0G0Wv370+TUW6TjL9L7+4+9/vnbem+8fnRHL2EfUwMdeVNHcgW9WRpUmW9tB7PPr
pxA/OwLjr8+hj1EY+KIcjkFhso420jXvtD4yrhMgUg+s892p8GP3MEaxeC4sieVImOOx7WPkQWmR
6wTAWWSAuMJCnP/rF2XoPzlwzszvD9wJssp1YOUdDTZdz13pEWiXAOGus9xahUXdrS3m3avIzRjF
lKP+SnA0vJrYNpulTMfu1KdqQk7n0WctcOYTdFSkjzD8GyjsWHfw7nJO0sFzvftfv+SfvY3zkXx3
IiRtAFqkrbtjkzuYNzuSn7KuKde/fnSuoH92IpjeXx89jKBDOG7ZHQ2rjNnMFM5W64RBCIcKT2YI
n+LXzyN+8sab7l+fqDAzmcmw4YmMxnvxzYDkWBXo95hMOxBxic5w04XG/KUB6kUfnfsDd9FBfP76
+X9ywpvUi9+/i0bXMb8b56cXey84dtahcW5//dA/+YDM+a397gPy8jbJEo0PCA/XwnbTFTjgf/Gu
/exVzz//7qEbAYwuC3jVZnsph/2onypt++tX/bMPfj6a7x6axDR0ajkfvIwu0/S1jtDb1u+MDv7F
S//Zu/LDCuOQD+hy9XfHfMTqpS9LoNO/fuXGvID8k8XL/GFh8QVoEksrOri6io12eFvK+r3Qxy3S
GqTF5RwvdE03YdHQBXAQYjqOTvPEJfWGSZ1yaQu5mx74vyBQgu7feQoAd+bOcpL9v1hnfnb0Pywz
flInOiybDgnXXZg+B9brr499vlr+2aH/sBjkXjdUHtT8YxNKzELKDnFTuFWrPbNNAcCCVcWbVdAN
fTezIv918+vn/cnxiB+OpwOX6nit7x4S0WxUGmH2cP/FifKTQ/q2YHx3Ik6xcDUnZTQ9t/1RsYAV
ZtLdYjxqaVZPi0be/UfHoP+w1NlMm3KNqPqDo+xmPSWwhVxFR/I/e/Qf1rfGa2vbJtrz0Dt+uIkQ
JyxTt37/9YP/ZB3Qf1i94lYa01Q5zoFp4J5U6EepyhVjmuN/9vA/rGAdCepCi3znYDrlDXXrbjC9
s6aK3+vW38vG299Pz+9LmZ+9+vnn333Cnid7I6eNcsgLM9waCKmR7vQKV3Ngn359BD9Zzb5tkb9/
CmJEpa4i5xA077nNnHlAxxQ+106//vUT/OwYfljO6trxzbi17ANzWwZf2qYjFwPItPrPHl/+cHJW
NCtH01bqGGmj2FS2LzcycOXGw0m5+/Uh/GzdlD+corWvE8eV13RgcznBnYIXC2u6ToDi/2/OrqS5
bR7I/iJWAdx5pUhtlC3HjhMnF5bjfOa+gQsI/vp5zMxBQUSxRpVLSkkBRKMXAN39Xq0i5WeAXAet
xxbAulHJzdRqx0ugozS17jyMeAN4QgoQj+84LmzDDIUbFqiRIk+x+uaJaLwIKl4TFNmj/BdEiC0Q
QyJLAXJC0/LN7RUsbYLk+DsQhCRxGhogSkWpAG5cGipVawBK3B5+wRPNt5ZLPU1Jo/JyKs0A4NXU
Q2YF1WPdOQ5DlLCoL6CcQF7fZiunhiWNlTy5Eoqu5MhtBUbo1B6S/x/WUD+rJWqRujr633fCRcu7
7raJI2lVOw0O0MIxCbqriU/tUt90Cvjib8traXRJn2hSZuB3xOgdivZcEaH3HgWd3u3B6bypV0Kd
Jvm8SOs6tHob+SmMEdKtkVfgWW+K2sdRPQYgfch/ABahecjDYmh8wELNdIEELRkuR/vjGbCm2orh
XF8n1eYtvHAuWTFGTmOU+YmA73ijT0qFSj5i3+cdNck7JqmT2MArz0/RQIdjpzfGYdR0/QQWoXq/
IsvZS12T5byyixVopsgIeo6xAicFVgUwKZVok+QWOZilkYGvEv0HqKfkoNwCNFq/5+B+ALaO1qjf
siGaHizAKx25MvSftz9IXRKp5E6LrlYGZOTLU8yAOlJGPeC3HKDcAxamyX/inwBD1OMYHVcJClBC
Rra6M5U7S2fat9DAUVjXpvY/s8qBlSnQdggO77wHFFfUa8b3rq9R9oGkjRFEAHL8UqEj6600mX6M
64G2m9jpxErc+XMA+leyxJG0VGkdYAqAew91SBsDr3CFFWgDcOLfiuYrSAKGb/yQ3PUiQBxJDdsW
uD09h7klRkm2oa2jvjEtpzuNWVJDvJV06A3FQswadQ5jqtYbQ1H4ijVf93boovlbAdHsE/EicowA
gA1oWUfxh5sYFvpK0XGwQ63HSoBYUqvZl1zouZExXoMCpDpxa3pM8sJH0d3X2yqrzY75351Ggc/f
Y+PWEerqiOjZecI3tr9QhLlrNpFfbf4b3O+n06O2eX99QY2MT1zmqu7L79/9yrIW4t6fT7pYlh6h
8Bjo1NUJ+KKopWt8wO8AJEJd2Xp1XsKVpalSmLDrpjHinkFsm9HLtwCo88otGF621ANZtTdu0Ep1
GHbDjj1g87xoRSlmG7k2rRQ/YDqWUMwa5xG2j8mpA2yLvu/Q/dlMv29v2nW1o6pknSWegAHjoJcn
0jX7Hg0NRZW+G6XzZHNkym/PQRecqyrZZcmTseugdSd0uxrvfDKa3WDWgF0NJ2VvoMXsLbecuex5
hs239RwnCaDLoj8W/4+B7LpsWPHz9rcsKIoqGTFrqk5zKtCfqlw7JSVqm+o+AxThsL1v/NnuLhQx
BuAUEvd1djLKHjXSMXixpxDYEn2FRMvtKZa2TIoMqM9mJNcwRc7OGvg7leEzrp4ccP/cHn/+1GtK
J7kIYPk7E6D1MhRSdPoG9MBISPTmii4sDS75iN4mLUl0ACLarEIFErIJDwxIBncFAPrnTfNC+ibK
YVWYR3aqzdfRrDZqd+dzMJUcQI7LE40ATHLqFXRv5npvAVkVuDW2CjyC23Jf2FcqGTshSlZ1QNQ5
zQX/tEBtDsK1inLWENXf900hWXsMBC/wPmAKbqB1P4nQkl74HXvi/X1ndipZ+oCu3xm+Nju1EVjl
WtcGUhA4RIDlrHq3l7CgQFQ2YJRMtGbag7jZrr7MMNCgAblz6HnKC+1B2UqokRGQtBF42t+Rvi23
6CfSV3RzaXslsx0dHoGRM7YDBXCKqKHstmWeHfDo9sMEh+qdG6z+vQQjT1ocTmocsUzxlA/qS5gg
qwyAg1cwWAwrk1zfAuJIKyEO1wY8T1iBEwLSxo6ec4J6ytvbe90/E0daQAqWYSdKGisAgzIQjcpq
H1WqTxHdd/dNIDkgIG3FqASJrADv+l94or02ChqO87a480Ip3VotlaZCrUIzoGqBal82kwtH6cPt
j59dwb+umSAr95eGxqgy4MWkACENbkHthweQQ+xGEYLNenisgXaqi/9uz7SwD7bkjEQFos4emcMg
AXoowF8avfX0YdrfN7rkh6YZiAb44WZQxWgQb7UyBCnNCCRdvIdv7ptC9kSpVlOTO2hpaXHiBN8Z
qiZp7Q4opb9vAskRKV0t0DOPNUwAkQxZ8zb2xvvU4unu9vjX/QVBCczfe43q0BrFzkA+sn6baXIG
s4ePe7aLFNqdIpLsOMvsyiQD9tii7F1VQ+0HBSvL15lsaGWGeT+v6atkzbpD2mlKMUOeovScouAF
mC2AlNfmMntw29yW1NIskklzUPYBvwsvj4o9Y81yICpHaXrk6BaJbR8IisrKyWg2s2vLkWy7xdND
Ss0EmOVdc6h1a1fkw0EItqGARgLawqaqVZ9r4Fa9vbCFlCASCH/rAOhCxjgDoc0Jt/oTmD+9Ca2f
fWZ7tE8BxNOiODjfAL5uFxvpijAXDN+SDL8L+6HMRCkCIHA/FkAYSYtuX1bKivtdiB1zVdpljBV9
BipZtBwEKK6qunOtfFsR1dJ3S/ZeWABDVJX5u11ji4jhJf7zE6DJ3PaAdnY336UrOr20AsnuLWGV
UeQUIqD5uVceEmXllevPOe+KdlnzhBfHD4raWzC1YwX2g3WOHgFXDfwpdRO5g/uRPgoP/Mp45Nto
frwfV25Df05N1+aUXABNqmxUkXoIGj97NjfArdyMLrqIXHR5b6hPPEDO+bd3aEluki/oW6GAaLES
eJpG+1I0fB1F+3rf0JIDKKnKbINjS9RReQQq8acZorPg9thLeiXZfBaT1hrwVBowAS4JEBnbbyP6
cG8PvmTgpmTgvARGQD4mgMUb+u4HImINrIREtx403GMeodLj1iIWCuvDNt41cWZ5Tc3iFXe2sDRT
MvWMVShYdDIRaE101pv6dUBh4qABNeb26hZ23JRsvSbVNHUglgkmtAA24LVNUnafMpmStQuRaW0K
6omgQVvbS9sMKMi3wAhw34fPAruwRHSioLmwt8YgA+1bp/7S0m5Fm5ZEMv9+MXKoUcsC4dYYdGiy
aJOfhf5++5MXYqApGfLQEkOkEz6Z1sphnIwCGav2BIiS36Vgft4AbPO+iSQzrqZOww0eSmPjSdmZ
ISDqzQxdygh6RHm1km9dWo5k0cwGxA74B5ygzgGoo6FQMgxEBtbhAh1/4copdOGEZUqmPbQAYEHv
+xjoAnAIdX3kLahUUAmc3XcdJoZk3g3g9AGb2o8ByY4j+OxRUklzYDKuHRAW1MmQLdiqkI9GL3VA
whMbPlTg797e5aWBJdMlFiuJyTDwaP7KkTYCXfntgReSVsSQLBfK36s9CN4CgLb4TRTuQQa4D0Vx
mHs6inwXmaBzV1HJUwB0rkxftPDbyswLpze5GhG0fTw3KWyPH+tT+dQ88l21s57Drf1i7SZEVWND
3NTPd8ZB7G7PuSRGydx1VKCUgKwYA2v8DlANIBetjDvbwZW4PVfVX/qRicSoEWswMPrDvMGLN4r7
lh8Kt3LPX/3nQ+L+yrfleXR3px/vwqObE1iJ3PenObbPb9WAhvCTreLZ/p2nIkNyC9xqSmuIIFwQ
TIr+YUh/317pQowyJEdAVd4D6xcLBXfrBq3WTRLiwLsSALX5666JUfIAbCgRPkqMPnj65g3V527i
ofN8B/rCp2hvDK541IIxSF6hJOf2NLzr28IDKVcQ+6lP/cEHgpF3pwjlQkMbDesZiAGhLMUWLLBm
+vW2CBee34lcWKg4kxO2eLEJwNz7Uj4pv4oHa4NW7a1xVE9o6V15nFhQdrmAsGmGMW0VfH+ufQOG
qFtoKz5jaWDJZYCiaa5qwPfXuOiIUzetPNUsCkaK80M8lHVUY2B9F36CsZA/VA+gEfCdz/arHVQv
a+U9SwuYf7+I+p1i6kCJh2RS9iPs0AT7dHtnl8aVvMAI4gNqMoybAUaiTQA4UY0rAWAh40XkEsIi
6xUgVWJsZd/6owcqtj0IElxl8x8iMKTU+WgPcDMPb2cbe0NWLHKhAgeA2X+LyiwzA8AM2JJhi/a2
Q32wd9G+3+Vedkx8YK9ugGHvoePD7w/2vvTBIbJ2/ZqFdsUX6JIvANNVQZQIM6PqbdpqXro1D+QQ
HXCKcnFpwSLv2jS5jinWIzaqFeYRtseBpjKuaPOCMsi1S32TgWC9xYa1LENzHTCl2MvtL144J8l1
Juh/TGpC8MWxBhYY09eMtxH3lBKg5Lcn+JMIvCJ7uX4kBRaEAhhY7PpH9A11Du6scABgf0z24e4n
KFjdyAcZ8ab3xk9ADAjXOPITOhwf2hUX8yePc+0LJFeQ9Wls1+28xkOnuuAcPFlbcwN8YA+IbDvr
ITwbx+K3vW225a5YUbmFGg+06f2t7IOoNHts+RigPQ0oAqxVQXHTDqAmBrPIYUIxXYYMjZ58Z4Yy
bgdgjR/GqO23ROiOpxsN3yZNODxoiV4frCrM8LfcmJNqfFeQsDypMbBHo6Kowayp5jjmaoWnsgEk
ZMyogdl5e/cWQrSc8zH6Mq6jWBuDKHlQ6Dsztyz+fXvoBZ2Wkz3FZJelWVE4zrh/A7ftI0BQ/NtD
LzRfkD+/XzhlMjmTWjsq7D13lbf6iT9kr+pBnLODdcx+5Eegrq/VOi/cZv7En4up1LDIQfGGqViY
gIgU9OFgA2qjn5YCVMjYWXEASy77z5H7YhqQM+RTIsgYVH71qYFvChgbkSte6xfr2flZPraHZpvi
Tcf4Mh4HH4oSpCvn3EVhSm474SpgziesUDsbb+yr/o085C8sCLfdt+S39Q0sv/TH7X1b0jbJTeMs
YBbgy4KrgNK5aBTPXLVpQedurqzlT6i55grmAHEhRlL2Aik6uAK+mbYgJHWVkzFHBPwRPnDQNgJ/
0kPngS7HtdzWNzygvuHoDUYKN8e7I7iT9t2x/3B+po/mR+gA0cE1NiCJuzOCSGdtbeg6vWT4wML6
3uDVCCh6t2W79BwoV/DUiTIoucA2DlvlPJxQSPWleLVP47F5guockzPen1Y87sI+yhU72tR1vcln
hwukwAjcSCFgcwvU264sZd6tK7soV+z04RAaDOjlAZDZ9sNX8pC+mIjm9pu9r85IqMdr6rIwj/23
tjQj59Fc9hRkRYyC5M7r8Wx7ew0LIpJrcwRor8qmwdBGjRbUDrjm2heh6iubveBb5aIcFa3Z1Akx
OuCOQUld+jxau8ksRVO5yiZEN5gB1GmM/YrmZr9/QPffOTyEJwV0QpvBV3bkpHolbto5asWe7xPX
vNALu01EDTyuEQvipu0q5LVQgBu38h61JKxZyy7GRtaQ2xaDNpXkMZ4+QN25pqcLrxJ/DsIXI4tW
xDXQsWZvox9VH7gI29RTnkHQ7Ven4pDuk236YB0a3/bvazwif+LHxZSN0vdjlkNQTJlAfAAUb7ba
xDar/TWzk9wzMSMwDM5axbzpDdyhj+ox2ZdbGiiPlq88VIfoKX5mj+UxXLsxLBj6P5U5lWGCcQ1b
028AiHOmnhHU2/EAXK8zWMG92nce6FEgkQFWj31xNvcM4rytcX/uBldWK5fsWIUacqAhjMGbuvlJ
3dT7+vMhc3GCffiVHLe/KnebuM+xhysT+Lk2zg5cHVvifsZ4jEndz+Dbl3yz9ro1O/9rnzKfPS42
NU/rgTUgRQvGMxAXj/UBnAqYddiQM7oNPlYWfH0SuUGIAwwv7WLYNXjTfCX+lRT5yuFlwcCI5EbB
iZNPICqEx3DqDcfrQZ79vu+bJcFocTRZwJiCgZH9yAA3+HZ73KVLy9xyfSlxSy+GwQT9GN7gQIQR
nkGU4XGfHTSv8CM/2/At9+LH+jM74HHz3TmWzyq0cH5gvDP2kDlwXOx5G5t9CFpsbIeWbrvxjLvD
SnCYhXNFm+RuoTieWqApYjtyILdoYKBoQcGdZk9AXAV74Fqv8Z8rwrVpJLfKBcC07RgijE/j1twZ
b9le20dHoGsdyBb8TAfQRZ8d7/aGLanYbDkX0kq00bYdsIMHSZViw8zG57ryft/Y0vnX0SawwhsC
1mdb7qh/MfJf9w0s+VPwTtp1DCj3wIxRPf+oT/cENBWN/n8LwxDCNjUg4QaFulOjr8B0XgloVw8t
GFgy5EiZiirr8MGNeOfjkdgfcbpyX766gRhasmSgwasAVMQ31zX6fSk/m7Rcq1Fe+mzJmA30PTpV
hrHb+KHW3g36MPGvd2whPluy0snmxTBRSISbYttF8aEpx5Xgt/TVs6QuVFopQFtXFVBpqkduqH0v
lHOlvd732ZJtahwpxSEcxwBUfx7o4n6DHu+eMAKJSJZY2oD9d0AFCUsE34uedS+tkj/d/uwlkciW
iJRSA34eHEBK9mpm2R7V51sjXys/XRpetkde8tQeIBVha+D7KtLpIEilb/umXuvhW1BzucivLhQT
D5HdLB37x8hMj4bpSpS9+pKnog36b30B/yGb1BIkm3XzJR5eQDLlEuujBw3ObeEvfbpsoUhCD31a
9hjfDI+tnrV+AkzblaC0NLpkox1QUU1z7PugmpxDVDknx1D8+z583u4LQ+oqkoBzY+xQQmZbv9Oq
jJ+BRJ7d52zlUr6hsKa2nNouaGjTgdUJiOBIqnYrQr8aq7GpsqECPbIqJ3x7MUSax8FDt6UKSPjq
ERTHTZz+tPNSbG/L6Xo3FyaTTFd0AH5ko4hxEQLz64QncjTagHIEbV35MQJWMl5Rd3YMPgfrDDia
FaNenFayasAGj0wXXQzX3+8LkEPkLSCFgILdaRQg/NZjWji7XBzy6DMCN9nKYpckKxk7wZs6eEay
OBitEizoFLTf4T5VBSVeFSvN96Q3Go8XBUlAeI0iFwBlm/qPyKH8d9SmLd6KHD0Z9glRAEbbUeUH
yIxBANAMJn+0k3FccacLPkmuEnQGykkIBrDAiNInSqzn1kGGj5krYlgwO7kiUNWtoWSkpwHTNACh
Jkezt1fi14KA5WpAlDI7XdZXNABHF2C2k3ILhvddEbNdUfW4wJjpr9tbuSQi2XXQcBIWWMoDmryj
AXZDgeqx2hi4tArJeTCVZlTPdBqQKiFfQPXoANgg/qk7nO5RQ4EyAwbumtsLWfDgcsUHmhLAvaNh
r4EGpuiJl4MonBT/ibW+0wVBGfMaLxwhSYUG6EbQzaUNGAh0NKHwX+Vgr7iqJVWaf78YPdW6Mqes
YQFSxQ95FeMxvHy9LZg5hP1zlcDpQfaC5dQMFWC2g3RsvoyAJnUrCki8HMjDtQIIOk01P5hDv92e
bWkhkhskVp04XWjTgE+hN3agDxyUFVVdGlpydWlXODZ4p1igCf2zIZnYt1E67u77bsmj9VkSligz
oEFeAtxcy0D7Fat6shKgF5RTrmYc47Azcgeewinrl6Fuow0xky+kiF8c467GBNWRixYrQBIqzIIB
pFpf7XlsTwegiwE+GcgLK8tY2AG5bnFsY4TTwiFByIAnlIVWcXAqsob6tTS67IrqZFB1QC8HNlEf
QpLj+tV+v727C47IlBzRlI021EcjGPpshcyLKZIj8eNk/GideuUStmBn5rysCxOOQ1JgMIMEAGGO
AH+vNF7SAaOhoe9aCo7SJlaQ/8j1L/ctSTLrimUh4Lzhj0Y+PoQtuAVVmh8yADgzsJM7BEgmtyda
cHymZNGlzYHNWRo00AmK0+3+pSjU3w4wkG8Pv7TrklVHbVn3cc5pkFVA4AcFB0V27r6hJZtOO6XK
0enCgoqmp6q39zHrVx44F4Qi1y8OQhR97KgQSqduVNG8dBnQ0pPonpY41ZFrAeshDmurFV2QJBWn
Lqi4AKxQmEOQFxXZx1ZSrKxjQfpy6d+AVsRpjBgNwlZ9BeXFyemNFXv4k8S9EngMySBaJbVboJUS
lEriyJKqPVh76aCa78A66n0UZKAtPATIJgCVxe88iYkfdcBqJ8WQbqfKMPwW2M73hSW5LBDYpiX2
q8RJBF0oO1szwUetg/zztqItmL5c44e337S1MkGCJNP3DO2104j2zqRMBqCh4qgA1AnkqJK1pPLS
pkkmU8Vaiqt13wVd2PzILPU5B7fMylKWxpZsZuioLWp95kcX4aPetl8tVFTcltLC0HIZX6tYBKiw
YRPESekVYOwRYPu4PfRCfJUL+SozNxynwVcTUPeiL4SYwwYNdBZg38fw2JmrhWULdi+X8pm6GRe8
wYUVPRtfy8ykbpiO3yOQKN25EikIalwkOhsbyH9Ufk7RD5HabqI2B1v9dVtUS7sghUIjt3AOpDWo
bs06aOIJ3drm9vbQS8KZp7yIgCmLWmFN2AWQGHqF0RkuLi9nEM3f+elSyANBCiCPKwgftAsC1PH0
B2qjihXBL8lF/fvjSTQmTd1D8HqmAONZrXFGs/vn25JZ0k/JYpElhan2sNg21MlGj3XnrR/7LIjb
Ovdpu3qEWtoByXq72gF/xzh0Adh1AY9c1aGLXsnGdShJ/dtLWZhCrtLrHC3pSQP9ISSZiWC2dc0f
G3ZXMxTQeWcXe6FDeaQXbBgwPJg2jeEbA6nP7e9e2F+5Vg8k36S3cSPFY7M2uKE9iqdR7dfKM5dG
l8wWHNSCTJNG0fvm+CTLtpUWrpwFloaeN+JCImyg+mCykQRtRj81a4zcJAYhwm2pLCimXGhHwVaQ
gxO3QyWFaW+sAiC2SsIiz8g5SNtb9n/40/8/NDFsq2S6egcq+5oNLOhBHwrSJ6fE+VsYK3u7pJOS
7TqDatfR2OMRwwLPInob6WdU6iuDLwR3ufRHK2v0MDt2E7DJ3CigOMzst0IHPH1b+KH2ydqft7di
aZ8l20U5YzvVptkEZQ4ewhoENr4jJurdHn1BRHLVzyBiVtuq2oB66a0tCxBIBYJ/uz329dpkkKxK
RpuY4NSOwNEeDLwtDhGMdtyILARCvmGVvhHq7da0FfHZFkJ5TKceoNSMobqQ8i5+0sxBfxIq+kFm
QP362HGHbxVdAZNVXgznynREvwHrFUndTufU2bDWznQ3ElSNVrb4qnCoQST9EX2K1l5DmY5aPBBv
jGwDXD1Vu0+ddg0F9XoNIuaQQkDW9KECytPw0Fk68bHPxrM21urMO7gRAvyECZsQfEYF+O+lkX+G
4YhiVHPfi+lJH56b1qF7NOmYr5oWEpzKtMnlOSleO+Gwx6SoQ7+s02mlY+GqzlNdzsy1g1XjydRW
jm2X8J84ETo7w7T5L0fr+i/9SNNnI1ZQjwBHHb/dVqKlPZDU36FqazdZxI+23e4LU/fMTgeWPvFv
D3/VurAiKa3LyxpYsRHIEimeYTakROXhOLJ8f3v06y3KGF6ygEzhea4Y1XC0ozZ7yEWRcdcUg7kV
Me8/gYZXeZ1ads9lVmtv4WSK70bKTH/Uh+zYF5a97yl6eGKgn/mJCVoHK7aFCwzMLGjGQvt9+yuv
i1j/J01s931bgJ76WDm9AD/S0AZK1mWeScEZdnuKJcWZxX8RrJrQKeIJzGhHRC3i1zZ/C3vx3Dnd
s+AzotXMmzwZa8146hw+/rliQuxSWKGDEyPQxlEQhgaoLqKpaWOfG6n4tJup4JvQ7MrPTtgRQIlS
mv1gU2k98aiqv/aRDsj6GGjOHagBeq8XNljaAL/A/ku6pN+DQzAHCorDH1Q9bX+oomh92270j960
po+qMfs1NO0FzbSlowPKcMx+Iio7RrqmnTvUmW7sKa8/bm/I9UZqEMbMynC5I1OpY9+h+F0mUhec
2Nami8bfelshpadtAalr7MdJOWqG/dFp5UpIuJ6X+sNT89e0gF9hWp86zVHP9Y+4DsHuSrZ8KLda
r35MYD8AW3WNrruuiN2mUDs/HZLau73mq4cazC1pxWDGqiPQXXq0WsNNwQFHk3M6mh6j/coMV98T
MYMUMIwalHYkYgM4AlF5alqvNTi49j3LwcqXiZ/6AP6Q22tZmkkKGwUTuZOFYXOMzRqN7pOmvoAr
O91XI1itUJCMEittHH7cnmxBcPL7rsi7lnWG3hyR+N6E6CjOc32jRefJWVGLBQ8kd6eD4T21CgBt
HXN2aKbXqXBAfrO27QuDy8UTQp1AGW2w/hhajt+EEbiICwsiy7WVY8KCeBxpL9DCVwI21ujBXR/T
r4Uz1N5Uq8qjaLpob6LUf2WeBY/gSKHQYPaU5ZxDu5CKKNvm2E3Z8107LJdQJGlN48Hqh6Npprqf
iQ4Cosbk9lPKN3EeKq+351lYglxPMWroGTP7pj/mk4G2F6RWzhRZ4pWnxYWdtmdjufBpIxkKI8lN
diy7tN8JplVepCuJB/IcayWiL00h7UE1ioTqPeuOk5o+WXH30ApnW9P29235LMRJOTPNkUBPWgEX
1RX2gaVFvakS1oG7NX8ODfJrNJznye5XntjnM86VKCnnqSl4tWyNJN3R7ib+2JVp/NRVSP+hL0Wc
YmE2uxLwGp9ap7OvId77VkS4oANyDju0izxUDdIe43YA7/MUCTyWic/7BDjb6IUKDIBT7tsuYsdE
6WuvKkALXZWAGS+ro6YnvxwzybzMGVaeyZe2a9aSi9moKBqlIlZzrLQ22xQAwHNNI3qYWvENedQf
0zCdipStXPgXVE+GuyGZBjZwiqVZmvPN4OohDyO8aRqmd1t0S+NL4TF1hpy2lLCjWSoCJMQ5suUF
45GnZVq21vu2ELcsKUIWox7xxq7ZsavREt4aO1yxdk6i+7l4pixfa5Bc0jHJJRcMTJGtYjdHLVLY
BijmYAGP1KfbgloaXPIBlDTgqu2xEaaIy0cNjBnPpjHZK654YRvknHDJhqqddARbME/awColv5lG
tY3Is81dny8nhMeuBXEfyCmPXT6ADhjleZs8ite0aEE4ckrViJx+cBQIh478oOTK1jCtFX+1NPT8
+4W19cgR4TlfbY5t35yrJPuKlMqdQpd0387A5QNn2BwFnh9MFL64U06+F864dghZ8BRytlTkMfi+
cpxwmtYO7KR9RPYdfHeDA/pcFLhm40unr4XBJTlJyp/GqQIQDZyxWR//sFL0Z/Jorf1maWxJ99sa
T8kTxR4UAy9dboCcloaV496lmv+kT+M6IUavsCN4msHz2Hl5thZ1FsxKrgMiatv1tBrgeBz2LbK0
96hIvxRhuGZVC4dAuQ6oGC3a9LxkR8L6c2Ppw4GCpa+sqLZN42iNwmBBjeQEcB/ZBfixEXBAOJ+A
xD6plCchauUzUbUp9gyQXj2NlVKF27Ip2UpMXRLd/PuF3dV5joLILGTHln5pzO/IrxT519sbvjS0
ZNJ1jdOgXlMc/KeW7mNH5K6TRq1nsSTxb0+xoLFyijft4OBCvNUee5LsK2d6mvLqv/uGloIZ5WNT
qZrBjsB/3qeAanY7imvlfYPLViw0YDLGLRTWqsA3BT4wV3WKcGX0JcFLdiwKNOPQFP6IZM37CDb1
ijTbitl3wdJSXU7qKmIAsYIDc0Mt5BfVykELk5bP4M1c0cmFc4Sc2TV5mFFFg3T0qBkAXK98G4AC
o0/cclMATI+tfd+pS87sdrzRLK7m3VFJhQM2iLbkvhMp1BUVU99ub/XCZsh0b30R9mmn41AkSqve
pYXQfWdI6BboBNFKRfWCe9LnqS9sOMabJnN6VhxVozgrow2QDtO2XZMX76icV1ZORn8u7FeuFLpk
zwpJokZlOjuqplbuy4bb+2ZS7QSoDKzPtkLnqubjDmVv6ikcPuiQ2H4ESsBTB9D+n6RRnGMWVbni
lmmq/rYNm3xpbK3cjGrJ93zUtS86UA0CO1OqD6MWSHq1Vk3Ak9ppYLOc2rEn2ypKwJZbKUBtsk1A
/LK8Zg+apYsNykDLfUZVJHIZTds9OjaS/3Q9ydE5oKdvVZyksLR2IAcODvkQNCBmu0tCpoPZHrv/
lWZcfFhggcFLcW9OQWxT82BWRrbTHarkbp20/LWIwKJRmp3lD3ZdvfCajk8REYXv8FrxTLBFbjKL
A6eibqdjqaAfPYpTDtcdolMMcBTCTVlbv5p4S/L0FtwinUVJoFNTX7klLzhEOeOZJGOsxnXKjiko
jJ8y1c78vmzVlUPagmHKyCSCUK4XKnTZFKTc6XyqfGKO/DVJe+CEg/DiSBSxRqG1MJkuHduijg9a
2Zr5MR1s8AyLNPsQSJIQUFNXmW+mM5Qi7fjuPjOV3D0Ral2MnWUdkiYCH8vRqT7LO5/YZBgf1Fbr
A0ezAB5gcuM8Wop4q6lS4EU56/YJJ3RlDdeBJ+CYJcffchRTisy0DlVhb8dEcUExGXDwmoRTsxfx
cYrHJwb7xONlm2TPPJy2Sf/SA4f4thAXtkyuE0BGnGsjKGKPIEzIf1Wl6M5hzXvPUNLOi53G/GZX
BtANbs92HT2P6nLdQJmrug3mxOKYNniWjTJ92lmi6jbFNITnNOyS81BVxrGvdHvPZ2jDVnHYDjnE
eNvYo+Xd/oyrJodE6CyMC+9r6C3pwX0ugqQvzppT7Op6jb5xaejZ4V8MrdDU6Sa7BuBSUqfofDJR
ODIZa/Xn19/r8eVS3CCKU+bI0yKFW/UW+KTC8is4V2vHtQVpnh1qgfNS9OBeAqGtorgovKmRunRy
24+REVlR2j8vUv+EFXzFvPiLRXY5i0B5X05BaHExIggnlul2WZsIL2wjA+TiKvtEg1n2y4y0FrB0
Fq23JbKqJ4OLYa9ObHRVTgZ/zK3+aNfjf7bDrAdusRFg6oruVibIv5OCdg98NJP3kSnZex8DUVax
jPFnZKJqIJmsUri50dcgZkrxoNC0tELNwoxeTZCFPpp4jgeqEO39koTmF953xTdQmRSnRnWIh9Kq
7LtOimw/xC06BfqGe3qeJv6QKkAxSpy82BW0+I50ICiNUFK9Veta3QGy1cA9Lie+SvR6U9Tc2XEs
fNsmargRU8q8su0QTdRW35DOKDy96spnJARSzVWLHPh7wI1/KHvH2XKFqAcDqZUdy4QGopKKB2nV
Vl+Qm7B9Vk082qC/EL2+dWzkYlPXRVkf/oezK2tuU4fCv4gZkBCIV8B2bNKkSbO1L5quiB3Ezq+/
n/uU6gYz46fOuBkBWo/O+RZ43BvgdrbJA+R0cedwSsIsXM4G9fPy4vgw+sHgapu4tPOp76aWRr1r
vtFafc+m+a0wqy+Xm/8w8kHz2q7tDc7QZclII4jS/rHSGHLgVtTa5lfY/m0s77Uv0EL1wVzgXSg8
EoFK+cciGXwK5/4e2tpX3brxDdqmnbcVUOrGTCPuxk9diWnnsC3a6kr/6HIQaokVS3GORvOU/m5F
u4MR41szjD/dzt6ICT4+dAh81f9dv0XOpmlpcxrZJC9u4W1Odyrum7AyS9D7yTDdqNTqbiBQNB2r
1hw/S69wQ5XUxTekA5o3rqz5BE423V81J/4WRd/vJwN4wAkyeBExQKeda8BxJz93Xost/PRKp+q6
Dx5nkErMJhoRk4Rt8dLLXxZPAwGOweUv+PAYxf6h9WjWigXckUpFMrbcB2Ma1eeJlslxsoCV9osk
ESGr7C2254eVAoyffn5ZZttByH+OKj7u2vk7mCpRnjtBRl/6JN2pMQE/s9ld/rSVE02XR0uSrhuo
xIR0yzz5BiS6fBuItSXUsLJWdYW0obIR+mJzjIxSRB4R92Va/XRcumUos9ZV2lElob9cdnGNkY9L
kBZkOTJ/KipvV3vlcrBdOoTJIGXgNaT3RefMV7Jadc00OMszqwZ8MWrjDuEp4d5rYybGNziH0IAt
ifcH2aEtn4q1XtQ21VHYc5mIjkTUGtowna3m2fPUfBwaRjZurGuP0DbV1IZHLC8wDVIxI9H1O+sZ
rqt/rppjuvtxkyd8BvKfRq0F0yXSjU5wdifZWJxrq//8+7vtxaOOslAxV0BSsMl3nRIMUPZkzITB
FqZ7uPwJK/2ja5mISUEAMgNFI+XPGbd9t3yJcQe+3PjKGtTlTOIJ1qc5xUHpYDJDT9z+BPvjfKPx
vyjSD8I5UzvxvdoxZUwbE9YThp+ToP0Eq+B8Xzyw1+Yb/AhFtvPagLWB9aOLnKMdIoY6kj3dQcEU
JszVY9mHmfSTL+Uz/lHPyQiRoC3twbXB06a2UKlTLUzgyj3DJFY64w03h86njvs0tWrjDr6yS+io
P9NyRxTzCgQi+Y3VlwfkEQO7JP7Q3xnDc1H0X7Itp9a1eaLFDuUAjcM4AQjTlhKmi3z4DDr6Yxyr
LSvJj+cK1yF0cQZvAXyLiibxKbNe7PLmmjnIdexc6pW965heEw0ecJ0pYd+tMd5IVH18fHId8lY2
S21mORtRillIvHPHrntq21S9FJbX3k4TCNVeVxYb95ePh4DrNqsxdl+rq3HPJr3zp1bZT0t2J2DO
ruNfch2WCfQehY92Byjy8KXspO91GxvZ2tCef3+3keUMxFrVtw02si5MTHKYi+XKprU9ACiZAv5u
MYxUpp4Echa/iDSNjR1mbXi1NeyIjrd1mzURcsR+92byt4XeTyIPx1+X5+bHmwTXIT8FsjQtK/Im
Whb4p+yQIXyCldGNJeiV3aOtWl6YrtW3CVIzZhI0aRlKQKAvv/t58P6/+0LC6d9BteU8kTwvScS9
cX6eiZPc5A4lWwmelcmuQ3ySPLGznHc0ym03/2IlXvqpAkIzghXwcl34AYWRfz9hjpuFuxk+gfbW
HWvEKYm9TzzZQimu9ZB2foNEp3hlVwTC7MW4K5a+CpKJb7lvrXXQ+fd3i2q2WYGsniJQh24yf3CH
Jmrbke5K8DeuHOLzh717RNokVr7kKYkUBBaCvqugE9GMWzZoa92jLd2YAFg19Wi9tdUXWZDHxhyv
2/N1ACVsGpDroKkNQvwQZDYslVDMuW7aa/GkIdI6bSneOpfDfCNhtLOvJ5NtRGNrfaKt18qgdguD
OxI1Tar2HZRC98xLrI13X5kyOiwssdMklQTWdsmMVy9nd98Z7snJANa63DlrD9Cuk6YaHUMRBVr6
ORL2qD+QIojNrXDy3MwHW44O+SpzyKsr8GQiZ3Tbw5hWr13nffI8aCLWsvarGcbrY/3jum/RVm89
A83iOgSdxYry2FY03ys6yp2dF1ta2Cuj7WpLWE4p6weJ7vLi7wvUr52tfPXHyHXCdZBXAfpfP9Y1
1LiUoY5DO0z7JgX0Nsy4jA+p58nn2nWH+XEhZHkEMcbrA2g8TXaYjR5t/RSXptCCFSK4DDn81scS
qjpqtLF7ubXVH51OegfeUvWtgJzC5M9NO35NXb70PpJYotpdHoOVDtLdlTrHhli46dCoib3qjvfO
BGmf3r5ul/gfmGZAaWQxsEtwfO3RLe3hybFmsSXKtXK468oooIwJt4kNGg0mGBecBDCt910D6tXt
VkZspX90GNwIFZ+yG6UdsWk5jhO7SarrGF3c1fa5AqjwGBrLNiwkb9059sFsvzFMtcEA+vjiwl1t
n0MuFQ4gsrCjMrV9Bw65k9H7qbT8egK44nPWALdTbXFvV3YlHQpHKCE4E/EwmT439Q/bdnwn+Xp5
hq4Mso6Cm0GZmmIb3dQYDeT9bcv0+6Z5oMl8D7uxP5cfsjLMOnC+Yw1xoHZrR2a+7OZ8OqaVd7zc
9FrfaLtcY8tiSU2oMjSC7V3rhyFHpDC2lAvWWj///i6AKIy0jonVsr/DXFqwXuuhAO5tnWdr/XL+
/V3zyew6LsTX7KigZ2G67psxeI/X9Ys2/flQZUscY2UVfXfjpp0VTt7wycjarVzo2rtrK6AmyioF
jvuoKz/x8smW17FVuQ5+qx0DKR2BN2/N6sBqKD7TJjCHfn+5Y1buRDoArk+MZbLMmkUy/1YVbtAP
MAcqf1qeBCn5uqNXB8EpG6gzuM6RCNKD953j7njReTuV0/q6m7SOfwMZjpGeMRoVY3ryXP6bs+YX
bGA30jIr016XPfEyqwU/bCBIPd8DwRIY7ezXW+ZZa41rk96DghRF5MwiuDn7zWj69Vz4suk3YsSV
eanj3ECzLQxYEqOOk7JfynSOfdJe2evk3+XKmYXLROriQBzJTdPAu7xo0js6pxt78drU1NZs6tgm
AMjIJuemeBjs5SEvjR+l5xznpg5agEw3umjtOdrSTVsLvAPk3iBPyOawTOzTnJifKwIzYqOayiCr
jI3k9crposPfYs9VnlWNLBrjhb/MHqvgAzTIkM95HoIBV+4uL+qVQddhcL0T45YnEIjaGS0CW81G
AArE58uNfzxhHR2TUhakGNBJQzS4vxR/astv8jqJX4zvvzMKRuOWqjgdotaNlvSeG0+XX/nj/nD+
hy4BWxziwWi36JAoLv40W9jzlb7QcSSOGDzRUzJEy5zuGkPuqAPxfLJ1qKw1f56x7w5EOsRWm8Vo
XlEFw+/nITtCKH9j2q81roUKKbU4j0c03osv5XzbiPsx3UBHfuzIhC3x/Mx3L47oBkL0rWoiCvQM
dnrX+pyofvlMpCVfnNq2v8E13d6Nniw+5xDHCUxZD3cmT8sbhTsCkHvKBRmzlkbQDSU8CWCNFM5W
Z9/CfF6BgizsGzE27I4P6XhUcu5DO51I50OXb8ulfK1/zpPp3TcsvLUoMHFDBDkHv22gcoGLqr11
7q61rmVLOgsKI3ySQ+SBHT8vgePduEO7cW//+GKNLN2/rz6Dd+Ko3OmjvI0bgEpg/jrWleG7bn1K
8hKlLSpw2ExDeHl9rX2Mtm4LaitVOqRH2XkcfUCP7lKRpAHs9DZO4JUP0vUorGGAJk4PpM/SOuoB
qXTo1rWTJY89d7tvXlcvn+upJbhv8Jr/vuqjdJmKhiUc0MFanHJT4bjv/IrGPgo/G8vv47PA0cFf
qrUsb/QagL8gWyD9SiX5DmjU+My1nA+sTfONCG/tQdo6n5qmROJjmKNiVokvLA9l4M6kfiPSN0g3
bFw81kboPDXerRYG+23S2fMSzb0lPiWdx2/jjjdvCVy+q2CkTbFzJOxxAjG1znVCmY4OAPPk1DZU
2XlUGQXb56217PI2zx+Mrsj2Xh43V+nrOjoWaU5NdTaHm6PM6g6eIXq/KGPDTwvxw+HYrSoBmO/l
WbdyVOm4pH6JC6PtcnGyIVjyeajJgpsKKpmXW19ZqLpljey90WimGZMO7jUh65HFUEo4XwGzsa79
Am0zoPBwgEgCOiuGoOvJsmR9WKp5C/S38gU6LgnnbdoYs+qjAqWt0QdTBxy+3hCfFruYv1zupRUt
QkcHJk3jkll8gqBJMUP0om33w5LKwKQkSPI6TJPmNAFH55LhQLGaLOngCPrcGlupypU5oONqpkoA
H1IpcSpsMAr6JCFBidPy8sf9vXX9P+sKEZh/V+pEq5QUKpkia1xo4g/ONAdNbrlhnk/0jeUWD7sl
mQ55osjOYuMChYluRrZoEfGuoSN87cUL84XtE7v31UDtIP+TzjYJLJHNu3puytJncJrdQSKfBwNk
2/d5nE8HqNCaj6qlXQSMVb+bxA6+CMMdYuHyILu8+5EJaP0U81CGpjLyo4L/xc3Yw2YpKJu6fosT
2/raJ1n6AMkddutkhg0y9Ji9TqmIbyVbQEfNS+UcCK9a6LWgULaTjTJvnXbyXNAAnP4B3qTlcbDi
AeKqjineACry9h20a+6XStRb8jEf3ygcHU3UW5ljdlOTR0sjoryHhExu9jcuiUF75NCygKDMxkm/
NlXOv7/bdg2hqoZYWGyAknSfZVM7B1yZ8j+X58pa61qQ0gqnmnvqGCfL6RPfBdnAN6w+3djq1pay
FqV4cbuoGlKMJ1k8K/eLMnfJViF27cW1qyOEqqngdgycP2fDIVWsPEpY/P66rlu0Ha42KAqAcRJH
/WyHbuMGUK/e6JOVF9cRgoTTKXZz0zh5Bt851Inwy8bCX2v6fHK/myoKlOfaTqB+U0M7v2ZjmIt+
I/173jo+2FJ03JSSC5+m1LWB9TC/Tl3xeS7tUzziessyrja6ZmVR6T5RxrJ0mUEFVG67FNI0gM1N
YoHZK5BI1K0elrjaOO3/hmAffc55wr7rqRHZngU8OxU5bTfuKrAAsBFKbiKl7RJxqtxJvbh08v7k
lYB8C9yid1CBdB9RACK+knCWTcG03TWNJ6UPUk9tBUbSNH+aqZzvTZXR34LYQCCMDSgH3ph194VI
bNNvAW01I6+w2J2cPawzmrnDEDQcwrcbnbg2CbSpi0yZOS+UjxHCzWHn9FUcFomdh5cXxscrGqzr
fzvOHYoSNryjdxrcm1o8gL68sNfLTa+9+Pn3d2OySAUFoBK9b5MeYrnFcMcMmV713rid/ts4z0WT
AA2URVPhiNCbqvhoWl26K6c527jBrL2/ttk5VWJBSUVlyG3zUy6tO3jZbkVcH3e7o8PGVF6poUkM
41TGc+9XVQc/Go+BWOna0tmqBX+8/JiOu+rdrBMGJPkiu4rh6WzyfC+SOP1S5cVyAgEhu+FJPN9c
Hu2Pv4jpQCxnVGBIK2+E5Kzwu/wTQMy+hwvs5dY/vqswHXiFuqlTgqmH4V4IrGeNMvftybt1VQzk
IZ1+JEoI37bbjavRx0PP/ofDStxxsB13jJK4/50kRpS2YkvTbK3t8+/vlkUz9/YUj513yqdpT916
Z9tbybi1MdAWxUSNvOV2DdlZguQTrF499ROQ/Y0xWJtO2nqIS49NLnUxZ0n1JTbkL6McHoX7kkBN
bexJv7s81Gv9owUCFnW82q0BBZoa90CzITRQebiuaW0rFbUnHFsq79ST0g6qmO+IURcbja90vo7G
ypNRjKmB5INdL4CLN6FlkaCrv19+9bXWtVDAyMZ65iTtIwgMBhRSmXHRh0Px47rWz0P+bk46blzW
qh3ECVziWzEkv4esOCCVdp1QP9Ml8CAEZ4FmhM0hmbImxPLOn4UBVsDGzFyZMroEnpgM7sLRQ5zi
nJzyzArAcdiI1tf6XVutmQNFwzmBxrio7QBSGbu8+uI011XBmC5kl3GDqLnHkqrqXwZyoSY/muQ6
rhHTIVil7Q3Y6fMsonIKAJVCZZ8fLs+XtQ7X1mhMeV8lrp1GTjztQNP/TAf5cF3T2hrt3aSBlj+6
xIbC9SfLSxYsVGtrh/w47GU6/iozkizr0lmcXPOlnv94mRN03YuEFOvltweVC0vm/5Eo07W46tQp
RdWKNLJ6xzrW5dyGFRc0SPMxfgDc6JHPs+nLqXwWdlMFFdLouzYn5YGQWhw8OGjdmq0qK99gdXoD
77RXOcc0kNR4maDjfKQ1GJN5Zt7a5QzT9UUWCEKxkgSdWQg/7j9Nikoks9VDFdPqmDq5jISceQhV
e4IqJXgMcUu/yxRKDm45/LDHWAUs9dgb7cw6zJouD8aUOr6bshyW3mXV+GUHASPY/SLp2djE2eGP
4C3U2aUPuvbvxUE61FeJzIOKe7UP7Ty4pi6qCcnsTcEEMZAdzu/WL2cIVCLySU55Uk2H1FB/IL+U
+/3A5V61pdgz2gKt5oJuB49uJyhB+SsC2dsCVk/DND4WXsseJ8MwimDgohz8MZvdPJgNQGMAxsyY
zxZvfm6ztmiDvh1BjoRzgtEiIAE6JGwGg90r1PyRGSYMuQblpOOTDcxp7i+UuV+zuYQcf88S961y
OyuQaea9gf7XIGGRO98UnNsz3+uTMaRn64fOa4+ZkZm+HSN7CQURdy8QKIRj1/ZPvIJPnFc3sEOA
dUxQFN3Efbi2QHbY5Al1w76Nx69Z32IUU7Pxu6KwpwDugclbmzDzk2V3TqRyRFNpCuFGf44tOEs3
cvzZu6M6GK033djMYQfZzPJYwKzsJs0XtRs8qM0bzJiOIOotx1Yq995xKnG34KoSAxuTOu0tgx5B
2Nl0Hn1FB2NfCLP2M3eeH3DLqP0eHm17T7bVfmAtDUhLX2GAnASs4F6QM1RWvLgR0IJYPAgoCHUr
cq8Je5YBYjUVLW5gyQAHEIsa5oElAwzZEu6MMlCFPc/hUMVpu/Msy0330DT2sj2UHCCi1JcivxUz
XY4LDB4aVI8q59UdS3mQvKgekR7gkdn1YGDVWLcyhfJukCcO/dE6bnnjSSd/YEt1ZmgttD4WEpUy
v8Fg7VrZinCcyvgkQBn74vRT99APE7/rFwjz9SSnN2rwCuWXZChBZIG1Hn2BJpz9AD1kkoeuxSTw
oGzauym4f5ZX3LAWfsCOx71HJtz6JySD+iF0ZlcERcd+OuUCzFZX58fRxPT1Y9IP9+AMqoNoeb6T
LvF2GQGKsc6T7MVyh2wBzA9ml+4AP2MEh/xpqkHBULhefnWHebH9Fu4IOwnkQbcD6K8+UmHTgzR4
D0K0yJcXXsAXzW4MUIvzXNqhYeYVGJEkC9gkKrCh+wcY5dknZdFiTxjjwQgJeMwHGKvFO1j50ReF
sPpmWQBeRualDqBsjM09y77FEGxmNb+bRpRVxmaGBHti1CduG90hgSoP6pxQ6q4m2R4JaNYBa1we
WJDTCDvh1OjU+klmboIRMCDqMmefxGiLg6qd1McifvYkpycpGDg6VfHYgG59sEzDCd0hQYiT5K/o
lPEZQiHsZGHthpM7v8m4on7Rj5UPPPcrnLdKH0Bm80dfNeYLqMOfkAcbAsOtkrCbIENrpqgCTdhS
92MJDQFmIgmcQIEp4CRxgiEFYGxcBvWHZzP+183iW3dJHeyUffZ2+WRYO3nOv78LsYoJNeY5w8mT
46Jt3hbQgLase9JtoaJXAhUdyep5nWn3kJY+gbB2U1rT5HtW+7Nm09Pl919rXwuE6FiyKpMMetVF
MQcu/B19zpS4MavN8vbKBUOHa3ZNwWC/TYxT0//onM6PLWNXJAWU4JGxr7fuFytKCEyHbLYOlXnR
siTC4S0OvCckhPGc6Ru8xK0pAdHBx2GdPHuLgjk3bYeDAU54CALN+Hi5L1fCJx1F7TQ2PB6XBDep
xPpaC0rObmJ8I2L9uBftv4HJu4lWCxv1m7jhJ6cejjYpf+evFTOCcmoOCfRiNgKdj6cDVHH+nc6G
UdeuWVlLxKz+87Kg9iBMnFHEuSoMtHWJ3M5r8jqDds9pzMjjUsAqIdvycVt5df2iluImMmRA7Z2w
/vcxL+8Qvhy6Pt/IHaw1r93U5qqEzkKJN2/YABkxCVkH8HLgGHd57lh/lZ7+H2HaOmdGZIuZ5qQS
p6VuGKxZaX8/DvPew5QC3K0YAiv2yN3IIJWx5PPymg3wizH6XOwVAqLnCmW3w0K75oc32u4uo6Pa
FcolYZ/Z3a2dOAJSngOO9FjIzEd+ysEpWAm/IWV7AtQHR4/j9IfRnYoQZXz7OLhZk0DrKPFuqmwc
nmqRZIfKNMwH3N6Rhu1M57dNFnFn1mmxt4bUe4oXSwReVdFDk1lViNztEJUExkKqRahHO7iHxAiM
A5tD09IUsMx0IcARB2035RFMFTgqeb1xyEcsYNpBKiyL2/Qk0OpBIlA8Ilh7wh3QOPHS9cI4qw0I
TxEvRH3B/k4hYRD7GXjJB0iEiDcyoi7gSpM9WyLP76ccyvwprtt3FjUVSJ2OvF0chhAb3jv0UE1O
/mVcLHU3pvXocy7zcEqt6bW1if12doC4c2IJlZ24MsobLucMAawz3Del1/gwkmN3htdXj27e4RJf
N93yxG17KUOhTIhdwaP6IBq6PNpzAu2txiJ3hSXIyZ3zH0ZTC8sfHau+I9QoblIwmV5IZ1WfnBJO
Gr4LT8tdP7QycHuUhq2iWY45MUTYCiMNDeL1n9zK8FofJl3evo1z9xZiDUWQQSQlnIwJbk41jEmZ
nWQ7nhcjKkdTXNzQ1Koj8G3SMJlxVRCINhBeYvpABrP3MzORAYqI3rHrwVWYe9gtdp1qdl5RWQHr
k+YO/HzzNq74SyIMBpVJbstbqLe0QBDhblG1Lj/Nbu/sxqVOEKi3dCtzvqJWYeugmsWdR9WV7RTF
ZWqdJGHdXU5x5yk7s7tjvIpveZ+dZ0XKbj2gjU+lbL2AZP18G/eCh3HayJ0T11t0h49jAFtPg1Bq
Ar41QBrNxNbASB7Q/LeJNF1mPV/eHNb2nvPv7/Z+w4BqRIXw8ZSVy6tTFl/spbqHIcaX65rXYgCv
HrusspBn6fPXgoJK0dyRYWtjW3t3LXnZQkUqZQMaT4pXyAL5qniR9uvlF1858/+n5w9FAJA0Mptj
AyvuwaK+t1RW+WUyf4Xy2OBb4OWYvNo1XbXr7PTIG3Gz8eSPz3pbzwe4kAOChoDlnQSpZQTgYfZa
eaV8qqTqEl9KCxeQvCZBwaFgIhL4olQiRSXdIrC76Fz2Fcpyw66iibiqrGHrwUeF4j7hPfp5EEWY
m96hnLcE6VaG0NViXJPly0gL1zslGfSUnMKv7AS3Snfj6FvrSm12I+UELK67eCeasMCGRIKwtuRY
z+WuD85Una0FAJcElKH0TmM6wqHSmKbdCBHtwJyVGyBOsA8mm8dTayjnBMXlttn4pLUe0yY93Jzr
VtmOdzrDRUmXh/HyslwpkWLrkW7HehAR2sw75VUbP4u+Y58YLbNfcV3Ijfm99gFaHCgyE8WlceJw
H3lOLHmzIMmReVtln7XWtWSgOfXW6FIpTqiqIkOT+3LpARjcUileCZV1WhKPM1FVHIA+MZjpQ7J0
0JVVWfII4xwPjLvJPbjCmV4u7wQrU0znKQHEb8upGLEFSbsJXLi1HLtYII2EErlxM5pNdgDkxvZ7
z/mlSrrVhSuLRmcuZSYfVFOiwLvMmRkqR447qZAJvPxRa61rKx64bVlXceWdymkJY6SZfMGQcrjc
+Mro6wrkaWFAhOY8+tUoQojc+jJbdgaNr2z+/E3vDktzMcxpgY5PJAs3PmRiyUI15PN+SBe68Yi1
7tGW92K3A8mWmZ/she5c4iIlVu4vd85a0+Tft5+FVaKQiAuY4+0GzGPI8qbXVQ5sR1vUqVkuVuXh
tadYHKoFle/K/nrda2srOjayJHEUDmJvkTsQ0B8c5W00fZ5zH+zhOu1KInhrvAEnLV9Qes4BOTCd
wDHv4i2M/Mp81IlXMlkg2MaxghMXsXtypoF4DduVabYxpmtfcN6n3s3IJs1wsTNN78QATnVxE6q8
Ryq+NPLK+aizrqhbWq0ECSiKz1k2VhvzvlF2crw8tn/Bch+NwLnj3r0/J63F8sTkJ0t5RuAaBrlj
cUZDCru0cEnd701vq1umWBeWsSOCFhRXMJBsEgpDJIcKd4ubDFWRcHEmM7z8Uudr90fvpK1yg5hS
TqMsgJ+FUGNt5PyBTVX9s+0ZyJAmqe7pUBAktGFbtPHItXmirXquWnCOGSRr05bsOrLskNQKm8U+
XP6ilVOL6Ss/T4x8RvvYFmHvRbLEn+EOnZEmwD75PDWCbHzHuYs+6jptG7C9uJ4ajuGsa+hYz8kv
ty23iKNrU13bB2ZSMGIscJQQtVGXQV01wwMQu833uqJVEpgKuPPL3bXyJF3HGOKljZhInUYzNDDz
zn5KmBGDau98rswk3xiTla7S2TOorY2yTdIlGuXQg049/ZAq3ioqrjV+/v3dsoLMBVGZ06XRkA8/
Z+EFSaquDEB131ZFW+VCIxIkgGpHAMG1qsy3idpCAK4sBZ0+R9sq9iDQixu4TZsDK1JrBwTAAmTy
ZoCzMr46cw51L5OPLUe+kzxVDtyPJh/HS0m2WB9rn6Btyiy2ej7mCz9B9ybkTX1rUfpiTNWWb/Fa
++fveje6zUAtZkEgHQL+rW8SSCSa/jZlbGXu/E0ivmu9RgbDmxwA2Mqy2Y8OasHc+HXVwrK1aQmt
j8k2pgG7valeOUpSsZQRadJnmOdu3FXXxlbbSQVWrlmZGE62vMoKpSzl+A3KRk5SbOBg1/pH30zT
YnEgJM9Pg6d2lqr3atqidK01rW2fi/ASePJiT7BaA7pDbvsHPNLXy32/cgbotMtsTsasdDBpuOvB
gHcZ8hsnHVBQyCzw5JMFOx1GZH/5YSszVOdichTS1dgrfiokBIpdF3LRC/1qLemWydPKMOuczGQo
rQZxCAIrCl4hwDZzPX+P5YzFTLbsjFbigP+J5Rd5m7YuNlGvuako7LAzFLzFISYV+E1epNJp47xZ
GXbdTnrOueiGecBRQNuz4qL1A0mLDTmolTsk1U7N0W0WC0T8NKqgg5z6RlJPb8miWghGGB3kunnm
fhraco7gZNj8IGzuNgDWK/NNZ/OVSaxI62bQ7VaD/IxCQX1soW+971gi/YlM3k1bZurpqvn2N537
bs+CSZmXjkAywhuH3OQzSplF3ByWfPx8XfvarmLn/eQ1JtpHWR+IGIUsHGSqty5PK5P5r4D9u7eX
sE3oqYXV0kHssKi+j/x7zG55uhU5raxGneSosoZJasslGjLjK9SJf6BO/1rMycZIr7y+TnJE5aSM
6YzmkdkPq1j6Zf2FxU4AeYnd5e5fWYnk/OR3HdRCrVFxlcyRa7j5Z4eMHvEzJigEyZcuTM08e1Gi
ZK9JPlK+kadY67Tz7++eCaMEDgQV5u9o4oI/T3szpQ9xed2E1UmNSVkbjmdDihgs3rtZ5ZEp8h8W
3RLQXdlRdC4jGMw2uKUxjeIePingMhZBwaytSu5a69oJyFg+ZUVp8ROqRnEQF6giFipz95cHe2XH
0umLgyshw7EMSZTW7BamTVmIgtTSjQFNHkiRPKfgZvqDcLZUm9cGWtsh5URmmG8sSbRA2H/AzhQg
BH1cREk2PmhlfehsxsWQWW0bGAwHMewOwzDccpYu/hDL5lCYrdhYJSsdpxMaDSPO4EIL/rSRPddl
Gajsa0y+EPNzZt5Z/f2cbNEz1z5Ii2+hXp0sY4UIUQzfWQEueFOEbVcGib3F+V2ZYTp9EcBf8G2y
eIlokQaQzNh7idoYjbWmtXVtjWnsit4h0dzNmEcmQc5Exl8vz92PNyr+P8eoSY0NGMx91A3dkXQU
2Msxgr/EG5ka4JTE6yS2lBhX+Ktcd47KVWEKCepHxCAHdQTActkVWeHsvJKmNybgS8e4c/qbLC3I
pyqvrdCl8D0iHL7fs9HT5xiGIRsBzMdLiOtXBs6dDGDJdIiQC8du81UVfzqwoi736ccDhtL2vxsx
46m5uFM2RBOsksYKujleHF5ueu29tWN9yd1ZeS7euyv5MZ3HA3cNKL5tZXU+DoG4re2TzpQtRcmh
fzowyDZKd6jgUjZkh2a2im/zZGYgsSbTlbIz2t2h/I+zK1mSVIWiX2SEI+BWzdGaq3rcGP1edyuO
KDh+/TvZq2pemUbkqiJqQSJwLxc4gypyYOc4FFv6EoYe98OMu/vup+98uT5Wa9OgpUlbCgDrGLQs
OjY9VBC77dKtxLXStH5aMBrFzAbbeZwS0YfLIHDHY/TD6/WOf5yt2B8l8ncb+dAPS1PiBSXO2rfM
vMvH6mC6ZeB47cYq+hNx/7/1YvphZM5h+Z1n3I0Ln/QhRHWzUza49r3XGssRvhaAveZWHbWyMA6N
HMrAS/LPMLHrIgVc0XPiQYQoH9wu5AQwFvwPsh0XJzswpObPQBrWp9TrzFOXNH3k90A2MXAhd7Or
2B4UTzfwSAUXGFrkwEuXJXTLjc8g3ZonCaTSKJGFeGt+q6j5PRezuaducrdYHBNYFOaxaqdfSwr+
SeW3n8cqgX+JI1IQo5J6n9tijKaB3Pb0g07+HckNbuiSFj5MMUmWB1LC6XrZAm6sLaHL5L+b5MJc
+AJvBTdOgDvK1Hyc8Ux9ff2sNa1tGENFLocmNM0tcZeNYKL2Q75xW7HWtpaA7ErAe1YiqOrEI0G+
jHXo+fXz9Y6v7RA6mGVszDEbRepBgrDo9m4Nhn/QGEyGDoBBd31myjCnrf+SETN9UoYw9qniRmQS
oT6xaTBw225tueyufamWnlrDRcWWZF4MxRoSOqTkAUm2pDtWv1RLTlPWQu5SYd81nUKFo7eo56bK
qpdCgRGSE9+YgZec03tWOvRQVZTtOdzAzxTP8vetUS4GoL1FvVEErCQc/eRrs6k24H4MiVLan3oK
SBxZ+tel4xHgRPK2XVE/00nWmf04em7sDmBOTstbgpve6+tmZar085wgrtfjOQYJs7TsnU/TMhrm
G2m4TD/LMd+9sDMsyDynzEAOqvw7AA3TnWdAreK2D9AidpFqIBy6uDGdncey6O/GodnYZVcqBv3c
1jSJ5XU+xoZNEivYhBKzQX/m1fRyvesrJYN+cPMdMBZKXlXQNOAIx1QMO9cssvuLS8ER9Lpk31Cm
tkRW12ZaK1BqFMJsNBCUhAIk2fZwgb1RilY/xakmQZbsYVxJxRCmGY/my1++teeuzYMW8MDYlAJG
5jXcCUAJgNmRiUNhAwzO9WlYGRj9yAYRjCanAiGMfcUJ2ewAxTjBT+C21i+nh3eblVVyise4yyKC
aONXWNK13xae3GZwxXRhmQSguEalGPkmHX4ZTROZEzmXl+UzzzddgTP9eAaoO9xRK1XHeSG/WCk8
51xoWt42OFrwqgvHxBNIbCPwrHsuSiOCp/l4ut76yrrRLwprWND5DK5/8cUqKwOQsilgCOttEZ5X
Uv+f/endzNLC9nyzSiCRXEiY7D1Q6NiZ/jG7Mf3oN4Ug3LaJAqspNtws6NNfafk9XbakWlYOr3+Q
kO86b8LuUEIaAerRrAh6mQeuoKGbf7eseC7KyKRb5Nu1SdCCV6Aih2X6ROME3j+yIUe8ewS13JLL
+WPl9kE9ruurXPze1WJAqUSwCvDgJujMg6CXug348MYEee4zoXYAf8vw+qpamXbdka3G+XRyO8i7
osB+tcouh4wcP3oKZsTc72/blnX9lbovgX5fkKx9Zt25St6BdPh0vf8r6U5XXQF3003cTNHYskFY
G/zQAuPptqa1cC7rqbAh1zjHfVFPO1rB+6JqIWFwvfW1wk83q5pRzUq/zOoYeJEh9K1sujdcv4ma
BfaePSSkwJstVDQ4RmoFULYenkrCvLtUsPyRKAn/OgsFwkbq+nhdU3YZ3ncBlPjgmhJrJJAMArkM
ycV0QH9Vr9e/9eNFRnXmN8NT+OhcWp/L7NA798X8kNPXVm2xgD5eBNC2/7v3qhoLXk5ovxhg6ecJ
UA9+Xu/5Wsta7S992NlMNVqGwFRoGuMpN6bjLU0zXdQlywElrQfTikHA/KdbGJTKh62ns5V8aGoD
UtMZ8iojjk+we3iuey9sHXLoc//B5NZjVs2PxkzebvsMbYQGc+ITAsSLkQnjOq1PzHI3ml6pKE0t
2XJAi6TfL1Zsi8/1+OApO2jTF25+gftGdL33K+teVwRqmjxJZlNQUGLKx2pxkoBW+Zmlzo2BpcvS
GAUI8kalrDgxRDD3LJihQFqCD3m9/x8PEdWFaFzVGw2o9VbMsg5eGtlX7vFTWl8I9vxgVGTj7LAS
BroizWwJk5rg28ctJErStj2Upb8RBmszcPn/u8wzca8Fgw8VpSdBEq1O4EUG3Nuo9tYav3zPu8Zr
qx54ZiQkTnj5VLHsAa8zbZBk7UZNtjYuzt/tdxVe0kuQk2M+lKFX9IfC2HKkX2taC2HQ5V3OwW+M
nQ46i98EDvrXl8xKMtbJjBCeG6q0Mqt4cn827qvT++GS/V6Mrauytfa1qJ3BmS7A08KbkXzh9pG0
LFjaF0hAXO/+ypTqhMYSeOW6NyiJM5YEYviZYKOCdfRtjV/y6bv1Yi61PSc9yJeF1Q6BWHgWlTnr
98K8jTVCdT6jmY/WKJPGjIWTpwFxzF9pk/50wCbYmN4/KLz/l5BU510pXjnCa9oq9j2neaSumx2g
qKlORU5IBBwiwP4y5yeQy9s3v1FzNMuyKKC5q5JDVTAaca8vIzaY5UWrQc5HR6UM+r+d83OcSxkt
1Oe70s3M15pZ5mdocqh/iGUIJ4RoRvdpqP30xYWi9leeF1CX9HP3i/SFeYCKmfVojP68L2YJUKKf
leZbkhM4o081o7e9iVKmLT/qdlBRaQcCEijkHgb4Wckwzd+ur4+VoNQVVXqixvSiTYBC9p+Kfhq9
DUHyFcoW1YlTWS5LqJXRKrZ8Cpyrk1r3SlL/RTTwSqHwWKt25ZhBxaQfejPMTSntcE48FaZT322R
0lZOH1RnSykXRMW+r0RcAqH6s2sad68ERE5FP/5ajBYCg0A5123Y+ab5OErIHAXW0gMVfn10VzKH
rmyEVxnIynqFGY9lSbFZ0uXZy4o8WliX71lRtbdtOTpzq7cdZvKitGOr5hUGU3n7pZQihF35Fops
baFcste7RAKenT171Qwqsqi/N0N2VxC5dQZda/vy/3dtV96QLEsCmnORVt+Jn/2Didw48qwkV12U
wO7ckXod82Dt14cVVprvuIHZfrlpfnWGljskVu9QtN4YMiwt0JItKMHAPtPKNvq/NjRaMdqglKDd
nKhYQkeFN84r9fONzq9UWrqFVO22JqWOr2KbDgJGdtWpdqwyhLRznAjkOWPr7WPlh3SelvKkTzp7
FlidhnM/9gNeALqKlV+XlDtPpduVOwgJZVu6iStD9j8iSe9mwpFExG0/Zzh3CkQau/FgppNIyLw0
F+SIgKJyHi9WemJZvpEs1vp9Gb53USAz18oTsxQxNGcYZG2gj0Qlen99qa60rvPXfENMhOHVMl5I
Ze3t1uAhGRp+W991mtrUigmqNbgPaZYfuX3ujY3nm5XwJZfE+m5MBGVtyrnTxzYEUk5L0/lPcs4c
3BSwZSMMrLVNQieq2ZDHoNTA2bJVVhqls0GeEmXCF4BRduLMnX+O1WR+S/KL9Xbjw1A+GLmXPNWW
gauFwXAe7Gwhh3nwGugULHCQ7vwlDSHOPx3EMiwRJvYis1PZyzHnKYOO1OjWe55lDNrRI9xvDB+v
CnmVR6UDVS7IGqU/SsXnneXX8sCLBXeAY8PIi+fb9X7waxLggbB9nYbJ23cuhI2W2aUHPizQSTIX
kKBZrfZJL/rTMPH5JFG/Qia366OOAczfTCN9gM5MfbLxWBJWOVvOXTuVZwL7tSOyjR24heijslIX
9dzc+FXm6rPXDOO3Saj0AJVEJ5y9xt4nI6nO7kwKaK7Aj+gOOvFTlHnDsJcQMN+x1Bp2Jp36B6r6
dghFXtAHZQn56nZOEVi9i+5XVb1TXoMTRz08pOZ3fzFPqcGTyBw97yD9C/eoLRcBkABJ7piV/u7z
Nn1wl9HjEeT1ZTT1gHIp0soQdMAEDr29+1oXffOcFSNu/QYB2a/QsUfyQ6Ys3Rn5wN/aouyawOkI
n8F57KadU2XCjAYT0sEVcSeIgBF4+CiIBLt+UT1BJyInUeIuMo0M6hdb2OmVsNQpXXyED4DjcUg0
wMB1x7jq9ihZ7JvQoFT30TImVQM3jep/zmaQHox6Pxnk9zJkAHJluIS7nlrWgvTybe+C1JB57eaC
NvHkDFYIfegc1PfSD/Me6hm3/YR2LIVsgQLHl/UxXUbzCJNABr/qwt7PTUs37l1XajXdzNJ3ocuG
00Mft1B6igq39GMXinEv0nbZnRpn9c/1T1mZcZ2dSSeHcMiYi7hpINBpEDMCJ/H3bW1rRwVGDH8u
AI2IYUhjw6WB4T1lcnl0vXUf8/nBOczT5nkuIX8iARWJLRf7KSV1frJsC8zYXNgRF+4hUam1c/zZ
ApZmi3e9lp11P7V0VnBtkcKOE6/wH1IlyY5MvYMEVpqnIW2NKXAk8EMmZiukzTCR0PSGbGvlrUyX
TteD7Uhf8c4TsWfWb51DjnM/bCzqtaa12q51AE8cIfgbj8L6DqvYnxZ3N6ZqJSQ9bSHIRgBvqMyL
DbL/uJj+q3HhYENX7vpKWGle54UtBV1wIDbHGCKJEPHrOczukWxn0F7TcUuZf+1HtKsLDE1TuQu+
YUltd1fS1oQqTVU8jU7dHa5/x8oM6BDRxgOGwMstO/ZVVu0JXdpD3pj+Rsm19gF68aImtZARdnpW
5j6a+byHmCcgoNZGcl9r/vL/d2mXwAuNgKMEk8R8us+I/egJVNdq+n7b2FzG7F3z42S2w5AkVozH
fKdhu65Pbxx1LZnXFuSXzJlZMRy5YCDVQT7Jgczlxm60Nqf23/3GW5NaZiuTMfWKOoS3mY/MYWcb
96Mru4TuxcfYZKds8RFYYzYFdZb+Unn2VUjvpwnO0G0jrwVvVdq2wjGjiytu/hIltlPWWD+vt/0H
k/RBEtfxnT3OwLVqMfgq7Zpophh8gByzl76US+jaDXHDDjZSETfa5inP+upOkpE/ML+c7r3CXSKj
KERk2X13zrKU7HrOKiirsvFk8LwMTbG0gdHKBoL4jFmh4/bqe+E2495YclDd/HnIAne2vLDH/cHO
VO34ev3LVuZdB36mVuukFVZWPFkWj3CRDWfJbBM+vNa6djgT41Jh7l077pb8SSTin5oYamPF/uF/
fTQnWqLobGja+dVix5OZA7TdQJv3C8T5rF+Tw5Zji/L2YZrr4dGrvTRM2vbfBVq1UepK89ngixvJ
Wtm/5CRaGKU23muXwa7DcSi03C5CnO7Ip/vOHFFd14X5y7d7GhAKSIE0c/PUdyP8VbEOQqRCzwlB
eAesW87esId/b7FxyPrjev3RJ2rJqu79wajMRcbG1D54EM8aw0U2uCMWHXNOlbKNZ+Bk+t+ko0UV
lE4h7wF7M793iaB3JfTSDrSo8x0Ev6CrZKniAN9K75uH4LsXuDXaiy5zzrU/J3sLZPQilLiWjpXt
Vt/UkldRKkElcXDIeTSzug/bXqm4svh4WNJZREbTL0VQjLYbcpuhzG8qsSPwQTwxr3UD1ZRT7LZF
fsbVs3hiZpZ/LorOietxTh95BlAv48SKLKfOzooNyyfY8+XhkNgmJFS9NmDK745s7ooTydL6vshZ
ciw9tw9NsyhOjQM5Mdvn3mcI8UlMzZjuyrxq64PfwS0ZlKdphM5aP5chgXHDF7fvTAaP1KrPT5OC
HR/80Hu8Sais8QOLm5+tCYer24LqEg7vNgEgfurKynoZD3L4d7DlvZew2+4sdeq6wmYLMJMxxq7o
Xww5RRLTOFb8+XrP1+pGHXCrhl6WQgrow5CBATTD6V3qjfPXKge8CxJ4lhgP0LB3n1sDum7gydX+
pxyX1fbuegfWMoZW3SVIiV3lw4RC1H1EM7JTcOy4rWltg/A7LLQB2KwYyo75vqlx6jIT6zbGvK0r
Lvitn1e4Y4DwNYGELkhlPYx/C/O2E6+tay3gYsCz3bRs8MLIw26GHEI5bxTUH2/Ots4umMbRz4Gg
dM8Qk4kgnnyXAXPvjec+4Rsjv/IWZeurdukbb06qaoy9JPNjYeYqIKJJjqwexUWRHVLkbXshcePC
7WHJ3BGuAP1EX+lsmV98kykjYDUhL6PhuntCpu6AzbC3dg2uAdQBlVz9I+MzMU50gvsKzFXz+4TR
FGyiPN9NvqTffPhy3kloXR5GsMd/C8g9/FKqM3a9B29JqFEN/6o0r2Ac5/h3WQInUi5NurHJflxz
2npQpebiOj5S1znlXzv523L2TSo2cs1a21rAwJuZTWWFtksCZb3kG88gFrYpIXgp//6/Adk697ri
fMprE/KWeEsznrxyhuQmbnOaA8lQ2E497kbU0JVnz1XNwawQs5NkQPgOzPi3QYK96f0eoqV/J9RF
chebyyW4AJoNEp+dKn96KJz6JlyDrUPRrYnYooTGaAwZUBXOuHUPSg720S2Jx9bR6AyS9Ak0TpNz
O0BFGqIm9i53qmZ/vfWVBaCj0SGWXinuL+4ZiPTIHpogr4HNMF+ut/5xPrbty6++28ouJgqWVcom
JnMKV1Zn/ILCYXe97ZXEoyPRpQN0QDnAQxRw9zYYJ/VGC+9sGm2ct94WUvlSan6wgnU4+sySlnqX
4Wmd57IjoajJLmm+d/OPxqzern/I2iBdoufdIPlW3ouy403cdqP9SFmaRgssNzaGaW2CtQjPWO8X
VlFAIAJ34DOUOqbxHxPertf7frkX+Gh8tF2RjRCGaqBwGsMjIcFL3NJBl8jjPOCglhwVvADCPjec
58pPbpMfsXVoepHXluPTRcSdizpDXGwbxcZOszJWOoHYUo7RL5PvQtS2e84m51NvdLikdjbO4Cvl
ka0j03sGt86hEE3c2b+Tpjxmqju31RDhjTEYqICS+kUJiaoQVP7r87MSJDpQvW9h135xRj6LxsK2
2QpR3/tj60OkWogvxWxvKbesDd3l/+8WsZfUJbcnOsUlTY/9mL7NjSWxCsyNi5eVINFx64sPBM1A
c1Qw09ycSd1Yp7raOPuv9V27GxGZldvcJ+65b8Qel613HXzKybxlgr42B1p8D0lnjb7T4WiEqyi3
aJ7hkWeHpHdCkRhbeXxtfLQwb8c6TZbWnmKjaU+JaRwLB4rdty0iLcilj7cfzpBCYHMcOnCjkkDb
JCNccYrbUqAOWLeKqfRSSBqcKQewEeSHNJjc9OWm7uvg9HEeGhfqrTPoaKC9jpI7Qd31Dc5uZggX
8i3I0MpWocPTC4+3rCkLuE6XXmwn40u75D/IrEK8AL+2Dft0/WtWJlqHqo8Z2LaplHMM8eVD56Ja
yr3oetMrC9XUYhhqp4WfXDaiuuafpyk54gLhIq38Ah+R204LOlzdhYUMfL4hdzxz2J8AwApo0rc2
y8pgwKH/+mesjZAWzkVhL4o4WK5juzy0ROzwDrqRwdea1kJZVNaYZV47xmneP8Kw554t9Pm2XmsB
bEFD3vLBrMN9x1K8LB0V+9xMuo2p/fgZCYKYf6fnrqm9EWj/5CxyIBJtB9LdkRy+CVrh/faUZfdO
zjeG/+M4sHQwNDPobM4Nin4fBu+B4c7dT+lzGgnL4dCzr4d7AgWkr7eMmqUDo5Wd4io7xfklX+Yn
JbIMmpkQGr3e+MeDhmuIvwcNhZit+mQS0Iuds2PLswcinbOi1aPTk2O1AHg4dGeumq1E+/FGZOkA
aZhTlKN9SbQuleSJ87ktAw4nlXDwM+/39Y/6OMgt3adTzqYxM7+b49EjL36qnnkiX8jCz33fbpyH
1j7jEj3vaoGlGIzOWZDNeZb3D2mZ5AF82KowcfD8f/0r1n5Ci3GjBCu9Wbw87pMvnTws8sXaem1Y
a1qLcUYmmndJi1lPq0jZ49GdYcuWTvvrPV8bfy3OSyXgMkjQc/BBFgAxuQiU3b6xopkDOm3pda39
ihbvisIUzcuhA63KjkbMBvmraf1px7rW2EEyrtpIiCuDpeOoR9LPoI975OxM5S5NnX9LVn73jLy6
ab+w2OXc8W4pVePAcTUOZkJafrH77xPNDl5tB0O3VZN/nNGt/yGpObN9C7XTufMfWeHtTTnsrk/0
2tBcpuZd1wXp+9KUjnt22jQUBCAYXDyz/UC9jWexj89e0Lv8+weGpMjaolfuGeXk8MogYnCfu9b8
6HSOG+FhBoqkWW1ykLDIj9s+SQtsGy49y+D0OB+prw7B5Q2AFL3tb8z12oBpMX2RVMWzCc7wxFrG
wKLGFMLWtgmxSS0baWNttrXYloNnziYESWPKyzuRml8g1ru17611XwvsKfdrBra0dx5V9qb48AKb
l59Aq250feU1x9Ih6WZnFgzsKO9cDKw/ThA9igZUtvsGVo+vw+jwe+kM4uAD9nwser8MS0ks+NM7
7Xf4EDovdoeDZWIo80ymxDqWFq0f4XZAj1M15Y9qMuEi1JfTg1cAxKz6eQqNPFkeG4OIU1fAYXuh
mTiyqUpf4PtnHhM6N49jWbE7d8JD8lJ4LDAkSe5h7Q7tY0CF7ga8se0X4L73DM7jn3D1CsdC6Q+7
UtTjAQKJXlBXs7eTvFahHEsSovq06zAduAubOZrtKGPynNSW+9qyZYwkn/ujAYxgBCCtF3nOyPeu
Gvs4N6okmGGDHAwuHD/9FA89fsaLMBnb+lPNx+5LMlr02NRmFg0+EXtIek+R7bvdHgxNFi192u/d
Sc2766GykoB1ZBO3VKkqmThnAILOJqQSGDnZi7uz8Uh1/RdW1puOaRIGPFJZ5+DqZYGOF6TPT0w5
ZsA6vBxc/4WVb9B5CnnfuAVnHN412QivxSLAO0KI9QUXwafrv7BSK+qEBdX1pptjnZ5BuDBjVCZ9
VCSZ/Q0byHTMu346UTGaG1OyEvw6L2GGr2/mKVhZw8plfiRdXQdZN255mK1kY50O0PKkW6oqdc7U
4/kuWUQWiaX4TRLzzZDD2RhEDggqfLKuj9zax1xWxbvdJZkGZYwjgMuSzRFTbyO+5nrLK+tK93VZ
YGQGY4cOV57F4keyco17UlC1V43aArWt/YSW6YFk8/u5t1SMUnEKIS9Un5qZDlHS9ltcmJXxIVoB
VNdjmyQ43cd4k3fuKziQhU3n1Rtb758L7P/fe1o6CaFaFLxphaliAPAO/Di9Nmf1ON5bR7iGhTQc
wiUEUPKO7MsjrvgezWN96I8A0W0s5bUB1Pcag6YG5ZmI68mrg8YyXrnhnJu23F9fAyujp9MUii5T
pCpbmMtN06HBHcbobtkGrTStExPmWTCR+KSJ3dF5c2n1vJT2xjvPSjbR4fbWMI5NSyxyHol/EiU9
+CSyRr6jTnnKyPH60Kxc4lo67J55VLJqJnBgU/Zw55HcCDqWTbsChWmUwTwXDmKEBWwwjB0FM25n
wt5w48dXMrIOzc9ZzXGj1MqYN9KO686DYW1b5+QTgKHNbwqVwI26fu2HLgvvXXppRqtyL4IvOD/A
tJmoSIrnGUozdbul+bxyuCaX9fHuFxTspYseHvRn6QG/H/q1x+Dok9VR0bnNwRfS2YEOC/NdRZ1/
RWUMG1+2tv603APsyeD43WTGuef6USso/AH7fmvLXFsdOhFGUiDrZl/Y56VN3hTKiwA17a7GvX8w
JvNDVSSfjcY59XgP2QGy9XljUdoYtQ/ykU6RaX1OaCXmJrZoEdHKNnbD2Bnh7Lv1cTJtVgY1FNwe
ZZUnO7tKCMzCZbXrFtc9wLq59Tb2jpUI9C7/fzepecsd1AjSjL0aFIy5H+Eqw2D23c/5xdmsLHZd
RbfenlaSoA7jHwDbqomJAggqVJA8YyEKxhBG2dH1MV1rXguBwsHlDsGN3Nnx/TdiJp/cHKfo1B1v
y7E6sptSYduj8hxIxNswAqekj7xMbMmjrfVeW+Y2oOGyA4M3ztx8OJGKM5gwiAwwwXHrvLZCN7V0
mLZIBrzvZzM5T1MbKePg0iaQVIRDJ/ecuoBIicjO6FOJJy4li42XoJXU5Gl735LbtpWZtn+GT2cb
wkU9vVtSZu1Qt8yHQthb/iRrv6NVEPBCh1uU08Nnmyfmw5LCrd1qPPfoDsa0H9wu2UhIKzGj47qT
FHisysQ6GLK+UcFUFGMEjFTxMpOqCeFfgncWux827uZWvkq3/uBMViX8p5sYl7TxyBPwlNhP25t+
WJX3clPg6ABvtQAlqJiFV07R4Fax3/kDuTdGubEHrqxsXfbXLCeYGk44LqRldQKKLGpwpPUtc+NY
tbI/6FK+DbSvy4JeqPUeCXNnOQ9KbfCz15q+/P9ddsRZg1lL2SZnWOskgUyhFI/1teXWsLKhulrE
zxkYRmBKIuLNwXuA70QbG+38VWS1ODBr9iKH++VegPNwGKYmuy0adYlfB1LYsqVTB22Mep9wPKtx
2j8N/vSvBzml6wvq4wihOn7Hru00XdQ8xhawpzs/ncdHr+UNaP/Tv3hmttMAHlXDRmn/8SRRHcyj
ksTtluTyxJPmAn7tvfVpoHP15fqnfLx4YV/39xIQ1WAMS8YAUDRk+RkeOXzf45hbBSYkajZCfO0L
LqH/bplZIO8kTJhLbPIx7FkWwV90IzjWun/5/7umSe0KjzozLMztLISV1oVsVmzdWa/1WwsP15L2
mKVofOm9tyKdwCW+kVCkw3gMY05LKE/D+W85OWoKGhjF3Tahl4Ls3YjIXjTuSNAyVDLG5geEW/zx
7XrTH6dqqitIAkvYU48oeAvw7HszDw8swyUXLIrvsqbaXf+NFf0wamu7HHfaQrqt7OIs5ThGLFPZ
BSO8S7KQ5T6EVSvpAgFjzLsSPTgAje9HENlXAKsn2U7m5hDZrvx6vTMrq0tH9rS2a1DGCyg3YNOg
gxs2Bo9w5X/jt+rwnrRQrsEWIIfw6uIBOe5VJ3/xmkNtZyl8vaFEnkEs+nfRyRESV615IDlAp2nV
qoCZZnoE7G7e2MRW1rqOBJprs88dxU3QN5cQrlAH19qqK9dGUQ//yh58o8lMSP4821keWMadBxPy
26bo8qPvljsx7Tk18tSEbcf8hney3VzLN4mL2+vNrw2LlgIYsUrb9ZI2tgv7XPcORBeXKY+uN/7x
Bkl1bcoKWyJkrI0lFkSCTE7xtPoiKmfvzG+TQaFNM0XlFs5hbRK0tADtrJRIeHfENtx3C/kdRUTQ
VxtxsjZKWgVsCrhGF5LAgI74d01TPAnfv5FX/Odc+26CwbZfUjDZUV2pDLzSdPTvYf1DzxmZtpRx
V7qvg33gHAkQKySq4wJQ04QXQdc2GyG+1jT7e3kuo9UQIdF7y6/aYPIcK1jYJi11ZVJ1hE8DY2Ng
QK0iJkBqBB1uR0VOXNz+5J+ur9CVjK9je6a8nSB8ZBYgulmHxpV7J6dfnWXA58Bo8PpvrA3R5ePe
TbAh2gZEJAcWa6MRAb0ellvP/mu9v/ziu5Z93BT79oz9Kit7I8AiLUIOYyq8DOUgpxP+cv0D1n5G
q3OJT62WiwXlzQCPJZhpd7C+nMfXZBb+rvZMKORd/6GV8y3V9Q+lbeWcMKvFw4RFvy9iAtdHpZBT
IHMFY+1paupPS0YhIs/A50pHbwcCe7HDo5qxUV2vrTgt0sHca1idQD5imbOIm/C4ZzAqG7achlYK
ax0VtEDTEUBaY4qT0TnAK/6gcJC3VfNDknrXegPZGMmPP4PokCDKfFBZUvxOLfKwMdPQTv8BSuum
TYPoGCA8GLqVZzpQLwS7yCua18SjG3zcP48e/79Xw9r6e01jtsXsKQLWT8Lnn5aSfhfaSy1BiFNw
qoXqLfsGy2ofPouCTMjxYEu7Ibg2WSwdKFrigNfhMthTmbdPErqcZ5KPu9Yfk/u0QVERUBsSFDUM
AkMYBPJPOTDC1aEEkenBtQYJJH5qgjlXz0cLjKpdntvufcnhj5a4SfLNbbvkBXfPclfD9e80lG0V
pBBHOzrDBINY0+kjRaWfBp1aoDI0VR4N26FJypBZavwM+TXj2HdZ82wUsjsCGpZEBoh30EZpxIs/
4LWvVeJNVH66E5LOgD41yefBGboTwCQ8lD5SiMj97K4VphnZsBk4wiSw+Elzu9/jAcE/K+JD+4Lh
vBv6ZiMPrBHiCO2C+Z4Imj8ml/OqKCbnx0RLVwZOlSznsszaOXArKkUA/Ef9ej2cVxah/tYo57Qv
DA8MxcV7qbwx8NrPgNnftsL1t0WhaqiX+pBhhbC5ihru/YKJvLGf89Lf+IWVm2WM299LEXIwZtE7
yAXM56/SSduopPwouv4ZvIsD+F27qisPELD/mdmGfdNpmOhoMYhZNEud9OBUVPKLXdIvBVR2Nr7o
450Ibm9/f1A3W53lCW+CZwUQMqSTU4Cbwo3IXWtc3yWWBumrR+MLqaFhRA5Gpg43LST/P87OZDlS
nevaV0QErRBTmmydbsp22a4JUd1BQkIgiU5c/b/yHZ3f33E5omYVFeHMBIS0m7WfFf7/vztsScPn
cINXNTheMolcSeJ+LGL1dyN15P+wNZm38C3ChqY7/R1xV3DBDCUUC+tKfzYrtLJ/vo4PbtH7jnVN
/AUt8VmfO8yaSuO/NNz98+eP/u8zmmTvskrrx6HHxxi8Wir9ItRDyfqBHFZTJxXy7/u/+pb34rPA
DzTGrJEtSIPOAqyAjWf1aR50co698O8QYeS9BC3QxAuW6+PeeLcTUET73Wf+WB9sSe/FZwtFowg9
b0AZGOkrO9B7sCG9vF5hDfR3t+jdpjE6jREsCbMRwCKnvcump6idp5sObCiIX1bySYXuowu5/v+/
Qr+OR7TBLQcnf+wL1ZOzJtAaufSTXeijj3+3U7RdkvTD9YUwQ3bLIW/L9Zx8hYz4s63ooy94t1vo
EBW+jLvgLOqXmCy5h6yNx89/fgb/nXeS91zxtg56P4hw8OjNn0r0GudqczzcNTojMPk2IHFwGMFS
101jzoEC+/Xn7/3oot4Fj1BNeh5tkgCM2xaerWNFqM2zKPok7Pro49+945DOkIDpFWMtmBldIWMF
GywfouaTj/9od7rezX8tKRkAba4xpXte2jTKp8RMNwNL108C6w82qPR6Uf/69AY8YX8esGBFuxSN
+MmnIO+RuaBe8ueb/9HPf7dkwxQYgei6ZNNmLfzWFhhk++TOfPTb3y1W2VtwcWcwnVce3xlHQcEX
v6G5U3A/I29//vkfPNz3+ha+UoB87XVmaVyA21tzJ8Gma/9uZf5P4vivu8/COmOmwafPmyoCBYeW
+OsMzMbf/fZ3CzNExyPJvBTnWstaOBuK+gFENlvAeD35pHz3we35PyKWGnoLgvMHVgGp3IfZPFXa
j5e9Cedx9+er+OApvxez2M0mCd/g4aTWuNJ8Kxo/KFsdFwH/bI3+r9r4H9nNeykLG5s5MQ18QgJv
io+B0XzHqGm+Kd6zH2qupwfPQE7jzDIWqzC0EjKF+jrLmH+iV/nR1bQwj327Pdd6VPCZF2jJLev6
V4Ie8l7uEo5e7UKgM89iuIdwNxftPsgwWz//nj5ZK/+dAZP3GErZBzNKdfgGPTYvk5uDY2earJB9
OoDG00wPwvvbePe94oVFSRosV/+SUcx+JXU4FIMHwMmf18tHS/LdroCuGxZk5OvzIF2fr0Ba71Hj
fNEwcf/kGz6oh5D3mtYEbn0jPjw4W3T2YdyrttIQxI3h2pMyq6XK/dWEx1ZGQ7mQugGV19HCrCz6
8udr/GBTfS95rXnPJzKgqgr13VRQleocjfLPhI8fffq7fSOKlBdGy4pwUoZN4aX2QX8KOrwWIP/j
TXsvCyJucdEgUnSVl/TB19khbvlJ1ebLkqLqIuk/aMd/Eix99FXvaqBtwEMXGo6TZzNkN0YUYFAz
QvW8uKAaw256og3W3xb52yd97Q+W3nvVD/BcXp9mCHAY3Uq2pseZ1DsNtfWfn3rw0edft8h/HReN
nzWoN+j4DJEMPVqedK+Br9o7GnB7gpG0ew4MeXOZ4UDvubnLg7bLbhVj5iJFlj60qwsPDobKuamj
8JPk44PV8h7zSaVAIwR+K+fEm0vTRmX0qQThoyd4/cp/Xa+ig2wR78Dkirj7eByDqjVzKVKou2ue
/tQB38/eZ0OfH93cd/uGFzWYTwZiGdPJ/p3rZmDj+VG4v3xl32uE1JK0psEs8llLS/cjDWGvmZju
7w7J91qg1OMxxHZX9xvoFOF2aCZRCpokVdArd8oQKX1miPDBQfEe7qjMAOfWHtFu5N+7leZzLwqA
Y3JJX4QVn+ywH6yp91IgMY6d0cEcnDvhFWZYUGoMPtkVrmHzf2xA73U/vR9GRkXIcGrKz+jbwg5U
14WvWSV6Bk8Z3weTztVx3mZ/md2+1wHRmMBDDTH8VbbBj9O0xGu+kSx8tdH0Wcfkg9X7Xgxkfd37
Hu1gphks88sGL4ldHdv6NIPa9vLn7SeK/5cV/NfNu377v1/IbU6iYRu28xIQVkkXNF812eKjSkKx
n+fWVaIV8kzE0ryNvIUexaXdG6Ygs6pWejY5gaXxzoN44knBpfcYdZvX5ck2rd+yxrZH0QtzNyVE
DojuTHCXbGS92RbIHxqv9pC7d+4inckO6Zp0u9kX9VPE5mkfrobvO4S65dz0tgDDmj6RrG92LTXD
TY1eyIliYrmKQ7bkaSDprRJsPbrU71nhL9MAbFlXB0ULO4oLbAdNqdZOllw4dz+40QLmQbJRFyyO
gxOLzQIxFCZhZ2qhn+h0uN3Gjs63daTm3zRrgq+wJupRhubBlylYNC300kiSbx1ExPAnqw8aU0f3
6MNOhwEujZUjJngdo3rYh3BnRsYNg/Ott9mXZA06XtSEKEwh+dRrKm6HvqLO8RxdeFHENcNxQxZo
8izcQPuMDUdg2Wi5oAX1XKt0fma41XtRj/wLN10vABRow3KII/AXYvR5uyUtpeofsZv+RtO52Svf
fL2CIG5lIs+hMeAqYtw3X1E/qaRnh9tlo31ZW1Xwmh37hh0n5hWbnOejmvjwDI6jq9gwAfMcI8mW
xNallGLbpdr74QmowbOt1yBG9U+Rh8oFiGJftiytYAcMK76hH3eguf5OrPnHyH57BDZJHPCV26nx
0SeYfCr2tA0v3jp9T2oJWP0wP4YbBVk8fvYzse1XR25MaGEMRQKVz+1wAepg10Zyn1L7ACY5rK1h
EpzLDPUA0clvw2riojaqRm6xwnc8GtK9yOztnIKoBbMme0gDeNcEmI+6GWfbT0XKh/DFYejgNION
WFgZgibmz4CsJgoZ7srzlIv0KegdjL5ldre2fvItSodhpzY5lrXI5FkPGc0B3feu92kCLFR2hcJI
FtygzFKwNBpVuQxsbvNmHSeQxj1JoisaE+RKyIp31PXstGCEba8wq3vUzMAiVvpzhT7sevCbLSxr
BlSPrbVEMiL0oVmH7uSr3hwxC+JXa1wjJoC5y1dwwGeXjy709tYaGL30UXioa17nBtpFOJH32n5B
eEPLrusyiJolrSITyougfL6nKnudNSq/nhhMEcDN3PHoOWhFVKqlfQq0qLxAnHoWPK8rhPqLEP/0
UF8+RTqgsM6loANH5B/Xq5Nn629UwdLSMAJQ5EzlpeHrSUTNrgHutE9xNqPt9IQZdcS9rUSzzqlD
HPn4jWldtbo7+IN6Qy3pYueodKzeo4lyq5w7s46cUO24xG3zhUXZ95Xwx9HP7gVzsjSLOwwsBsrR
rVs1R7DpMZbdIvG5uLqHYdHw3e/WalX2Ebj+my1sXpdp3vMtBT3WA39YqRNaP1kOzffNiKlC9ERv
Yi7PkBkepyg5mkH5eZQ2pUnES9OsgCWGpKgbUEs95n2RjXdBcHak9fYFLLa7dCRfo5DuJjAtZBc8
+MztVNr+s8zeA4/Wg8ejuzj1HvsoXovAry+zTe+9rd7VQXM/BVyUS4oSjgnYpaPRSUh16Jt+V6/N
oe/qvdkcekzYb4A6q8dDCr+Kdah/tUp8awLxzNF1E5u8x/qutgV/0ofHDdx6uJ9jCAKbVU4Sz+Ks
xOLu6l0369tJhr8wEHLmHfw014XtnC9IvvqGFWlq67xlBOKh0TXlKLLSd8uPwV9vvHi99MqcIm5l
gVtf4B48hbS52C3ghVPp/Yr4rtu6F+ATUNYR5oU477lLvNdgGC4rxa4ooh1Lk2/1oG7bJNB5PNLf
Xege2zV4gggaaXmMdZuOtBp6c9+AYdkkbudlyU2fYKTONsEbrIOzInKeLLSXIPPPSp65A/UsHPhs
aWb1hXbpvoUxNRx7yAEH7TFU3u3o8/twG17AxcJYgb/8RN9PFTPRt6j5Q33qXvoOU7XDsN7Lxd4H
bfYg1u8w2upyren9ooIdC4fD3MqbTSW3omtuSLbCIxlX4Tpf5LQhz12sL4mkz6yJLhRwrxxtqMIq
DAY7Eb9k4TwXPaG/0ig6L2l4q4B7LnuaPPp6+mddyVODnYN3RBSYknzL4uEGPXqI5+Llro/pF9B+
4YekHiHxXvPWJvt20bC3n+5E1D0zL7jPNN1tGdYwrV9Ber3ZOnFHPHgkMV+91huIrmS7J4u6RJs6
apzAsNlEyzwedj5+Geutyt1o7upwPqxQSzFM52aJewFQIiwyTvdDBsOHTvOf06zvAqVuu3qWNyFT
2Cb6CaQdl6S3SZSOJ5IwvYtZNKOhvOkdaWq/mIx8hBPu15ELVOfW7TZgIajz/XAOISljsXyZM6Fz
zbOxDIV9SPD6OCtUpX4MM4keKMZTD6low8PS0HBnUS87rGl6213thWoyN6WDRWywoVMwitEdnFi6
fTvCrLYjrsUpcBX5R+mGYVsCN6faXWBy9pi42OWR8n+TDivPbxx8pjou8yQN7/xofBxscwg8OKJF
GlR32brcLuaUhFjQWVuOSVss3fgyk+FUxyLOtyFBe3wwvIjSZG9Gg1KhwY32ZLtn7fbgzetWcH/8
uvkKokt5Z7rmCTXXF+fapwlqYZeOVdyJ3ag4zrbuLVE9+LtL9+o6fb+lkMVFkDzwebj0G8o9/cia
ss1Agx2D9pI0umqnlOcRmfbA+R/FBiMSyBgOi1WHLKG/U52U2NfDXRTGIm8HccZ0OTvzq0552I46
5bdcBJWAemAftj5ckMR6xxR2IDqzY1wrQJM33Mwk+hKrtDKe9xvBHigZTj8Pgr9mzfbURKF3N/lJ
iuXlxtzrknuMzB2aSN9kGjuuNgj9aNvegLa2VQponRPiLhzs7TPI8PdmS08dVPLLyp8tp6rwm+CW
YDE0a7Dj6K3jJdXfYBX7nELcCYnAYdbe27AMJWIWxIGRaioKV5JTkOpDpO2eDct5beRBNuQSNWmb
J5k5LeFyRnX7SUzzw4zmGLg1TFb9FPKrk2qaTyza1RYWKL58Nq0+tWp0QM4M9Te5eMsvQ616G0yz
mybX5U5D9RBm3q1os71KyK7umjPk2C9rX8OQRYsac+h4OY3KNsAQ00PaTPyJWR/jz+gPoDa5XHHE
KqpcQrFjZG1yu/pjnydwBculD9eENrRp7tGMIAChJ2GDR29NgqNW0HIRl4b3TWPNfTC0W1GHMeS3
LdY8LA7AabP+WkgGSQbGyr182cKfcMXAMD7m2cFPBiw/mSwrtmn5Wvs6zelg30LAaXjWhflEjCxb
WIeXK/fGIuzxrsu2VmVgRkQwHpZX3G44Qgd568f1wY/WLWc9yXIMSG95xM2QiyE7Nn3/tkWLqWDW
+b1u6G9/Dq+T7K6rqPK2fBxDTB/WCzZ/+A0OKXrrEOg/GIatLmbTSxKJr1OEJTPjZcoacH+miN3D
t2DZdR3BBFU0pzeQj2NlDeTNy7on5eBLiewgy5kk91HAo3PdBNEr0p1hQqAIMPRM8Ogmd0qkemZ9
u+UyDnFlunmbBluJYUZV0BYaQr8AIphtYtUQ0AOh203WZZUv8KzbmuWI9aptkCWxNk8nuxML3jX0
+fJOBgghbRk1UTF7ca5I988SbHCx6adTAuwBce5rsmz7LFxeEtKAuuW553YmN9kEmXpPbr0suExi
K7D17zMWXKA0fk67OikR751pZGDWk+BqnOz3MKeDp8+ETY52ics1kzw3xH8Za2bz5BrAiFFCkAPP
yEh6fm5NUjG23S2bBdEaz6fQjWzya0bK6/RHFsnv4QKUT724aoLvxFu/kR48Ft6Wy9KS3QraUwl9
DznWYo5/r5Z5OTC2zXHQ3nhw6B/uU7uOR+c1aWkstWe4uOPsTbRQ937txt+rHzNZODyjHe18soup
3zxzgtHKcvEmZIbDZA4eHfVNDQfq8yw8oG16NSIDy7b95APPhBA+PHUOFz1gDyzgkbHkenHtHnFz
8timfX8L6/hpb8ERP6RQhB88v8EmO7d9qV3THTY9uj1Id0QXE78WhEEZetom2Ry7hNJHsbrusRnF
WoxLvZTSm7ySWtmXtA/952SL2WMdL7Yitepfa72lZ7LIZCsYkEjfUDivCzaGbrdhrGQHPR5Aid08
otg81uYpBeP3JmpD/5KmgV8OqNbg/UIrekim+QIuIQywAb2/ANvEQFcW0ZNGeH+LSGfYaWe2N2RX
5A6nDqvBIZv9SwDsDDABmy5sOLl8tn5YIJ0G0TKavBvEs6pMzDLlmF2mBQmAA869KUsq2Gai+inS
7HHC/YrXZj1NCs+18YR5dPHUhUWKyhFsmODQfqOzWtxx9CAOrWr7m5GOCjkSHYNdgEV0j7ACE0JT
QF0RhIwdk1iP9zBaiI4MFPUs5zLkTx7De8+RLQFpMiDBG2x6cT6zMyAakw9hWNIgs5prTNMS3p3a
OanLNRZi3w0Q4IlwWE5yIbJs1qQuTJ2hAmHR0iJeSHZ08OhhQ460ixdnwe7iphKZnp8wVfo96eGM
SRfuPVq4SaG5BpuwOU3dDSLqrYTIlOR2Rlk0wczAF4dh9eekgWjSS8W4x74NfwvXz1VDh+Y2DQk0
cane8nSmmLkJO/plNuH02PRjiPiJ+bjlszovzcp/yCnCXKschn3QKQGj8wA2Ude3jtxnfhRueduA
SgRPlAEfx/qwmFbGiwn6uDxOcRvWq/Eh9lWmbK7GxSs6SHjyiK3B4yLH5BWhGxR8QzYhLGBD/5pE
trsw7BN2cyFe3/ouS+q7NW1+6Nj7yoHrr7JQfGOdWnak7xZAHoZboOSfoyXdh6CEb3wt8FQOiyJh
sY4YBE6yTt15dtFFvAbXCka8lChj6wIdooO6zuJhWeXemF5Sb9R7oqbg2A/m4ssIM8NpAvMIQ88N
uEsIVaLlOzFwyEWdwhRdT/pb5QEvGTbbVoa2xYnoDyOI/1Nhev+p59n3rTOmIHHSVBOBR9kaAxQk
FshYUVNZcU62r9mMKRDXAOJN3Xcj8Ga6rHJ26UuWouSymu0+UyvIWNb+nCxnV+082c1uA0Naylvm
r994iGwOqWFR2w7vyTTyop0bbKYKrUxHvbdudkvezv1c8HS+Df1mLIHQeAB07eB3gHnzIBQQAdZ3
TczKkdPjiF0Wne8nhHfn2kZlg+ihQMz2rOCKifHmaMstr7/ZiO9U3+0SKSs3Ly9m8p78Sbw5uyFT
GhIU3jA8Px+gEn8lTV9aDbXK5pcbGhe5ius7QjDekkYIbrZxu5lI9BpJ912k7qA3fl61eIBbwIN0
yNYH7xqMa2hGMImfk5XeJ6CAYFhkmp+mrl7uDPKSppDKjOdmW1QVUVAOM2TpXkMvKE/TnSStugVf
4heyEO8Heu5LqVopbqSJMRQfObWD163/gPNPn7xkmY/9TNK7QfbTAU1avNq41txTgDAlvJ4fiOSk
xLb/cw7W/QSneRYjPJndYVtZYXt/B1DO70X5D8Qn+8QnIlfThlibtBfjwdBp4NnTYNmLP8tb1CJO
bjOHNdLo/89TVyV+8Hvx5T5e+c4N4p4PdKv8NnSF5M1tEANJhPDtomIsxTnQRx+svDKKOxQbZ5Sc
pRmzHJCtOq8nVJojQFz3QWPxQILxxiISqWaFE3prkTgHWpKdNsIvgNVcStSDgEzlCGHCzQu2XRYN
/TOg8PEl7Zu0Ykp/hUA1y1eaXkxKvzUc73tUG53PnuoflgXKV8BskhyKkiS3g/XLJFu+mV7wvEe3
CrUn+GG2R78dnmBj+X2om+8dyX74KyqH0FSiGDUMX71O/4xnVl/GJeyLGMPAydzZgg50B5fbB095
j1kQT/kSAxEommLLoG2wZOmgjdF4DNMhNNghmLS8GjQ/+i5+nWR6kEuzDMU0u+hXS91yDGMCVsjE
U5IPOqZ5Vwvs7YmOUnCu49Hm8xz3Nx5SuRPcCEe0WIn6mviwPzdNV585+ItlLdfxRfEIIxYIbFB/
Gb1LP3XiFsefOqR14MPYg4sJZZTZm65omhbUEuLZKw/Bj5OiFghkWsoQY7UDXospnHedCeOvwbI0
W4UxoxmlKsp6gB635GmKeQ2PbhvWt8kgtrgAg8n9bDs5vXV9l/4zeUn7HVOOyhRpJti1HzQ81aJW
BzIPdakiSe6slnqf1XP8lICqeEG1S17mqPXKNCU1RM3QFwD9BpvI/Jqypvmo/e1pc8ME1foc8irg
HncFY0Q3u9UXXomgPX5ewwRFTJ64fwyIOWUcpeurmLR8jGbV1QVCyfAOSFUW5A33xE3vTfoZ8QZq
DlDnYX0wv/sOzEAQo3bViZ8bn4bCofJ+jFajUQ2J9B3BKNTBt4v3WyHdL0zSZWHew+z+GC6egW8K
Xb+xHjuUj4GjSsVp9Chbzx7BSaSgMkPBPpdz3cSoqidJ6h9EKqcWFtpe4m6tV4Mn5I+IMVbZmkeP
6MOEIOwryi6al8Lqbu/AHHpSIbV+3kN3/BBa2LOXvZGkxGkY73CNfkkC493EDFOWhcczgbEJxF/4
ScB0fk3RStgFypBbhgmRMR83Fqq8G+L1YTXCod8Y1r+tSPX3zgxXJ0PEQWUSwD82lqHbIzKFuzcx
tVes0Pifu96gbGU7pCMcTC2cKrHmzS6SkwQBK+tc3vkYrZ54os/wGUwOS1DXRWp1cKGTETcDjqgf
/QrRZch6YCvWdsU8glIXN7Lt4AGohEc70r2R0DGqASqxUcB7SOCoq/QazfcOUqgi5tAq+CnXhWCE
7kNrs0u8eO77EhikNyCJd+ByOc/svI73D5pmYRUv6UyKqabiYckMTlgnYBygrQrvte5gdIntLpda
hX1OagI/9Ck1cI9Xw9FNxntEoLftmULAuXRqe0aMT1/nCINmEGIiis/aZi2nsaOlZl6zrxWENOM2
qb2WyfqExZu9WuuzL1s7DPDTwS/YiXBt0rzxKQT8QdtOZ9STvdcmMenrvEVryeNhQcPJhgr7aLhM
lWcSBrekdv0VQh6LG8iGLwuNMiR/a1owyxHdcbsdBYwvbmVgFMxGloy+pgM8wzfu3ClotH7hVpmf
w+DzQ4/B2T34YsveH2BtpFBR2NE6nk7+QOSlhlIdwXFI+S71fVrVgWGHZGnmG8aC+MAVTgef+4gc
kT3vWbSuN2sK2/icUh4+B/60fB/dqL7XiGLwL9DLipbY+XHCN+5n4dKdGmGulEuZ0JeYGba3NECJ
wFfZgUEL8iI5EydPD9uTgH1akE8ww4TbkkiDFXQDxGVfeowVBCBZtVzlcWgBcrjSuKY8XGv4/2Cw
/FuXume6RaD69yJ6GVb/t0a7rByZR9Ori2n2CCPMDKUujTxhab2F7pYk9s7GxFfwT2dlWS+2+bV4
LX/z69Xc6UCMT05jmiJny/gj7Bq9oz38RBIrJJxaQ537pKXlOGPwk/RZ+k26BZ1D6w2OVxaM++SO
Ej6PjyHKmOyNGY+zio0K1d21mx8zzEChtnQtjGAWEMNImYSd0grmC0HFE4MijFbr4E2s7DMVHOsw
GLFucSNQqqpreY7lNT5EeypHZ8p7zmiwFpM/pyertemKaFEa61FixE210V09YNsovHqIQbFc1g2n
hkynKAeob/2BvdBdKJLL3ZxNP2hATNmZyFQDOBM58PNw9kwEoElF30QcLkAMxVKPivtptt1rGy3x
rS9H70zZEl3ftvDOg4HKrh3tes/g+tLm85Z0BHFsi06k5zVfrGjmwh9NWOEle1pxIh+SOvy1Nu68
0e5Vw3+x5DOqfhmG3Qojg70Y+/vVojE0R4cknW+aaEM5GzYFli9v8+rtRYdAq+4O2J4tnOKjp23t
Z1QZxK1Hh+kiBraBLYIpHZQ1HjyddSWUf6/otoFd6J19XEW+xRMv2TKpIpP9t3i1v+MYYfRcM5FD
hnLF4dT/TBmRKAulO6qGtIKrMTL9eGxRV/URccusQ7pPEmy8QpXKVw0KDBJzx4vNw5Dd+AaTsVdx
UpRspmrJcl+vjGJzmOEAHISQ9yTIVoeZ7lxEjkykKCs2EOw1U/ytBp8q5yowObXpOUBJF5kexl6n
1f8lyYz0AGTxotuybw3SQGQfNfZTSOAKJHw4RXqvLlwTvAyddHk/xzD3ZQyRsf460/i0wfQNA3DT
XOLd/IGWnMybDP2Ojh7msIUwkOJ4aAbF822bYAvAYEDR+QvL/d78XHGqQtBdg6OFnQaVMNblIAOG
eSLq+eC86TlLe7b340agPhcfu0Z8gdfyJW7CCyZHfpgREjDYjJAdEv/C1dM5jmef5WSzZichmzzg
6Tb328Ky+6hpk2MAX68Dgdox9zDcVehIPdiGZTcTAp8qZJ7Ypwxl2jiI73mbljbADEMD5EiJWa2b
uEOpq44buFdxfEJMsp/+GqTFijSzhHPmbso2QJ82/8SurWAcsZV1WV+gJ03QwLS27Dy0Z5NO/UKy
jvx+3nz00RaH3gdq4w51sXzElIH1wdOUKfnVs/AO82DTmaxt9tTUtq6or1Uu4vFrqmEQKCEwaCX/
6TKP7NoAnfDe8iBv/alDXx12ANJ5LaSGaLGqrqd34yanI8lmIKrSbM77Rv/Gn4o8G+I2h3BWQMYX
TJVdcQ91PLW7QBiOLXNLYGsTpDsbJF4xMJcU0bi0FU75k1wtTFo3/3GiIq3apM0ulkYozibirpnI
s3LtePD7NToqtb7UGpIptHinEv2QpORhMiAKQFGWh8GMaREfAByDEh7Phq4K1uEpFNxHqQA4cYoV
XDEeWvgM9qqyoVbw75YUabO5AIOb7QQS23ytbfyAU6yMeZfBtg3eTn3I4IvdrWh8DHTN0Uq+abce
XWsfqzKcwhqGj7WF/NOT5zHqp5wFECe08ZYeCGu/DcycHNod+yHC1KceUnYgXROiZ9ok5QDjlqL1
8aaN2ZoVCxv2mM9bCgyIvmmY3eVztLl8ywY0Ld2yVkB+oFYEOhNCFPkTqAFM6AX2gQLTWuFNUo/Z
hu4gseYHHpEHphLwRpz4b2tsr5WsNCr6qP9JrpY9uoUXr7XySyimZ0xfxDlH66xwLO1LMqxo6LMp
LGQ9oaC+Qt3TYCp3QrGyipMI92NL0d1FgPKM5EhgaqbufyJbvUn+H2fnseQosoXhF7pEQOK3Esgg
qXxVmw3RFki8N09/P82qR9MqRdRupmYCQZKZnPzPb5bi84LnH8dQvQcScJ0HJHxfnS71K91RdiGJ
Tb50KxCglqY/DfbFG3IaBCKdXH9yli8YkOTHBSeVfSSi7rtio4WUtiPXbIUyUEODc7+KbwCTuli3
zvSJghy3I9FhVG2bo1fK9l7DpoNPYXlfyyUGa2JdhUtMA1+rzK0wulOokjqpq6XGcqLqzSvNZumq
3yiJytOspP1Dwglj3WrQX0Cf3nKFBW5YbQcLavxZQZC8Kws5bzMVLKzs3ePQxAv/p/17mCLjfoio
lXQhdQ6dCUf1mZZV3egqbR9eNTl3nBi6ofPMrmzWE3a/K5PDJvvOeYewIk5spTpsZ5gv/mIX3/Mw
sdbMnK/Ctbtj5+bDXQY6muRp7kml/22LipliMbGKvuFQ0O6rZjjFLDQ+Hcg3MjYU+leieCtKOs25
oeF230Wv8WCcejGXhDtG4NOG8Wu0isNicHvjVLzoXb9xspxQB5fww5AvPojKax4T1DovqbJKTfMH
Q/HdyljRjsMBPEnyH1WxbMMoXWtG+ksWFthgrbxVS4NzQj7Q2JvET1eb/aSrRl8fpnibGtWdOWT8
ptpvlN58VKPwkI3YvmdZlWysaRKeRTFABHdO50VjkWNW/XvWu9/xtBxrYq48o3A66AKVnk6ruku0
X3ThO47rqivjlSgbAXU1jIqVMpqazxXEfUk49mYmXHU15CFn+oW6XEGiuFWtSCs3iEj4ruottCf2
j2aaV4TVycSz00U7UmESJ4MeZ4MDafeCqcpyTKLS3rWNEW8pZiO/dQ3yttO4/WYLzB7VZXSCxMy6
5znN+6AuqcKon0KdrL56tIMm6Z1q3dZ4oE/YZP9S+qbrPKuENICGjK/5XLdyjacL2lm8/vFKoqDj
6N39LMi7H9eDbURfWRvNZsZYOXyWwPqAXTLJdt1kLl+7IqTnMJhtv3c1UWdejkcuXoliXtFP7TZQ
aX7I2LQPozBzr+pVcbKzXD1aeSt+OrIuHoG+Wt+xJCygRs+/0+Ydd/1cTn6TOrVvdbO204B69kKG
8yqlKvQAzNxNZ5Qhb7jVMRt1Q/tzpNTTjkZlul4w3Nsif+w2NtL/7Sgr/efUDEuQNDK+X5S234JV
hAE8LP3LwrfgR+LM8e++0Wm4dGPlT6Midv3klLtEKYznKWZvV8+O320ByWXl1mKACNZPlHdaG63z
Fhdqz7EWhQ5dWO8KolTpfEAMSFdVntSQImz+MSSDapOd0TaeSdnYbpKfeidq5pXEPkwS9+pEd43i
xl5oJ+1Ga1vxpS5wtCO11NXXblMTUyqr5YnGcSZX580SmK02xVZXGiS3cN8BqabB0Ffk7ua+oc6w
5fKm1+eVqlUOkyApKHmyOQr0QjO/KthlJ2vVVOYTBBdtnXdu/OySkoU7iPHbjfPuN7N0XgEoY0MS
AZCEtaGu3EQA7WYjqro4pH8nrXMpMqgb3cn7z1YexutMb8dNB+724qZRsbGlDo0vTuTJHZz0eaLK
PqG/Nz5zEDfwVG6TNTLwYpuNjnKE7yu3cBLctRqXns4HU8c3EOdic569GeLXPXCUQv/btIzdMJbi
zaot2pItBprGCY6BewbRp5xtB3QjPyM7SLdZYQmgZxvuB9cGd2iXzDflNGwjnUJJA7fwRkHu6qpL
Y3sfhaO7N/K2+qE0RuvPsmejyNT6TdhD9diJWOxLw+3fjGmcHlIbVN0etHbThw3oJjYo43ruK2OL
H3pJnT/EvlXVNRjcORdn7K0Bj7gyJMFXlz/7OSVVVVe1Y6pp7UvujLE3MUd9OZdiV05F47X9oK3c
pdu1Q3lWMZBkgKVAvFayYvJhG83PVIlwEyu76XZ4BgEuz5G9tkAI7qqUD8yqtvX4N3GV8W6B7zSt
IhvmoqmrPFWSiwermQRQRBRtCH5Tjs5MTgOi/U6+WKbVYwKYNFuHgn+Pw/O4TiJYR5g0jXfWWcSs
z6HYJn1nPmPiGfnDnDa+ZXYFZX7VfIVprfFZcPM7c46Fz+kk25CxKFaOPki+PD1EO3hDK4SBoUdw
y0KXr852brKUGwNqxTfcO4uTmDlzs9SjQwG2sTH4zQe4Xi3bsDOuypHPXF+KhjzqDn9dx06GdT4s
GaSUePpKIAtOBtNoriqAXS92jIoIYAUEKjKHxksjYzBXrFDK58VQ2dY4Z3xzaomnlQuyU81xHq07
To6Q+2ZlrUXw02kINb0/ubGzqbKpWhc5ZqLQqZL9wqo7FnUkn/TOMChkkPAlcnBoMHdZ0KbJ7Lnx
ZNxzvGmhAkA7N8ix+uJCszhgpm+tB3xEcDTH2HogdIpDCE2jpR/i74BG7LTx3MSPnJzTuynPpetZ
dpSv47SbfJmZ436SfbNm4BnWcSy2wGuQe9K039rsVwfXKEkUi6dqa9pN+TXPaUBqGJUcNQOS5Mru
4uQ+sTmmq67Z7UXqTq9zGyGdwV0kP+E52X+fhTTXaHi1NdnNGlhaFhKjOACNwxQEND7zWVVydmdq
DZFpeDu4nj6Q92E0rOHQfVT4D2NSrGVYsYdrYN2UuFGZnuFR/WeSZ5BGMO6sQ/ko3WHLFPHYsSV0
1HZX6+pro6h+SnOutJZz6KifO1i1QwBcotTT0yGIUlrYWec7mQnhsAqyIdm4RHuGc3qsY7XeqlLx
qX2jjdNQxkxSv3M7NmlbVZATJlR1zOMHfegMTLAYtzkhoEjdK4YO185O7kUoWH64yKaRjqxD0e/S
KnuIR3Ud5+oz/LynWaXzUXUP3C3lV1PduUrTwVBKjL2ZR5lH9rqzSaR7lyOKOdhsZP5ImOs+o4VM
GkL8Bvy5TZPklNbmuA6hx+l6fBJGrq1KNfw0jN1G1Z3Gm0ZgLfqJPq/kBK032ocGkoOFDqELF452
rr6zqH2hf64ro3wlxFo9jrqiBU3URhs1HTS2FDflDJk6rxnWGQ+RNgyBVisjy0vEb06ma6HnDHP9
E6WQdjAzqZuk6VbTBF4CG5j+R+o82EVt+jAXtRUFG1lpXdSvO0jMtA8q54d7dlcJ9aXCNw0rEoxH
CI6Hp2dvddvONl0VGUFuEJ4thG2v8zxUtpJ78SITEE/FIN8LcwgtsUZfMqtnjW6s5Uw7otmmNdiG
scGiqMIrDbKrzgHmONf5yHc21UFmZfoiuvlrZcYAVWcSHbR16zXU++rZMcV0Vy/QEZqycfcJJXsw
DNYctHkMmRL829c0iu2BKNovNKr7feTY8NsVO/tOc7092ET/kj8gu2bdNLG+1yC6gSAa86YFL7s3
nJaH4Ry4ithycOqtHL/mTK3RIJ377ZJkFjWRsdCAtbJ4PSdi2IpKpcy0MJ/eaZiiwK7kXLSiydAM
jxmamJ8uC+9RJlpDY9nKj0kv4KBYQ/otSyb7KS9Ff3DdPMOH1O5KT5RRrq8S2dmUeY6S2au8aQ3P
aiLWoF0syslMdRvaC8aGc6HlNGiik0PDYZX0yxK4iL8fbbsyPJwhO/ID8jdsbolFK4cHLJSfKrul
7eG4w0JUlwmLu7CqZtNAd2af7xc2gqEMlIRG0mpa5ukJdCvdzsmSocycC/hKJWgZtH8PF2qFjzPt
uNadnHu+a2q8toRRnoqEA0Ar0vTg1PhbGcPcr5M4B1bkYIW1edkpd4XeNr8cPs8wgPpwa1RZtdeN
VlqrHoIN3j5hctdkTrGBalyuRqcLv3Zxe0hJg9qC4rsJ5oJyfIWlKX8KsaRYpXQIBPAc81K9jwiR
tn83cfvEvcldYhRfE7fMAXsz9zgzQe5rvbUYBh2Si6cw7Ai37fkNjOkhMewxyN2ek0Dbl7ulUerA
Wc56VMvhaBQ7EVWe0ftROmb+lI7TBgdDPP2WAW/DkfwRabnZfnGwAocbrEPuWmK+2NB3hYjiF/aR
GlbAXO+1MtICt+NmOSnXfjIW1VtftKo/avMUYOdb7pV5erMH19zkHA0w8hLZGp7lC1A9VHuHKtZV
1Rwv8DPpYzHDRyjgw32dTsXvWcDlSmVnrQmvG73GNp1tUZSu58RITQoq0LXV5hB14sjcSB3DIz2Z
jfWijvO5Y289K/ixwvA3oceatPpbjhp9LzlZl5VYtemc3pWppq+7tq3X5tCbAJqGDsSw1HTbz4Ly
KSLMpbSLxB9RkpzPse6POqltYO70F5Ur9UMjzGY/WfNwNNoKSgKQyzPtQMii1dnMYMnynWL01koZ
xjBwzTx+sLPFQS7VkIwAVvbWkEr7ZDeGulM1R56qH+DB1kaghiW+BMDDioV+bOgvPpl9NK26qjqY
eMXQUZozNgE6+4oe09BQSbDvyNvwx9pOD2MJdyvV8pNmzN1zJ0doAdWoPUXnotyUsK3UnBVuztor
1MBNKeonZWmJvJ4frcJ+rHJru7gTMEWWBSm8aW2pXmsFJjcQ0V1rWyqKSr3cTZaq+iTS0Do6t2I5
aWi+1bqB3moPZj9qoFjh77F2NznDtCJWJlrZ6hnN7PQtk+8pU+IX9naaRrT7hjQp2W2p7/tWN0+R
my9+Z0AFxLF7OOkTVY1uLLvCUSA5VuaOqo/Yn8mMd7rVPUfDFMJpZBMPc+msU3t6sSv9V5QXz4OS
HqL5rGGhWbLQ6TvvdLTxl+7R0kzLI+kn3mmQ5FH1K8VZP0S7M5ksv2exQ7oSjxE8bS23fPPsKiUq
Ib3Fyr6oHWBtogB42PT3VnNCmyCSdK2EYN30zwrdylUou3jT6yLz61nSDSgI7AHD0leaHn2r+64H
xsCLfJRF6MPOpQ/Osq17t1iNujP5uk4wONybEfunDhzXHMBF4Y997ouu86dExCvQ6S9qURDvYZv5
emjODbcmLrZFSnM2bc1wM5huBKpow5MqELdoFpnprGTI+Xy8TiMeOzu7hZ5Qo8LacRood3ahP3Sa
DRUZhgGD6ZxCiOwwTSPl2MdhsskjBwo7DcpVkqSfRNfVgBD6m9ImOwNMOQgd8UkmcF5qbf7Ziu6b
qdY4b+SgMjr0Hp86xSLQpuCrLfLhUdr5S1hanyPyyVdlOUAhFfbeENHdosx8ArAlveumpvDTCUeb
ROU1mHg7r6zRNfz5XHpFLQpES0KYbCh2girulBWMhN9hRu5AD1vRg+O5UChgN921sGvHNLkLJX4d
6KdhKg16vaZlTjUFTQxWROKstKl5LIzoORnDO0Uxv8Z98rikeEsMMjyKikDKjL2bJ4QIetYRmegd
jk5n2veU8neVoUDLTz8vaf2FPakGT2pIqAqn9oiTXkbpPj71GexPkYbTTugUKxy3p3tm5BfZSx8z
+Zc2XmCQWC96Y965C/sGCxQ2KMGqzVzsu8jaw9p4FoV9hErC7bQgrn1KJ1dMrfTSSX6BmraD3ah7
YjQLr4yHO9nWtAKoFDauq4KXJuN+0ZdzjtwE1S1tONsAowqlotzmLfp0jjlnO43f6NOPegolLIkp
/so6bbfS6n/DA9+Mo/M241dMYyq+Vwxz3EB3kSvBCW6V68YrE+HVwdt9l6nTs0ZvKrRj+setRZzq
8gLjOPTpXnhWr8FL1hys2ugwjK751qjFKeygQVcltxhqWbxBFcact4tf5z7euk6jhQeN+C6G90af
ytU4dnLtivh5jNQg0qxtrPWeJZRX0UHct8qNBRXBAP9a20v+rVJin6w1nyMyG1uKQqcr7dd4ht+f
OXywQ2g6EPf5t9q5z9GpQauZqCuy6sFCvxeiSpg7daP26hvDMq6lZn52p2gbu+0OXRZtU2MP/5F9
QJ0/l1oI13SouvWATT+1enhqeheO4lJuS5p4AY1lyo4WGrANG+QAUfaVZiRQ7PTYNsnXxUrn9YBE
h4Wf/VZ7eAeDqgND1tkb3dp7e0YYouoAj1HdosHJ4oBl/rPRhu2kTecPOhRlPnIIgKzIK0xojhlU
VF8KixZ4zfm5qnAfa4WGocCMzqekts1mvVlDKcC9oJwAuPtcOUlZ8e1MeVmGcw8lvwMfsz41A/Q2
HCmHk6qU0304mrRf4r71baNV9rEjQBNyV4Ur0nebIu/YcHLH/Q5DRtslYQfjqoajj/1QMIyMceva
lb+44pNSS/DfsC8Dd6ZPmYLi7vMK6EWb9WXTJiqdu6r+ZWn5aKxyNwvvlSVhvUfAF62ewYumbOtY
8r2p3LcNSJomp+6EuuJpzCV9WZeWH7SvN5kL8uzpZ+2FnhVBE2pfcViiQlhC4Tkkx3FEqyeMA6iI
+1KBjVTRbthMtVpvAM8/ST3dtBR8XbWclorDRg35SNjzoz5Vv3TX8AyFCaYuDX6ssXiZFW3jQG/a
zmOrBeAr6rFYZjNYNCrSYgAzEti2+QCF+roI597X4PuKqj0b2z3Xdrmv8/kxK2gRtiF1nT6hYkuU
/i7X9ICkOqTyQ/kLHzAOglH00jfGd6GA+qWY5616e5o3ImU3UZXuC6nfoSfoha/jphYwcxK5xv0L
jqPZfiN7AUw3AWJtQ1ffYjdAN316AX1P1zPJhCu6QJRxEy3pCt7bBoTB6+NlXOdpluKKQXcJWUUE
cTeqArfQ97SVZtQVmAE5i7C2Hf2njYK8IQm1+9ZMvmuLQ3fTXijX1EYBIoFi55JM/juuxjPCjfA1
ckeCJGXU+NGEWraeHBC0HgA5oiW5NlQN1meRKY9jwj/07TYt+oc5m6yHEV3PKo8NdX0W43sk0A9b
F5nBS2kQb6Gq0vJL5OErUyjHCJHXTEWjWKPw5gnhmlWbJJPWIYYf1l05JAaIwHIq9elRBeINrLT9
7OC+r9jxPp7xI1YApyEmT2HmW5E84I8eeSr9KjYxBTaCY72wVz5lrvEUq6UZ8E4KbKP0X70wP89V
LT2Q9PtJ099ycJENnZffRbRQxOasa6j3SVk+c7B6SB3t6Lig+yVb4qokrT1qsICzwMVXQnYDL6f5
gjKOd1BBnXJSba1qnCEXdXmQaQkYUSVHjhSnrlFnrzXEHsLOb3sccaYsf9FAhZI/8Dmrk+Y5drtq
lZfUydqY7KD74X+emwe1H36Cop9lQZEBzhI92QoderuaXqOBR5XldrYM4o6ZsakFjqCcFsv5Yrd0
n4nzBLJpFXrzMFIjRT1KdXoscspdVZTHuZ8CJR0Kms9g7prtkqVLeVQo9F7GUAJgdyret/ZPLem/
FOc3KEIaUQiTxWw8JhlUs1F0O41Fsm4W5VmU6n1nay8QT14m0owBqWe4p11wpkeutLI+LIs4zsu8
bqIkwKrkWEyFhvjJ3vVgPUjcT5p15vhngRbrAcHEbxgHQQnox4NaD6BmRQ4zDejIqNJoJerkWXbL
T+SRL61RouMqprs+tH60lvtKKCR1vlveRZZaru2Q2NIsAjixz+qZu8YWqTefv1u5bUfrVKdZLgr6
Tk5P9OVCVsqqGwu495jzmk81lIjNMBnjTpG2tip0q30jra66ryKJyAtWFbQ33M/VmWyg0jRzHwtn
zrYtHPUONuAbLY32aFlSuyepr/itNGUPrkQ5jVj5/NNTpWXHbLHTB8HX/4eSL/WTNlJsmVOu/GyH
fthE1Ug7L2eCGWVh+coQ0hvtCkDhNo1PvY6qWVUKhNQYHBX7oTb7fQuLe2MnONDTa7eVzTJgB2Pp
TV74wNFFjOp31d5N5VloTL0C4Jw8LXTXzuzsaDPUlb5GEjjdtapNe1YaKLYWtekQx6ezyU/Mv7U5
oZYxtPxQykoL/qfrOcZRvKEDlSx40hRAKHqMzHqPr//b+04J1+wrLnxLUjutM9vBTGnOXQsClhlv
J+JGbnh9XLv6hVFJssimkP3C1VEXRkX/WY7In9+/8yvuHv9JMSkihK0qKQ7CXMaDJRsnaDlxrGaJ
Np8IxHll9aV6I5/jimeFfuHLh4hVlfM5BsZQz1RhZ02nGnlXcsPS6u/jhKfUv80qaKqaqqMXbgDm
5BltcP6mvD9Kf79xeKj/vjJyk8GZEIAc+iqhzcE+W7TrInp+/+p/d70x/+OpNrmL0bhoXxf3mwvt
rXUehSV8FwGclkWPRWvceNnXfuj89z/cPKJSlGVzhiZiga0ZB5/IvBO9D6i1GrofSXvjea68h0tz
taFQwIxiRmsp55Q+iatyNHp9f6yuXfvCEQnikAM3eekOZ/q5AW8/T1zv/Utfecn/cURT06pjZ+wO
eWfFm7Q33RcVRBLyoNL8eP8nrr2A81P98QIEWSx5M+EOLSjhVnlfTN7Qqt9mdrGO1r0lzde8o736
/q+dx+S/5i2mpf/715TBdGzDsDDSy5Q9h7fXhFTBMceHqFtuuCVe+wnx75+IGzXRqm5RwB/vKIEG
tNdZgung9/ef4NoruVjRJuI7HRYiGeWV/hmnhcfEsh6cTvmY+6l5mZXaaSHEC8yHDrFrvEUOzhsx
PKYVu9QNH78r43PpftbTfywNlfHBcqxVPxt1vR3kL1Oam/cH6MpyuEw/xJ6BJoviIpsv0upuacfF
VziMbz929fNH44/pahWWDQFKuoFia17fZntn+liWgWmeB+yPS9OCGI0GVtUhIxh4yY2Vylkvl5lX
Z7dSEsV5Ev5l/l8alSUZAkS++fKgq3V4cmTXI3KscpQCC6RWJJGzR9xy+Lp0bZ95eg9+BTkhuUcP
NOwbchyB6Kz8c5GEeVCWVu1JR6dnY+Z45PZqle/1wZVPU1tWWwm0s6YrLD6/P/J/N60yL+29OrpS
0lWmMCgNC/JEiUatn+2W0zfNXM+W5XRSXI7/eVtDjDPypbyxZ1ybUBdfOnagMnJMm0809gRBMtr4
2um5cWNCXVnPlzZfVe9ALcEeKHARkyZn2AWTF1D7WL/xA1du/9LsazRrJDrDCAkMV31v0KwpiDlV
+u+/lStXvwyubKOmayFkhAEOrvo61HJsINGQrN+/+nlV/W26XmzX5eBocO155+bywCfChks3Fq+G
+zUzbqWUXhl/82K7RvrZh5OuO0GtwELDoe7MGYORoOJA8rEx+o/3GSYJTMqBmWvNW12bHsI5f3l/
gK7cvXGxZzSJ3mGESeZ9YdMqatW1BGeRt4IMrgz/ZfyhYZgOOSqRGyygQfAH5d2SAj3q0uNM58d5
deMprnwSjPPk+mPn03OSQ0MsooJIdk+zIk6GMiNOLz5BYL5hSn7tJy5mUlxbpREnjsOJtZJemw1O
v7I4QXJGtWkC9zEntvdfyZUVcXl8wD1s6aSwz2YSb0IcY/3GE1y77sWHn8LIToTNRF3Ao9ZhaYpH
dGDJ7v27vvaqLza5luglYcsWm0kd+Kv7mQ6nov9WxJ9TS//YPqqfN/Y/3rKrqEuIfWcY2IVzUicr
qNFev3/3V8ZGv6jicxT0ONUIJ7BFd1bfa+isul8fu/Z5xP64beFMSqjZAjklYrL12OXlp1Bqzs/3
r+5cWcH6xQqGBVcIheV1cO1Jv0vasXrtBrMBs4VHyWd5zIKQTvMupBf0kmiIjbJQQaCBG8k660mP
TsHKVoo1jX6B9ufeTBX8wsikslH7icpTVRV8cHLG8QuKPLFJKwnJh44v/Vy7mzQ0LbPygpZqOVau
1pAr6FYQY5voAEwCuEzhjzK9mzYGAtw7sYTzcz6WaUtEjZ1uY5ixvtGPn7o5Fc9DT7x1a6r9IRrH
+jOGqAo2IaNDa2iqCqJnSs2Mj7DCwMbNMfX7DpeUaVLcoKXZ+p0usoFORze1Y0XELnAPMHCkGF8c
A0WBm8fNJ7NXrcBdxATzKLP9MuYgCJVT9fMWz1x3HpP9qJfYz2fQ/CgROjR6c7RbtAhZnTZWe8Ru
yk7RS8lpz+4rn8OxdTQsvUNrY6AdbrXmaGQROupEa6F5AtgwHjkam61BP2QTGak4ORgytd77E+DK
1FUvvj9zWJthVZVuMALZRqkDz0y9sSquTa3z3/+YuXUfF8ZS0/t1BmFCi20VwknM3/AvlBsepdd+
4fxQf/wCxHjNsXQSJdBr7QR2mEY8bDv71vHzytjoF5u2xAGtYvpOh0mUOtxS7AzliPzp/ZG/dvMX
I6/K2HZgajlBOX/t5jcd4mpnPL9/7Wt3frFZp2Xfo7wMQ9x++s9zPR2qSdxIK7h22xc79ZC2Lt6K
cM/D8JMKtUPC74JK8LFBuYzX7WMzp1c+Gwche+z+8EFcOvMhjJELfGhkLiN1i2keKry1qbfy7ITb
5XeJE9bHLn2xUxdJV0QqXfogr3qIpWHhejm9yQ+OzMVG3VWaHmvQtYNE7mX5uch+LTjdfezOL1Zq
2TRaOtLDCWQ1WavSGEdPdaELfOzqF6tUq6a5NdTQCXBqR14mp6/2OHwsBNS8TNMtawNyNP6VgcOx
cm0McBVF2Pu0aF4+dvcXyxROlIaWraEyMZblFFsN7DsE5t/ev/o/ea9/OWKIi5Vqj3RfZT8gLu/b
ZMv27+7p08wvmdnCXIzgGALcYT5VO8URZqsG7dhQNpqNqrh243wLSUfbWCYsbaIrnXYHtp77QMiI
UgkTuFWJX1n0l8m8TV0sDvfWHziS5yscnZBRmlA6K+k8vD8QV47Xl3m7jYvXDMZs+SGciRc0wzB+
xh0r/mFB1dmq0BaeXGk1D+VSOaelHIvuY5NTvRj/aUBw5srF5YjnYJFZ+Uph30p6vlL0X2b8KmNl
0vUww6DHMSy023gTqu0GP7FPmC2Z/vsDd+XVaBe7DmazmObQKQ2G8PuZI9tgO5SlNzb7K2W5drHp
RFJNRoQxxiGE65Nq2WPrzKfSdTcjziDzkm3ef4Yrn6t/zPb/+I5bHTpbju4s4i4c1hm5yPsWZ5Ab
VcK1q1/sPwKf0XhseAgN94mMSENtsW6Mz7U3fFEhoOtqh8XiG+7MsOpUodyV1AzIkevByykVbuzP
197xxR6EPKWd0Qzit5BoEyqhKlrlIvtZKPOv91/Atee4WAWU9eXEy3YC0XMowkUJKp+b41ATDb9C
8qnf/xXtXCP8ZbP75+9/vGfi7GVWjGgirDLbVZggrNwOQ9duAK2e6y0QG6okCYmZtm1R30J8r4ze
ZcYvKe7D1AsqlkiKex0naD2E5men/vtPdWV6qReHP7l0COTdgpIFl0HnHPnAq7oFh1+7+MXqtqKs
F4TvOgGWNZB8RL6yanErxvHaxS9Xd4feHhYGBUvo+pYxPLpy2r8/KNfG/Pz3P960DeEuw1TLCYwz
U7A5KvhIjj8+du3z4/xx7VjYsQnXhPcpOliykh55tWvn8WMNAvViTetph3nrZLgBHrutV6pztZ4k
4hQz16O7aaywM/7Yc1xU0nKC+7RMehiITudUqu301vFMc7nxHH9/u8Zl0C2epzRTbF5BX7jrxIEs
aNzK6v37dmFcptwKNZkQokonUKnrniwnWoIaP7tj19bqzpFj6L0/Qtce4WL2uw2eyM7Exzl3cryp
MXpytRur9tojXMx9051mcw5VNzCGV8nxpad6zOAU0ZD42L1frAALe9OlkYIfaHCcD2ekVR87wxju
xQIY1Ghwauz4A4Q9zh5a3Pwcm0p8Y+n+c7z97y5tuBcLwI4tc1FTnO2srFSfHMDpU4RfxUrC/jya
vWJDGSmwWR+NeE3WgcUXW8WmKTbCxY8HzfRYoWggFUXdSYkmo4/tnFYk4F5T1MW6EwiKyBd8dRpz
xgAXldmg4CERJ5GyGgrWgWmqeKOiNPHM3rA8eOLpXY1wd1cmofs17SMoZEmbq8nHXpVz8fXLLLNe
0tl1AlSDzl7AQvai0Jhv1AhXJrFzscxLjrN5hBdpUObz04IbfIt670NzzL6ANM0UhncLQYoQlW7a
F0oV7SZF1z+2gfwTvfXHPksiZKvZGZ+HUa99dxBeOo43Cpp/rvGXOXZZCSw4pmkjHJqDkY/hd1xX
8y+w5aLXzMpTvP5LR1DJEk/xTC4sdu2O42O2hfWUVD9GWzAuqwIRR4msI/aWuOrmlxSpB7EFYX2j
5ryyvVwWBRnXFMJh7BDgYoKD7c3JHL/1y60z9d+/r4Z6sTMKkTWy1dPlEAlTwFtf9hUW170xfnt/
Zl27/4vtsZlRXZRKCdrvZOjW08krw3qjWcg2oEfcmL7XfuRiiyzGeGkQ580HC6+0vTViBNwrGXW0
XqBWdaz4xsu4sgLV89//mMhJa+UFhpJOgFsVDonoXCk5EcW9P1TXrn6xXboWsrUSPXKAxuaQ4z1O
L+zT+5e+9pbFv28cpiGXZl0c2KJmr26g7aKciNYq9N4b70A73+ZfVuLlAdjobejO8wz2k3HSdqKx
23fSVbdKlhcrV6NX0hFY6REXoW8aV9E9lQibzRQOI26yBZJyPZTNjaG8NiEutspIKbuhL7Ll0BBl
iZ5Hw9Ynm6KVBXOpTvLHj4yq/p/CaCmjrFaZ20ofHhykMYPIP6NquLFt/gM9/XdEUZ78+62VtYkr
gwmkbiCE2XFIy/ECsUlhaAxzxkhNtY7p/zk7k+VGkXaBPhERzAlbjbbksexyVXlD1MgMyUzy9Pfo
X7m5RorQst3dCcqZzO87pxuLL0EWuVv4Jti0taq9l1A1yFIEEeUJEmxD0Vh7Li+C39As1bowJGil
NC/HPaHLyR15V/qNKAsDOZemGDmm3dTGhXb4vEtbc9N6yK1KUgeBOuZWckD6fQjH5vW6yj898sNY
TKbM6vH6TBCk/JsekLgVYH82rAtnsJ+PGGu+d7GDOtJabcSOdaJIeeM4bvNSio0mI+fl/C9YWLss
fzb39paFZcZlYx21pKhBQlCdDUwZAlQPaD3QkLF5cb6JM3DqDsRnQioQBl94+Oef0JY/m5hNj2Si
svYUsnftue7QGuR68J2YFHtdFGRz+a4M9nwj1iTPpfgFYGlfdUVrzeODjKpNgrJIi+PJUNN81UiH
b0QN8G0kNaO8sDFYaL95gFAbjyPocykO8I7rAxhXY0Ocd7lJDPC656tw4RH+bFKNLd09HfidcqC6
b5JsxJ0P0nVtu2RSnH/C59OY5c/2k34sYYGU9HFh/1bNV0lWIHT42LmwnC39gNksGY2aLQgxU8fY
fwiy29D+gifoqjefW+w7wJ6O23jiYHDXZccvFjKp3rofggtBBAuvPvfXl72AtMnidSwNoGYCFwrQ
N7i811X83GHvygZX9OiQxEQaHRy4VesBLDbSFV8v11XQbPjBwUEMgNztQOT0OpV7RcK64ZE2eaGC
Fmbe/13Tf5geA8XB99DStkB07lSSkPl66TR6qejZzNuUNqSwvmM73/cv1Ql4nOFpuK5aTpuLD6+d
GjB8paTiu9Mt5ilFMgRgMd254vW6B8wHLfJekVncUMWtIDk0W7UOGUTOa+K/nX/AUs+cjdlwqqWu
Ja44EDrzVEUW+ZDexrCN6ybP+UegG3vWVMpwOiZQVIbsaGUvk/sIsAoawN/zv2Bh1pl/DJaD4flW
SxVZFeqbP2jfyPTloNj/cb78hf4jZtuauD3tzEraGMD0ZpgQgNvO/nzRS68+W1FdmFBWDcD9gBBu
FRC00YfOinS6TaH9O/+EheYVpyd/6KDCKAJQozRv5or30Bveylg8TgHWofPlL1XO6bkfyifCkc0A
tLNDaULFMT1QuwmZrdcVPhu5xJawR5eWOJBMA3xYxhm8GjKYryt9NnYbLSEHITE5/dDJkQZoNjj+
haKX2nU2agvy6WsLiPjBNklP136UOtCW4K5LLyzlS+XPBq2y4Yp2PZ9eWvLucHNt2N8D+ZiG4YX3
X2rV+UrrBF0SRkyZcagefdHceF17oU0XOuQ8w2TQh8HPWZ4ObFEPJIQBDZd/RR/9uapR3dlgTVo/
6fKwIMwBdK5y/I0YmwtT2UKlzHNJohC4RF/H9JcSkg2BX962keOlEPHTC37y8eTOBioxNlzAdmI4
ppk5/XD7Mn42CKLYaBymfD/lo/0kO6o/uOYE3O18XS30onmWidGlEMr1YTrqxOtnxe2ED8KMjrDX
L5wALv2m2fh1qqo1bS41j7n/LZ3GRxc8/IQ0UkBPPmXh5o2xOf9Tlr495wkmp4nilCLNybwmyWTp
xnEdJ0gdo2AAlH4iltu6m+0TUwuf+yIqjqiD47uwIuF36BOcEJqRfR9DIDEoVrp1r0/dVmW2DyDc
Le7qIfa3Wa/1+17HDjeqCExCgcfr/Nsv9azZdGEEsWeHcS8Ovu/ojwn0XyBYwbg7X/pSM88mCyuO
mtS0k+II0z/PiG00v0nPWNnVy/nyl0b0bLIY4pg9ykjeHvCmkRRnZ9fHBhKP4tJB08ID5pkrZhs5
HTQgdRzF7xgMCR+BKpIXBsHC3aw1z1tptDFPi95QxyZLnzWFg657Fh5GZFSQSQiAYgfi1MsubaQX
2tqZLfnYy+sETUZxjNJyIMWetGgBzePCHcZS6ae/f1iOCUmtjAZO7mGEY7ar3NC7UVbXXCjd/F8E
+iezlDNbM6sgV47h1f3R9KN641gxxmPUjwqB26j9rRtXQ/7JueMmh/+A6lAbsYJMRn2bkfD+7ttT
dMRsP42Tuc+d7H1C0XHfCM3a+8g0cNJ6TXeMCzgQGCYJQDxBZsmDjy3ZQgnLmlQCmLDKB2iu410Z
6OGeUFvvhw/aBxFGmr6mLoYL1wf2Flem3CVDijwRBuej61ZGAEk7BrHEjpd3cYJ8XWbh+BpomvxF
hNkP7MjtG7gfq1jXuBUAA/XD9I8rn/gO04j+gDm5X9seUGzV6dldZ2MabYhAWTXmmCI4diAfWShd
69KSgJU9OG6dlty4qFtuhKp/GzmuIdGm8EvNCUqHbv7B0XICjzQlfP0yve0K7b0T+D76Uow71DnG
y2Rq34K+srdYLYp/ZREwddZaiQLZHx9xZ/LPuZpO4UMlatWOSgRrOcKeVtpPuPUJwIUURDDIt03u
k70+kWK95SZZbXLyhggF1r11NkXDC2ni75nbEYZliubejgYTOr+bb7SiK27rKfbXmQJkJRDbwCx2
8aHJ/E/kZOEGUHmLhQDuihFO6bax2v9l+LNlG0qboCzHLA4Z2IjylKvqEvvQE9UB5V75j5EqOfeG
pauj50rANSUWgKLBLjYtTA0CoLOfduq2G8tp7H6VDRgNYREm5OlIu76Jykp9S0Lih63ecm5dfCik
vpvVTmuh/q1KCBW7SXf8L7YN733lRXbzmGpkaNt1FTz2GQLOoe66LbbD/AFI1PdWDOp2jGXxBoTb
2JVD2nypSMTcAwgZJPzgbPyVDmgFVo70sGfYsMxM00q3wZhN7ygp/mHQKZ+cOgSeHRPWtSJg1Nq6
wum3IHc9Pg1rCKYqmHa2TUBZ5RHtRurxKJ5CiD4PuuzlS1U4drNzXEnO7RA5v4DBjkC30yA/StLB
fuQxes8yETiMysa4KZP6ewZo8NDKMniyCWcu9pMVDY8Ki8UmlKcKH1t6SZ81d0NixDstBG3m6QFX
Ah0cRDR72bqHsNGSxa4INh+mpH2KvDz7gZl2uE2dwYSN3pnNGtQ9eoYyxsCdND+5PsRTimshyYn6
LloSSYIhqbdxahv7jNBkD1tFY8O1aNBNyA4o6sZPfOO1pf9w7zlC8IvBEOprczCzYYPr9kvCITJ+
3bzedAzQjRQviGW0vV8HJAgpzN3IyUrkg1kp35Igfs2l3g6rNgllinq1EfBHcsIhiR/BZVyLJybZ
b7A+JiCpURM+Trl0Nn2kTTTm5OpgfOoAwKPtV9GmaZBkbew0BNF6fmVcXFtmS2Mcya4NJlYun3iW
TRUrfc+eDl4aJ1m3HTi1tW/H476PwuAmaE35nJOxfGHztbBqWrOlAEnrlKWWzYlK8s4mGCoByBWw
Yud/2sKmYh4i3hLRlMgoEgdJHOE9jH0IRCeaUEEY85cAy+/m/HM+/xWmN9saaYQwoXy0i2OTBysc
76CvkfcU368p3ZonobWsvnbJgQdRHISxlWHzkFnmV65frstyI4Piv+txX0/wvx0Cv1TW7dw03FQ6
poIuu3B+sLDBnicx5pHlRJOqAO6Ww0EvVXnTtinAN3yOpmuhEoN4qWsEJZyvrqXHnf7+YXcxkbPX
F0nNNZXmcgwyet8TDd8beaEHMxVHgMo3qd5d6L8LW5l59l7sSHIcFEB3rXAY+u50q1XZ8/kfslT2
qVd/+CFlkbvFlBDHA3wVwJ4PcrczOdG8rvRTX/5Qet+DAbXRwMOmaW9KCMdJUF9ZKbNBnSpjsgo1
ct6YlvWtAdkYRTw0p/MvftqDfrK7s2e7u6ERQ+NmXEPmqFZLANsWaMOgg2ncSDA06kL9GEtfa/Nc
PeAbbnPKAyH6Eb9hYhTNhk2b2lh5a2GKViQX9V24nSo8VmvNRRHgKQhQSdc5N1ySowESkfU9geiy
AbUHsNtIMbmDa9xWehGtHfjhN1repZukhj6vxU6wDVtYQ1g84umRNblf2UMRbHprdI/EKcV80tn1
LYxCJN8iLu4a121gZvvB6xR4/SNBmtWN3sv2tUNY8EWZjdwQBoY/xIe4lJNGtI8njr10UcVrEuIG
FF9as4Hu8isgNQ4eV5HcsqrSj2sfJ5RvDNuWE+5jxmffTtUNep1Sm7ap2RQH9jPpLkpHbR0jjXxr
iiLaZlk17kq4tXuRd8GtwS3lrRuI9FYLc0qtid1+SCKQZV3mh7/aiUz5lSTY5G+bGumtDbQKrC+v
31rCQyAflNEuLu1+Z4p8RJUyZW86ENZd3nU67hy+eLvaiNhjpvorDoFwI6LceY4as/kSguncpr30
ESbWxbfO9f9pBjw884RF1TAgcPUGLQRkLVLBE2q+9QcdGVBhrR09zG+VJ91vsRL1zyrQozfh9SzI
ScgmRemPUXY6P0SmtcucDiNBk/zFWmTcZNGQ3xS2T6xP3qCVtrziKTVjhdmsVdiYLWOrj6Z6QWJG
exsKEF3MLhHzPJdp58fG51MGjNX/Dup2So1uKqcSpwe9NYocD2zJMFx1/WHOj8ljThW4uxyYMozH
YrrPp9/n33ph+ZyfjQMgrYnwsYqjbb16wRcOCUdx4Ub288mC24H/VggC8Dyossw9cIr0ntdhtir1
YZXxvQYbKv6bxtqFWenT32B485CfskJGkJD5f3Rta0/qInQ586sn2pvzVfRpw1L8bC1QhZbVjh+R
4lFN3ottdCZ4264MLhzVWv87pvh/syoPmC0HBNNWaQ/Q8FhzNPlSW677AD2skiuOKAmMy/uhX5l1
a+2biiO5VV0Oza4wTf8HzEvzpXVA4N6RAtIf2s7XH0vbir8MfhXYGyNV1s8Tv0tuOnsK+T6K9NRe
Gxo+kaGqzK+lk+rF2jO8ij19Na3boh5fZAOZd+P3YVWvfFO2DV9eeoRuMUeNmskKrD0R8P0XuFjh
s/QF23vRTRg1KqXjtIcq1QCXNHy+Xho93kmZRzvNLgj+j239PZsc753ku/ytL5zmW8Yv/4PQunyr
8057q0loh1Mw9t2qz/1mN5FmuOFIeCTjR8sPFvEgd94oJDmwifMgJmnfsbPJPaCxXTJu8pF71K1q
kagVtenDWnN8y0bR6JyYsEbt/qscKz00TgnlVPXNHdAFtLl+AeV5BcS65am19dULIv0Lt7EkGwnT
2Ji1F98gSv+O37pCopv2fzEGY55ubX9fA01/ytPpRWTut8FSPYFtmNnG2lcr7FfNUQ8tbWOG3a3u
A7brTsDGwEV7F1AR/GOmYSuK3FXtW9YOXUJG/m7BRJuUD5mO6NqZQpYi7XkCr7Z1/eGLHoloNeZ6
vRNhYt0bGOPQRJS3AjMKkVC1sZH4ddfEm3ob3dDztWcG766bmViojHgbZCerYwocTzV5uZ0QaCFY
k1TwZH3jhLk8aS7I5po01LUedkXbephsT+2LJA5WeV5Xm9Dy1RrLqcIwAiya/6dfYZnHSmCEw66r
qnxba96fQklnNUK2PP1A7e/EnQdyAGGvBz8+xKONmW+MnFXSEL9fiqhfF6RXnxbABv546sQPZiSs
Wy4In7Kqh7SL3G7vepqHWcz4E2gif09EFB78DCS9zEfuVasaVnoMFxguFU0zli7kDrrpw1TY5U0R
2/0eX9DfJLf1fdgmD0RUPOZyQLjga89Rm+I2Q18Hhs4u9mYItrZ1wnQPsRS8scgFydkk+3jwL+88
0/ExffoDdMfEcfsDGp9sy/fryKvnX+Cf39Mczbr0VHnPDSo+QYr+Vhrai5ta443KteZJpHq28iNg
/1rZEU8w6sHvtALFpnw+/VMPB2qvj9+JasJbmnl8d0wkhqC0TlZFfrIYWFXJ4wVBNklHco0fVfWz
5liInJEnrFsX0UTTZ3BqsN3dRLamkbti49407Gaj7JZconEEcBi534qUdTmIe2uF3O/NKrllVJYK
v6hcoIbwq+nA7g5LdJin+9pH2EpgsLGpnOxb06OegWiJhyMus5eEKYiTBAQ4uRe1uB0bjNLM9mUV
fNH8srnhOA56ZpaQB6rwAfhFWK4NR76Rb/3DTSv3hjOtbjW6nKKjRuHox5HiXqmguMU3RYAfObvb
urYB8bmi0vftlKMySR0BNdNp7sbKsN+YpytsnXByilHLnxFa2hunTrBoBJyC4Duod4UBhtBR4VPr
Nkm1yiVTSMp+59T7rfKQVn1875V1siWFyf41cBSLFapP17ZhRCv+C+iekyruOysefhZSTrsiS7ND
JFDIQZ41p3tD5clzY5Nes87dzB1XbWh0jHnT2heq8zedNVU3mhjQaiU4HUx+c5LiLWEaF2uTQ5qd
1xPCXve19lt5fvaYSeC6ilOOw1AncITt0amJpwIg+GIPdVYg1/T6h5gjOLL5Qbw+YvxIXkbDlCBm
/bTcx60XIA6aord21EioLzOOKXumPGajdt/atKflckbb8LkA6BwRY7OqpKm/5pOJg1E3rZveEdrP
xo3GFsKPab3mtSPdVW+PxLsXjdeCOzcyuY086O/gKjXwqo2rY61xfHybtn06zQj7J6sFObqyuHQO
16WZSNyhwQA6dWj8k3c6Ca3HKMr9d853jV/XrOFiHhzWWLU9qTjNARc/TJzv6Zwini/5010OiM/Z
4p3UbWlMTTockaCtxYhNJ6pXhfEeoPuS9rfzD/l8CyLmeQ1ajCdhPAlhkUPsh7yBtczUfuFr67SP
+f/bDzGPDOyQL7ZVFHdHVXdinw/a8FohddwaaRehr++qC9u0pR8xO6lJxwxAFyeuxyRsbrAV/nBO
HIfzFbT0G2ab74hjfKOocnlszeG3ldpvg6wPIuu/T5G68vVnR3VcB6SJMk5toNq7KGhfvbL/c/7t
F2pmHlzmYirWBQLTozZV1k1taQqgLVqC86UvbY9PT/1w2jASZcc1OoxR0wg3uB5v6iC6l9p1zerN
s8K0JEr8ptDzYydIWnG6R91VF2JWP68Xb47g8MjT5qgkpGip7TU+2VPzEqd0qVJmHSZuRo0ZnKzq
tE5eWl3c9cnwUjvJNedHbOlnnQUzfG4JDhiOTLV3uMN23ZTvzzfnUlefpbaEk86c6TQDR8bvJ5O0
rZ6qAWwuaqDzD/i8asQ8StvUwNX24ZAfe93+x60Yae2u+DOI7st15Z9m0g/9kRM7RH661x4tp6zu
h1Glr0GTBsdeuulVn2yETv73EdIUCktr0B4bZe0HopwxYH89//af90kxj6REyFa0Tu9D3mzQXQJ1
jtjpIKw4X/qpET+Zi71To3+om9C3g3Ya4oHSfwXxP7OzXmvbZ7OtHmuJtxm8QNtM2/MPW2joeUhl
ROIKaqSQnjTWwdrk3HCbAxTYDZCyrxrBwpvNPSbgo7HjoucY2dzP4g9p9Au9aKkdrP/WlNEFmVIV
JSfDsAq5wzKtK1vY/G/J+N81DhQsJnq7a9eNUWkogk15odIX9gvzYyLbNJRbyik76kFhryHMv4Tw
1wMzfUEd/1DAqr7QlZYqaDYFIXpEfRbL7ojPSd9AlYr4dEi661bD+bmRFrCFb0LRH3O7WQdRdqKa
b67qlvNzo1TqNaBFu4dXgl+u9vYINFYjBObzxS/Ui5hNP2GJXMznHPAoE2sC1wVrv3XASp0vfWFM
zcMph6mXYMkp3XVfgvBrE+xi1Fzny16Y+cXpmR8mh7pVSD1KWpRb2JchQ0lgmruoyv4hHvpx3SNO
lfbhEbGlVUMdJv0RI2IIr816MvE/5Y3bb4zwEphjqQVmQxcvkR1h4u2PxpRsdWs8lqH7dP79TxP8
J/OnmI3duDOa2OTM6jgaDXIpfVd5/ZcmnPYTxxiaIUgM5hzy/LOWfsZsC+GlrpK14lm9+VRl1bbB
8ntdybOhm/nWkEaQao4o1EmPPiUYSnLcLgwAc+HF5xGWqTa4KZru5ijZ+d87FbZbw+4zfd1zBPZt
jIW+7rpnVNkSxn/vFnKV+F79GFatg3WeEz9jrRUhyM80zdp9WGicR3UxJgrZD+nPmH3+Y6+3UPN7
3UXKyjDj5AElbXxAIJsLjgid8sI0tDAk5tGcjXJ9V6VuT9BQQcZNYyNED372fbPVyMW7qjXmYZ3N
aFhDzwg4OuGDKA5R8ue6ck+/6cNYm2KXvEKh+iPJyjDU/uG3vrDGLExC87hNJBOeVJXTH6v2zqGd
gvHoWj+ve+tTp/rw1h5p7CHmrJ4v6b+j+YOAiuvKnU0KwMYyabVNfyxUtfKDb632dr7gpS4ymxIM
odde0db1URDOLXFcKCVXcSBtexWLxoVJVtZX9pTZjEDyERomraNFx5+y/9OQ7nH+NyyN2NmEUNWh
SnCV98T33Cdluo6iS2llCyXPQyf9uiYv3m37o13x/dPHW92sr9v7zeMmrYg0b92haNX+Ho1nb7zQ
oEuvPFvA/ThAYRdTbmc8SuMr+qoLtbwwbOZ5fFEsK9uf6v7od37wFde7OCrZaDd9bF7FQDfE/8vi
k5EmupiZPRuqTWv80INf53vI0rvPhmWTCUsZqshIfZvCm0iLOZ3VIv3X0JnGpdT6pYqfDdHCRsfn
ZwZ7Ph9hRWDsIyUvBI4uDNJ5nI2VOSwjdt8Tgvxu5m9xq9ax4Eb6y/na+R8s7ZN9wTzMJrZ8nLA1
A8jIO3HTo2Xfx3mVbicdLVEP1Qa8p5UPRKYZ2drO0NVI1ccbx87lrWFMXGGYsthMIZmQdqHjQgpk
rq1JOPTWunDth6ZV6sqqmI11syiRmpoaW5jCO8lks7HYltLpgDTV0UveSeeqMwoxjw0yiiGXdszH
R9YEE1ETg8lNbdtuzlf5QovO6eZlYhe+NTGf12mAmAU438qoKtz2LSrywo+sC5/6Czu+eRSQE8Sq
c1USHPIpIU5OC1Z63RzGvrqbimJaFeOI9GlML+yP/c/3l/8P6028HPxBvBt1WCa70ADu3Rq99SO0
4vKhBch/qMJ2iFaxnreYlgLtQgdeqs3TsP+w6irNjTih51cWcbFHhbU2DYIhEnHDjeH2fIMtzCBz
1vcYZdwAmk567Aga4pbZDuTec7r8fmjs5v38MxZmkHn8kDti9s7zidWmDbfcP+648rqwq10q2vxv
DRkqiXMoNUzedjatA0bRTdD0/YXKWSp9trKXfjfpenAq3RxeY1/dlUb/er5OSJFc6FSzEZ9XIK5S
mwP4QNbREVZNcEdkd/TSjqHDfpbcyMIO8lsuI5kZbd1+K+q6+eVlIg648bZlj6P1lLfhO2F3H1he
uBlCN7gjuWbYVgTR4lyoUrTtjXfs/JT79CYK96eEmH5F/Xt3fVsrrtzCBnMkt0Rosarqd8IeT67R
LQ23Y+CxLxC1txqI179LWqXdFaq2dmFahk+4SNtn1eXiaeoc/b0Yp7QnklWIdDUaGtyutlQ/otKv
n1oZO1v41sNbZBoIhFVdet9K4HprOY36fpoG9INaE9U34RCSoDl6fr61iZ1/qCIpb6KxHH9Ggd69
cPLmHwu9ip4Uc+JmyKeRAwL4eFkQFo+Baj0u9+KeslRwX5ocboVVPzaAPy1BmDH3vEWRpPu8cuJ1
pOqfRSib57gYjK0oPfnT7qtqGyRWt4NzHG8zsw32RZn6T55stePoVQTtEW5+2/WE8VPfDZgnI92N
7WR/i6oo/MkZIVd3KJo39RiiCyllsGt6OFrGENREc3GJwy1tuSF+cdiFsYHSUKvpV1Yq12U9+Wsz
sWnPwfST7WBOahsMcY2uUTrbJJDZC3H5+RqBVLQOuZfmwVpy2yWngxiAtes+N+OvUWCU2963zCc/
FuZOBKO3KVBBbDNNyq2l998Tvy/3Fsq/zZhHgLgit3nSIa8dkjFKHgcD1aeHH4HEjbTaeEn3PnhD
+9jCImUiL60/Hllu39s0qP7gR6m2MlOdxU1jd+kzdWE+mqPjzTgNE+FxSiDD+tlw/L0sotcqcy+M
6M/xLoawZtvIXrnKxf7KOdCgp87K1hpvO4QFIshpEHsjt/QNGwYkb15XPAijT57MXkx7nziE5zpx
vHsgYN2FLe3C9D4n8HMjDDa+Yl7sG/PFxNZKjqx/H0XNQ68uAXU/rU/T+t/s82EJCVNJ/E2TAAAR
9qpNX8vOWiPZPj+JfTo/UvhsCgvjzuHm2hYHDBqovfN4uk2t6KoAL9OaVw+hUVmfEcJzrAlWMcR7
i/Kv0n9f9erzfuammNtbqRlHHKK3bWweBnHpkunT3QLvPetipWN5Wcc901H69Y00xqOdavu8QKba
WQ9V023wwSNmVxe2QgstPDcWcCarNwNy8iP4rnWaifWEtMbIxYUVdqn4098/dCDmYU0oSSsMjbX1
YXh7Vop0N1SX6CALnciaLeE6l5TsQr3yKEUgD6ndxtuOWLTNde08W8KFR6QjeRTmUWMC3zV89BJM
ouILH7tLlTMbALLx4y4g/OvYOuz+jH7duP+6rFpd9e5z+HtiyNrOpMiPwiXXSWm6tg7r2r7QsObC
y8/R7yQRcaqDA+c4jG2ysxNcMpXI0nVddekbHtrwH2Emf/3aPfGOEItWXmZh0OyDTYnNfs2yaN8o
6ZLdY2nxgxNK79Z1ongTk1jzJ2dxXfUGVDHl5erJUbhpcy9I1xwPhKf4JP/CRmrpV8y6j63rnaeN
aCiMyrsXbUb6j7ZXfXrNAZVpzXnkbevWUjjI7Akm2VWB9XPM4j/nm3fpzWedh/vL1IcFWRwDxLJt
+R5Fw7qO/11V+JwfboiSu1w9445Jtr80aQSHxnQ0FGLOdRola07zbuum9ILQM454O3SieNRfrkAu
kRIWJgVzNodKO3RdbyCjN5hcgi3H23JKL8wIS9V+Wo0/TGh6brrEp526ffDUZQ++/T2+Mm/ofyPt
Q9GaIvgOc3VORAeKhrWWWdra0ia9WRWTNC58wC+9/6nKPjykrtGIe13Mip65K7A7q4iIO5e01PMd
Z6nmrf8W36eKbF6trAkNz062QWBrd1WUpy9XFT/Hs/dCn9K2hzaVdYOzI1HJ27WVc+lcc6Fu5nz2
tO8du8gBtblcmbvot/sYvfT49/y7L5V++vuHmlehnSBU4d2l+7tDRx/Yf7zgqotbE0nLfwufzCyI
fbevjlzTqJ0EurrViQq4MNl/el5C6bNWzWnTTOfaAY/IwW1/t02z47N51bSvdVeQCfP7fA19uqPl
MbPJOJvckoR8hq3JB0EQd+usLdeD/dMxv51/wFLq5BzC2kR4DJ2Y9MWiFu1GsmrtHNWMO/ZV2TqO
ibXORi/b+kMeY/wyoh270vjCWrCwsZtDWjPgzrUhFdh5m89pTd/KnBtw68ZKi11i+VvFJkAZX87/
0oXONuexOplTpLZwqmNRiHDVO067brXhDiP0lRPhnMlaKYKnRaXcwzRisCJOeNx7jSQLwW/iC3Pt
wmQyz9Hws8HQNS+rjxwx/eh09Z53l2JmFrraPD/DE7URBMBRjmJ48YjJSWNBXKxYnQJrz7fA0svP
hrtWeH02hVx1Wfi/wLxsRv/SBeZCT5oTWFsnads8i+pj0ATJi4K3t4XP6OxKx1+FUzLu3KhqD2My
in0ppXEhNefzH2TOYyAmZUUE8pM0mw7WaiQuX28uDMul3zObXhoEo0LhOj427vdY01deGd07xPNi
RTcmsFWy3Nbpr+uaZTbH2FY3OiIa2PCl4UPhZ9+iorkUa7E06GZfC1HQcfEd1OIgxpdW3PfBt/BS
jMVS0bPdHgEWtXBJg2fZlk9RGjyFff2WhlfFY5IFdGqZD2uTFdkoWLHMHSzxe9Sfk0v3qJ+/tjkP
C3RdO049h3KN5tZrH4fwQb+UNrxU9GyPp7IckEpHclso1UpUFUFXxboyL3STz+cHcx77nXH211Si
VUSRPjTiqWhCvkTeI+/tfC9cevnT3z/Ud5j5MTGMnTqWKDKBKsQFOQsXsnlPFfD/rq1oy9P4/VB2
kqUkRZk9uNnxa2JyoNr/yYYcbfWL7snN+fdfmAvm4d8GpAGXD+P62Ibqb21X//wi3Z0veqlqZgPU
8oKhyNvcPZixuOms4pcxZQ9pqa7a/5pzmiiXtY0LL5gwGcsVt1E6lE++4ygA+aL6ed0vmI3VKOTc
mnVeHR3dX8UYO6TPTWEWX7WwmPPA77wgP0MnO+jQls0r8f0H8gyfzr/5Qq+fh8DW0mhTgpOYiMnc
2FSSBD7hBOEmM4piA0b5QhMv9J55OKyqC+mbbkzvj9QbJzhfJ0ffnv8FS0WfftmHzl/mRmclPnUf
e9HDoIMYyVLjEtVpoWvOY18rU9gAxJkUwuJv2b+nWb8qLn1xL1X96Qd9eHEISJpWyMJFPAWTIgrV
P9sYXpMM2L2rVVcd9pnebKF1u1pplUVyvGxdh0xD6e+yxIJXYozu5qoGmMcyGkLWTWC6zqHNZLQt
CvxpJOtcgnYt1NI8mrFzE2GEyHsOpHEBrwk3enpHJlqjXZrYFppYzJrB6dJOGR6TZ2u6ZO2lKzGC
IiI383ztLBU/a4CYpLpwso3i6PkPvvM1CH82znWzzjyKMQ+GVm9Sis5IZuufSvWS1F/Pv/XCoBKz
fY3fdUk9RMw4dSKeSiN9tbCjnS96qUJmc2VCuk1U+zqbSgTIxa9MPpjq7XzR7mnF+GQhnIcsNrIT
XCjmcHKKzvmR6Sb5Y43mPqf5AHFKhkAF3MJ9dOwEqEIig004QTHFB0NK1jTCSISv5LuxASFidNZu
R0BiP4LedHon3RhdHD5adSt/9nnAv7AK/kVcY033zPi9dD37dnLTekeiJ7HyZVmsG1PTNnlttquk
T0PS+kh81ifuDtwiA3JQli7pgqm3DZu6eR78sNuKWEq8SZFYWfjb1tC+gIR3U7Tnv/C/WlpUrDK9
dW/qOCKckm+8AmWr3YBJ0Imal3UXkeJsjdPK98on26qfs1z9Dtz/4+xMmiTFkSj8izADifXKEntu
lXtesMpaQGKRAAkJfv28mFNNTGWlWZq19aG6CwjQ4nJ//j3PvPWla3/KyPPMWd9NC90K8Djgz5q5
AN9/lpv/4ONeCi3LqKsgB22HI9w74zSRZYRaH2UFp/UnGfQPRualzFLgQEhWxsNDH5QiQ8XapE7i
tl9byy7pmTSeGf6psd7X8rrxg0ePOw//HpwfPfj5lf2x3JdgbAVBgEsPjSWFBXlq17CVfW2ZCc93
/ePqqve9JRhGAZuH8AbMnu+JGE6TH/z498N/9F0vVjEvcJjyFSANmD5og/7tJj9qZBK/dvHzbP7j
2aH1rdDXNqMFQYUucHJMHqegTbKl5GT771t89PIv1jM5xIjKOk+ge6jubuKmtDydSm99//fl/54t
I+HFmhb27uoNvhLHDuLRTbV400Zoq2HvNdufVsP0Y1gitm+hv/v57zt+8IMuBZlLQsa1SWJ5rOah
hE5BrCn8yj45T3x08fPP/OODNHQpkakv5bFsk3vtD9d0mT5JKXywnV9iKxMr2pJKDCSG4uxSPa8j
y73ljqlP4tkPjkKX4swKSvIlEoE82pAA4O3HaFifXWI2ifarfRQvy7XnynH+2tC9FGo2cMKE5kYM
KMlEJ79btoOQKrWB/eQzfzDvgvMX+uNLmCSea5dTRD9hve8JnMOC+Umx5ZNp8dHbupzWoyTlyBwf
ThxsPNSEj3kscDQaHIDV+2j2C8Infv/vIfvRb7mY5oAb9MyZ8FsAcs+s95jAW6AKPzsjfXT1ixm+
DC2BzwviRFoJIDUCk9wQouYbHnj2k3TuR9PiYpaDNz3qdQ38Q7hWB724u5Z+SZZGyKXIMhyTESjD
KDgw9CmkTgVIJLyBvjadLzWWiQr9pOonAXoS0t3jJB14OgC68aXPeqmsNH5EBj1M3jEW+nvT19s+
JiRd+i8u3ZdayqaKYymqyD9E2ojN7NRVGhjp5F97+vNw+mOC2XENwLLEvhk3z8YPUhm/TACO/vvi
HwyYS61kZ5cQDmmGg9Erox+qrNYOhq2g5vz78h8M+UuZJHMB5LEMm9rgN6QoO9/fKAZPEJ/Qr97i
Ys7qPpQ0NBiXGuZxA9xqxvk9/PTo9dH7uZizUk9wSQtw9RUFvbY/jED///vVfHTli6kKP40ACDLi
H9DFlNsYbLLxM2LlB2/9UmUEeJTmrofjLtqpecaQ4OQRO/Uu+cxM/qMbXOy+PfSpZIkGcYSCOO1D
lUoKX1z2WUrjg1dzqTZqmbIqAHH2MPmjzcaFezinlJ81fP714b3wslABWRGsr/hSHjiMnXPP4tiz
hNWvqCP+J6M++m/i7v9OebjHxa4FSEeHmnAH58GWeTHEqSq5F+dOQYgiyHCrwXU6QlIC2eLou166
2gUiUgVnZrCdSHXsmCKvsTtQfeXzORSp78pm2nUo8vdpVc39ki6Edz/dIAT0KcThCX+FBNfCc4M2
daHtOEzMQDc667HfNYKjfzyooyxCRQl9Q5BBdqui957DBDA/ZlkPUCY4W5mAGxh0q97Hg3avaen7
e9OVwLAABLdZwLTPOAzk2mEM7rqmZPCtJ/aZAju8gXVcfz0mXD00FYtfyqECllYGMml3OHCZrAkD
AQ1pbJ8jWLHmk+sNSPXQG3iofgNFEhRnvXyb4ESI1j3qFFNU1wV+prOxMqnTVpgYDDEBpr43lju8
hTkVtgOKpe6mzVDB0HqZ2yWFqcu6jRviblCi8zerg9Y9B7apRdd3SR6ION45ERSiCwg3um2/sVj/
Cij2+qBarpVDTeou05zZEDA/iO6x3PInx1icxNk4YII605a09VsSkjI1iX5hXhnvm6600MPWXdqf
6Uh01FgphvDea8mptj5Pg1rY00giNCg2YwZilU4jHVcbWXr7efEE2IxjV9TKfYx7983heAzoKLst
8gSAfoNIg77JFUL8OCo6WFilddjyDZmGB26rn1o2v5NRnEgQPrjAS27j2j2BevDYmWXbIdwA1Qlt
YtS3FDoldeJlEKblMLo5BLA4ufNysyrZwxqwheUqlF/rg8vQHGKC8tRToAy9esgF5MtAWdsUBrcP
hIcFJGh5Ujt7hyU/A8Luuh7MavRLTmkFi9dcT7FMQQXLErRNZXOADtzBrzemlLuuisqs7ulBLdyk
ZWJuFdRUW9P298Pq62vYF+m0cxLMe1e/JlxweOWdVcbrwXF5vOmbaklBpVg2GkmGtkreTNRc0UaA
TT61L4kCADAJ33Bsfa1aJIeHFQGFoJAjRWrqcy3LNi9Je91Z77mJyycXOmEVmELEdCp4AjCXjzVt
Qqv/JmhhAEU7DW0XH8M8IhAgKjZsmOeUuTNBDBYSpHFRAQOSfabfG5v8brvgtSKDyJx6fI5luw80
jdOZj1dKiVM5sCvkRc6llTDtWruXvT3OM/02seQI27xfdmzfSVxVeypBzWtD9S0e3FPr8xvitz9t
O74GiXvCOzyIxJdZVPtg7KItda9LfZ80oF7ZCtEZ6ctTIMX3UETXdA0rELrFD25ibxf5E75enPS7
DsjLdG7LZ6SFNEBLaFF3iYqyJuoFigP+K+vJgTfrnNIWP0GemU6+jHaEuUWpA1U4FXl3u/B+bOy2
TuB5q8NrktBTycv+B1B/bhHKDslQan6MrAehfuiGlLvuFQcAD6OHjimxFPfyXNi6rPEDHDzHvGf8
VbYYSIIFJF3LkeYMntOoFEUg+dG3GgnoRMstiOObksdH5kZtFsdBUgCJbvatL1iR6IZjZCsBbRgs
MqouAJLcZGrCZhjFz5PviOfO6WmajEEJtHnyGKzJiplb8u+aodG3XYm7nWeOtVVgdDeNaAovQWqM
ci8B46oCIM07isC0KZrSCEbE1EBPXT1pX1fp2oe/5pHcmtYAsl12VTG1IDUFVXizRNbPnaZ7lt10
pSFXT1e41GbSRI9B7f9AoaDP4dROMlpF0cYDWjdbAFHKzdz+LKnZB/U4FyvksZkfBjvgEh8UdE0Z
WDjJrQcIOnTfcNVYzHcXTg85eiIpBNKyThXwyDmswg/K726wBN5HnHsFUPMCkSp0VljusTVVbdF0
jYYVAXEzMIKurLQy7SfYLNI1Ab1/Vi+OMwKgOnxrQn0rCfrJ+gTAN95xnsF5tUojPjwAjxGgLYP+
kHZ5qiLFMSqhmiQszmFx/4YWj1z4EigzgI/TcYzvFYSIIMOORxh4nKivryyIbU0vTjE6QdLShEse
Cv/V1/a5X8BAMxLSzSDWWYLOw9UFxpIP+B8FDx4W2Ef3g3kDYGDvw/w7VQ6BySkjr6x05NYu5m2t
PIlGBEBTLdp0QWOr8gXts8AuZdU6FzSc4JM0tZtyAbxOrfhRIghv0F9wg7P7kIX1AnLakNyoDpd3
g2Yv1xHdc3HT5Qt1OmzNbQEbPDD4qt4UsbW/4gStCmQWU7q6ds2DuDqgovUGKQxcyS37jQ0HqQZt
jnMiffSoz25mE/Dz0pjL4GqRuswn5YN5FJN1O1gArpo4C9h0dLDZZlAm3DhOE26iGG3tFdGbtWx+
BzBuGTVQd/0Q7ZCTZBkGOdqJpmNA3YdwifAwlhywMZzQheOnHRUvy7rWm9DXDSD5UV+EYyB27uK0
WUB8p1AIHLZ11/PMcXw3VRZ7uBh7laEr/l217lxME4DyaORBE8IQSmB5wbkrayU3NHDv+gqNCJ0Y
I1Aqw7uy5yQdXZAJYae1RW2VYlxPKsdGzd781WDfGo3NqQruW9URcPQ6i9s154HRrs21NUrfUun6
R0fh7cNEornhyM1hm5rgST5dw36gxrBg9gFo4StHIhndQdqfr5r8VlP5za/00Uen7JVrxM2wdiLV
Qu0DmBdig1VxNpXhew+O3J4EnrzCfwfsdaVRhoMe8ov+gsb8kjX5iKbKFHQDvUmMT+7kFPMbLr2m
IAYdYTIU4lmP3X83MCDR54NB5zZ4JrA9Y92pdpI5V0tNMB8eB/W769oC8qUWTfRrarFbziG/0yJI
z1AtWIyWzgF8sO0wGWzmVMAnfQZ4cMAnVSRfm+kOx/0HJCazBr4YqlQ/NawbWGOvezmAF223gK96
aaexP5mIZlKra9awXK11EUj+UI0ngxC1dc0WvOkwg0vSEeYP2x4YvUF67+AB79rV206K39KpOTQ9
KYDoPCwwGSpHp/CIObVq3HJfgUtXZusQv/hKntAc8NZQ1JzVusCbGckbElU5CtH4kdVSZ2MI24No
jRHEVVfEkehUqbLWGZ9hcLfxRbVDgALmZ3krXPjsMlugLPHKTHjXxT+g00kjj922i4MKCVS78OW4
mit9WqENTgXU2YEO7wRvUKkAKg9KG2D+wketSVIEbpiHgEHv25blspJXjUygSadvcEsGjJtNFFHm
r7rifRb0CFGJe2Q45Dg0OfTelA8UuxdX7huIwFmHrWkiBZNgYGtnuCcsRENUt/OHcsh9FHbSYABq
QC4HpwFiMinXh3qy6GCbMl/3R4XgKqD0DlWIMg1igR0JNZPS6WAI7J8jCCZ2/vwcjM9kdk/+XOei
hjxPta2bgr+OPt62bIeDCDyxdYdgM/ChBWojifJ4IHuLXls4xrrxVk+Tt00m56T7pv4NrXN71YW0
PYi5adKEd1eao2kkAAB6M5fzLiQEy8Q87Ma2BAp6nf0K9icGpk2e4xWlslPRy/ZxjObNzFGcREnp
e5OYPXQqgBLw+Aqi4cL4tZtShTenZu+gsd7LygW61cJ1A9jsvOwI/FsAz1zQGyaA1MoqH3b0qscL
I/7gbRZaCPjRACw77oOoYnfGXWBSTbs2qxWAmSzCIjxQfyzIJETuosM0lVIgrILo+jUWZnoY6BJl
YVDBK3SU6nvv9M2N65L4HeNS7GWMn7QOTrWvdbfeQPzIT9yh7omBCbetEhjIriWIdmlTK8qyCUiZ
u6RGRGu7EP4lvMbnHUNZ0Z2HXAGEdc2Ic5pJsOvTPpDlXttJfm+kTWA7NvX8ekKHO/iypA2QbfHY
qWndVd02CgDawrhonPtKbd2DX9H/5o4ieH1N04DzXQvrkACnCMdgtYo+Q0b+9aCOy5+Ttn+kpjQU
w4kXjuRQg1xbAVNaomfn3+mRv5/Sg0vZc7TCflm7tXfoAGs5LxgUobi6K4X/SZr/r/o+HNEv8kbY
jNcYHT/TsTILsrFDeVyb8URcee/x5IDVQMBoudxUVfBJVuDvvyh0L1JJMy2dJYA9ybEOfg1nPn59
NPzhK28rvKT00XnRkul1gqXeiPWNprX3psxnXM2/v6rgUohnOJ0D4Whgdvxf1dRt0TSIKHVJNULX
HpjhkDYQCT/++6d8MKYu1XkQPmNZ6fvyENYO2L2dDTPqr6L42tUvRuzSULCURQmVKrYRV7oHyez+
a5c+15P+mAxsGGCnALrXAbL0FZX5fgbOl34NnBJc0lmXSQnj+yVUUONTwB6M/f21pz5/hj+eWgji
Kn9OhiO0PucSzpWfyM2/L31eZP4/CRZcGtqYkLGqgvz3QBGgdYOPNJuft7A3I+T37Hm7DvT3f9/p
/Ir/dqeLqVWhASa2Pmr6rehv5wGbTGcL5MxeVuBa/n2Lv8/e4NK2oFwTglNePxzRp5yxMtgGDg5h
8fjJ4vDXMhc2iQutqw9JP2Bi3XAc52y5gqSC8Xy1u+hrbf/BJYqumrtQKWxLx3OCxPHRC15+qbqC
R7+YUn3cYNiYRB5HRGswykjXGvKw9ZOS3AfLwaV0a4VbAHI7FSwFTAIrMJtVs8r+/Uk/uvT5U/8x
9Bvu4NRkvOEYeHDRmFEGgTXd8okZwkcXP//5HxeP16piCJeG40qRERBlXsMk72vPfZFc9lBxjacZ
zz3CPy0fDa2x/+Jk8u+rfzDQLyVbM6RmAmgfDHSDmGEYFp17LZepD3H/9mu3uJiu9UiReajRFzSQ
BKetejoiWXlyq6+OyIvSStX0q4oVSt6oPW1YyfbMCdFTIT5Z6D+Yq5cSrg5GghypAVy+vFcQbPnl
L8G/+Q7Doe7bl97QpUgJtJmqL9EwgbM6v4Zf0LaZ+EMY208kCB9840tpRuWzjiQlkUcHOV8+3SOK
hWj057+f/YORf0nL0rC8rFeXymNTrZlTbQb2mUm299FzXyw1CSpmaHVsy/3ief4uAumhSX0Air+5
Xt1eI4BHPqOcnWwYenhoicHgzBbOGwFLoadxdN2xcGM9PzNXr48lsh+fTMgPHoue//yPuW7a0mk9
PyGHli3FxO7xXCn6yz8pFH509fN7/uPqagGVvqtKcvBieEeUSQ4n493ytRKthzPm/15eNwwNhR4h
hxjNc6wl2apgcQnroX+Phg+25v9rhde0rXzXojbevU1+hYaIX0sypcb/bOf8YLjRi8WkBVqj0jDh
OMBtsEZlowGYaXn998N73n/buv4SWlyK+UY9mEoPS7lvHIe8OEnnFcRJnD23c7WtZB3kBuD8go/w
YHVVlNgUOUu1F2C4b1x0EIP0kCzXTgIUS8aQyLprRrRZmtmuxzlI+C2Mod2N4zUqn5KVFXNYRa9B
E+lrOAx3Wd057lUtYv7NkmZNw5kiE9MQcyBoGNyMCqdzp29vGqq83Ed7Bcw6l3WL4ma9mxb4evAB
jqEh2rJ52hhYwKTD7Hu/4KKw/EC5nG1G9MUhK6PgzMnUcAPzCJn3cYzDVtvAzy/HSjo/zLD5unW8
EXRrNx68NPLF8uaXNkQGNNZRXjE4apcmiuCFMizfVec3maxj971HrQDBnpg3JbXRL5esyJIvIfic
xPZyl0Sq2iXh6G1IS7q922PwIRl2LjNMK0nh+7ZemzrpC1SKxvtYJTqHocmQrVMkMLvHaatDx14j
gxO9+8syZsOq9GZA/raIV0fnPTTqiEZmpDudhbGfQE/xoglNc5Vwub76UTvuY6cfK7QcM/ekCEhw
eFI4bKb1SMRW6HG4rYeozEfSa51HEJxd1wtL8II9/m1pkc+EkyYLU6YifhOhYextGrrwKgra8W2g
yIt7SWN2SYIlKQrM9L7G9fyDJG23JQ1wP8Nq24clSRb4gVYJ0nDhAH9JFdw2db1meP/dNkkMfazb
cS1GV81THnR4sMCsFUaTO1EvbyTRqQurtsI6Z4NcHq/ZFCNtH8PrbzM4eAgoC91HutAwNQMrr8u+
qrLRc8IiiM7VDLfrX3iYsIyMTvRUY1Dl6AJi1zamo8hRxZ63xlcjEjcoz8XwkdvOkvqpNdHZ4hMY
CtV7CzxH8dXLM1eGA/2CMmjoo0qGqL/+rl03yfpGxy8ypGBKTFO8DZIKuZxp7IuB8ac+ccmT7VGt
jXv9YAnrbv2S97h8pNI4QHF8hJvJVdN3a4F5cTOPHHdkqoUN27lC5YDkeZLeiKzM2Nl8VagK+vFt
0uh3vAV1MDDtOo8duusIdTZm6JyngCh7I2DdAsOivkwjzOVHjMD61DsLmsTnxukELICN2+ekm5qM
TZFO/bAL7qU1yTUcZvzjVDXV0Q/nulAja9MSqqkUVhAAipAROV1X14UmKFNz3OKJI+UKzV8CKmhF
HMidY40McEL085levl8qESOUYHyDZiP6rADiuJ4psqi8g6h7MpByIyOi07DSySHRIaxvE1Gf3BCy
hWS1fGubRaRsPaunhz66gSMqvEscK7snD5ZT95Hjt37mIvHYboBzCW/MDHwOnbR9cVwFt5JohCHh
6M2HRQk47WB4HWFjItBV6YmNr1GH1gIJ9njCidyxc4OMH5tgFa8rmXrl2mWN4WwrTKC2yxAvhV7g
Jl7VXfeb9mWd0aQMDtWE3zeqMM6NjfsNaWxd8NhMN6jSEhQNkFBY0HGyDaW3FKhmjFnSe2YLn+q2
6JKBbdwAC1pTxm4ROYPMeicM9ksUqA24W3Fe2crZ0mFa88hAz2DXod6tyh3fCXrO8pV0y+uEg/Sr
AQXqm1v5TR5NvD8l7mxvPdM0B2ZQ6atb73leB3UbJZPdlg7KSGAlLqiY04odJXKCqe/NZVYSlAnW
EfqOso1/jw0ARx6DDU0k0aNd+zgJRbRNtsTynUn8o49a+HGk43pjOxpuo8BzilpDv4GaZbyth2nc
wh353NvfLCmaAJ7rc4myhtoj75wZE7orezg/OvZnBQs0ZFdrDcdrEp208LSXUhkvj6u/tN+dqHZR
iXJRFwWnMHdkBJe1UDJYW4/DHlvRtEMioepTi9z0ALVdGH9Lyib+JWhgshjliO+uAN+nbw1qVdTx
NxVd+33UU9T4Ycu1bYYzmI7F7kMzisHL/GniO9+RIq8TiAOCyA8yF6bGO9M5BCtq678oNcM6Qiq0
TEPSUMhZzY9NXZZP8KMX+7LGa+BjQzcBLJAnkM1gDuOjsjQHMFhfUYndeYzynBjspQNBOWLFyX5r
wfbK6xYNMRyGrLnxGRKc/WKAc+5PpYs/hynYDeddv6tm1AmGuaZbiNw16mrI+dV99YPQUuedb2Sx
TCPBIpuwI/q78Te1NqmHQOEW82ZBBRBVFdrK7r7SS3iu6j6Pcf1CHBiqgUXVbXuFxkMPnzIFONeD
Ufja/hyXzmyVWyHGhqoaYqwzBFPYTHoTGoXmcDjVIx6y5gRN9i7QXSgoYQkXVkMbw7xvRPg/oLq4
reSwg92aToNV8hyiH/yd2c7pGC9kH+MMtXXcYM5HMfdZiEJ9sQjSF2T0RBpDtLKF2ZfKag0B9qLb
8RtsbcONX4FWh+jY5FVjQY/3kgkTqdI52r22NiHuVThiVWB02oIOTuGJ0tyjn3u9RpeHU/Du7FPQ
NKhqYJfIhKNeTIfaH4RbtwDbAagtIjiC0fihKjtZJDHU/nP3xMW49Qf/vbeQ0WENw85LK4MQYf3V
R+EAdFn8DOQ8Vt96hbBCzWFar5MquiZKNhZbNYq16r1R9c9gth0ALWcYAjDpRVXS3w01d1ES3ROe
RDu/jfaVIVexR7ALNTDQGDs8EeKZJzG68Q7FEviJJ3hDSQJZHMRASz4QVDrjBlj1EMmexxZ29IMD
et1SDT3w+ouAimlaM1RBRLoOOLnO6/Rm1PJSjpJmCptkEcIlNeMhu6mc8AUloFc7x8+WyBcv9Lpd
Gczwp+8WLIHLygToc+6vIZzqPKThQymwiiVYeq+lb5PvTUhQUBMohkVzeMtMi8nlD9/CsHxpaipz
2LthO3I0bodVagOp1pSNJnhPAjD5mij+uWjNkHiQHSoO001CfKC5+QxpS5T8RNc8YpxhAlAbaz8C
OoNf2QPWBg/VJbUWRTKw8sA3n1iQBn1wyzr2C74ywGpE0KHBadCD/468loTrnDp8zoIxtlAtkSFl
cE/bY0Y0NzUYPVuvATIj8erf7VL+jmGYCsGAh03tbAWpx/VcKIwea9PvYJYKf5a1fAbA/R4t2i5U
c2TYB+fiI/GaocCQ+w4/6TIPo3k9CzC+1d7U5gayhiyZNCiDif4FY0ua1dWCSFc4YcYk9FLUJjBh
lMbP7QggVC3mJ+m7pvBguppxRsadUzcwve0BAVOc/A5AHj6U+Hiw4nM3jZUrEn1W4LxZPnVu3KWR
gbW941SPi4t7a+QD0tBRLAONV6F66pp8Dkuee9AyZR5CwRCOy+cKwwp1RHRVwUhkOzcxKj2Jhgmv
GJADYaAwURQ4O9gZjqu992n07owxCulRIArtIkiOFwjL0HKPdbv1bj3U+Q8SOgXYOCYqDdFvlJkE
ndWLsA76jdZ3Z+104RkP6sxADgiv2e+WjkjphNV3QZwAt4eMjcwroI1YSVK5TLaI0CqQr2HCUwjF
XlG27zJnwda3YL0p7IQTBHOXYFMCnPirZklVOCRwT1iDzY5g49hIj0Onw8k9ugCGHCUJBrtpZX4J
QxAmRBPq3ZDxBZuqa6cHsCBPYEHodOygRxNBvx69UT/HbL3mbaXQpsyaq0FT576LanFvnMa5n2IM
dNb6Zdp68X3kk/o6gkAAwsCFbWBFvF+rgJzKcym1EfDsNHGVagi5NrQM2w1Kcvjt2tmxFcXgiU/v
Qy3GvB3UveRhWPgehz8lic+1pquqQ7gzmInsYQ8CJOU8Pw0t7PYsn98YKi5wlZg8/N0yOcJoiGcB
ytyxL6+NQClPNDcrX1ExNArLf1Dd9T0weTqx3b4x5XtcRyH2AegRhopjP8RJKWsm5zEm/T1pamw4
GvNP96MorO6DNOxEg39N7whz2j1ovRHMCNt3Kadr2zmIKOEwXLjO2G8YDOt31FEVegXF/SSao51t
kkPR1Wd1YBboDSBwW0YYStZxWTjcfaOQxmzkaG+WqdGZU3otJj1kFMngVZsJoR6oZ2jWN73lGfSq
kEuq7mqcZ5gFrt5RU1rvg6Z3swrYVmBOu5/JKmtYsAZdJhpOsCp6/WauyjDHcaZPzSjKVMoG9GQD
fcrcrz6WIGz7DnFPEhamhY2Rvwd0We4jQDu32KNZXtsQCwlMR9OJ0RdnxUiuZrhdOySB6qjvodUa
EL508cBTxHI4D/vld1v2tyucRgpUuhFu0uWG+4ZkDijXoMPAsTQ0DgMOM4AaNaLxDl6a2JhM8DZ1
oNjyEP50SnvzVs54oG6GjXdN6boJJng1tp2Ot0vEVeqBK5U7TvRa1QO8n3n3ooRNoCdBW2WLs6qG
TG9r0fuGTksIbj2JAxgsS+MMZF3YXPfwlLYgvUF6FqZr2FZp0iRIoddYNJuebjSTbabBLMW/0HM2
Jf5454vpNZrH6aYXmr22rOPb4GzDUzeiu0XOYgbOFSaWYvY11j/0X80C4joyWArCz7KieT5k20VG
/n6GHnfbEqMLaEFtoWE/XoTLiHQK8oJwVM6SoH8t1+W2VfGaKj0jikDMsY/c+cWs4j620CGYeXRv
4bo9YkOXGCSjMwIu0Nqin7gDizw5f6NwQkzl5GCTjCGmaEuEfI2PvIc/raDbCTmkoZzMa0lWdyMM
w76FaB6TDU6hbhC5Zy9ItaVeYNOlXDZqAWUDsI2fvTZnh3F83r5UzRWHyunJRwJ4L3H+Sj3OZGG4
hVy1hTSvgZ9N4ofgobfqyQifwNyxGu4cI/m9ayLwe7V7v6AfIi8lgm/aOOhyGWMnZc5idxADjCkM
vWGdCgAwMqZrl4de884tfw0p1WBPedHjPJrbcYThkrQw68Zse+rgU4ogB8kIdKv5acsFLqj8cm+W
4HmN5ZqvNVDbbsS6DfxmyckzLtpr+6HOa1H1VWZYWYldGwcOGLz8LCaUrJzTtZsglAGk0MNZ0/fu
mVX0FujG9dRKS264a9RVWAtssjjB9gPOp6ACZ66Ca83BUuvOubaOfWRzxF7gddfteD/3mw6o4Gt3
HOEJJgvFt4DfPEeuxPxqen0CiYpmPZyHtjHFsWVB90LWWtXcJBWRp97CJ8gJ4B3uEdVuW+wmG26b
cMviQGyT2kDx7pKgcCcY8s48Gq8TaMZxbmt9KFgWdMKtfhhvPAdoIh0arHQIIjbxeN7YTAxiBTpf
o60cBLkzyqVQ70w9cgCygmppJfzodD29mVQJFJgbxYcSC8S+dUt0EIfkvBc7Kp871ewip8LRMlxx
jJkWYEYX2Tw7bVNi7rMepCKId8rIBzAOYz6Xgah3XUflNljOupi1nbd+UiOxxisIVePYnzNStRT8
rEbnDXPltxj94zwVKu6fbNQz5GHYeoq9Nr5eERoVlYQD68Cn+j+cncdu40y3RZ+IAHOYipKs4Ox2
aE8Id2Io5ljk09+lb9Q/b9MEPOsAkGLlOufstU8Eqr1Htx2Nk5IWFdfbsHhl/xl8a9Alq0EdRR9S
xyGpMCksC7xqoIRRj089CC2KcofG3rRNph8qI25BVVaUJgqnr26mPM0fANcX21x37UcQGtp1bEmx
0TrbGjjYWeJWV3SDvyftqe+4Ho9WqP1O+rGAtEPAynYvwRZJGb3FtNzFqgezy4PhtrfbxP0exMF4
xUKeUc5KsMos3YhT2JSfRiNOqeJPzNLCPrcNtmbhJSvytv+wZP+Kxl6izH/Fwh3KYr0+QFPqZN5t
EE0n1blVOLa5ibzPh1+hN/4J3f4lT14+DwAvBJfn/jOQA20vTJGZarGzz4nRVUm7/9qjZ2H93ksl
dJewglyVPMW2cmPp09vnj17IGNizkH7REwoAYFpC6cWXajJcbVPqtbirbYIsn79iqWFm1TPG4HFu
6kj65hH4fr2+ynSxUvmz9OhZQL+rolZ2IY+W9V0ZxFC28q9VQ8010E3cpWpzyUxN8WPl3A9hRuT0
iym12cgUTc2dddLKc1HeKrZBpJB4Vv/7S61tzRJMbs6thhhweUYUtUm4UDf1movfwliZy3eFE0Kf
SJKKUuLHi8JjoI66X5OjLj18NhDDvEjJHcQAIJVXeBVbM8nYP39+3ihLD58NQacya+QnrAVaxjWu
wBfgUkOo/P786Zd++8dKY81GIaV4dkNazDuq06RemXYRE5dG0E51VaU/j6PRrkzWBUcXy5plq3M1
4I7hVsExqZs62XZCCw/SMIt6w22BxDuhSOfewmYU14KaCxFSjZ47hDc8juyVE+d5BxkBmSLKmZVp
51J59Itz5bipHYc7OcCCTdQMwcrEX2gXY/ZrIfSD3LykCyGbbcrkexPfus6v7mumXNacDz20pdko
naafaqFeDWr0M06NNa3rwoCZw6FhEXRo4nh2DiOJjBDB1B8GqNDPB8zS02e5acMLHTEGnXnyNIQr
np5ZvqSWyh9V4pifv2JhZdRna0zolsFoutp0yoOPbLC5DigrP37pyZeP+mtfTSaKUsVkT6fKzu5I
ujy6ith9/qOX2uXyyr8ebWljUXhjp59aXW7qwUZlJAkjaV/85bMlJmmCdigvCkbi5092xdm5XKuE
WajzmCveEzXUMPbWvKOoh/y1rjxlO6qx+9T07kWfTsT24nbn5F+rGJpr4EtN4zypgN5pL6fIpnm2
++Lp8z5Y+pLZ2ISbJpGOJOi5yM/Zk7GfRu+qyUlTp+VmtI2VL/ivOPcfi+ZcCD82YOhjd3KPGIDk
sGttIj1KGpZ+5hCatkR7Waxz+dbJUZ02WhZ0v2LDipmMSEvxdS1uCAO721Lg9NVhTLRroLqsTJ6l
caj/7ziUEZffMmn0k+Uk0EgeOuN3Gkcro3BhVZwj1UmlK2PmWfpJ1YJ2L/AoP3iZ3t9p/WDtshiK
+MqLlibqbPl1OgSGpKb0E5gkdAYcyRtD+fX5KFlooTlfPR6sPCv1Ct8IKkA65cUMP2ChrPzwhYeb
l3//axmYxskruzGdTlOQbtyg9If+qR5Wi0Au3/+vkTdbZRoj7/rabJxjqQiknmZvnKIwkNda46X3
5I31hyhL8EZrKHg45AUKNFuHAo5OYdD2/TiYd6ozNBsZKdoB1oKGqjf3ziTtxZYYnLy2cls+5WE2
3LZcyX8PZeoiKwXJfJuHl+xpUNrljVFCcdFdJcE/tOxrnxsrORdZCvdgBUm3C1usr8hVWSRrczJ6
fVeGXOxi41jnetTvtbQXRy/FLoLfqQQrB4yllp+tkFhgE2toCuuUI6AyyXdfbo4Wphqfj5qFoW/O
5lWl66U36i6GCiH6qdoaCHWrtrbDqDw4uaO1ttC7Cz08O5AF+ZSH4JG1E1Fz1hf7tguVb6SDrrnf
I6C0b6IRFtrn37TUZLNZhqZTlSLtjFNDyN0x2k1UT34p1mQTC4+f8xkqI6ubKhnU0xRO76lAZorK
90oJprVVYukFlzb8a7KZ9iidAurJ6ZJoRppJ4tC+Ituy/bx5Frp8zmegMtFIqtHQT1Xw6g6PTtLg
hv4Ui4fPH7+wxs3dXwynRKGZ8vgIGW+t3xYIe7705P/qCv9qF086+qRR5HEaCWcTk9m00coOu9Ak
2mz9CVvd6Z0auYrlpr/0VpBDjLJfo+IcEqyvvvbrZxPZDfPWVHrKDD1KnDZObd1puVxzp1hwkbLm
nHt4DY47OsF4kmNyG8Z3ADOnTTOJXR5Ye7M2d5hJHjV9utGp5te7mnTbB1SKlVVkYcTOGfhBrugp
iUxmN+ViO6WxPywS347iOFdfa7zZlG6ykvAeab9TJp1bm0B3Wa2tgAvjdY6154YlvCji0W6Sd7uC
XW7XymGNE7PQMnOkfdiXSDCLQj0lrnE2guEp8sKTqWffvtQu/9U9/jUlhoY6Bzc35Ika+20ux31W
eCuBnIVT5xxnb2f5kDOX5UnJo+s+clESWvEjpcEQ1KX6uynbtXPnwu6vXtrur4/oXVPUDfvqqSBL
1gdh8075SXitOANAjrEO80fPUprtlCa1tfNEFj0ONqUZX2vB2dRv8WFtPBzaT0hhr4cug+uxJt8z
lobWbMrjt1cgtg+mUz3lwqcwyCG/VxmU2DjBtE0ihcu93nbycaRQ//Jl3dbreuXbpGBJCfktINJN
EcZkJirqTTMafactKLA0pxq788B+cdxCuynayDwWtWX/satcHBDhazdKFo43Wa1ElPJlCnZ5SWr/
sAPVedbiZvzgWw0JI8D1ngfX6a/AJHg/Q2w3v7aFgez43y6lBk2rHC/pL3rRboOnwHsYibcydFdC
yf9sWZ1E2/8+P+kiFcil5Z5chfwhEtzI18jpbr8wJnj6bLVRKWMyeioeT2bbXmcCs8hMX9Et/nM9
0LX54cGKXMeliv1iUVWQz1I3IkNdG9QrR59/h9h5/uzsMOpaquZar56VKH6WRhpfN1X6u8VjqQ/7
Q1llOwWsCTf6Qxx/DaCGV/z/dkbUTUmoTzn4tzS61zgZl0n0/nlP/Ld//b+bAd8zG0jwbmNrpGb6
FLTjXWUM+GxT0LyVupr46Rjb30LDgk3RWOWPMI4oITeowWswCKtU7Cw//xFLfTZbn2LItnirGNop
Tezvmkc+AaZKs++1cY1BvfSG2SJUU0WsjKqnnRoxdr47Vfi2tV226fVVI4l/Luc05GwtylKTei4u
EmdW0WKbxjL85gaTcVu1TXzMqWnblcKSK4vqP0/7vGx2q5hkkE3Y1GItUcbpvk7TaOuONiUTHgK5
OC4UMnp9uAEZ8yXXYN44WxB0N4C+FJbq2bCqsxZSY5t1ezVK9p8PgX8eEHn8bEUQWqTHoTpqJxu1
IjxRq//Z5ap7oi2bvY3H9ErDLQyEeQDVDgPHMuNCxWz0w6WOxIPyk8Zrh5GFMTAPoYYjoIxI5XJd
4h1a1eKkq7qfieRD5uOLGror82VhcZ5bpTVuy6CiYvOcdPqTXcgbIeP7z/th6dGz5UA2AGRsk26O
9Km9xuc6uTEiGNhfe/psosNnV82sL4pzrVg2tVv996YTKwv/wgjSZ1N8Mro6dhKl5pdX37Mhcq+o
BrnRs77f6rIqV96y1MOzWV5LIwS+3xinzkG73ALr6pNkl4v0DyLbKyV11zaapYE6m+GUMrRm4rrV
OYotH73zWdHrvVCCle9Y6ufZdI7Y8W0r4RKpJV1x6BRd2+Sm6n3x6bPZ3A56zsmZhWIyqItI3gNv
5e6rX57wj+1qHoQbKqEp6cV2qDuZV+W1iP2q2VjXziHzw11+0O/EMbijlrO+LfbyJrvrVg7rC90x
J0VYccqZUkWv6kUfsMxaihLdr1mKanNMRIlnJh3AmKJI4CUMO8uPu/zFGKg2/tK0m8MiBhLe7aTJ
/Axo7OwIba+U/eHzRy+1y2xGT1nYemj5pnPQGmTRb8uUWqrVuPHS02dz2qknRIzgq8/R2D6hL7rG
3mQ/hGLlYrT0+NlkdsKkidPGmbD6vpih236dpIDf1qylFtaKecjAUxvLDTz2NLAH3tbOmMipbiMV
tjUIWBg03FY21WSfd8TChJ5HCNQwrd1B2tO5SiAMaaRA9XClj5e+Yzabe5nmEKE6fOm86j4uYt/Q
ElLJMniseih2FJWvHK4XvmEeKUC9UDdTZvAiOT3o0fCsS3Nly1zo6nmYoKlHNJATj26tZkOt2giI
TFCP93nj/zdV/7EszcMEncw5musNAKR040S7tNt1z+EOvN026zfhL6BZ5W1xL2/TXXg3rWzVS580
26qz0aPqzOGdlfquNWcKVWX/tYkxDxiALK+CRvBoo/e4RB1lY2wSZwVmvfS7Z5NayGwYKAxTzzVd
0UbnxEIhJFbMJZbuM3O0rJ4SXDQvwVdlApKCcWp06I0ufRgdw7xzk75+ot7TuikdPUb06UTONwnj
4wWgV3rfSXUtW7n0kbPtO8IXU5tyPlJL37XpMW9+NmulNAsHnTkoR5n60kTdpZ5loQLU+qH2T9MI
lho12Oej+b+03L9G82zCW3bTkYe0mYd62kSoTbLxh2NbaPTS3joX0rE9SuhHExGm+yts1epnRKln
HpfNtWmU3T5JXLUkyQPJytWrdytGFAZa6cLEsTrKnDuZKJiKq9m5TMs1yMm/Fw91TuGpsj7PbDHk
59JoQcgj+Oytlemw9OjZnR9SXIFcBChrI8DkjdZwbKdgJdDy796kSvB/7/ZhEFpQcInsytqZQPTa
tv5iO/ALs6x3UTMG5lop09JXzNYLt5bwiAc20yIe/th2f6fDGf18xPx7tKtz+s6U1kquZqlxYlE6
4NAJ37UNbigS//b58y+Yl/8/IFXv8kl/BTATrfXQJdbeyURODG7XaLHOGSbv1DhKMvhF+iys8KCq
qHMgqX/tFKt6s+NB7lTgVXX2DNKgEGw7nr1yPv739V31ZqsD0szRcAtjOqM3Lk1v30P9cZxvF6lz
q4pD3q0M3H/v3MQ3/rfd9MKWCFit6ZyNGSoxxW9hCmZ1eqqAJubal87GqjdbLgwVBkM2cmc0M2oH
3KbajUb4fXC6lfPHwqFfnbvndWpXeko+aCfDAx+qvHpajWgHImABlTJrNpWwd/hD7fHSgpGIEGQ4
ZkiNM+9OL4uT23GbLT2fsFwkH1M0SJ8PyoXGnRvvyahBMxNn2qmFKguTWTZ+IqynWmuus0yUu7hK
f3z+poWZO/feCztZ5lmjcngBIAoIQY23ZrxqFL0wed3ZumB7EVXMnsZgHKh3VkcEER21WV+izeiq
e3ntX3M3V6ZukGAxyYbi7Ads8HHSEngI0Rptf6kfZouDMXaWkK46nZ3kWUMQr8mfxvROyHRTR2vh
9qUemC0F5PUGhdMBF5HGJsBmq9amao0vZS5potly0ORK1yplFpwCk9usJuraj5p8Lf+21L+zRcAJ
h9SlHJ/cq01etNHkmUDlAx2wFvVaesFs/veaolYGdaBnjxtOixIT7IG/bsq8sEPO2V+lMqVdpIzT
uaWmR+8kOOs7ZDS7ylqbyUtvmO3vAxpC5H+S7CrUO2sSv6ouvUMVdifHKNl+aQ47s32+y8M6EmpK
jNtwlX0C0QGLmyhaOVMvzIE5BszKUUlSU6meYd5DZYUIL+BDCIcIjEjOsmtXjtcLXT33ciy5oME0
UZxTh7AwcIc75PA7KcOrzxtp6TNmU9nLsbmpEz0/ayIXchtjJL7t1HLaRWiiQBDoxk4XaLZXVvCl
r5nNanX06mpULc5eBtlXYQYvLS41oSXXil4Xlo05LAxxr0KYnqM6rJZXwypeSB/tP2+qpd8+m9Wl
rmpGnTqgcYvGt9K3wGF3z7MvtsxsSkNsHYSeUcacRiCbhvFO89B2IfBbuWIsdPScEWblqQKUQXgU
BGLVaTubRiBjtv/Egwc84ktWJro6x4Tpo6wV6FDT2VUweZziJtxnedptA7XOVrphoYfn/CMuXUM/
2CXzrK90iJnhtAEbo61cDhY6eW5mKHQZYWqdq+cupHQXo7L6asDbYYuYTFs5Ii59wOXVf23PUVw7
FqVjBLRTkqShJq4CO3n8fIzqlw3sH+f2uaehVblFFUZWfQ67ECZzVdTaLtNaKsZQXOGfrcR28IdD
qvu7iSqsDmSUnfJhiB4tBKtgvsUw7INGMY6m17E6F6b6LRumodrISeTvjtOJu9AL0gR0pmJe1b0o
z7rsnT+f//yFU/pcJ5RXwhOyAZpW92dZmuOHSWX8GxYg8lwVmGVoaQRlYsS7+2sH6f9MUf/qi6Zx
Gp20qnaCmO9sLzY8aN+GYFtVbrmygC9sdfZs2fDalONAxUYxqipormbjge3pg6c4Hreft9rSgJot
Ha2uRPzoSD2rrYP42j2BFVlZNRYePefyucJ2W4yz8/PQVB8cID+Ui53q5z97YarNsXxDLFLDVEEK
jpTjg/PIs5u+iqansWq1lXvM0s+/LIZ/dW9du0TrEsIIiDqLa9kZqj9e2Fdf+4BLj//19KDUcjVt
lewc1cVptNH1jw1KdaxIVs4YC0NnrrLiiif6dmIellDMVaPvN47bn8pI/VXY+soMWGqiy7//9RF4
3TRAv+APZ1V/MzTxKYmC/dfaZ7bZG8MEhEB6BPutx6H6SIvfUvz8/NFLv/qy/P31q422hDumc82u
qIM1EmUv+mAFprn06Nl8DXoPDHCLissL4/62josLQCzIvjhmZnMV/HKpZg5mW1Jic2xE7qbN5XPh
BCuby8I2P5eIdEwjvdRle46d8mSWNXZT7DRexjU+BXB6gYFcfd4FC9N3rg5ROzdTSsCvJ0eZ7kyb
UmHk8PdUna/UySz0w9wjEWuPIB5DYM3kQQ550tyYSrb72k+fTdw0aQ0F0Ul5Bq5/CN3gG9Yfp94o
3772+NkGb7Rm50VuSCRaiul9VIceTBaiUX90q/D183cs9fNs2o5qZYNFvATdtdy9yjywj54Bgdds
LXm00Yt/UwLbu//ay2YTGZNN2xMW1dtw6MrHtIrxQdJN6A99ONxUyGK2Udh2T5+/bGlczaa2kycd
Ha9MZ7smthVl5guQqW+RFVUr+45GNJJl4h+npHmtXW4WwpEWezKkMmOXxFX7gIGDF+BrHjnfC8eF
ZkLIM4MnopVyHyldkOJtZUvsEzgSUYHYwn9IcniSmxI0fOrbRdn5cZUfElMIgBL101Qhlx90oZzz
pOhO8B3E2Y5srI8ckDqDAY8PrE+960R0P4Ci86l8VLFCEL9BYtm70vOya3ynSh8PtQQztuabEU+P
baV8B74T7YOqvMdw6JdXW/q2opQeUhCU927AxEy6jratVOtND5x4o2LBt63yAOH9eLIB3mwsidwE
5UeO5Vp2E1XRtyTSXlQB1jAyYapRbnkU3J19w7J/hbVUNyjLbkzd1I5TB7whY3RvCizRNl1XnId4
fLC9NN7FCvYYOdoSs+c6TMr1MTH1xmcLOwYl/NYq6H/mF7ZK1o+PWoXjenFZkoZR9vvIGNyjKarx
Bh4uEZlhBKs0SRAGZhUe1SGq8JQyr6a6vi865J0lUBJhhj+7xPszTIA0jC57rwnkXMWOwzKnTfVB
y8CX1AO0zzRt001jiszX0fzscBSEIjSlJ81sz50L1KsVoXmocuOcl+E9tHwci8YJl0OAPBtjBISW
WApefKL4yT3trRO4QLZxAYQg5U/54N4Ywja2Tj7+zjTPvMni5Ew52E1gKSMciEjugeMp26LPYrw4
VLz6OClA1EmVbdUSNzUyp9qmDVBCzJ6fRACZzpT2zstRJVYKHZFfUKpYCuE/JHChLSagTxglib3W
6+PG7tI3ygV/adPwmhktjTmd2jK5xbfrVeupIKRY8ojz0COkBrwL1f5PWGf2xlU1hm9iP0Fj++H1
43V30Z9RAvM+mu1DbhV3uqR8IQnS0C+6i0FKkzgbCjH2naJcmaURw5YYHo3Q+oOd02nM1KMtqGTu
wW8N5nSTj8WTN/RvfdcUfkj57g75MBVzcfYC5QbHyK7cjmFHDb/9o46TB7NXDxYJn41t6dquKikU
m4TyZqdjsvH6UD1yncS+KdeSrVGO+t5JI8TQ3nMaNtBUAB36kdHcdXw5gWiDa+EEaiqyQtIu3rXa
OL6ZlM4O2/ErzLQzLkQ1nMhIe+7i+lwpCsKonvZ2XOhOzaie1BiQqZkbGhigCTe3ti9BlRBRbTlv
xHBkjiKN+6vUKItvDhwZbOlwT8kw7DiEhdQ3oZF70O+KYpdXltiiRgp8Ny9xrUkCB1OrMNlhnghm
0Gt/4M75c6hJWutFmu8grp7N2Ps+Fu0BmbWzCcYIvKhpYbgHfMu0+pNeidfIGR/yhJRrQ3Q+zrI7
nZ9CJXbj+RTaHTFSOiTF9Aio9Np0h+/af1ZLbnDdNHbt631yV+jNTWB0eD66+tYUXbcfR1fdt2gz
N10L7knpO7mnPc/Ehu6NoYEo6trqVRE1L0E8DGchO/2QdsNBUWlqoKSAw7hAErYFUFmod5gQHicN
plg5UTOtUDS5caNQ37i4aW4CbGqIozgGyhF5V8uwpkyARcGW4xVVorFP3A5cntb4dq8RJ6/U/kDC
8YWh2FxNpXNSi9wjNg+uOAgwf25iGLRjooSAWUz9RIj9Wgf549fVVNwqk5W8ibE+lEKy35t0rRoO
+9qEedmnrbVzzehKFLCE0to8967L6Qwv2W+20I6eo963dvPkKmXrq3F3dKCwbLhgvwYSVB/f9jxq
ECv1CZPAsBh8yP13KYg4/H2sGxRP71qmP2lp/ksq0FwdcVTCxtygveOYpto/ykykO9Y6htzgdkcr
Cd5UR638LsDnSC97hzXDgEQMwhg6MWTNpoqnvTn01qapm1s9wozKjIofTQjkSGnFk5gYpY6B/XDT
JX+qwDA3jLanJO2KfS2oUiXQ9ILm69m5YMtG1/mOMcBbR7AD5mV95zRI5rpa/skw34PmF/9Gq+rs
s5Eqr8Ie8QfvIcclFPztSs2sNmVN2seNznGr5LuGQMEuj2Nla7qYAUxKRlC0S/aBjZEeVcEnq7HM
Q0ckc1s68hjE0XWiFS+gY+/UED6SsMffopG/FbP/McnmyULMuNVaPDHd5IeMcczToqDxh8Dd6VM4
+mFk3CtD+tGL7L0EJFcpXLFbDMNysmJxov/qp/Y2UMNXZBHfNPCWsDzl2VA7nPImo/W1QlMYjxhm
KlMA4EBNtn3vvMjEin3EwycrVrRNpMh8y/brbc28eItc1gqrYZkZW/3WY/va1QCbr9KIbRWPxpOh
SZhQWglPLO7AK5lwJQENfrND8wHhzLQvYhERbTChsk/BeCNGdjNrSh4VpXyudDvBXijsOCMQAWTW
nzInph5reokrmFSDrT8L6OJePz0MmvMkQxsX0AJ1f4WT+FYXEPi8NgSd2NfFpq8UTmeatHx7cBGE
KJpvhyXgtQBXKVk9gnnr94wX7wogEC6PiMVgaqa+dPkbSFbceVNbO0on7G/I10owquxXMavHBmWG
3HHFVs4R2K0Nzr0U3lgFJw83v8cTMPepHLzY0hJcRr7ot1l0jHlMPWQPToBFb1NF+i7y2uxg9CDI
ZW7/ZFN+NbTsHvnyhcjL7gvTD/dQ+doE03PUCWPb4667dXr9YVK43UDwJkpd/uSUnV8VWpFjmQZK
rXM652yBRqNcg4AF1GT3Pkvr9tBzgvBrKiHuRZ0EwNmK8qQPgbeBLXrD+qXC8Ixv9XB4jEX1bJaR
OCkW8OrAyM2Ty9Tchnjjbi3qpHYaVRo+lMiXwHWHYZOmGiGYqA7va6csjtIMRjCZmAo6ZQ0MLu3G
h9QLmsdMBdUl1Cg/TrnZ/RS5csgb2VxHSaFzUin7fdNOKfxRE2JTqyRg1XWQlVCzip96pLb+EPX1
jdI042uUX2rEQqHdlYPi3Id96L3amvLS46p1b19gU35v69WV2hXj0YhGdk+7fOkcTBSdbtznUnjQ
sHQUjaIY9tC6Rh+XwOkaBGm9C6gw2BdNp/uRtIYnClR6jpEQCCePhQAXyYdstDAw1ZsXWeBWyDFn
POpJcXGsi7VD1OL9iLK32yWJqYFSpoyt4Fwsy9a80XJLOwy9+ztxKwtXyOmjRu29ab2Us1jVhL7R
EpMGZfdsq+DbhFYGe5vc787EM+7yo2w/UAb7GE0g4IJOzf2c0/M+IFq1zyvNxSuvbk9FVHl7wHzt
VslxzQoKrKG0cAq2AJqtq2QY2fWQXuzq0kbgrOCX0URafciVQnsvq8G7tvG2A8tX6Ghuw/Q6txFr
IAMMDwiXXD+1NOvWkVm8CR2VWKvuph9Z6on2StRd+apVFqF1E9vNquy9P3nLoaZGCcu81gBfgj+r
EACevaDjm7OwIZFXxj75bUCdjhnsXT2b8ErXpB846e9oqHQ/zM0Q2Z39wxTYpjH+qp1mds2vJBbK
nYHRYWf0b0VmHFIqDmQxGhB8GX3FfqzrZgdiFp13QDo+UzAcjVOZ+khK8CeIA7H1CvmeKDAZEfc5
uF5OBlnXMj3IMVV8M7WMbREmFaR6W/iubmb8B2ubl0zQjfXIIaQJ5zgwFWQ5Wa35ejWyOKsWFniF
neynpnmzvPihzHCzHRhkPpFdLlmcx/dFy9CIzOHDwadwG07yvubKs8na9t5E6YMWsDoKQOCIrtqn
tgsj9tUs26Vp0W3jpHoSKneasFCg7IPpuzYsUrqNVz/asVPchHJkF9Ktn2YCFlBpHYmfQAgfPeVE
Aqgj3piB8qZm9c/R4xfbvflNS6gDcpKMi99UYaPZCXWThq68GERyaetxV4lcg1M3xpF2qo37BvjO
vtOaYkfqiSVLNN9dTy/8pgn/ZH1n7fkUyrGs9Ii2AttSPFo2olKA6aWNBhZ0FP7YcIbNdEecnd5t
Vb9V43w7JrLYBKrOWRWG/cYF3P3gBUOI9/FoM2rj9jxOSYzdqVvB0hrirctqeoNPp0oBOwXTRWG0
u3aqrIPpUmSr6WZ9z6oNqrQZbuqO9cqzTdjeYfUCMRuAH3ViYlcVKpTZAdPyrDBwwenEDrc1Yx/3
8k9uUKagYmi4q22oz3lXv3Jwqa+gkmX7Yiy9W+qHcxD5YB7jNvtVQlw64P5qbEIbdHvQt0+yGjDj
NlWqfyPPfFccE36+pXHHnbgQWHzgawdxt4I4u0nw+906GkzqPAPLYXtZ5KvpcFRGInK5JZ8SEkDb
1IgaMIRTSoeawxZ4cI9HYp5vihyouAb+/z4K2Z0aF26RztLscFvF8SHadIbgxB+3L5UXPAxT8GQk
o/SHPPnmONaHnXHpc0CNcg1Qi8ccXvuFEIpzcoU5ZVz2P7y0KHxMPj0WrAKzgBTaMoPYPvaeEd0n
hoIIU9iVL0TCzt0pf6qO6rxoGq9ahzs6QfubpiU1Vuf1H6l2N7Ga4vEKWLsCA7lNkFX/oti337q0
+KbuRAbhGDh2kSX0KzYf/sglwFdUtd3rVthjIGqaF/xgtuvNEhhMzTHCCSKIEl0JmpP6qg0o4veu
Liv4pXmxs3FO8JEZXQZR8gIFEZfveKhwRVAj66ML0/gQI4TeNzWcU6wX4p0ySQDetjHcAJhU8OGc
JONRe9Ftw32tL+w4c7LVg41lLZhtd+QI2IorJeQ0mtpmdJNJWXG+Zx/T2Lj2paE2z7kdYnCPMgjL
eq3G6LjMsHZXiYoWxFTeqVvkJNT2nuvHEP6uZRnJH+bQ9c9W6g0++Tn2dAtay2aQhXwD9qnvdZrx
CX+0fCtkD25ejeK3sElwtlRr+xGpvXtu6nq8UoPJekyCOrpOLQrBpkKUf+q8iyfQ4YB9gXdmJ1gx
sZ8nrrnVGjC2CWH/g9t45VWld+5uoqoZF2KCGH2YlaeLf80Zo20bMV/hGIeoQxKvNaBYEkpMvE3f
CE5xfeuCH+Y8MWmkJAbz4fPg2ULQdK7FxOE+iGG/uKdBYYW2MTDmihOaq5Gzf8fN5lLMQIp4VGXL
tWXoXrEdjjjDNx9jEeNa6sCPbL9RRnCnteFVxOl2pXRvKSA4C5lj/BxoFuvpSbVVcRzLMr8J6hb0
bl40Kzm6pWa7RFn/Sid0Fanxvm49SEfOvo3j+zzLvhbOnKs9XSs1taCynRNe4B9Yp79lJcj8hBrU
lU5ZSvnOzZ5axwoiq2u48fbZw4Qi6y3DM3cXR0ScFS0rt7pTYcTRa2V8cJJ6POX9mO67xEoAq+Pw
Y1ijvGrReXDpRwV6NqcUX3ADbSBk+apl6/XcM6LvguVA4U6tAeT72midBbE5yoW1TmTwnNf5s+qE
Z/xy1vA+S106i1kXU1DnGDa0FGKaW921tum45j66kJabS0FFYtpqgTnSmbCr78Zwn8tGv6scBy/q
aI0/sRDgn6s/xzStFFtCBumDOw/bizi/c+Cy9JmAHr6SqFhqo9nMwuMRewiiAmfAhe+xpv9sLXdl
Ri1k8ueqT3CZKnQjjHgr9abK7iPukMIB3ss9qDS3fSn9z4fQwuIw138KTdUbLGo6hhDRc3MM39rI
wiYGPO/nL1jo7LnyE3pWji8TKh8L9r/AuQgGs/nEQrhVRmj4X3vJLCE1JgDPK7Vqz4oCoVpTroXZ
PRFyfteV6uPzVyyMJ32WlBJJmWEA1U/nKcF/u/8/zs6kOVKe2cK/iAghBIhtzYNnd7fdvSH67QEE
AiRm9OvvqV750zVFRG3tCCiElEiZeZ4DU5sjqZL4LWhEtWvC0gDWruhC0JuZWLYyNDMqbtEWjgJb
5t8znJyneIkJNtOYTq11TQlwXYoafvKjiu0gxh5OwjQdMiYpzhT99AjfpJ3AnhJO6aVcqAnPzTL6
v9+HGm0KIS8gwZcD/BpqVhyVyh/S0fl+/eXMXd+qOQOGJEK04WG86nI/mLRfByX9BcnxQi117vrW
Qk9BygEZOkA3P+ASp7TuspdQ8RLH4m5YqBHO3MKWiTYQz05gmYUn7AgyePrk6Y5qp0NGaVAL3Rz/
lHWflO1sSWhVxzEONGF0qktyGJFtMCR88QvstJJ6G0XNeqrYKq7JvXsBSydetxBkZqazLRflWesO
0SgAAMaB5Sh4qnHsJ9nCnm0mwthaUZI6EhvHtj63SLrggHOO3VddQuaHXOf16fU5BhF9ipeX9mF/
U4+ZcGg/khNg1eXBl0Ww8YpR75IeGKVgZNlD5Y/wH3JGpFQaJo80LuS+gqXriowOvF2kk50k5D73
pdeKbw2Uj1+u/7SZh7dVgpOc4AACq4Yz9xvsvmDqlOTNCrm34+D5v6/fY2Zq2lLB4mIrUeVIrwtp
7kkFXyIyPcYgYd10eZu0leOcwLQ/VeeJqRcw4r8PhYKBy3Dj9LAC3uTnTqJ9UDhhdC52Zui/pH2D
8kNY/62M8+v6M8zNcCvADagq+AHpIU6nfv4YJEiVNGkmFppSZmK2rZTlVJoMfgHINlScvDYx2u/X
riouff2+OxxrwqfXkkOJutbjAKJxo9IlZd3cg1mRL6kA8Zocl5z6DmaEXNX/4aS/sMeZ+aTa4lnk
0GhfBpRg4402cBUhGXaqcOLCqXkVyIXXPzN2xNoa+ICMMN035ERjimxeUjyIqLxPMlSoWXsoGlAv
4M278um0vT4V5p7KihWRzxu09UgIaynZ4AgM3Rds5ZC9IiAyodqDVNRSJ8bMyyGXv38ISzhr93E8
TvzUhgNO/2wfhXR3/SnmLm2tmjrpu1DCt+BUTj3YBJWBjUzYL6Hy5yKKtVzo1GmYf4CmhA/3KsPw
K/VHo0p9/bfPXd3aDagycvzogmJp4/4RztrvSEolMDAPFqbU3Bu21kReTQRwI+xmximApMuLvqcR
Mkl9vO+xA5FID97wHG70//ShkUhRCdXRiYIevolc3hyLNgWFd4Ah6vVbfPqacYvL8ePDDIq6JBjV
xNxTBkAF7ZIvqCcvHaw/PcLg2pfh+3BtnUgJo12sPNVF39uS7qsKbO7L8zB4168la3YgOC3RRD/9
EOJu1jofa9NL1C85GJP1V/gr71FiOnLRoE9nc9tYWQs76dGjgNIGqICwxwAEeQcP0oVP4NyPtxZy
oryiQsmRnICK38BJ/RhlyBs2MITxvYX95dwtrAXtj7F0wsvbECxGiVFm5ar2gTY2PoxtUpfcJK3E
e7CWtpvgS0imFvE2AZPLhTqpF7us0gsT9tO1jctba1v3PKEB+oZPMG2Bteg4oquo996h5brxBtbi
jjyd+T4fqjNKF6dLn1JIkI1GFuimSWQLQymSt0UwUJyEXAc+UgBM4luECu5tV7eWM+xpjJmQTj9h
K4UCc5+9gPG1MDAzocKWdCo0Olf9BCpiNXjfdB2iTkNLd2FYZl6rrehs3Jy6ncE2gw7hmveo+ZNk
03lmfX1cZia/regEoQuNsA26uohqN7DQ3hXOHw6kd54tOdl/+k1wI26tYL9O47ZrERzgYfwmJCiH
PDhHA4fbWnKcevP1+oPMvQRrFRcoGnmOj5eQotNinRv1A60DS6LCuYtbS7cv9dSiYhueogw0bbg9
AR5+48S0lm2SB73QOA9h2aabphhPQHbeklvAyFsLVsPfKJcFD08Terd3uQ/nWjcoM/SEj9XCRvVz
Obcb2YLOaQz6nrs5/KcC9aUXXryC27d/7+rE+xM5JH8zJKofAbOO1lMX6W2XOTh/RjpaD5KOJ2Ja
stOs6p5ImKNFLhhTc3AkCZ7B7URdDX0/b45HlrJhM+/RFpFF0Qg8eoMO4CId9Y+W9/Shq1qgGq7P
wZm1agvICqS9miJS7olr56Tk+M6zcEdbszBVPuehYLCtIFZyUoMVB9VGWfQvbVV+ga/3dkJbxqEb
w+zFE71eN5Vqd7LvUV0WHn1CqxZHdyjcJ68/4swI2tLXkId1UTaQ7/t184Vc7GjNuKBJmbu0tU/J
3MLxdCHIuZzQznwmS+ecmbdi61y7AWFhFOME4qYvt5SKZ7hy0pU/9fvrYzJ3g8sDfdjOSa2UwwFZ
PVN8WiL/QFGmJsHCCpsJ0KEV17gOorgd/exsygxc9hQ2p/EGCgO0Ov+5/vPn7mAFt27IIxZqlp15
mO9gHg6p/bgq8m6lktfb7mDFOIFqdzu1sTkTVu+IC3NU3qx5+Dculs57c6/ACnWGksxJJ9jFZK3Y
Qzawomhm5M5Neiw3siWugE11pepQ/Bx9dicpPHbRm/fNjP7f6wP06VEc17emfh15GSys4UKPvajf
wyeYQQ9PCKEHUYbZbkKz2N5zogLGgd5A5VY3Y7dwZJsZOdv2Lc8r9DNEmXuqYfdW+iG6IFr+tWmW
supz17cWR9xKHy0FeXgK+h99h/otutuDA9pmlmh+M/sLW9npooGVpdEQnET6np+L5kdZ4dQsz027
cD6YewJrfcDo2Rt0Z4ITLacvhSn/0N5FDlgvJXtm1p8t42SkcwI/xwMoCn95+fti2Eqcx2b6fX1y
zcRV2wouykrucqPYqWfBa+WJPaxIFzTNM2Nvizgr0RuChvT6HEu0oYdttFXKfy3r6DUd4xR9l9mN
n1Zb0mlMmKuOJu5J5HBtjkTRbn208W9Dh7ebm8bJvzzkhzCOz8RQOUkSnobUAZ2mXxct+3Lbpa31
zSsxioHoECYVMPQIvENM6c/rl56ZnbaSE47AXeGOUXCSlO2058DWGq3C8ialpRv5l0n1YVAkZCou
rGG9k6uH+iusVdDYF00BfH59b2FbMzM/fesLRxsOB/GiNicKCSpD06A/DtvrgzN3aWvpenFK+z5t
zMkvYigb+moA64wuTZjPix8YHOu7FtNBok3Wnc6OSKB6CWHJ+iYoNz8Lz4/Ipim5/q9CfQckq25k
cs2gJ3VXJjQKlsFAcT9CLEb/4IDHtn4+uW+8a9D9LICZWFifM6Hl//vtIds3DsAaQdAwnp08GY4m
74JDBSzcE1DA6W0h0taG1rWHTmZVgLdRQ4bmuvINzXB71NEW3uNMnLEVoVKEKDQFzDv5/asT/Al8
uBdPP3LjrsA/u23zbqtCRSdy0haEnAbp/hBh85D2w9mtQHC9aS4yKwaMJqK6TVErGnT6YNrpJWmH
hUvPxADbcMpNKrQBucY7AaPmfE9b0p9zP4BkLs2XNolzt7DigJO3FRovEX/ZEP9G2+Sdr7SzUji9
XR+dzzmFULJZUQBGFjnQs5E+Qzum94xUqHg0csy2tCyy+y4ZMwkT6AgmkQyGyjXa51h/1rx1t3FY
tXBfrzMn35gsD78p1tYcLa6BqVfgSMhhZVqaPbdQZaHfMSJJsVGdyddlK6dbtO4umEv/GyYTsGfR
zBiMJ/QPnJnD72W1RKmeGXnP+iyVQgKdocvplDPvjbZoK0YD770Xut+uj/y/Ovr/q33jt1sTsx+r
OB+HEN4lXVlvEiXrA2xS6FPdpMkBWIBuQ8q4+wY/+iBbwbALHfEFHXcuPjRH8DqiZ3wn260nVbwZ
LtjD2iHFLgxFthpaSo9lzJr36z91JgzY/WhwDoMt2Tg051w95aG3LpizJe5domB677sLsWZmvJn1
zShzJhRxI2ScY+R/p7RKobwbQuiS3SWp/mVkPxlxWyQsSBVXF6XISTIo1uoHOmhA2p6daWGc5h7B
Og05heeEaRUiIUmb5zGGx1qPpDzpiu+3vYfLMebDpqAvdO2rHqGybdhLxvvfkwj/g8kXevGjZyqW
vG5mvt7/nGI+3OYiKUVGNUF7JvUEVC6et6ZNdJtJYmR7PFTJ1HhIVY0nqb7HRq05dKM5To63DZE1
i6C45E3O6ubMiPcQ5+hrroJvuu0OOTro26RaQp3MjZG1BYFhW5EOJSrFPgSg67F05B7YLbMQleeu
bk0kPzdFITVedKzaX24dP0IyuJDtmVkDdhsfevQnIYdqOtUFpINlsU77b0NDj6xYONjO/Ha7fy+W
yDeSy+wpqqReN6wKkZafFvoO5n69FZTR3NqhNb6HfFU9AvGwn9xkjZ7NLY+ThTA0d4fL3z9MfpBq
OrAQ4TUISx34puersHniKAw6zpJTy0w0tfv2QPYhMEJqkXRgiPjt8Mwqek+T+pgM6feugJ7x+lKY
exGXv394EigEGzTixOLcSWUgAZDlGkbz/e62q1v7hjSiCdKupoENhdr7Gd+NVb5w6blXYK1hGmGP
04Made5F9GB0ue7DPIPKIToZWi3cYyZU226qvvAMGWLcA12md0jhP/AgO4x+feMqsxZwxnxOXQXL
M1Dkm11KRHvQbuBtkwxQiRzK5IWDxsw7tnv0yhqbslAEApVykm90WMk1LLiWjF7mrm7trkzbxbGi
KA0OkIeuhSchoQA0b2H3PLMO7B48VdMAiVuMEV7BbvBxgjbQ97TPkMJsG2fhkzx3k8sc+7AINJRY
PA30eIoHj53BVy4eQr9vDg68BzdmzMzWZ1N9W3Sym/LaJBnQQVTh4wOS4DarxPsIXfZqMBTKUmd/
08Kzm9NMkA1CoJUALrfuHd7JqZL0tuPkP9/GD4NFiFNxmKKNp7otv6p6WOOAeR8DnHTbL7fWdeC4
vMIxWJxdJ9mZlp9r6iz88rmZan2O3Zw5deVNI2Zq/pxd6l0mvXG8raVMHC0CME5QM+NQuzXhJuTR
5vqAzExOu92slICyuqMSZ0Kfuf/qQEWU1UD2JXqVtP3CB20m0tn9mF0kNVAx+P1pBCSuekXD81ZL
c9vo2J2YlUOQA4sxZVrwOTZtDThhq0S1EEZnXuv/a5VrpqIVIBqe4x4SA4/t0UF/W+S07RkUXHCa
WJfiXOEL6QzhF87UQv33c387HFkuj/NhHfGqg7Y4CbuzSgfoWYv2Drteto6gzQ4B4oEk5iEQ3d/M
TTUAiIIuvOm50bI+yUg9FDBj8IeTF8ho71U1dJS5oguTdW4eWatXdF1A07TAgFV/C3zrYe/uLDqv
/CvVfnI0sw0ZQD4P0W0ORotGG2ywjStsWfo4ytcqNgOMYif514fYbh9CIrrPOoBDpqnw7+TQjV/g
QxKtZVSaU0CjaBXWXbspnd4/QCeY/Bxgirc1peMeMxR2nhvhip1ulXPgcmzaVVPmNfTmvfechH66
bsHG3QOX4O5c7cBwBjyXbeu5wYZKN3waoJncVlxnBxWKbeuXv6Y0Gne+5MnTJErApHgU1DFOr1G2
H8axeE/oSPYZbfu1bqULSb0e4zPrh+SNQG94kDqCx3onzQ6KLkAQQjJtXFMF+wgKs5ey9cI3MFkF
vr01xOXDAAV3m+m9S3i2DYXLjzAJ7zcTOCUg2UQgn3jt0N47RCFuk5gtTKyZMhmxQqBBZUqIuBHn
3DjhHoXw+sVzdPmsQCQ9S4UBdWhFUe6eumM9RvnCjPt8PnO727DxAieNqRRn4UaPNZAtZDEoXnYw
/3+6cbvLsI4c2VatCkALV2t2ocxUzRZak5UR6doTsD4ObluV3G46bJ2UBqUT9Wcx+rDXKgRAWhMI
8dc/IZ/vlTG7/jfUdLTBvliN40mPydcmTM8oikOPXT2MrLzpQMdtYwqiaiiXYyz8rgXXLC2Qh+pZ
srAJnHvHl79/CJXCpK6nR9qdOwU7BWS5qo0Hg6eFift5zOK2+8RkCDTMJgHWKOyGLzKFfAUoKtFD
lCxktxDu525iBUYKR8cBIzKcYmMuBs102uOD2G+l7rKFnVP4bwv22YS1NjhpDoKUblh8CtxJAUdH
auepb6L40GJz8jQA/Qx8cpjmu5F7+q8EaZ8cG/DcfhulACsEeWQE8Zd26o8HOtt7WjZtcxhNxbJV
N7Xifer48OMCBz6PJc/ztcgCvso0UraO6i4UGL/qV31N2BMq/uFuqig9hFqrbQDs3V1i2vEJULzg
qeWuOEvM+a/Ky8ddk3vJU8h4shumoNhoRpz30CfVz7zHRidoCUr6l8d/KmOVbft+bL+lcJdQKGEy
JJ4bkTcPABXCq2EKi71waxDH0tTZMZ/mCAsi+y59zJaxK2JIzJFSXUknKPeCmvrMpnx65DIf9/At
lX/AF3IeNfxQn0gD+JAEI2zraRmtjBOD6Dcx9uw6HdhgVdYX0PYmDfaoenjIiITjcIpC2Q4tIMUu
mNr80YENzHZIWHEXTF31fYT1wJ4URfqXTg2982T9LWv9ft8A2kXz5r6f8mQDlxWyyRyjNiDYpjvN
gT5zI7fYmIo/JGFzF8SqBBzCvNPRDzZSt69AEKp1D87KYSAj2OEcnDCX5qB/TK1cywDgIT+p7iSs
SVZ1Uhzc1BwnXx+k3x0LINdWnTG/q8G/R9vV16aWYucFPpBQoGRuijiWwCmMDj6Y9BWQuRZwMI+s
6hzcrCKNnooITtcM+uaAFb+gQCp3ZaPYikOXtyaTeHYuoC+3BDEnS8pvaGMAKgzOOCQPszUrYcMi
kNIFyXvCbeoRRH3sf9aFmn5Bwbw3tP7TJv73INFP0PeBqVe0R6R/fdBNxZFSRjdBRDpAzZyfbYTO
AuTiDXgvwwA6VwAQuSvNymEXwH2qH4H/Y5vEURc+GVALbALkvhL+bkLD3TSU9R3h8heYFS+6K59K
jYx5J0f8O6M/vV7dOZX3hSFT9ZIR/2ftUkgitNTr3r9otghqLVPphX9JLR+9IIFclA6gs5Ea/WCO
cjDGIjolIYMgO3XW8VQixvSB3sCd7hXy53RVTeUR3g7OYbgAUtoi+jtO8HtjSfUSls4PkH/HtVLt
XeAnPyNfvoyeQt6s/Qom47e883/DuAcW46S5c8vw90iAGvFJHa1TAY5cS1iHDj+yDzpwc0oeZ2uf
ybu4SpONy+BYUws0tlSB+yufqnXLHLAiC5Jhx6Mf0nI6+ix/cQakPnL5hp7ibO129S7R0X0hzROZ
1HdgY+4bBqhdlfSni1YM/Kr8zkuRkeE5oduIdfWmDxNvI0u/3ngpewCu/D/u+y9jQL+ohB0bHyAj
01WgUnj3QR9nqywHpxDmEMcO7sSAXjzSEuCq1twHMjupmOMJu+kgDCiM4fhFa+/cltE2BtCJZ9NX
muHzQxRtVgXgOSwon5NmhD4Lm6iY7SS8J1rSgJfSVDuqNNyWGyDPW/K3ydz3emwKDEfuQcZYY/r2
+X0dVjXoSSirhf4AmgZSrytdg3jYUQqCWbSGGtnc1XHU7YJoajak8zYsDF7R4QmoTlkDURIDJFO5
W9kmZpuR4neRFnc0Jg+YquVqGooQWRn2lhTxBg2ZuyjHAa9y1T6uE5Q36BOf6veqG/WGc1gzNQrc
SZagjYPy7cSq35XOf6I3bJ/XPl2DibeR/riDYzs5mBq8sTY4BwQIzAx737YFtorIAiS1gD0xn8Tr
rFDPZZIGm3IkQJJm00H51S/tyf9Mi23poLp0jYz5z9hzv2aehFSvdp315I4/M2AOsC6TcOVBEYPS
EvIznMTYaSbTY+SmR4VIwSAIXmtt3IOM4U0WV/G9UBH4X8YcUQKf7sOylCtJ26dYTY+OF4GWRIJv
ysEEKspoeNKTv5ro9OSQCDyyCKM+bcsYWCCP/gBSx3tt4AP9syg9vB/YG68amoHwM+gzmOi/xnx8
iQO6zyDfUE6XHLs6fu8wQVZi0vcjAiS+JONfh8j7IKFfB9dFBZPG+ynCXnxAkqYO/LOKgxdWjHCz
7xN35QbVVzEVLng+hgBdJYsdH1ywFp37TrjnCoeKi8htF8BL646y3GxdgbjdJuFWGRxRh65+1ICV
bvwiOSZNtBEJMkKFxkQEJgTBt8PXD7Zb3ID7Wrt3PeO/jZs8jYYdEXD+yzWAkgS+R7yrv0Vd+J0w
GKOzuNunLPsawWUc2Qi6Z3wsVg3pHmHcg77rzD96CsYDfj0dWnydV6Wu+32IGiZopxovYPIeaJOe
UahOV6k2P2M2vGoSZRs9eUewpJ6iStNVLJp3VMUAAkaDy9orgve8MEdsKVJQc8gdeorhLk06svHB
hdm1mfzjNRkHE3OAZAPlKeBjoz9u7UlQ/5z7IETTEzd33Il/Zw6AcD0B8r/L+Gvvp8+5SZ9rH78t
iVGNANNqcxGdrDMBYkUtYTZlxrbdGBk/JpgtQBol3jqc0v/8Hpo10+ALP3FnWGPw2aoqgM4DVnfV
d+U7FSz74sBPa12lwyPaI97BG8YRpT9WmFcjFTmitA5g4yMwqxVOYD3JL9izkq8KE78BwwPGJAe6
ZiDFVxrVD8lQ3csMX7S6ekmV3Lo9jm79kK6UMIcs9cNDXrQJFHXBz1D4X8J22BdF5qwatNWs2wmo
x1ok8Yord+sW8UuBtqEBC3jNiHCR6qke2kDqTVObAuhFMsAc9EKeUh14tQpcS3Cc0GAcKbPD5AEx
YkreRoeBDA0/9B5d96jEP0/YXCjNfgc9/LlSh676wWnXaN4q8brrLyZLz7zG4lNp5a1kz5CSwIck
NSAyt7zYa98NAKH1vqnU/a9iwVk11WvZXzBNqbcZx+5A8wBH5gjdJV66ruH6ssKBxlsnOHQOBSib
cYI+UwIxvYzZn7RpsWnsvPuk6iB0qxW2OnkHhpGC0/bkBPJBaAitRAykUOP7sKTpxEMZ6190isS2
QzRehVGh/jCoSf2NHiClxxxX4jXO6l04BHtge5pVOYgHWArv0qJ789LgXcsw3whj7vt2eFPw9dYB
Hp848YvLCr7GHv0r59F3sBmGdUzkpgrQ0ztwgF6brADtldZgiOroJyiV9yVAmSL27rIADYh1i82G
aH3A9liwC2Ds2K9i5ZcB9j+lfi5jFyTovMTk4EWzT+BN90hDNxjAXUa4BIoY70hD5QHQbOD8Kj2e
FhB9FHW8qUuMe4okdYzeQwZipukBTPHLOoND2xhfzL7gKpYpwsi66QR40NAahcW6xhYffUthN27Q
xHjBuA5ptZ8yUzyjk7W4p8wTL3lbJve59qrXVEN/lju+eGEuTtOoBgUKrEQnBFqTgbb2JA3Xbz1N
1B3xMqRFPGxY9mgM754yFg2/gzyJ1CataKfX4NaZg1u79RFAE9CoiIsOhXOIRCawKSQOHz2DQJNI
oK6Bip0G/9VrHAAq4QnRfBNxGq214fC0lsbp3VVbY05s0tZN803JggzIrRhUabcx3UOszYjvJ+RJ
Twa/9M3XbfTr+rl55tBmmz31IQKlIh0CT+DshlTCz6vcqGCpvDRzLLd73wGHMgQdO+OpqfkJYMDn
mvrYy1YnvzI3KQJ4aJ2cSwEm0JQx5KURJWtAGTukGK8Pzsyh3O59T3tdKJHI6dQQuh4gc0jJkg3o
3Lhbh+Vc8CFSJWy0VS7AR3Pe1Vi+0qDeXP/lM5e3bRQh86PA3rH0PPblm8aWu3LoAVDSw02Xt7Vy
LUmp44QUfruBfs6FOOSt9xir+KYqBrfdEKmDbSsADhcNRtAA0AauTgT03EIyfWZO2nK5AEy4MK/8
FLVCgAm7H7J8yHIcp24j97jclsx5HZxFG12hfCT9byLHAX8qxfcxkEtSxX/L55MsiK2aE04qI/S5
pGewpeWr8EtVYEdL0z1BlDsUOGTsGiTVd0Ao+n84GeMd3J2TfZTjOWvXd740rK8PYLq5B1I3+pFq
3X+FjJk/ZV078rUX8+4p6lOIGKI4SfuVThnEom512YlPebgKAIxdTUHegeTXZxvYqOdPSUfNNqwZ
O/jEA6Tc8Xq6lxPP74To813E0YTPxsFbIYVe7OCrAYMlT5H7Iqi7Yh3pfNhyuG2ajm146GyahBYP
6FdNzsYPxYGbMd8AXtevpJsNh4km464r2mwrxyRfybwZTxG2rE9Zn7IdG6XeUdF/z6QRB+bF1Xuc
yWo/eCk2ViA9Ij1bl5tiKItNwrzqFCGTviEozIEOBkRmO3bJYwobdFBZeYOErodNDeCTuy4S40LG
cib1GlqZLK+rA4Vkd4nedQ2yfP7IcuebcMstDDVOqPYfgE16uW25WiFSJiw0tUb5aCDs5xAmmwF5
gBVpQUC4foPPE+OcWxUX4ORZAePG9Cx5upZtfAKT82loxz2ObM/Avm7hWLjXcfDz+u1mopvtcYkN
UEHhjobwU6b9T40z/KtQ/2QpJt1dv8VckLDeDsT3KUfCKEWN1oHqBcm/LcFkWhmkRk5BGwz/Xb/P
zCywNZJyHPDKgSjGvoEd0x5M5YomL6Ro7kqSfy1x1oAf8rTwPZsZN1ssSdOaKzRGDqeBfcHeBALq
R8jZFy4+97G8POGHDLbuAZ4cSlx8jBwEEIbd3G1t9NwW/QkzBVnsOuigLyBC9lnFdzwBiPz6K5j7
4VZVJwm1mzsILzCV5fw4CMBTecHE9qar29It6JtD6RToMwuh+lvHbbhTVUdv++m2njTO4FJBwa08
xaIGDbTejixZ+ErOjIqtJS25SdMIlNGzlD3ZpbL/XUXN0qD86wT55ANmC84mDiGKDxuJcwtD+J0W
PD/pdAC+GaLTFVpT3b+dk1GkN6cMljLIWLvYJ0P3QTbFROl7O8bs6HmVe/ahHHynjOEYdv19zSx8
W1KUaE+IKs31OQKI4QFhoD2DVu3cNfH4TGUkb9tB2XoiNnFCJNo9zzV5YvJJtEh1mvG2OWcriaYp
NW4D5QUwK2ajHMD6ZbVw6c9bNbh/GbYPq7z0yQAn0gLG76hvZJQdp3B4QdnhETY5G6dmtynekSX9
3/ugW5JOrV8oOE1dWLVp+oOV6YKk9R/h8JPZZ4uKFMi3Tou085k8q+NjpdaPHtkcg2r9CLg7Du7n
4hiAqdytTlO6Wrt/XoO31/z1NdvHC6P4Oe/N5bbmCNsl0TYBfkHXeZANJEj6ndq6LLcJgR8KWFJg
KjuldwcCUrpWWZY+dnBj+l20vlzo0boM5CdjYOsufZlHPUqCGAPZbrzsRTOz0+Of64toLnhc/v5h
lgSTMgVj6IYZXPLct2xfZKRZWKBzP9zaayBp4hQ9colnXgKt9hS2d0itX//ZM2s/oP/7s8UYwFli
QsxjKvxbphczsLx7cngBanVcLIzNzAqy5ZaJ8DO40vrqrKPXRAjY2zirGokLQe56GW6vP8ncIFnf
NIVURDh2OF56KFr/jnKZvnmonIjVlMKN6vo9Zl6yb40WPgmRD2Z9dS7TPRoeRL9w+pv57baqrdQo
6lZ9UJ4vQT8EdrF8KNgS9HTu4tbAwOcq91OU4U6lhFPWkDTDtsl5vqGtSxYm6My42GK0POvGtPec
8hzp6lFXwxtxl3rwZn69rUObsropTIrA3o30pfG6d17HZzAP/970Rm0JWoyQxEiCc5mZqsdGQ27T
5t5SG/bMTtfWnymvMzToMnUuu2ltzB/G7zSKvjJ+zZE0h1z3tn2oLUYDuy6iXYXp09ZDs5lqg4qz
ZHx32xBZkS0ao1BexPhnYFPoUQlURpMKJc/brm7FtirthMpIjasnIl+pWLarvIiX3sDcxLQWLKd0
qNLUVefYp99E1X8He3HhazJ3aeu4REeuWuMh3hCpH3VjXhN0Py4MykxUZtaShUevTEPYUZ05/TIh
L5vnhx6sNd/whRkzMzNttDwgiq0sB/huO2ODUkC8UnptZL8tUrwDs0qyYSFizjyJrdJLYVsCN3SF
b26uq788RL9Dm4j2kVWoEhSdswRVmgkTtmQPrszAu8WeOhOjXqLSe2xNdoo5e7k+S+ce4/L3D193
nqIVXlayQovM9z5yHjyUILr8xzDpt+s3mJlNts6OAy9VeBm+70hYdaj09nIzwbnp+sX/9dV/svOx
ZV1t2PeqzccKjWh9fEppXcD1hSDzg9LBQximZBVHgbOp5QgRZ5utgQt1dl2uk20UVNPB+VcxMVWx
HnkV3eUgjT+wlDWb6z9vbnCtEOC2aE6qRq3ObXSfQeU4sPXk31V+sbCa5uaGFQQSlgys6Qyw4i2A
Lmi8+joV8LhKC2ehR2vu5VmhoByaSiTOqM4d5JuspLtSTrvbxsaKBB28ONGaFKqz0l9k9r3IHlKE
XnQcLEyNmbGnl/TWh4ndQUIOhSeCu6tz/6fTh3BtFPi6IteabahZBGPNDJEtDRtlq/q8x3NMcC0x
U7QmegmIPLO7tKHuIuSeTE2Jg0U+uM9wVMm3ve94v8qi8U8mS4CnLXWzMF4zc4lagSD2G2lg+VKe
fU0ODmDyW7eu4ZdE4W95/Y3PjdTlzh/eCKr0dVOjB+msy/HZeBptZtPzbZe+3PLDpdngBBSmTngJ
1bRDpxq82MqFcZn71dYaFqaAt647dWeAZ4Ci7tL/4+w6muPG1e0vQhUJMG4ZOreyFbxh2ZYFMJMg
CIZf/077bTS86u4qbabuqO6wScQvnPCnn9Iyuvze5wZ9sYHtRANykIKMkmSoRcOeD664AG0EZm5f
i2DP7YPFFk646zVVJtv9yBh8HNMD9cmhhe45gS7W5a84t04XW3mGmSLQRFm1pz6ch2rwt436XrIG
ml7qYbKSP5d/5gwFwVsSw0DyYCjodf2+SPt7X1i7hCG39pUXFYPcnuRQJmtc5ax80Mm1a/7M9C/F
3AnrUA5PJxwjqFHHfdVCrccCWPTyJ52ZnH/X2qd1m0lDeBkpByA37eFWuzPKxXk+QdGTeD8SP/0e
z8FbircPldP4Zd5Ue65YbHbGxh0hoZ6y79UX/1UGP30GlFzcDNlYv2cdDOfkBOtBiJj58eVBOjcF
p79/erqoNHbJPJf7tJnDshrXBb9WATv36MXmBpsA1AioEOwbLbYsNWPR1d+Le/7p7n16a6sUEEE3
uxJMVbUGgHrlztaVmhc7bawvop6lUjlJ2WioCotyNrM+yrMiD324SO6dKh1D2RPzAEG/YeO6E9u5
Ldyd8gEAWi/L4VEN86y49aVagyw0x+XAyW/RG/AB9m2YZw99HxZoxT0aFe1fNMmyDTNd4BndxNiq
PCliWKsWqzYbjdgWbrOaQQYJ5Jg6D7ZrfBOd/+8A+DR2fQE5aVn4mPECUJBqiMfsGvvqzIm7pKf5
ZV/qcjaH/UyeqC9gB7nNKbtyw51iiy/mZUlLy1NzdERhYM6BRVkNsxclwI+0oy6AJocEunbJOk9E
HUM9+Vpx9esjxF0qbphSSGEZaDpV6OLmfRECP8RHEXn5ldX29R5xlwE8wFSA6kKaCw7bVrdxiUXD
Clis6PLmPvf6i83dE46bG/bb+27WdZABzzZpaGTP4y/e6yup2rkvWOxy2JOnsKerhr3R3pT8g3nX
1LC/Xkzu0mJpGqROeN7i5dWhB/YTRk4gNF1rxJ57+uLmbky/zaip9N7om2TtZjmoWKJobTuY/R7O
k5cn4NyvLC7vSvuC+1037C0OFJ44mE0e2Pn75YefURl1l1F4OxSytYQHLb1i3hWwSz1oMqifBBC4
o8z8V7iohk00NwB9Ux9+88daAZZ5+cfPTPsyMgeyGjANUw3AqT5Y/ZMPY/TLDz4zZMu43GBzM/h1
p/c+Qf2ilzBSoPbYb5NW/r38C+de/bRbPh2AUhnAcnZ4dUM8OsZfX9Bvvvrpkz49uOkMUxM51Psh
Zc9yJr+8tH89CeB9771P3/Pp8YkWs+E5SMcVcAITDD1L23/83qMXmzhp/KJyhOcDVQtjujLdSPNa
mn5utBdReDH5I7gWGBQU6cK8p+tOXtMy+HcU/O+V4C41GTxwF5ts0moPRBUQ3HbXAd0z9Tzs6GCH
woW4lK6UGw3wHQUhpEoBtRQoTwBOn0WCAtTjn6DW0I+YI6L9JJ6ksnfw6EyeWsSMwcQEfDsNCqNM
Cmy2Jwr37ygLL9BpU8LOnPnbObHdowGM+7orWIrmE8xEBfw1gSJveShs/5uLdnmS+MpmHnCWe8jH
ABjErb96vEY/PnNN/E/oz+CH0mVM7a2cPiemG/mjsTUtY01z/0oWc9oCX8zUMtKXhHkpZ6bat04V
wc88yEUPI7trO+/MIluG+mWaq57WhTp5b68h4LYG1Tf61tZYRvcwDDdnsOXUXvrUj4fW6Dd9l/ZX
nn5uXE5//7SnsZaMqfOSDtMKK4lcH920eQbw/FuQTyBj/vv4FsYxNhwz1R6cqi7spSy3nKbiyqnx
dWr6/9TDTy8vWFvpYq7UfvCHiGcfSn8MzT2jkJtj36N7ustIv5Zlb1JVAltgvfU2yBZzcuW0/ndV
fbUmFyEAm/K2w+Gh9l08r+RWb8FU3yHOH45FFZQ/vKiNnEDH3VbfTI/jD/3D+m2ooPnLb8k2iZ+f
L6+vr8NadxmODwmdcgpy8d7NDjT7a4AWTZpHrmGkDSEb0wDR8lp/4MwuWYbnA7U70wYOfg+7sRVA
IrEevgc8cpfBeV/YPqgwOELm0Y2KtNzCNXR1eYDOvfVp9X1aZd1szjmc8dR+5JaMFUiTdxVr2fd2
yFIwIpUMsWthqD1TzSaznVc7KecrMRL9J9/5xRJbakbAbxzy+qDL7tvS2rDZj/zi0NNyBQmZAFIS
SLih83Ko2jeWwpr9TzNDVDQdY6jSB2xuN3WysVI3qMon2Jwn/rRm3hMS0nU5vuRpHaOXFOn2BUDO
nS+6DahEnbQPg35MLAj059Ad6QJZ/BLtrnGcQCbrxoC5NgpgQq0sze+SdoRCYBN0qg0SUGEmhpz3
RlubtA16DSYjwJwaFJ189MAyeYEleJjgfybPDozIrahuPzIw1gwTj75X4FmVJQypVnO1G+m8gWiI
a28S4d55+mngH8Cx30P6MrRBYs35ZuYOKDljkPuHRDUrPXw03soch1U2gYBhvdcWbNPnbTJksVEU
kT95EXa/aH+U5fBcCTBtXJBM3iDemqdHUEMCy4+aIQl5E1feeihgbNQGlfVszJs8fQLZGS3st/ZZ
EChPBryJ0iaoWRcQKSPHIeEIGtsJU+iAt0KSJoBWROTodeltrB7cIXApIPzTG48FLcIpUUFWvrcs
aiYDeIeVWT5y6Z26Dwbc8egjNZ9sgv8P4VCaXaeDXKn2CIGKvXRVaIy/aGauTow+0tw3npIB5UGZ
uZi1lXA2RR3yAcyStTTGsOX71NnWaRXg16DvCLJ76g5RoWLHrQOzObpDQGEVWUNNAtSIEi718OeK
JVi5fVGGrRULMQTZHPTm784+wnpjRQACLuc8GlI76kHNF52xgo4YPL1+NM1TI6GmbA9RIwrISlRh
C9xF7yKoerPKVVqR2Op0KKGH2B5aKYNyOCTjT7BhA1E9tFC6OLFU59UIdvFQ/BjE3rUfaWYHKWqv
pXHT9sEAwrJYSRdfP/70hjvbsAPYI4fe4AaUDQHEigKUPMEsOioGM/Vj824V6yIPxCvrg8r/aMhf
M/1rZOFg75NWR5lg8eWD5t+t+NVuXdyWWSHRs7ZdXAisb2NlesbrCNHmmwk0k4jAnCBWU8aiFoLA
MaQBAD9KEhJVPaQ0HZjW/RjNLAXPqM6vVP7OBAfGIio3Oc8rsNP1Hl0uIGuzwG3q0BqvYSL/QdG+
+t5FaO55Lcr6DjJsMg4obVm5Fc+paYTDCTCICI2ZWahzU4Q9HHBXaq7dVQqBx98pNfkWaoZiXY1N
DzqzXTzyJvEjArHTTVklsGIfNL8fZ3v4YWazigdHq2MN/euQZnyMQHZmW+V2ZNNMrLkRBhiQtDDZ
MyD0YoQrvVl92J1KbjsKkTVVD/pYzsDmBNQjKcIYt4mS01o265QFtlARLV8ywx/8CCpI9dbNabti
M+sOdBqHrQa3GaqUFXNkUBlz+ZxlTNzCnr1ag+8kAw/iN3HJeRGauu7ueAqOJDzU22td83PTuIgz
ICmRwokOzr7SGdN7Xmt3z0HiRR2r8b4FknSXeiuO8DthcCTNddrIsJ41CtHJoQLl6spV9vUl7CyV
VbAioCfTQJNkgDQd9rxDoH03XEOqfR1IOktxlTKrFBp8uISnykmCFoJ0R7+TEF+wK8gnQEkWhxz8
Si9v83Ofsown6OgbNhK9vdXS5FSvZ2GSeP6VgTr3KYviQi3kxBKCeJWB93t0zVP1eEbhWLm5DHOc
JHE2d8Wvy5/y9cpylkIreQFeYaWl3pvSBfe+LoPWaXfaVtfqV+fG6vT3z7GX1bYeqveIX3pQ/kVr
JBHIOd9yTTWd/xFb8SZeq2oEs5neK/ZDua8gb18emXMvvjjaHIP4KQrRPsT27zz3GVT8K/P7da7s
LM3bbAH7b2ig4I7ovTS2SpU82lyYUCshb/AF+V6tB8IV/x14N4eJyMy0v2PmDfNvfP0t+JGz5KO5
k85hw4EJZYpuSimPhg3C5LfGfElGq1U/VRT04p3fvI3Zo7JfLj/3zCpf0tBqD6KqdY9SLcl7sC/b
VZ2Ud1k3Xilgn5nRJQltSCxIlZxqB6PceCmsvREht+NLAYWEy+9/prUKxtd/J1M1nCYeJZAnBQFn
W6Esu548Zw6zTHdrc+7JypzgKUZRcrmZe2QJqC+w6PKPn9kIS1M3j3vTxDPc8SDQB0nVgMj793tP
XkQnGRqHCiJPap+PiBAHSbzAHcn38n5nyVzCHQziCudq79AOPOYplHX1zSFZ3MeW62UQnsj03ivF
GloIaz/lV9bS18m8syQp5dBOclI06UEOTvpQAP0V5MQXm7xgOQrw6t3XGWDzqA8H4Pj6VyoZZ+Z4
yVaqJRhFvYOxar3XiVcBST4uT/HXeD9naWNGWtm6BBjdvYNiSNAPMSwq5zi9za9ZYZ5788VdbLZy
aHSHN29KKGfAsN3M3i+/+rknL+5hBBIlGkhY94UDmiJcANW6pXV5ZZ7PHElLtnbqODYYLhgYHHXt
sAUupvN+Xn7xc48+fdCnK3cQM4E4FIpqFa0htXEPPmpIvjsqiz3rTLY9wkOs34+9AItz3BjGGH3v
vRc3LqV0slJ2KtR5jw65Gezf/jUA0pnEDA4Z/x0TaZRtBluLfs8TPkKEoB9wUvvqULGu21YCJuJu
m/GTZAY4UdRtbg3WM1BQjTaa0O+OIcRqP7U+9D0uf+u5xbW8nW3uVVbid/vUGrpNBWGPFTQhroHF
zlxISyKcY1XTlOD8wCRBKiiTgZX+gdpG6Iz6ylydQXY6SzocdRqojrkeMCUWxHzAE8yjzIVnLzuJ
zhi2blZmBxCC8hV/Um6frME1ru7cdKSxwYW70UU3hsVAS8hqWXOsezGsUsKr35fH98weWDI/eoVD
x+lmvmdCvkEJFbqcVYkKT/t0+fln5m9ptEXGKfUSiri5E3DHVXM5oTk+ke/FQUtiHIEiZFF5p4tx
Sn7NZnpr2fOVNsqZA3lJhmNIo5Vh4MVd8dCWCgxvUL3zGVzsW8+TUZVea6icWYNLYlzbQ0Ou83FH
FtruDxUVMamsIm4oVK6QWV9JW8/Nw+L4h2qLzQDQ83elvGuAa+K9F1+e4XMraHH884HmU+vhNBI+
ArvK3c3KBrO9vJJ4nd1Ap9/9dEoD7NNNVGGO0QS0ImOE9ghYq02saV7BWmaQh86X3bp0wZ0xJkdE
A3QlV5lRjaHPINDDmDO8QOkI6onIrdfKVvR25OX0zYE9Dfin13OYyCQkAxRQXTJqRbMyRu9KBnFu
ZBdXCMUR7NoEDuiQJYDLDFRQ4Y31e+6cK69+ZokvqWWdMtKxOgEz0MftwyHLrAhWImvbtu5ShlPQ
coZfjUs+Lq+TMyvwX2ns00B11DBmORIUA4qdHCInv3JD0NO197+1Ned/aJlwhfczhQcDlh832/yB
7/WTGVVRsRIrHTjRsKq3/q57sg6QNV9XAGpc/qIz87OkbE6V7zdZK3qU8iEd1phRXtihhgjh5cef
OxgW0+9OE9x14FSzdxwjsHQSQrsropW7QmN0dfkn6LlJOY3pp0mhecFHhprjnmz0agqTtRGLsIzZ
Zmyi4TjvnWgOD8OhuVE3xaa6py/5LV9dYz2cG79FrAHbxSoZOsl2ll8V0E2wKCSf52xikERl5fry
J5r/vDu+Wh+LECJH/of4ETJCACSgAjUmkDdEz4xC6VD3OmCm6T0Jx6vu6Ngm6E2cWMoQLbPJTeYM
7auvZ9sJ5zybbqGD1B7KOnWhYOkQXMm5GgcBcByZdhr/Dpu0poQI4+Br1EkhrAZ40BD0UtHYdtH9
0anjrXJH2euxKHWUgrQVla7fhGXWGvFsmv7eA2Rwh3zFuCnNxAuFRaq70e3cD1aJaQ89JvY6eSJb
Wayw7qChIfY242jlcA3lsMkX9wZFV6Lj0kIbwEu8jbRG8sOFmXZcdgijWgVmvuJ5DW3VUUMXLSVT
uYZOIEzUJ7RvOlb3VjAbKn/3ZSWiEsC8rZeNsPKTnT3c5TYjvxIi3QOFXiu0Z0seISBVz3NXlfEA
p473tLJIYNNK/+hHW99ko+CQKk3ajZ9W9gssgCC2VwFJYhZc7XIIpsF6zJFZ5A5FvTE9y9/M8Gs+
EGtOmhiZabIu2lQ/tDVJYtrWzm2P0TqCRpSFhiPogzXYco/WHzDU5pgWr1MC4Vj0m/OVpCZZZ11B
9qI0ICdXKLo3RphkiJH42yaRQ0yHzo6RVbObSvUoypO6Y/BUk8mL6PmcB1C1KjbJJMYm6NFAgYuq
N41xUtbDkVCWPzW+B0VMVhQFQMPtS5I1zaZplP/b8PlU7kVhQVxVzzri80CGK9v2zMZZksNAXmlG
3ePEq7ImrGH4xeHqaxSvV3bMaWN8sWGWlDAYwzExYX3vsnyGouXsaB9Sc4kCLyRNIWxZ1fMvi7H8
VfSUQFW0A7+CthBxu/z7575uce5laH6qsS78nfDcd4PIe0sbPybf/n358WeOvCXYcWhs1WpILO9n
tBsncl+OV2blH8Lmq3FbnGe4Cbgt/TLbM5N1gDSVo5VH2O1YIKnDq8cO4f4MAzjYXMbamG1YYp4Y
9mj7zip9gWTYBh5l/Hdq5GYX+DDW7ax82PQFyjKmp65Ji5wZ3iUV2OZj7QE5x3Zthk0NRdbfkN0H
1btzr2TsZwZ4SQh2B6ieQ1sPMAs0xWn3Cq3kb83ckgpcUlkk44goM+u2o3XL9LeQwVAJ/O8l2NYg
rSg4QeyhpFoHfQsPSohRkivL4kyUteT+Sk+VlJw2q47yKobelnuEeraqovqaadW5GT1NxKdL3G1g
wCxmlMIyeZ+mjwVYrqR+uDzm55692IwE1VMbXrSI2nz0lCMHKvnf7A4tTQU1F6pmMHLfV8XK1M9F
fve9V15sQ4FlDbcIbMPZdw+8JJuM5utsKq/M57nlvQgnCkmrGmVNtYft5HMJ9UhP8ysL8Z+cwFcn
yCJLE8Qd01ri2YPq0qdhStNDk5QmrqqTJ4bfzhzhCrrUvWfSXdpX9OEkqvIK8eQxmiwJd0m7zcIs
T9StlpmMis5mEYdBwNogTbnJZwPqwW2Bdm4LYm9TTvWTSC2ynuWQbpXgEAJKvW6tpa/Q2gQss3CQ
dUBgzFspa6qPvK8UlD1zuqWQil7nuqiOqZWq+w4VQMBOBYeWplXHVTfyG+a29sljC7SmUg+wdurI
CsbhDnw4BgPwvrrdgOJq3KcVG2Oka3lk+uqaZM6ZWfpHOfm0J7JJlA1AkEgKuLk11fzkQZ/jSmB+
7tmL8wKY9Q5kUtwgozyW4plOf761cJcMhSIHvkRkebZ30V73OKgtTMZJK753Lv8Px9jL2poTDElq
djepbLfC+B61CU4u/z2BrAymWg0fUQOAYPQwz5FVXCOPngb1iy2xRL83plcYUMvHKdHee2i9Or/b
ZJuz743JEgI/lO2UCwcvrtMEuu4dtteVJ59778UiSdK89QfglPdqdh6Ljn1AIWwjIKPQ5eb37sOl
WWEzgKUzdCzb43emOC9mFluptuPLq/HcByxuldH005rIqt2lvsWRPCgz9LWkT5bv0B+za7ZXzJ78
M8qRDl3cMYjmXbPsB76HpGwhgt6vq2kNHB2zgSQDenlb61IjPupLH9LsEkmLmyfVK5sGdQdfC33k
qGLsSQvFoFpQe12XatpSqLw+z4jZP9LO9xCnN8Vzzds8B4DIoFVgm8J/JrAY99YK/nz3led34Wia
+U3totcMZDmsI6ir+jhpamtddHl17JMnYv2CjfcBvh2xrqEfPv4sSwtQuHlnzdnWhHQL4BsQBwO5
qECbnZxO0KjSf0fermu+k74ZspwHcuIBMt+j1+DnaEiAsoNrOjwCJAhsf3zGorx/hcF3RMYUSuFI
TDwzqpFmNW02rXluAQVU/8nBnsnK3xqA/Cm7TbJtot/o3AeNi19Q4wrpVzTinJ5PxXlj6wDTROu0
DtLMRVtUbv2RA09FU4DWTiUz5d3S4c1gZK+pGcKxZCu5H7sCHvdsWrtD+gNzty0l2bkgySZkCGrL
ReJHIn8efrdE5kedv7lZEtrZm+cXO3tyC6Dj5j9zze7deQiRLm+Kxt65aXHnt/SBwQRhmt0HgI0q
ZBjDo8PNJyg8x22HfLWBzHIdkd4L8nSUQauhVm1ka6v6BdsPoIyQ7yV56JKbmt63HYB7+Ktq7NAD
gBBS1rn1i4ODbNAyYM1mpHuaU0CtoLJD4pndyKkCQvCuL7NAOm+G3wb55ARpPsH8YFUPNzmyN289
tj5cNdztXBhgpVlhcRqMfJUOaTTSmxOmkRL4bjBxbN12IzWNM2TElgmgoAOFU4OH2utDSBDCG+Uw
CTAehlXuphC3h7wx+0iZgV7xc9v8arJDM/JQiajJ9xVcF/IbtzCP0+++CMyXcfADwwhS6FoE1o4e
zU3Dnqc9Bd4vh02BRyCgLULz3RyyD1P2+2R+qo21SkiYYv2BbB8UOz+FTslapDFpY4O9VDPYPmHy
LKHTncVNsmlvAdMymwNQIpqEzZNTbcqHNNtLiEsXIR6PjzNp4G6t9mZEug4RMPKoxM5p15nGegvn
RyLisbqfLMDEeJC4Yd3eVDRsh/taBlDOB8Ev7lsYXBhQn/aroHt2X1yfbLAD0urUF/FWsJHj47Pb
g50M4QtoD5uvPf4p7Ftxl9aIgZ7puJl2thVlvQ0AQVhYL9MH4eOr0Y0/lY11UcCDoGxH8GC5DgDU
X+UlzEDuIXobTiOE+0DqsBHFeCsXwFizejaGRzEfk1vTAfy0gkdensVZMawdOJW9dQ6A4VNo/hGw
W8ibDRQIVwyqbG3tonbw1s27vA1Kd1vCLyQNfDT9iYhgvYZzwuoxTIHh3VTGXT9uWw4y6gGoXd9t
woI+JRD9l7fp8OiWm76+hY0XVnxIYBxQ3Cg4lHShY6yL8nUsDnXWBjK9R0u4BCRR+MC73jpzIFDh
9oOCR1OK+G41bywYj0AXl64ZKJRTrB4gUl/AQhUw1l1loia+ytp+TcbfWq9NfOR71kTs0bbCLt8Y
v8QMLlJc/RprMAxCuFdYv+RHgrNORiQNXOwW78Z33/FuMA+aoItI7lS/M5xXTm56Azq592MflCrU
z8KDX9dB9gc1hoKvYELgdVvivDhiBVugQFsPDvDN1nFGv9iZj7Lf1PN2EDJwepiRxLrZGWUEWi5Q
DvibHdge/gCfhTQEdLV6Yk1gqirIUBKtinVN4QOc3oxFmAFE7amDx8ZQOyjlVNgZUQ7v0vJU54lZ
H6akgQToS5P9bJ37ZJARwpYdMIwh6erAdvLbxqBbz2AbUerAaLqwSnzk8fup/EvkU9386lzoxCcP
BSxzZvoXGGTRvxujGYwiDVuThT7Kf5DHg5cGXIzcl2YoECTD5yLbm+LvUBvBgN6Rpm8j21RAiZT0
hSXAbOYsMKQNGwWAL0oVncC6QLp64oeqaWjOb0UK/5HmWEF2sDB/uN6zsqxAV+2htx4GVUaJ9Syr
57TdKmPNUa3MADe36xtZ52GrE9SnG7xZGfjTrYVaDRxwkffzAGIygQMXAbgnBD75XfAtKd5RUcTN
HwJfFQJ9VuUAbysRcglbifSpN8pAEW9T202Q4MUtckhsrD0D4llp6IohllJFTv/g6kNp5HHeQ6gY
R2UCFwy4gAgbacV4W0HeH649+M1fMOTbgkm8Sqo1GGZIFFatWYfOyUYne0BBMqqLTep7UePzuGsE
EKhVXKWxdqag15DHH42jqepAmuyBZVnoqbsRto5DChS5QG0MHG+YFK4rJDapzXezg2meJwnUe7vu
/EcrmfYTBdDXfWw9O5StsS86ulZc3yvHCUF4Brg6P7h6ONbAe9PSiHy7C5Xtr62yZYHM6IZhGvWk
Hx3RDdC75g9FMkWk+3CnOgZHG7r5rykEg+ACg24exMuYAcN2D5ZAVoyABkMCGJTxOhvtdsISLqw6
rI2fHjx9bO8j9V5FwdcGErFWPzB9b/u/s5Or0eSGIM3FPfmhBi8QmgNCneE/zHHounHn3hvghnDj
kBjlgdVQ3CvtDRx/ulAm7MMwy5jDianvnotqi6ImFOr18zyS+8QCcXBsbovq4KMgy3G+VRhcQMAQ
ACFKQL8fduqH2kyg2B0l3jPoyOhMQNs+N2PLm9aWDZ1qH5D4eYRreYaoyYOy/hvPLA33VPmQqenR
ONksI6QUgXKpFWI5HQo3ieeuXyc5jdreuncpZllax7IaaoiNNfe2+UKwBeBHh2r6R597d/CRgWpM
E/L82A331MxjiRa+O7fYQP3PweQRVFzB1ZB3yVjf5Y31Wnno70uV3qVueVBUxTBG24OU9J53zWuv
QE7w5I2XFFA/HeO5oO+5kW+cGtqvdoIDXwrzlaf6mFV87bptVHXJRz9qGaae3PkyIbAD8Te2mP70
RY/Rqu5Ya96YkJDTWZrhICn28FrbGqViUVZAQNbmVhPkSYN+ije/+ZaFRkLlfHAbzl1zr+nKExhd
WGlVq8Zx/+A/FGuI8turrKm6tTdP/U2RgG+Q+NjCTTu38Aqp0V032rUuWYnKOlcgZACPPXywPrbr
U+7PTWOjPYQ8uZmMgWnqu4K57w4aqIGFV4nSKo2qAr2/E8g8LDL5Lqn2di4pSQy1KRh9yBolMukM
K2BnPiCYfsxhUxVUXb1JLQiZ52V3ZFBQ3+Ln/o4Dp6GRw2QMCpMw0eB5sxcIMyOjti2kFB2LOgiM
G2bV4ej37mmCF7UcVJuHGSsXHivVGnp8FS4zOKQ0tIlqph/8xnRjz0/0mjkuO2IVPUPtjsdNW467
2mR/BR+aQArR/ZCSQ1eiLvqI5AgDuVMkr6VmMGD5J6kFvSMwbvQfZvKbcex4MOWQgrelg+NnNMDo
1qIDjwjv6mUA1M9ZD055BnN4lGQyCxf/5I4igEnSoS35rV2kGzSbcapDilZM2lpNGLHI6+GnhZzh
PfFgQIWDCYZMEboKe24zVHxLC45WplmFfdshrGxBVAKuPjPL+wl7XtNk1dvFYcjGzdgXBBwZ34X/
y8mEJaNuH841jr2c2hykgWzH4DIYUMuwYn843f4J2qFtCn8aoOVgkIPkCjJiiMFymt8PjT+EurXl
XW5UD0wmK07sIkxhd7JB96Tf+AQ0ettssIKQ1hcbaede1M+821pz6b7Yyiw3knTeAbr1DSBf3Nsq
WfJ9NjZIY5RTnvo+jSvvfQ/qM3B9TsWeFJ61azxfrAu7Fm+C+fwphwvsj9aDgioMVXJuwoVpdFaq
sKwKxnk5VPUsoH4hXukcraSErlvdljh9IN7wG9Xg5g8hp8qUY6kbWxkEAvpZj+ur0JEg9vBrUl0V
J1AVhK5YZv9u2u5EYqLGpgWw5k1Iu7jFDTXfeX45rWVNuxsK/dCb1vfcxwKAuQfYWCXlL9AVmgyJ
xgjNt7px6MvlJPvr8qq9xGVzmBUpN02gakQPA3lukrjpr6Dbvq5S2f6itVthN2Z0xqOFuDOd14p8
qyJsL2HZZlEwZ1ak3ZvWYSIP4Bp5w/vl0Tj3yovS6jx3sMIkebIDR/owJ+rFM655zZ+rZixGA/sI
AoGwp9hzjXiMFPWTmfCnpstXA2xTrxQGv55NZ0mSz0g3+hPpAfnGvVeRJ1VDRs25Uhw+1YC/KoQt
Bod1Kp3QrcEXENDcPOX3Ue/LBhbzvIqsDN2jDFSL6PJMnGlaLHnqw0wHrSzUxRiseKIMzdRY2PR9
FpQduOb2O6uxrVxZsitVoK+n3lmy1jU29lg7KE5SeEiJt8S/v/whZ6bkH6roUx2YGzM3XAq+C8IS
N/D7niBEQlnEatJf3/uFRaGPtlClx4EHILIzRx2Io7IOzeL58sPPLNulIhUlzmyWHghNzQThpZWc
okHEZba6/PRzcPl/KNBPowOwBWlRyQO2CjzELoKHoHqEz1J3UN2qFgd+TcTwzNr955z76Xe4KbGb
CX6H+95tw4ttjiKJHstbhNh3RedeKYiem+zFJq8L6KU1DigXMm02aWdD5nFYz9W1iui5NbpoLLE8
K2vtIWrkKZh0hOxSl1/hRp8K5V9s7n8T9GmAqF3jfkFLZDeWDd8VnDRbldrAy1edGYkMhSeLVyw0
dF3v4Jr8PRUpZ0lTt3jBhxToxv2QoSBZonD/f5ydSZOcuhKFfxERAgGCbVEjPbftbrc3hKcrBAiE
QELw69+pu/Lluboiett2VBVCQyrz5HeWfriJyytPdQHwFa971cuYUM11y28SXoQw+1Rq/p3IuPxc
4B7UbdoOztXlMNi9XxXlPSyWIrFB5QvRqhy8fEladqh73GoY72Fz64p53A7omPvOYtIdGTqaYH4S
JUgH0UW8jgCsfYcAR701LQ7uTe9JcRdR7JOd13kZAl37Zahw3EIxjepHqH1xRTHx93kXrVt9krCy
c9mUGgUhnpkGx/iQMWSa31+lf1880brZp3QuMlMa9zetvx0VrP3iR0+8Evk5Qu/5+19x6QHOX/3H
9GOCRTWQpWk+ISELefWm1b+lurK1X/rw1QY5d7abhzKADy8uQRuO7C5z9K6hy8fKZmT14yMLN5Cm
hbbJW3rQS5+539+M/RUZ8IU1v4YWlE6i/tQlw00doR07Nue0m18f3x/2S9rWNbSgkA5+oGCU3kje
hMcaGO8fbWdDuMsyumduYl8gc2M7TP+FZrMdGNp4myFFXRYKrM8NUel3Ljp4IjcWUqDN7KqUZqBc
TG1m4eZxrSX1Av4qWrdVGS+uPW0NxrXYQOV10HUGadiX+I1lsCOMtvF8Zcf4+3BH6x6qKJLRPNUs
zf1xvuWqh73ktTPo0jRcVZmYgw6timL0zFnxWkSt23VB9Ebn5mMdNuG6fNuLuSOD9NmpQx2i0A9V
+fr+NPn7Lw/XhVs686IUKJKdRmRwx8XfR8UI/0eXvf/xfx9zCLf+u/hxofWrxKroxBqJUk4k/EMa
D1d++98DmHCttortQMpJT+wU0efefxBJv03501Jfc3j6+8EZ0tWZDG1aJQSsRfOSkOi2gMAYDGwY
Mr8SYpZtYJLhH0CHG9AVFhTGtJmTK4HlpQdbheOu1vCPLvBg9Twf4xEM+JI+RbjAxVN7JTy78N7X
VfUphvH3yBZ2Iv2+tz/E4jaKf3r/pf8bev1/xBGu6+p1EratTnp4HOHV002AlG6UDRBvHZIYzWj7
gDEktxr4jit4bztUZDrNOwFiRlz/rkswRzyQN5FVNOpj1pbhOtglVjWgcCKN4YddsyPS2V2Hpsor
Z9z5OPjLA69j3ZiFqChD55XDzEztQBdpPgdQnsBOJ16eR8Lap9I6gDbeH98L724d+aAPYZTNGFW5
hEPUg+sm+o+N/OGGEZZc2SsvfMVauxA2cV0wOrOTNsF3NTdfCq1/pDH/UPdBuAZppyCitsx1fU6S
MNgTtUQH5O9rYCVK/8oauvQE57//EXaIcWIxyvRNLmMYDnUawHs46EK0fy6Rvf8eLmxu/wrf//gK
LxqYmdCTdmqJj5RvEU+HYRqqD4U24Vq5wLhAMnKZZG7giwt38r46wFPZbhImq+37D3BpjIL/jpEf
WEcgYGOo3gOp85TCVBgy9Ss7zIU1sU5Y2DFIRuNzmfOl9z/RCFy+KFZup/sKpuya0g1oBPbL+09y
6VWsdswwGS3jtmInwSoUu7lyG95N15x/LuzH64wFJqopDcWnoyEMZcGHArQbL1GoLz6///MvvIj/
z1BAbA/dSZOXUwQNG3rlsS9Gu0jNV970hfFZpyrGxbayCFGsjpG/3paFcbdBVE8fItyEa7geVVaH
pF9UvkxoP5hMnRmzqI2rkat9f4AuTKb1Jd/OVSVaRVWezou/CwqbPEp0TCCZT3r0L/mjJEcZQi3w
/tddCJ7DNa/OzjVZWjWi9t7AjH5T2Fj86NMuOE6xjp+Urocng5AmryLlnqRkpNokDjIQLsP55Lqo
JdlYsHpfTbo52FrHt//aT8gw+uiYr4ITkc5TC3hOk4PWoMuNm4LyFHZVcp+ccyHvD8OlUV+tqj5A
EROsE5X3nITHmWpxaIu5+6Gaefwqu3HEbqrIlRzkhTWwzhfUJYwVgM1rcj7H0CWNATorwsIcYh6w
j23Y69tcCKNg3OfmCltqsGxiTgj6KcqP0XvC9XWOhgMaWGbR5gmq0wNgBAutTgNaO99/GReW8Po+
py0NC5TPujxpFN0VoYiysGqXK6fNpU8///2Ps2w2VZVIyQF981GAssD05ugC+hirIVwjsKYi8SXS
I7gG9IHIROC1OzUF3ZVo4tJvXx1j8xAyj8VW5klXtIBUMb2rmHfN3OLSvFwttD7yIReCqi8fxrF8
nI0hkKjBCBKuT/MVPeelB1itM5y5S1MEXocUSb3cuwSWTB0t1ZWz8e+rmK6hTwSidTD2WZcPjt0v
lP/jo3K8hRLJ25RDzbKZoLr+kTlK1wQodLPBiIy1VU6miO1NB2a1o27ZfuzTzw/4xxzlPYfx5mzj
k0nTBzWD89n3j+9/9N9PeJqe//7HR6uyjLhWEOz0XiU31bRE23Eu3Dli+Q6X3Csh0aVvOU+xP74l
JKQVoh3iUz3NR3To/XD9+JJS+SnUdvf+g/x9KtH0/Pc/vgImshzdsOheHivVQE3Sy+0y8fJDGyhd
lxTRGp2GS1nIXOmE3FW28o4RT6srv/3S8KzWsRiqmAm0D+Wih8aRoaSfca+2SOanUKb505VY4u/1
J7ouMga6kNXEhjZv6r54httBsbPIU9zUxnkHqEoXAOo9ByZ00tnv77+V8wv+//shXXOgekwuUBEt
nkwUO09peBS1KM8HVxbGv4HWXz5/nSS2xIx+6PUqR+nMPSxDYqFDqqyKN5ENYAZCC/mpKX1zP53R
+FLY7k6goeKXV5qEZegdIwu0kaJ5Gr1u+i4m3Ni2kwnia3vo3zMpdJ1m9skihqKO2jyqCr6zs/R3
OtIe6JKRvIvI2N9b3VY7bphhaGKrriF1LmQi6Bo65Yt4AJ5vRO2jC+zXjjf+bVQxaPm4WKDXg1Sn
he7XxnkIvD+KBLrdknBM9jDba5/gwjx/YmqZrpyxFwAodM2oMn7PJy85HyVshCA0iWv2tKBlbutP
vtkSAmDrXKNhJe2MgxDbB9O1b7qtcnG/jez59HHRktm0MldOzgsr7v9yr4hXLHJ0PDceBOLtPo6A
Kglvh/jKE1/6/PVupNrJNLrg+eD1kPfV86JfY0Quh3Dw21vftlD1vb/CLnzTul+eITZKcJmtc1Ah
/T0qszxLCRsfmo6OMGVxYv+h70nof/fXkRZ4Ho06GoluuL4N7JCBzAVxycv7n39hp1gDs9CsDAmV
gZrfxyStS5aFxQlNm1e2vgunQ7KKZSKKBJv18OlT19yVxJ06wKnf/+GXPnoVw2iQEW01tTx39beI
QOgOROyHPnnNxVIV+luHtMeQe+7koWW6EvL5/Y++MNprMpb1p2ZyM3506v9uiqe0e/HDj019tgpW
pJyblFpMlKg/9RDKaACem00RfXv/l18YbnZeB3+c80ITNesYb9LhDLYOmidwqD/20efB+uOj6SQk
VFKS5zXh27QCsQiU5fc/+tJ4r/YDCk0n96Bny4e23Exoqwi7t/IabujSkKyWJqJNObRpw/Mg5BAK
iwq9/4356E8P/jsqHTC7Mnbgi4RT+Igj5Xbi+mRE/+X9kbmwf63ZWCKZasnoxPOucF94MAboIanR
XLIIBVJuey3jd+lAZKtlagBKHV3reSc9UZO7UgM0WgbNA7h8bo/OmHHfoCq5K+LU2/idLrdV1XkA
SpXqOEN9DMW8TK9VKC8885qQtcQhhy605Dl8BuLf587NW50mCD0q9LpslkInpziaxbZHGmKD3TzN
RET9nSfaZd8ilYKbZC0aEBKgV31GW7g9WaquOfz+u1D/ElOt4VqQWWEayVLmOqnVmBVjwobMqjb6
FYs+zoTUCWgpBYcCvImCrEpdjeYqf4ZdiC+SO+F5MLIaiMAcp92RemF41Irq10hXAzpWWt3cJB5r
TryZ7Y4lffOtbuIG6hjczu6bpPZfwwnU77rxig0Ax8k+dT49oRFt3lLq+XuG/7cDpXB4U1A5fEJD
slrAmI8Q0XSxjmBp4iE/JQb6EMbj8IOxGvX9RhN9YsimbV0JqQfOLfCaEIm5beM0+abO6l7A3G33
yIxJ97a77WqNfmAN5WZ98CHV3Pbt7NAGnKBZYXbBoY7RlbJhXVtsRBc1LyNpTNZBLnFjKdJ/+N/F
jWll+6AAfDiYoUBf2ZRWXgYASvisU48dKvBMPs/UwSZbaH6ifDHbkKPu23lQE4/haG5Iq4Of76+0
C9tEvNqYYw/gG593TY4WxwNJ5RHK7ysz+tKEXm3KamkgF52rJidhd8+L+q5N51cNgTtrh93Hfv1q
cy7ZLHDOIksWRaLbL9VSfFugWb1yT7k0Nqv9maR1n9iWNrnP2WMbLN9taa+ch+fh/dtyWu3Obctl
PZUl9s/RgFPQJ/2hDecUBQcYsRWs0FvN0Qn4sVFabdaJKlxBJlrnjUCnT0XjaktBmb9yQF44xdZc
uyFpJC8iV+FRAvs0WPZGFo+e6o6G+/d//6WJtNqlXRV3DcYJnVWEt82mK0e753H8a06cf1tFwbUa
0wWRHoow/z3VZFhMCZoX8EVG1Gjy035z8CUrHlu5QF7u0wZNFsAT5Qtl4kc8g6muiUiuTLcLA7nm
4E1Lh7xgTMo8kQP2hpid25mcEvsQJoHXDu4Lc3rNwAu4GQILTHwOSECM1J2ptl5bse37b+rSI6yW
fJFExoYy4bn00DDJp+FpRsNLDxTxlZDp0s9fLfiomtG5sfRl7k1pfYJcA34PxvUfm8rRalUCAj5F
AOrjQlDco80Qguu0upJSuzQyqzUYVh48BwbcLWWgvieqg2PEVLzpKbgmLLs0MqvLDCuRSksb/Hbn
eXuEA4fOXcMZXMhX/GsE80cIHPhsUPBWrPK6mxGpxtonNyjtQrXPafFFGTHfNmh1eoHbJ0r7QyI/
VAOh4Wo5Mh/CzHZIqnw6d3qPA0cykgEftqVotfj6/oy9sLesETpJR+CK3TKez4V34DEvNphPP0CQ
vTd6uJaqvbSxrHk6KvEoNBeFyFVZg7a0GHiTGGbhdIO2jLsCgpqdKucKTlAw5ABIbzr7kLClik/v
P+WF42bN3Ql62kc09DCSPPLRvtQP6hSWpncbqJ1AK7ExvBV6RV/f/7oLk30tBbBxVTSWhQI7Gcb0
VaV0x8v2g8+y2gIAb25EYC3PObr4fGt3Pvk+DvD5BfMnHe3HNprwvMz+mPOugV7bEKxX9AjdpnHx
gwo04r4/PBeWarjaZpQZgwrlU1wpk0kcGchzWx6O1xyKLyR017AfLSHooy4W+UADhaBxhBoY4fZm
0brejiTxNqREc7YhzceoSHRNMUtqoZM2wOuGkgnpTLOfsAUVQu3eH64Lk5ee//7Hq1ADzpQF3iV5
B9Zxyn4GrQfwX58FHgreUEu9/y0X5uz/ueI6bbu6xbdE6o2iO8uHeZJh/pVnuHTTXEsWlYVjiq8T
kRcafcbNt6oJbhN0q8KXclPQ+pscPwewV4L3TDbOBk3t5iaGzcbHnm01mdsgpa4sA5GXgzzO0AkA
J5f5/jXD+EtDt5rPzhezKMcey70pdoXQ+xAFI6+6djO+sFzWwkY76mIiE6bXEAucO3LPibgShl/6
6NWhmYjYw211ESAr6CpjE0gLNbT7H5xSq7hVjciPJpoK7CHe0e+WvUQHcDnzKyHFpVNlrVrUUTiw
NMJKL4NfSYCOaU0zOIllPnK+JZd3KTxsS4n7J397fx5dGK61kpGxgIk5aURuE7d8MguyJ+B4L+TK
zu6fh/0vt6K1zi6WRUEoi0SeBr9Sv87C2R67Fv2UvN65vtswJnaNFdvQIz/ooq+k/S891SponQor
exifixwuZqN+ncg1B6BLH3xeL39sXEx6zIgKE7fm4X1HZzBG7RWNEV5d8PfBCldzl/lgDgzRQnPE
DOlbOrj5mUyTeG6CCTYcJKrlT+bHXAMYCWuXLGmQQArSDlJTtMYqs/eg0xPHUI/9F7R36AWJmmrZ
YqNYnhDXRVDf0yq6HXhQn7ip1W3iEsASJeoVYE9wNnwSeog9EDmY/CmDety5hjXwv+NxcHSdLYA6
DZYfclTyQbaJqTaDL9p9mKoSff3p0m1pX4AgkE4AfAF4Ql9GqqqdbAP+ZaIcPaWhhTY2ghC7H2JA
ftpyPAxjh1Io5vohRpPJJnWV3i86SH4xHNY7RFntdo68CahZVojbAS7kNymbJ7S4Thwt+TMWiDIT
mGphZD8vSspD3YKAsJhWZ0C4RrlIaPtTl0recr0QpO7r+BZZGPZsiiH+XYQx0EmIhGHjp+wRrPkA
dsjK3y2pTTJdVWbXKgkdPeu7fkfLAj0MfjoUQMy0RZXRIubAwwABfQc9sHqMY4ZbJiCI6e/Q+sF9
K/1/0D8PqVgAlz0DjsIuqGL6MMyxzhZl7SYcPXhoBgm69Iukoj9Bp3M2K4LGPSZLYH+jwyHJDVww
TxpukntTutRuRg7/WLQPQxEVRuV9rfi0nUlnTVZHkeLZBF/Ap4IlEJx6Q/wsXDc+1bRV38Koa/cF
kh9foWIbmy10XfBf7Ft5rIqh/pEmJYMhIA+RwAPyBSQlv4bhYj1GZEdiFWQjBfVr401KPqF4ajM1
Ru02nuoW/d66HPDHWcFbjlgI/OZiMV/gM22+dCiDbTW6BU6YpYPZCL+jAL/AsXY3aHhHjG0lH9HD
X/4S2KtPpEOmNAuKbsoQ6qCHKxwFzAMBaWy/irmaMo4mjTrzWj9+8EG1PI1+N+SJVzf30dSNMc7C
FhMG9ye8cwkm34aO2HPgAkhAGmnGznxHQrE7lGkFcJEfD74Fv3eoHjo0dH2ewbnaJmgmr8EQwZhu
OjOBzwPjvyFLgybctLGe7or0DJ+YR3QKgyRRSAiWAM+Yd86XNEsA4kU4Bu3JEVZ45vNSN+6HckDQ
RHzUvzXOPhCbNIZtk3YRP7IKzoQwTm5UNvvc4t+ILfYCSSNUjLvpplyi6rNEU/UtOrr1YxWjxSAb
ZKvFfpal+j6qc8VXwlz4n0gbZGT9hJF9VMdhHuLWvkt9VXwKUDMELoS33wSf7LFq/bdqaNuHEXyw
Y41D82nuvPBRo1/iQc8eOVLt6M6NAz2poen2JZbVth0rtw1rGh1tF3SHUA3Bg5AlOdWesFlwxiw0
vp3hnNfG985GBzt5DdkXso3uBbH6V1K309b5UfFJhWTG2Q9vsyBZlgN+Z/K2FMj5RQNaz2QAr8yl
TcAXgQUILgHbhAIVYcIu9zssmQ16+cdDQS1YWjFrS/hDOptuqZ3SO5IaEO6J/6lHt+QGnId6n8CO
cg/917RFG1zIwDVBow+AFsrbkWoyu0QM904I87vzk+jIA/VPn+ICxedBTscCFIAdytpITrtwOk6s
jeAAY9vkCeqCAKxpL/ynL1x98JYSqCId9CabUQG/nQxXv4Fym16SmZqbEEKlG4Es9oGBNAnXign9
HOC05E3Xq9uWTP4dJKANpndDMuWnwECNYRw8tEWt9h5SZscIFhnPNJzJ5zCi5BhWEiSaUY3yqwff
zq1XwKMJ2Jzl7H4Rsn1RpGgvIgkYBCi6ArSFC0pFg/BGoENwZ1TEgw2YNmiJdRMc1Tczdv83XzTk
S+pcfVeKANSMxBavPqbqXYkQE7dNYKnUPCf50uNUNUXvAdIwg6DAidpJWdb3ymv7rAfsZ4c3LL6q
pCL5HFMDI3LT3y4RhzKgrlycjYkWYKuhHgLCQnPL0bx4ZyjB3kMKnz7ZIEVzSF32By8uwaBRbDl5
UHVtjV8Nm5nT7ju+EywHNaTIRJdN9C0tvfopCjnDtJndvNN+X30OmyEGuK4EFArway9P2t586iof
DEem+V4WpN5HMQdwKxzSF45s13OPbePp3JB+8PDhexY7726GtfqNGCYPvKKyajcNY+MrvO6BkHDC
AKgSsuHnzAIv96MqebWSy31oKv46TSjhuAhcCcdddTfEU3Hj16w7TsRWR0cW+yVtJnnPxzIGa6vr
fxdUifsg7MRbqLo6xwER4BTl/mGuI/+EVB+k5eE4HmOInu9NWc3f26h3ex3XwLxMlTwkHom+UZjR
jHtPza7fRIoUd2NizLey99QhmSqv2y68YL8rwTSkWkuaycav7l3dQmwLe6juyXdjCgoSuDu+6vgL
SUrfO+pmTJ6RwnQ3zcKibya0y8skQfPwBXJ2sozBGBMwEtkKtC5NW9GzKudBU31l6L0CSgIGLAGF
ZUvaymFXWwGjFjiWnoxHy0NRegDbeC4k+zSul+2UBL8qCwIHwBio5wHhCjOHwftZaBx3E5uXaeMG
UaPQYiR4ZEJtY5iWgVzRJdlQKmz7ClaDE3A0n4Amp/sWkE0kvLjac9WWr2FDk1wCDXMq26naQmXZ
7yMW6AO6vGD0Gsh+X3Wg4SlEMw8LVNL7ZDI6awFxuZuscGZfDlH9KCKgVRLs0/kMOPWNQcUR+Qu7
gF5IwXkFQ2o2C+j1Vm3SsvBvZxxWu0kMANCFneo2BUqW8MM8n7OIJsDJHzzskPDdyBxzIGjwZNwW
JvUxMDrVIDf581GZmtzNYz39BNd9uVE+2mcDTjEeOlZ3o+D+c0AQQkZBUDyCbZIGWHzTEPyUYlgO
SaXcIR5UfJzLPn4IyWAwaMlw1KNmJz6HDbYXjjgdpIFmq5n1fxleDw+SNFibwRSC0DbMLQ5zYb72
0XjeFaK62Q3IhxEQ3xp+W5KY7RFwVIBZlbLZOae7cN/XbNjOASyhAzIDMFbg5JGOIpXcRaVDmz7o
90D+KcCsxmhSX21YtwQ+vDYB9T7q6OMwI8iM0IAMdssEADJyXd3yC251/F6WHhBSo2oSCHwqnKzI
Mrpd0whxn4qyVruk8OUBIZaG/LGLe/RKe/OU3iiw+TwDABkEqtux7AHFG+oEoMWWA/jol4HcytpS
h+zHBFCMUoiqNktnyjPbXQZZUbP6QJ0V97yP0+8iIMUvSCO6Las98FQCap4W6CKPyewv+24hCtbs
dA4eusgXdzTENWhhlX0NxhH6P+cv4P2gYZTcC0yYMCPY9b+21ZR88olO8zZo9GcOj6kZo1DBFW5m
Ygv0fg8OQM1uDJnSdos4mb2QwFu6nWqt+LqIAjfJOPLkLkWh9zQzvTwkzaJ+h4bArwgyLP/3aGx8
Pxe2Oz+/8W59WiFCR2kPuUVIxyKcoyXMKSu2dIdoRkWjtx7d0bBFmz0p2xuWzuUWBF7QeSQwkYiF
RyDTuD9uAliAP8Sxc11W+RPioiGcnMTHLfS3kmN924j6c0o5jLq57wP+NsAajiYq2iSDCb/wEh45
NwRZQUSAjYGJDQ3kg0uod+g0bhIlehtQbZ5ZtUPOKvwyaj/rW5OXaOE99qOXfvUkV2fIU7U8cafY
16aPXUZ8Rg8arc8ZEvfiGba33Q1JS/eGAMfrNoMRMLKGYeZbnCxA6Qg3L78QGTmQ7XAb+BaiS/jN
eVUVbyhO4QevofSWjP78LIepRa+XHzwjv0HyUkYVmH9xMeMXlYidQ5iyZUNSe3dR0Vf31CZ4Tdqd
UWgHRofu3vM9oALTejh4JiwAmgPqFOwvxrdlHIzP/eB1d6yxyysmQ7jjWCfA+4jxCCL/nOOWFW8R
U7dZovSwVzBM3g24sN0aNxTb0M3sZbJmfkT5nTyKMLSnJp34VuNmgqJR3YGtOAW5xwQHrkc2W0lS
+JXhOpGhN0Rlqm7mvVwIRVtjGodHjk3+i54aDuDnIp9xKU63gQvnmyLl5swBK/eojwMbVxfLi1Ay
uMFkL27q2KRfkbuELAk9xRAH1n2ehgCwU1iUHTobF3mVdiG8rJ3JGiCfTiVctt5Y6Q2f+rYNqg0g
r/IIOPCSDcp3hzTS/g9WKgDFSRqMDMjETn+2sPO+oUFgHxANxemGlrHxN+EMOh+ZcBNtYtqj1fvs
CEngHXCWDNRw1qmVsSB9avnQVpBTeiohPWzVpf+QTOd4EevnJXJluPf6afg5tpT/MOMZSGjM3L2o
RJyFXBWwc7RE5yfgcnN564juHoSrIIotvQKRp59OcldYyGJwrz9fb33blwc5YBaI1Lp5Sxwfs7YX
wDj5EFJXQNa+xCZQiNgSg2Cu9QWQ5eZMctppXMt+yYa451C2TXUYmFx6BDYdfcH8W14cizqoSFLt
ioxhI+5x4TZF1p951jBlLDdJW+qTSyOD3XdSgFziPwZmnICbtAugGYrNp77lEzYAmXq3w4y+rTkB
XjGFwOVVqjYA3q7XdAOTUo2GHVDSs7Kuuu+28f1Ngi0dKNVC3QRoWdxVOGYGIK7M8tiEi//YEPTd
gyQLPT3ywPBwF/bBVQKOZ5q23Q7n6fK96Ex1x8YqPKI4Gz4Q2M58H7B7omBsgHIDbwcqomLq9oDW
lXBbmRdEFon0cIOVPrUVvOsrH0Ef8fusNsxD7r92HbLa4mwmV+BEBsgXtDrW4h1lJnXLt7hJHFR+
vrb7KB2WOrNIt5ANia3uN0HcoY1BwE90SZqT5X0ECrCqUdYqycF2lTyqOpy/o66dbHBdk8FmpoBf
haxS+8Q2gJa2w/yTOgrYsEMXAaSWfrOLXM23bkn6vTZ+eqDYBPYlG+avhUMAhH0SCWwO9O8tOpvN
DiRyZTZAFsdHwheg0+pqGB4QtHZZGfvBFv6hGFe03T224MOVuJKUXpDRoaDfwdwBcTLGljxO0F9W
IetPjQcYDwh4dXnboNZz9CE9OjYkMM907l1Op7r43C9NjexCGLc70sVfE1d2B4bGlz2dmL9laUAP
SEyDcEg8OZzKUiOzN9YALqM64mM2W7FvC64f4QIA6qpoxEsVyfBG1XV17Dg3L8hv8kwy7NLdjPzT
aEeUH6ZpzhVxjduEUSi2uB4K4A2CZI8rd7+VaLvJJjqqf1IWAFNvy0Lsa1NQlN4G3DLggVMjQ2A5
GsBh434XDoI8OWXpvUBdcMjKZu7fED7bJ7RPA0vZjKXMtLDNHcR1ditFkO4Mru0niIaQTRpbftJi
qLcisWHW4TYFA8e0+2FMAt6iBB36c19EFLzdKfzCKtYiJRBhDx066KZkFYFpaZbfUPMCE0yU1Lcy
8fgR4VWwT41XH7G6HQTR8EgXNTWvZS3iT21JJWKkirJtzxayTUbW3YjRlffVwOIMNo/sU9TP3QnZ
qeQV7pn9fVxzSGwNwLexz7pvHp/81yVi8dFJi6+3PbCgOvSiDVJvy96059i3JCU4r5GFiqqY+QsD
DDJXaBf5UoL/91lPofqxsMCdmHX1EUA6setBQ70x4Jk/Rw0KBA0Arae2n+URnEq4eZnOv6VwRLvX
Lazl6GjKBx80jptAOmxaad+AfuYQN4DC1XzDki7uZ1RUtlBMgJzZxxrX8ZTVN5IuDOunGfYFL9Wu
RhsvEnWL2VuFqBEdY79j1RQbD2nDe946eghrFm6bQPRv8BFq9p7uADKIzlBS7fX7eqoELu2JgZR6
bh5oBTBUb4T5AQdc89RoltyQOJmPJSkQjC1ziNxJlCIvjvVCntPWJA+08USu/ZkNG8Tk5R7MIfYi
FmitZjbHz71po0xOEnm/koyor0u3dGeoqik+dbhW/SPKVj57sm8eceUus6kO1QtzRByRoQyySfp2
VyP/ti/sCHO+vir8DUnDKA+Frs+8XFXACK6zUEtI3H8EHLnuAP+uDqyPxRF9rxg4l6SfWgCRtpJj
rQPviFtf0xYtEr1jvIuriHxZLDA+2BmR5MqYpMkj9ev2gXTKv5HEpzkhdALJPPJOcAjWe+qD0anA
h8gjdDXcc3/GO15i3Z5i4ezdXLAYMY/jdoNtnGx1B/KCVH2yQx+rd6dhc3iyE/pIp5iSt25WIJ2L
HtjahstfIEITdCssdfgl6WMQkJHI2Y7D2D6288IfkYQCfRvIFmhfB5jLEBMXm3PC1d9QZwxwxsG0
bElU+UB8Vey1gFb2zody+H+cndlu3jiXrm+lUef8W6REimp09YH0Tfo8D0mcnAhxBo2k5vHq9yvX
v3c7SmRtGCgUEMfRRK5Fcg3Pe4z7pgG+aAgtl4azeDVzovGyElIwF1GQbD9KaRwNaGQdi67H4lsS
OXrFgFQnLBHUVkiKfUF5lf7UD9gWDyA1fglU1D7GvRMiEkeKq7als3sP0WUjBb0qkq59wOoW4aSP
6sceoZhLKJJCqChFMXqDoOIAKOmg2anheeH3fYiTO0PU24Gey4FLitMfABnPRoc6w6xtQPzWID2R
PnXuQVyOHgSUx6QrWdo+6LEajGuzKspj46Boqg1EV3qWoMDvW7Z+HAjsOm9KdSkpisA1ohC3vB2i
R4J89U1BLMfnNonBuje7vYo5wt46hfZfpjUwI0V/LGuJWs2soEcAL+l9hSDuR5220G1RrP2kyIQh
J6Y1QUGyS3+g7TG+x5lXnhCrqS9rjf2V3UbmhwRE5jtEqVtXo9hqNwVpcIWzXHxkspsOWWW1oOIE
7BlFmNOxbSsEXUdZ+ENdBTucuJL7pCvDy5BgW2qWBMoB6UA+Jj0bbuOY6MOA8Y6OJuBY2QGywXCQ
bZFjy1rgoIfuG8zYBLwqsccG135GD2ULLGbTis/KsG3j1lL4wJ5mOvhIe11e2LmVPiECg64HBCAL
ju6isRQHE+vMEx9NUcCQO8fyaCq7J0D0xSMEHyv0Q6PC4BkRR/4Vwxd+kIYGw1NGmX3DnLY9YV5Y
HxJqWeiLKSLzo2ENUH2BsnTkatP4GEzgJadoaBJQGviIwnqZn+qkiy5A+JyuolSTg1lAO2YMmPrZ
Zoa40KmVxTsWB7VfTyaEHWDH5skBiP8xl3x4yAHUOmMqkU9da6gPdV3aqTtzPO7Ql9OfxDik30Oj
U71bTHLCnhVlZLiG02b7sKjiW6fo288WCOEA4fb0J/rgeo+baHt8O/O4kmK2FqnUCRtgaA4g80hr
49wO/Z0R1z9EN22Uqq5k6pYyb1MkVQkRvPjcCDg9W/LgpkJQciNt6vw5U7dkVzgxRMp4S1BzV9Uz
n3oSlxCbGM9jTSHSi/Kq+DMiKOJDxWzohJE0hm7i259t5b3YnDt8lYHkVHADeyxkiAfrgDTQwaFb
Yrprl16kHxVoHx0bhzkrX/lKVLcmdlZvP/XKYLPFYBNp1omN+uhzwW7nYClHdmUw8vdNpSW+Ajn+
qgtapHupnbjCIqesRHFvsTGTVopVluyKitpG2VToXGhwYnW7DIT8YUSIi/RXcEb1zoQJb3ymlWm1
pFgQhxR5RCuU3aSOekCQOOFwTFldo19hjG+niEDCoNJZ+QlATvXDzAy1VVCyMvhLxEVosA4EEBSU
SMeZdhJUhB1x7C210rWrL/LmOOKKIklQT5IqtH4nhenxfthicK0N0HzTVyYR6Sp1tD1f3HmI+YPK
c99sEYl7rvKtwve151/UwxitKcHnqGEaVvNdkAT4ErrVsrJ27YVFFwgTT1GPQa/p4CFwf8gLsjGf
VsyOLizacYhZjMh6nlX5fYIGEW2f8dwbF1977oVN93FDlCiL+Kylucsqx96hy7Z8n0kvYRkxelZ5
k+HJHUQrULg7Vd8zm2/40LkM5A9FKUu+VJjFWZHYePI2KC4hgu4jE/fVjHCjAZmMd3m8JYojLnDK
kGqCwgsypk7VHml3n1TFBr5qpSJwieKQQ1DHSRBEZzQyX+oYradWU35B18e3LAhvBxpdAyRw9/ab
rJiXsbDdNB0qsx1CVFRBNQLJEUd+qIcE4fqMmsiWg7QIIQxN79++28qsMuafvzLmoMdmK0dc8Qxp
3RPR6JqQ3cacWrv0wojzEgTDGEHcc66s5zBr0EHr6I3KrRVLMxZGHMObMVJBo4g5hquouJbNU4Id
89sfZe3qCztOIj1CNKlCDCg4N+C1WzgEWlvdHmufZWHHGloEJdA3xC+kgOKOtR9pt1H+9efnZksy
R9FCy8lK8FWsIkRZySxl89im44YD+vPEZEsYB9MJkp2Irp7r5MQQIminfsfphwAhpBKQ/Pd8eubM
N381H3uRqx41JtG5UF/CWIN8j8CvscEfenHEv3sitsRymMK2oNOA2Y5EDBTucM69bseBXLTIWeA8
C1+NTMDkQdp2hGYUYq1Z7mD7wWW1f/v1/jz4zJlH7tXroZJBdLmMid+mvPLjwIQskJ1ttd+sjf/C
mKGQNjYiccJz0OPY14HacB4Q9DpCWGqLfb42CRZGXYwhmr77kvg0cdD4krbFHUlRUyGJrC6sUbUP
wC0ZG1vBl9reP43XwsyHHDU67WCii7VS7OzI+CcjvEBQsyjOPXhwEBOyjyhwg6wUQ1cDtlRfUVVT
7isNWfS0L26IYaOY07kfIyi6VdDXdDkCRnFdXRZxBqiqea6rwo+GynIt26xcS/H7VCZPfOrOKM4a
wOK0Lssk/oFe3d1I9XHsIIjsTMYE9SauNizr5TTxp/dcOJx8pjJP02BClH00Ms8ILImMQztC+IaH
5Qmn9hEyv3FyGaB7x1dOpa7A8+YnqiAckgKO4xEUe5xz9EreDp0edjBW5g4i7LxaoIGTsPi5aIL0
oMwkuhj7Jn3nfF44MyeZUii9UuJPGn1c+CZdcmOOdIuOsCJTzZYgEkFsdFMWqXmWqKe7Gdsx9UH/
RGobZbs3zQRDqhHg9pDBAZdmyEwcFUa0z5WoUwPEDXVLlKQm9PRGgNBzZviAOcmLdEBizU2cSGzU
v/55g8OWOBIxFaEz1uhrhsBjfy+sEiWlKPSAxpqK2C4zdL9hEH8+sLAlfmRqWlNNFMmJFK27NDRA
XDIa7DFReOaYn5GiP1Vjf2SI2r7trlYcyhIwMpSEI1hEAj9onjPko/PyxthCYa94kiUrJJZTyBEh
D3xlDeLMezO/Q+VNeQpzKzz1SO+4Wdltaaf+eQPHlk26yE6gMLKfAtTvdhyJcvuDYfKvaCJ6nnJ2
S22s8KlTbGxOVpz8b2BoplCawnqCBqH0B4XcX2xkW/CKtRFZ+F/IA0mSD0bgd2QyvDCX3UOZ5EjR
tcP7QJvsN2QIfERCAwxMhJBnFIbKBRKwgFAZurpihKnR+LqxQ1ybzgu3p3KTVIEEYcFk1X0MTsBc
xXxnjNWtwZKvyHHfosjmK5o333dKYHLhriz0pEqD24Fvm8mXRATfehM1WE7/rn0jW5JF6mgQFXTC
Al9byM5A6w4VAAiLmht7oxU3s6SLoKWNZ1XOA3+oTlOADVjxxVSf4HI2lqGVebtEjJhYhqaJYeAL
hCRYSi9G8T4wCvLOv+57UJ7QQOeC4ctksS9AqUeBICoMyi1R5xWzeJHrfbWvqh3RBQjVBX6WSmxN
EKaZImCRnOzr245w7dMsdlaMojSgUzLwpwHV7lY6pXs1BVs4w7WBXRh1WAEcw00z8MfquUKRfMAQ
07zNEap+++nXvs5iG2V3EsmyHN4P/KkSNS5T5kfvk1hiS9BIih5LlEOkxCcgQuxyGhW7Bm0tLh1j
e//246847yVjxDZQUD3MiXPkrXNkmdUjSsSuAN++oF10r0O3QIXWxr1WPtWSIdKHKpk4HeEhhgcH
2CGn/B7T57ffY+3a8/u9mqQJsoIOOq9QWxlzP52q3RA6d07sbJz+VuaoWNhYDH4rz2uYL+pOkGIb
vTSPdm8/+coEFfMbvXryKR+5UaPQwG/yxpd1+RSxyYJSsIQtBGCrvH2Xte+zMLLGMPIcPfVY22p9
hZaAEJX97K7LoNn39g3WvtDCzoohQGU7KgrOugfXk413bWFtfPy1Z1+YmLZ0bqPWBwXf9VOmKLoD
6stssB/e9+CLhdLJSqN3LBjZFLCjkfBDSJ3P77v0YkkM2yJOSYMtJaXWHjm9fWXHG99kZdYsYRAd
TYcknbt0pXyI8qehaQ9aPIB4tn/70Vf8whL3ADEFznUBv9BUyXVkVt8gQXCDhpAr6O8dWdB/Ss3q
fUvjEvqQpElbthM8tG6ZD0TDHl1p7+qgZHxhttj66ESGoeOjTrj2S5ZwdyRTs/Hga2OwtFzNGx7a
eHCQyTwN/cYUPS+ll/dbm4aVib8E5ZkKeXQTWX0fYiIm1JNrlM507wyWsd94EjntuJkGgS9Rhg0F
3b05bRH+1mbPwmJTGk9xim4vP6guQWdwTY1a9roCGGrwLIiLVMWW1N7aGCysF/VCjhghN+sDvHhm
ZDz2KrwHhPSO18bhbVNY8WxLwMQ4iRioqhpbN0Nfo0npQiZbtICVAV4yJAa0VIlRw/ezfMweB07k
LjQr9SmY4I/efvq1WywWRsuY5jUek1RN0GCdhbLA0pQYi/ddfhFTTAKUN5cUHyeIERWCnEuG0sM4
3oqLrj39woDtdBB5Xkmc/kPxpeTtiJrKEqLkOVp83n6BldG15ju/Wn5ROIzUjMDuuTfZvWqqMzey
jTPF2qXnn7+6tFX2NvKEOILVQMqi0CeB0rmRVRu+bWXmLzkNTaZQiWzhtBpKdBhWX5202aXsmiWP
b3+YtesvbJi2ykSFHnS5EaQ4ckyY1rrNM4hNG3Rjaq7dYWG7qGea6/mZ9KXdAcqGJ09q8KaIGWK4
y42brM2gxRqcoatHoaMYpxfFqg9RP02fQp4BZpDYsfO+E8yyQANym46e0I0DSZko8rjskm+h6MXH
twdiZRotARadFU2ysrBtzrsmRaVXH+2yQJobi9ja1RcG3KBmrGQoNPAhqQ654xIhnGocvr396Csf
f4mtEDnTQ12OYAN28cmpP0nUGonM2b199ZX5s6RWOHKiQkLc2K/YD9u+Zxyq1+ENGzYSk2uXn7/Y
K/OFuRpGUaJkUBvqGfBhicbxprqJA5F+Cab8fVQqtpTdkgW6OxJTw0Hn1zx7zOid3X9++wOtff6F
CRt9VRKjwKWJdU/FlVE8NnyjxX9t2ixsty1ooOJJEJQSO9cqcWq3JtVW7cjaxRc2G6ASv4mc2Sfz
MtsNTQiQw1CTDY+/Mq5LMEWqKArkWEJ81cVeHwe7qHku49wlycasX3n8JYgCytJmwNoWWchQRGfI
TKBJImm3cthrj78w2AEbwijkePygiN1cZW7fPRT1B11thUFX0NdsqfgkNCcGGv0C3wiqEtWa6Adi
cRR6zC7Qrari0diFaEz71qoecM9MRag8rVO/jEh5N3U938fxhMQYsYqNHMDKPGbzz19ZYpwy8Cko
XrnNPk0S8vBX5fDjbRNZQd+wJQ1qsNDpXMdwIipFE6WrG4fcVcrh6HPtZXFb54Hlo+XG/pTruSq+
oqm4EChcb1PpfFI2Ew9WybuNHcPa2Jq/vmiYOylL5i8vrAm1qoArZMZHLbtjHlWnt1947VsufELQ
DWXXiRxbc3SuRVPgFlApnPot2s7a3F/4hblVQED9B0feOlW7XADIHqTplvb12tUXjsF2IiVkmGEr
XmW5p4fB8ISshw3HsPJplrV3mdLNNNmYCklP7oyo+5JV/K4J2fu88bL4zm5CO55QXu+bCn3WqB5P
8hiZEfudT7/wC6CqRzlIR9gmjMI3kLJ0ww5tiZK/b24uq+qQzyedAjUG5IAWiF2sjPdW3tOzDsv2
ya6nLT2ntVGYf/7K2DkqnXOnwbG0saPaRd3ARRPZpist+8u7LGApAMiAUTRCG5OozpPOy1Cz4AYG
Qx96qrbU5lbs+MXZvHoHFNEiXDgS26eB5QUJDr7gchip5Rbk49svsWIJS9ErYSEbQjLH8c1c36qQ
IyazFY9ZG4CFCWd2AMKnkLZvO3Jf0cBlQ3sCyWVjnq49+cKGHQdM8QbT3jeb5inuGnTZjltMoxeJ
yD8k+5e1dh3h2qIZegGKzg5OqYRUctRnJjDLBZLaaL2jx9S2AeCo3dgZCDQbeHnSRtJ0HmLsaIeO
0RkHJJ2iw5WeBrHhdFfmw7JKr0EVmG4JPEurnfgOomv5x6wV4qpihXGPNij79j2zgi4rfAYwTMhQ
WrYP6ZddzWcQ7bB/+9IvebzfPy1d1vcEcuIKHCCoz4JofTmCAeehAJOgbSYf3aiU0Y+WjMZBWoM8
pk1gYHFEI1ibFeSGAOL8GKLGCbWmeDyfRXW4r60ALAICPkFDQJ6pLZoeDNKZh3AEXEvZqXlf6yF+
Slod3DcBtS9KPcx536i4TqE9szcc8HQyMKQQNTcM9PyCUjHWvfLiRMf7oA3ST00jjXNKHedUl6Vx
G1Zl+DikHTpZs9g+daYTIx4ylY2bGzilD4VxrmMpfHQiGZ94UU6Ra7R9+YUnKgKGowud+6w2x2tR
ozO1S5V9NU5lcmtXBnskGZkgz6TC6wTJ1XRHI5SgTaa0INleJwh56Z7s+qksT/h+haeDDt2YcVUI
01WqjW9Hu9UlmsXHftc1ZdW4XEX9l4Y6aLFVyrIO+TCXx9Msmy5HGxAkNO0N133VpYcILblPb4/y
nycqXYpOUAm8j2q5jQI6eolWObSC1rs8jaAFvyVXunaLhf3nlDkVmqogmMuH+wjidFTGh6jRqZs5
WxzhlXssk8VtwzurCUfb76PmriKxZw5fRodeZvXGiX/FRy5LYoWJwKOGGJevUAvU2D+AZvVydNm8
PQorLnJZEgtUky4ntKf4OPb3e4nGLejyCmv3vqsvFlhQypLWyWzHH7t0z5rBT833cYTZsuK1sxmP
UfqNzSUXxXFAZysKpYR57Ay5FXCc45a/uyG2lKfLJhGWJfbeMPq+dFydEOuSJnO/qpOTnVXVLHDN
Mu3Oea+3EMNro81+3ZJkTpagKR6EutAQflbRXd4NVyU4hu8bkMWCq2Vkas2xJQ9roG/GSGbgVPTm
xmT6sy0wY2FvFJyZvBgyXB3tHqi15Rfg4tx1Rev1RbQRi5z3mL8PCvzprx9IODJtICDroGu3sQ+l
iOqTUSYJiEt5C7AckCORqoaNjeifR4Mua2WhdqzDDggxv+p684YLYMTMtkBQO8mdjfV65VRIl7Wk
KTT+1ESU7UfIkuCIXUkBjks33Bgixumsr9hF0erBC+IxukETMSBoddlrsAdrGXyMqwlI207KdCMU
9WeHQJdKcSN4cwWCT1jXi6bdUy3ra05N9c5dw/LUWZVBEjMtfV4ALq+GJ2ImG37yz5MPnK9fJ8aM
JusNqaRvN9JDW6+XxTdZgXb19J2TYWE7tBK0ChwNdyBi5wnZgvpeSHTeA2ugih/vsU/qLCzIALms
6kq8BJqYPFEYd1PWbwzsiuEsazAbcF4ik8Xw9NgKPk3QakVYJ293mVOF3/KJNkeVZ8lGifaK4SxL
KQdhkhawMngCqnEsDzPgFyFVhuBaiEbld7kb0Pl+HXEIw/IgbOFupnS642LcUVsgZgpk2rBZc7Ni
DsvSydCmQKfIWPp94tzqtroxyu7ju8Z6WTmZjDWK2GSECVvoa9Mc0FRs7N936fltXh0Kwz5r+gDl
775qxhs0PqNE2tkY2TV/tZQ6Ey0E6VgVSj+Z0O7mZbKpvKwfkxNwD6E3CpFe2toAHKAy6IG2sTgY
UWMeyphOLgEuc2dJYX5/+z3XptnC5kfV8bLpcH7sGuMCS2eKqPwYg5UU/nz7BnQ27j8sN8tiPeys
gXcseljNaB+pSNzUNPcsbY5JcVtl35rwDvzQXdLm37BV2FjiVt5qWcCX40hcZzTivumMd8GQT16T
tAOCxsP7vPCyjE9zhrWEwscnWN5cZiAbk7Jwqwx+7fHnn7+afH1nahlir+SjwLV5SENFDujHR1m/
E7CNuMrqsCwmeBKjsRONHsJng50ykH0j8c3sDLMB4RCdYzkRHJyQnh6qqW0gjBSXDwWzTSgSsSgc
3+d/7MViBg5IaRFpW77s7OIQBYFyS3AycaA0J9Qg1BuOe97Z/GkKLiY5A5WpK8Fk8Qcu5In06JVw
AmzRmyiiXkYtYInNvnyCAqHlN3HRbqQWVr/xYr0DBSyRJYGCDbYgFpAPSR2hBVk05Q3uN2iXtjq8
cQBfcqFRjxIyYuf5wRRcP6C7Xu3fNsCVVX1ZNIiWNjogdWv6auB3lSOOCRsPQWkfS72ljbsyX5e1
ginASgOvHXPObrsAveyx7Qql3L39AmtXnw8Xr6wBIYUm6Ftp+kneu6UhwIm+yoZ24+ornRV0WREf
m7JOuEwtX7CiBDgFwWpykIlMAA1v0TCxzwQ6UHYqajKfox3xNgeQkh5QyZs2bsdAV0JffFDsCk1a
1GSmCcRq0K8NKZBsR+qKH9qxDt+34C0rG4M6QOIOxuEnJUdbQEbIHqDkLQmslf3NsrgRezCmIYSO
hoocFRBD7DkBMHTtsQThkBcf3h7N2b/8wRbFwu8EgOsFbWRB1WkoPkaGLNyRt/fvu/bCnQwWCCnh
zMu1wcvf8zlhUtHo38Un//lt+K/wR377z0PW//Pf+PO3vBirOET/269//J/HXOG//57/zf/7ncWv
HH/k11/Vj3r5S7/8G1z33/fdfW2+/vKHvW7iBpWXP6rx/kfdZs3L9fGE82/+//7lf/x4ucrjWPz4
+69vOUxlvloY5/qvf/+V//3vv9gckv3P19f/91/OL/D3Xw+xDr8WbfXbP/nxtW7+/osa1r9At7Ol
BP8ZnUlzBKT/8c/fmP/iDuWGcLg0DHuOUOm8aiL8o3+hogy/7IDlSS3ULWAe1Hn7z19RhBlwLp3/
Lxgz6V//99F+GZz/Haz/0K26zWPd1H//Zb3MqP+daXgsG7rQuDk41UJwYBl/9R8qjXmJHlZ9RDnJ
dWCCD1XlrlNHI8g7ZJ/baeY5gEIdBHA27pBZcGGyeJD5dAGlwt2AZDPCOyd0AHlDrUHeaneIyIBm
z2H+Mdk1aMyUAeCLYSVOkBf7icZWXAJAz6grd2QITOTDxSEBgs3roEOY29ZpAnStiJHHC3PtJSWq
sGTGAbTkntkqr+a4VazQnoOYdzUdwCm8L0m67ydsR6uHFCimFF2hcgBfzg6Yp2LAMiPCTw6OPXX1
bEsgNclMXzIYsEvdToffEgG1lhSNej3YCmMM3otKQwDmxKGBWKBkd8iCQ6iYn5LMPjC7BUk7u5wf
pgSCJgvIfuLNVWdpICS5V3K1l/iQPNxxFGgGsQQPXHvxYB07bd0BBf8ksvxBOxOEWUNoDqbAjPf6
dr4Wabln19mXDhjY0vgqbbXXlACuRe/CoLsS4zOwQXtCsr2Gj9fxNXcAqrE/jDEW6fuGNDtomrlG
c99UO7QwegOC3IZQXh7x02Ddmzw4Z9GppKB9RcGjgW65YwnGnUs6K/MRrnE5+A+OI7VbQjhyHl3Z
3jZhckTu+KQCuUsUCKtVK3dI0AG6zpD3qEY3LvUl8DuVO/bF57p9zo3nFF+K0OzSgJJ6ZN5D8dAT
Snh4yvnJjQLYAzB3SMU9i1gnnuS3KLm+Hcf7+Ufz0Mz/cOysY2hYRwok1PwwCLGj4E/4TRl+Byzr
zgnqp/n3OxJeYa/0lBIFiElzFYFURpKy8BTGdDKCvZxjm4DpujPQd0RpMR5SMOs09h2akyGradxn
7b3O7w3MvXkgxiHYzxPCyDEPbOLpRwf60abBjmKwoUMZXcx2wqx211P7YLcCVGlMn7o82tYxtrG3
xoxpCXXBlYL2jNe0vQtPcACZwRsSthcSf3Z8UX2fb19pDtS6hspSthc1VOdT2CDme1hpTxu4R4UZ
BkhYle2ZbXk2gpFTdx+2GmJM/JQP6rZBc7tOuitAzr5Yk7qsA3FqB/uRxmjkLJudZV9Av/tlTqRl
eMiRW8jt4WMp0/08P0aVXVncRaoEe2m1b5t4X1UB4E3hRZhh5CP8EzsHWj8nQBJlR6UmT3NxEI26
hGa5CZb/cAXHdYgt6CAEQPxKvKu2r5uUH3mFUcFbOkGwR63BYR61eUTjJtiXgBP2RM+qvKCTk/3I
uqvZYoq23c3j4DiDa2fGrhv2HZzGfBbLiDjkVF06YGwORXQYQ+tkUtg2pBxgHC2b5w/itlI/dAl+
pp1dZbRXQqg9tcg35WC+x4Ck5RbZw/bLHKYNCt08d/DHfFJgUYKu2O6mPLoIcL6Mwusx7XxkjC8r
RE4T0LtiakBQYAJyKxZ2DmMAGDpNRweiuUg0pGXigpz5JWiL9jgofpnUJ3jm73XQRQc45EuwJ6GB
kI8IieTZrg1QBucoYMbxbxAtEW5uR7NeAoR4gWICeS/SmKXVgUbBBK56hkxvGx0oy6+TXgLIGdlg
fo45jkBAaO+6wCNoREJeu7hhMgDbrOEnVvbP3QTRAArpkJffDWhcg74WP8Y6vY2sNDoaMzSP9eNV
zZx7aGQgUy1LvuNA/XphzK5yhKgAfmAeH0ftNUEIV4/deQ/dSBcqZLfAfIN4AVWSrlYjiNOg1xYQ
qlIgNu5sKDu7ZRwBkYqXfHnOhp/LAIwMAOwxxCUUPJTQXt/pnwLCrW5G2FVGodtFeHQVGsFndB1A
kS6qR7fmwk1Q1O/lbXuWoigOziTAX2xQz09igMiq6HPZ6SNw6vGh7IOffTcNkFlhIM9p6FYj8+Uq
0T9ntQHtDsAJPSxEu6TuInwaeGDSTt/oBCCfnsJPaOVud2Gtdj3XbB+DU783Oe42OIeitHZFZJ0g
geFlkH3I0+ybqqivTDSW6eCpyBAZUcOlEds7W0HqyrgAXdgnbHJf7Tj+vay/XsZfVunfVvFZjsSC
ahLHtuDXVZzE3LFCq8+PAbEPYwmXCw9i5wqLCVyFZncZyN529xxa3ax6uicgl288wksJ//IZTI4O
YkaZhcjS4jxnKtHZGfLBRwR9j8opzkXQd15byEMUYR2Z12OsX1nwNS2+z+voUNtQkrVyd6zYFRI3
Xy1OPyaK3QG3ZLokGj722V3Rz834HCwnExIlEHP7wSA8YGSopkBJ0cR2s4OG2aI8+daeVQvTzlWT
jbCsdZxvglJcz1CPHbBv824hc+elZXaK4UTOHRYCoL33syufP5Q14cRQW0cUGj6knXzk1jNQiZ7x
qUEQEPIlaBvXnmUJX9uVN4ZAbuovPbySAKoddb9QbVBewcRhQuhD0/Ci6MKLpA/21WB5cSxOUHD1
5j/baXhhyK8xKLwJfGAy3FeoXAKuxQXqzo2R7Ouy537qQIB+Dk0sfxOy/tjkiUR4oJf086YLy4EN
gO18DUvwYxBkl72kbtHnD0hh/CTAlL9sFSg5VyYk/MS1U/fXJWYthCjAogS3bzgBTD+4VelcaweL
kCL7Os1+9gZkdsxTM1qnZMQebABaXKDvxxivGnCiWs5LFFBPO2e0H/sGU0smP+NQN/uYWV4YOEe0
h36cN1Izb3hezYYMq3GsQMUO9vOrVNgdAGcHYYH9/KU49n+2BamremcL/VwrBTVq/Tnn096ynvOJ
XxOJVia1Fdb99SD3z85XUGEIQWGwmLi/2gzU6+tM8TE/9sFouNphbt5FMxI52+NxIhI/b1jIr4e6
f25oG1hDuSUpt5fdF0Ydd204yfwocvu6jeuLKJ1Jr9apJ+kXwzLvwF3GNrTahVg25sVPp+Q4YjnD
Lvnu7Wd5aapaGqttSGnaFnMYQqK/vrxThxbCziI/ggMBKDS2G9iJjmlx24MuN7Yh4qlYEiV2CeJM
4ocsIucpvUQA7KPF1GXCOBY06fHsbubCI9/n5N9H4FV5f+gLLK/zrIy+Vdw8ip7ssyI9Bv25yOxr
ROf9gVrXAanO0vzUUMiTI/RUNqhSZNK8CgUokNYzYfZBYFNVY21gI+QHIrVH6OdYv1T4eRW44RqK
PEKHF5gj5oDwm3OeN88hsIIdXmHebb/9yRY1pPPwoUoaDtZ0KA5MzFr42L5kARlRDHWcvcCA+T1v
8ZRN9qgi26H/fT/vAGl9L7HPupyK/FaUIUpOxVaZ8uxHfx26X59jcY4H63RQJcXQoTfUm1TtWSiM
CxWOBfK+Gp57TsFy+zb7NA2c6myADF5FEnGq79Ku3ptVilo9y5vHC4DdXTV9ydNLVVP8PmjoV2IK
znb9PEAopAHiWTxrLIBQCHLLoj6WzYystq+DSu1zuNL5ZVEnix14+qXl7UYk56Xd4Nd3NR2Ho0Ue
9oLt47L6TFPGog79nsd5Kw2I1kUSFSewWV3LAfSv+ARX0mfPkxkeZucXHNvwCdWOaKjHzh31ak31
DOdqO2o/iOBlCz0AVj6vhW1IcCjAzhqk6EF6HeRZ6qfSGnbtWO0hzXbd171XQP5gvnFK7GtmKo9I
6zhC9OjtifWiq/n7S84Hek6ByF9K4wJZi3q6Fos3Jv58yhtG6ygQ9c+b+YCJJaXXByRNUWQJCLpW
+8hRF4w/yxQHw+jZlcBlJbTZ9cG9UWWXoAB76QD3CoN+MZvifjaT+dSapfUevN9iDM5DZx8MfsWs
2h8k9+e/BRf/MBZbZvNS0fzb2wEe7DjYGlB7SU80CwLgPx9gNkn2XOfYPCKgDeWyuJrrOiPh51Zw
xhnCtXG4xZoDe275DzOlNxYkSsoEy+hI9kGhdqyt3c7MLks4hXmhzIe53NcGrlUd3h6SF1f8+0ML
gFNRD20Yy9yZmZWzPHWNh8ZaOx+rBwKtKwT9gY8+zUvFqLtdqrrdRHcBgdiRnV6aFPx1x742bSxc
2TWEJtCsYOO099Qivze04krewD7jD0FQwj9h84PTbQIZC/iMNlX72ePO8ZM+ja6CKvo4m9c4Ubdz
sALovWjgSAUO/ZN5imyELfCrRsS9NLYPDSZpSPGznB/GvH6aPeDbX4T97nVgibZpGYCcwLW//P2r
OHMGr5CaKsuP81eYj2DzUWh2LJwyd/bYDZDXboxDVA93gBywm0DGY44CzK9o5J/75MPscWSkXasT
Xotz8sYjzo7vt0GDLjWUgCS2wsukMC8KxPcoHhENlC9HQKzEHr747Kfncz/wztjeIdMwZJfgRv6z
N8Y53+QXw/AFHN7LlxAMWLoCuyQyevPBFI5+L8KtXuSXWf/rs8KJA2QsbApNMG4sNssTvlwXTLAK
8/9Qd2bbbSNde74ifKswA6cgQFIcNA+WTrBkyw2gMM8oXH0e0p2k7SR/r+QsfaAlSm2bBApVe7/7
HdLjOpiPdT9GJXfU7WhuKbDmRO0NMW8ypoKeFpm4M5nxeL4ca/lwa805qY5/qyT+hlB/Qwf/Byz7
/wDdnrMfXd3Xfw1/Yre/wb3/PwG8BqXh/xngfU4/s+Kz+voN4L38kf8O8Nr/oSYwXdMlSsF3Lsvu
F8Dru/8xLZoxxzN1wUZy+c3fAK8h/kMhAf8C5NU12WYoJv4GePnbqC+Ez75jUCSynP+vAN4/HwrH
N3h3luGBSJiu8afLkGhGbFoWbdincKzxYpgT9h0lNrGW17e0g7eD3z4ueiXvcPYcD65uGsFUEmKS
r7Hzinj3nOTNoc4b8bEMXoQTvr/N7Cm9IXs6DoTdZ3sxTi9DlumncbDEyVMdPcUqCdJ0L+XliF+5
5rcf+dOcu9OzMZRiClABisNqLN6+m+twqdLlLI2mPmAFcDBTAzZtoU7W0sknxmf2FgV2ss/0+V8G
4Fd91D+fQofjVrgmGLtOQef8OQm38yadqiId9jW+oKfRGaFKkwo6CO3cptMYJKs+HaxJqnsMzXeD
QcwS5nD9Yz6QX29b87j1u6HcdS18eEv66il1Y7m158Hb/vqcktTO0Ju95Nz1XbHrJ0vLgmomUTJZ
JCe2Nj9ViUHM2fU7FDr/1pWzLH/bE+kyDLZsW3dtCIZQdH+v813YAy6JD/RwK19cZ2pOeLvtmybW
dqvI3sjEbN7Xwj4SWVZvHHudwGIxBuvidg01Cquz7ZXdTptQaVazYxwz/9+4D//LXXBt28RkCUyc
lW8w7/j9Pea+r4yqTdnp/JyK1iWPqV/GnuDPYjo1BRPidhjunCkrzy0fZhMTAPaoyuGTJBp/29nG
eAGG3aC9/K8kXt17Tuu/TPm86S82pb0qikjmoMB+ATaW25W6HxbR3tSAi/TUuHZqqxd5yh+30ims
f2m1zAun6p+LjI9nubR8bAPkF3A7fv94TU54pSL4bafJWuihkL25G0q9DrsuK5760bkIeBP8gnSt
e8SR0LxF226f7VKITQVNI3J7ud5wGBCOtkxfSurlsVM+NBSjbG5RcxL7NPj5o0YUx1I7+VG3L0O+
Sa+DnDL5rCbpHIFT6ny7DLV/zAjJvU8yyuN/7Ip/nx6/gVCX+/TbB3UM9kHPEDrBGzqd7u8fNGkt
26i9fCLoEPAnWYFjzfRJdjJ7InNkDRM10x7GNGmoMOJWffP6OPsiqORuNNryjRQ2oBKPoFxdi82j
jCftkGbNvxkjXzV/f7xN22DSdYnspuj+85HQ/cp0rKYdd2aiz1GjK4qEZJmiQsvb7XUPcFLCrIa0
sFhrmhw+0gGrOSJYA6lNy32yeN+TNMMO/LqVVaryd20TUfmCMbaquNXspH8YGYC1qAqfIIkvGyJw
MoIK2Qf6RTei//rCX33tf/9EJjiGi08o/YMv/uTbGK2fxcNSTbuRbI6TnQm1axeyeUey8H6sR9zF
MPRYk/5OYGcZrO007CzIkWdvTZ+6cauOg48FitOL8mEoknS/+omzIxnv0HRYmrZLZz/hy/xvMnbz
z5LSvZyAZB4JYfm+8P8EDGd4yMaYinFHqF91S8QcRaw2nWLb9cOyBdrVvBGduzMfDFGsD7XhvHZL
lfE/VN9jTW9D6WvxKR1XxKNKNR81kxLhwDgmuutcW3OKzMLapg53I3WdZmsjlw18xOyG6sofxQRK
MCd7XRv1F70lly8mDem/vjNXJdnvd4YDnCwfwTDXMr0/DxiVlWuzqrHbmde1QgJrJs0XvzwDs+uP
/Kk+UnnF7E/1FX5GwOYDygGpEg/5qWphoXjzuSr0l+XfONR/6IooOxyWv2HaRJwalCl/kqkxIlqt
2RTdjsPeupnLAp7PPPRk3I/mBg2Deayc5sbUrHqfqGoMHbP5tnRuHSxLEUPLI31XBMpfmn/RFF5V
4n9cMyopZuUu/9Fz/IGzJI6v6xC6ht0yE2YsiJV96JfKDrRAs/PlvMIqPZEyerGsN7B7wVRjCEyB
rMB1H2ptFsciz9ZQWf766ep5OBWGHyoydjDoVd1JtB6ursYlhr2sq2icSucoMJtQqbncE8lZ3fRy
gHGniYXBauF+WdadUsS9GOtyTvGk+5dW02Mx/Llv+q7v2vRWFkc1WeSXM/wfrVU6MwYxvXradYMW
jmSGu+qQYWULVi39QxUXwURwSNqM9QbDSzeIXfVKnGMS5G1546S5jx/tveN3094S8wV404kAN/w+
GkQV1bUgyLyVZSAm9WrozrfUIr1GTzhY5tbbwsFhdFWKaicu8482M6ZNlrpuUNbZUzkP4qZrkp8W
87xgVp6LR6zLZmLQjoOTudvJFUQbDl5IpLU8A1I/MoCXGwOxEfNNgl6zqX1L0QSZF/l7qt0lPC0E
38rILJqB0LLqi7ydD+mOezikd+O0krfZks2j12kUd8Km82+1oAJQPbmLzWDRUGkQKz0l9K6VW6LI
CUVPsyK8QBhuUdhbP0vu04l/2i77L3/Q7uJqBQCfjU1hfTkmbmf+8qYpwiKmUtsTQW3d2eu9TtwS
sTFEu/W5gmCCtQxwu7mDznS/aIfk0ay0u5nIcaMFxCDWIr7JjPLIpLQIbYL5zMkH06j9JsKBJSgO
blKv4YqN86aMm8tiy3Zdhyl76nJem5DuK2UGPZGnQY/ZWyDTFZAhaYOJaQ0XLRObiVqt0uRL1k8M
A8CvRr+EiW/zcXU/kCbhSGSQEivXfcYIObIMmL3KYAqaFXdPijPFHGiA9iJs//ugy+1Y/8TWD6zS
gBGxqDY09PFNOqnY1JO1Blbj/yiWLtB5YGAG8QVlRb3J+3pPYNqL58brBtlhEhqdxsjUFn8tZv8q
ms7Ya5jrNnnv8JTM7SYhHjrw8FtGvyuDVFWvchRB0VjHSczPInX3nL73yDLbwCUllcp5/Exn/+Dk
JhjdqSo2fW+FzCfNDd75TUQW1hx4WXx2K4+x42xsLXVZ9EW70ZLxw+jFGDjmdHSLfKUjIUFy9Jkf
OVXA89pvOj3IpKy2PR7wQteee2ucI73JyiDWzPcY0H2TMRDU03bYJOmDUgwW6dmtwLTqD5WsSGTg
/KLzW/Z1PhmR3uXpxmk7wLPlrafwX/oflqWYUNnd20XuFo/dR2YNpw4mSDhk1UurJx/15L4SgHhD
KxaBdpZbEk4nLAlv2rr5nuRA1+UyviWFYOozeOQAOVlIJLYV2IUftb6WB+1MBLHIL3hkiQRhdlnq
ZrcGsT9GVU/lPFTLkag7Ii/j+DblHZAzdMS/CqqMI56LhMj2KSa/kgRTN1j1LvBq8qUxY96rgbfv
p0m+iXks98sQiay5lbVb7XqD/WF01m9ekQ/PTkk2oGOGOnYKDG0ZVvnfKi17sy07J5yZ4GSnoTPq
nR9UpMt2HZOzj6p30OI2krOvHl292LdNbb9a2cIgYO13WZ0M0VLo7md5FuRTfx9L8iXHfnUPGaXy
CTjtANVf22hzYtwNA7Ca3ol+X8WauG97Q236StjP/YBkcpJic0kFZKZAzZJ3zrN+2YjYN7QnKyO1
k+GF+yVSJuiOzL63y0PcZTJ0Zpzkc7NxvtnisbIM9VZnhn70LKjR/mw638iVbsmXyutTjHX+62jP
geII2+rwYXdJ4pAjVTA7JOxaf19phBEnpM+tSt2TOdQtYYeuwG265YHvjPZWrlpx7GNvr8hquPPc
Lphjv3tQjTcdPa1/66sB3ky3fmvaXIflYSGsTVtrs8w9dIL4SA6scYtzcH+n2UJt1yJ9oU0gn/1y
9ZSuPn1GcncWaPa9T7gYzXv2ul4O6iJBLMwhP7+7moxsxrU/ZtfVoBRkJ9zZBRsCHu32zAhqxCzg
ofcAYLl3QVoPKnIW0gjyWP/e2OWhylL7ebbL87XFcEbb3E7Jmgc9yKQTd81h0sbupGarO0FWMrEh
yGDLPCq236e+n8yIhOmwycmNJsoK6oRbPrekET10eXfJIMy3I4440Wx52rNmAZIJ46XGPW506uVG
afAQzF74b8OcPXLODz813d3PTR8fMcFilmtgQJPQ2TImdczzaqbE7OlLvTdGPKuMmKU/FxjdkeTr
3K9LW+8n2ScblhyHXJqXz7mnv3qNnn63M10FnnKXe0T7+QlXCwBYjfkPPNP6DOGcbCl2hkDAp5mb
hYy7dj0VLrtpRl7mw1BV9cFXVr71K0vsBk43cinVZjTK6lP1RhF5lJ8Hn3LnudK0x+vPvX6doAyN
RtimyRjMAnGxVTT93Zyh1a2z1ApSf+Xm53ZxcjV/R5bbcG8Y0J3onqCrxN1wTxr9cN9SDxwwY37z
VjIDi6b2I9km3m1x+XL9DuZEblr/+EGHVCxif4AStWZeUKeNsR3qWN61Yv37C4GKc8RDgtr58gvd
yDWmxMUSkVSqTqx3dTKsrsUG3IdRlA3J8fqzgcf/12//50u7bEO/mJuz5m+Tvtfv3YLjtlOmft8M
piTmcRxuZI41WDDNHbXAGOYy98JrFV1KndaBzPiopjq4ze32ySXKD/ZKf6rTDIFTWWQN0A4OoW1C
bjiO2PXdnGYSMoKRPfgX59y2LAnsrvXA6fTuodE4k6417UJswbVfc9uSzMBBOy9x27xrJLzna2WR
n81CFHEuo9mNxY4LbxL5WeiQlsZowu72wx2xsRnX0n02rJkgYTXutaWBjyi86sW6lBBTda9bL2Ct
/YNl2+utTGVIhcjQfdHCGiul869XkHyqfUklMJQjm4XmmKxzz3ButIFjf3KdLjBrOzmkwOpmqtoj
T01RbF2v8CE6dV3oxXV7vH65/lq//D8euWuHpFk48jjcplLPmKWkDGTy7Ecdky2zAUu4l6P9NgOD
H2cpXWqa7idSbu+urSvqbsd+ihV0C1sVaTg3XDrDT8wXA4FsnqjkKVdWv9HXXztRbanlPgbW3lau
lZypkquIhmwIjckxXgQDhUoDm3f8NN+4ptkEWtKaP9ZlChs6pEfML6FcVJS4fkt4bRekRs46yxmd
2IZ8RHshmAcN9DB+Z9DJLRjqL2X/oC/uy+wwo3YRVx2LypzP3fiyXtuHXivoes0xfTLrC11Gq+B9
ak0SXbebuCbOYR7Aykbd2dWyfcJ4oTvhHbAjGZWWknnwIbY5ImRhyigtZ3DNXDErUgjHgrlupxvR
Dy9WN6z39SB+Etr+F9ET+Z2asgs704oJWvUbeLN+ekfQRxlNjSkOtV8XT7plfCRS1nsLBvPemcyn
YU7Tb1pjzgiD9Uc4t0ZIXC4+W6Ub/vq3W93sDnNd1xu0vRXV8jy+VfldvUw4p2MeR1Huycc5lgKj
HDqH68spIUj2+tYR7upRfrlmvbuOEabDJvwTZ6K+lND806Y+Z332Bdo17a6vmJqtUbZUCHE0MYfV
UFKnD4V/ML1F2xLLRspzNQ6PMi4fhT46p6Edjr3urVOQeXp5U2CgRq7dt8r5sgUJk1DhoMjYMrtP
8QPYmEPUa2N6j7MnSeVZdu6sSY+Mepyedd5DoKzMDJIm9m4Bb/5G0HBO/oQ85HxZcQcXqKDoGxtG
dB2nxe3DkjnLYz8kN87lfJCmk/995QiPz04EoLobwxmcO12JdLPWBF36xtvqGMtmwjZhZw+VdYsN
g3VLTuyP64E6+WUVByzU54nc6ZvKhinbtHPzahXLfV/CLrOmSp6SHIn3aqF9yG+sSofqkAviGxeC
ud35ZdJkf4aJrwICBvrNjCnQHteGAc+IautNqX+aqfJd5DhkbfPFtuT9LzjB1adtzrukUOfhIyn4
LuvKZGeNRXmjWvtT+jZ/2PHy3QTKRs6Y3h1R5Dv5Oc8m4h1BHW/61v/S8IpMx2/dbGbvEEeLvZ3K
eeO2pHu1yr5bFxlHuAQkN1Wsnqjpi3NhFXlAVXO63v/cEH8Z87lxB+O18211a4oBbrMqwiu8TBVn
4j4xBHmRt++unqk9/t9WJIcyBaJFwGlbi701ltSEW2zE24RNPvQzt3ug7oCy1c/2zfXldXlef6av
CMBMmC2wjOLlBjEikqg176k7lukNLjvXZPG/NeUWQfNwgBLHLH1uzBeCg/5+2dXDhb5SPMzz7G76
eC6e/3ffAV282GXlku3LGWyOnr7307Y/Llx2vMQeEr0+20lDykK+JLgO+ulTc2deiq98tqGndAUx
yVSnx5VctiCBV3kuW/UiTc28X/y43YFikPBkQICvNdd6WbSq2dDcWS9z3TcY5WZ/f3f97fnX3ly0
ub8jQp3hpTTLwy/8OG/yJTKqtd6mdZVDCZFNvm0smxLkgjwq4qWDdsyzqIDxBBW6LEU077KSIqPo
TO5lkuonHALfZqjce3Mw3HPZ9O4Zr8b1hoyds5ua0xAIJWt4lOMPcisyIDta4bMBnX4U9a3eMl8y
rEzjgGzr2+vPjLHzDrmBrFy1+0WS610yfOJxGhImQ3W5ZZqCCdll+EJoSb6pTImZVNZcCKFtdY/6
iJZhogtpaJs3vWXqJ3DY/tH26g9a4vlQdD0zDNynIBsnt0UMocNRt/E4//0liyHZXnFy6gnrLGz1
84qTV2uHrh/CkU/F/bSwV4UlCqWdyOQhX2f1UWGTG/5a4fSMD9UwDyFIjRdSCngHOnFZOvVbXWTa
bd5qP0XZ9aSKeuKs7KzbE0xeRQq3gN0i3HKbSEsnGSUl27rtmagsNrKp2UwCrFWbvcaI69Y1eqwM
ameIjAunN0jAGrZSpBkpEf767BfmQ5s/+H3/lZfKOdqXoyvHRflQEzkcJBcyzEJ7KBXuL8gm0nPl
xPqFOmHuGwFntuhTipPZrU+FlVbRr3lEXpvs1uvq3xWx3e1Uim1mC+B6uzIs8SxngUFbN3s5au43
a/o5lVX2jM/D3aq3xq7Mu3wL75m44KHnmNQ5CuF9X0BLDWrvcJ13zZ6MLySKioMp5YYaVhvZKP83
Q7LUt1MhsCH2q7tCH6qDAHYPrrVC4tbuluCNe+IsPM7BOQn1eZq3VWuojwI7/74sDvlQ2y+yW7Jo
NatQDPpwKtKpPzc/hVYn34EPYGxMwwlRI3ihHU/yfrRT+q0h/c4hSKRm79/WbVZF3mW70QatCEUB
DahhPZItXk2UbjUPJEH19W2+TE+/RnhGGlaVk2xiL5f3q1V3bEMMn0qjNna0qCoidgofyUaLuD3G
C7fzp5bY9lM1FzvKUP1gdYK23sxGyOaSDBWv57i7Xi0xr/Opg2uf24Z6uladYvXKNFwlrPIcPh4h
NclmcHP5yAx52nRGsW7lRPLldUHEVfVxvYDzWlsnTAD1YNZldQDu7KNfx++aFT2akuWxcaFClWU7
ResVhTZkcZO1kxMf87QOczLqc9Z/fyMNxz8z93it6iFnDkrEi6n1j3qhrBNWSY+pR4SU2U3dbrh0
srau1Ydy9f6aLq9WYMggT3sjhGNIdGTMnR/j7mbqeu12EcVXrIPDrQgxD8v1Nl1Hfr+WTlwjBCX3
GAuKy1/VGSbN6OjF+8Qy1QeqGz9c/AFDI2MR74OjIQZIxKGY0vHO9kmeddz8TY8ZJ8i8eopr85E0
8W4nYNxv89Uw39Qgj6nyqD00/7mM14MxFzjajfN8tMxZe42t6s4p4+JhcoSKfNgZQd/X+dGqmhm8
Q3Zv+V+5qlIORCZtdS6/t2ksD2nSW1FSl95muSCv194CCEpBPR+j2SvYRSutNHeN8YYZzsoNctpH
v+/kviiT54odZasxKDsol4lz0vGx+so5zGpdb67fVZ673iCZQDJw+U6DeA6BeY2jQoB/tbnqHpdS
FpuYW4tjzQhl/Xp4Xc4fWjYSuQFzs+IlIyT8QjWZI9U0jH/7DCgtWfvDPDjq5I9zwjNbifnVT2L9
ZoCUBrr5mcVifbTjrLspFivbVGxBQV0VAjULPZRTDpgUFeg+0nZ5uc5YTZvc6ssRdP0y5/xLQ9mc
1x6qXZ2bp2R1ll3Wg9DiO0ILDlZ+2w4wlx3ytY1r7+/a934tC7oY2hUPJsG2w+TslPUoX4u1IY29
t++gD3cgOtUHV9G806bcCaDPFjQ10nnXLMxoNOK8Tiu6gAij+0BeNnmTFbF1ody40BB+9XzjlBb7
cSl+ehl6AsBcDdBAetuWZEo0IvCWExqJ1yUPqpxRdFU2ZqjVBKL/+i7RYWVBfo8a11gOpdTWqOEw
+vDpPGvmct9lbrzbWebtM8/8C7GB2DYy7U+ioY0Ci7otC4kpVorsSCa4zKuadmK2Dxmy50CXFmWV
Kt8aKx0opL1p440XdB9HyTCz9ENddE6Ud1hi+ltXll0I3ulufCj08NMNebLm52Tujqs5vrLJfbpS
yzccQ0A3It2jBXz0YlZ57IKyVhOEbkcfNvY+tbDENWfhB8WqaPnwkxuJ7URU11ahbtKIEgH1ztBZ
BYOfbqbS/CQmdIlSzJ7zC6BhzqCFZlL8WK3qgKg89IxCwl8c14Dg1zTQvDUyCg8qnZZOxw7eSZ3u
RTXpiBEdGisG62TvTUDV6c71e3QkvAqgvd8tmjI2LpAop3dSwAyU7OFNkm44ziSaGR3ALVNR28Q/
G95tREhGejWtREa3z/XO23RFmh3xlAh8P02ZCixPs9ncdYUmDzqsz3iK6bU8I7SHSGH3FWhzY4ct
synPGylqff7OLGE6BUyRjqibSw3wVvkqdIa+2LNsP7FpzDeGlujh8KWL3rgZ7Ww79L17LPSgi5ko
UAR2m8xrIz0ed2Osg0nlbr5VYoeOrYwcAeG1xksJiB9kRbrxpky6iXJjDFjd6c3yRSagvp2Yjiw4
4ERu96YM1L0xKz7otJb8wz0Iy2sGsr6KdmOPIzBuvj6OiUvNZXgv9AlZOK0oXbzC2S11WW1HuLeB
N/UvLiwJ4S/a7Zy5zB9ib2MVpYk+pj1kubtRVssALvtO0/tBBm63m8zPUuNEEtI5WZ7fowFwBiYh
3oa2a4riy2nFVO1tygwuJ8G1W6266fyyeG0ZLASi8791gDS7QcXf7SFjpJsBciPHCbJOX/arlZwa
2/6xqJ5JXzbs/NyzQw5+fV8YeAmXQP1V2t2ajRh2jTK2hmGgHJx06Mxwn1LfTbYiaV77vtkmyXDb
W4Z1s96IwnstMxvBSVmMgZCWttN06qaEGs63iz1d95dKq71a6j5kPHuym/LNdNajMtQ7QByxRveV
ny6hbmXFLlH5a1yO3/VsUqHm9p/SSl/MC3COPjDeepqBOAjfDbcsi20m9EOrZ+9yidXOVCuTOi59
iaR9V2rTeZLpd2ZaTyr9eXlWRg5EL9YQC5j5N7bMOMxq6aHizHYNcC1mO38lhctoqG9v0kl9zlnz
c0B4v9H8gbmcB5l4HCBJGommhXHln2tvNrerlzHBWyQaQzY0p1Q7OUOInjLreYLrFCzGGNld8y7g
8A8rMgm6zjfZdU2g592jVeJcNCXySVVN6Nr+exvj8V4L8VBadYa08S+n3rqNm4B5MttfbDu/VKAS
mV3xLhQlkSfNbZxHjYy9M74+T06XBRRDySYrqjWMaVz0On6ytZExRcJBpeb8or+7YDFp+dJ2xJZ4
tf6BrcQumUn27Ivs6Mg03pvGio1k9eklrR6YJpO+OrGGSz/hhg42swbBDzujKB/p3ysMFWOKL0V7
voDkbLk8DDxdO0GNYoUcUMNOH8ofPN5JwEiEDn0YiTdCQVi4oO7uUtzotvV+MxjJ5wKlhD4YipvW
ZjMXA4UyerxVE5HeXqAVBlQbN/6EjTpjh9CAdNjlj8no3bCvxbdhdjIs7JuoLjTOLgZpKdaQm7TK
99bingxQnJDE6Xcjd/JDWlWfvbhJzWLZjDLvQcu+RqPLGRs0SOZ6l0GZ0WyGDNGTPyyHzjCom/qp
308CPHw0t2bCBAy0yKJBzRC15S/iMBWmvsO7BbvPvI16JkbB2mn+ZoAPwyCpmins5V3aoJVLTDam
LJ+gzl6mc+CSSLTnp5ixUlhAt1kXwjfL/nGxOUUby9jlIkeFyZmM3EsaFsCtelatowJ4sVDyf0yE
abM6LYy6W0xBuqzf9OBIYSPyTScuotFyJpRFLlZQpna2myBpRqY5sgxm5dxJ/07vrL8EknXUpDZX
Zsx4dLSaK9M+l715UyMAgtTPp6bdvL3IvIXV73O3/rI9+VGJrHpf0qS+NM1BoXJ1qIjOjXo5aQhd
6Ddkar/A9RnBPauw5HZE/jyDCoAdt74bxY72wkGiwk6fELQNdDBdv2/qRnuYOwYwXi4Eg7ZsgSbt
vWdEVYdtskS1xmTYbdvQbeXHnA4tCvEMAFw0+m5IrY9CrzZGjNMv+2GIJyGnHUCsA2+nXpUW2PMk
d4nPTJLR5dx1u9SoGHVOvA8qu9tGQ1GwzlQUBsJ6P0HrrsvyhwMQ2bdoi9vVuiSTjPtlzF47GPip
Z6ybpHffO2n0QWfGO58ucgUSZ4SNXknMuCK55k+07pG3JMSsVU6+Ndd002oeUOzYYFZqiY3l32bF
LEh2N9DtSriS+NjuWjce9iyYm3XCWDTr+qOwWy8ahmUnhnbfKOEfC608Ow0W4moZditHILBxfw/O
dsO7HzcYWRjbfqojqaX1dm2WnyOmH9Pkncx8rm5oGtMw12J9E1vyBH3tQY5+SKmr76ZkWjd8cuJ9
1YdMGCGviXf2eetiypN9V2Cla85eoC9AdqVCwTrbzWkY6nWb2sverXI/LFI0Mu3wUbJBxjb9pukW
TEb8BSydMOIsKZrQa6eFMvvB8qD5d65zRLeaboemO80MFaMF0lXAdd/UCwLFlYhOEpPnL2mEc6qB
6GRdICtnPM223DDE/mAiOuy6zlkDc/S3vWwwW/ULdVMK5kyJkNuLk+ti+CoQVnOwZefsE38C1hDf
68KcgOpB59aCKasxwcQzyyaYev+1X7kQWSe/Vz34hA7BMNeq0NGwO1FtX9Bvz5vVbx/KC1FmVckR
lyCGxppECJGU3F9XReOsf81odrb+JE6+LCie++yniPX7XBPazqyZV6eSws8aYlqci0ysFW/YwcrQ
UixVzYr6VViwFyn5Oka33gLRYm3h4GQahEIWcJ/mDoZYHZtuozhgRbbRyBbez5yA6NI5VTDSe7dw
zORUj/dttm7tnNK/oRWG+t88w5Y+1auvbzyqwUAklDYISxiPBKlnKtRjWrLJmdSFmvGVNPknlikF
RS0lhSdBiBSN0iRrKyDZKN66U7nt6fqDtBSvzSzwefCzUzIiD/cnl+w+QuoCJfJq5zTLiLXCy9ro
y2P1DEL3qpb1rG/JhKDuj+2HIUUu59BNW8rgBEVJD13j00PhzU7ZH6UC2HNHsfM6UH9kxaUudDR6
xkvnE0xlWHjyGAZbL1zUIigSVlENP9lGF1d+M7TyOSHLKB+IY7LTH/CH3qjpIUxFTWWfrAv3zcqs
4kHHOgHeqRu/GVPV7ZpC4R0wN3ieDdDCyuxdOZMT2I7jH2pteUhsWg8H2wJE/WkIClV7HDnENIlo
oO0K426qEe/XYZUvnwpnoMw3C+iQax+go2eOOPKyivPNADl4MyCyDUc6DTnPfsARuacopXwV/WNR
xEctKd+L5k4Mw7sGDodWax1oD9BvFbYBwEIzal7Kmpr9dtfr9bAt3OyQDP6EkwLivNIdKDC6SzTC
AsA899CWnBpUnnUgkx6n5Vy2e6P/bxSdx3KkyBaGn4gISPy2iqK8vO0NIWkkEp+Jh6efrzY37vT0
yELmOb/9DlYx7vBAlOerbhZ0n5aSu8pHPghpeyPJ7JNwVqIm8nTv+QlLi8I52vn50ba7FwAVbxvk
XXAkJuxTwNjSsYgne7aWmViHD9Ou+l1PAqdaqoJEqJmq8KRkvfAcHpAx2MmMaySz8dcr+SK4ZG/X
DYip+0RQb3HQEw8ksOiH1xRObCeTd8jd5qmVzgSG5C1bMuVOo/s0C3fcroOsDtyhcSrqqDGX+7wu
YsOdmuvsjZfZSsx7t2GuYzmh8k2A4KwEUSSDL2/AFwyw8seDJIuHUIFebOve6Vk6xqtdgdOP7Tsl
mDxoqJiUPIfoqIkomwgOWIjMsHBw1z4XAozR2htkkct013b9e+94kdsF35kIP6sUOYmfk7eKEH4r
SYuEzp0ObpupbZhhfrXqEq+n/T2s4blY+wTkdGHbNMpTWn2ArtlXuyOR3kuhoHCgMQpYe5vT9Or2
+uqG93QHq1MvnD9XvxRMrYcWfxM3IM7nOgEHGrwl1sLtjpNes62uTllgRn4aoGMSwgC/n2KS8XyK
36hhs4z0MtTDfw5+x032VTTYwziCpshV1psg/Rnn4cLjVW3yhCxuZBZYQo2Z67DuuHFx8pDA20f1
0V2KKUpyeCzNq8eEsRrk5VQIr8IVlZf8mtMENbKY2o1WA35YWM0VcV+mbQRgTkBmn+n+GRa6ULJc
l80w1350+yOkzIfQ/FX2Oh5TkfaR5c0ESuTlgfttvrh2+g2fsvGSRlyk89NRSrZJbx9PLOnA74zU
Byext55cb924mOe7nEMyrG5KIvuhCgYUCQhK4F7GTzrV5XnqXbXrZwlDZPIIIOAA3cu3Y6e9z5ka
X7urECzozyVbwp17aftSxIltC3JyUtrqjb8RBmUbaryq0szb0zgVH+YMn9Uydm7Xfr0vCue/TM0W
vWOAzVrKQ9HbFRnb1e+cM78EauFkTaZtv1Sv6BlIkeu8b8P1/2WT9eYmFMuEpnJv7/mOgHwjCuoZ
QHraW9LE5MXn5ypKD/IGPUvBOe/MYRWZA0NvVjKNCtyKfppVe3takJRMgte1flpynKJhbURsiJz6
urt0veZvZ/OP5TJpTqlMoxB1M3PfJ0JSvc1BM7Y9P3yzNJj9Z+h5TsCGcV1NfWzaphFnwgaIUc0x
sz6GkUAdsWaYbm0ixQfNhbwa/5pu1PTNzpx8t/9pExdlPbH/O/Rj/MrKeeNmOH3wXfPoKXUYp6pC
7mK5SA/hEBSwtuuNvwjGzY1nrTYrjc/D5KNpUe3B7afpYKNpuU1UmzTzLsxkHFZAG6S629AfXuRB
E+pwAXha53fQeHAdcexMLvOmYySd6iUWnTfFgHrFlDLHWlUb11MOLGSR0Eqc/AZZCfwDALuwn4dF
wcodqix4Q0Fo+J4JpnzX3xj9CtkkA05/WsOWD5E7bZxY19a2o/p2eNe5jY4i8UxeCxJBZZhwG1TW
zi2rPupucsnW4Ppt8N0iov7XEIC/c9o2jZp8jTuf926SycWs1FdtNf5GwvdsLBqzicHil2QAx5K6
bt1TeB3udZ7talbMreJtMydzb7prcTBK/8kUakVzvO5tZd1GNi5Qx9S80vI/29Ltrpf6daifVnDi
GBQu2yyVOuVu+ZYNzZ2dFDJCa/nqmm40Vkv4hK6BhWfKj4uDlrNomgSEA49l25g9ow0zRYDb69Gz
KYjctaXNVmzLMa6r5i/Xsw0wM/tIPP8pYmrKhB+Qbg2b59NmfKqYwTBp+dsSkTeaUzxN9UveHzSs
+BNB0W+hCaOaSNSAgx+5RQKa54351rKHZpfVvr+5bYARvRRXazVf4ULHvWjJpS9SZz+Xo4jyHqJ5
xAoKj8gAiA87qxuGCg9pl7fuZiiubTWk+6mZiXA1Bm9P4vYXhHSxiENu1WhRjPAhLPk/xrpQj5gW
F/SdcDu5irx1YDJuD3PNFCtwSC+u8dyqTu0qRzwYrXonPIdzdBZUTDf5vyqRr6jublGy5UElyU+X
341oyzezDPjOsExsEJdlI49dWQ7nUlSSEALrtQ6Dv3AKt+EcBJuqHCGyGiuquTscW1yWquovI3cU
KaQYgjMVblTo/zP6niCF9NmQU38REtx1yMRjOgIGO9ZyNYLFiYknnAC/hiNPaIdD2y8PrKr+jp7h
MiV0UnEu7lwpvu3A/BymDqW0KbFz1/NFmsWwF/joxlbucn9IUDVywSj92Hbr0yp6Uru77iBsj51k
6aHHpPtEGggmqIQBf7IdgMFmhJFo7JGpcSYCMCi5O0GLQ50c1Fz4ZxOJ51qqfdMOHwuI2ZBO+U57
l067Yof4eSarJVGHBd8Izl5rL03dbFy/655/qf5onyFWXkPVJoQbBWvkG9ZB+D0sYnY3IOw6a8t9
7QjZjDvG76gKLmHX50DlmaZXEu68CjPKJvQ5b93iOMAb3Yw5apc4wttZ05DsWYUixAoEb00+qBNh
XXubi7hLIYubNfchN4NdkQlBFA/Iud3Zf+vgBtsgRRCjGPTzQtPtqdKHJavn2HD4Jz/sAzYdEZeO
1+1M1y/2s/84pY4EFzaKU8aFy+lgxAWelNiVnwU6cyMkhZSudIAouzx0Q/DY1CJyXBY5FQ467vPp
3SwVC1Ff/2cRsLf1kpW0BFcemA7Zu7AWDb5xqPla9nIymFkR+RydAP5iLJ6SjCisvG+57/veu0yk
wc0BF3ze+xX8ooUUqWhpeaanQwLVrT5SJIWIrSkB6ZcyuIONiM2F994OELv6oiwuZVXF9CzbqNOI
Nmg6nB+s9l9dynCPOKKvx+ZYB8PB0QnJDksdTY07bJGkgFfmatnrECx8MFIFJj1RRTOED40ioQAv
BUe5e3AWIDKvDGpghsU+ow99Nkyxy5PCfmRsOEMgD/HYuu9N5a/IwoLXUqCqNbyVTQKIdx6G8ZQO
1sdYVa8l1YqblkywlpKsbd7M6c7s+HIaF3jIycZfqYeU8IvpHlOHey4xFURa6SUKXNSYAfxdbLZY
zlaZD/TpAjA5vfu15kl3xiZ+0L6xMFxbD8iogEuLZT1Ug/dr2uKJgpWqKiYYIQwjmdGdS7UJGaLv
S3/68ZDhI+W0z3qkE6/gV0MNtr1fcYpt+tKYdp4d7Je1eEgc96n3CZYqzbnZ8V0hQNNyYohkSe7q
Ww6Vgo2VLSsrrFCSZgR1yPW1bMnBopwFvFiuUWtWPUZUwf5Pt0qqQg8p5fIwqD45z2tyX4QitvzO
AxWoxVk23uM6TFu0CdOePSGLQwLJtMCGb48L+SnoXNFuvDNBjQ+hj2xAcbhScIxJI1TrS5+QIcLJ
8jaNNiE+GNJRq5lRk1KDpxLrYE5o6UOjf0jzn6JkJfPGQ67kURZj/ooI/apccHydN7sAM+p+aJfm
2A1ENLFoBNum5UHV2KGf196LC7IsNvlYn4CqxQPTSQBDOT45gLnYO9fpPfPEZQ0Dpts6Ueexujaz
nV5yp9orM/GPWSKR8JMjhHQryhnfuRntNx4lic85fZtI/VCZPUe1VAX5wua4y/kY029awvGlhQwP
vmJILcJJQjsM5kY/Fmq940U173XAy+mOa3Yuw8fO1M8YodmWWs6RrrgLYHXBgdLlXBvh80JJxx3S
mKMPapr15h8jxHVRUGZBZjmRYLPdOEtq4fRo+xOpjhhBJtJyBBxa6FvbISiswyxdoBxLei9BkLym
NcbstZ8/ChDmmIcehr6nE8hsDkszPSY9vdyKm3hoDWM7YCVu0qOZTd0Zt+Fj7YKZ+IW5HmuJMLbL
/c+GEdMejcd5kSeHgSCuGivZpznvttOtCE8kb45UEZJNvcUS9cdYEEadG760KOZZj8K3QNSUHJGW
Yhv6IxE1oCCJ64WNLmJZ9XHo/CKakcCC/M5bj3SF0iB/zqXQBKlmYMQGkvg2xYblNE+Lkh5SBuUz
uBkRS3p2xuazdSJvyANAbKbEpSI6sxEYVL1wBSoe/BnYD5EwQrmtbMbvwBsN5gTgUFvpdx7nf934
CSPgfK3Dg906FcoZV5yV+PILa4kxMcE9+e4FMLGNGBV+fM/WG9ia/0Z0DmhRWBDq1HwOLHVACMMC
5XvFxuSGpH47Dgf3g8SzTd9W+jgXzX+qcJ5rELyz4QZx75ePTtd0D91wdZBzRXDWj1ULYPgzLe1y
KWey4jaqmtutTIjuy8gWgaGTD8QeEdwxps2JtKlpDGmjRLXmOS4fKnuaIU7hcSCp53zsb5MRPAKh
hd7cfXldYz8YE3vZWgj+05KdiSBl4s+kr6ydJ8vvRRf7PCN1FLiXgBuZbauWjb5L7CJO2/EejyWP
HcPzCr+dLt07YoIHr+rkxnWRmWjWx5ND1fO2XgOk4CNmwGwyjvhH35vlblBN8lA51kCFhP+ViBKB
dfavSbxHTDscQDPeITbuZWurPN/69foClZqesrDaL0ZGwIkr0Ix+Z55b7EvaxLYDLEMcuiS+Io54
0cXXzRx1U9HbVO/AOqV9+YPT/Vj2t4moGsgwwhzkZaQPVpJHblL2pdT+pRt7+0gYwybpRgX00ckY
09pd7jU43oJabJ0l2PIwu/uy7x/QLUWBIlOcySC2A6IGmdnjxZp/U+QeRA1m5nnDDwi8KPcIremK
Q570A4L0EH8edmy842efNJKdpxS4ivOpSC/fhqopQGarPaNBurUdw4oW4e+HbGxiR2m0GEUzPs+6
2BhlGpcd2DB6y+8mgxYJe7UccJF1UDTyybGr9WhlGMSzlLtw4YLbjnZ2T6xE5GTQ36PxbBZm/tIZ
XwbS401R3zQWPiGTs29HpG+zCzVTsjWHgeS4hk9QLSb3YzncFesCsQGdu61NUx5dMXANzfrEqYgT
IcrycSYWonpus+c1gHARFfTF2sMyhuGZfjKDWCJiJy3TeALKkrFtDq92wXSPW+rqdKVx7/0HaCrj
euRyL6YDhAlcT00mDvSdhJvQXcibYIfNh5E/2avgIbprg2ueDUBlR8rYn0NAir0jeAoRFLr2jHGO
dLYNw8EvqQbb5Caj8CsWtzLjMq2sk+y8D1J1YJmJWfcXZ2RTZ0rGDpYWwdU1YOrMPEgjN795ousJ
RMz/oiG2OaWJeR5a/zksliZyVP+VlNYJ5dm6C4y23435iwhyF62QzTcR+tuCMemlXbLrmld37YqH
hbo2fr3IZOq+Nk7VgAqeB/yPRJ/ubOnytQqkuycT459AoBEZ1orPvVrjZDT5ieovX0DONbmDrNYM
RqAcuG451R/MdgV7PLlduTIuN+Jb2OhPQPHulQ9B4Xvrye2Avu0FUs/J3yDGWIHWcbqAsd8NhvcG
QlPGEOjM7darP/0qFKVeWZ0C2RKPyla/H8z0Lk0P7tLj07PMqITe2eAMQ9xQGgjEnIVI2pJvCKHY
yk7EgsG3YMdyEQFaHjkcMe2ykYRru3P9/g1aMYsLxa6/tJFHCposOzCgvt9zijyT1hV46aF35ld2
qmgpkwnjoMOJ5Vp/feFfYNHu7HZ5dUVp7q0G0gSLIE88OaK1kwy7hLdwG6LLdjBd0ClOl23P/u86
tnnoAI5HnYJ2OIrspNl8JrXiyxuXu7LxLwuO6I0HYacCTp3MfbFz9+QP6ZeFnOjkl5yGhurJki7v
w0Lt+5zJxaRjdoNA6MXLS2ScGtzEbDSBdtwJhperXbhzrPPgNGqvxXCxHfs9K61rWHA0LxdS8x/W
YVyoxSHbas13CSW9Nw3tA7Go6a4U5Z0cSEMsSUkisPLiEnsMYgdBb5CYj8DO2lhC/uvQN2uiVZDU
s+PDBF2zdXwYZqfek/GBTpfApdW1OZPmudsxAfK9rwh7sxm8OGyeCLaAPK0fUeo/9rn1L3/LTf62
ma6Pfua/Ft687GelD+Q3VCc6PwGq0VVHvpmfFLGpowr3Bb4uLLK4cUUafK29IGNf0nSYkBhjieBZ
+OvjEuZ/I9kQBEmO10yauxBfvYegVRrBg8j9NcoD6NrEk5irC+Bywyyjun27+ZY1UTgbMAfeAO28
FE5pb7LOIVOhWN4Ha770+HoG26U8wBdILbjAxwy8rSFlPFiLI2EBEWcgr+ecHxsSLmFi+p1vsFg6
VXegXOIPgYgTMWYbW8Sq41abbxpHsrTbs1Fj8UQMx/CUp28E94EodwOixPGnWx5Jnt270NkDPHBh
esAntbejAhLghjCLgmjRoZGkRlXRbWzFA/sqxbhu2jdbzPehsO7rXohNZ9EMojRW2fAm5hlRNQE7
vf54M9+GuWq+saXFkaRdSLFlK+R/WYBzSGINBp/jWVBsomYXfkonSPcr3SN+Q/ifHB4nJ0GTMhDl
s5zoH4l6BF+UXO471X/kJfAsJVUfbtX+memDH0zsA31BB7aKrcKNSgftUlh4j103vhaz9e4SeL+Z
2pL1LTtrxBJGlnwEfvpbu9qNefVOeDzPg48gsQ1fmyQrDxLUhZSrG1GfhOBtqGbFvSmmnzrDOwyM
WWnjvZm5Ds0E+BuhI/78DNW7RQpQuuKi5UdjB7nc6ZDMq8w/j1zK6HWplvCNwkfn0r4v64/MSCB3
bgNDoHqYUhQfXMPE53v4I4g5/VrZYtnEkotu/f9aQhAix5zPk+tlcSvznzowfwGu/uVheYQtlrt6
Qt2g5msSZ43z16Qoz6HfoVOTJ+5ehapXaWBGJEBtvXca91rhN+1dceJA3hSe123ZzyGIMX4ZKRRJ
KNiT/V2+5Lsats25Lc9rgcu2B9p32nTfTZ9FVqPRXNN9gOB+my593MIPR7dfga3FayrG1yHvvpwq
/UGHFI95e582MryJkQ9eCGag7L+kT8EBU/sYzMnz7SnNtfcwLn8ENCAT68Pryiy8EEmrZ/ZAPfbv
s4FzneRH0pQFtx6HZDnzrrgFwLwudzh8Hz0CxSNCgYqNF+o3P5cPeAeQ0WA7rpH6vDotwXs+6LPv
5TOwLK73mhELmcyyDXGtQCJlLzpAXAlbMXCABJtOCNAED/RgLcWuHisMwmDDm6kY68hAQQMIjhjP
kq+ZRUgwo/vTmE3ebqaanW7VX8CUt9Xz/utq/q4ATsOku02QZ8KjEJewXAY//0VY+68WQDkzSbL1
UPy3crNtTRneN5kvd57Gl5qNHsapniJpKe/54PfB5BEWnZTbqWQdo7o1TNMsysqdcTNwjoAmul42
rtP96lye1iGrEWc8Zj47AIGN/5LEe3UendC8hS5++/hM92tGYI9DYW9ezl3kZeTYVhIzvx4l5npP
iNuKs2H2Awaxkr8VEjlWhkdwo1NdiNQN1fuIYDPqcqQJCZkCcLiICTvyhruFs3I0ru1CYuy6EvNb
iztyCMgBztz3oYdQD43blYhuY8B+xUPXnAtYiEP54LkYzxM1QXIRqkvs/KQsF7KA4cueAdEzm8O4
Iu0wShqm2WHc+0tzKGmp30DcKFkcRyKLa5XyPdUzQSEh1YAkxEQT+ujZLP7TmoVYaCori8WNffGE
kMA9W3K48yfzyr/Q8HddiwQlNaCBzfuELgCVVwuD9FhGK1n6vdcRKODxG64+SNABGuu+raB1Nh6T
eEygRKSH4dy4rFcTrw9ljMh1YAcPmZlHVc/9XC2lu2HwdkhS935VYj5bRvnVcFjDj1nPEzapje0R
iJ00zZdWzkdYH1RLzFk2TFWUu/M/kk4I/enRhiwJmhsCoq5LdcP+CkokrLVqz+7qkycBj5SZH74/
HbpwicsUUQyb58FKVf7o5ONXXmMvthP5m6z5c5PbDqyrfWwrswcPp4DRQIq9Mau9mJLmwXB/fKv8
CXr7OtpGZFbMSVaB8NcS6x5dqH+anti3r5MqKNmoFxlVRkKYblrRyMAWYPncFJqo1ljByfnjcKqE
qQ7YxLId2vdXayLdobO9oz0ONyz6tADK1La+DIN27kL0vQVu750vrFjBma1pfbZwUHFMJycdXsA0
w0ZlB+pz71ubL77quoBFuPviAcRPUcaEtf24bruAlbG89qI4NgqsXZPSWgDDht74n264jSj+sWDo
MP6NJ3+xroDj8K9LBgnaNtiHwnXTO7iB07V8KUUeIy96rUb2jmIc8UsbXA1VH24lpmdIHT892iJ7
X8xjdmPXW2m6FOWgk1FZCn1jlOYm12yvQYei1UAeSbhcurFownY4/lGjzV+ZTC8WCElhB1ujQ+Sj
WQnJiM+SrSdKPxJzc9byVDlTulcDLpfFVrffdG1GREqfl444cEssdEHUmHrdwdsoeza3eKPu3ABh
LqiBOhXTtVqad9MzzBMS2ztCd4h/c9Wz1+XNcTJRqYJFYTZa3qQPcYoAddoNmdNGiZlUiBYInszn
At0Yumo0qucwdcND5jaUeWZJhGE3iZoh+8xMVMx2akhYXPdx6aFlkkadSq0fVnUD1fm4m94lazlg
5PcVAr6sMM5uUaK00m+D/vJq937A2RcPHcnhWdCdHGIa0IdlF2ftiZKyhb1b/OoehMlgRjHRqgF3
RApd+GEgQIAlDHpg7XZycuYtRa0enOkPCoF9ELRqz2KM2rDCyVR7Y+x0LS8yHk38F3ITijXn5DVe
scRxoqVy2lq4I3d++F32pEggojzbGk8mdYxA2LW1r9JyW1XJHdtjHid+NXPINptS3AwqTbInd+wM
N93TZzF/irzBlXWS/aCjhecS453eerYlaYbpv0pr/DXrWsYceqyXy/KSt1Ri2BXdK0XEb4hr3tGP
VuKc1ta8tj3zZ9gUe1zuPXO6zReFNcdcAbVuWtpZQWiMHkkTlj1dbbwTHMXdbc7w8kil1Dk5Bamu
hvdZACAASplI3fMz7QtE25rhvSLECAWFfjTcWe7t4tmfR7YfoNQd+ogHoUYSRTz9r137JzpvR/i7
GeXhuuzGxeT7ta9ewIJvD7lCQAI+YPVXm+pajkbyglrzMFZZ8zoQhL/LxnW9cpO+T8EwxqM3ZVhp
yrM7YdZYeLFXKfdNEZDOIphSuF6QODnOfp3owQ0MPrgsivuyQWCXlBw/iARnhVslcJ3ltFh2uk3V
62JUBVKv8JL5qCTnIKZoiML1QH4aLYpWx+TbwRLXAM4wdfNqBVX1xrH67HetvVn4Vc7upshXtZes
JLBvjIv8ZwWpfmuYA2xmuzlBEerP9p1NEXvvZ8gWfLuP8rVCN8gAlFQBOvyERwSQtdU+EdLhJ7lm
7K9hbzO78BnKZXgzA3g1Ui7pj0zherqHwie3zZdwmoB3cdcmNycGbw+Zg6c5oyTbleTsrIv2T0GK
p6wJLvMtHHN04S4n6T0FdU/EY6mZipPmxZ0GhfCcoOqWWX4O7WAzWtMx9H7wF2FnJ50p8rPwDVD8
5hedUKS1uEe0Iw/zGAA4lN2jyDB6BOH6bd0kylq3Ic9TR9dERpwZrD+JLI68NKn1oN84ykumrszi
dHsE7W3uZ99iugNHsrigErAFTmTP3GcLL16evVoEQ+npHCyotgWdm3bGKFk73ikZvjsjnC6LRR1Z
7/0x+kDcU8IYd8o7BoofzKIwCg2ieGuluJSBAeR7c8iZ7WmRL4TWpXfop3lv8PHOElMC4nY0T7qm
X1Dxj31HK0A68oKmehTXsQkIgqNeqMH5wuaYb8y2EEcinOK0xktKrMMdR2x4VIGfgaSU+GSYmTZe
AZA7Zs2AfqZgbQn8l66S/qalCQbpyFV4KzyAke4IcM5JNOgI7+AI65Lhr1PBvEty7zUw0FSUyGb5
5AvPnksaDmFKxt7r1ueE7MLQsZgky7sMwVvEFFAh5GABdhvzJ0Di1M/G12iiqgymVkdYHRlurS+y
o/TGa8TVqzFFq/pmpoAfl6XBBJyoI7xCV7jM5PmNQyrfvHKt2Kt5MdQCDjQDZyCE4z5aL6n28q1y
Gx/c5DzWHTLbZkVJn+pvoyIlJ5jmH/JI/wOTRhRlO9ugT8ztSkDmaSH/I1zNB4UNPjObD8vSHOlr
rB3/v8JAsIp0qyGlcAINRwEgmqpjuDoN1cBZmWixQRWzjtl/5ZyQFT8m34Ed8ge4tp2hHzcA0FfO
puoeAjjqlUNwU1HfoWtgn4COTAOcdSs/tK5lvjEQE8dJMmzVKjx8onWynWZysEwrffYWKQ72zY/T
Bp2BnRRIh9ISpDrEhG40kUtWYaZb7PsQvwkbOTluHfZZsNV1t2oE9NnOnjzv4Hf9NUkKd5eZzMSF
7p88QzNSLJzBk/NA8BD1YvI3CPJ3FcbuPJFbsfF9YqCK/1qzec5lXwIVlL/51NGPmph3npvj13dP
PJ77sBEPQ9N99UAcS/2vgIma52LXN/3dOI4vtxR3/AQXZoeHOp0+CrShw2CCBXr3wSiOi7hNrNq/
phQZTDp7vplxmpJl2ShxyDWjh8BTbYN6+PBsDDuVUX3OswWa4Qc/wtARSrrdkqWnFPWNoctYFjqq
zBU9C645qzUuUvTzllz8Z2v81hOvWCb3sLEfRWc8FigEBSi007wSEn9EFMkcSWvJ0tgnqOhoytKG
Hh3X35RVfeotREAs0ka1smGRyicFaaJlVUQpQCzLMRUORmVgCgzvncA8uWb4nzWb6PXXd+NGfSyt
sx7d3r8DDt8nAyCBpZkB/BIwAsnTvjcGPl1IIpapq/KAdY+xYKj0YbTXX0vH8wArASXH7gb9Jeb6
WPmp3i+pKtmgMSlaOXOba5nb27IwdWsX1VbZHgJ/R/8dZULSsqK5cL5Du3v0l44YVvhBXiytnlLy
rxzyThqQOx5xJiW7QV+IqAtEy4l4bOJ1lsOBiWyJ+m4btMNNRXT0i6Y8kuWe4lfoxsh0en9brfhx
VnEK/GDn3QKXA4csl3y8GIl7tQcxk3v6bBdDeGmc8FkPzFu0tTzTfHQRI+NvYfGrH62acNJWfM4N
wuM06eN0TjvA+lQjN5kpY1LLY2mCWvkh+YY060ROVVC5Y4VR6LgbN0fprJr1zi/Vya+N18TR1z4Y
kb1g5wF23NRDQ7OI03GeayCW1uNXZYvwsZAF65KX7qzUuO29v0M6XlKznc6DOZMAFYKq/YRAVRFB
pCm9ObHreBfi0btYKQS25gwnZC3ygwpgHAarwNe06Fgl6+9A9DDkV0+FU18j7OjKlwomnauuGmLh
UvnVSiv27UzzxIklShS4SIhd8QZnz+GExdOhmw7OuXf1L5DCVwucf/X9bAdx+IOU6K/QpGlWTbh3
u9+6Gd46byl2S9c+kdWDMVgp2pEwwOoraVMPnE2sOi67+DAdBt2es56hWaXjFnPYS92h8KGPIJfT
uVyJ1llgaXA3wIPAkhKtmSDYty5yxBNQuu5vt3qoTKp8QfHnQashtvGInWK+NV/oVZDEwKVr3FLF
sg8M1OaQpQC03Q/jpBlNNwLabwmUKMpPgE3CEvkDOUkQWSaY1L1F9w3dJUlEsRn/JZJzEpe2ugbl
nG9KH1eh2ZgyrsjaER5fXm99DJIhFUvwJgxCegHMkxixPqYc8h6mmCOCkTsy1wh9TEva9JgFwqmW
d0amL8aqaXhVCMeCfIoE4gN8MMFWKefdS4ga4pPb5ivuv3Hv1TFADQwfuQBQ59/ZiJvRCbJsY7kI
qCe0QXXRXcpBNPFUOqe+pl6OJhcSjEy4pI1ttCbFPnAepaBfzeKcr9dhvUxpdxogB68UOW5SJtOt
mZHfavaErbgL3mAcME2TXgfmA3ab924ep6igqDbOsIkTAZhBP675US9in0tw6oa9fpsazhJ1kT2m
jJNG+s9FlDNV8HxYOKKCL3HsEIpjF4EmXMty7yieEFq8sCeBAfKy7Kde7MtW4sCqigWwgksvS/B8
jtahAuSOSRfDSogi3iDHQU/dk2qXY+AZpLEU3V4uZOHg7wmtCUnb7F0NGb6H7GukINPv5vXOSwMr
vxZIMT0Dz1bWTvgX0ObcZI5+R/pNvgL5yEW9s2DHXp+9jiFebfAUSgFmzlUtjgLuFv8T/3meccwN
lSvh0hGRoQ4Ywv+JOo8lSZUsiH4RZkAEaptaVFaWVhusJBDIQMPXz6HfYjZjb2b6dVdnQojr7sdr
AmJZyCrLW9DPI8E2x+v3if0Yj0V1kMp6znybSZALDmos3EtCFxcsOFdQxJdtUhc3ZdsLXmtegKQD
b2g1OKBrdWwsBpy9iWzOrBLjKJ8QtixydCkGiLmv1zJVCzWr/wyd6UBV26vSxNcZDnNaC8ObsgvI
nkmic8reh3XOScNjWhOkuAZG8D94mPInVQimUVbLQdk+BE3W7HtC71CZ30Q29JfG+c4HjsvkshUG
XC+z70ckTVyz3mOhhT7wYWyzRO6ykncBs+a4q60IDhjfPzexB9PCU5TPxX4Kx0+VUcg+Ou9WxEPr
zMMHxovLFFegVefmjlalZxmhEhAN+unskHkBobCyZmLQBkDHCh9yUF+hhiqqOid/42Om2KFXPDdy
+vAofME31T5Qw45CbMfOyo9MTHp5tg/NeFrHPVONYpDRKkzUq+LnoXELgAX4iIeeSSYGVT6EmBoe
V8O7RWGlRMK70fZNgetiG8+DRBtbBN1ixuDMUa+J77qhvOaBcXFsvVj9mSKWuBWyyNvyV13QntaN
O9b1thLyt+V2jmcUmH3s+aw24NM3QczIJtTD1Q27YB22OXI55ZMoQsDlLbUaLeVzE8CZWIEe3ng4
LJtqPqTJZzk2IWsiy5jPLzZxVWBLih6haCHiSgRQ0/N+VRp5Bw5rq0yx5rh+gNEt8E9cm1ZWpA8D
jqM9Xy+w9BHxDXvTYhTKVraa1YFArMdAun5QI3pATF3lKkkxp3g0I0k53rpE5/EwEWLKw3Gno+yR
9XLeq2YkWdEtXZuxvRiQTu6ASbfOuRWEaaE2sQXYW5s9pwDMSCg4gj++gj3rhIgH8dxddRFVyPfd
vDVtlS5pa/DnLa43Qh15HchVAGMBV2ZWksO0+dv6WwBFbzoNn0fle/iVY6xjojgM1oR9rhb5prea
U1oa1250uTPlmT7A6l5ZjI02FSj7VXVIFuit7WI6syx4LxVjm8Lj2tP2MTJ/QfCtdkGKJNHGhMRZ
uTXDH686odLs08h195h80e6c4NJE4pAY7mMbaJtxPHuv0+OmDQWqrx+nD4FrPzDyJtCjwAeIpGTh
wReJ2bRU4V3MAZBMum7uw4oltyrtfhVHmb4Z/enRWMJf3djbnKs7htaGuZ86uLEGzhkCWUfDxapW
59bOd5twY0X8ai5/1UIGoSGOu/dlzv1NY877LqBllVPcfaUMCDIFASehEP01I7nwOplJ+cRF2s+5
kmtqsxlD6Fc5heWJqSATOxjsG3fKKXIqPlyTbprMnYAY1SdHBC6Xhyrb6TGBzD13t2bvvCNqPRDw
Vusy0DHZLj4TO/tQftkeawIwSRr99BPhZzbMXWaxdOWxf+wnepJVg027BLG3DhUNyPNfWjCddZj8
r7RxRMNHyyzCL1MDi+oUCBfTfRA0Hayrvr/EIT7iGHYj3aIb08PjWlLDuaUWFK9KiilLP4U1VzOv
itkHTCQN14EKoJ5Cuz2iuF4tgM0YS0skYMJeaCHqWgwebOd4gnQxhVzLkG5axwo5t6kvHKLRDd6k
WAOmzxoXQY64PsSlfacSguLuh0Wgd1tJNS8j6wNHzWDVuHUBnct4iaKJFmdU2yMz0E21pMpNbAar
wQMJbQ6/QEPjrY/XZUjE7egmF6FIQAIcXUmuJhxLlU+kwQ7wiYptFTncekcVrGtnuuQNiGFWyh94
6i/Snaka7sn4WfV8U1RAkmNH4jTw5JuBZWTrxemf72ERAu6mae49MR1ooJJaMCFEdIzcqka34wES
jCkjl8GqrJia0WU4JOGdgBxXp+S7Efypu3Dym9KhOp4mh1OQAhk0F92ip7GB5ddTzMJZK5qsrz7b
TG5M4k0kxLdVmj9GNvmSbMD+6yW/dtvsJqD0TLVPTaFwbtQUe6RF+p5LBIhW3LJKDlvsxE9zO3zb
ibVzfWzMUgArmJ3wtip7cWhynpvYb99qE3xaRS3GQiRIWawxymhIID4BZYRFsoeVY8Akw7FhTOGa
KtrHcBzA/FrMGfy6AXzZXa2ecWhdQOxz0vZLaBhIsnpsyX+s5tzCXsw1DigDpinjLsCBu65rmMgq
K04SSEXOis6RvcSmzH4roj/We9zudVfcATzddCJ/Ijyzzm1jPHl9CXsvXvBVqbUCg01ojh+p1yBI
e79lRBKDUwwcCL5kNYsIB3mlvIfKJ/pQdPdyYKQRpIxSrIGyvyxNuWwrNCALOh+drrI2DrlvvVZY
wSnahWJIDg8cVRDzcuR1juZHkjOY3NssxzegXfC3184lqB5kKnxlSAVWFXzfBKUiw8yV9sRScLCt
VM1EgrHBs6QMREQ9GN6OEKpB0SZ+N0bJNXwQ/iUX1uRWG8Y3ftxbJ56/B80lFM+qvUlxBdNS52LC
rs5F4P3hzWI7kkW39eVLQ/BlExfOV5mGWKcdcxfWhE0aFjK7Ny95Gj6mo/5yvIqoWrNCQHyunVsQ
yfjGK14fwtPXPoU92lpJsOuqkyzJoyJIreMJnkSS61tvwj1h9uG1Lww8NZk6Wwq8X+bfJXOF68WP
7xV/Weag075YzFDcM6FSioRNSLiLoeOgY19t+jJ6iqaSEl/5ygi9pLyxK2emBz7bYynmdVIR1oMk
8JxPQ7sfApoC6p7pmGRqvHHC9GMkF7SWirlVT9jR8xZkapyQdQYRsZZ4Jm5lS9iHAmUHnfpKRill
kMbhgPRoV+ifsa0aDuRIG+5lLNmPhzD5aMcWebM/Glw1u0a++/1fy9QQ8Y+GPxZrL5mqtVyiXrGA
/dNX1jW1jC+43Ks4IOYH3v1jIDk5L9CLdoa47TiHqBvObGiyH/SmsSe4h3FF8nLCRdiWtI9w6cNS
mcznmetlOzdrj+kRdXAnW9S/5AqeHLwL3ZR+V569/MusTrEfpqAugkva2RMDYbHudfjRCAK6XET+
uoi6IMMXd9ohp1FamI68ZmGkaKiqFViIOX/0crc9OjDGVtFb6PAraPnDne2XT2FCBI8m8B3i5tVB
VRBgM9wKIo5nqxfwEdwFrw0Yt40M5SbGp8EcENaLKCECRQeP/2dFUM7BAMB0oZO/jAZ7VBcCGz9T
qu/odGZEGVnXPK0Icg0pjfHxJRf5eTBJ1Da1xkykb4ucgx4YpF3Vt0D98d3oJDAZjkw3TRl/GczW
ciKyOIHPqf1UyRxAHUajviL4gDK5iqLwPZ9oZsPOfRNV8TXkBw0xdBj1iNmb8hrF/h8TK93go1yD
lOs3Ob0kOKnVvbsQIBzMsSmQl0yyqHR0G3LcsK7wGl5BnSM0Re1XwS7QzhU9iOalGerfmQu8coel
PVgHfCnubzCpn0CRiCIuDz8pYIzshF+laG6nwNxhvTz1YF2DvH+b1ZhAIWafs3a269N03RJUbieP
8nM6qUEN1BBSxrvarC5lVfDR1zXz3vwBbwBwGM1RNQ73Kc/hdlTDHXGeOx2zQta1ZVDA4JCgpzeB
CKlnYmZmnoWaw3PJwJsGdVq827iVXACQAN29IZcQWp+8cRq6FhlTS7a1p7Dzn1U1mtvKnMIteQrK
mvxTn5hHOb9YU3fMAj/mosKZxLSZwM6ryWKuEmcwhFwciiD27zjC3DvJyETX41IyDccGwN6oa6D6
3tm27GtCACCZFvS+qJ/yqb1URvHF9Pjebs95kD2Huj6FWYAOz6gHkhte4teBJvPEEIdWj7tWI120
9m6uaX7gx8Cgealz94+iPE6Y5P+TZPicq/4SdNhdWrnNxPxUwL+QE+Yx04Lw4Djbwk6ZA8XfgTG+
hkDmTcvgD3O4qOH5touHkbVtSu8JfhyZXg55uanKRaOh1LmJk4vRtVwxQlwxqFrGtFPNfOoy55lP
/Fkx8x0NSmwr+GprkasXF1MHlBbWD696H+l03LD9QquaJbzcdnxtmXpACOX+qmZMleQhtd+MG4PI
4hAc3abZ4Nzd5BH4t4LX1Bxxb8/EVBygq0jsyw9n1oRWu+CiQ28dzYz8ZcSI0yfzpnz/zR29jzCI
OLUmw2+RFV9W548bFSVXU7+PsA8oD1nnjX9Im1ysHRtLdO+8eT0tuRqKnKQlxyrkGfTLBrXhNejr
TW0nCB+HwZ13Uzg8h3l5l6jx0BO0cVunxP9VvZFyxP0q3sBLXUoz+ibBuay7zh4ZkhMt6gC2pHqD
ECrK8aOaeR/N5mKi/PCc8SuGGE3Fiz6X6xSSnQMDjGjkjBNgYrGyjI9AA4EdbCgPXVmSl9M1e5u7
TbJ6a+KmYk08Nj6YCwxAcWw85Aq2O77yk8pnDiip9WoYw/u/D7xHqMaPhcU1hb4hFTqBvSwXNQ4e
mzEUWUFE/eeaIq2CQJxnHpLub4bGEqnyUeoM5t5KDaQ2xxjWrvQYuw0sAR0ZalbijTHMN3XcMpsh
SyxidVQ9qt/yTQ958pGO8XPPBWtVtQSQutu4/bahJhG/oUFXlS+W7A+mTwZBYhExEUk33WADMNPV
yc6Lh65UVGd7h6gf1mIU7N36UXKN50bu27vcNL9CTFW4cAWlm2O7c1AxL1qMNziW8AhrZ2AAnd+X
JSxu0qSYGKSxBUKClE6Gp8KlpfV0F3Y5cdcsusTtsJsCIDBVYDwbCsHUkxKpCp+ruk/7aTrOdXWV
gCc5xXU7V+Kc+DfhGNr83ZThNo7FrRNiJWOud0Hr+eoCXoChfGtQm/Ku86AABQpuvQXcIJuekLSU
37xETg9K34te/EUIqgUcTIr3MAzeeYm7J5A4rnoxbeOwI2vwjy4nsYSORx259yqeUkoA18IJfqOG
F6bUdbL2fflt1DAOmBE8p1xd1g1aawqsUXSX2Pap1Khxfwuhbt1mV9dkZUYvfKzAyTBD5gIVhz9U
q2ECP3MrpmfFXtd6PCA/XXQO5S6J74eszjZGMb4WT41L7ztXhaaDaFE15pklG6ZymcP+o0wCWSb9
NLLivnBdffDUg1cW94NJscK8d5S8yNH/GnxwdqMk4C8/6MtlFDjxRDsCvyAPbDEWT5lFl7RVA2tJ
qQQwY72pWutZOzkybAV5gq6ck2OgfMYFGF98w/h3rKdKW8PZdRH1ISlOG5FzaOP1xphQJuIk6BVl
ytq/91119HH6QoSlXgalJzja8AlmewZtAhZ5ZfUcrHJT/tktHw/ETusGQ+iqCKZzPeGOgZLkrpQj
DvCKbmwxfGK/4rwZ17/V9BSMimk+wyzMFe2fm0ZgssseCfqxZaqzjs24OWMTMbX94xjjEY82muDY
aCxs1a/GILm4Yald5vaQcSf3+DkwyFsIJfnS78dM3v83ao4v2PP1IZmtJ7sZo11PKtOuryzLOOtj
Tov1V4yavmnYzrYt0+81ybyPZiZyRZozkFFw6H0Op2RYw37s11kX3rgCRkLns1xwL4ceEe+zDPYy
RVeK5RBfVhb+xZJHAsvhahqZaUYD+liYMqJ261Na1w4QJuAxk208Tm192zva2LOZ36sp2caeczV0
3W8tw/iY++wMzffN4aBNulJ7XNe9CxzZpXQLil61l/5wGYRDGilvzuHQ3QQ+jsmmbshAECVdZcjp
82Du6CrgTJHZX1McsXFgfMK6Qfc6J4t1UXTj0SvEpdT0/aCsHvgGUpOrorTUqUVWxzWD584Cv+i3
ib2Zk4Pn9ntWzGylvZogI3CmxAz/vCpvVzZi2t4yuDvVk3VwTA9wS2MQ2JaMsKT23FtzPgcdlvd4
SjZCQIzgqeLPwNPECckkyolvjPPve6Gs30rY2TkXAz0zsVoLpvmr0iV6jVZ2mkxj3nPqo3zFrIhc
Y+uRXo35WUmmfyCRsGUjOFjzzcieQeFSR+J2XRtJfsEGiaEIxQsYAiMN9hkKW9aN37q0yhcn7dOi
ELgtT7gzfMam/dS25KJEnS2m+IVNeRVk0U+ezYHfdAYkGX+Yyey1d+YwjoxlvGYDAf+vmcZdGXE3
FKU8InRde89+5MG3gAlbJKTz/BEuyFdpmXvIEAyWcm/cdmykq0b5yYFoKPpAewuNh8OoCeOOFNfV
N66mGcIHnaybbo6+RJPdNtWgsI1R1ImwvZ5SpA3Qpd8Sx4Q0Dl1DwREZF0bL6q7teLzmOm7WiROc
E5NLfzUsdV6u/BPm+Owm6PNcT7BM10eDgO7KzUpzX/nxuZ+yI7GIdWMbze0Y9ruaKTAHUYrlO1aH
KMOsU3A6LRvNtLYIJVMBgslyLF+hjPb7hsop9CykxcjAYFBX/kYU9ZW0wFPjG5xJBuRUJeNmW8Z3
xCnRBkx8/obo+dYroL080vjBVnR44UCSzltnOrfefO1J2NHjodWmix9sbwFHMf3m7NJvJQIhnTQW
3AL41k6nr2GWz2xo45GwSIlT0DDW8zk1GBWE6bBWLfCDNnMmNF7jG1M5xXXuRwzCZisXi6Arcajn
yAaJ02ZHH+of7RNIohMsyLWRVQ8dZC84IDSxqabg17OHEzHjoNO73qsSYD+KsZG7PoyvzE4eHe2J
9bQ3tf+cYJJb92AqKR/V2JqJLXA2wOEzaG9jBhn8G4D3oRZYHPBA1EEDvpxAQjUOxLncLN4BAaRF
Y4G0GgZLI7DiILfU1rTIAGflbdYMuG8974OJuk0WNOXcI9uC4TMSkVP6YIkg6gzOjWi6+KDwra1i
bLTxRCSODqyUqLp+cG0AdfRbWoqgVVV4N1Vlkd4JmBkEKBlDmt/bPqm20uk/S1yzSxbpPA3zs9/a
992sYWSEu7bxmz2dgX9TH12HqWfB7t6Q0e+toQXd5rTrcBLF3rcp9IVuDAGfdzeI1KnH/zQQpg3j
+qEcglectDAZ+1iuqzWancdgGCoN7ApMOWX/Q5aAwRjqvRvQkYdJSvIcGGsOdSm/XRDs0GnpAiNu
PLlwO8ksSB+up4eoHzxIjSU/ZqXFKO4gss7Gn+3rT+FxoE7CGvOlOFh289yzR2162V77OGSIxvB/
aAYCvbVFMi36JTGO0yj5bAW8FvZGeD9R+8Qx/wdFa+9odRqb4U7T1gWlLP1GoePTkL9ell/z1tMo
QfMn3sJoZ3BLB2ymkmQTQBS9d0KUuzo6ZP7441jRsJdm/GolfLqx8WJWGj63E6znHv5YDfFsJbTR
79yg4KJI4ne1ODi1k3w3ZntfGIIyZqLvrcuoB8eVh1fUI1hSBsThXfujN8Jz3fB0RWieWPDEW0dU
L8rga4oU14xGN1wljItw1o6P+IIg6u4DbtrIf83MV8OG1yCzV1PAroMxH73l9Med78VYItTaeJ/T
8YElh0q0EKlmEuQ1R2Y4Nn94hi3GjUJOJr7+dV3jk60Tsqn9Xc/OsGstyVthx3vspm8FA4TcwpJV
GB2sDNY47cAndbpn2c7wQ5A5w+jdCpunXnJl81gZCEZj7U6y30ZnIOv5oOoUMBg3/ucaEkzoJx/P
JXTzVeDhtMOa8F4nbgefIdm2+TL0GYFARW5+rOSdrni56tHfF4BSGRC1zEYVywGZQOSYJzPRZydo
vU0XcGzQebRzRR6tPT/8lBWPDJ1Rfy7CPV9LfuJcLAK4rfbAjY7AC9cZ9nYeiTvICTWzeol/FsxU
V3CTMNJxnYv5GPk4WPt8oJQe1Ne03II0czjPqT5cb6DyzgtZIcJw38/EjjE8cuZlc4H+zFxjnrHY
x/Ftobx8w4wFtqJFi+Eo0zcKmfhmJuTgqhuvrYkO7/jsj1RmP1shctPEPrIi//pnSapdnISQOPmA
dbyvvenRjcZ93GEumGYfZeo+5hK6o+cNA4VUn7aJYDRXyfu8MPWY/PGQwiDIk/TG8Tom67wqBU7G
3O+PCFWP9UCRnuzLO+Vp3J/lbSAw0SJ+kZg2f0LWsMECdTO7KeZdn7Iumohv0qbiuU0OHdCeU/5N
hORddMRglbdIBGiCIBjncMcS6Ca3lIMca5shLsN4hqll/7Zw3RH6VywJTx44ag4PDOgijhBpiMzR
V+7imgh2+OquXPz2OnfvsgygQchTNswhqHRJWK/H2/fvwutTY47Yy8jJYEpod1/5GB911ULprIJD
7Q7jFn7iAlJkkIOCwlfdF2uqsr67zIaaxYQAdJj9nvZC4vj4SFJr3vkNKSrdvpdJ/R0sO1AsZgE4
dj7r7CNDo6Kji73RYzK8xQl1JWg7im6DcxfIh6ZdxpY/kbDwZvjZbRidqZyhpGqeUeTtZq9g51v8
LsgiztFiyrkDqP4rkmOd4c+wU0bhpu3AJWmHk9U+TDyczNz4YdXK453muu7lTJpmbiZxc4dd/ezO
MLg72yLxwNkyIULBhNv+Krl48dJ0LfObPLppCsqSs8Yh4ZHnwPIM7MNePt5XArZIJiUAl5bjVkTy
V3Mogv0LtHURZLFPxqwla4AtipAYXxr+W6H47gxvwOaV3IxB7O6G8dsUBN4NtYw/BQfDwDXQ1R3W
oklmz5UY3ut5xCHtT2s/HrBRjdSwZ3hN8ABydCQYCPsuoSVjdLAsNe1NkSbRdrKLVyLjGxdrzbp7
xfP+WkAAgf83xpsuqs+Ti1gD+Qv8oe7AcSM686yjtWuPrAC0TFIyGeYF0B772YNr0y83J66FZggJ
2w+YuXcK+m/qyUNZT1v8q9l6Gu18w2rFH11jzC2JEbWyOtQMbTia8lDBLBvqZJsP1YMDBcdKo7s4
Lj+VTjm31dU3hKxZBs7WMdULEer5hrDZJrO5gVChDEeFuoZJYWnpnFasTYNpuyyp+Kyit5q+zeuI
v9x2jYem7n/Iic87tL5208pbyrrzzTBFn8xEXpzgZ+5hrQ4h5rjIlD2VJ2QPxtC480zEOYuDlBDt
s2nWD4MTc99bsmR22L8vi4bMoQROsfeYKXV1o/zbiM2fGfDiSqQIWshJrYemHnZ2xyzu1eoZlGVg
gsNkeLYJ4m9GPR10pn8yUGbbQpQPXp19dH7iMDRNYRbStbVJneKtGYULsKz5chjq4qCL2B85aTlM
D/zi1fLiZuO7ZJh6rN7T9EyB2MgRKj3G46fFOpwU/T25vzesgadwmcnXdvkZ5rwStXRfemdkezJ8
CjK5kSjHO0XNq704wqdy9MBRMmdaZDakz3YNnETdpFi6zbl4LQLojRxJvnJbn1SBqGuHiFY+35Fp
+vaaV5HuWR5TmnpzU92mtLYw+WTY0pNbckpQ9tyyhzkpsIqDdJEieRABY7jGyj7HeLodm1yt6Jzj
7jp7S3Ar3YYtKVWRYmPSLmtiGTU7qdwfioqKfUwkbsrbw+RDeZ0akiLM+cl+PCUC+mJffsscLlhp
kcjQ+MC8ztxQAQHpougfHVgj6JD+Qzi0bw2TezA4HsbAtVMlHpcOnkQM/8lat2a+xaYejm2wYmT6
V1HimRZ9RR0JbzYH63bVo2jDKRd8Wsl3wakQq3zJ717Xh8YDnoqYaKri025onujp90iMnyaDqsOE
ZGu5SHFl1RMhLKEIecQtm2H4dqDo/fsvQ+zgE62Bwo2Fw9yUXoBIVncS9wowZnygSXVTCq786cRu
Fs79K2WMW7e3yLhqjcuXHy0FtL7nPI5Yn+2rAm+/IfwvLF0b1TBiEh7XEQZOI7wAIkoohVw70KDE
/EVn5RqfFlSOoH6pwSTbTfM7t6j7yw8qK5JoUVp9OBwRNrNknTWKcBuU4lI3qPe49A3fZKRNitny
4DymzPYyfPsQ4nCnLz+wKf1DCY6f+IPFv51WdykSfWaf4rB9mZY/ObJ0vrUdw9t4/QYKwaq358eS
SA/0OnRRHopTDlprIiK+1Yn1EHOHIJB8dAR8MxKzAfkfsRcOLT5R9etyc1y5Az+D8khgOdU5m8gW
esPGGtmVOYXjKgmytVnJlwF7PCPC4erX6Cb1bTtGH2Q8IcRJ8d3TjzIX4JvC3MHVMnavgGC2MMXY
cBniGWEj9jY1k2G9UBWRps2Ie6WhK7yjkvhqaIdnJlskUwcwkYURIWcgHrN3DYx0sbs2a3OJOIR+
caWAhlkvfQ5ZSrtkvxTvJCRBd1j7V97M1ZZzkcHm49xosbZNWSHg4+QOoxKhUjGlRUgUOyOy/wIx
HZg3QRDoYrlDsySXDT8nQEh0gN4yTrAg+ZJHaGTywlwoudH9fiisp1n0+Jva8dEp3U0XZmIf1EHO
7gu3bQSsFxUkRd0KcoqTnsxizNYOB1rJir5JGGbug/nqGg694VzZQZIDGiU+sBpp9AGRwrccJByG
pSxemUZMt6CCxlU9f9TlUO2ITtbMbJcJ8vJN5dlrMGDuD9tFoSSrQ9ZulGtCUn+wd7kZK7GtR7Sd
snwXfnkMTUqE2U82UctPF1E4wcwM30AEWQXuKuN40EY4Ibl9YuXcB9aJhjt4HBQQwYZXYj2b9caE
aLdqExKuNssAVJp3IcN+3TN3djo+e8trX0s/M4F4c3SpbQYB9vxFCe11UrPemJ2AEI3caeiJRXr8
w6v0FReasfcYUwfBgKrV/KQB5WMUHVGFtJYE5cYxOmotH1JFPy2zTMq4SHLh0nBIfcd0V9XF/AmO
xtlZA+UocvitzKE6RLiISnOGOyP1kSFTwbNOSLTAVISnqP5q0LFW1hwUO9b03sBXJ6L2gmcIIhFK
G5pzMtE/mg3tmX+4MKXChQb5mr3ntqq2dUr6P5adBGbBpg2IFJtPHnFgO2ufgZgsSRiEOjeQ1xaz
UWbxbTO9TzDsroJFkKCe6EkUf21XOKjVtBPFVPnhBYQMPm6JWc47rw5QXcFTQUly1904k6ngTVpT
czVsE8FVJWAXY4fy9jp8HpiMig5ESPIsOr9BiJWPNmYv0cfbrsDQw1T2NdPFI/cS3LB8CnRLjZO3
sC52/3JriqqTqYJxQKwBn2xn3SQx/mhnZC2vHM7DLlN3zlq7cY54MgPvLresLa28jNuI3a8NmxGu
aT3PublTbl4dciGgWfXOqq3oXEennVZRe6ZqF69f8tol3Czm8LewG84P7VqQ97th+PLqLih/i1zO
am7LbyakX2W/OEhtcNdUBOZkAXYYuLsMD3iy5N36EcGe6zgJp2Y1ZShc6BP+wPsZcR3Aak8LN5gC
cj/og9YStZpTg1GVSq6Zgqlsk1Bee9weuK4NBQz2xnrQg/2TS95AP5/owJkTfSfczDuYM4EwtyJB
bjVOe/YDoe+IyD0YiuSsW6JXFSpEoaXAodMQz/OJRWdixXEnRGWi3c+M0odNn/b+vosCwHRh8kn9
1Uvd+91TNCNXtL59tcOyf2q7NOX1wsGLg/HITbB/Rdk7d63RMulyk0eFRdfOpp7PcoD7NvsoCTXA
SG3be9LJ4wcVttU2axiRUML7Hi7VaYPXyaMDNICHFhosMcdz6qrm6kwNw8Z+CVjMgBROpqs+rLlT
P7UybwO6o16Laf4JRhSlreNwG/PwNzxHbr8MvdqHwB/BJWYJTNSqr+qtMFpnU4SAXKntEidiCdXD
jJzgeSi9lh9/hWnPYQtswwN/sc+lwzawzfCILoUkpSixRTpVNyXu35t4mt7Lfqb5QLf+cSpU4J4M
cfaXpqp//2HJ6K35V8pGHBerq9tGl8SGVjZMHMjjOUIzCaQDpM4zmGSa3YzM9mYNfkMSBuhBmDPW
wZHOwMailzOs0DZVUm5jJ8/3fj/89kwTDsYsootlgBWpJTHiTIMjXv6n1DaMPYjLR00Z8bke8/Rc
OAyosYhmvIn3oV8fQmsmx9HJvbSojXLK8hRqKqomF+6WIWE12iYVhp425D0LoHNve3awjpLE3lHD
mgKIz+utdKf+NiuC/lYB3wTkFnK2H5YiwVgsJ45/Xw0njGrPo+TtOtz7R2lReasbNxLMHmEDh1kZ
niu4LYTwuOv/q1AuIgh4Bf/ejrbG6jacQDnP5E3WqdcuvyTDme2ioxMNTTb0IyVfhYtULuGk/veh
z7aczv88MsLz0tuAIhBniqdD1RqHf02gdUHrdmr35Kw9xTUziC+D44J+X/5Jyhl4WtoWpOom8NMW
VCR6NF7SOG43WpjR2RrcZUPKAO96NnUAXkKummbUg5UtiIWlsFgsPZ58NeIm5gvYOzB5mNk7Hjt0
+sbGpI6ja8z3JlzIQyINnEIMNyPL54JaY8idoCGi76jiaXKC6Cl/0MuG1tjUZRGV6l5nh9CaRy29
271a0agFd8idRXE5BhDWwn91aZEdp+emwRy5FGxG8Mw2ea3k0QSkCkcDo3jLwesk2hyjitFE+k6m
00sri/DU/vfs5ks2ZXmoUxJ9hyqQj5GbjheZ0EDnLk8uthV1MznKuM3G+gVr9HSn8ia5eH6KOiGm
5GtAYVklFb4dTIDloU+a+lxAsSNpwO879SBjc2IlA8dUQNECrAajPw4eKt799+5DRwFpb+FDYjKs
WNZMZNOov/z3I0J1Crf/aiMtO6pWCrPALioxAoH0/8kze3qdYEeY1Uj+NsAP05AXufx7EGunxhwk
rfzA29zj8hzVER2KYZI7g3WRHdHIsvgxVMsqb8by6f//VEQpppXlU+OFoKksWsAndtkehkb/eLFw
tzn1TGuLv2VAhOCGvbagjbTW65kA5CGuI//kWN+IGONlElV+zsFjidJprrFtP/77joDcLKlrJg+0
VpQ3s2k6T6mLgS2urPfeK9tNZnKNTLAAyvbME1ESzvTCo3pWfS23NEjwfUlF4TkmwpVtFs7T2FLz
JyHNYloPGUW14Kbi3F67pKKvlC0wFIG86gt9qqGdXvOO04cf6HtCKg8c1N27/3F2Hs1xM9ma/isd
33rQF95M3O5FAeUNySJFmQ2CoiQUvC24Xz8P2D13KDRRmFCENhIpJDKRefLkydekulF9yjmCXuLM
6aWC+2aNGzp0VIuDZorRAXMo5Iu6FdBkhD/bLn/UcTPNhey7b1ndl1zURa5aGtwujOvSLz0K/VEb
7jUlpwCjlsGDYeUnubaspSS66QP1T7gB2NI6XjmMhtXDixQ95Lw57dqAo5ojPFIBzgM+xXCUL+ei
MR+KGq+urGzOKAPqW47sgLPCJvsct7/cS79U0Spp4V48eq6lPeqqyYFFC74hfiXagcAR2KvykylB
v1dVNJ/U6oDSq3CXEDMH0ynu9AMZ0RtVSg5u5gKoRVHjhFaoeO9BnCbx75UFslm1u8J66ES5gxOJ
lBsZAu2vTaJctm0BWSnT4SrWHt5NOnxuzqPo4ImG132DUUJqeynWqYkWXF0YS7kr4tcmQtUWySvp
qEgJjjJt/hmqHwKQARqDngY8P6Ak+4jEBxYAQhz84O5g3bWXXVFl+qccdK1dobZ134TXhwGdugzr
JkPlCbq+kaY4asbo17wti0YO/YPb9eKhEcSW6xpsAhHrZ9LUqnX2HQHuEZLsZniiVoW9ZKH5B+0S
4dtoojhYdDgSRorK6aMx9qlKDg3/Pt5VFFt2SgeY5vIkUiZDElkv7D5v8q2hGcU6yVC81RI1JVCC
LkNSes1dobbpQ9Ncah7GTBDIjleJw01wkQjzkAcDM0ApukZRMZZbjGApCDQI/V2S+q4F2YiEKlAZ
P0gozqsWvqwEdcCLwkmB2KMpoY1u9jHEkHsTYQMCsChFREM81MSLdVU1Inqe/Z0ipg3LENymz2Xp
Egwzi6lBCaBpeyRULMPOC4x4SxyJl60Mf0uHbRYIxb0RIilvAsFFghilhuq6uYBrR1bxXCAvgd5K
4zSIaBzAcFmbkH0UjzlMS8Cq437pw/dgR/VRE20OJiqlCIZHoRNzhaVGBWY4ckxNBMVVSjgXnGwz
YyPjQJq2BUltbHIUqt1PVzNemq477E7ud6GI+0FKi2LZtVz2uXYuFMtby7qlLaxMXhtJaWyqSPya
yOozeURM6pqZdm8CELRklHoVlgbMFARk63ATMxmTwJOOfoujSwdan8s0E0CnuCe2pZzLgBclgv8S
s0NpJbgoUyKtr8t4rTMpl8G1ktZplIKP8b9yD+YvCOpwlCBcojz9eI2Fb/4Q/7pSua8J4hRW87su
1I+Xjgt98SL2jlKLzwrVKht0+oD9MkKUFg8gj9tnXodbQdA6Kc4XHdqduCup90bSobag7zjVcAOj
8tAWxY+BHEOlCMAgrB51BefA8S5quI0IuQnMGyMWfqUCuoWSliMC0kTVMkUGoK1Agip+hG9J7e3a
2v+akagDjkbRADLDpzZL0Z3vMQwM+1+tFBvYVdIsu9MKPQvXAbR7FGWoZIPEB/Zhl60vNnAK+1Vq
NBzbuXayRbXlCi83hoqMrbpBsbfwfW5liI2mmJ9zRTmS8KasmuJHQbneiDSqaiCRMl2ASs2vadrF
xNk6Nra9ZAJvzb+oqXtXSc0Pt4FEWpb6N4uDW2hqe75otXbVcCO1CvBvo3tGCAvL0LC5E5I63/oV
5pX1cFtZxRL1WhDBBYXgSsNtI6hhHyBbfuG0X36SqtRcotucYv9K2qVL2cE0zcu61kTsVLkeQTcG
LKzCBUWphFQ5s9jhQI+1xPDQKm+fW0XgkBxJKkNQpNjOYUIucg2nKps+yWDMpMFaiaofFRJZtued
Y72tDq2vZg7XOAc1TXCAaLgwEvR9HaLWXfd3cQzEv5C6Xca169oKy+dOlndvLxL26Mxgz7B4IHER
j24ixY6qYfKIGyhhYuFHkPspyeIDXtYPRsgoC2aBEiWYgDivHyDjRw707B02Rc8SYhALpUbuHBYp
Joqd+Bgo3deSSexUA2/FCAAymhTEgBiGX/MrudFgo6KFKmj/y0OXis1XPQDwkrwGGlXAOkRxy+gh
KuviNhTqZxzEnvWO/dI/mghgIwSeocvV4dNGJB523y/cBFAXHjDbvY/Qt5jsqzx4LQ1UxjpppTbQ
NVTBer7iUbbJCGqA57kKyQFsXK6Xh6C/flcLilq4+UUOLOGviWZAEoule70TP+kCMFQOUlR80ugb
YEd9iT2gVly3CdnBIk8pCKUytSsXCTdT0wBAmxTV0XNEtC2geBsMt8MbwS1eS5gkXqe94DiPYkr5
Nn6mJoHM9vOVpcA8K+lrmOUUpAzkv7h3eVtkaZE/cIeCjkcf4yzB+1gXcZsk4Jq1uNtRi3XPHrWj
Svd/ZipnCKv2njK0crAu5wyipiJgP4xe//rbf/3zv//rtf3f3s/0PoUbkyblP/+bv7+mWVcgsFeN
/vrPpzTmz9v/+Z/f+f1//PPovxa4P/2qbv7W+md6eol/luNfGt7mf55M6/9+O+elevntL8ukwlbp
4fqz6M4/y2tUvb0F/Rh+8//3h3/7+fYUoAc///HXa3pNquFpnp8mf/37R9sf//hLVoy3gfrXOA3P
//cPhw7846+nFzDX//kffr6U1T/+kmT576KI+rKhyKosoe3+19+an28/kbS/W2w+loo4FHYtKo0k
6JxfaFD/u0JWx9ZqGYquYKrx19/K9Pr2I/HvmqlZuqiYJpgDzVL/+r8d/+0D/r8P+rfkGt+nflKV
//iLJrJ/feahX4IsqYZqyurw/Oz15Yx0Jb8k/a9YVCoJBg3KaQ+uvPZxKXHal/jx3Sj8u7H3Dzcn
Hi7+/nAs6SwX8kt0bFHdoJiPrOB13VBPeWUZ325C/bgJw/q9Cezu285NeH+hehCEz1V9vP1caXjH
DwbGGPr0bmA4NCpqoPDu/QUFXxsDzMFQFrGtYlW66BZBK/vXovptTb0fpcmmhm/zrqkIU2QSWPrA
Np32KDEsUDq5fFektY+nAgVmZWawpOGrftQp/feW2tzXuN+jU6Dp2qf6Hl4qgC39rvpW3iEO//32
2E19Eyb6+/7IbgHVBLPe46AfoyQnIT/dfrAkT7z/0OK7kQLPZchKNuj8/QrxxsCuh/uLhXKWoT/4
drFDiGNzu6lh/nw0UsrvLbVm0SQqEJgjF5G9ub2e9K/yE6oA/Yv29XYL0vCoj5oYOvmuM2EusKwD
msD/9jV5DX+pv8oH4exrNvmi+VodpZmWpvoyWuNC2sD27mgIpmb5XDwJZ/EOMKGwTu9ud2Xqg4/W
uZbigHcZenLRuH4OgHPPBJCpMdKHLr0bI9eijBLhLwgZf4EJFPmDxsEAI7BF8at7UhEs1Bz3szfT
j2EZfPBF9NGaT0Uj7gPqfceeQyH60jA07YSl0vTn2wM1rICPGhitdOBBWu0CtzqS1Sdrr05TO8Ki
eadHIGH+rInREo8vpeIa6oUmPLywrG9k45bg/uHDRyvbQqISEXze37DuQveAePUCmOPi9ptPxUF9
tLpLsdHVEleGY/IqwC2qF2RV0WdcKB7cL70+04WJDU9Xfp9RF2QNraIPieuv9ZP0PfvlfrH+cDPS
Ryu6Uqo6sgDZHKtOR2izbj9HXTSzIU2sMX20iMXID0Ol4tmR9Rr2J9l9uj3qU3N+tHYV7IaENPKi
Y9BQpO4sytmiaVmLSwueHb7M6nYzE6mANlrI1rXUEqAM0ZF7bQgJAVspUj4LDvVURv6sidHqTfIe
aa2GLytUdpnuk5V4byV7OOgzX0Ca+ATaaPXWGTgnbKijIzoN8Qlt13ugPrAavym299Xc2NQb45m1
MBGytdEqroQi8Yy3QPFLXQon/aD9yo4o7q5vD9XEItBG67hCO+Jfj7/y+H4DdW91ebj96KlBGv79
fcRGpShHkzM65pL6mmVs1UUwM4cmpqo2WrodTIBGgrpxLNiUNeGpVKMVKo/kTNXMsE+9/GgBU+Wu
kBeRwmNe4sNgqoCClreHZWon00br99K4chcZfXi8CKG7oHjmbfTcyr+WZYLdZ8dlVhL3KFVUVQGw
j8oLrsIQU69yvEujKt1J3NXOvctEbiuPuqlfr2lUNH1wBNQXnkRujCnm2FgffSIC/NkUk0f9zZsC
zcWoMQ5JqyJwWBi4g4EQUsRySdH5ETpJMNOdicksjyKYVal+VqAwfHCp6lzzEARr9jNqo3Vv9Zte
S2Ym9lQEGzWj4iZUKdkwNwag9+LyxfsEXx7zDsDBt+fIsPo+yA7UUYzE/KxHH9cKjxDvuboptnnw
As1y5ukT76+OwuM1QhEiS3h6m/nrtH25KveYypY4VAzqJpjf3O7E1BljOMy+DwAl0FMzj8j+YbAj
nx+h7MnFED5cr+4XYNJtj7rFzJefCAjqKEoa7iW7JoKE6Rll8i1yp8srqudOkg8EHuist3s0NXDD
53oX0RJELRW5oRX1iL7o1aQ8tQjvRdBwqXO7hYmwo45iplphYVtTioOa9XwBsNa0h9sPnvwYo5CZ
6Pilc3sTH7uHQF5QFdd/xlx2I3QDAS5CPs2m5ni7ranZOwoqWlnjmpXkJFZyhTD9CwXJypzpx9QA
jYJJH+RCHhhsJlUDDzL+ZXS72y89NYNGi9qQOgq/YRwfDRwXxPYoU4hr1Z1VP/3R85X/WNKXvkYy
gC+LhH7e7wqk+HUfu4e5mDHRAWW0qi/w1Qsd25IjztJEcamws1JYInN60hL5+XYnpo7dQxHs/QpQ
JAKsidrRETBghxZedunOEgJVZwCYvl2lyOD0ntUh9A9FG3E/ALoujJOwMgX0/utmf/s9JmaBPFom
oLlAvBdxcNR9M4RJfqkPw1Fne/vpE/NXHi2VzAcblgAYPCLbCQAq5hLPgU/FFRwB05uJJRN5nTKK
WIlQNEF/ycMjDE1scPAybr3FUCVpcW5As2qmmYm+KKOQpYE7vjRDslHJz15+MPxtrc58hKlHjz5C
j6qT0DRCcPTgxQrWQ6P8SK+Ptz/BxE6ujD7BJTKrrleT9Fghuw0HQgKvgyjF2hOsryJO0MvMQL//
dltT/RiFqyos4qzV4vQolp37PTEvIjGg8u60JlZnmpg60CqjsNVxZwFrlAkLuqUokLdFqgG1lwFI
fxXQC7eB9tzuzdS8GsUxhN5qhFNpCUOWpF4XP4DXBzAvoPf4dv3zdiMTQyaPglmGtUAWyxHrD+cB
WVnD13W060ztZaIH8iiQhX4Vmrk+LG7TRr40gDkL/hOhWpe7sMVlpgtTrYwiWWNolSDVtBI/D+oo
3HmhoCs5qLJTYOD69s8GarTKo6TK1SgpyK/dU3S9r5Rdrc6VQIcv+kGSKA8f5102gv+bFMGhDI5a
BLO6fIj8Z6PdCx0gh/LLIE6Uc9mvpDMb78Qnl0af/BK7HkR8vzuoaBb6Cg7IDQCD7tcfjZM0+uZZ
p0BMMpT+ICMiUuegqFX52cBj5PbjJxI3afSxTaPQsiKX24Mn7WB9pajFCFxt71O8jnrndhtTAzT6
1AWsYo/bFXzHy6eqfPSN196bmatTrz/60shWtl4g8GgoMLGI+NrSRGPibKo2AP3bbz+xo75VOt5N
prY2zF5OGaE6/BZlW2TV/vDBo0guxm2r4PTdHlrue6vwseqebr/xMK4fTP+3FOXdG18xKYrdYVAw
RBQVTEghbUAqn3ntqaePAjaITT0QW687CIBlwjXCt8ir+uWfbZ1v28S7d0/irvUsl0FxlQcgZ94V
6Nnr7WGZmIbiaJ0q+MDWFW6Ih86AsxF2exSONllcz6TJU48fLdQ4cZGGTGsefz0I5Jih8NVqv/zZ
q49WaS01odCH1/Yghd9ESoJ5tfGa5z979mh1lrULEUDhvZF3XOSQzDuTM1wxs/Yn0hVxtEANV1GT
VmtZPQ1kBlW0vlVGvJYy607rsxXutZ9v92IqjxCH5ftu4iiQbQbxGSZ9h8wqMu7AcXT9zhO1vW6k
h1pRTi5c7wUUZUeGlTSTv0z1b7SITfjHvSpfuoMI60FXwF+i7wvHI3U/CaE808hUYUyUf++cX2h6
m15pBS1CHyyar6IDgbNCX5Be9HjHHN3eFA46Dmtgo3GjSowrXFQf2+uUOqYdXMN2Zpq/Hcs+iC7i
aP0bRmym+uXaHfoiFbZ9WCBqqftt+x3vNvXYJEAWCyoLIH4o1YmGD14E/9klF+g+rnkQY1VJzld5
dQEWjXaOA86i3cBmGQAmvelUctF+bXK1WcmXQLuLLyHUrRD16wychqPDWNhC6vd2EdnonvjZrpTU
6o8eiN+vqpxDnfGELP6ME53n+L1lHMyYciV0uRjKcRfLK8NV47MBmPrX7Zn38RakyKO1qdcy5BOU
Nw6e/OQH38v6RTFXUQ21Rs8WRnK+3cpEYV2RR8u0QjjJ6iNBOliP6CMa6YLrVju0LbTnvohOuvXu
kSbd3G7s4wxQGedPIVLfAYwB6aBApg38tQkVRyr3cWvYNQbEiGFBNZvZTqbC5igrV8ROU6Mo6w9G
iqWx+KLAeTf7mZA/cSpXrFHMF/oOj9Wm7w85fDl1UDLvPsVILl0tCLTi18FQ4uqu0WMdjCLQfJyJ
qRM1JcUabQaQrKtMgFN5yLs7X/aXmvqljbDkBkZ5DR+wOqqFH2YIWL+bSUKlYR7857IEDvN7iMhE
K7MylCYO3MXGp+TJfCAKuQfrAaGdg7QT1si43AlP7lyOPSz3j9obzUfB1OS4dWnPO3XPwX36rDjZ
RgGq/IKZ9Pr2PJzq02jzcNkqrGuH8XHHZaStgVQb8GEZcP4QiH8sP9xu5q3e/lFfRntHfo07fJNz
8WA8emfQ7MFT80t9bh9QsjthQJFflv5Kuu92yRFBAeQBnOQ4d1aZiB7WaP/oswpks0jT7eF6jlbe
Vt+U93PJ1MSmqFijfQPiUCV6bSDit5XtmqZ8CHv401oOWh3J+wqnT//64ArtT6R3H28P5lSHRtuD
pZu5ZgkW1kFJIWOE8j2A97jOchl1Cwice6/JQAqVkBFvt/dx/FCsUfzwkhp2TFH1WDoHSIbId0BI
D3GrzkzBicebowBiitcEA92Q3Q5gRVJjc9narjJ3HatOrCJzFCckCa9zKeLxKOs44f4O1ZNDZwfM
u/BYb7UVGgF2vEWCw26W4pLD2UJctfYpd6y19ZCvHhE+2HbLx8I2Tzuop4vrXlj90biao3iSCIZO
ZhOw9rAGhR/w3Qy8U9nFf5TnK+YofOgGenBJEXUHEwsKJCl+VW55KvxsJkuZ+myjyIHZj6pVHeOK
5F1zgS4qnDB7n5lyE1PcHIWLsjUbjLS9HkUxax2QXBT5Ywzl2a+thSjfJerXP/sEo9hQVmXKBiZw
0kJLXbG+lV6DU8D29sOngp45ig2W6SNZjmH2wVz7ew0W7zHaS5twf/Xt5F7aVMv+xXwlLn3SP1fH
5lE+lJvbLU9E9TGcsu3SZBAXIkKUrz0GLKhesvN+SS/tTAiaCnvmKCYg1dUjOEnXgPUurrLoIIBi
FthP6r+8/AnwOo4ZQft0uztDJPhg8xijK1NXMlrTIgDVeMFfXHNV1y9NsNct1LVKJ6t+aBdtebup
iZEb4y39ApkpI8e8oDcSnAfNFttQjAa3GUrNOylE5+l2O9LE8jFGi78pmXY9pp6oIpybdI/3q51d
XwaPbcgB1iF2t3jvFRZeaOpOPvhisrqonn278bc76Y8GdBQaak+LLqZFRqivsV99TrbFAe8bO9u4
j9anZFPvTFSYkI49ukthG8y0OpWxDcjj9+dHAlKauHXKPtJGA5vILddCgBhZFMQoTVwtqAMXGLVW
mXlry49cTANEb400XHOe6fewrD/o9/jqRsW9DWoSWbd/qrbqDhWJJ5gSu9jG4dBG823hr9UF9Ij7
cAt83Rb2lmPMffCPK6ZArH/vvewVel00Q8a/Cjfi8qexrpfWWthqMw283ap81LlRtEEToJGtkAa4
G/NO/rOyys+ZA8Z/DQfXKbb9Kn6J7qU9/o3PwhFm4dr/hPL0s7VDAv/k2fjnrrwjKgLb9HHuemNi
5Y7hF3pcW3HR804Q+W3DuIvTXy0ebNUV9ZTvevFFj7qZhTuxnsbwC0wlkfuuNOmApCI2T4M6xs8C
UfSZmTMRF8YVaNfQEmR8dOmQPxvXhX+6ntzn/BjchfnCdK5PqNsc+h06XAsERzfyBqnolbe+OtWn
y1qc2c8nxnJcpm7bpgCFyiukIHgcrSiRG6nkL30CdM0yvXWC1koccI7M2uD5drfVD9eLPL4njIRQ
bFVTYUo15ufwgoBrVM+cCN5G7oPpagxtvqsm+RYHXLSD+gNWbxuRtdYssy06bsvY1jlsX14kG+So
XdjNYmaFTB1VjdESLK9CXJVXmjTX3uZiI+684Hi/lh1lh7Tj6vaYTR0TjdE6bM3oym04W0i3a07W
CrLYcggvBfu9tPwl/PBXl10yF1MnoooxOgvkngh0MjBJnlfYywgvGCQuY0f+rBO4Z/oz1cRoq9eR
1IW7bGAUIX9tgqda/xagWyhUe1nS8Gt6iLLHulFnFpoyjNIH02IMtU6MxEKRSesOxap1zCU6+4va
0RZIHi16p3IQil7otrDAsnaB2u0WOZKt7qzDrW+jKLtj11pUdjRzMnnbFz56mdHZQbb0vo9rnaLg
ATORQ3Muj/kailqyDxzUiY/6l/w+2GBOZ+PWsuYyz0FMh3Ps7ZGfHItRjmBhBRd5CR8Xu5RviPt/
fS23jbPFOvl5Fe+MfbDC9mDRLs1NsrhHtRnBsVfJrtaIW34Pv6O7/OP2iwztfTQMo3QhqAUBMTe+
SXx96dNtGiDNqd1duUiOsFO93cZEgNVHyUEY5EboXZTuoJMGtD/T5E7yj5n788+ePgo2XYLoi4bV
+aHC5dPTnzCy54R8L/RzUIep5GYM6MZXz5RcifePcZVor9EdBHEnKtBX4PC81Op4b4pAblCee+67
6hUFqD87h43R3preX+J2WDDIsKOqFXOIrlP5q3Ax5xDxE1vrGPOdW7XpmpbE4Pm4pz1gZowmhjvz
3Sd2NX0UXRIR/xojEriNwghplSvsrvXVVA5lIeIRUaL5fvKNSEfLlgpiXfvJzNr+eL7JY2xK7KLy
r2nkC/m1hceZXrdVibpy1qxyZGBmOvfxwpHHhXzNdWMvNHCe1Xdc/Nj9A145M0e8N7jDfy5KhGF+
3z8tH6gTLvPSQd5539K1vutXKpLNtvXobVyn+4oUwfF6rBe6k9fc1woPfbHAfvbIuWmVbtBFQVh5
ZnW9IXb/812kcQ3YDYxalbLhXRCPvfceOzu6C3eYSn6JX+rP8hfu0zAHstHNsTFZlsCrOoPsqDEz
zG8p0Eftj+J0IaGmcdFy6RCfrC+4UqM/Wh9o8dl1cjva5wd3pS3VlYu0GxLzM/nYxx9XGpeDfSmL
KNrQ6RDJLinf+fURBV3MZM5ZMNPEVMYy5iugWqGHYcrNh3sUHpPt98C5715xvbVRj53Lij7uh6KN
Bs/vubnqhzZgvK9xKGOiXhySsAXYTBun6AUJy6fbYXhqRxtzF4SLVBqhyHkADbYt3rjrZ2nlba5L
LgztC3ctuCIv+8VPidIbB/sl+pTrfFk5n9pltpbscntZPN5+k4kpo4ypDVnuB2mnDCeTOxyMl/oa
+fK73EaYdIEeFlK2zdZ4yO+zYzDH2xjG8z8nqTJmO0iWmFXF0GLhxOfuV08xP1tenHt9Idm5g6Cd
E5BGeE4x1+BE5VMbbXr4wV7qGnrfwZIW1VP7aGzqz8JPHTP3YyhQzrw9klPFhDEfwiiE1itqmgm2
+IG1B4oZ63ZVbxWnPPrqIlphcYMh087bdvfSMkIk+/tMy1MjKv8eAk2IbHqM8tWhdsIlat0reZmu
o1W2ShxzjY2ooy8u525b7VUnP2CAeKw4jGn33fobGL6ZKT2xf2mjBFzW5StBmHfolZ/+9a7VDwKa
XVf3zgjWdbdJUaC63duJXVgbxfvUKnSk2mgo8z/pV66/m30t9nMRdGKujEH/XojJW6u6zBXrRSx/
Yvu3bDRSTiTStGNsfZdicu8S+z9FmGtyePEP1sOYCYDnaNTIQzFGuXM/Zc71Rdog8IaO8WmOkvF2
aPioiSHkvTtjyp2Up31BaOtX1gofnB2Oqgfyo8Vl5a6FxZPJJqHa+o7tmdBjrTEiFmx80Fb67sL0
Mdmn3EXpULPdYCCwGMIiHlKOZPs2muCLF8xQSbdRfLatu4YVFa3Z2g7oq2H0tDaX1jZaXzfXPd6q
q2g5R++b2G2VMd+gj8IiVIcpVxA768N1eV33hJJwLXKB4TrWsTj59+qXwoYJu9bXpu3/4dFWHebm
u/GEM0SRYSjneM/pS3Put82v9mBs9EfxNX2CLLLqn6+P0c/bE35idY/pCK6cliiA0RgV9IWVnxEj
t5Ns5abfY+WCvFo3NxGnGhqVBXwhVxBsoqG8RaxyC77flR6M4jGQViEWx9QgC1DRIs7uUXTqvLPJ
oV7ZSvj4aps8mPusUyV1dRTNyPBSMR3CNb7XQuHotnXOnlEPRGH46M9s9h9nvcrbJdm7D5hFPn6h
w4LAr2kjZf43HzhzmYZI+1hfbn+2iXRCHcUpyUKqVR260cSPWfus47Dksojc/aWbq0hMxNwxnQEj
mETD8QPrHVtbRXf5WlpRNF+iQ7n8zDF4jYbPCleGXbmfm4tvFa8PIsmY4FB1mAHpQ/W2WuH1rK5R
+ue0LS7yZbFF9uYcOfhyrMqlbmsbZQWEdBmwC7G3Fy+yk67chXinHds9V4topzrizOd8w5B+9Fqj
ANfI4r93n2pFIZI9r1wTtp58O1uIhCmqoI6w+nFZ/tGnHZcDA0s2e6tgEBDYHcp0i2o5l0VMzX5l
HFqufo9s0fBs65QaJylZob5kx/U27HDTUoG0nkNEp253ZGoCjTKjGr/IPhlSFn2nHfo916PLYNMf
jTmkyPDSH32WUUSJUSPiyMzzzbXioKS3MVYYFdjKDijRXegku8tytuw/1ZdR2EA4vq+CfyVB4jJZ
AXJ4xht6Jy36Q7b1NxBHluoaLbdwWT5LbGLtr/Tg3l1X8aFdVusNdKyt7BhrecUV7rLZXLbeyphZ
qFOvNs6NGvGqy1C5D+aD5Dy1C/XOpY25u4U3XNZHozyKNJ5bdmYxbBDAmTj/Pp17dud2cUYIj1qh
tLoLbdCJtjl4Szrl8tlzXHuO8zcJFhv6/C6SikpGaWKIQZhvLuNTuEvtrfawlJ1o+Tg3fspEijRm
I+im5xZo4cuHymkohAZreS0+4Hy0DHAH3zSObxtLnXogRpgLlYpoaP/8+slzwhUKG3s9XuSb2+tl
YtsYQ9jRlI10zGkZaf0xKk8VOAj3B+67M3FlYrm8VdLfjWXfB4nfKjy+R5Ralk28sz410hw3berp
w7+/e7rWVmXlGYZ0ELSzWXzzxXusTmcCyUQVRhlD1z0jgexf83Dt1T/LJ+ymViiH4zjqL9xl8qTI
C/1JO5p3qHd/oh5IMplxHDrlrMNldUxXwlrYBTOVwLfx+mBBvGFb3/VU8YO+F66MY/MLPZIjpzHc
YO+DZNGv22KR/VJ22bk4XR708+1pMXWIHsPgDeTKfKkdPtyr8KV/woi24s7mR7DKXvDjUO+Qmbvg
R7BVHput+j3/fLvZtyvTj/o5iiuAcaPeNxn0u/oxPVfDJVz5KbprnHjb/7J23mOyRiJR3qfLEKop
F6D5XfZprvA2Vel928HejXKFxrdRvH1yaYFYuHz0ztkqPKqP4hfo69Lz7U5OzNoxlF5DcO8aVKp0
MIzvUh6iwvwKbW9m2k49fMiE33UhDZBu7wweDixlGT75Mx9GGfbPDz6MOEpHoq5UBTwOScx22dtc
kFFCx3TjhLGJv7fO9f66lvYyGkbC0b/HTO0BSbr95Vv2wCYEmV1fadpK/IK6+7G4w/h0r85dL7yl
nx+92hDa3nU5SnQPJRRejQlzuAQHtUccFBin/+zt5fv4G1rYXPrbzZ342f1s7NCKT7Jnf6udmwYf
6AVy7z3GWyj/2P6x/aU8Ryic78zviPY1n3W8l/aXhzng1lTYF8cRqy6bKlAU6ZBsrS/RqqZsKS96
hOM1eEObPtsInECprGwEPEazc0IKny28r16DsNmy2yvLMnfyimt/7JdEwzYc/065vz0tpzLOMQmg
t4SLipI4V8JLf6PbuDvYoh2ttLVLpfmnYiOnDJRzbuOZglCJo0xK6PzSbDOaMxb+0ud826/QqF40
K925x2vIrpfBwnL0Xe0Qbo9zNdGpmtaYDZA3Vl4hRk+CuEaycusvKRsvhptHBF3ty8vLC0q1y345
JEzZTC4/tSZHQQ1fIqyhIyYovs0JkkN+fllFs+nKxA4+vi0wmiDPkOHnjJvZ0goLry0bOJ40Z+uU
7K0HnIqO9Tp2imqmN297zn+uN3l8JZDpF1G6NlTHpVdVxXDLEb57MMMfq518Xcevomv3zXKWmvJx
pimPweBtk8ZR2dFascLhbhluAiJytam/C0t1+xqch8pxtJb3wlM1e17/+IPhrzGKKMiK9JnBkDZy
9+R58nN2VX7mBkCiOn/ML8lJa8o1HgcnFfsDL+rPcRks0SE+Yt11xvNuhrH68ZflSvr319CF6ppe
/YqaTK+gig5zScPf3tQWOvzemUU/1dVRQFLj5oJUz1U6qOtuWZ7avbQPHj1qZNJOX1XrwLO7/dzF
3MSSlxGU/C1S+2pawWaksXqV7tpNcRfvsNhygB6f6n29RwzYwYdoEywvO4SOmj0XWTPdHILKR3N2
FGz6CmdwN+WLQgC5S1/yXfPJezCW0Yv5pX+uv4Uz2+TUaMq/d7C/IEGumAnHIrlZJhL5ekoCj//A
7W4M8++jXowCSVvLgoz8O/ku+C5ghULwaFrPlrzDWGF9u4kJ9KI8hoTXQqvHEqr4h+IeF/kaaCtH
T++bcU427U5+VV4wtXTVWejgxIiNIeL6NYo0HGaIXt6DhuONVmFbjWrt7d58nLXIY4S43su1oF+G
hSycTEq3dT2HZplIkOUxxFsq/DbQNMapsYU7TEWXmEtuiOvcMnWrbO07X/HFs3H6mQm7H5cy5THm
O2uC0s8FBgrh+oNw8rfmQrh3z7fHaerhoyhgXRG+cjs6o3B5Zy2eqkV+mKMAT9R/5DHiWzWFqxaJ
PLyiYNKdPG4fg027lNndb7/9ZAuj1a16rtd1w+vnS84LC28drOQtWJ61OTM+E4V5eYz3BuBR5vHw
tdU1SPtDtEWd2zGd3rbIU3SQSxzFuJBfiPvsEwaAjvh5LmGZ7Nxo0Xek3qEkiUPn3IdwMwRKzNJ3
7bGZCVpTH39UbEEUCnBOK/F9JBk4exOhG95x8EoNpVy5elLeNVqsfRF11drMfLDh3T8IZONKsirU
vdSlNUnYQ3jGNoMqanYUHbKVxY/bTUzElXEhuavwtBRLWhiWJfcXM28+cUCVx9Vi2cgtM6t5rrR6
rld04Fg95evg7B+17yBdtunhskm38Yr9q1hjdXiSZqtiE5CBN6no9wedMsrlNLqQD4SZiaB9L5+C
yvukaMq6ahHbd5l+ruJg6O702M4nfXFAfn2u8PlxwUoeI/UxHmya3AXwoil4Hz6lazA8ibbI9m2w
u+wvM4WOic82Bum3idKnmUArSpMts9zapSjUZyh23J4VU+t4jM3PQ7kNXdA8rGAKp81DtY13yud2
c3XCQ7GsNtmmcwpb20UvCQcAcW08zVX8Jo5XsjHK5v4PZ1fSHCfPdX+RqgABgi1D07Pbc5wNldgJ
IIEAMfPr39Opb+HwBXfVs3KVF6g1Xd3h3HNqBYqj+nqPy5f5KL7TABLfkAs5zRG0FaAHsssRgp7b
KHu7RYm5ks8wlrB8oVVOOl/3rB9ryP0kwQS+ZzI3nq7fG/WxFA+p+1pCPpTOz18v8IotWUJ/BXGb
hI3w8LqpAAM/dB4pCQV/0GsZ9EAUukV+42lfOykLmx8PZj8U15GIi40kjZfb33XU9L6ex4rjsET6
GkXLRRfj64z87PsXSAve+PDqMViY87wecuGUA45BODdh/43dGXvx0AIfLXbzPXBNj+25ybzqR7n5
eiorcGyogP3tlI7JyHjSYcRxo710L9052dMz8paBFZZHvicBfbcBwpEPWnCLS3Ylhw7q+b/HLK25
rsXAr+t30n9apwHdddxLdul9XHjNxtm4R3Rc38BSrRy6JavyZPWoJGkYbApr0Fh6kFcGWuXXrVzo
ylmwr974p/xSyVnjEJ4jpebGm0xpm9TNb0R4K4fYXtgEsCiLrmwSfJqWXu520Ld6peP91xu/Ejkv
cbcxdOE1RxBo8HS+i5wdPJR9uWszv7zcWvm1339dsk9L48b14ID8GZ3aMfRZp5eJAFkGVd2vJ7AS
7iyBt7ox95mlsDroq3k2L+pU3wxF17yqJbaWuSIjZL5++8ge4mP/Wh7LjfYz+X2rN3klZW8ssbV6
ok1pVWP557vxLv7R76Dbk1/s5+EhQTexp0ej8EAhCRIt++d/W6/FRdd6AYEbHXNCnWL4nT/2e8i/
3dIrWNmMJV7RTJQ2pgIft++7c/qCPB15+/pnr1zfJUqRJRBJ0TR8ud1dvc5nPcq33c+bVHUr13cJ
TIwtvazywtWOhnyM6Xte3qJQXjn8S5whd/Q8JRV+N2RWf+aH9GZoueIdL+GEEBgewIiY6UftJX2i
2xbeyRg2YCs/Ce9my97VxPzDBV9CCKdmrlMFsiMg7JDCB+AfLCHxh3ZhjTfvZxCBvKMVpHkd9sPe
vjXo2k4v3uyysTtoTMKBNW1RBUXMA9HXp7kZHmnVPEDu0rd78GN8fazWLqBl/G2c7MZ1bXbNNl2B
qCDl2rMN2CMOGfLZrU/etEN7D5Gm8MZoa/dj+a4rV+eWxCuR7sywfmYH9m3cib1ReXaN6iC45tJD
fZcP0B7z+lu9CSsmfokcTCtjNkGaAyfIIb7dtZteQbhreIrJ7KnWgiYX89r+6esprpyYJZCwkGZt
dhNqF2Z17rJN37xVGvWafgy+/v5K1R9aMX9vGEpXzoDecziPANuAXX1vRAJJ3vipOnRH1Fb9KUw3
7T4929th221JkAVuYAIFZ92wRCumwly89LJI3AJURLBx0CTve8O/Sa7/h5HxH9dtiewri165g8Cn
jX0FJLSFLp9s3z7JCzsA5LS37oFNvGuAvCk94NLQ7WRvsiAFHAfolRfn0IQg79zdqhmszfNq0T49
24zQxq3yCVFQDvksnEZh3XBoVvqqjCW0ryUgrSrZCMjwEd3AGzBVlA9s4wK8qA7DZvSqJzg7yJrY
l/F38jb+yO4a7quX5vL1GVq5hebCwlR1F7OmGfRjPAQoSkwuVJofEu6h+frrAdaWbmFUOq1urbbA
0on2uTVLrxnfv/7w2i9f2I+J2ES5BAvnqHcg2L1aPTnmdph3br79eoS1+/Wntvtp24sqaWdDWTCI
gfk874xnTXhFFF/o65XkBiUi9CxPwJaZW46N2vNr/iL6Du36n7cS2CtP5pJ/FYr2cubXUi3NCq+0
j23+SqC19vX8Vl6XP50Jn6Ynpn4ubSjQIuZwwomVP0BlFQy5EUnHCaCcephd/b8B8I0/1/zTWD2U
hSHniWC+QpcB2N8uxda4oD3ZPrTPN9tNr2fqHzbjTxH50yCddKy0vSYrbOneW5kNGgG1Ze74S1Pi
nKeQXxFJUUMFUN3p0xTVJNsUo/vfbtKSixVMb3zUBgwOinX1qFl+7Hrmz47d2KyVk7DEP2UgKTMg
BKmBnuM7FOw9goJMd6NvYc25NxZ2fLa5AfFTfHzgOysOiud+T/d6CFd8RNL869O28hr+uWSfNodI
xhLURrVjMSVha4mPmpkbMMftRte8hUFaW6SFneZS1wrNFHAEBVpoijemUk8bbmX0rjbxH8drSZkQ
q6a2Zo6KAiBoYfPQnYrTL4jrAvzqbPtTeuuqrA2zMMndmHPCQD6Pol+/YZ7wqp2+LXZ8E2+Q53Av
uf/1hqxVZP7k/D7tiOFA8M4sU2RWwEfm4+UxX+TBOWZoIb5m2Vw/i+YwhXSo576x/+YxLFkQWM2G
rDGQemghWzu2Z4c9fD2bta1fxHIdOLtiED1qULeQYeN+ECQIUuvGBVl5xP5kij6t1GBUxIYCDHK5
4ysh32T6+PWPXoMG/NmaTx+eJg3xukSxftiPd85eQP/TMyFik+NYaa/uZbqxOit+75/k2qdx8mZ2
LYhS42L46tHe/+r3ct9HPPp6GitrvwQtqtQm0I/FG5/0dlQUVug43TEdbtUQVldpca1l3ZPWtfHr
ASqPqiP6Tw703PtAkF/7SvDmfj2NP4yD/7jgSwQjeHfR2njFD8gdlE0jsSdhEoJj/80MALCJriKw
B2PHouQxj/gzu5Bd6noTgiJ39/UvWLGRfxbg0zYVUNnOZgMTNbT80HKIr4/IenbuIyvsG0OsFUWW
QMXB1Ixrde4KyDb3sJKYpOkdIT0HbL51a5C1C7NwzqAiLRw2YiXJtvHiPwNBKnkP6DW4CaZA3N2C
SKw9XX/+/2nJADsBTuE6HShSo/Gg9q89TSCo9G+9Wyt+5hJ92M+mlU7tjKuTZaHunEet8AyIEAxu
2AHZ+fXGr9xPbRHJzWSGTJmBQdomvMaL3oyCdXZR98Xr1wOsXNElHNEqy56ICQOU+T5HwrGvf6X1
89ffXruf2vU4f9qD1C3aetLx8bo6tMVdqQOfRt65+RwDYmQnZ6PcV8ZTMW0ZuvQa8e3rYddqU0ts
oFsmjQbLhp1Rnn6ndx4KRCYCp2KrdkDHHVCZCjs4Y1v5AvDtvn1RkXi6hTBeW9Dryf8055KO6TQk
cPfy6tTOH245eTZ/+npma99eeAC1MswsKzGx3vht2b87BsT7eOtqGv/2YpZ4vinOkqIa8PH5sQ/I
oTwbYXYf6ZFleQBEh/9lBvoSiSUzp+jZtfIKaXiTAHBGLtAGunFZ/h236O512T4tfQ7BwCHNrlYS
rQ71GVfed5Cuv+EW/fsq6kvMFXFtoy0cfL3fdD9MoByvIHXteItldMXr0pccnN2cziVokvHrh8Cx
NtlWR2esl2seJPhGZDGMreKBDZq/SFwgRK7O0/brPVnJ7+nu9UR8WrdS8BQREkbOdz2aPpuoP/Kn
7FCETmBFzkbPPed9OrIb/v5K4U53F29AMyf/5zQ5AsLg3vAiN86jHaCTFkoiwbxvffaErmC0itwK
2FeqaGgj/3uG0OnW4ulKftB+K15qgPJAFv1uBzSId22oHcTmFgHVCjJPX8KwDNlqWWlgLcd30HTk
KtBRjE59I0wi8y7fEJ+/oMsaM3NP4kmg4wnPUnjr0fv366ovUVpyzrVRXiFn0IX02mH26upWTnHt
09dX8NMZ4Y3ZKG5fP11+2IkB1a5bWfqVTJe+BGQJyA6O3ET4JI/GD+SacPZf23e6KTSvOvaX+pQ9
Y+FCSKFdyqOhttAPzvfWm3GcbpQ9//2Sgzj677mR2qyyzoFR6m3bK6anjpk+yR8zNJ4wFty4ZNfT
/f99SH0J3kpSRLMGJLwBc4Pu2aY/zPfNhvpV1OxvNfv/20uEJPHf85iAqUlLG0O4dymo1ZojvXFl
VwzrErRFLLvueVuax3SWfl8m5yqvfA6QoSGTk2XRozM/3Fim62/91zItjIMh50bj4wxyGxPVvdqN
5DhvCIX2JcRmwaFZWqMH5cftxH5JPK2TmrdmMkZfj762gAszAekBI9EZaJBLSjfg8/EddFyMaevl
rX4Dl6Ov+Nn6Ev8zDBZD9rBBQJqreJvHNmgsURGIyqSXgWsNFcCuaWrvjR4xX1dm78xJ2LYu42ab
t4kMVMeUP49Ix+V0Emc7nY+pY9lhTWvN6/S+9qSe9kHSOTLsMx1dfqRPN00lbK9qhPQTlroBctVo
mrBSd5+Pae23IgPbTU5YZNpWF/GhZFslKPzaeao2mdDpPWj841fRx8YuxXX9ztN49oHAiJ/Hqa69
QcKizvczcflmVi44MbMx8Yua50HS5qAANzRnp2mxuSUlVEbbQVoR2BomrxgqjqJ6Z/naZCRRxQfl
x2lb7IZ4TDZO2atTUaImbhjN9JyPgzjYJqse3aKnXjaq8ltazW2EnzmCt6ZrfnVII4QxN4tIwR0A
yDsFWAZoYroljmwgWjAaoUZYBQ6tcgjNCi+tZpfEj2dVhANX6cZQ6GLHooDUWLjFRpNtss2qvoAm
gAuauiQbDmOe9wciLcdjFvjNx1Zo/hx3dlg6ieO5FX5bPpXQnid0OEEBLd3UouN3WmrkW7NVxs42
SRm2YzVuedWNTyZK3L5b88zXZ/j4LXgf9m0xAH7GObtx8P7tO+pLQFjb5aOwrnV6g1V+on5NA4jg
+S2CgJWbs4SD8UniaF1LuF37zhPbM+VWuFFP3r++mCvRnL7EfPUV1ed6vH7/ARLZWPdoRJgvTzjy
xo382toCLV4BYXIwkV1BEp17zvlbq95d/t/s5xLM1Zkl6zqo1R7NExqCAm1A0sAIxH8EButL0kao
cYG0VccLmvwAqQwJe3+0vMR/1m+VR1cegCWKi3GmksnAALy+G01fG5/AE+mlRPoqPtv8/utdXvGw
l0SNetz1sRrhpVUGFAsa36rvlFn5onrLqe5RdpBtfyNUWD1QC1OfOFrVSBji45h1nk7epmk3NxdD
nSsr8zXSbMbECZjxn/KEoFP/+2WOhyJTTT6CRWkQoRsfqX6TImbl5i0xW5lGs3oUIEkmh3hv/JZP
KAvumT9t8rPa6vflkxTeI3/+eodWvMAlgmsuiO20CeZhV0hu45C16AX4+tMr12+J4BoUcR1XNPMx
t0Go1ZmBTO6L/NvXH1/JROhLCBfJWC1aCzSRGvKEekAe9K0EU03/Uu9S1MDJjVLA2iSu6/bJS05k
nutUYRinfSiGu6lM/Bx96DcmsXI/ljCuyaZumTfXSdzbe/7mRMg2nvSdHoh9f8jvihOCCQJasOLD
PNzyjdd23Ph7Rr3eWFOOYuPRbHUtGApGA8XRRfX1lNbWa+HtORBSkPmE85QlztNU4F13tCArzBvb
sfbjF5fcYaKdGR2g6kJpf7ag5LEZ4yG+ETev/PgluigekJVlwi1PYqa9NzTGwaLtB9G6G6m5tcBo
iRQTsCNV49bQ9CmV+UFHlYUVjlfQ9lfZReX2m8xs2ghyYo6HGMrYs5Tq+xhMPLu0B0iu1mzlmaiB
+3pT6J4zC9DU0UFssqJBU2g5Gx7aRtsws+w8TJUjH8xh1CDV6qCz9sahXTFPS0yaCxqatCQ5PRZ0
GPwkvWJB2kSd4I2Qbdmbt5opV2K4JTjNLBDWaXFNkWqsyHfbmQY/H3mySaRqH5ucFFFVuLdej7Wd
v0720zXvnKnX56ylR7uui20BBiZPEybzoFdZ/7dQZIkq63SDc00SebI7u9va4HCLeDYQ38gmM6wc
7ZaQ1opNWTLTqZbas82YdTQ5hMWZyeodIpTim9ZCbLNPS0d6daNbD6NIABpqc/7x9c1fG3dhV6SU
w8Q6BuxYUtmPTInmbspMDoHP1Bb3feMmz1ntNkfHnSbUOtv2Zhl1JRC3FjanNlNtyqmhHzRtQAe+
Rg11mqDylXiZVaYXfYCuGLTDXaSoLQX2Ei+lZv3LmQHE92sdD+CNfOJKA7W+xJxpZAZDCuQADy2G
99qqfKxsiBmUDf1wVb/rrphT7EnZyH2pwGbXFSAwE8lHVuSbAoFgV7oF/C84k3J+GWrtnaZaseVu
cwuCtBKLL3FqQwozkaQ1PaBkR+Kgm12tDxuVsNYDsaq9tQ2Ts7CxUs3BP2xoXeaCtmiK0FR7tKmp
PaMuPtwPkCfYpSW20zOZSXcdEe2PQrixA8nbBDBqm5H2zcymSUDYIIe2a9nbPJSd09xi0F2xQktA
3Kic3BBzNR27ubA7bxR8Cg1rrB7jNCN3HVW3kll/hLb/kb9YIt/6SgAXC6k5gJXT411Q7OOriID3
M3hptqL1tAiM6pr3SnzgxT6Y8vaD99iBRS+LMj+Jfif+O1yGE0pJtyBqa67PEjAnEjkXzB3Auuxp
/s/5dQQr35U3/n7wQIYQfH2d/9yef817cZ9ThxgNYQk9lnNF0MRX2AczawREaVzxUM4ESlkjjpCo
qY+KEAwnnODCDcquPs6lFSSu9Z1onAZ5OkGvrnVAJMCRQO1twQJe1s86vZbvW0TqurL2UPEDp4FW
ooPKboD75sZjLPt7i/UtRO8y0BmJ9CB68c0tOGTcaUCTKRq7JKzi7neRs8xT7lTDsvUisLIh85JC
ofe8LbbEniyP9gn358o9UdD4kHrmp2q2f6dxzfxaGreQO7r1J/n3r1W7PjCfHpLGMROnbQ0wekP3
w5/R3LNzLd5rHptr96e0lC29BBmDwBY9R/EvTRzlU27whzmFOKbsRii7z1NxqYTreDVqHyZSMdzq
931rjHM0ZTIGgJV1dhF2KTi3kKFIkXOX7tj7Ge/c1qNUoOVSNxrMMpZuX4WdPQzvpKghYDvF7aZo
ErAVMzx0U5pCjoLI8dLV3BgDYSCv4jEyGgbyM3hAHuJ8IlsXn3qDct9VaDN1v/Vi1qJytoyIQbM1
8eAPqF9WntRQETK090S5QGVXOADwDkArHUgKq7gh81Bpocr18SEVEJCEzgmaNTk41cdJuCzK0qZ7
BYbQNEIOCfVti99C/IrK7heeTiLCak4y6GyiRvYKOYP+2JqQ864tU13iRj+MpMRZy3TXc9xGbMvR
sLbFLHPPAi8ZMIODKcHF7DRVUEMG/qzpjN0nCoKPROKH434b96lGVOHNelkelSHzqNJNLQJJNujl
VI6+e2Qqofkpa9jDwoXYCCBIm0TJ4qEqk+5hQuTUedYQd2eT5ECDgYAJqbvBkulZuSaSVlSOnceh
Y/FW5/l46LiehGSqB+h7jl0wcOYcXEj3vlEao0F6ZjaIzWMLXeUVcDkDzpAJpTMfh+lNi4FKH0q3
RtoPjOfmpC6ZMu/cZoS0vZOb3iRM5ScmPfYm1Nxn2YLKMbcBSWZc+sQ2HI8O7ikv48GnWW8dbTEY
oNXnwnm/ckqATIxo6tD1GkijbFKYb8wlCbhAIfr54Cr2YVrV98wo0LcklevFRE7+GAvXK2T9gzS2
6tGuA3msbEANyK3Ki+k202G0UxmAXyT1eqMAEql25a5DEmI7Qi2l9lifjRuTccfnvPkQkrj7zLZc
qKOBapomKY10vDFhjeYdb+yaItKwk29xJ8yLRjTwZ+mi8JIYmMCUnoeWAcIzPDZ1l/vEck/VkH80
FjsbfJwuaVNBDU0U5r7vtDcpZ8M3r/UPK+Pjdmqtj4kmcP5YfadrPXQsoPvmEYvrD6pOdb/n/dUM
ku/UtqpdPWksULZ7r2e4dk3BhN9N/GcuqkuS1VowtVTblQMg59LOm42Z69XGvKLQqd2cqxpK4uCN
ROd3o7/XNe/CuMR7mbvTqdTcb1pdjtj70tz1nX4PnZMPyek+y2HqqnT+bTkD6Hw6/XuT2R9aFcst
qewXYAzobmxrkNTkrebNCRokWpWC+pwxEeZYMRSp6Eszo6Ghb9Is6JPuksTlWSdZBSsJc8Kr+Ec9
1JNHtUJtXK5VfsrjGiH8/CbVWAUuqbaJ3t/Tljkb5JkBJK7Nto+oO5yrWD2StH8xqTn6ziAusZ2D
hK/j/Aeo3dC86ooLs/WXicWPgmSPNp8qf4hpGubYTH/q6RSJzExPlVUUIbF6Z5eX4x5uCfUqoMl2
k6GDwNZQe3duzU0eW+ZuQsy5tUVJwpkmg184oN9Uydi9M+BR7yYiwMKk62hsLfB0vkq91/zYSH7k
cV0f2ETTUyecH3mGNvIupXuorotzKZh1kllDfJEwsbGolm4qw3pgdpI99nEKQ16JOBCZc0jT7mca
5y/5HH9zIWcV6G16YWYTn0c3rQ/m0EMIFOtzqPn1eGh1H9WdpUFbUCV385iwVyWbSyuLk0xh0s2M
TM9Qv0KWWScIexR5svPqzYgn1Kjj7PvgaK9ZUc4vuj6Ln12RjVtdVceWNBX0QCYHN8xscdZyVdGQ
2xl68Z38oXQTzSvnnu3HWEP76TzgNc4g/+pRo0u9aXY2rYI2VgFvNKNDe3EGR+w4kZBv74zXhKjy
ME+69SOTCSOegnqFl3EgOjVWHERHGd52MIcY0K5Lp6CewcJZ2j+SPu/9moEAn0+PndVuVaOBHFX4
cQ0osoh9OurTRqJg4lmxCyvA+Pyo87gLms6dQk1zkk1Rj49X3Kove3Nvzv2Bm/3GGCj3h6Gswpzh
nJrNMwhU2kiyRvmVK3EUJQtHDkYINpwSM9mWuRZY9ZzsbdXY704+jEANGzDZikOOK679Iiu7yitl
i8epJZE9FAqzHH9Lq1QQeJurUE3WHWP5vWY7HC/sFPDUDoa+DpoGRT/Z+DKbfNq0d9nsoMJjz6Bm
RAFnbypAbO3ZNwW/y9PymLTjMcMNYToiE2YO37IOacSR1FsxQLogS0z0hA41GklU9U2RKYZWaIZa
0Ahe+kp5ZW6cgVZvXvqeXSmFknbbxDF9FQ45GdUEakRqhx0ofOcJDUscEEMIiG/SkoWiGL1hxK3E
AyxSfsKUDyqnkASig5flyRkn460cNbD2xdUWduFJENCGcYhECFs/lLU8kKTZ9zUMpiNfrr5cbieb
2DXHMB00GRVajPaoTIdnyOJQjaxE5UVsamQWS9VHira4WI5pX/g4zCHcowPWhUY5V5uMVKGRu3vS
51uIbYYArIZOl11QwtmXODhZI8PJtvZWAornOTkrOZynDLyyiRZoY0bDJO22XKEBH9Sgnsr0IaCa
caroMIK0OLW9siWj17NG8+KGC3A6xPW5GmPQQUGXzkcaaZc7AMO6+p2BtIZHkjnq6wx8OzZk3dNt
0YBKu1IQVGh2ceV4oC6Omlr9KT5tnN49T65oA87iTeHABA15hkpmOt4lQ9KEtCsupj1famiVzF5J
ReVNo/WCPmDLr7vm5zTX8iz6AR1QnV0lHtdI4rsAmfeeYzpHreO1DyciRWkKXVJZniuv6/TpYIkW
YA6DoDrjTI+yKZWXDq2LGq5lBlcQ9jd3NMGMSx08+SXnkTbGO5KlYe9MdTQOZhFounGQRGwhUjAF
TIgcy0OBDkfh+Rq91UHqEthIXHk+NzRitX2vt8YDc+OgKiRYcKx5X7My3XTXHte4776xenpDLJ5B
uVJ1vhyyUwHW5bLPQ9QQs2e8KeCa4xgoUc3smdUgQH7Z32eJeJyJFJDSHmLmgXdyO9toBQUIotlo
AleVtS7Y6qoJnhwk1k4a72jUu3rzauS2u0klBA0y2AMjAfW+ERs+0QW8Fl40z9BqH5/reY7yeNwk
RMvfiEm6yEJeyU9rTfeh2AbWoN4EeqOHNaSlqi9CB5IpMaz3poGuGrUj1ve7ZpCvsclOGUm2apox
iR4N/ZbL023KUIvEcQuLqtnUcUz2mZQ7xDB6JBx9PMet/pgO6ZlKG7j+kte7yoxjxNvc9B2icFMY
aiOIlAzVhnlj6HtOOvZhGWiV6wzabLt43vXSgUuWbPWiuMwj772iKgAewjNtT5AUjNsU1nsKzdR+
KWN659hj4bsAlwqnepls2x8r850W1nsyoNxfpZP0Ox1uoBokkgBOzD2bpfc8nZ9MmW8mg4eQg2p2
Vtug/ypxezjU8H6cTH6fcQaFTEiUWg1oXag2hKPRjKGyhySwqF6E5VDQQE4ZD7nOUDt9BYzuvZ/n
k9YPZ9V3gRTFJndrAENE966lfJ9P8ZnE1WHOy5OOybqNHjZ8fIh1yAghbHi0iJv56YQ3YU7xkCpf
a63fU0nrU2KbQZzGUzAltIWcMmg+xmwH0kqy02I33yEDau4omkAkhzp30xVakMCDPtEuT4JWVx/W
iEbLzgg4tzYlT4yQaCBCzPvNXBpBV+NsMyWrx9JprAtxqyC2rXNawTtMkLFHkwkEd9FFIQefuzig
TZ47O9E2tVeiCQVM2mhTbUM2CnhTdeYZ9gAHrzSDSaHTsrH3jrKe0Hk9ezrnqT/07ZmbzUnPcSBr
C7s9J6mPpXulLXz5NgPSzmUJdGGBntBc29cFj+YWg2NnHpA+hlHQerh3w09VSbbNUCr3WBPTPUPu
DwgI9NMV4Eo7w4W+M8vKV1lzoIW4V2Q4upK2fjnLaNbd98xof/ekiVhmeFbH9ghCfzuy+AWzAjlh
Xn+by7yN0olc9JE9dxqQ7MlQbty2DyA8GRQd9WWS+GioCKwGcogu8edWD2kP4eEk/Ujc+ARArC+k
oJ7djV7RMFDON/O5SqufosiRF+cTVIwBYrB6de+IVngJNbsgNsAiU4GcUlTmrzItoAkGcJayqX5A
RLw1qVN4btc+lE2+BRnMY8/ys54WPgOlpdWoICf8XbABQVV9Mlz13ezqO46wapqLHKBZhh+BnhLH
hYHjaCF17TgD0avsL7LpcTHQHrLRp5p6iuZP/dz9dCC5feek9k86GiNgcABG2AayHKX7YKrSgMyC
aQZjml6ENp+ZY510Wz8NLfj9E2lvTCrbMNYRM7mWvq+AD6FEVV6VmxdDJKhbcviUePtK43tlDScy
ilNBq/uhl6ipab6cfiociaKl92n/q6CAXwOISen3NntH08G91H9Y8S8S97NXIRhyNbIzajQfyl9d
79xJEr+UqvjgeYWsvoDGHc/uElvPgRScQISRlrAUGoRaG+Ohr+spMKo4xumwEL86AlVVh0xAprEt
7Laf5U3uq5IHJmVg+RrSyi8N94AeT0j1mbOxnyVq/M1s0svozPNdh0TIg3l9suviu0AcKPU6rKUe
zpoWpQT5jFy7B2IGgToknVoHQve27sGXPbP8A9nJl6zSTs40BiPNPoy5uc8K5FyqJmhHlAbV9FFJ
YJXLNiwy+2IJhurIKCKBKCx2IUE96e1+oNoeNA1Akhf2VvZaMMZ5wNp6g3Phj20SIpGN5CyCN03c
mTXdjk0dmZKB+HZyI1ukiE/grWUaLBfNhRWNUzsAAo0jbgz7ueee4LM3O03r90pFpXxhA2A/ycMw
J/LEHdxdDSkzHJO7TCtPqRBhosUbCqYmD4q8/uQgGC3BNqqPpRfXMpIVfBvyDOd02+qWCCr6AN5c
oO11EYpu+tDjEe6THfZW9n1S8Y8hQeA7glyEzpGVfzD8kYT6Vk7f8G4hMk2K7zTuPorOelNz92K7
9AVge58S40kCdx1w1e3tGKmosr4HZ82QVL4Zp3cJny5lG3vE7jRfb+FFpSlS7RImpX6x8fSW9Lcy
+fP/OPuy5chxLMtfact3VpMgQIJtXfXgXHx3uRaXQvFCUyoU3EEQBAiSXz/Ho2u6KrNnrMbGLM0t
Fb6IcpLAveeehZT82e3KTa1FUsvXqXiqu+knVd9GcxslAWP4zUZXVlfo9r4t04+G6c2skMVLXpRC
RCuHBBjkCrk8GjhOVre6KDdDz2OJNn4pI9yNYLNq81Wu/mdR8bMVH7BKOizolfn0A3LeiydVwpby
HJL2o0eLhoC68NQs4jJD5gXVOf99hS4yK6w9Upwvu8A+kF6agnRJiO58ALQzqmMVhDuPEuRM0t8L
/+ca7NpJv/TNrRLkmwp7DBwAdJEBH0gSzWF7NkYJw/td98mPHu99PjMPymtirNv7QMMQr4f0CqsV
+XKCQ+izFKniYHAZBOf1ANO9h15lvrcV7nSpTCD287okxaT9dGpAsoWN4lQWab9e+uVpJGcL7wAF
GThOQlGCWKwPSFqPB5h0jz+d/KUnj7kUCZxVkgK2unV/HC3d9xOOsQWNbHwJKxr7nU4b8hU0666w
zgafX+DiKze5QiXGrve/corODjrzxX1GmmkytXyn1M9wUrBuRcnIkQjLJhrbeXrgaPAM0UcOxmwp
P2g9qA0cifcw8dsXwZLYUG/9BpkSAFg6+TmMTcwI+6mCYAsL810VkS3z3yjC6spco9yck5XaFD0o
k5Do1G3cLjDJtM1jxKeD6hh2RW8BJwygcr2vMIvsuj4jIS7gAL43WMZAjkOb2iImkgEgq/3tyO1x
VOOzWcaNKmcY+s7OLid6T8LwYwKMhyUlm214mRgu53bdOGjC5IzIS0Arlr57LVyKLagt4beq+uxp
nro+e+nh6iPVD7QYuHltnLfBYVT5WwBNsV6hugZOPzun3PG+eRqdo3qdu48+rM4EySTlEiTav+US
l1GOL98tUU1X/fMQInOni1BgYvls9akYyOtSLd9lk/nIXJVDBh/EVNODM/Tf6pyYzEcPXugcsDLD
hcf8PAZWtO0KUFTzx0nDKt2duYttt3x1wONHE909VsGDP8unyRjI7SmLlwIT8K679HUbxsJhGFh6
QSomjUuiDKbTim/0gJkA5l3ztFGLSoy7wFHHHHT5RQwkzKwoXwUunhwO3Jto1nC595FwUdNU8zxu
80/qout2EbiE5YOP8brmGwOMDwSCAJDT1OHEYHAwtKAp5S2CGryL7e4pTVVKbQvIfNj4I6x7qj4V
lqaITEwIAqjI2iczznYJ+SEPrgEBaxAV72ruxtEZ6zjMiriPi0FkAY7D9vbRcST0CyfAh7Xo0yWH
lbzpgGSYTc9QlPvutmnCnSg+EDS/RSmX9uwadhJ/gxu73tfs1+cgqraDkDvER94CsUW84tlWcwpg
OaHNiblTnJvtWJCzk+OaUTqm02cdRNeoPTTV68w+0MQCJhBn5igUuKVoIQjp4sqOSTkgfxUxlKwL
ZFZ3MKkKsSRiWRwr8C8Ld9iSvDr35FA2P2R+rqE1WEVV7EZ9DbkH5vpehmMiqssCx/axfMixBIzg
cMIKWZoNXBg2vF/BYcNuZsfPqKo/Z7HcsDW8hwxlrECG2hINb1NfnSJ8t37FYk3WuHfRN82ojWr0
GQUVgBrdG5qlLgE7B4lrfncMAfvhdFYmIZ4EZl+8R9SPq169NjSr76BLXf5wRAUIAqyGenh1zIMR
6kfudbgAdXsB0eo8g04UlxptXrGvohamfj88hu7UG16l66W6dYJNUTipdpZDQWccsNsdIyMwiRFb
TFiwIkL9gPNYun6x9fVTIDHNfOHOhzeEe2TKpBVdLnXYY65izqwq0eVE9XFQ9U+l1dGtgg+puwgI
b5/vOsJfp+rnlE/feuICbmu/5SN6Jw98NqdwXuC6eVMEDg/Ge86tOLiRepqtpU/EjaD6uE7DYaLY
Rgzfhs1+Qas8tIccYHt+j2sAsjjsiJzjMHgh6/OK29olKYeC2snFttAwfSqEu1lskOHyvTk8RKlv
6kk93ZVKW41AbDTynps10Ui+yXppGIr7oO+TZl0Z208EXWgcITsV3nBVxX920gT6hNp6ehjG0F6X
agLRJCxZ+8abofyoqAPUpBLa35DRj7K8cWTGV03eo9m9DoXjvIV+6d+Eu7h6w8Mq7wExAxcvRkHS
fzGQxATt/zRZu1OC/mmyhh5Pywgj3tOsXobp7KrHiv8LmuL/hVX0Z2sMV6+Ny4LRPxWsOAi9voB7
8vr/d9R/4iaYsahbJIVC2gDwBckJaBjWeo3irnfFf01q//1z/o/iC0qIdil6Mf7tP/HzZy8XVRWl
/tOPfztXn6of+5/6P+9v+++X/fFNf3vpO/z355f84R344L//4uRDf/zhh1ToSqPS+lLL09doWv3r
03GI91f+vz75b1+/PuVlkV9//e2zN0LfP63AUPS3vz+1//HX336ZiP77P3/+35+8fHR434tRTfcF
CF5//M+3fX2M+q+/BcFfAk7B4w4YHgN+N3q0X/dnGPkLpSjWIg8hK9xnd/mX6CGE/+tvlPwljACQ
hZQzn3nszssbe3N/ymd/8ajnRq4f+W4QUCgg//fh/eEM/eOM/ZsAtNfj3hj/+tsvOfk/LmbUcxTq
mDCiDB8FBcmfw6XgEWetC9w7XVDyJOOC8mglFZrUunQe8lpkqOTPRHjObuEOxkIYq548NWEmAHY6
fCudbPTlkoWq44k7BTDqJyD/t6b8MRDi/Ata3C/niT8fbUTwfQYh4y5kqn+8BSVfhUHua5QGLOdb
Bz4SCRYYTEe9MekG4m1JV7xPzILZQhCBMmMgdvKwvwQ5a2I1AqJC3TfHzLUNoLPqNiwtUJahq0+e
qWQGAvtLHcngVtOmi6nerHOCbrPbTX10rSN4iCCOrvgX5PBfTJE//FEB96HlcF3fu4u+/yxpb7i7
cCMtKm9jEDVh9aQRM9l+L5D/swX0oE4YT6EyQTRFLEmFkSEg1HtVU73NGEwDbJtQKMiR2P0sUQHZ
fDzSvPmo/RWJTEVHLmULhrsUzbKxjRE7SFBQePElugaV8wb3FXOoCUG5PM9HptfYibTMorIEhwE+
wD0OiZId+oVsmfvpCJLzEhtRISJvnaOd2wWHqG7SsPLYi1qXKZnyAb2wDOURtZQXLuZCCFwdWtr/
13rzh+Xmny9eFv5Jj4vpfujiBmGUeYQFrvdn0xrZuZOnIoIIxBlDZ38sR4ysgQgWqExGF7US+GbF
pUMiQuqHsnzOVSTjJez4NyL899b2y1fNsG1PrUKrz8yJByjGWXjyutZgsoBvDBZ1G1osXepymxUe
OAMhcZ4LNKVxnk60iZLIF+ihzHi3D6OGvo6YfSXhBKx7iAr0I05+1ARESYYZ4aYxxcH1+Hjw7XRr
zJyCswJjHwLlR++iu3Yn+V7x++/e9RzKFdOGoEKVtkuLXIb77v5vzEgsg9oe6vEQtDC3MMJenbCX
2SRYm5iycA8RKu47szoVjVEbPdjXZVjBy1zmFAm1Iuv9Ma1Nux6nlkDUOgSIr29/hojZ2WA3JChU
ZljmTMW4c8z9OtIGICr7CspGbcSAaSsrQ5W4y5nZCNVCdcyHJ1cCzvKqdcA0p/+SPj64MCHg4Gh1
04BM5yBgMDMp7ffBl0iM4PgOl9EPD3WHkDmn6jO0rCAc8+EevyLAU2NHUZqftBwfGehifdRjGs/p
lrjVQyRwD/MVbZwIn1aN+h5CI5qCsQZ7AW8YY9JQmVK4ne76lSLqF1qvTFAAfCy3J4sxuu8NBtzW
8YBrPVsnMsdOn1+ZS4DcTgDB+eBGEBKFbkKrfpvn5plBmLR3CozMdfMS1QXC23Q8SreOIUkaNxgL
77BrxjX4HkwNqG4b4ae6Gt6LGl0f4OPUDxyzse5IE1r3FECyV8RAAubHsHLYHtDYgc/FAbSg6pE0
YApKb7E7rp3p0pQrFunV3cBZF/7sjlulk8ueGQcuXLTO6zIvflx4AEZYuL6NiwAApLoryJ1H8DAx
oAXOmIlqelJ9cQwlwrqxgqiTI/ajtuOmsXcuGZvstgxtsGEucw4jAHGfbcms1KniaDlBUnkaxxBj
Mc5Fprtqv85eBaqVv+18PcXmztxAWE1waMuyiQlSieKym4AnzvB9ioz5njMX12YxugcbljXkZ8Me
5L/wLNzivVuhXhp0VV/WvssxFqyTCSqRbT7P48aF7flFV4UE9LbUWJdV3YDyscaGF21GBvCl0XxX
6I8gIVz9jE49IOPaYEvgIDfi87emKuGmTMNUsTxIZARHcF70x7qbm0MjEctSUQOyr/X2ylU7/Qvj
UW2/KyBD8vFsQy/9HA4pgMuX0M/fpPL5xTKsD5hpd1mzgtlKu3yKdQWdW8RxeXjOUO1J0X9Cij1f
RhmAhGn5s/FHs8u1/xZZfz0S8TqEpk9aDXlZO2BE0hOMd4mVDCC67yEmFOOWBZGD0NxVVzKhKek7
gIFBVyIlCSQYGE5tXRKcO2+8qt7/bnRwg1yuTVVZtrtqwCHWDJB1N0EQhlHct9a4+tQMyDdvThhr
1lsztcW2WDBOHTHUC/O8wizDZxmaGUSrOG7mSLYkfm9QOUZRyrWCm6zXhhtXLkW8RiuY2CZSGZq0
etMjRBJtxQoQyDmCdDmhU/TeF9LqTdBXO4i6kBRK51s/w0Zh0B1O88qyaB0+eYReRjoUv8WpYxqG
yzvasg8QJMDs5OWy42AdbHocj0trfcXgiB5c1aJPDqU9hu1yQr2lMk+2BbDD8Se6HcwG5LhbYLe+
E7mycRTi070+qC5UgEDQrx1SLQLhXkQoZBxVUEiipf6YAUoNJV5AQIF7dSZv00cGFZLylrOc9c+m
hUOSU4oZWwWzW9lghgE+kLgTi9sDTgZASdvJ7UKbtK7yWzDldu9TyIA70AHv4d1pV66IDnU6AUrV
Ik7l/WEsfbh/ND7mLdaeZpe6h4BIQHnFZ+B5+dkfCxhx+myTr1Yd89Vg4hw6QVKF5NaAxvTYt7N3
9dvy93ANMFbqGjSjQxlmTlX4WS2c6lvFhtTn9Oz6PrvOvt8/EI8DXYyiasPV2j9OCgDPwhqY42LR
vhR3Ig8tGohEBJMwPgnyyLnSESInRubTuBT8bCL6TQMz2TGLj+zFwz8eFmDItRiCrKQ40zmGVHFk
6M8lcuiLh2Ywpaqss1Kt9GUFaXu/qgkLMWgIez3jGtBLMV1szR4DpuRL6413ZiHLjwMAGgBRIoa8
1dsu4lh1BUIsHLdLWw8znQZeKikD5y8eYQ8DQ1/cJnM7tBfOh+VAA7UvUB6e1chPQnqfhQ+r8mIp
XhkR0ABi8ttjZpNMLmA7VXzgOhPHeu86uJOaaC7j0A0+x96Bid0wfjfDthoDH0MA9ukCBsga0w6H
wifD4df//XqYKtBpsAzeGOPyEHYqcFNSeljE3XoHqWAMGnm1m2se7aRmWOF5WaG2G5rUjyr/jRf6
0SKY663zyC3q+4Nao/LQSmmzsq1eI5q/M9tNO44ChXEdHH49dCWAv76cWFwBXk7NMKxJ5I45BlJl
/zYNyBx3dPEg6mm8edEhHFqEZ5RmSaBO9cG0SGeJoggogwZvUKazYWXSWzGAWOmJdB3uIBbJkI29
ccVQn8GIhOuKWWiGVK0hBk+rPE13XYhht6Fzz+FdbQuiFUmGLqgTx9FxLuv2FAXpOi38ON8fumgW
sRxmROm2RXcex2WPIiI/YsYF5vz9vhzxz3oFYclH34+qdUF613qqx/7DpavMlJURbsPguAYjglY9
BPitlsHhsqjey6qo4roql0yFdRhT1EvADZc1yw3OaqlqMBDYcIX+1sae18CufGoTZ4pOJG+bGCJu
vqs82JQ5oHHsHBZ3mJttJEG2Q+AalYzNClEFFjOPV9WmawOkbdUdiesR3x68D+1dbRFtrOJJj1iP
2FnZHdabU5R9L9Qze2WKbhd4vDt2A3DDsH1noAqiure/N2PhI7QoNykXKwLxyvzH2iw/CxvWu9Gf
4Kg5LT/mypWp35fhJm+CIqZucTDoLM9COZjcoKqJQciEV03YH3OkvF1Cb17A6fXvnJ6WH0NbYmUd
C8zAAIaFEYiP1sWOGkwUHuKO3sJZL+uWbrgGudNnLZu6i5g7b2sLIU5zK7u9M1b6gCXM2UJstBVr
78aLqItdoTHnILNJQW294itUG3fQqDlW9xmdjj10nol9btmeyeCAsWsD99EvVYOFoinmtgv6npkR
xHjx6lwTXIGzP4CoaW992aKv82YVc4TWXaI6jycefsxuQR/XSr1T8NDamd++F2tb7JDT8xoSRi8A
5UGB0RQpGaL47EA3T7sCuvM2RHoTmvU8KasJTJRF7JcWVBPOwcWQvB9/aP64YsBZwlT4LMMZHVj+
qgy08Ap6T4jDd557J8U1TWZDhnt1UHEY3pdu2ETmip2j0C13TUDMUcwBFoDZArPzWYldadGZBfcq
GjFD4pL+bArgriIyD5jjS5jMYTcTFYLGBCgwnLePI710EudmniyC1gJ7w8o4QRGRoltluMmcTYic
tMSbeLXVO+pl7oi5j/W12rlF/4hwxi0NBTr8MsI4RunzYo176EAxwU3rGgDL5CGAeV861BOoHRH5
4a46TLGsojRppjnl08rTMgfHVUlUI3lp281Cl+5kGugu5YIvNVIXO4cwxASLJLlPj9ZiinH0FOsD
OAiy3w910GA6k4LHwTeeTO3dplEKbg+2RHtTl/RFRqrdiqK8Qg7fYKoVRPFsFKZDlBxrbU3mKYM1
alb+A9ho27VmbyMz7W3J/WulCapSg9szqLbWddAyhPNmRI2FZU5QaNbRkUXdvnQUeCOm+14s8luE
M8GG35een1k/5AmxIC7L8Vp4to0Jvt6ENB0/sQAtj9K5yCz16Xm5P6yQAKBpcvAX9x5W0ChMZoJh
QdgBinC7HkzGvNjZBkPAsLXD9ddD7kBBgJ3o4V4kdXeTXh8sFHTij0XvDOdxNccO44cAvsQtMIiF
LV9oVJ/GddYPIKN5t36ob9btqoeWIxms7DU7Ni590NTR17kzSDapIFqoHpaS8hd4GnjHSPlo8SiG
jp3j/T6j2aHwaX3XtuRpK923PsAtznnPLz4aycRGIvo+KJOG0gt/1Lr7Geq6vHnOgr548bGYtvcm
dhq8q9uA44GpTv1JK5aSaUenYd5q7BNxQ7F4K1UfQz5N2OmiOhZI+YNX9UoRadeVqS58dFzz3TNj
UMch7JbDxKePnMANIowkS0vdDJu1g/fyMCErFLNoLMNT/jDR9gNexlUA7wWtzKk216HD9B+VcLTn
IqyOXg1qsROsPJkYrCH0GC0vvjuabY4xUYtqJplWAQcNR83JuE4i1T7xs3mhwUuzsnpXF+2X5t63
ApDRWwdXkbSyWPHZYsaMEFvsHAGWSM34m52mKLOYpWaYkG3LPtfP1IOYdgzEBEIRmQ/YucvNOObL
wxxWyWwgkzNQWOxCEDYyE6EVwIC7Bl19yb/5Nn/AWZkRTwlbs3YO8X2xINqNtv+2rNey7/VLNFfR
ZfDRQHamyGo230JZoMgh1Q6pSNsA5JQYNAKRONY+22mdjx0mPUPZjK/BtLNVH21L3rRZL2y4M8EC
N0D2Pai94K2dYHDJ4ZaQCVinbDwfzP0uj77cUZ218tYnS0PnKj3zutQXnBvnreeAO+gSlbuwqyDA
W7m7D0DbjPQon5ehgSdUZcsE393JAcn55isQI0ETcjIaDQVm0tR9KwNQG5uuP07T6CZBeBoAZ2T5
OsB5vGDuRgcM3ntTcKkGn1ypAy6ScJ0PGJ34T4uVD4GxXVJj1JxVKAwcSCugItsU41i9gvB6QPKZ
B3+RnHxnOeZUpJGfHScwsJByBbZgmlizJYznTuqsBuz3QqcQuEaLUOCoaGgCEmATd75XJ7oeRNzc
edJrrshr3ay3ddThA+jmr7kNEcM7ur9jQ3GSgmLKzTGEv0EQMcYjdvY9chv8dHGYhwr9TlXSIJt3
TbDeoMdc5hBykCKwFy9f+qeucPem3oqRR7cA0W3PDvbozkz4ySJle4qKlELqZLpS3PSgzTnsMLr0
EPT9ZnK/2eUVr1NAUs1b1WIpHsJl2P961nfdH+XKncuvJ5cQAganfhW48Q319Yk67AQ26Pw6DUyf
7eIimDdc7WuO+/kgQ28Fyocf5yEYti6okql+Q4u3vOW5B3YEIRy16LSicHV3oJO3z77bl0+eZ8+/
XuXnsgKttcPlYKr1rWn5Ajazbfe/3jT6/QtMZBiWlM6+cHDmfr0qMgOHGovV8RTQOyvRf7V8/l0M
yBeepHyldny1YOlwF8RvW08kFcu6k8LWca1BXgCdISFMgulQEXD65XCbQ51vI4pB5DKhqpUGNzMF
SFKRB1SZAP1KB9xIKC82CMSYEzfISRqCxr/xc5QKoEc1G0Bk+X7hoGH2QGnr8MFFHvhckevqwncH
uW3YuImONk4LxkoOumA2cfDK/B5UlsHJeAtyg8AQs0LXtbE5yTRjOoaFASgMa7/G3NBDP7qoMkEh
xqtmMNyC3ouZZ9dM4pomDQ82qFpA5lmw1FShd9RrtFlV01wkH85dGLzCFqvYTtOd/y6VA2XWSesa
ObthBMIIYqSB/FT+dVF3rRXjqPNpBTIAGHzBgIKGqOZsENy4Qf8jr4i/+77CYSG2RX8rBcrDBqcU
HJ0ILub3U9iv/noewT+O8/7k1uN7SQuQmkb3uwlxaXNwgBKtFHI45xwmNbjzlsXHgBSSi8wHzAz2
rpMVo9m39eptmoOHMKk4VCQ/BuWXoyE5GYYpVmbN71qjj1Xd5RMY/PK139d5kQNyUrulLtyjXzbd
ASHK6V0IupNrNyS1gW2aQJkeGbARVATNQBZxhRhl1T6SGTxbDxJvHQybpTqXPIBrvXGQKG+a4ujA
Qa9eKrA/1whbBVEoHryPDvPtmJq7n2qA+iAawXCClCzmZQTdlY/dNi9bcIZA5HDW9aWG0iM1qngF
DvLIStUjOTr/CkfwO2YgchxXOvZOx4FkBCy0ru+czLgwZ6/a5tJQD4jEqgLwx7AuLQxqkeI7hFrv
Y2tjibPuoMIEWBo8CExoYlTM60YIPp7WBlwKLrbIe/We7gZBguX1yQyFBrm90i8Vca5cv3tD5R+b
eUn11BNgl7V/XGHenYgOQ9yu7TKdB9/IjHVE5EiiXYMp2jZEQUkO3kwq+LCTDvsA0IkwmsJLeknk
tu9KcIpU06NiamRaBNVX0UoH5C59LgH/pCCxYmixQAuFfaoX3sFvUDLMPnBirDj67JdrBpqZOoKb
DPI3hMOxWjp3A6Wo3kPwZONeKaRT6EQNAcgHwT19o64z6aK7xxTs0ELZmBBRJxVzSFZo8gwBCk+c
2j+rRuN0sQZqNevmUDVCITaDV6wKvmJGBDZT2wUQLnlgCFTSe+kx9L7j3A+6tPMGPtpYWgK5AhL3
j1TPX0CrLo4gQ+ZFfCsByVaBeup9MIblMgZHML6OCHqBLC5sf4/C8FZ4ntwW0fpdozADosUwRM88
71YTr9yB1avjJhJOgqoRG4mtWhSDFDmj2MGQBnkquBg2rgZG2+dOtLMihGqqxyQOfPA8TwCeYkOr
IQpvKnmySO7btD7aV/DsNy1tQe3AgQ4VTBQqfB4nZXVw0PbV/t5zyKEGj4k7uOsXQLGxzItv0bSw
dPYFBh7hjMLFm3c+5DsrofMuWDWuagc5nL4DKRZylKyaDxwz3Q2F1QdW1eOmcWd74i1KamwfU9J6
005T1e3kEmAaAG8N7GR9tRFjqE9GgPwRWXx3wCNIOMmDVRb5jiBdQXGnD5jRPrAoaragWxXHvF6X
AxDKwW/FMXRW0N+xYrYjKK6LmW7O0Lgg3TuvLYDE00pAOqqW2kW3w1990Tqpu5Q7x39gQBz2vYfG
oQTo8gInC3B284coN90lst0TfDtBvZGgz+Bov0ssD6kN534/qefZXZebhKINZM5x03uFyjpGMmIa
Ny3v/8Rqc+dO1DE286gI86dfNZAncIby3D4jVvrOB5we6wac1A7ThUOPMsNWsn2adbDEYoyOLgJ0
0LqhDWLS+/DCqY2Fp7stTtXB83ow6X2dlTnmYQXFdNAN/N89QLWxKj0X+ss+3w8rZPJqRcNMgrsx
GSd7v1HXWfSnAIaq2SyN3AdDACDYt2pT6XGKW5THmyjiXx0qFzs1NlURKkJ74znMQeZ6JWezoAMM
cuBAwwI6paThdwdy0osz4S93Bdzv5PyK4kk9BAh+SniIasI2zDnDaPVtMvREbTQlvgeG3Ax98lCA
gGbEonaKdl+z410KCFRhLudmlQCu3IcMzFnEMyqF+GOR5KEdHnIQzZZZy8S3w2ephq2lNVg/Emgz
xzIcDxCETCPkupFQ5xWiGBgLIN4F5Jq0g2DcEwIhQQamy7n5ZKzooQkzY+yOGEMYbfzDwvwzc4Pu
MAq7FUOL2rVt8xReiZnrzE8VA7Gt1uu2aNZnzJCwGfYyOC4d9tQ5sM+VV/IjYGqbTnLdMUP3lYJk
T2HjPVI6oQjg9swZJjno1daUUoyBMJPyyiE8kQh6lKrtnmc4gKVT920invtgRXtshZdAEA8FlKHw
WYU6fZTCJJ43Qlsyu8ii8CTf1h0YS2sO9oznY7Mv4HiYDnC0TyFQnJ7BbYTFLbV3h0L46RowX2tg
sCu/kA56BoeAGh522EnWEeNfCMTQLsNMMe9d2OwEB5VDG28KGhe5CZNwXpGaM6FMcxvUIXOQdlA3
bPqegXqEhQj+0wIjd9dJOiL4HiSyzSznaQeTmksRaSiNPFMkRd4K2Ju517YjFupLgmUWTSKrepRG
rIQ2UhWg6630C/LyH1PAXxBgC5jN6z81JFGSWFQQAZhhC8aVEVS5cJsESO/rZdtR50X55WtRWJmN
M3Auh5Zx1UkA8tAqgzfbAMvonQTqarsN6CVQDgTPAXgAEQNSFLwMsOA6oQLyMjkBn3Hs0G98wHBH
wgdUTeW2rbrlPRrGzFY8aRffPBcwBMv7cYhtKL5ouNaHwEPLg4rBA+Y/7h0HYC3uYLWtPf7CrFrS
6OBHNHgeHBxOIDGfY3cl1NzHYTN+r2BXjwObtjNmZbFLZhhur3D1D/xXl1evTlO/l4CLwECcHtEQ
yi0zrjl0OeDIFuPKiDU7pyyfQONS8TCHYHsy1h2CmYFVMTg7638aigjUaV12FhV8vNTORk+036tF
7xDsPOwwWBJHEfTXeggBjC7yEdOKLUV2UCijLtUQhGxoZMeMrdNH0/thBtGA3EQVGWOJfn5HlzqG
Vg1KPvj5DD7lW/CQ1iSvWdr1TaamVvwvos5suW1k2aJfhAigML+SAOdJlKjpBSHbbcxjoTB9/V10
3Ijzwu6j47YlmqjK3Ln3yk3lkeOyC5ZhCOykwpbpTmPFeuayEZloar5TnuA/VtkDd6//1rIZxXLq
ZtuNKl6NrmGuFbPBrR/lpNpyjoCMUq7r7fRUmA84d+ZKDfUPXpH4hRr2c1z8+I5x01l1T6PZWGE4
nhCzbNjF9jnRntZPV/qhKI2DBu11ZdqkH+xMnm3TIYjmz3aQeN6tH7TnGVe1gebrG5ao92sVLyQB
cXRgBXiZ7VIFSjgq1BXJSMlkZJUsSbfGSF5RVHTFMUqdh9ScNS5nPKXk+pF/CdlJMyJwo9BNk3SN
LM/0Tlu+a5SXd5NGgwNyj6/RCSkWq103KTPQppqKunHZM0DaAX3ZYsoOp+dhj9P3ZE3TWSU1OIf/
2rQM/eeA2Gm8/IIW7a5mzSy2ujTYZLZIuV2WZN5ntdvcDIvyH6yADF26yH3iimvaZpix2369YMLZ
UWbWRz6nbUvN2LnMMNUYWQFZHdyexptkOLlVcfWGZ++O0eqFUmyVUrYHSioZRIrtYuVvZyJLN5lN
TQ1U/tKw/RDslBvGDfmqFtY7LCouOhLb5FsMSjedyIiUu6pYLv6Et3GqERapVH5ahr24Hb3POjeS
0MuIWphdz7JkdU2mptmXcX3ruLF3g3+L42I6kYMSO6LdV8tiTGOb+glvKnSVgWaoN82zH7nOHnmZ
ODyCw84W42tcp0yLO78KRifSz0W1G3I3OyPR2yH4LIERNp73ECf29kBWzrNsKP++o26s7NzidVmu
WcwNiGpcqnR8WQqcGuBD+mCuor+pgQAv+hItkw2EraAg7EC7aJ36Q4TX344O4a0OpCp3KjC6ivsj
LpzQrbVhmw7JQI1P4DFzq7u7Z+LRni25HKVnOoeRj0lpHZXj4gKybhwaZ69IWTiRAxaVBnnRklr9
CHV4M6mF4q3UD5oVIb9rQdHGeLDz2l9rhSuOBjwKEvAFfwHj/C0gfsNIPdZL4SLMwtzQkrCdIWyY
ormRju3DrHSh/nQYlEjVnUflEPRwtXFTOqzBSmunfi4itMMuHQ7NzBHuNRN1SBm5ZyW51MscbsPM
hTAZBaHhYqWc3+i0v8zYtPna8xNFJMJPOuOSpdz/ptJL3j/CFot9at1nSV46KWVBhn3ImMKlEfg4
Ksz7iXuvUz/ZFE7yTKWmr6PnvCsnHpmgIHaq0lIblkfvPNvhsDcJGack0nwj4u9wdEKRZjajYar9
PHPWJQtfyai6G92YDdA9FJeyaigRXZlv+3TpLjqpzws+2b9iSoZt4vBmtRBKAui+Zyj97amQkX53
DLGz8vE3lyGfrSz68SKoI7OOUpIUEwoWM31nLXEVr/79Sc6Qn32N7AHrhreAy7S9qnw+TtL7NdpP
nVFi1ZcwGjQyMFJjqOCr7aTJU1WVKGAdQAw108UtH50bf8fj9J81FBi2zWRjTC3jNFH7gUljcsy0
+W1ZQGD1Y3GeupnAQv/8kzjNYMM4J2Waav28aYHjWg+yo+U6j1aJUum1b+V+ie1hxzXmBG6aoulO
xcbJon6vlHixVWDNudhavSLVMqwZELMUfGQS7jv5LXE8uU0McV/wTW8bj4hi6jt/yq7R15ASPll6
AcyyLMHUEpBndxPyT6avWs1puTRc3uFCvuZ+nGKp4t1qtSXMcojRaXKc0VWDookmnACYv4tq7lfu
lP4XzbN4CtZZ2FX+bpKos66bUCRhRLKIsRQc5qvZLJimaDptXu0s+yYrGXa0ddASIQuq2nU3wwJM
TzQttF7RvKURwfampZeMSbHtB8NExxAWCZ1ll0udoQsPw3Yg3fCWWNeYayEluHYY0fgOtBubFgHw
6Dp47zI9pigxeKgz3w1d0X4nvDWrPLHvjkR/sors4rqpsx30aNzqUXqjkrtWnUMaVDCFL+P4ZrfD
sXaL4QyTuLtKmYRYb5wt+8EYFUTF8C6JCiSBIsZuJfXGarAZItx/CSYvK4V+cpz/fSk75f4YP+oq
5dEVzqtRmSyBYfwRWw77FBrz5nIixjQ4K6efZTgaf7yKncieVNpKUrxyu3fhNGf7sWcpzoiuEpkG
0JOFgU0+GB+x3eSvFMQvTkTvNBn1nsVPuCwSmdy27qxxLRdwZLLBpCH1thLa4UGbcUx49bix29/D
7MerXHrnCd17bZVpTk0r32YB4CYfPFaSmtBJHBxOjHvyFSauKZyq7JqPTCYNgXeHLRomrorsT9wM
0coFsswFtq3rdji1WLTwo67r/mwVi7cmKFCslwV3E7046kZhNiEKt6H8P04yy0MvnHdQQ9ZptJOt
j5LtxizcZf5wylBh1470mnDQ/HZtaXxWyqrcTo58mC5wbrXod409mduS0VXMxZiTk0SMISTvpTgj
cKnZ556WC0wBK4bcJcUKsni/kV+R+vJrTtzj3aIUXVXimKclO0z69pVUR0ik1tzNBKdTwsbpMnxq
UWcdbWYzRAIN0rvZvjf7t5lh4paAwqqagEF7eraZLWJ/sDJ3sW3pV9sTJO/L5ZdrRJui8bDEyJ7j
hUh7T0rSh3BNqy1W6QKHJV7Sg4gLOGZlnXFApVvTpida5iIso5KgLJwW5n7FI099F/yjlKuWktet
0IyMCvuqW+ZQ3mNZBPloJutynKdjO7UFc3xyPeRccR48Xxqf7Re9bmQhsPEuiBr+WvQc3pdfuPFR
L/zTlKcTsck5Po5j0++mWG371oGv5UXsLmvFqZUls8WIaZelmm++Ve/56ItBebuoLQIvH62j5nK/
xrX46Lm5Nplj6sex0P66jTlsHANJA5/ZX5Jd9ZFYZnNUzxevLjfz0yHSpLW7H5rt/57wReCyQS7R
kC6qKI02WdMaR0G+RRoq348Wvt5oKf/M0AXCqUvPs/En02um42TQBwwgx/+9zFP2wiYtCP8Mqfd+
X5JuZJRQTfV7DvGU+s9OjwwZ0uPgJCKYnWjGMGDhUkizv4056+EQzYgapumGhSVDbXQXTGLPi9Nq
D3qMq3MgvxXULkSexZiKVTE0QZLlXVB3nCsuw8eecAVLdKIhjCCgK8xFe0PGh5bPVji0CcCXyh1P
HGI3IGXEU1zcFG03WYFnUEHFZoVeOUdfvV3/GQ2EjwQeEqwM3Vh1LJ7X8niTqv4VZAOCg4XkXGY9
DbPHUi8cOUBTMBE3bk7uscL/SdHIqqe/0Ap/t8oE6uOKu0GTE1R6c2iTGbh8gxdGtd98/+W6Zk3C
fsiWhz2DnuoZ26/rJ63JckAsiBILXQr4S5uT9Oz2ormMDAXRI4iq1myAl6S9rtOCpLypzKH51dZ6
kBnaj1u69n+Zh5E9TvUgkoVLVpI/yBOxEwAue+06Nd1zixvcfDUMqrJZCrLYiexWTuOUv6EZkdha
z/o0/SeK+jKkX349XNFakZdNc9xZzDI2wPWzjVmWH4wFWOTeGXdNK7xVxbKrDytNzm0BRrEZdO00
d8bzjVMDESWNRSQuMeSuqNiaW2SHpV3umh53F9Osrgsj6Vu7dlu3OegzIn3TauRBk3JED80LPE1E
eWy9sAPk/2WVxvaIr9NIzyPNED9PhGOpNrddRQtRMCERURJI23DORv+cnFUx0D8MU8fUp8pRI2kf
ib+8Nvwfu3duvkycPZaBk4CUv2OEvY0NMw+8kngldOsKxhpGYMeQ46ZKvCKMpxY5Oo7zIPO68hxH
2UsHmQRkXFkfNMlMQEX1tM7GLoHZMPpPZEmxg1NWYkDQUoYKNFQIwz+TGMVRS9tb45vRq5Xw4cTd
ibRtXtpeS/YeEKI1b59hIfQtyO0g4hSB2Dm9eGmW3e3Zn++JjacBK/21zf3P1m/xNYBp4rg0RlZM
AnB4LnsPjfSapcV40e3820tq55GMWnIZKqCdvrYyp9J8jwrAEbzxa9H3JM4r5Z8ix8Q+YUwltfUy
h6j2WGWBDIdIlP6Wb9gNRtKuJHs9nYuDoWWTwbBTgjGEcvglXWxrwTBb9g4UCpMWw6rXg8x0bNhe
cuqskYW+Y1Fu4RMEi9NFK7/GaOLmn57zio91ord/dPp8lZ4x7gbE3G6U6dFzXe1gBegYcWA2BA9t
GZ/aaBFMPBDejTgONB2ZwIwltqQJA5lvV6toLKMDEUyDIdk8r2POzgMqPpFABwmoBgp6oI9n0NWa
54Z93GxtaLXA7vMPMzLaLY+Ic+qS3D1Zw2tnIcoDsYGJt5aDogGLOw8ThmRDuPLYluTk06mcqKvJ
4x4K12hO2fNlnt1t0tkMIhbTWLkm6iqfkJMvpsfCw7OvoSMHk1fPQTQUcAeS1tl6Nt93qVknmdfq
kPCunJXxPlR5tS+t7iMSmQA34xLWL7Xp1nYcxwrP+KGiDMVsM3IdI+3SYVnrSrkEvgF6rGtAHhu7
b2dyMUvPzjianiG5JL0X5E2R3pdGHy8CG0YqIG57VFEsQDFCzUi0i+8TVk9ycc8nKD+DOV3/vbjP
fxvd/QRENpSczzyTFKr4A/2NrPEDx5M7bN3efS+7dLzaswX3diCBiJdJtF1CMhg3dDK0JQMt6uKJ
s3JFNDb+Buyxx2UaYfHzog1hP/PUii4cvIqHv1nMX76KAjMayhCfw4HZ/vOIqYvNVLvZBsLT1e1H
MsvZfkidVcGI58vEsY41bxzCxaBrUQRAj/iVbmRC0l1lwYWwUq8+SEZkYeo/Ck9P3kDdnNlWxwek
cb7csaiQTFM09DGJg4mR9tFKwEkYGPMNIOxrIejAJIA7VEFgigO+VqXmj4rvczWIwrxEZTffmsJ/
TvGPs42gT1OUBswu8xtlDvvhSufpn/SXkKDYI6q65DIi/2KyGF7Rc9JAdLWDFdHawjTpHnqCIyAZ
YZ7aeLUvRHm22L2bM0aSTc/UTy0fRZepS+p55QONtGO+KNNTtjTVI7ZUTQtVUlBZ9l4UckKejR5C
k0gDJIkY/nPYJt2TfyPrIG4c6yhnNa44OofQNjtrAzJyBOcjlreer2SOf5gYFQcuzVZg6RgtI7Eg
T3fJu+GN7wpY5Wvnlr+XEc9Wq6rimhj+Z0nPBohuvEMSA1o4xzZh2lXsOP0XB2sbmEsPEGPMmq1F
Cpy8D1Isu1XBIyjzbmgWuxZnWwPs6b3A+hHrMhLzRg5adok7Et5U823MFG2ZGCt5XEVbriK2CAFl
PztFxAyFaVhicLd2uVrnNXJsH+OTUPNRMSUPTJ18hNR7olV2PH65CLxgCaujMUhxKvqmCyMMRqEh
2yEAEcVR0UdNkKax2K1z7px7rWX2PcbvuIG7TBUitFVSLvo5xWP33L3S7TnbMMMMXrInuYFPIY63
tWuQ4hngX9cdrBZkioXGknEJzIx1pGMr7lLb3gzSK8+pDWKYUHIepz9MKBaerNFg8cuQHkqzXDbV
EtpNjedE5EydFvW7ijFLFcv0ZtepuwVPy5uXmEG9OM0b9+lR8abtmsTwmlWctcjFPIYNVLeQ5qS/
/XsxLNisyYKJQJtksdIyFtEAgTePsdnwVzORdPYAaKz13ko/a5UbcPDeoY+6e68ZHyor5Flm7XZg
/8YhNqjEpQE1yZ2b+JpG8rtMe+2wYIU4g6Indu4X9/L5ggMr0IXIvxuK0IW7kqdt+IU0Fh0gPmM8
ontiWYFzqXrjnUgn9bMx71MQ6TCXciNMc1T7WrQ8HVMjrnWzAIcYd3JKm0uNwLyu/cbaL35KBGT2
qFym5DFa2AQAf74X+VTu5eSVuxR/5ouWN0SIOqIlxeQffSsW721+jX2p75YB34uRRpfFGYtrRGzv
ZSznkQ7GYIHfhGOwb/V0a0UQp3Nn+rBH+cpvhlUqfU10yImzWQceTjooThZYutjm+ILTZSAM0KZp
lySKhhelluGlqT9rGpOdY5ItwxExH3on/ksdmoaFphvboiT31CUu+yd9JiPpFHmnski1Y8ak7QT8
9lxF85Og6sUvgzHFL7Fn4mJa+vE6+inRvsXDeAMqcTj35otds2w0xr2sc8xjtoAEgvgjw1xz35o6
sXkqVhF9y0GZqtmMoiWkwgDu9u8lt2hjFP3qypnHw1zY7AlRWf6i1Sqcm54JcttGZKpawAZj7L1E
BY9UFDUny0bT8nVICRGl90UfdOtdRWOYNWN2gMbIX3yvl9hnh21s5/MNgxk6IyHIY8XIKE06PWSC
6+wcS5Qr+ZwFulH10ghwnvw2JLFMXRxbWJKBYfPDdNgBoRVM3BtRUx8bZDImqoYdVJYrzlW9yTvv
4jwrb9YPbXu6iB87LY7NXC7UlwbKx8KIEWvnuiTZ9V5KLEI1rIVnXUSVCs2sElPIkyv2Rew6mDn9
Lz2Pretg9g4WV6axWq4NO+YUOpDAmGW/AGWPbru8m4XSztncWStP7VOMDpdlNOfLLLwfORvmQSCU
7/MZE9m48OCWNRHVVGMrCNPo4VotloeuoBlbPR3LcxLp3ybpRbJ/ucPpwt4oGIdu2xDFz2fvRioA
hvJQh2nNFogCawbOf13sczrZ42AwqZMpAEFHpmqrQF5wrFbfre6ehb6oqxxhFmSEMldqbu1N68Dx
gzroQ20iLZj0zbFraKUHiFool9OfCEoPdDbW++gt2VQkwI8U2jOyS4xFNPCqmf2gxbyZloge16xo
rWrCrIuqk61VxB+EV/kJNeNsVjbzwHJZbjLJl3Vkmfp3Okc79LXhpyyAC8xeGzZ4DHnQHZ6GSLHv
J2hrjWEg6+AnE6N3Nku+qOwPp852/gynQ45vw+DPFwEO5TYr76HmCk28Laewair74OTWiH3Yb/dW
B0eIpULOGdcdfxKQ+q0tbQtW05Ts0kLXCXQ9gXyzLu9TzTeLFPwbE8KrSRm4mpakptWovbBGCbNM
ReU29vIk8q7dp+xFW0ez2li1YO5VlbemuWQq/zvGGtTUwjlbQoHnzMzHCJQ87NSPjJGXRdVeyLh6
lyHKapJrkdxaT2+vQdrK5f5hoAiFu7ecOETJM1ZQoQa4yERmgd/1314F9qukZ76amtKvwrMgHXrj
B/AK/1dMoHbVOlrzanoy3ydqfPo4qneT8fCqJtZ29YQe2pONYbQAbZaL3rk+rScV9NbXfsz/KnAP
p6ZXUxb8+9fe0xKWJNWMs6hLsBcUG/Ym9YeUIMs5fr5IU71AyqDCsToZxN5wrr1FvySzyU6l+WlX
GNY0j8td5HZ2xhBNulIDmjp33ktnovBaQL3Wk82vdKrZZ9tJ//BRqIN5JLqU+6cWWiQc1K9MB0Hn
Dh0bdUvIn1GjERRu9deyM8RaOrn/8u8lHkjMdWunTOtPexD1ZiytaM+pob0YydTheMu0Xz0gHgOk
UKUxjB4bsacd8V5KPwJwQ9zKqRzxZZSDxQOnrF2ZRG8DmzVPSRLdW295y4UVvQq9ZlOcNk04c2Ax
uVL1L8OEq9rjnrWj7jaQYY9JIexJ2uDFwNADeQZKAD/jWLIXNMryBzq2ETp21q3aiLevWXTr3NNQ
rvo+uuUVKROkMhXkvs0GkCje5PBor3rXWS9W/5gSCKarUou+ncTnKY7T7KFSLjaRGaCoPPgqnann
J4yIQI1s8Vn46jZbWnYvhi6/x1rxXeW2tUWSu5plDf33g5mkJFEDjcbDxvrGswkHF9/CpoWwTgM9
iIficNxxkNhvDu3I8xjdxGbHjKEV1aOWL0PKhjPgiufa1lXgmIiQs6EnnxR0e6zE6jXBOr9xi0Je
TGX/dG6knctqmK7OxKTI8AcHrMZTAgMTGii9i741/0r449UBlWPrpHNtIYfLkrXaO45SHH9o0chB
bAmcqgZw4MKRzG2RRjaR92RJ3zN6oCLRkCKLst0L2ZSXdEL9K5t2pemQPCK07boS5VGXNVjGeoBB
biL4ZHfP20hCMF8+VqzWNP7zF9c78UOcUD2Kc2NozHJ5WZki0i+679oXp7Xxh1otDnSaMMPJ6tcG
haZvR30nOojChCJYbKo55h47RL/BIeDf/r3oQwlQstgTWbbIJJ6kjiah9CQhR4IxDpoygFqPVJiB
A4XWtrywH2g3zGZ5tsn3bsYud3Z6Or/PeHO20i7isKUrpVDlPG9gM+7JlN3ImO9U41pn1rnY58Vi
WJYK+jGjtPytIdF2cv6mwkH16WF22Vnmp/7W5lk8FBpcSE7DTRYZD0VPtdcGUb41nrt1mwGg3Mig
uGF55KGzTKyg5lPYrOTFzxdg6WrYwjmC6ivmZd1G0gVF8HcZDHtvGjhQ4P2TqnCEMALXZ42iHJ02
ZJ02Qb7WZe5EtbyN4speLy3cgnlypl8teJ+WaZUpAQV6runsSmvEvRI7B5w3PasiSgJQNdNE27vG
3XhlLYTcMwWq75abbzlDwYSmZnOdfTGvKsQXFlVib2xikbwNcXlU+DXXjI6SDSl7cTILC9Qlny06
WQKNttW/zrWtGG7Wiupg8C5dbrT32nFe7Uolt0yf3+EKOteqHfgFHoOU6ildRjoT8s6uy7vMyt8z
TmDuECvbdWpAhcZzgleku2htCyUuM3eN2eQXVAN4kfaCakHaRXfG/q3vrSRMUj0JEqG1xxLw9LHL
UAAY5Gw1kI4HIErawXm+tH5DJfeMiGMJPy0g1k8R4mSfCuegR/h8Bve5tDLXLnY/RBf+P9aFwJlN
2SJRRJ55Wdy83fl4TaWY+uO/F4O+8AgMRx30hoc7r9MNOaWCCwebUcNk4jwxMzqPcAVJpqB8tl7v
UG4v9c6ucWAUlervfSYJSI8ldOQl0guGl+BKwMldbAaSREz7NyHT5xJTs3lmpvq3Ek80/qMn097w
w3iwIobULCkLGA22m3rxTMRxG6S9mG8sDJXhlHBjGLU7HzsHV7vduq8LK6lOmTG+swCg2xYJH63K
sB/wiOqTm3b//yKe/7PT1G5pFcuqSpfL41/oUUvQF72qukrG/+AS1qWcvW/fU9u6uQ0wrFARuEjq
pvnQbWMXNXhyO4Z+qD7+mmAek00NYJofx38K26pXirmq+9xoGpVoQygmiMg+WWsXnGKCASTlZ50t
Yy1nXCQGZJe0G2yOCBiUcHM+eiF29DXrKY/+slxbrXtZ5QHNefjvl6BSYc5sy//y9xbifGUmLTOc
RnGB3HPTU2eNrQfPoM0Ij9FuVuYz0Do1b9lYAt0n2B0LD5o0tLNa4c4gab7yKmyys3B2UextWi36
/fSjWXl+qsroy6vjq/OM6WhTCSWL/GXt+B9sog0JT5JfmucOLMLypdj9MmMJ36coRsi1RVgkPG6w
ueGs8aG5pEgFFZcV3pS17JNPQoBXU7RfVNIUOjGVZBv2vb0TqfM9tP5Ddc4ZYe8gxybI0G+pBbdz
h4qlu8bfxOtfCVZ9sRCFtsl54h4Ab7nNfdLFLhpYWmPAtNwWBqbs0bDDgWkSdtKHyxHB2Upg3ny3
IuMMM+sNvRYJ0f3jtdG0j214y0050us3KTlJ7IehVQHE0ocKp771rYYXd3R+zAEtpGvjYSWY/ONu
I8SWAu+brJORK+Qc+14axb7Pn4M3FBB/Omlx8muAmIs5moRhV9W7ERFgZbcCl8qn7CR7I4ohHG3i
10a05wmNV5GT/hYggqyp+Zgbf9ralkVhlbgPI6Hymrz4asbadRwXtuREDUYH8ZO541eCdk1LxCnA
LXKYPesjHRi848XgD3iqbR2a0aaO5t/V5Jl7lxFO4Fgsl6wmSa0/DbcRkXrD0X11CoX1PG/0w5DP
T/Bc9tlnpNT1LKU+7MY6UBkjJJuZK2k/457nzX++A/ZUVv7NACjNQJuqJqdVyZ4ow0VPAMSE4HPj
FxpGBlTMXb8MoASBOaloXS36OzNRmP01Aex8iYO0UMVTmeMjlZa00K2tYCJ4p2Iirj50smZ0HYdp
ZXw3/cG1qKDjmLUpE+o3cx8DGR5stj0kTMBT9aHFKtC5HVYN7aCxgCxRrnUrq3jjG8UftB5Cxc78
10zkD6FBrgO+Sn/NGAsa6+IP1yyh+Ht+Qbc8rJ0W1qiIB4tt7TQnA24XeAT/lWn5acNEIHVy5FO4
znUfo6ygVOtwQNXzY8qL1xlpoGUYo1pWAdBWiTT+EDPiUFcQGTZXxDr2eVu/AtR4Ba7ACpvxPOoY
nnBFfnCpM79AkJj/6so8wY94WNa0x6q1tbGX/vstkoZeO62Ke4Z9fuafrcYEhtD1XxYOHSCCB54Z
v+H0fpvN4W8h3C3TUjpwFo84inhmmUtGQ2CKm4S4v9RZIpBG9HW1tRI2l+DyJ5LtnRkLpEJHJqvq
02jn73TBOCxM90sY2rGwNODs435qo6+mFYBOKmAIfnkTZItX0D3+A4bwIfpsW3oGwf35l0OdSWkq
9tZQbnOHAVNpTOyo780AL9yvrBA/mhr/NKl1pxqmY23fPJp5xLSBE1TzdqatvgtvOppdfpE2rMXC
1r5G6e59M/bWwrbJ18TpG4kk2izYsGyt3MjY+OH3U/5/9Hv/Abe5m8jt6PWh3z6P6CyGcpj4D8gA
N27l0Bv1Sxu7HJse5FOeVHAMCPev0J8gf1iBG+XHQrMfjqH9iZrqW4n6AjIK2c+AdpQfWFHEEMT+
VdXVm5l8Eyg4YiAF/Gn9iZLhw0q0TVH2ZD7lJUZiRwTd07DuAU7TxwroetKdvvKIPVbACmh4u90y
ZjvkbT1IkjljytYf7cl/t/pnwplGs+6AYRT0dQurxNesnsLK7F95rP+wcYIUizVuh9G7epfFJOBQ
kexbJTzBazDNayY2pBCnHFsID5flFjd76nZqaU4eFePq32+bZGKvmy1ebafH8lDVf5bmZShrFzBM
+7ee5t91uvcLg90FPoHnyJVnBeAFphiMYxDF7Ec/WN5r39lAGvv2aVv9S9T4Sqlzj7JZw4etf7E7
K8vrzVRWF1BCn1A38CSoMPNmBJ+EuX63VQZrQVOXdlPHOUv9Xe2zpj+WtUbWvt9mMj4ubF9pbfOm
2YeqrU40XHA6EMSSz6770qIlwMkb6vRkmeNcwfzvIq/Yd7l3soohyJgbNoJZ//wQPSeIb9af8l0b
1cXRmbNkDlketzgy4ErWXgdOmPsMrJPY1x63EizRfmV7xRerXF6WkulAu/whUYdgYGdJCPXnt7eI
Byrlr66OAFA/e2v21T9NjegEkjQAIBHMTf4twau+ystkwl+cvLElfmU2ICSyfqsxm/VmmLeIt60L
e4V9XBh6yM07DReCKg+GVf5kJcc6G9EWob/ZnXVGGKgNFgD7LUgJfPj3FBsT71KlazsARO/kjeZV
5ns/y7Azuqxfm2zVWnUMxUHSLz9ZyOWVr5LRfP2T6+PBncCcZPNXrJsXWDOQIZk/TyNTQksn+zWR
mAPj22NSbAyO8n8QhzWrPrZVoe8Ku/82q+6RdtkvZ8ayYOLUkiJ91TI+/r78G7n+j77gvO/cgEVH
D+YGN79srl1Wf7jpBXIbe+Zy/ll8gv1/e8f4de1c4r+1e+n1/rUhOdJ3Ecdg9p00A7SH5FikoNyM
/J7zkVGK7sXq5atHZiawm4edjDcHNyeZwreJ5dV6OVyFRbA17s07Zc8vAVyl7Fse7Pm1yYLOTDC9
Td8EKFnZ0W7bgqUJZdmtUzx4a7fq9hnIADZAeTxh/is10wOdjPvF9Ll+XHreSH/trZk8mfEmMdqw
Neq3neS3vFy2sGm+/cx4CAMiGAqQI2mpfFhJK1MfXuaFNsmevjph89koos/xJfOtt9a3/5iYuVbp
YHK+5tupNX879tVMsr0ZV7/1GHvmKDuWiMTzAfM+IZkajXyuqJN1nyVYaR+vWThE5Ev859kT8DP0
tZVfTT96sm704QuZBIOgZ/2BAL7E3Qvn1JtdGufe5kF0qzc1ue9LNLwj1Xwbs36QxrxrULlXloNm
WVMoyvSvbZYUVUnxMnglBcvzCerMr1iu0hSVkYpkZS7TT8KKN38ALFP/H3XnsWQ3kybZVxmbPcoA
BERge7XKvKnVBsZU0BoBBPD0fcAa666e7jGbWc6GRlbxZ5I3gRD+uR+3o/s4Am1i8jfMjKul+o/J
AB9hGs1HaFwGgRsttMH7+Ul9LRgfeL3xRn56ABrBJ5YncIF9mvn08iT7tnO2TOrfiuSLgABnQuOL
Ufh9v7dl96HjgHRS8FDztBhsMLMZEYlo8RzjzlF+/mohSI5/6b4+5tJoiK6B7u68Nl14LEfflO92
4aNZBcNTLLyN/bcrEKxOXNgvncdH38IWqIHtVqyhrPkUZwDOQevhlYzMeYs+zNCCQD+IkZQYic2w
u3tGAPljuP2flsYxNNnPGRPZ3NS/yuCoPc64xBl97DFUslq1NK+gsKwSXbyWgfOVlu63ZXg3JouJ
nsbblus0D41x16Qu9XA0UARZfUMAct0O9ZlsyMlRzfPY6M/IbXYqJV9HEzEHsIpvUM+B32U2Wzio
LTgFHvJyoP1yfkhywstelK/KGZIH0o4z9xG/DadpVPy2jSQiKDBVcrno2Mmjonyj2ILTqEvmkn6Q
Sz7k+7a3OPrSsGISWV8jowIPtKhwRPcvWlDWpqg/XbfcNzSxrriA8B3P2uMYQIdrMGMzyqjXxE2+
MphNI2AlivKIv049V5reH74sf686wSHNCH5z7DULs/ooTMoJO/UT1NB/69S4pqO1iUvJKwxiYWWq
79jEJDIk1R+mfZBcgubQEewqFREny45wbns+yS8S6obFd95T39biQ0fHMUCJZA9TyT+DIPdEDt58
muTwG9v8voF0EIQKSUsPoPgyjWs6u/hkxtw7x/ln1OChmZdlYvnKOlDEao3HMSYuGs7udx/+yoG1
acbgQV6cmFerXGaARBQjZzxhkHjSGWnLQpO5rgvxbXQ5KiSoanxoK9FWb0E1VbjMGF+ls7mijcTh
D47vQ9U8YKjXfOB8qRFvEmp71pvT8t3+DEV9O4fyT+C/MFN476uAdwC+FxL4uBJGHmPVNMmip3Au
k1sX9L2wzWtOpmhjRz7Tm4M5MKxyJK5B11Do+PwC50dY5Ou4YhwtJYYfPEPSts5Jb35aZfQQTi2O
OW4KTVwcsRCkqzI2h4UndV+xJMTe+GDU3Yu9FKNp7WPpeBVGgNloS33lY9hovMNFcDHYmUj+nOxq
egFRtxs51ZcpmAeAlI6rnpuZL21Nw0uP88N0R2IeVu9R1VS8U/O26wcwD0P5VhsV/dymI1aT1R9I
cPOm2lRQBPZn7JLiLFQID43T1NDnH3ns33j+T53qiwqK30aLB2Lib0oNT1nW3EUuufMw2M/GYTCw
DsG5fQE4c9cmxdM04sUpa6J9Ew/F5L6UaHJh/5LW8a3NCT/y9oRSm8i78/DVEvFxEE0K56eccbFm
wxO2kh/TgxgoE3krVcibRv6QOEsdMGhkskmi1bBx+ZZwrY30nM7Jve3jDazfRMyjWbkp6c0eTBLw
dxvj1opkecJxRVvQ91fYXrkedfNLRjEeeeUpejL42/d28AAWCxayYDoayU2NVxRf9UZNLAeT7Jmt
K4Z13wnwFj8ddqbNC1lMWIer6kr3OIQHdXKmIyxAnODA88hocob2Xzop37WdPZI5wj3oqqNve3cy
ZeiDjwzo0xh8Jiw7g9vjuYcnALav/OM7/ccwjDww+aX39c08BrfKnw6WOQJAE/d8mOcM9gxKWv+W
xQ1FfP1dlB078YTce+WI8GUHoPBJ5LKPhM4ly3+9mdtI3H24Egx2zZMRNOVqYlCbQ4wB+3B1VfWn
ohKRNkmoUKLdW/RjshSkE65Jsua5cG86l9Ib30ODt7sjQMMM9UiHmAVJ4g4CoGDkJ4e2eiZw8krb
SrkkmM6OzXeh62EPFamxm1zgOG7f1ptBJHsMNQ926d0ENQGEZtznbbeeMpIwWGQUFfcQKF9Cy72m
7bgiQXZmUHHRuiFxF2Y/WEfNxNoGlUTK8I8emNMEb9EU13dEYj+wD15coozdkFJVZj42cto7Sxwp
PZha0AdcnUKr2pMMWmULN4UvmUgu9f18MWEgQYG4s+2dzKpnTVyTE8rB13RdkBqHaHtB3X/PGja8
TrFWyYek5qdDcZacZnxBcaBiUgRahJKekKClELMBO9A7eRriPGj/ISSKPxbuo271J+aWs2sTQuhd
CocdjLSyTm4DVqjJawXqlsAiEtORgQW1Xx7hqIdhN5LFNLG7r+dlpYIZzKrnP+V+0q8nwVqovepU
jfLXxITFms3WZKa4uCcTZkznUvFGeSKgiJ0ngCa1ArEfNZeh2UCTWfzO5NxY//1fq5Fd1gvPUUuu
BrDCm5gCMms908Sa1KmxRGsxCZJ49bI32+yOAZ6cycv/tAEbadcUvzQ0viAPgQH4HDN5mwGfd/32
HjbCfsyf4nw62M0ySIYaYoUn0afPfIQ0B03Ok/JZxPNYHBNp3PbT22jmr6KQDxj7Lo4VvYB92qVR
RTkCbd8Rgx1jUB9WSPowbMK19FAPjjGV3FYItU+J9CdujXsnHz8oxtlVwzIQa0WzCRMcwgNWkwQ5
JBGcCOJEfqnq4JU9fonuwSI3Rp3bYl2eDYUrvX+lZpQqXeoyMjUfKptmwSJ5pz7rSRbGp2s7P2lp
3nlVc9/XC7WK+Wln7SkYkVvmdDSy+DuOuPtZ6n7Vc9ONY6s4yKQjat6dkr/SEAWnGcVofFflPH46
lnyIS4vmUveW2tq7NvuuuugK+ony5YBXdHacN6yEY4R9ARPTCNVgXDVDFO00ELd1ne+p6tggVe1q
qdkOGoRw4ikM09unPPRYK2BLgSsm+WOmVzWq55bMERe77q4c1Lbk6D711zElHqubUxHlW2htyXpG
dCUnBCig7l89nNMkx4GkaIxjsCUFMsTF0hnAu8LYM52K0UKMu97svjGErCfuAl2Zn4JS7jw/ekyd
6WnLSfcpU9UlicxdIai2UHI1SHkM5XurupcsZsZZR+ALDD98SeE01bn5Wy8cDFEwGXVV8xhYZ8Ir
76XHfl+Un84csDlU8WkEPoFFCf6zh5MGsn6j76o76CvUN1r3IEde2868DXrnTmXvoVGco64/66pC
N2TanFj6PmVH8jy2zJ5h9zTjI+dG/Bwg4Oel/soYo6xC/lRsJwI1pngo0pkQrpn96rE+eD51miFH
WzN8Dfr0ZujCc8F43QDEPyOg2cL5CmKDsoN4b+f5Da8ux2jxnJBGSF3jMqfprz+O6KmfDC1+zB7S
b7F8HCjYLJHuHW0oKUp/85LY2ylnSwOdRUS91b/VgX39Fe7MawIhdVLWfugGpOJpO7hoEd4DhplT
bv90cXx0i/YcWOm9YMKqoTo6ob4rNbkwbk0uuuraqQEhVRVLX1fp32WiImTx1cArAXnFoSqP253b
dj2oEPK58CQvIv1Shv+cptUf5YibeByW78GfhlAoJTNg4+G1eUbI+sZKgnsVDTSnC2gYNn4KEjAy
21/XN15nwit5rXca7BCgi0eEhgewye+Aqs2muPSZ9ZpEqJaGId6C+Bbu8OvYele7V8+Amih49kw4
keHJt5W3V97CYZM8+YFu87sy+a47csPAoaZLQucdeeJ4V2Y5jTDoIQzUBL2rDaGwSe9pnG6fscP9
qBDvukGg61LTC181VfWR+jMz9h/2A6Z8jYPB3PPw4M/DeDaYDu04rHewCuoE4TDLOLe76dM8EADP
RzhoVvzA9KDeGcVnrCLjkA4DU23f5x4EQqjKiictw+agRbSuK3yXZmu1txZK+ToCjcm1f2jjdt8m
YI7yQtnbUBxSh8cmsLAF8MCe/v5Ao679z59ZfZBvqxDjVGuN7YndoDmNEWfOnr/KmpaQeT0WvO2c
GLVPVAkruW42jhEbZ3v5AW9DeO7YC9diyrw1ljR1bnU2nP/+DH0TTJ09k2rSlBoaVe+fnA8HWM25
qxeFL7LTaUcw5Y9lswyZgbEL9NSQufCbczTUzTnMc4L0//HrBjrRRsbQgTpL33mTexcngMDz4SJV
dh2t8NUEtYOdezUwbsN43EF2rmZ/JbJ91ZF9mFM6pOyZhcrDlmWmGKysDH+w73+PRnRJE/0unEIB
/qUYeVIT/u25v7pQzMnJ4BIK8GohWfXU1UD6cUWWnREYCTd7mBZzLdZVnoU7M2gumTZfoyj+Q1YW
JbY1X5QdvPg9sKjAfcSDlWMdIqprm+VrAdKRoTNBSTtYvN6xdZN2nyGAiU3QJhn3Ou+ndk54Jc0D
TtwMSQBkKjwzmXmfruHrdYUtcZU2v+RpzC0tl/elnB9NKKmJBedJwUEprbXTO8fMSrvNRNcRiHXa
Dw2XrjKK5UTBS+vMxjeWuk8enI6jS7XDM6IOfVwD7xgsJKNhObbXsNt8Zo+l8G7p+1xzsvvEA/8I
Zf5tFFAXoVt9eAVEmUk9kbvGoD2aUKdKNsI8wCCF+dbRXNVSC/s8o0fko+TICPCra9Sd7BkhiVGr
9bb35NnEihCDXYUUct84FfMX4rwpkV/I5u91x3u7sGuSDlAdf6WgtJGSSvMBW3NBkuhoi+gTAne+
8Qwk0Bn/D/ny8BzqYOMR0t79/b5aJn1KvswvVl0+VtmMrHCCmSEhhMAo6ePvOKAQauqNQ4NPfxY0
7hrcRGGI4nilwQlDFo3306WWm47ZTKubV1T0W6ehU8n1Schbl4bNk1wRZxvinvgrlwGhL7duGD3p
jpoqyw9PpqtfAC82q7RDJEyCl7LznupxfLfy8BlgS761jWof93x8s+IMKDSQb9RchCrG0zGKiBGq
jzb6kTNUQytIX5uu9Deexmo7cjJcJcqDTQX6iJHTkdwqylxsv+fC4QQDrTpzynUI+2FjtO1bbvKP
qwkNq/c8m8CApue4oumZrOhvZYyUPw7mrrcbDpHFXBOli27qiviIvfLh2W3HIKBRrDc2aJv9xq9/
UjiA3LQJnNQFnyWqfRJaWwfhnMsa22LTJAeFNLI2SVcQRIwIH/Wco03jJoznO698TmPwc7PehQOG
syyvCbLzKWzY4GkMho+Df2/Y9T398zKHMUTn+1cdZduxic7AkLxT1my5uL6m48D1F6wvJqDsiI3v
ycLItB6TnU6ZrWZEtmH/HNKcoJdDzqPyGKaYYbFz7DTd+LOYqL72kVRxBR+rOL5IJz2Ten7sChjp
kBTgQ5vc3/ycyVziM3zFMyQBWpZB9Y59c8nuhxsOaF910H/JWiEwNiXEJ31mJGjAbEL6kb5zSO3q
OJLLAtPJHB5dvGeivUwBWLjJwmBlIEMlvojaa0Z9QK9io8PiooN5N/TmDsGEGge6x26mrmzRAm6M
qYQBg6nyHfvF2hNW8izUO5Hu7jAvJ3hsUPtUw3mMc2hbaEBb4MLZyQ7mL79KzV2qSwrDC65KDq6M
YdVNItrJ7g5wDtPplDa0iqPGxsAtw6GZti2FbSKgOmWN0YnKOoy81PM29g53QnSLtocly4+oTQgq
zN0RZEOh5r2dzOnRN+Lnbq6cmzyl5Qnp7IxBjfWz8PYFOZOtbih+cBYGiEZk207qr3ghgTKa2caK
pk8jzob3qTq01D2lK8ayovLYA+hfOBjZpJfcygtV9cU6LZ3pDP2eKvGy/JgY8Z495X6laYMj1uBO
N/i4rqPD7FfdWtk2SVIZRvtAUPJW5Gyq7HpiU5uUAJqJyjl1W+XSj1Pe1KldoIgWGEGXX3o0a28o
uP1nQ9T/qjr6Tw0+/16e9L93LP337Un/qW7p/66Gaf9TLT1G3f8PRUyO/z//x/+5iOm5+/zJkv9S
w7T8R/+sYfLFP1Cibd+Ulh1IidL27zVM7j9gZXmCdKnF/x3If6lhcv/h4aYJTNsngBp4ZvAfNUz+
P5a6JArMpbf00nj/TzVMTI+XHq5/bQHyPF/4nmuBwwz4UpKaqH9tF/PyCkcngSfCZHSo5MZ4yuDH
VI72WUAyZiUDmdMkos6+kY3AW8SCSwwp38UE45hSl4cq09E6GpRacTejS48iNYwNAZ5Bb0I+Qu+4
xaFKiW20qhIM+Mhv8JN1QoYoLuE/6VNuAkqitKOm56Z5jV1H74lxIvKGU78JJJsijUugKkpglLb9
pxmWafhSWVzSaRiOtti6jDjBqsR3OREo7ssTMdJE3IsIS4WaF38scpnw4QjlPcznICzAMEVZeC3Q
dmTmXuC6YPorD33/bmPTJGaScLIVnb8vjTJe94EON6WAoJNX4U/ANsQLGUzU60YYEvqvpNX5A5fF
bD8Krm2WG9c3yh0/ZG9F+yTu1VngF+FOdSaWrrm/DKckNZ0zl5FgV8WScUQ6gNyB62iapzCU+hSe
bLe4lCKIbpuqJl/vdh5+S1qgh+izFKZ4rhvSxpbHeNEED0cWHvBTl2VyBVC2+bBacY/x9pw6vri0
Laxwf2DPQb/03DL+mS3/6lJl/WUhePg8vGyjVn5LrXQKkwcxExNGUpjhwQNotiWvke7Tqo4JgnVr
ugKqNzmgpvcmZQ+0AFVvdktEiHQ9yYZKyItZ0NEh2qU9wXicgxr+FnSys2DA0nKPU1AFwsJOb5ih
d1srIDvpTXZ9MTFyBQbd1zmkKJrLPQT2Nj6PH5zo1DZvi37TD7PHLMiQ7HoM++qav1AyxXdh0xRP
o1HlZ9UbyBLmAIe/qe9GDUoOZ8RHBUuG2CvbsjvZzbZ7qBvJx8NhuA2kcchalyEaauZD7bTtDp9c
TvI3IojaTI9S5L+i1p+2SZ961MW0glIwSQe6qKV5iFqKjAc9Q1AjLYxlb9XQET5mUfqoFP/clOSt
Hs3x3p3ZSsasupvZfnbuIHI2utF66BumfRMyGabDYRXXTK06hdjSVQx5sOwRN65cukETTNgMQox6
fkjzwnroKspfyfHsiPLITRp736NLurZjDHkfIuH5JvOfsOhMruGoUNMceiQuQuqq2/fWNKwTaB8G
gEwZa+2ebLu1d8Xoc2SEyy8ml0dlpGXFlvFVFbi3gWbRyhEv8id6ctXW7ovby62KCFaWZfU1TdNN
kn2VoxbbXmP40sGw76OQCzkw4wEe90KqtRRz6ywzv8F+7lqLFQQpZ8n/NHsxldar7RGU6GGcRiEd
wdLPs51XCTZU5nGNEMeARMx5bEgR1VGe793CfKn66ck2QBWlk/uU4N+8hcY6I5EwHIzc/DoTXz/j
XO12AHhCRapzFAkjSLLxIg6dve9DaayFfQoGZ8cZebjk2XPhBujPUXqeCDfvFp8UBVBVI7eWRfat
z4pnUvYB/k305B1UneRikxcZPWODSXjGiuoe24oopi/Vx1Bx95Fjhgpuf5l2CchX8mCQE9FN5L7N
YTdvkmdmTtWLyWk8xIowqtHdjxVD1s7tUUu9+I9Q3byzeupgKi/HKDVYDZSH6Q8O4PkgnQQr23xl
Bem2biUlRLWIfFdc3YRVc9OO4MDbvzFXMPgS6W4f5rztZmky3xXthK+V+rRG7YoO1Rh7LNXb9XzO
TS7lOPeI0ztpd7TIHq2KlP6uWaT2ts2HaT23SAfYL1fKDR/T6hu/Hn9sk6xCK8GxaBuUw8LQ0+tx
EB+TVdwj4f+03tKoi8JpuMG0Vww8kWjWRO6Y8bleu9FJ7mwaDl1u6Sy2Hp/5fBkyxJxx3tmG8yg6
8+qMKKLDbBxJFL8EeQBDJfAIgOAXdmKg2nbF6ZIsGDbqgWtJGz4XH8j2S2MbhRpzjF4cME/dG4nx
ETE+w5ToPtQVU66sNsiRJ5zDeI39gy6YWTAHCLXr8xDWwEaWfPxU5+oYT+QmMQQu43hmuV40eY+B
cXa8LvzMmQQxM2TZobIZLLMLjYKRVf7k9ubZT2EdDXw8tSyd7Sj0keIflmojvEb9ctea/XDb+Q3S
GtmlNbPcbxNMNTIo2hzgug9CxXd9LD8ApnBLNNmFG6uG7UFrcWjjvyy8u7AX1lMkWKyCmIkmaMYv
O8uGN/YzxWE9qfelX8+PcOcuQ2Tv4dGgWGkodmFE5IwIrIYdajzG7UFLeFVgainxgNY2BswK0prR
7pQXE93s3lvjQo9lfk+PgHHHzfHs6egpteUCDSSzGYqBN65lOOgCke49Z4txnldAcSVelW3fbp0u
IMKVdnvHcTSDWufFsDE9t0s78VDbAWA5AKuYC9iZhAMAWHhkDOp417oJdLMkPyGssacWWytkSM1p
GGg2Q6qVQzvESVt9yhzXLveO1d8Bmj9lWe6fkg4ZOMl9/hsg3zO4pbkV6WP8LAmxUmngPGRxhWTP
595GTJTmIXwaBwOfFajFMUVbSnX6yzTdOpu9ad2HzIX9hnffqD4yI0nPfWh/6xg8tcYaRZ+xfAom
aR5To/hi72i4I2NyyJk5ualTnhSmWM8jqD2YSDyKr1qkNrAkQ3BLjTE3+SzmYe/KbWN6l9JjSjx2
xE3dkID96FvLP71Z0+D8G8Q+O5Q/3YN1SA5FxgM1FvGAKJREl4r+qKkOB9ghkDVb/hpp0Roc8SJ8
cgK6eoE2ynzgRDLsi+zLcsNhdLQkbTrlr20StWcK6+bLALn84n20Xm/dKFhvY5ZUBELEfeUTYSPE
a2xImjW2eq35Ru+GSi8qU3ljGobajl5Xb+e0urj4C0oy7JZmANXhJm5lDugvLNTOVuxFmV9ChTBx
e1dYudDGHAeOQf1GewpoN01lHInt7gwNwN8AdjvQ11ZiqLX/dAIckA6dI1ZDeuES5Wyh5W6q35zW
ma3EYbOLp5leYKZEoQJu5bafedpSOT/4Oz7Xb1GEr+1Yh4dSPYpGWxsoY7/mCAgiH+hRgb64zlUU
bIcoOU6BcPYQgU+TCPXG73GvwaWB+VhpEq8Ft/96oZo3YNyOzLi/JP67rg6LrUvCeB0bima07iaj
hnXl429RLpZGh6laGh8Cz6lJuDXdVrlIPZGiNcQ3vG0PzMrOOQsFEATQ4gVrdhE8Jf4dF9KCxhcW
sNBdhNwqRWuMcTD+/fPHKZw2AZ4vo8SU6AVguKDjbfJcHG2zt99kPJfrofTfOdn4W2/Mlg2IpHPr
WNN2NqFvG5rtQowgaEJmnpr3EXxzXqwpiWZPzMVT8QfEGMt3z7IhQ3gCpWvu5qwpNxJByYaAdU/q
gSmihF09yOza+YULh0bB3vAwygCaNGG3E/x3fLytsdU8p1MYriZuBuTBuhTHE/NuZ7LOzLHXhpJY
nEUTwhyYcZt+zrVs12wQrAwjK4YPmMJBb6fjBh9onJYWi5bxRtm1ikbjReliQ+hgM1Jrd26pUdsM
OAQZPors2jRtQKSmPjSNYBjXOl+oMzRIJRoeZIfpondjfWiq0dqrzH0bOhTtEpjVukSjXU1TonaV
640nk9OQGTU2sGCdbJMiRzL3p3VjEr4fYXjfpLE6OLMcbs3M3gB4efAJJa0Y3k5rMfQPlJOxYWHE
qw9zB8LZnjhy+L5BWmKKIVowkDD7FCoHGA6OXsVt66j5nGi87mlqkRgEJgtn1+skIyohJ+BpuA/d
Gi6ViV/Vw949YZ4OhnY4UJPR3QQeew896CVB9SJcV06MtbRmnWCYVtB+QClMY/ln2cMSso0ev4HN
xIasdLctTFfsVfltT6l7+/eHfsS0VeqzjEIfQNlXMrT6JjVjfJbl+FSlwX0prOaKNtde//6stax4
Hyc9qThwihGum2tUfVdxB0+ot2iP0hDsUdq5ZXr0GA39quYkwuA8cHeg4XDwuW5+kD2sysrK3b3G
uYdPLb0UERdCArxnXn/o8gWpBIpRvK3VFc9NjLOrcmrgUQaLAyvQezDkxbVpy6vZlBSuYdeFNWvv
e+RJnigVbxWtxTa0GASbo/TuO7DxJ/jzFJ7hmfTq4KoT7wDxgLCqaM6WMI5SxxKvZ6AYEQUrfH31
PpM4tELIERMQmZ2JBrbhVX61sPscSzO8r+rgG8Xf2XbUSXFZVibUQ1pWGxnD1Y52MMSNfdzUNs9l
dR/Lyt2QunoPgaz3Cp93peZ4TcsfCDg7Sjbu7L8RYQLoMEFwtAWtBH679TMkVkWegPT1slkPbxk5
ZuA99D40A2UODNk4uqfQnSRNi05IQVPzByoXdJuy+E4Zvq3LyAVlppDBBoxOVpB1vFg0Qjb9sIlH
ejLKwtplTFUAulubAgb5BmsSsQTj0OsqO9MjfHRdYziGHKw4Q6D8Z6b1gJMIXxMSdqe5Agf1Ezaw
7rbIV5mBGbMH2cx8Z7bQdcPsIjLnl9FTtPdM+5SnaOeA6YKF530oZ6vDuRQt5tWO8r7U27jJiOBZ
8sJDejQgDXH8DP2ZQTL4rOkr96JhnyVwcT1e6m3vh+6hBeQ3OOW2UeYIlDV5NB3TWudWs+stpgB+
kSTXoqYoTHXFW1pH7pnyMtR3BtHOaHKF0fEZg/UOhjPwN4chaKOfUlONtyGWEkbAXACsSZTEMl7T
PKV1DFvSbqKfNrz9S0tRmbBvl6bhXTQUm4ZKSTZOx1/j2HVZv94IWj2HfRi/qrbYGDgnafEQD6UD
0F3O6qFNcFckjuWtmSw2FGzJJ4lQitWGnO2EwXnjBOafKJ83nsX5v7bqdgct5uxGwIeTdNz3xO1v
LeI7yMGc+IJEku7GyXczQw/l7Qeu1wdg6tvQvksFXjRZvvQmATEwGkRKjZaHwaw/6FR4lfKVWB1p
ny5+L7y3qnNA6QKaLGpcxRV5slFP5MmSAamG/NEs5BNtnyt6iG7bqCuvhtwrRTd30hTu4l19xtsg
Dr3K24uVcsrWxYuKWGsZyKHwsAxgz+vyx8oX8Fiirt2AdWMD7f0IQmBD3MigDS0L+gezkfq+PKLh
IgA1+iAzSx4M8w7gIBxkLwdZRDBIW0O2VsJkfBx53y4G7U05SWvThstT5QN+ks5cP7+NQ439trIO
ssrv4KpdCk8l58A0YdIZ011KAYsKLA4KVvPlsLajS8V/qI22txE29l5JdK0+FzuJCbmozWmT3Eax
cjfZbGDMl/bjJIg3jvLoKOzv8cgcLWr9XyaDa0GsY49Is/PtIUD+yeiqbAgTOfY7nHWNhNYgDtgc
7Fw4fLvZG8aNjj7bJCe9Bz1kY/Wcq+I6uDhmfbGb4hqJmkKgjOMIe8gmlNw2+4CMmy9qwTSXbgHJ
nr7uhwipv56O5N6PgQc3Nyd0turgwZLUA3o/kau3GTyonBNGEVjto3RbAvAdI15XN/ecCn0Gh2PA
qd74TBCkTl0z3cvUuvU7MdyloCdcySVvyW34qAPXOR4ek/LG8PvkgIbTbJUR9ntHO0flR4hkorgq
XZ4Zv2StvxQDcsWM/Is3i0cjm7srGXIQgwN1VyyLe4oODnIobzMtKaGZZvZaRIP1LLqzShyKCfKI
ZfTWj4I3FXlQik25C7NQMkK35Onvz0L47tbEpMNvBl74tvzMydgs35aZyfG6L8PPDJMP3W44EemU
fPHDft6BRN+YPeSpGbWBNc/78jxOQVDGQLROZIgZhmy5Ku6lAzEgijB5MloZAeltmKWZ2Lh4ecCg
6R0wUhwg09MwI9tYCeIOFqQinK8W9W0nGhI9jPc53Vawj8fR3ugRg4B/itWg3nImVUYdBigllj7S
I+AAv+Rpn11rMyX6rEcSGNZCDDKNeO9jQs1z7hnxzBmVSjIo5guNrFjKFruJEAuViKMLLsqJY9y1
Dr23jT2+ZrNwdj68H693oR0xTdwKzvmsnWaP7fRq0Nu0mURW703ylv5UurD9h+fC6fSW1dReD65O
lpseYWYs+3byitdhyW6pLe1CtwHMonXPcRVA94p9mblVpPX2gD8/COJPmE6amK7bnE1IpE77CAI0
XGcJuxhdDU+Oy9od1/2lAaVapuM30cB2V4MSCBxMbrUBpNGZi+lii2ul7XFjtZaHT3eY761MjOST
67dqKGm618OO8lnJ6Gz+tcVS7cSo8QDqky3s3e6caA9Aj6omSU9g6BDcsrGsVHGCpdyIMIeOYk+V
zQwQO+Y8RyCRXsvaKT8piHrEGVZsqbEq6URNwXIL98bs0nnXU16L+QT6XUbHWV+cdY9p0bDQI+O4
2BEPGXEsVf0lJK0bsHaWk0MSHXvyNg8ZkFKnqk6lAbBROqe4mjycqV298r1B39MJlO1pI2P1SZAK
o6ihoiSlWBQ32C89YdY69SK6KAPG3ixAHDwbh0e16efT2EXdnhTSBXEFPSRVP0PvdhsPlBxlarhq
3Q75OYvle5gN8zlbwLGqdG8SEqEBZYScL+yXmkbOyxz6R35vfZP8Kd0FaT2I1xja/hlc10an0Vc9
c0ngAB/v8Jc89HY8HGPPqnHv13Qq1Qm4OiMyN1m32BZjigeNDuHIFRTj1uQwk5kTNVz479iefxqX
Fi3PqI80TSGd4qIvTUlnoeD60XXDtY3D39quRuBASFFRvXjerVGtRHNojR7o10QM01yABw465LIH
b9IRGjvwfoOen5kyOq8GeDzk485tkZFjx/21XfFVc9bkLqluODOMjC5xfSbUj3IgGV6Es6opBrjx
rSP5lGnj4AvATZvO9+FiP2+meZu7ibvnKLsfJ5oSyo4XrPRIxMPSPGiw05UtzNuCkaYf+p9B8Dxm
HowHe+eUfQP6cHbgp8ZvkZd3R0Dhr0mv17HAUjIAqfVQj6P834g6r6XWgW2LfpGqlFpqvTpHcn5R
bTYbtXJqxa8/Q3DuPS8UBmPAlqUV5hxzsI6i2cLs+OS8/wcdHO80aAJVJCHltk6AvW5B8KySMIH7
qAOkq9LvLkrcExbxVjD6dd2YItJp3s8e6PytSciYxwF5SVEBTw2OYJMCP8MDu8xgM4KFCG+emDxh
8WVTjg1q5VggFAvht0/OBF458d3nsAa9nWXiIu3QI7HZQlU0gztojHgzy+FpHtSzW+2mjPl9I8ip
B890gPiybizUGZEHutFPPqax+jNXtHLYyMeNXbrUBNDrU3+8V1M5HnU9YNIK430Lk26dRZpkevN5
rFK8Yok62zX2Sd97EGhLbiIa+hgw6cGzc5uZ7fDRFQw5wJ0RtDAtjA30/5yIuNoEHD4BLG/e1v+S
ymJIMny1WVXuzPnQ9/GrZ3KOtAwFpbbQ5UEmTFQaoycy1cQHElIqhFD4AEcQYmWQqpRNElJUoD+J
WeiaebpaIxY33h3YiddiHEkOUy74HDZ8a5uEpVqTQlUwuue8TGVJiuo3kpd57wfF01zF/jG3JrW3
woZKsiXCxmu6NcXkdxFzFWmZzCCTSaeNInBmXdDhhE2hz93QfPh9c6p7m2UUM951CkhkY2AyTxAB
jFKRU80uGznRZRpg82Tma2iWjy2vGzGYO1boj3mqdgrxE2yIS8hiihEz2Gvfsx4dW0mK+4bL6shl
3OWy0AIqZ7biDLh786NcFOlBhRTBRNkSUBcerWrJJSftZc1woiEyB+00OUaEhEqi1qGnSb2Jovcy
cJvNjMoI2UWImiHaD7Hxxlts4wT3ZWkRIqoPtWrGnaR5gU1uLolsCaSfTYiqcWcvPVSf4lfVADom
CaFLBx9BVgxAiKnoRnabbZW8spExV0tQX8VmiIaePKJECzRVvNg04V95z59TZN7GiEPeeX1yTN0J
80FpPPpqeJWTg620/phh4sUk/dIMp5exqU9JkP3poAmD9CEyyWPIsx7JdS6TaQSguQGV+KhYQthE
7K4Yx0W9ZOi6pIW0PXxRyT9M0EXgsVuNCIBRbsJnLYHpMy9h54A2AtyKthCxZtgp5FLYmZxpcHam
T2RHHEQvE6CNtdMg1zLF3g+D4lBhT3ERiK8MIMU3WYTeLOhpUFwTM5jfFNuRfIZd1HTPltTwf0Nh
n2f82xdVs7Jr/2UGIJBMPZgm1xUHa/XasZ1yP6I4rabYRtmbb3qzvLWyHg9aY1F0tom34rJ1QjuE
Pb4D6RNI61ovG183AdilgvHAbwfdk/LKzibAS+JYj7aXvXU1bjxLaSCobgapv04PLLG9czt7zz2h
a5yJOpshYvLppic/lx9+IL+LTEBP0K6BjSlfgeW57XUDkt08urB5WaZ6T54z3Xom+ddR526SEJ+m
GTrTWrq2IOGAOdOU5x6XJuffgBRolXBR3Rue93eM+YcLp77RzDUUakw6U3Fj2BFXQcFamJFiImJj
N/N37LC/gKxLmg+kaf1TxrioynOmVDHMhShajp/GqC7wI+5Mo+rO/VtvN4SLlpUFT7/ngo/B6BCw
EmQt9axJ8d4KyVGDC/UJdMybMOkmcGaj2ssx7mTEaK8KP3/ixHHPWfeY6nFezHFL/KT9h7Evhndz
+jCzviTPz3hhbwUvh9Qtt2hYWhP6WOFgm+rAQngMhjRNSVEA4nQrvOrdr+pXSU6Qm0zdihWucerb
1ll5MUC+QhEnmHv2qehu7cA94FLl6h/M2A4JQq+JBuOI75JtZDGGrsuvAB0XTmUMRYOnjkZTQfgD
Ac0xjwRpI1sCKiwRvJJn4uBhI56JuTJLge5B+gzfY3DvU3ubeUtYYFxtC0JIwPDtCkGS/DwQcdYC
DvUaE65Sm9wou+Jpicns7cEDtp0sEQO9G+T8gckCMyNK63o0EWNsLVdgN7bSV9Qj5WlmYnbMc/lZ
/JgsJCguDzy1wBMJoUNcMjf8HAnE2TZOkKCEgsZAtSoDNL8YshytHnWBtc2sTcm6GxEWFovRARAl
HDi1NO9GYx2iublKn2RtcpDYVMIiz9y3QgRoi+3nxg13unHmvUtG8BBtzNBAqw67wp3Vwt969pY1
Pxx8J0wXCwnDLzci6itrsT7IudlUo/HGqKRkhHqkgc0OXdDcGQj/KTnUfdJitTWo2M1tl8t1MZUM
u5VPz88zVOK2HsKUwzupzS20SXej0+DW8evXjvJSVuI6Keny79X+JuBsZKEBvEAWprfmnOlPVvHA
XgNhOqtbu2RcG5gBGLRc36c+E8ZomqtNRmAtlCRiQaocaF+GUWxI9TH0kaPz4Aegd0/JPPx1mHDP
8RIJ7F7ronnEVUjnobKMNAa72KTOdDBfTA/gZMdztkSVF2DzwDPYrnsbVriYclKaetoqF6Umay/e
CbYHbsCpgpMtseSOhe2tEf0OQ7KFWobSkKQpbTKu70zvPWlEdYqS5gpZU7JSs+MtseMAZnXyYEQ5
pKoRZ5nSDioCB0wmNDSHdL85PngNPINu6IOD39Unf+jqc1L7HzhA3T3KzJWRL7thaYQsQ3NYy4P1
zQG5WFq/8EIRWzOxAMIFYt4RBPkwAKJYOW50mWkniQiMz4u4BdHCE/QWqpImXc9RsIMHKW7gkpUF
OTEVp6Wkh1BA/43JfhjBNzID1wZjogr5FJMCyGul4eewslCW2OML9vOhhDc+ert0Es8eaFL2pFid
aryL+05SSpvCP5egFpgtg0MzwxukAzRadfueExivZRlv8pbodvxjd1FlEZzELiKfeZXdcIFHIC1d
cQq++lwwEi7NJ4wK8SprjYwNd7lOJi0gc8JRRpPLSa+010bFqmVgJHYOEZfzMEhqlEnQX9LWt/yD
d4oC9+yLJ1X9s/vmUys8wm2Hk6SrLnlrETEVYXiL+4qsFqx8RdbVwBdzXNgzBj3WeThdo1tFgNNg
EsTb05usU69/mVKxTy3mS07pYov0izeClRk2IQjBjEDXw6FdmjbR1oCTiq6lZySSw0/7PRghUm+I
YWScGqxSEX7MNvc2YGLCxXzwnDE8185INNg/CkE0s8xjVra37UsIaUYXojaRJyuV7wh3ylNl9Nfa
rRG68+VtnUOa6H3OBXZOv2O05pZ3wYSBmaiWGqPm9M5I9FrEI9miwHPXld3fOdngHuuANIEgPTMI
hMxQITRNJr/iylecPMO7FY15F/gtUZ9tRowlZ/cIAdupskCdpelaEYTyaoGMj2uxRwhF2wM8vQ7d
60jwTNeIowqGeJPFQbGry+IeUOQd+dMWQbrmOkHNxZMuSmqt2UOuOig6AjPGTtCeVeSwh+5txhvT
uZ9aZ8Ph8i9FJ4XBFWVY8xIkxh8ZI9WJ7Rqej0S+Mnndd93Wck1I1VNB9OAKG1KGJGCB6zJ1yyoQ
V4bffwBs3UI4/Mw1zebsMd0RA1so01xk3M5rz4jgkrWCPYHiCk5YsWZoMzgW0rLIPwGMWjby6YIo
bWARzu9ZIA8i9hBf5YhYEdLHiNAZvI9Xi/k1aSaLWKvyIZqhA/Q2Kiq4xLX1WUOjSvFOvQHPubPi
6I8R9qdIQBVKOigV88BktGVnwGaG6gXf7gqw5nNRMy7yApRfvUZLhzUadn+5AVjNKSJMgw0BKQdh
eJT8qEfWM+9j19umCZcFn1mRjUDsgD3tjfKJdKm6OwKYRe0HByiS41KcGgXpmPaHDqxDM5AAUNy6
RjhccrNLF3Ttixqn/Jx05msb++9m1YLielekXGydwvrH4fVku93FMHH5N/USP0PdUpjte0/g8lo7
4x2yqnUgSraKOug2fjR+W0P6x9TBsyDeYEVGyCKkoiiNSrEOR/A3uenYV5jWhJHYd2kyWdt2IPhD
oJ+m8sxvJpl/Nf13JPOJrWimdimJF3aNI8q31lATMqI2X+KS8U+kZptWhxdPscrdwFV/jPowfmmg
0qyGGGpyNc9c6NqAJFtjxYMlO1p/qO3L8KisAURldnwtrUbtxaIgN4secK5O73Tc3akQHTypdB/S
szmsSVwuZoYYg7DXgbF4tpH1r9tG5rsWydwYhu1JQttbjVmw9xbdt9mpVTyUcGI8a+9EgFsbkR+7
frY2fdg+FtAW9+7Wahvv0XFt7lGyNDBvhJzZEIxEmDFsOnNhOBAsKXfFANduGK2BWuwtoF1a9IIq
9haKfap4L1csnWQX3Gn5kYSMr/IqTDck7kzYyVzzptXkXWQeUOIkH+rF7IN3sNFbG8XHne+0Ry1J
0cj9a0gS1Y2wD1FVfJsZ8cpZND3TPXVbCdd/XRlguUlrhXBGi0YJiv+avS5agVvkQecur6odxixW
SSEaJT4xrb4+1jbImX72hhVDS/bItANnySYhZ7+0qsuOtHGVOifW3neDw2A21vDcJzxkIdDJKkXv
WKPjKu3F1RuQVB9l7r0+4OlQayVIsIQtpwkEj9HsSNT4YtmyKLP7K2FUbEgxe8kbs6EroydhKTVu
J5MyyA2/AxA967FOzlWk0y1GHWtvJ4tZGhwwA2rrywEciiyLPmuIAYlXiwGZsj2KrHM4T99jczaw
hZwJsdyY5pyfB3Pe2Tbkhma0IEfEydXpGoALdkjOaRH+nSGIQ3G3eRcgAbravXmEHtaM+d4n4Gw9
4D5c0dWSTR0N9g37XESg7AVUj5V+AbKUZYsnx0KHVw03FLIoG+JCHzIMc3s6ni83mJ67aea0jjxK
5sl7qGJrb8jnXPbLmTNuPjsYDporPFf2+DZaDOxTs6MtgRI2WsEJYkv1CMLZ0Cpg86ZwUrUMOjSZ
2JnFDMbw6MUMxBgAKFkNluS4jR7mH1vXqGs8MnObaPwbE69ELCeb5EZD94yja6P9L89EsFQGkgjG
x9nX3dOE7yJygkMUe+ph6b76fuzXrl8we4kJbNNmeovPA+r6mP21OzYtgitRZzTxPh18chJ9jMBm
t1SaBdq1KW3NVZTSAeQtKfZttvizoWfMHcdU303jKuujL8AUzxQ7AHMXsSpGSAw1EXHU6KwXHOtY
1eEOvQYjfzKky3Afg8BedZW1j7NmOodO8LepZbptcXZ5zXCJEmYmACpAD/RTtxFJdDtL3G9jHj5O
tTvufDb5bgI7lP3DtJhcTHMRNefdOawCXn2+EAcscfF/rGwfdrtGYAWCDP6BRybnIfbvq6mq1p2s
XoIC+wsk245lZoKJhi1hXmyapDlZZvQ+E7HFqNFvkfUm7SkI3XWLS4uF0/DV0aauw6TJPvrZ2agW
Ms0UGw1dFrOFCSvioRcChkkURp8j1g0eYStFKm6mvtzjB/HWvgN6uS1e6i7HqJL4ry1pvCghVyQT
PgMJrlgyqTXOx/xASBmlOWIAafA7WTPHRvYUqXhGPUKZaOE7WVFbb9OhfJcBWvd2Jh+pDV6IS46o
dkA/T0TsIG8akEdLXI8y6bYQKxyWvV3JecPcB5PqLnmBXyZE4LZP2R7SOzAWyjTFiOi+jB/KGG/X
o9uiKcILaKyC5BHsfgfe1HlHaHidGy89YaPB8XRLInr0IfrwrbdQR4/KuOR17wApmOl43EsUwLh1
Xa7oTTrAtIjnu2TuxEMbcdZnLI62EMU503f7AFlojesQqV7Uo5wLppObhedBGu2rVfyrZjFsB5OB
dOVV5zyV3XZeMjqGEJ+wuLOfSEpCo9X8S4j5WVUdFXZZN89VKAiFCXgvaMs8T7wHtkBmqL0scpmj
8R7TmkleD8C2QkoE4Jb1tzYg5VdDHLKlLHDZZORqdHG80fHVjMBXDLpg29uKl56LMQ9ZfjBzLR4V
mSOZku2zfV7CrHU5A5ItgvsKkn9Ws6glFgrHmJ7fvSJHGp3NVP492NZwag99ZXyirPlTzPM99L7i
3I//khi/FMQqbP/LZn3O1SEoc4Hy7M3wsufJZbxHMlubRs5NH6WPqozZ+Ha2eQqgZBNLznpD9vBY
sUHSgkJ/rKuHvuW4gX41bRvYRHU1PUbFtDVMt95bU0oQHoME8t9oYzuyNTPr6tLTbodylLtG198A
KHcSddZTOo9qxbmMMe5wZ5MDwRYzXtS2+koo4eMgkISMXUDHmIZ7Uw4e00UHXlwGQNatnrwRwYsh
y+fEmYH04rys+qQ+QLwmTiaZaasKtfPkNC8+ppZexJ+eswU3lP8TBGSAJtCfroH+mFi7P2wd2205
t94+MK0PDXlyrnV2UlZwS/2XXfBmrlixop9OAdP0rrwLAy3u5fIhJPBlSRcleRiltYzDrQSdZMLK
3tpCmbthFk9RMpO3m4L6KgaCvxJUFuSZgwsR7mvnGIdogiQiDGOtfB83t6HDfSgMZ5VeesqZfTj4
+VrP/g1JZgBlkqx5sRkN7z3YKgQ9REjTUrhN7mh0Kzh/NbyZ8l9K+gkKA0S0WAipLYMVFMQ7x3Pb
jUVmAHO3T5ab7bZvUfMHLFlXRm3n9C0hdZibH8rWl2sjWRh4on8JOEdv8PpMF7MQpIflpK+Zdv7H
Vh0qcOoM4LoWZ0+uP4XP1QZuSLI2jZAEoIyh3WiixqJoKw5tWH+SDy5IXGd+47X3RgQQ1hPxeBjG
JrpaBBSMHcILWWGYAav/2HnWxe1xMJQoUSSGkKtAvJbyzrKK3GTKReJCo2BMjl11lxgFeC1dmMe+
QKTFEgCludrifHlBVmbSLE5oDSkuZhm77441PXk9R5Rus/yYGkh0I+qZJs7POgULowsEz1iLHgDV
kugAbhRvD1kcM7dmpW8ahC8ba7mCNQuIln0xzX+zyRmInCvCCMBtNls7wyyt1TYJy2e41PO+7tZV
pD46pxV7g3jAbA4+HY4c5DEm0hLZADO0xHfbWi9m8E/abGssr9zmqDlWLqEn7PTzP91kEFJhmMcI
TI6tiSpwK/FU1uzg02WOOakAYoZv8P5R2W0Xm2vPVebWlkO4p2bg2guZTrRoPRPPD3c55st93qNa
9qrHMh82vmNXJwMJzyYykqtZ8U8Km/NbNlfuuinip1g2xW7sueISMfg52CC66urRalnHc+9yC9s6
veEU2IAgWwXkh2/E4H/nefphwaKh5NLeGgka+wIFe7OCko9HEamzZBo0z75zkh6E5d6KEc++oZtE
iWRR4vvEv/bxc+/przihV3Gd8jvRQXsSHoDnfMIcUb0PFUS6tBlSoi4bZ4GD33XanddFuzNcWz2n
bk4mmUKMnYf6McvdQwiicG2wVpWS5LAssllqdnPBz6NjiQqkaPCpGPfV9145Cwq0jSZ1+hWl5HM2
22vmrgitaooynGDWim6TLY2NYp49GlIT/bHYHTJoDHe8qmx0mge0f3/hk6oDCyp1iwSVYWeMI0oO
p672D7k/vZMb4q3gnj1WRVDcNVq8QxRch5p9soy8zV3kzxZuTJ/zeTseiy7EB2CmzEoDkUFTnp6M
3kkxJfvhegQpHnb6dW5iTlS+3JN5i+Uh1YA7YOKLkRF5ZqA5T7v2AfjFYv7ChYtI6zSPkjohGl6A
Z9jnxiMfZNLOm71w1jGF4kWH1+LNcFro4e+IaRjZEADM5xp18RmUOiK1b02RvjZhxzsiIYBw8KpP
mGbxfvQEI/QU3QQ2X5x2sts4cc69kwcLqzsICkQiLiyalc2WVsdGfRC6JPO92nha610+o4lNEiZP
lmC/4yACZRv36oC52ecsmzuFcsJmzY2M+wEdS0MOTvuXtbW5mpN061SXtg3+FZOHgNtOsBqxyHkX
qQSzzHixXTK5xrq5th1WJkzUrA9j9KGjmB3sE5C528r7qqnT1142AIYlgX01fGl0+HeluKRoB5iY
/0sHdZRmeEwZiRoKa6GPYaVR0PA7tCVuWYprWmSPKDI2lUFBymAxgzCQTjsdw+AWue2v3NxBUKSp
mWv854mJytKq8ZUZ8LaLXTg5d+BCV2mOqiHVrkQKd+p87IitjJa03Oqcjv4rjjA21qYbLOoTDvJA
PRklQev+iLsgi61HkTnmZgr5G4WfonXuVHoQ1ajWiH/rUzAPd80g5VUGahM4RA1k/f3QR+7TuFi2
IO4D0fROQifFIwKM/Gg59KkDWqVHF/s8fZ89Uzx7fwhcCj8mloaYQZiNsA9saKI2GbDla2SmxSYc
ZfWnAndiNFP2Nfcg2IjwsGk8w89OByR9i/7ON1z32BjDzYTJ7sBurue5iag0SALb0Dez4uiWSeQs
qF3MVKwyv/geLa66tm88I/KUt4nLIt5R/cUjCHU9j1m+mcGc9H0ZHBlkkM7ji/bZW3L0WOlsA1Im
Np4q0DET14CckHBd100YQFn1cLAcXB65Q9VYz8MmB825jD6shyNkDJJt/8XAmPFq1gxP74age4qb
iPm6m77p0jZvhvgrbqnFP9gkUEVT6IpAlbeIlttc3yQKk1uuQDUpL0CkPL2CQkK1Utr7Ju8pJfN9
bXXY2yiJGnVsU30TDNMlLKNn3Qfn7JwazpI0zitfkiNA73VbtaQ/L/bQPiYUkvnBBoX9W2HjZc1I
GDBYXmQ9409zYN6gvq0xfmhwBm0DM2cVybS2IuGMFYs5X/xwfEBYJq3IZ9zqfab29F3K/oW1zhaj
yZ+y0RgDwZ6xxmasS3HtL5L7LC+rjZ5q48zT9MnuPN33LhMrs4HwLH1K/bH4iruwOWe1+var7JOu
N9+bSX6qHIHZx77wBvkjB2R9zsIgJt7iwZ4Chk7DsUfaIKGPr6uuf4hL6OYBWTrSb8ZVnbTmfVUR
qTBgTIJ7dTWeC9HX1zCPX9vW8+9RJAJ2ExhoAA1RpNq1dQj0fMZJTBaH4VP6DrE8QL7D1RaRwaYn
+6TCGNUgl0f7tOSNT1TQ+7nNrVOc9xblpvN/ny1f+7kpeRZ2RSFfyjnALivg+NcaWRAninxXOim6
rKyyLyUL3lHoaY/FCZXl6FTsxl0UT7D7IKyN7itoM2tHuqZ37jLtnys/8c+iKbxDWrQHh0H8kMhT
o/EbtzX6OhEqzmJWaCZnGTbJmZGRu4uK8FlWQXi2rNxAe9t2RwLwtpDrk/PPByfM09/Pfm7K2XqK
DXqCqKwLNOg5K1hKqRVNBjfJei9/P+1DiXIhwyNhumD/PAOtbWlUOz3wNI5qdrdUcgyqO7s5p81F
WMN5cGbnEAySYpB8+MhNYkwHMK567ZaXyq9jvWoMoiVih0F2oEz3FEx0B6CkAE3yoSCKdoc9AECX
Wx6F8omND8gKwp1VoWSL79AIZ4fW8GpCUv1TEU0MC+d8U+FfxP6tk4mTSGqyJg/J/mpQ1p05a/Vg
tLdOl+6t3BPHoUORQPqJh8jEORQAsjmtoAMmhASvRhsGxgatm3F2lmfz53n9+WxJmELWNGCUW16p
nw9qdK5zjb1CICdmEUQOJdXwNgpNi6+Blht9Ozrgf1qPQxecCXH9qDLsEFN3TAqYNZD2NcXGsGkN
wzjWxV+JDwL7ICUfInsm24l5MrEpnIId2Ll5l9rWvR0uGMDur5sgKWMq8NdF/7uX9XC1tWVhfjCB
fMzjfdAykKNlIFd2BGtczMOtGy6kvi65D5YYk65b7GioHvGGueuhHNZukdfbtOfQTJghmoDD/IFN
5lArYjmnEBpekS/IC1SiGiCEbZ0GEkRXQTbVO1U1A9yRwb2H8EHGkh0a25EYE6aNTXtAYF6HpKn3
c+fsphEgSqr1wSzS4WS3Efm3w8BLXrYMZcLGpIFY3BMS7NzajmhJsg4XQWuF8/Lu+/YNn6Dtpn8B
I0majGVDcirN8hixqhFRF7D2rQnkCZn2yn48/X623LTzO2Va81FUwJ+c5UO+/HBjq2FN8gQd1Bzq
U1WQc0s1oMyUcLr+JXZJ4gUblG19y0q3mIT6mExVqAS90W2Gmb3+1GrEFWkaoIDzLJ56Kik75nTu
m511r1ucUV4b3JRB8+QjiTj7kaBnCKh5enansrpUTe8+NWQmLOpDn5Rdopi7M/hodJetVbPmFgtQ
PcCoaDDOK4NEPgIh3hPTxiiwmnZMineBB7EOm5N6IeHkiaJZH4w+dR59SFqEttRfpsvIu0IpzmmP
IZTqPOcOxih4G/U6R/N4DeC8brIx7XaBg5GDGs5HewgEa+2npCxip002KBo4UhzZHBLDN96m4OXH
YCzdGkuiN8o9RIeQ6UCZ3BDoSL/+DtOyP8yoaxiBReOOkWByKHCMmHExvKSZZe/gANww0R83CHfr
B5HOD0UIaygkxvWxX9TnEWXIPrbt6Hka5zcdWuO2IcXnZCQt8/SGITd/ecG6KEQYIjjxV0aR3LYh
OYHK4ezv+lcWsc0+XxKMTNRSeDfB4qZ9iquA1XtIw0wMMZJoK+E8Km5Fqo13NMNiDyDI3qX3mnnI
0Ux7uWGFd8x9Va2rhBQITk+IPpnOyNG4XUrJ2YdUBH+xfwATxvElT15CWp6u/loEnXGJRmpgNoV7
asmcKHyCO6yy/FS6mPeeFde7cAQfE0ekPGuVREcHhvm9aBBTR/wFa80x4wThTex8+XjceNKzC/Aj
kqDiqVzzJtwYA7C7PEK/a/oJmAihZkUByySucsv0HigmkMukRWhM0nDMIbFWUUCSQpmk65yA94NT
MLsPROIfZnM0VjBqGXPjFER1uQvLCSC2v8FkOm1t75O5mX3v205+mSLzoZwJv/Fkn5xItnSuMrJ3
nt//5VG3OEdhzHb2H0BUG9+qqrNP7cEbW3UMVa5GkJanmOXp74d6kuGpUuO3xHG+xit3cdgUbWqn
m4jUoThvqpL9sKt2ONlWfTjcZDEhnH0+uKffD1KJU2yzuIxR+O5ITZnYrR8dtEiraChI0XY+QpYU
azPH317ZRAe6FplcHszabNDZgUP9VFjYvVlBGCy/UbJpbJMUmEqs7KiEOB7b6szIU51b6f/l4s9R
ElYmqz/Oy7bgeorGnYs17YC7tXvx/XvtthUD2qonUqOhajh7qnHOP5+5//+ZisJ7RYTQPsjTdxaE
LtEKDm6r5YM2/xhgqE+NYo5RmhO8Vc/wWRJDA1LOJaMV4bAGAZBV+IXE0AByc/RO+rcOOVXnpuvG
i2Op6fLz2diStxBzNK7NgU0+6jX2rhZVdT6RdDFNJnJuLNZMz3Mr3OYWuKfWZpkTRuOfcqYgqxQh
4l5FnPjPh94e7aORWYe4mAQqEAhcboIYqO+XEFK1iARGuCfaaq/Jkm6CiLPY6Wn474+7ywPlfR1x
5c+uJT3PWSAGCJnJ0LnU8sAOlp2Zkpf/fWjCviT66FhMhbpq5E5x7if7kBzFn/jPCmLjoiALL//7
oDMRXtwRKIzFvtKz3yZTn5OYuMTRo/vMxPQZVDN62AJuSRfMnHM1muo0KDryEzIYGTOqrHn6i7+I
BIrW4Bm1r4w5w0O25NCq5aEirLo18T6nvu8XOF1EIx6nF9d5qMI5uqacHlHvqaMa2XjJ5T9kcxpf
f26GB8CBwV6p8c3LIG/jBi33McN5ZDws+MjE2cJ0yy+4dluGTqN6oa+rNgSAWHeYWAkvIWVpQZl0
pwBU44EEQOfGynW57dPMewzzconPaTeGDyNr1vMLabzJB7PqM1k3UL8wnGFXdY8lCRqfTCtH0nzs
+NkcYXzUjeFsvdqY1jZxafs0jK2zyxhzCHsFLwVidpJTaijXteE+Ns2lQkZGXhtrokUGiAz9D5B7
JKfBupyt7iup9RZ5pP+3MHhL10Zl3o51+xY0FjouAj/vrZaxM8f+cwynj2t5vk3miZd04JomFrlZ
L9xDY4/prdSSkZmoDiiu8rMjSQrwP+LOhkcOa7M13iEn3tSGIb7nilNI0pt/jeVk3YpxespH9MjR
mK+5yvLS1KDRABKax7SNkHU27bRBGgDLgfrwyaizZoUsqvtyqFT1tFgfVNleCaT6ANTis3Gp0JKY
tORtKfPbyupQdeLT6EWODHh2/LVvI102AuelRJX0wq9LuUjRWfmx776kDpP7nudx6xPp90KQR8fW
vpCHn+8ix2CkHYro+vOzZlie+qlUD+mkrec8ufu5E5CV+M5x5idYi+LFCjP8Qiag4p8HtPJoQvXl
6O3vfQ173ojGNw8/D+iBl4UuazmXn5+dXftcokC4jxMONHvc/3x1YiEPkXJ++HkEDzQFjqbEWP3c
9GufIHcg+r9/P1wzl5MBS+ef7yKEZYbDdPzy8+v8ubq6Q9hgD270Cxupnzslg+vcCWnd/fdvoBWm
uPF/vxn1Kjo0Gib8732hLG0ixsCHn/9uJjUOI1LEDGt5Mgdf3XpBqTCw8kz8fMkP6vge+N3Nz61S
z/kFWTwt3HIPuJL5IRksVrnLjwtAhtt6mIz9z03qEB9SXSDPP79L+OKu9m3790kHzZHJoX1RMtL3
fpKj6eIRQB30l6lHp/NzE6gxC8rlKfm5yXK83AZz6/4+r7bLMj6WPbbB5WdDuOVtVba/j28UuHXq
6KXKE+fe4nX5uY8NMfUyOZiBf/7+PE8sIL1IqbuyQwDht87FsjOxqRDc0KSlX3GDSJF9dP1AgkhO
RGf38nOLuAXQjgZduOy4g+pvRTv6u1IzhiFh3n726ugudkRwawaR8wzh5Ripr1TH/u3Ptx1P3eek
qf7e8iLzPmbqScSJaT+ziX5wsnn6/V7Lv0VoWvd7y+/bR6gshPAu98xn/9HmmvP7vXoYnzBK5L+3
kil7tsgd+f0DDBBUwhyj3+95VfsSD1Nw4+XoonKnrHYqUsRkOuMtZoRoU/+HvfNYjpvZsvWrdPzj
xgm4RAI37rkDlnesopc4QchQ8EDCm6e/H6iO/nnYh1KExj1hiEZlUABy595rfctXJQZOvrXpxoN4
aTZ6MbxoSVNfYgJv0eLvU0uhNZm87dSY2rWhRUzpw07fViJozkxdG/Yds7VMB5hI4ShWQ1CV5xbH
/8EJtJ1uzxwVbkOLiuyoM/FmLhwYbWfOqe2tQQb8TM6bCy9nZnfERPDmTMobx4+2YYkpGlTasci8
By1gLA/r3EMGWiIZVyJWe9+bbu2C4GqXzTG3aXeH2Wg4M4+3dxYYfjG29nVKCO12yuKvr9+9fol7
J16LErVwqlvDwS7g+mYeeyWbUX2gCn2vBWKP60K/DmqpX1txFxEie856RB4WJle2visPqBUbAg/n
Ts+bj0xkKEpJupiOmIc0kbswXq32kbCvDeSfvTGaR69I8agHJOB2DF8nHLyMIlh1Q6+hFUgD56pq
7WgTxIl9PYWjs7HwhRLTxbfVJKxr2z0zNepPYQJ4KCkCUtkwKFHgYKcAwOZcm4ntzEmhGw9t5qH3
S2+rhc6zNb8UwjrF9eu/Xr8IDlFGN3TXUMXSPysgMXU4uGA/Ll+PU+V0/j6kcNTn9/D6o6Bh5lvr
Fcmy5Atukgo5Vp0xJEyHKUDcHRFH4QIW1mws7FeFjamgGHG0eKYTrqMRbFLXRg2GZb1fdFXdnxOZ
+etaj9GxB7c13Z6TO7/K13Ph9V+JS2tN0JRfvn5rEqHN3MrcDkYkr5mHH4teJ0WTotazA2S6mMzP
xOXia22nfSwSWJpNwRw0xpXmQf7wbMzsiHAp3Ez/ehhC4kPktCGz2SUISRF5HwA4GFTlHkcqfeNG
S4pmZ0n5WetKiE0TuqoQ/v7555fZfEFhkax1fFNUM+2G+SsktE5lSFLdF8eDRNG2bHZjMghgraP3
7qvwmMGsXkahtiUl63ZstHBlGoWGuHcgNhceT6cdcyrYTeOh/ZA67BmqPvYzrgcJLoVUBMcmqKCG
4jNOm/JLl9mkYsfp2sseoU9cZa0D7aX1iLXV93EW7OmKwHIuyoOcbrBsREyW7euAfgsTueF6yhim
IHlyuQn72V43snyvh+7IEvLf38Psyvd/fxvYoNaZNOceORzxMLz9U3P+/z9/+PpQNaxB9JDzQ6EN
wwDXNSYS4J9/8e5xX//D6wOw5lJWvfv126f9+W87T3msv//s7TOYnCHV4e2z/f3wr/8ykOdUh7fv
4vWpX3/3+uXna3z/et4+s/56nP7+H69v8+dTvv7wzZv/+Tz/4zj8fLT3f/zzEXVwImNnIAbSQF5B
gdiBLws2UBhuWrrZhzdfBu8S6cU8pn7pibgeSh2D/pR9pxXd7iujTbBWYXZTpXGgGvLZvLqP0BHl
fjTPjiPVQdmjOrRqw74Gs1KGyEoW5KVMgTp085disIpDpoIftDa7taPmLWaq/YjmjRgUXLnWcvPJ
l5l9kElvH8huWxrdHKExWukewRWzhuc+ZJVQREfBxjCP7Gu9RV1ii+yDFk/iPHNHP32AWoQINfWO
LlGp5AAn4cFTiumDFyOC1Y14VXjA8V1hpMfXL7nll5gaynSRooI4xL3FqIcaaOnM2009D7Gz5LhC
lBs9JkMNcQIl/kmvkI6gOVmbdQVErybUMx6ZzE/xZhzbGBsgr5pGwL5UjIrzsUKnCK0eY+KBeNcn
XMbIi4dk2GmuRrPH+Eq2o9z33NfPUzxs8dfW60Qk68meAytZpKK4QyZvNfd1FO/MoUCflY1YkSO0
imnzqbYtfTcqOPmFtcXAuEqa8g6LZYJw8SBQgc5JMeljmJwrWqULe3K/uVNEj7LS4f8TrbR9zd32
ItRT8fxq3THRVqFpP+YCrULe6hvTNG9t6eZzB+6hhKG8ERpDX80rF7J21SrRNVztpTy6AUhBn7pj
ECEpVoF9bE3nEfNYvTdb73vDeI3qYJ7pkMgwlvFSVRATbM1yF4V16ub9vEtOYlF2R2bxbkyXpCdw
a2aPfRdRZK1Ms4XjBTsNg0h6jgFMrcY5vYsuGH42phpM/NoFYgL0+V17b09FsvZolM9EkVPVojnz
xDe97/q1xFnqsgHaNyzg5bxOpoQjWINqToc4tMJL3SGlkAa84Qj5S196N71jJHe1RN7dY5/x2Rkt
O0Q5uPoswhvTne/VKz0Q+rauSXus6574lfRlrOwadjU9YqubdlSl1iWYJO3libaar21ATd4FQS4X
Cdy2B1zcGFm1Begd44AuhwZ20Hy25x/1kP6xlF/bkNwRqUVT9whQ00MbS5SHTn/U6qHuYOXoTobf
H/K0Ci4mdkkSPdqNSeVE5vUFgc2wyQv+h62xkasGDm4obtMZPIQD9TmvyJXykNtv5/DEv69wP3Po
j5IZHXKr3GsYcQP7TC+7vZcFG2tmSli9mPtYaiYxJmJn51A20xZ9ujPywSratr7Tcms2MwKU48hl
adeAHGcIRFPiciaIOTscG/jMB678pPYIwcWytWBiYMVZwZXmDgSAeNskYCyikYK+cYfoJcux4Pj+
NHf38e+NSeEtEyM6aI59dEJjFdV4o2MviPZ1Wt+pFqeLwxFDVK+jwgRVMEu+Fzjvwdu3TH6q5FNe
KcwFHrNtt2mx4QNMbWz7NnLceuM7ySUsJXHNTVCDb6OjiM5QjIm5cdpl19LJi/1ml9tDunZRq/ey
crACC/T0drMzQhGdiTyhNZItfNd50Esq4QZTOA0658g8CDdgg6O8r0gbV0V+wg+PjjM17quqmA65
ajGE6cDYUitcW13KiVnoL10VP8eN8QR6K00LdxHDDFkY0Oh0nPebRrvxe+9S1Wh5Zy9ch1H9ioLj
a5PzTBXIoV0Py8OdeweCgzUZI7J9g41i6NBXT45JSCTQoBf3iAeRAZvBVy/wKdKc8VsZ2VDJSuMW
VEB5HGr7FAWKY+rE2Opwhm1Sp/iBBae6JjS9us5lnWzILORW2pg2imKeqaE/zuk9i8tiB1SMc6BD
LkA09RAYDP8cxuWnxEInL4XDTUVV2yazwR5KAa6EduKqc51Hr47uEgczvW2adA49+zaXYQPniixt
+ty0ZWrMGwglxww0SZB74gjIzGxx8HNbsRZuWBlY+8orosqtq8qWsKrU9NVU3yeY8zSet2IsmkWe
DOuuxnmHKVuSRUVjrRwbuaijbq9jKFjFXAzIzjCODFLr10PrkDMstWMCUBJ9goRQaJjNihyOS0W/
YctYgFgJQsumVG68ZjAPlmBORKZo7qZbk9wZVFHSPNSc1nSWg5COrrYMhP/gpWBUxnY6hqG3zlOl
HRrQuDDENbbCadRsIgFH3L50DrD4muV1gIvsWggUGA13Q1ie3B396fx2ciYcXWG3ckGYb+hbMf2z
J+ZOAv2Eb+4GMrpwk/Qem/fhu96iFPZ8qXHcntqpqpZREFGmR7SmpZk2yy7mLog8sL+p4nqhebAK
p1g/A/jdmGHWXWAtZGgRphAavLdLqmDcTQ6rTmV1YtUmMkYNsu0cqnG/QpyhQYDmQ+3vCqfttwkt
O3JFpUOCmXWSHQ77pK9bVFD6EahrvHW4zdmlQf78RJNWFiCZimqbBsUlGJTaZaI9Q2Zhqq/ry95x
wpXj+5+cqh3AUupfvKRHOzKQnVWAn0vCut4qVz9CXFkVAaqPeiDwOQjZJdqKPtsga27IOE287Cui
xWIR5bFFvug3PMmsX23Nb5DDBQm7mqhmphfdkop47yZDsXE7634gsRL3o1iWEpCwKtNsHdfPedMX
B7r8IaVAswjLuPoRSIotS9d32YBiUbeR40SFVJeR7d5OTHXNpN1gUKpZKVLRDKmacpNrLl1OLDgB
+UsTzrRPexjoEg3PrZTItkq6sLHdxBRvMoCJWgCxG1o02ikfQN4qZxVH+s5MIGroifGIZeEZRF6w
ScnYG9t+X1l+vJF5UQEcb/FqpegoK80hC8V5QOGdHoKJ7nkwhdWi8lou9paWWGM6aJxFRrLZdIMq
ZraJTJjoY+yDcUKIWtCUoE7Y54Afgntqi2UThxHJUM0ptmZ9rFbaV2AY95YEYhVoU7TSxQm3qz+M
2kr2uYerGwS5FTjzrC+4RR/6Sdfz4Kbpii96gT0isR5KTAI0VTWIVgh9iIgjFjZCMGjPmSxlP0dI
OoXaKCYdAxC+e9XGDw0z5oVI59QfiZsT8+ydIeqItim4nkyk/SrjCJRdmq/TueqIxUrLAcApvLib
hIoliSaUGmO8KEAwk99l0h3vMIvGhSVJU+m+BAQ+rAdIfbiovWxl4RgUcbTxR3UTlTA/pF2SV2fl
hzEfkPrSC6w7JvwDLcMug4o+adO2sRU3wez7WI3ado5AmCAxgNl0A5DdeGDiJGY2mG1p99Hh8tXK
bvV276hAbeDB3DAyc8hxTz9Pc83rWI9oiG4nciRoBkrIsRV3iMZzrp2kfu6kUaCcxVjmMBUcMQ9M
8MLvhmMzDuMqMtx7nTzKja91AiJ6vcO2b2wFtiIY7hQSWB9fvIIoI82orpPRau+6yF0Cnl8neFc/
13DQDeis5tjhfugxeBaz2HL0EmOtqjo9intXlFgTncS8wrhcLuk35EHbbwa70JY2DfMoJW0h0pIc
VRwy3lmoancYhbRGezB7D8E7qpKePr7fcw8XtQlgL8oWnq20NWi9azPIvvndhI7Oce/TMv/eTES1
zbolKUKN8TUrQpSFq6JhrptkZn819ThrUXUte6MlwchFJUy75rpXA/Jf2MKpmbu7ode1JZd6U7Nc
MPg0LUboMNgGPFkrt62Sgz42B0sfzkWtGBOmc02gRVtRij1ZJHfzHnqtx325HAnOcLISRrYpDCrs
OfEzP6MAmzHMZP6BHz2GSGWIRscnCW6J+mdKVlpG2KFuQYkcfa4VGJblUtPR64AfZrJr1PNsMJ99
deMG1UC2UoOfb5Kcrl4OmN00dKRWn3q7kKuQWD/DY6iiUxQdC7NYWIBPh5AFRGKqWBBO158su7uU
s6Q/rPD62q29a9W0NUCKrEIjdA+9098NcKmu6Dc6B6UziQZ/eUe+IhJvVNW6291qWbAu09Rfocge
ZlQ+VEAn21O3n7qmRS0btnjXurJeOCIgnNTHhdV6KzPPywfuyoBcgZvYNroO3Zkufl6d4IlaS4RM
Jy+mAKjU7Ke3MQBHFQJymX8rG5pIGPDxe/blmaWorqwvThATrNiMgt0dpptGTmsUZZ+bRJ8dBC8+
csmtCgLA3zFJLgbcD4uo5GXb2ke/D5+6RGgn4iKYKmaevuzUWMGbepxykztbR34QCYnyurDlsxrj
iMQf+OeM9ma60mSepA/0o3sovQFNUwdhoHX6HQv2y1Cy1Rj9vFvQXcW+O9PevCRTuzIxyO8csmOc
oQ0Xk7lTE+u3M++USgwGVR34KGd7faHrGIsnx/raG5KQ5ckH6GE2a67g5iqyG87QBu2Z7BhGKuML
JlQP4JiHZrr2Dn2DcwYKdXqbA/4g8ineR0lMRoxyu5sGuVLt+/0dQhXOQVYeNon+bRNvBvK54XVg
ncp457QadBhH5poWFplJ84+KoL0gsMNaVt11cih2TC2dFRYg69lhvagzV1xoa9+6fptd27V/LnFg
BtoYkSVPdUlKqr/zgcmhMjYha2JTcB/pd+mrzqEvgs5iOlIpPcU6bIfIGh6SOnfWNo49K3bznYMY
4qCSdebKkW6HiQCX/LaNmWdnFH3NPhyym66ip2HITu1zC46ncG/NroNr4hP43NNPuYqkZa0gbsk9
FpdsyzRyq/l2B5QiZ3Ofy/64LKE9Hiy0aQL8UYBpp/AxawUWIZaVluIOblddFxB8Obnrxhi2lhzK
XW/B9gHFJohTiD8N/jCwfemYetgN22Nzb8QW3AMqsjDaJ5FPCyIidVG6hFhR8tZU+mGHtKKb87Di
CB1wzOZ3SBAMmr6P8IhisGR2K6s1o/u5kz8g55QE8uYSWg+PN1H4cL0B7ItBCVDo5Bpb9Z4bommE
W914sLPYXw/A767qg+ZOz5puKHIA5EPSFV+HWWlW+UgzXXiUPZi2heM2t4WcnkSOw1PwQnETXReZ
/pJAitMgsS21KMAwPoJ+0qfyTCMTf1dv3aNzAqE2dxSnlOw0LYJXTMt8aYesGRR6/gpWIhAeuK1s
6uwTF4e3LEYb7AOoBT9OyPC1wGui3fW4418h2ANKleO6KEvWwmaZg5JZJ4nqF75ZN7tyRD6NyoqO
R22i/kD1djDDac0l0ZwM2MoLM6FplOfUKBPEQHOC/MvEPvCmchVVzUkDS7/URPRCJqZagb4qMHpg
gMmVCV8pgE4N325daOJL5pbbQgzNKjYrm+ZL520yH6WnMcBurn3nU5xRM6LHWZJWFuN0iC1yEBE1
0C9d6SV3XNl8xh18IT2juW/KGasi/JjKJ2JJ6Y1bUo43Y5JdZ7lbH7HBT1dZbUGPdZ3zRH4RrWf3
Kqk7fDloY5PgeSBP1ECammNgW6L2MK6oFq+bOU8zLeaZeUbehdGRDA6bIlr1PdaWeqAPmfovaDOK
LRfFTRb5DxB3rZU/TfeFEh0iRpjqFimxdBFQ1UuCwrKisFDLz/F8bXpAe14vAs34UpnVbprI0otG
siV84pq0JgkOrOg2aCyjX7Lrh/rDJdgb2QbcYVTFN1hKovUCkdG4dNvav0GozpXZEic5ZeWS+PJ4
64foS8Ik20Ob0w8swtvID/yVnIpd3DrZcqz8G82yvpQtgIMJoTc+BDih4QtbF/+gQ1FaxPskngwE
yO2urVqNIKeRlyy6NeDTGqn8dO4JDb2qKyLbZa5Zy0ZKaLK1/hyg215Pcf3ZK45VgNwon6wJqX6f
7pBiG0tKWIAHCCg2XVA8UAGhxh/rZxZAdWlMrnpIHSdBbs26ZoS11QL45Jagy1ixptosvJca0e5V
BUdxWTdxsWicowcBetV2JBJEdkFRL53HlFA4K3bia8WnrjuDQZ5ex2onmg3UCIfJTM9EAPJiAwB1
ETrA3SqJ8TFntrOUrb1vJvBX0kt8ZMEz8sI316GDcqALtZS7tXXBba2tw2Eq0CVeEVJgr/0ZkmWb
EPnqkZ3GSBogCZsEKmMyYSSKRsiecWLbes4cccwYwZJv+8tO0HRJTJvISmRAcMpQv3eEdi2kKwHV
V2ffZu9TtAFkvAwSjg3RqpfYygpVPiQRYyZDqHGf6Tgd0AWvvJhaOxtBssWdia6CQMyOximS9seA
ivGRGmvbucNXICyUxA55a908z21L98BsanqSGakDSdbfo44Wl8qCOOl20xPDKpJmUhQVr3+l1JwT
76toTyLM+KQbyE2hYt4qQ0vvUkPfvv6nwUTu5jHSXrz+Vf00pWSB9KVTsv5O/WMhcaJ73Ov25vxt
h8DoqgVqeJq0YHi0NHFsbKs5ZozmqVLjx4GBtBckT8FELrKp69912nhPSqL3CVPuI6+/ZPQYrxrf
Sravv3Uy9Hx12bQnAhbzB4v0v9Zjfes1WoVt5z34Uc/o09XuwLJ4DyzmaaDv4NsUt2Pg9IzIOLUn
MqESZ3rImo5AXryYbFBJxwmwW66qGp4sLgzQPlC8gP3ihrARSSJB0L96veSmEsfQxhp5jpLpYfQr
8zE2EE3WcZnT/KLOoHhKFm6QwNtKWbesjvtSpHfEB2WqWdcCiLmbt/yJ4tJLXXiQo5mob7aPUZ8V
7Jl2nwG+tN9rTEgedR1bgFZdASb/EqWIN0VLYuZAKzsOQ+s207UvrPDeVViCW9Ja57p2BPcGur0U
S6W5UaxfayGPbVfrS9qVh8Apq9VQ2PqT5bHlKXLJLaECDvlaA3UJtQd4drJakm7tNrW6g8q8J/KK
vMwMGyrJ2eE2d0GX1UmpPQ3xdWG0j2gwtUsN1/B2qlnPfe9Fp75kzkxFyGlR4ubGxCvYczyN4pmy
rFjleS+3gUvkZRcV3oZGJHqzGtlvy+5zGthaUXxHrFNiQMonVbcJIibpuRXukBKgV5rbwErjxth4
197sXHX8C4mlzB0in9EBTMKwBLTbhbRnzd4/55iWPll+CIvCo9HoWNCmmsbE39hKChdwqFUNBKxQ
fXhVxeawr5wZ/WskUG0L7GhDNG66PkSO23Xe2qYWePLzdmOYfbC1R7hbYZ/g0NDjYaUh4niqXeNT
RJ89xumy7Ufbua/R4K0rkG+rRCNjEB8bYjCBMtYjANpE2r/B9jTetwK2uO9M5OLGIcbiXEaEdw3e
jstULWBxMF9vj2XkoPdeIp7+ktqdf4Z3y6iBG+OOBKNH+A1EfbCfh2nlTDet231RkulMXlYHBJ/6
EeWTTouMXWLVTfYmAwiJcwHJFRLPbltiP4jtgDBermdOYXhIRre1IrESLObfpoRU2rxDkWaldDu1
AdGTro392qEp8hA12Q9HGfK7qigRvdx7Nl3I7tLlys8duDSJArDShy4on276TKzqQks14yuShbVb
sdo2/aw4Cm333ozOY2Qte3yej7WtNZdYt7n5NjB6yfYCCpBF57yMHwIS3R6qaWjOFeqTQYwvFCDB
iUSq5j5dVFN70HKtPI2kg99EljqIbDCO8DTKXBlnD4obRrHy8vqlS0i9wCBLWmJWPDmZnh96k25O
r7AgEWdJTM/sX4JUvBxsyz5hwofW1fj52nYkIXdJRlg44CHaeDrU6OFiWpTUhkteZhT5p6JpvuZw
kwf1CTPPM5IimPcizXdDvTeArC9qlvtlkMKXDAu5E9FmbOnVhXNbevCtSyVaxnyxeOoCWqlDZZ31
irTaqOnbdYtqqG8ZpIuabVBCh4FaNrowE0yJibPvuzCdL3i333eejU9YrQJRu3BqV4qCZpGrYlcO
/YlOKAqhkSCnESmFya24w+pAzUU7RNHMarhHDPaYHb2QHWDJWblF0M577SYXyD+UN3/qBd0aEFme
Z35XMaWAcKGrJL55xvTTgqbqATD2rb6fC08j9AS9l3w4aUNHOF9x0wFBJ4ZCDDvLWNdbHSnHxumB
7qqMvYRHa5LELItQ74Ph9A9916ebFBwCDXKEJ256Y+cO5RzFifAaLir6M5mHICkz6mWSyB+CKcPJ
Njii0kb9gaWL2/2EsIixJxt59MCu1JF9V+JkMqVe4MRFYl5Wi45tYpNR0JCG/jUog21RTfWlxC8Y
+iyAQ4wPOQYZZ7G7cG8Kt6i/S5e4ESg4/tKrx3wXRETdepQKasjmYQ+WYB/RzMobva9R1TGy1lnU
tKyzr5FNPfYxk7hrkGbuA9Nrayo+Ywi0biYlvgx03t0xV9CAGkYHyGPWltOwv5nA6npqwToUnWTb
mSen24cKC0gXyQBp5AvtCljUCqFxX4gdsomFLXpOiuJOLx2IrAINHeOl9GIMLbngkKChYQXETBXs
xx1vM0UEGfiwT4lCVtmO3nF+zIbM2CSiy66FzyWejhnXkwzWTBwp0xw+G9t3rqxW6xZVxg5J9xR7
oppcBUfKg2NPWHQaNCl+blfXaFiRkMsSHA9Sd4ls5ipr/OZkJ9ouS8xgIen1XXlZq1ZDN36nRQ+V
uiMJC+X6j2nOa4Jd56/KfFaUx/gZoamuHdKlrkqEd+z+4ifqePjLODOvsgQSDJtcFioimpUal5VB
R5i9w4kL3dxoPviH2qy33hxhUoI1naNh1rELpsmbTJDbLDqT6FZM7x6NwssAN9DoipUIl1Qv0Tai
0smmFLRyoX2HHqsUhsZaZ4SK8PZcNkZB7TG0NDH7kahzvaNJVhbnyp4V2Ui0gSNApXEJcVikseeu
wri7KuiL7zN63CmnONuwDlhOrZtnm34mo22BDqomHA84UtI4a30ETg3Q+owNjkkSqwfQ7xWRIg2D
kBamiFQ/2DLjoxUZLkCdTQOaoUuTVbsknwjIBqpiWdBCyPSJoNKu4Kasqia5dT3Vk1GwtnQQign0
OeYORCuVGaBEK4G0kgzncJ5b4DY3t1hKPoMr7fjMgTDbGfYOtPPa5k1G6n9lyf5H3maXApRP/c+/
DOuvfw0ddaVnGYaBgNQQum1YJr//9uU2yoP5r/+zDueD5ufs9kuStwZJ67SxjzBb0iUbK3cNr2Vc
tJ27tXu8veyx19xH59Ycnv/K7Y6/eTn2HHL6NgSV14NozzYNU9jCMB33X1+PcszEy4ycBQU0KZCS
+QNGw72E/nHinLr1PVNclJ4kLDtnBopsS2PFHWGGI7cw7p1WewSTH+/9QXvUo71dFiwTuXFuYPNe
oR2jwaGJrV8NX1OfHgEztGUd1zfSj09QLVNuk5heO58IN0+rnyvawGXzg5PjS1NAeU1F9iDb/pwN
7C6MNj/nLld8FsOJ8/Vbv+qHdayRl+q3nxHztyDjtHyf6/Z9KnL9kAbVk9VYI6jN+mBbdJCN8kxL
u+RsofEsoRwsRBYAcEXYe0rEnWawJ43ovC2rQHzWs8cuqA2sD1RdVj5evDymtVgJa2WYdIRMZd86
zOv6FHWB12eQ37L8U6m1e4RuBCzg6lhhU7kdi3wlqXbKeNSpXmhapOklmyYb095EG2ImptfAViQh
OEBpxHWS57R8BxiCCZZRxjP6FtjrouijR8ufilWE+w3FSeFQf9UrN265NBVVjHCyrZjdHIEWPvtI
CMl4rL9BxDqnkgT7GvXKurP6lS9SyDMly6szWjdo6nd2ULMJyVDxKOEtrcy7mKPz1CHAXKdWsAut
RDDGMZI1e4q7PLF3tt6ACvaTZ8nwCK4q7LrZrIsZhwaagKjtOOUPOkodjp182eTiWhQDIyG7P1ZD
SiAs+RRJJpLdMK+MEOWvGOsEi1+f3rb+/ux2kXIatuMJQzd19lb/enajUfSN3A2597rYPhn/8Sqq
8RYc2Gbwa7VrEyF3JTfhFPPhpiJ1E+hLu65kuFBZ9Rn/7m2newdNw22tq+5a6sGxRRnFTNFoFrL3
AdDAvqGCyq5sZroLg44rTkgIgXaAKJvhNPY8WmrjlEbXyf0QGMZSdcJZtrPz29FsjKeupGqAlEpJ
FqMP8r+WGGbWr0fif0Os70f18s+/voE3bPjgXoKoyAmgzmmQj7vv//yLEc6bU2b5pfnyX7+cU7j/
+ddj9NLkX7L/8T9+JlgbuvcPzh1D2BZVhaEbzl//0b/UDTdq3fyHYduOLRyQuYb0SL1maNuEPKP1
D9DEEtktgZuE3Ll/J1i7/yCRxPY825TSEzYP8tf/+7/fhv8TvBT/EkP+9/dvlxJCst/cuTUSR6TN
YuLxot6uIDznWExpwRaQW6JiiqQBPn9zEP7NKvWvi8LfD/0uERsFJvWElg9oR+V0FaFQAZ52jlDr
/e7C/OC1z+/pzeo35A0IW7Pu9sVI+EecOACGqNeu/uzlz2vvm0cvOrKBSpERME2M2cqtHRcngtTZ
z8BT/PVTfHTw3y3fZAdGjj857X7UtX3qZivYOr8pETh1/u3nOseVv3n1CDG7wU/Gbg92Tje3YDuR
KLSGLq2LzHq4yTGxSWioSXdN/uzduO9uj2zVfRk3ipyTRjtRoV21sfz06wP1wankzu/yzbsxWhZr
ach2X0qJ0b7p9fLGDBvEPg65yr9+jg8+DPfdlTCqiAK7LpHcKl3exMboE1yAQu2PHt2b15Y372BA
mzrk48BiPvU0A+xL6Zk/fv3Q8/H9u/j67+tsvkW8fWjTzFRKa7fF+hAG37Wa/SlsXW+TO1kd7pFS
B8soritaZl40/abkmx/73zynfPeBDDrmr1rUzZ4EUzr9QbsfdOMbxKeDBzil14wdMQV3CCGKPzt+
8t2nE7nNhNDMwvItXQUyRXjZZSC4PP/NyTs/zr95Q+67mxVY0SbUtaLdyxpnoYLLwJWPSqSBcS2f
/+yDms+8N+cATdDAmQLOMImJnJ2YgtOkDY3/2Lk+9POA+lGB18fpaiRffv2UH53U725ioew9R+nQ
AIxuEoTYAH9jHCaM+PBnj//uDua26B4zL2z3Vkn8tddAfjPwEP7mQ//osn93EyO0oTK5qzT7Upgn
5jXnzsSRk7bjbz70d/uovy+dd1elk/qAZHDX79tyxCgX5jZjgjnVQqyqsdqoqrlYlfpSp3DApfaA
tmSHr2Wrxcn618fvg2tXvrt2VdK67OEx5JJdeeq5L28dgn004UKY7H9UQvWQporfvN2Pnmz++Zvz
j6zoIvcTsAm2Tl6wMvt6aet4g8FkEWRP3lTLfAeP06/f2gennnx3RfV4BNin82yRk4tV0ZNMg4wx
/LNTQ87P+ua9pJonE6SjzV7PvPIgGgNoDR27zy22td98Nh+cffLdtdN4HWbqhLNvUhLXZfO9ZE+9
KA1x92cH6N21Y6blqECR13u6/WO3yXOb8BK/w9n468f/4JbmvLt6bDQw4STHap+p71CVSDSr6VQ+
jOXwm/Ppoyd4d/U0cW3Sphqqfct0TPMJUdWoNDpcqHm++/V7+OAkEu+uj0LRzLMi3oP0prPoo4Ng
QP7rh/7g4xXvrgYRqmT0hdEwCRR7RU88czzOJmv/64f/6JW/WyGBHJMeQO4fuH+xiHA9BIX8zXH/
6JXPn8ebcz8iuW0ynLzaiyI5Z0X2SId+g338N8vUR6/83YWrqnHQikBVe+YSEmxqUm7AWySrPzsu
87O+efHKxFJYDhwXC/4FecnLNja3v37oD85H+e6Eh+lHE8KmAJUqf1JB/5RjPEXJml1hx/yzly/f
nfPVkCSdplgxFKNmckb28QgO4tev/4PP1Xl3svdtH1dKuc3e68IjPshlaWIiIyHrzx7+3Qmvew4m
XUWpBgg9Iw+I0NI2vq4cbMZ/9gTvTvlQ0rRROjWal0T1qTcMbV2SJnUAZTn95tT/4Nx03p36LQQA
WtqMaT3krmT7mkXym/L/o4M///zNeSnMeGBpNElUq49pcpvU/dKPfnfFfnBmOu9O+tyAZRqCPNqL
st6k47gzbbUkZPs+0LLf3Ck/ev3vVquBvoMWE9y9LwCHkA1mf24UgD6SMH794X70Ft6tVnpoVmNW
NdwVWu38/zm7kuY6eab7i6hCQkxb7si148R24uTJhsrwhHkQIDH8+u/w1Le40WtBFQsvfBeNkLpb
Qn36nDSrHzOvBHErfRNoxtv1CFt5BelRry2rvAV7nYWeE3JuMwL9w9IHx5o7/1l/iMaDbOU9bMct
esvBOhPL+g7ZQRAotOd105olWC6L7l2oHqLayb0YmxXuHnNopQnnBSxZ+4wriQcEMChgLnnTmJ9S
oFvBMBfg7uO0bl0zK0xJPV7nxlXcYHUx9N+8Sl1cCNu/9tlW8s4EUuVMoP/olvU4A3qj87NrkuO6
bc2UMyXleCx2U16A8d5FL1rvktMETeJ5lhtJYTHzzlchW4LhLik4XYPrYFZgWlzrBYrij4NrgF1k
fE3aETRXzYd9b7G83d1jQFZBxsbFUWQUNfg1cgjekENTSz8D+MJrn9afolvj5fe7pxi0Sbuitdsb
WHD/SHP6OhT/rFvW5AamBC6gTVMzog5zAxvthF4t8L8JJ0OZSn5MgaVff4hu+Ergxl1t9mNPEABV
Asm14nWS3b4TD1MCd5h9hgYipGd0K/5poV2CpAPBkPVxL27+ng8pgVtn41yO6Jm5pcanMr3yfjhm
8stYvPHxew7VuPWnaGbHUgK4RM0C2n84E47xDPyeBCbGaOjbPuNKBGNfF50jkNhAp3WikElqt77A
dcNW4rfzZyP3W1h2FnYuDnJR+3l9zERnWondBiVxUUNu6eahMXm0AWuZPLT9AuMEDDv6wdH9CVbA
4lBaaMmwznyYT8wFfWxZX9dHoMlNlhLVprTMGNXfDjSIbDzRVsbiO5pf/fotErb7Zf0hmtCzlre/
C2rQgfeug2bT2wyxGQEGagHQpBkbAQQdj+uP0L2HEt1lB5aYxvdBMJmiwwfitBJnIwl+2n3mlbjO
O6Q80Erwm8n/7eubPXyR8b/rpnWTo8S1iSq0CWZb8E52IDdn+dXyjAuDlq5X7LzCt5ToZgIw1Kp2
21vPmRsIwK4C3ran9fFrXJgqQY0LgaHuUnyJmWggCWNQ9R0kT+Vl3bpmXakS1bgNhkyMv0w8FCWc
6N+MfM/nncUAqgS2QSU07WtMvQnQBiugv2iMG3GlmxUlsPPM7U2wLvIb6sCXhNRPdj5tfLTrpmT5
/S6a8s5yhrFx+A0Vh6Ce/7HRrleVn9bnWzfu5fc74wRUGS60M8HqDl1nabWXitKNPUbj6FQJUWgH
AeOYYkpS9CZxEIK0hxoChaYrNh6gmxglSE2BjNVYNr8BLXjwOcQTADFEl9K+mVHiFGq1BQis4Swg
Rzy0MYSWwf28z7QSnyl69KrMsTBwXlkvbgmJBnTwjxvWNdNClAAl+TS41GNIjYw8TaBtmCzzcwdV
v/XBa46fRIlQUBIlcyxwyWmNEsyuAm1FP8E6bIFjGAgWoMhbNHTl6Mdn+xaCKFHbzlGSC7An33qH
HD3W/eQUOl3rL7PMyTvnoKX8fe/+4J2feD0NOH7G1lsFwBX69hv0QMvP1hB9J2n33ZpBsZGAF2X9
gZp4I0owc9AQOa2X8lvdQutVprdic5408fbfmeMulKdsKaQymCaxeUFrBSD75gMDHgad1xsVNp1r
KSFdtlAGE6D1B/3rh95lV6dAkyz6e9bnRmddiWfciQkXyHlsW+AvGQPH7cuPFKWogGTUYPuSBlHC
eqjbIRr7jt9kaoAL2JfPLnq+wO3FN1xKt8JqcLfMtEG5i2WYM4au97w7uqVlH3fNkakEd4smqMgq
G34D54yLvhgP4GDIPyal2FgEjReZSngzMaNJI0G0cR/6UbwO3Zo8AQoHtCgomNZfQjNFphLRuG7N
qZxxhOBjadLjEMU8vVRzA4bn9Qe870lUrfrLuUNvFRfY6HMQxWD3RDt4fQGj3+u6/fdfAKoLf6cN
4Koinlc9v01d8sng7Q+3hcbEuu33x26Zy8LchbEoJ8qyEg6Kj8tDj045XqD5uNs1cstcnnpnHeKw
rgOWHX6bAZF3UoAYudzYd3Ses0zWnelINFk8+Rl2tdFCv+LNrZ88XBxAFfa0b2aU7AP0hj9A/htn
FcM84uLpNEC9twXh7T7zSvoZwTdAY7Nsb4PdFSitQsg0oA2oFfnUpf+uP+N9x7FMJfuAbyCzo2KC
vCMb5xeDjckjtAbtndaV1ONBgaIELQ6/Nbnzy7C7Z8NB28KekVNfSTzT3AOXD/J/VE79n03qPcoW
TRL7bCs5J03QijHYcMphdCDFHB0acBbstK2EqimFUzMHq9rwEkJOAEODCo1aEOR63jV4FaJjZkWS
oHUDn/Sec6V5/NkFV/i6aRuR87+nEwhn/R1RvPdAp+4j2UOZ7Sq85utUeJe6M76um3/fGam/PPYu
YFO0GEykRsCirvAEPpAbqLY27sXezwXgVfrbNCTpoONJYkxKWT7YEz3WVABw7N0E+nbWR78s4HuT
o2QD4HUdI2ra9gZtwpw/zZSZ/DqQqomCmVagzy7i2KPHGDQo48ZbaSZMxeM4APfxHpXCm4feiL5m
Ie2sl/W30ZlWJqwHYU2TzxW/2WhrCfDvolS0cWLXuJGnzFSF1gLLaGecGdASCgLXrPpTbG5XuoHT
v1e6a+IiA3sDknIF7o96obSL3tbnRONEnpIsfVEVswEo+6220Ijk9WiNKO1b3/LXeRKn9Wfohq+k
TMDaR+ADXTyDgn+5Gj5CCHvjAv2/I+U7HqriaArWdbVcJMLQXH406BSKDmy+oCDgafLFSMfXgTQ3
2RCIekb4Lra2IF2ad/KVJRFxYxVegYyUDvzPAC6dY9Zaw2F9wjTO5CuLYmQZJJS7pSQJLjTk1PxQ
IBAsUGMc1x+gWXUVlOhBztynkES9lXx6A87toWn9wHOGn7XsdxUdqApOzCw6lhLtQrdoarMsKOe0
DxMo+H1af4P/LqveW3hlP8MhglXzcnWQOmMoG3aq0AULgGUEYpsMXRAOLt+vFS3FAZouT0BngxUK
yj/O7B+sbnxAw+oJwqToFOmOVj8/GSlKSVUHpdrqN6m7R9Oa//Em90qLAZxRCRoHO1CMgiWb+Of1
N1gG+t4LKJsmGycblFm4FYJULtqfXLzIIxn+oS7Y8phxGrKNvVP3nMUH7ncgTklLltOo76JNJQLZ
SWVcisr7ADLoPgDvXxykhrPhWLqHKdsdI5HDpIXdFDfdHqDfYJoE4cYssff1fdihIxt9DxtnYU0I
qkgwbsQgH2pNfjN4AhVW/lH6xj/ra6MJQBUBJuYevUwuTE/gqqtK9zgS81Pfxfs2IldJHoXXSgfX
9M3Ny8WbX5BnKrf2OE1kq1AYY5isoY+wVfgO/9Cm7ecyY18M4R0Nf+vmW/cIJZ2PHbpcLLFsGZGZ
QGbKD7PBPAqffuqLrUsQzdqqiJiO5jk4qrBl9GN6AfIbbKb8sr62OtNK4gAboOeOPa56HdBxmXn9
JG3+um5a4zaOEtLjDIYPqIU0t0naaPXyU/CBQRMqizdCWTd0JZR7D9Usf8bQGe4NLJATeWhg3jd0
JXCNvk8aD3Q+NxD/f2oXmbVmeIIY+8bxSDfy5fe7JOQ1k0VnC9u0JcwvCTOhhZdvbDQad3SUk1ft
g9V3lmVzKyLvuyxqED3ZT96Yfa5r9rZvcpR4BTXokOXLIUl20cUCSVnAmuQ6Quhh3b7uFZT93rZr
XmZ5i+ssbEdndLj136Nu6AMPItPPXm6mwfpzdKugRC6JbDQDtdhykq4KBymeHNZsHNs1rq/iNUuL
z72MeXOruQUqan6Iqf3FitjHXSNXMZsL54zlz9jEHLuJjy21oyCPXfu8bl3zmWMrccua0ellQpHR
GvFZ1hx098lJpvwCVXM7yNHuu/4c3SQt638XBTinEgv8us3NEdXr5MUf88a6gEv2+z7zSgwnYqgT
ID04MDH5b7DIQMMJPE62aW24j8ZNbSWIXUEzLx7gpm4qHmIxvgxyAE8MiFzL/rT+ChoPVZFgLsjG
QN6AdTbG5NTl9Fh6/9/D+FcD3H3D23KJ8s55S8V/ZQ5kHkE3gwwHmiiQLY+PmU3fjMR4Bjc7NOwg
0tekxz7eh5v7r4PwfrGHqB/63J7w5Y+776oVzyDpunYePXEONuj16dIct2wloKtO2F0UI61mtn0t
HAPcSClkfAUaY+dvvgF2V9NKj+vP0jivihRzUtrMpsDqG6ATbpz0xTeLzxy00OvmNTGo9tiCTriS
foqDS0fio5nH3yCyHc68/wA2vmcCYar1x+jeQgn1GL3rji3wnZ4NPphM4lEE+VT+Gtxy52WYCh1L
CyOBpFsHuZsWEtSx/d0GHdrGemvC4782/LsEAkK9rJgTYAHntpZ2YJhO3h/BnIdG6fXp0YQ4Wx58
9wB/hMRj0rAGlIlGkAM70/bWi8eyaza3GzuFxmdVzNhQJv1CcYUL1CG9dPMUktJ96BNwtnoDyM8Y
zR95QjZu93QTRv9+n6Sw3TnC5nQzC+sDE+PNdayNE5NuqpRNG/gbyygKD1OVFGlgJfONFvnJb0Hk
BjGLjXyoc1clwCOQXju9OzY3F2wUrj0fSNydp3jrG1RjXgWPVSzjrIe++A2dYmdXlL/xrQMNHRDA
rruTZvot5aw9u7I3QInU3MRCJFmWT2lWXtdN64auBDKu4A274j7ubVPyzYr9P9C5epwcUCut29cN
XdmrY2cSwOQjfYMVALKqFTTu2wak/PusL291F2etOdvFZGbtTZLxhoLOJwqSs32mlRC2JmFY3MGe
EEP1LjB8qBt1ACtsDFw37dbfAy/8apY5SvU3nkCvCASf2Ri9LJRB+wavxGuH0LGoY+ALapi+kCi+
APX0ts+0Gq8QUqkAcm5vKCSAv9ACUNs77TOtRGnmoWI8MxTNcpQ/ntweHJh4jy241vueSDxlQWni
mHTsaj+sKAd/m3GbOdv4LHt/NYl6aw0mW5uLGqYJEMcWJPcW1rhps4nr/T2deMpqQjyZAT8k/bAd
6TdwFz9PaFUIYte9dLH5ZhvZsC9YVbycbzQQfysG5BlqXNDN8S+o8b6ur+37UwT+x78dfmxLBwc3
ZGCIfEACJT2Aj+WUWxvBqtlEVLQclMDmquhjZDEyvXVV8clLzQdUSD+ieLbh97oXUBIZMet87Cny
AYqvv3MruQ598phT57w+P+97J6XLY+8zGeAR0WTgItwHka+Txi+xZ294J1n85J0jO1U9n2ecAnO6
fK/m+U+v7iHjJwcQiEL7IuDmQuKfSwHcefsUZZIciylDKzofz7Zg4rL+froKgwqxI/gS99Gpy2+V
rC7tYPyAzsULaqkPGc8uLa6Ii9r8zln9YUGXzTX7tv5cnWcosQOGC8pKiY+5mD4n0ec6BqUmSK9B
rLRu//3YpFRJhy4TPskk9s+4kj/mChrLfpRDSqY7z1b2y4Uo6EZs6vxPSY4+6FbztoH/QeHwIsH/
3I3OYSRb13ka8yoSz43Rn+Q78D87gmRSCQYj72UgfCP6NaugAvGSqmsBaAUYa1HZcmrzU2bll0jw
B4fuvLFVoXeel0ScIIPh/t8URyos64KCWXMohriAhDUrNwJVN1HLK94FamxD0cavUFjFZdYjBLIg
+JKGjSE2KnGaPKCC7lLwSAuLA9OUpv0BFLTnCVS9666qM62kgciEvDKYrVDjg+r4BLZgF4QJ66Z1
k6IcZ3BOqug8wnuginN1q/JYMfuQ2xsfm7qBKzFcUjuuGmNZWj8FH3oJDt0iZft4S6iKsvMJEmJT
IUOgJ/jQOpAvwiXo+rTo3F6JWVwzF2haRN1/5r7DvpegvfxOwUQk31iBs95kMqvdWIH38xBRC9A2
cD8xpdwP02REJa74Ny+yH5FTfzRs8U1w92X9jd5fCuIpb5SB0LRyXDyGgWgYF4cQgt2X31S0YGRB
Mj1Ksch+k33qIcToz+05t6IN5/8vgN7ZBFWwYOI7ABpHPi4NqXUC2WJou+BaZNHjVNOTTKZnalrH
PBo+cOio9cn8mtjpA5vjp6jDjph5z3smkKp4wogVPZ0JalauKU+5DfHrKtowrfE2FY2HHVZEdYc3
hPDEybfmh4RQMC6SNzdvj/tGv8T/XfJz+1QUEKpBxc31IRBiTa89AAI7PUDJTzFUwIYhYfWtMZND
UTnti7Qy52s0DRtnkPdjBOv59+jR/Abu4tFtboYFhTQ6dUffix8js7rYwAWgHHdan6XlTPueqyn5
Cldj6TQR1Jcge1YFg0l6iJrXUxwUREA3DgpmbQZZzKT81rYs2kgAutVXDiJp1AJeKAHXmwZ+ckGy
h6M8ug1c8Lr2+6oHphL8vaia2Be4dx8kXqa3sPJQfLc3ll+TWlTUXp22adR1qFVWg2P9SUxoOhUt
JBh2ml8W6851iYW+RBfVoVsmvfJLx9AAWQP9vCswyMJAd299NJqxmCUq3ZLOyQO+MI1jXqbdxtjf
d1yiguuIlQy0tfFdNuLu22iSMC/AGR0FbT+h3y7fVVYhKsYO99BQCCe4OhZuz790jZUfOXNMCIT7
4L9eDw1C6bvBQVS4XWVbcValfn0Duzk40EVTvM0AVhyrnGeHOErZCfKecK8RDbGPgOc2JyNh9k/D
cMHSC6B3UHQOO7iLUGmTQKwBZIHlIaeQM+urEZ8zpU9PwwhdpNG0+JFJ+W/JkvxSgM8ybIHbCFJn
Fm+4C4xPZTFGZmAk/XhEwX+E5lOUgHu8giCabxQPkA+Zj1BEASdoDELUsVyEtaa0Do0OeCKDCJDF
g2/ynLUFP4yFhK5k0UINzoYUG+99I+yKur9OrC4D8Gz5QYvPr0MnIUvkpfGv2JvBa526/cVtjYVU
uqVHT5bQZRFJepxnUR3iqfnWgt4Wuptl+0STIjslYuwPaFtPDmMD4S2UwqYAmxo9lVZUPFegBX6g
ttsdO4PXp9HxxTn3k7esAxt8S5mFBaWQtsia16pEz6YJRZ+zCZGgA6NQpGdRNwZIwvVv0HpbB3CX
xse6nhaVH9u9TJn8CXbt+SWikYRqbAPaIBfkqxZnv2PPA0yi9dOnsSHdSwli/W/Qs2kuY1zTD9w2
u2sF9s+Da47Gjadp/oDeZv+SeewzxNH+RDyDmqxFIRnmgw1k5JD0qg20RzUG1JoGFyUGE6x7XxwI
ipxav4Dao8EiqAqboL3tIf1nyKQ7xj60VNbd9P3zLBgl/w5nYrIUkFBc6BjiUlj+AWI+kCTYqLTr
jCuZyJ5Rdy1I5Ye10wSg5AW7ReAP/6yPXJNFVWK5LBsHT3Y15LKR4Q5zj2M+AWnVxrzorCsfP6yP
jMItMzdk3OygRAM6qjkZi30JSGW8SqHlEht+64RGaotTnETxy8LffAUjeb5RyHh/lyQq2Gm0XcMp
3MYJSyNLQtvoy2tlgKks4+l8cCK2j00E9CR/O5DPDcrwgW6HWRRBrhs6NWAM5tAhWF9ljQv5inmQ
BTesJHN1G9AKWUG/wjDNxyqtNz5CNbxuRIVldsMMmVtIktzq3OhezTw1b55l0JBBPQ8x3foPZQ24
IxEu/actqPWQxe70D+FC/pgStzm2SAobr7qE3P8epogK4kzHQbIByTWcZH3oEujl1eRIwfyXjNlh
gmoTR3wCdbBxjNJclhEV01n4ddX6OZ4nisD4Kp68Iqhe6atZB/wf42axwNyXBlRkJxhFewkaf2h1
QFq9tT9CLfKA+vPGtGki9X/aiiKSOrid8EMIg3jPpV3RF9wC2htZRhNGalNRVaNRGyI5fjiIH638
ZpY/er+BQNvvdffWDV5JMyTO20LGjR/26Y+uq6Cit0UjqgkcFRYfZdDmcKKlCAA9IvoADmFIhu9j
vCUqHtGHvEiTzNIO28o50fq7E128ZosNQTMnKiIx9T1v6EjvhHPXBLHz0xn+rE+2ZkpURi4WCdMC
LZQT9ljDYw5xcNbYxdG1uw1H1ziLCkJ0DVwMVQazkdajSymjQ5Y1D93QvYpsI2g1c6PS5k/WnHES
2zb0DDocVxk6BoYaPA67JkiFI8aVkzIbMiUhdIbOTQRJGPSgtJ39sm5eNz2qs3toqjJzmBfNcM7k
A1sg0gKNLruAAsRZ1v3uw2eQGTQs68oOkwn0nPmEY6vHoLgDPgF/iM6+5FEQFdAdX38djTupVF0t
dTNSCR+rDdGWI1rT6rM5dGAQ6Y2t5jrdjCm7XzdlVidLxJlJn3v2pYjzkPCXuWr3nUMcqszYAPSv
XQk7rKzfnCfQSfYhMfdlfX50vqp8p8eMZ2ROJxuqmCCshloApB4J2/q+0llXPtEb10D5QcB6PrvD
qYfmyMFELt1YW411FZ1o4Aa5owNcdUzsx1pkX+uZbcy5zrRyKO5ZwhJIvNthXVf8xyIpJCFTkhnd
ede0q9jEvB94N0pihylwrme7SKvzULlb52LdgclWgniGqmtqJgbOe/n3GkqaviRBaoG1HanIyr9m
vIV4TPXL82kAucVQQEOJ58bGoVY3d0qEe4UEiIbi4ZSkECqSTg1prtzfuejLU+/yh8+dOiPEs8Mh
zrwkKJlkoF0G5OvPvpVRohlN3C66uFsWVh4qnwAUxJvsZppEoWIVixrq22ZdmGE9xCd8SgRjCYp7
SJi3RbrTr5RwntDdMKAfzoRfYdZxJB2pf9o3MWosQxGnqFDhD3mUfZm5+crLLY/RJGkVhFhW0Dxt
EjmHqWiQOyGoQmf/WPrVVh7SPUAJZ8eSDYSlvSlMpHcYfDTzTaX43qXexplCZ1+5b8tLSNHxMpnD
filkp1Ua4wnc885ArWcbh1xNWKkIxAr6z9TK3DF0hPPBqcpT55sbpjWOqQIQp6SxUQ+dxxBXLlAc
YgeepAd0MQUeby67vEeFIM6RkbMWosqhA9rlYJj8z864DzRGVOwhpHOJF+P+K4QCUXJKeNWeE4Y7
7XwwvOP68DULTJeZu8s6E0PvSmr3IqwS9xOITY7pmL1IaLivm9etrbLFo1vZTwxICoQCCjmiL05V
Em1kBN3aKhnB8QfSYW8fQlw5nujAfmR+fJlN9wnSO9/2jV7JDDXwIbGZ+ngEaR+9YrzUEOtdN62Z
dxXKGNEGta/OECHqCUe3S0LPno+xmDfmXWdeyQu47RVdKhMZkvFrVXyEFBZUrT/tG7qSE2owfI4u
iUQ4gzEaUofQYx/O8+bXncZlLMUjMzbhvhmAGLjMMLxw9K1euhaCeOuD11lfJuzO34vaKkcrMUU4
tK57pF6en6xhi7lYZ3z5/d64wPEgzaQIOzs/G7x8iAeycW7TLaiyezsZG1OvjmUI9AW0nSHI6zpI
+v1Od1TiVFo8ZjavZcjLrghY+QuVp1tJ+Nu+WVdilQ8jLybhIMu47NL37OgOW82Ji1u8c2+lEtt5
vvSaKIU3jqwGfjRxJtwBvuXtZ2AYvI3J16yritezx4z0rUlEWNo2ZNjrIoY8vDced02OCtkreQbq
eHMUYVoZL3M2nNPc+bnPtBKqLlhRRtvMRChnaNI07s2bi40l1TikCqSzm0oKfKiIsMe3w2hDVlKg
9bHY4kPTmVdCqcuSaRwM7Eus5ajrGPwKmpQfUBjeyAM6+0o8kSKL0LPZiNC3ITUbeVDUPbZVfFqf
d41T/leUu0sEVV/0toeqUGg4VwBQKp9c0hxo2Gyrt0k3fCWgaFUw6DENyMEplS3kWJoRPplaKCKh
9CSd1/X30Dm+sgGOEDAya1+IMJtBV9xa56LaYurTmFaBcJlgfjKXUR/6eXNAQexstlu39jrTyuYH
4fVmojXrw9Z1qjcIADkPbMTxddecqAA4KPy52EOMPpwgJXE0PQYiirGeNjZu3dgXj7rzHDeRmcjs
FLtfRg6FZ53zOH3eN/DFl+5MWybzBmvAtAy9c7H87hFkued10xp3VHnmalYu+hpGF5r5fODQvYGs
/KkR9kaw6iZFCdY5lxGxhqQPne8e9L/rnWaVTc/FZ6TfFCB6INI42G4WjiL6sj4hi6u9syv9D9jN
zdzUwa1KmLvf5hIg0q7/mPEZV/fzMeqcABIqGy+hm3olRC02SjMpMDdxbzfHaEyb0JQGuTZyby5W
IWOQYIbcU+F2YZvZXxhvP/TJ8B1kGVsfsf77k6VCxoqm4ODJnvoQ3aBXDi33IPfso09QBzfyVxPt
BIdpyC/ctPaB4ECC+Hco0G6wfJAjduFY0jAX+ZNrtWe33lJL0oCwiQoRSxI3S2Vc9iH37AME3oHA
/+zU9GDi2oX4r41pBsXYHu0iD0yz2ghCsiz5O073P0RuowWVniTrQyaiYxc755FD5LVsr93cnxLb
CkU6B5HHHysIU6/7ucb7zCVi73KK03utlxV9F8aeDBorPZjgHJn2kYARFUhmg0WBRj2WKQIApc2d
E9ioTvsGrsT+ME3gcYOMLXCclF1No4iOvC37owt15eP6IxZnem85lD3aNyrUbUH4A7rEzLoNwK//
qDqvSPAdLDk9WVkkIb/NUS3Y2JneXwwodP69GD74wiPIqPHQtv7EZQ4J1gYVh31NK6ZasHU6p4vS
DNal29bHPgK4uffMrVqAJmGqmDdzqgf0TjRY6tn7Ch76HPLw/QHa58884RfPaKFvb+7C15kqAq4E
BbbhyaILK2NuzgJa8Qczy/ZxgZi+cvrIDajfOi1CAiIGZmA73nDyUrFP0NBUAXBA8kx95nptWECh
xaih48vyc+K0VZBZw+/MR6qcCUA+DUR61934/c0X6jt/e9VQkDqdwdQcek77YDTZ4yS3Pmp1phdH
vsselmd5oHWoYXryjgVkvyhEGtdHrYsFJTHhKhQbFOBcoTV8IzM7RMA7zckWb5Bu4MqBxBw9qAyY
HmKB+MfIGY8dBL7XB64zrSSmqawXWY2Zh2Udx9+oWSTgqSnMn7usq2CIWtQGiKYRxJxkwOoV13jc
Qn5rBq4iIbI2iWM/LsD/XtL+yOp4PBGwp21Mi2ZLNVUoRLM0zVkzwIU18HijhdZiF7hlFjTRJfJv
BXRp+U8Ir5/Z1O366oek9t/emQ6lnUbmmAHiRVBmiqpieCu7uTQ2Tm6aYpapgiQQV1HUAV4Tuvxb
1hshjelD0TTXjgJxU5avA/eu4GD/BvqlD7YQgUBVxfLGjQjRrdfy+13wJWk5t5Kl7lXWAjJAdSSu
VmSUL/scTYmQCRQ3AvpjztW2nGBM/SBL/+yzrASI2aeMA9oor91U+Gfwc5EjuuyqjXPB+2dRU+3v
AFiodWM7lteR9bgZBGkBiQLmPEZOERCnu6XFx36rB0mTo9Qmj9rrCAQhMe9FBfYcm2dnwLKfqZ19
Xp8pjX0VXVkMQ0cBf5LXtJ0+l9Q6N4P70hh+vOFBOvvKTucbkNxoOsyVHQkfVO/5k2jQ6gQelOu+
F1CO6RZk4Ngw+nDMWchjbXQvtIBwRcuLjU/iJZT/94hmqmq9ZZRIoxhdce17+ymlH9Hy9MAIP0TD
RslYN0XL73dB1pZN1U2VJa9G0RxIlhyX4hN69DZSiG78SgyThE8GMOvi6gNWbRYhmqwCUTw27sbw
NTlChVeKlpSSOZO8mqj2FV0W1uawAZfRmVbC2C5AtJjUAwLN4w+kIieQUxzX3UbzIWSqGK4GZSea
JFxerbL6xO3uC8+7U1cu0RzX/FAz+mMkZXJsFjQdL/aVAk0V4eUz4Os7UctrMo9njzQfOZk30qnG
j1RslyxzXCYA9glHJR9oHBeHhKHfzG6/rU+ZJu2pyC7gJiSu9qS8Os50HmVzENN3aeML1TBug9Of
gNGGYyUb/XqatVeRXm5lpjVPcnkduvkQ4/zX82hXwdpUhRe71gQNTI6lr2JxSmoL1El8PvHW2eoR
0a2EEtGGzKC6bRbyytLBOE1ZeZvy2TlB7eL3+lLoHrBM2l3KgCKNRD94Ka9zYhxH45usflkJ3QgN
3cwr27Lp9TWujmFcGBmY5HNgEchpfdzvf+6aKporasnE3RymzeY3iPCDGU0OS+MA93/53dZnoibh
qVrBreBQsACZ0DXDPUdQGtWHCEXl1rR/tMTc2HV0c6TcqHE0X9ntWMGFMvMgGn6kybSRr5ed8Z39
RgV2ZbYZS4K/q28l6E9rX2smD9J4pB69xqw6zXLnXYDKQJcyH1f2PULMmtm5NqGdWtjx16bfKnVq
FkLFeVXl1IEnN4GXxvSpc4ag48/CtXA+2kJW656w/H4XB7yqfdrVyzJM7jHDgT+3u8D1zSDmW8Vg
TajZSiybwsrqbMBylLj+m0brSvruQYxb+EmdeSWSa4b7TIKi6nU0cjTxzoHsfjlk6/ZaZ10J5Zb4
0sjLDFvC/FTJGRLpbTCiJWk9mnXWle25oLKm0jDE1XCcw2xZgWOPgRzKjUDQJAtVgtTk7QTJXWTR
htvjgRvuK9qezhOZn5OyCSvi/Vp/Dd1zlFj248zJSYzX8P32p+sZL/4wf6A+f4SuzMEWzcY5SeOr
Ks7LLaB4VBd4DHj+iffsUhlw98Po/bv+FjrzSzq5C4WCJLNjglroyqw6kPbHwv6WyluVbRzFNGut
ipP2ceLY/QhP8soo6NJ24UM4xN1WlGnyqYrvMhsnabvKE9doEenwiqk7lDmjp/W50Q1++f1ubhIv
d8DtiG+E2HFqwOrrz+7sf+yYn264qm74ShQvH//u0GL46GK9jLNxGXCE3Dd26++xo7OBjq7j4POD
8n9alhx7kYxAfm6RFOrmRgliS1g9Wv0tcW0M1zzHXkM/QKWPo1eSbKk6aPr9TVWT1O9nD8hVNB7y
TiyrEM28+Zg0vogONpFF9FpkJPOuTd4OycXxKEdvZm1w85y4ZpycI3AFjMfSafL+lhu5mwA+549R
0OcJ23lks5Rptgvsg3IoOuyFxS8xkpekwzcwtBx/7lpGS5lmmRt2VEKW9To35T8zsx7tCn2V875S
BZpE/vYSWVsscWneXTNe4KKr+QmGpA+Dl+4LIBVAM88lzz2Awq+Z4/Xgx45/5Sw7scHc2qg0AaSi
Z2ozTscZumnXUULylbG5wT1vvLWT6KwruVFIXnc9x+QPDh2BAa/sQBB7HxLfVAmvBGo0UH3D2CM7
+Wb2Q2i1xmXda3QDV843kqZzIlnUXgWNjwyHDxDe77u5VLE5Pg7IhPTwGGk8p5koDr6NwsD6sDVH
WJXkyhyawk5BGnG1Cf1RiNfK7kLc+pzjXJ691EIBcAvsr8leKpOVxIKi37kQ18xn1YMPAax/IXHg
DUFFun26GCZTzgeRtB1ZVWN3dSp+ivN8QtLalK3QrLCK8fSk6bWZ33VX4g80GGwjzDFxx/V1+D/O
zm3JTh3d0q/SUffUlgAJiNhVF8A85fnkdDpviEynEwkJCRAn8fQ90lXdvSp3udyxItaFvWwzZ4KQ
/sP4v/Gri39a97KtGezqFndUZNotKZqIWz2kv3nIvygHRB/h1B8OVV5Hk2irAZu6EYfNVIg6uLkY
MPNSNHV1kW7MglwVX2lC/hyHlnyWfYKgQVro7H4mLHCYkNaOL32j/twUKPlsctw0rVCUGHes8bxP
sunFRe1x5thqXn7z1v1ivX62OJ6yBXhe8PohYfgiRZ1ndXdQ0++CtF8878+SMooSCRkJc8fUgHm6
GPe9mrvfDZP9Ikz+TFeLJFyzdReCHtC0BeOPzQI+qS7BRRD25T+v11/cnfDTm4YoITBbj4+osuRR
hPwN7j2PSQwr7T91/c96snrsaGc2XJ+u6xmz0wFY2LNw+nMKJ/KZrMZXZS0D/elYUzzabgpgclOr
VwOW/2/euV9srJ91ZS2Pw4EskTvKRbV5zJrvIeYu4rA/qMYVicksBtz5n3san01Ox2jZBtnFDoYx
aFR/7H1zUFLILf/zw/jFYv1MV6t6kHkSMCGPaS0lAmcB/7ap/10896urf/z/P+xOYogshtNxp8wU
wN5rK9tuOP65L/4pVOQ2aEAswBfPpD5U3ABiyH9T9PzFC/BzEP4P35rYVXI/bu4YL88Ko2njnAv5
J1sxn/VmbIWwBKACd9SY2G/NBRgiyfqbL/6r2/3pzW2IUB1PcO2ecHZlMN6C6Dz8Xazyi63ns7is
yaaUROHkjgMPVJdrbWfgNDp3kTS+OVEpqktMrok/qWb4rDULwb5NOze6o4uaQ1qHl1HE7v7z2vnF
A/4sKstY13vZI5bYdGuLeLRXVepvWmAbfrPF/eJBfFaV9UMCE8cR8YSKx8M4z2Vtwj8XjP4P6RjV
GCPTuDSQ7WdaRmW7tr+BXPzqW396WytADLY5mnHHg0xcVoTLfaQD/psv/otI5bNE7EPFDaArMQiD
gqu67p9gjfq1nlBHnVN6Flr+1Rn11KZj+ufeBvIp2dvaOBto35sjyEYkzKd0UixvGVe/W6G/Wkaf
0j0WeNMw3ZljGDZnxoVPybDsReMf/vMq/dX79ultbsdw6CvVu6Nvd3Ef5JBAnVPfFvjUPJ1/V/r8
eez+j0p3mn3WWInGZa6nbX+sAzC09Nsqhru6gwNsNxbWZ5c1PdcxKUn8pU4fFDU7QFDLSk9l0r36
Vl2kQVw2EBL733p1/NsfHN/oU8BsFZ0kMtD1iEpAp/IgGpugbNTGQL+Oh3YrrBN0fGBppX+nA01/
vj//7jZ8fJk/bPpN22M2UGXd0WBOM36AV7M4S1fNxgtk21V3vyQ0bB5craSMchIOXje5Qdte05wx
jq+VY39yw5hXoCybUyw0wWOKUpvctaJasg8LnkmeOb9+6P2cnptnzDxP6UGnNEp3gEExjFDQdkwv
rOvNuFcE+PYdXXrSv6NXBrQcicfGwhOzykCmqlmAQvuCeYvCkxq9DxqNdX2shKvTvbeGfJcisCtK
p1PEjxF8O8AoGtoJVtDozbS5XYeoLrcO1VyY29nY3sOoe37fVuBecrk0G2Y5iJs8zG5db9/ghluP
uIz4SCimSHbyHKMNOj1vQfr399O81PYeoGw/HTFonZqLyfd6LviskRaKHsT4m051VX1TbY1TO2Ux
pFOoOjO8aKOsIntjHIY6tOrj+RxRbrcd0F2TSCE/tqVnoHaSqMiiCsMTs62jNWfTMDdf4LE6f5NA
xZOTYe0Gs8SpQycLs7YTTDiqDjPfDpzzpFgXtqU5H7kxew5Mlj6vwpTFpa76mOW0j0G1sVoBD7Z5
GZtChmsgy0bbpitRWBdtnqaohRd1X/HkpLONdIc0slQcBM0cLzPcuCoXiKT8rtFVU5Vs4pstUpHK
7jhBKFR1+Qy7zfrMQaSd7ic/VpAAdFFqSqhnh7noez9eMLawMO9H2SV5PVD5SoCRhWSjSbaLxqIT
W1ZhG9L7cNIwia8Waac8zozuoFUNoJ6TE0vo12S1CfkRBd0si6Ax2VZqlzTx3ptBpDk2dkAE2bpt
VWGNxaAXU4kLd4xJHhamTSOsUL6sVTHPw+aLdRO1yMeEYe5jMBkWj4uU4mVKVDY/+C0RSS5XaH0w
3cKyARx2JuJdx6dxO3bE92HRtqFobswEFX8OynU/HxKzLIBuq2EyDwHv9ahziKqIPm6UaHtNfSZW
kOMgyLU/EpkNWTlCEOd3suEw2qArxg7BRRWC5srW0z1NjeJF2ts1KVvPebMHdWMj+TjUnl0zscC/
q1Awcdh2wIsuk831YBZ9MnWUJvsA2I/0zLQB5o6rjHBQCozEr73GNMrJea7InijTfYUV6z3v6W6r
ogypBYn780TPrfgyprp+oEssXjcydupp7NJWd7tmXLVVu8XNsb6VvNLmHR0CyndAUoTplGMgLuJn
6xgBIJWbuWbCFAo8+A4wzpEsGSb/m4ledJzE80EtnLGLtB2Vhq2jgsCa40FuX5wO2vm6Bu2yPshW
tdV7WMN9tcftiNr6zcFZoS83FIHWQgk3Q7nWUrQDNcSL81k1MhhPYl5/Zvt2i1bxbVOD6i+w26ZN
ETMs1Xs7KGzGaJLV/inIeC3vuMJrufMCszqXbdJk6tBOQ6j2bJzVoopxjDTU0565GCE/U2D4gcC2
RKVsE98ftNdtC+I5xbh324lkyaNkMPoCVdMaTLA0qaNdCHsVXvYby/hlEwTLCzep6U9WbeWU8vAF
A0Mdx6q7CwFA9Hi1DVKXOBeVz7douN5qwBClu1XBkG27Bp6R3yQG1lnBDefjzRpZ9rZw4jDq7Deh
wH0xY3OsQw/2bcnipoigB39U8UyGglMe5qaHJWGSSYBvK5x5NkkVfC9lGx0weJXpE5sSeFfgUHid
VnmpWNI3JzFR8dJ2HZW5jBXFK9EE+gn+qGrL/UzkNWvcGz5SvVIfie9hRzpza1XKQdbaOJw1AMEh
yS7YAAE9G2U6bQWiVurLsWtWdasjRborX8ttKkbK6ZBXle7B97Ypry/blUV7WPqZfMrIJeDWODeT
lW/zRQw/vuEgO++MyNUYjMse7j91f2nsQHGzFhxdxdbAOCnvLe2jPAOoY8qFclVWmK2TBKarGMnJ
DbeuKvraQ7sxTFPdnnWxH/x5pMa5y8mWTLBExYxUtl8iq8wha3Xgi5BJlhUiSEOgJRHlr2fERvTS
R2pFaxQIBl4sCAsZHLNoOO56ME9wCkjCp3O31uCghvFicRUBt4F+jlwC6p6f9KmtFXbBrELBqOwd
TsGCQ9qaXso26LEoNo9bEfNmi3NeWz5867apl0+JF5bl2NRYs+/o0MZlNi2hLd2mqSpMlOnhTtcb
6S+2mqPpFsBsMMSUI+bILhqyVR9Oj1Xa7PrAdk0e6aSW5bSpKTpJjEHAFhYa3uuAiIoWLA5DfwhC
mVaF6EzQHHowUmluIX8mX+OUz98YduwOcMmuXwu7GBqXnmGjuJlFa+1ObsbSM8vaih22UHdQFS3x
UiDlo7QUYZrQPB1Dr4tVdEF7hG7LN30OBPbUXhK/THPRTjOUqfMAR1hQQZfxKXDZZLE6eLxe0C7N
JmCS8WjRUwTK8GVOHAtECRXKHN3WHJlHDueALDqs68aObkKw8m3UkatykLZbAn59yyUmho05rEMV
r1cwRgG4KTXdFJUmpUNfzCAVLTe+gs9BXo8Z7iirQL+6Dcxqmutow2GNRdbqyReCLosu5m5Yx4MF
tlGcDQkwOCUfjcHx2nR+LbFvSf+koZQMCkIh6iqwjlpgsusZ81um57o6gnGMrRbNKh2V0EHU7NQO
7bDkfRrjTUvkuFSXbOZQRmDWC3r9AW+RLtIhDMcX1a3pdtOCk8NLvJ9iwJBoO3rQVqeuO0eYHIS7
IRygGsD7rR8xTQToCVOLU6c4G6vpQseRb282nL7BOxkdxBGsZc2H34OGPLnvYTac0zFGj2gLgpme
xY66DAoHh9k5fJvtfTIRisVUVqHEM07Sbc87p+WObvBvuk5aoOH2ymLFoN5Fu7qQAWjUIFsFS1NK
KKFZPldsfoa6sSFlQ4lM9lrO3N9hUD2Ky80bNRd0XjEkbYAwlIXM4JK1n5JB6lxsiwt2OlETO1+F
xCAJq+KMlcpmfZZ7EVpaLNMUruXSZ3iiiKVa/iGgsMN+Clh8O7U+Wi97W7v6oOPGTIeuGzeseeOr
cUdxXLcwfJeE5V2N/tBBtauOy0qNvn4K1BgmubcjHCOSrSVfGZRv414mbLE7APYF6lWJ6g0s9pbR
nic1KLhx27BzVFtddMggXKhPvjFt/CX09VrO0Xa9jrghNoSr7FTF49UioTvAMbq1bxFsfGA6ZGQH
r7B5Da07HwE7j/cVtoiriMOSO9+oDskxiGFmtkdnQ01ncgaTBmEiGVmJE0vdb47O2XnIw6XNs3DM
aDn6Zmt2azj3tMDRL4DvRdzU7iK5dvoKSGSdHNKRoc/ZdLGVB+kr7Z81PAXBD9zGgF3D3dHPAN1m
aw2PwXEJT/2SmAEecK0d9ynsu+PrIOQLvHjd4n/0Zo4AV5IbPyJhcNhrV5rgcGuywA55aCJ5EbGa
4AsQGu/beQNdCOayaQV1dtfyncJ8eFXgjBmr3dhFm8zhX5CG+8WJFBvsFic/QpFQASfIsSI70WGX
yB30G21BEjGSHfMNyEKty+Jvuh2C16pHjJj7JrFBsWZgfp5XCqbp5YIY/gIhJzkARY01vk1q3Kkx
Aa8/qRTkAeko4btBekLzjIpkzeNBAJLbTesanplqSh6Eg0XMZboKWJnTVPfZVY3QStODwEES3FUd
8i14FvbzDY8T8SEopdFXOSkNcZJqzTXTQTx+n7ZkrfNUxZyXLXZpckQFPwYYCSppRAOayl1XzTAb
h6YNWwOsoUecx3hlRA49ZtgXARqZyM9ao7EVzugxn7apiXShMkREeYow6K6BqXsIoLJSLwwB81Mq
1JIdkbQMutC6W+JD5cPl0k3zcGMXZYMDdncHu9PkY53Nel6SQ51wIso1bUR9SK3tFuxJdc+uVE1m
d5WxOEv2dJm8v82GQcUvphbubcU78u7nANTmBasQhHK/1kvR+yjtSlcBEHLoBoirLvop4eoQ4etn
14x4dhWvXYRNUU7RHbHV8jJucjWH2SUx0i+BwkGZgplES4NSl9mrbjL1XvMVOQfbNnC3iAwSWvg0
25ZTvw2pKRIpO/rFDHKjl9G0whfK4mgRQCx3rCvqZsEKx7lpPqYtOWa1S6sB4svJMtVmH6s2duUw
tJneJ5Fx8srWtlIlwEG823Ha0OpI4NHUXrqRfhxbQGhF5+0QRv4hgpjenyCz8PQhrPvevQnvfP9F
auWSHcD4fDkgXwj5NQIYk70PkuFbQilPI583ft34NQ8nZP6LFlt33xDVvVJ4coXPa8/H6DwQfZJ9
s360CwJCZKUF0w3JdlltRXyWLAQnq7awfitsQBagk81GwZgKTE3jmyALyAtyRuTmpu9VtmucIf05
sKsTOTTQQKn92sR8+yBQTv2RTFQOsEeDFQAyd0OHIsDEYgO4y8bjS9pjUuW4hat1V92KFB25I2u7
vd/UMqHMwJMRVoh8UiWc6FRwasd6g3HFKMTXbev7teyiDBrvaYSesgi5o91Vil0yLKsoTtjdakjQ
FTg7xgUOsK2ZbpKp6Xf4BfAyc8Rbta9SSbN3ZGRs2ZlEs/4YkBRqmX6Zqb5bkYkuSA3WSpxmTROm
UDjxwbiPQOnLniJsqFLlrvsI1NJkaMNcaB/96OB4Opx6G4TbqcVGhAnzwGTS50ncuhmuz6ZTc25V
75cfzUKBXorWprsbgQJ/MXSLUM0Qq9hyx2LxNosmbY8xr8kX1cRZWAQzqcBjoB75r52wj6Ayn2xQ
KuCjdGlXMic7B255+tgNgDmedMdAuyRjJNJDooIQMVtVm/gxhQVsmHfI8puy8UQkEuUHKDwdthWz
xs/BKBR7Tbce9QE/9xMy4HFDg2pS4Sp3qKRQm6+6Zf4385P/tlOFSton5QK+n2pkZTGoBK+xY5K0
fdlLOhcuCRkgGmF3Y+zGD2kW/c688t/WkPGJH7XSP5TRBtpRS9qhO65Ir0oQSDHHvI7/7Cf91794
7bq//zd+/912fpC1GD/99u8PtsV///3xb/7v3/nXf/H3ww979dL+cJ//0r/8G1z3n59bvowv//Kb
nRnl6G+nH4O/++EmPf68fv3DfvzN/98//F8/fl7lwXc//vaX73Yy48fVamnNX/75R6e3v/2Fsp/O
J//1x0/45x9//Ah/+8tutIN9n/7Nv/nx4kZcIE7/ClhiQlnMYJhDP4CLy49//An/a8oyHF6MoUoW
f5hlIpUbxd/+ErO/MgZbF/BUo5gm2ce0grPTzz+K/4ptIAYDMILmJONo9/yf73bzj3rpPx4I7sY/
f/9Hb2RKfwpw/l9hFddhyBzwYYQQwPLDz+KizrdmsIHmXwZG36bNXrKGPXAyuAIAdcR8Er9a+mgs
4lRchrx5B0WtOpHA7+sPIpk+o6vV+0q0FyMSRqT+9VmtzmIybns7Z7eOh0HpKYqTgd0uh+0qqTp6
qNewlBbZKJzqbjmicNRV0vQUiKxBnQhpK7MgY7FJHDz0gm2cIvYb2n5vzQYR5EfdwlMc4IScwkMf
ruLoRHJlog+Mv/MX+HkvOqUe4q29cHCvzGHUAKeBZrpO4hjVneqmzjJ/rgNzvsAXQJPoNukwWuSX
+JZ0qAtTtQ+teoUJw3njzSH6QKPL7MZTCXeFAPXBLO3uW1+fXJN+o0jC6BTfqQnpHnbmbifodBxa
VeexFzfT0t2wFnnaRw3C6ucNGu/Zbjc+lU2BYfZT5Egx2MTllAYmr5vqOwM4udIokxkpLhfVHKux
3pEtLFGnyDk3h8Zvu7CvvwQThpabJ1tna5506SlsgxdBUVCe9HvjnkB4A8rJ4FiMr+RW78MgGk5Q
vPQ5PUWh++phcIoJgwhzPDE/q0J7aa1kJeRsr5KmD9hZj60gVyAJ3RNguYrV8asqDs5AMEY2MbJv
kUFFjKqL0NED7Flf+to9B3GYliKS79kq3okRz63014m9lqDAH0SIalOwDbtJ4MdrKGLHdSWP0kPe
Tbdn3VYPE9cchn9ZGfPkvarTb0JGT73R7yC+kVKm+gE1WWSdz7bpeeFnBzEsH7+39FJw1+RtRxbU
CihaEs1bDfOtfFBfoC42OfS/3TXFsl2z61G1r1WCyHxg5sZtK8n9SHQ+NOuVgGPAfrTpVTNDwBej
JFlHoE3As/GAAnefK55apASpyxvuh4+q8R1mbyY5VycPUl+ZmsDlqEoqLBLflBtHuaYCwGTqIcok
i/xulowVU6hviTALWhHhbbbGt3bVS5lu8tnN6VUfJQSSU/FxDA2nrAbTPdCmFH0ux1HtKCxqwSrC
c0Rgg4Bqib7a9sBc4w9zvAvcwPIRfYEC9h9qB5ncGdLqo0zqDUPcI8m7sSuiSNwj9nMlJ/It0PFt
lgRntb+LEWXgSIaBSGDFuwnE+9DLH9NRdktYdEyVE5/RflrTMmpxt10d3unVnGqU5fBefTw5cDTz
ce0LLczNIJXfoWX/ujA65XhzJCpiFLdH9hep1O9JFt6yPYgRJndEYJKJZNcLRXYIUlI+QfqV94+W
ZvpsrRo0nMR6bCnbY8tCgWyeL0eNQEMYwKJRYbgm7LxpyA7Fwsc5FfFhtkGKt8I/iYfIgf44mIAc
a1RPU0PUntcGLh/iLrOuXGHmhOpn6PJa6Od2Th4w7yHKjSyPsJHwxViSrRZl0JtbeXRxxfJmNQ9u
tgfL5JtG6l4TfjWzNDoJlx43SIAErINvkvSF11gNJjB93kHKltddfLvw1BVdF55IQm+Vbd7mGETz
6rbpa4J5Ln5Hki1BbIaWYoogp08eQ9z8nd/IRRM7wN+yIOcJmE/g2GGe+4HzGcUO35+bZnW7BJZN
gOTYG+HPq8ldSuazPRbPDbKTLR86avYrKsx5P0gY1/pd5+ljFs/wDqirB9ibvKoFpaLZHSANAc++
wYNIbDrA7MWc/VwwKKvumiF+xFF3G1ADnX46Nsi3xPmiuhuyzJc4cYpIJSiOUGAuVvatGvklWi9r
ThdzqlBozVG0F7kbsQewlR0y09whAyiSaTqLK9nlkBCK0o7TDyAzCgSb3S5r0xNJ7Q2z+FaBNTfz
apddz1I4Jhqkb/YCDaqnreFXIRZuPkB4dYzGBc4IMyqiKCsf7WjvV8SK+TyaFL0T+9y77THh2V6t
5MqT8LGCZDr3C2qqyZjlfB4A0x4NWj/4hJSjpbFZVGZxUMmiiWGaTfGS1GgxxQ3PO6d43qbFgLm8
UsTtl6Bd6rIzUTEvjJQr1IBF/dUxNO5G44o04FPBg1UhrEQXKWU7HQw7Ry7DDWPqA5ku61RfbB3g
NwmAqA4RIaXI7nj7pa2nN1AtrvoNd48AK5SzMUCORiaUFL0qQhvSPFpNV06ofYTjDN9jWBwO9ibo
psteY71HIcTDPZLOoiFVgGZMIJHP2ivhweWzM4AniIpsGelxyAe0ekrrUD4K28Hly5SWEL9fo7wN
D0KCN4wi+7ePAfdhgSyy9IKLEu2pL9LRO97Dzkc1aEDU61Wv16yICbYuRBTJ0n0b2vSCLlexEzu3
js8tiny5nZP7fikqOsOasTXo++xRvVxKgsQPEzTIwWkwFCQgmGSKhneShjBIgckRHZKHfoG/SCcF
ktTJL+gauH3Vk+y0Nvfo2a+nrhNnUdJhR8G/huVRtSfVtoeEEfJM4KKzTedJPzwhc3uiy/idw1Qp
mfBdZTThpTU+X725TwYQNsQGB/g6nq8TtBGLbF7x+uivHyNdOWRbaK3wPSNruAtkm5ZuBt6PwG59
ju/TOUNyzh8qaNI/KvE4ts3w1I9TqbB0RVe9xFy8V6jU5DZOB9R/bsVsX5NuBn8oYVmuBSp+nJ+Q
W6+4ADvNqLZUaqt3nplr57TJ1aZe18hd0gbHVovksAizF1djgC3MkgPfcFmxYCGPS3Qwwj+CSfO+
DeJ5tv4LS566tVp32vhHMAEu1x6YiCaYP2paIoesLs3rZW+FvsBSu+hbXBQR5hWC2XMV5IiT1t0G
26MiqMJHlsBcc3iaMIR2yMYUVdn2OCr1SILtsXNcFt2M2060Q1d3u4K29MGzvgI2YF/B9P6aT+kF
TuDkBII3DOmQ5h8qgrUI0klTApYt87SBP7Db3B5x8ooVYlEGJzw9MiWPHZLNk6tdMWWuO/UM5Zk1
1ce4mw+62qpz9DHRh679Lo7wEGhMrjKxD711BeRZYhcKtpPEk3zB8VmsOJKjDkFiw46qDs7Q17/P
WvOcRqikpsgPgYqBOCDOYyUK1Wc11s3oijqufsThUlLo31F6UfA00PyKVJSVQQK/rTXNgWJPC5wz
0aEHrwuD4rtwbLoiDIIdCRFbmZDdo1oKwyiZC5jNKa3eF5Cw0VU8dFRHKIWNIcTpQ5wH0hcLqORn
XaWfu3eI7uuyDuN1J7vgaKUfSt43JVNbW2JsBh237AuEmEMxbvGtYm8utuIgwyo6AhoA67I79I0K
SH1xQwJ8xBKN5VrxBxXt5mG6jnGur7rDkqKICjGRguDxOMb2tM3mfovtzcrUc0dBF4FHma+7tASS
77X2uBzM/wrCx7Lp/WMwcoRZ82Wz9r5sMN6wrvgkVEIQ5s15FIeqJMnrwJ8qrc/aTWNDbnC8jWnw
A03/pWC9ynWdnEymn9kyPM3N7WLdaxInD1mbfa8C8Yak562O0IRTenGld/r7AvcuKxc820ZkJXpl
Js8kXupqNTda+UcfrocpbfajRseUEAS487ShzBAleWT6OWcu0nnGgx/MNicAAa+ra0jU3gKCYknf
wq8RXdRnvLwFpA1FH81NYR8wFPIW1Nhw8XQfqiB5ZkD0opsdBvmyuqd1QZNKtU9jWz1TPPsNXZSC
oLNTBIl/XJW+qfERsDibziyAAnkaNk/Mwf2sISsMYu4CVXOI+uvzoMcRFrPh+4xVcuBsvgnlyFAf
zVyOE5cx9abX+h2Vxv041m/b0OLHa4GAobehxp7Qj807ZDFNDirxcRS4Kz0nrDh9jdfq5uO9wqxR
XnGgyhYpYBSXdAE80rc+P9qkep23Fb0GOFcByoXFq/1Zt5hXUi9xOf+oMilKHTTvP292oOeTS+sB
IQHC0k4WZkq+wJk+R0v9W4jUICuURPMQxm1F1gYPE/sIz4l7lKQ5h+IIj4Ej7JigSs9pJ1VRt2hc
LTgkjEeySPjQI9haHxZvvoAfb8uhB79o5qzKp4g0e+LHNjePOoyhhZgGeYBJ8q4hx9ls9Rm6nUg6
afPcXywoz4GbgZCr6aEadzDuEwi3Vz8qhAMil1AUHiRO9yP4AjCMgUT7UAnoY7osu6+WInPn83jR
r21djoG+QUAQl4TQYoiGOc8aBNtRsD4qOaGLEcrzKaFXncEYzpAlD7U256l4HiXGdvGuXYaIYnBT
3vQYf4972GVGu61P4B5dIVxvSJvXqUvLGrg3OMuo25FOYteRCbCfOv7ueqg0Pk7/YnLrI5NY3x7J
kE2robSquxhmnsIW0D21pn9KBALjtHmsMSIu2YCQsUetmpY2RUoH79YCQQHuND1M9UsX4oxDuMyh
+MgeFqDAEmmhS5P7pllw2+T81CcfC5nUu1DrC95vj5BUWa9Yia7cM0RCD1BUuQL1joNS0VRiqq2E
CeKbVO7JrIj3Ug7pdhSIHP3Xuz4EBbKvkYQbGeKYZAwtXD+oXehuZc15jjMDvhmye/TVyvOJI3qT
MwKbAJKeHJ6aBq8DpCTIDWKc2w0MjncJGiyHAFjBNZP50ndQKjFyS5pkD1XR08qW5SAT9bxY/8Sg
iOGm8sVHXj8vFWj+IExBtnK/ZOkL8ICbRKG9dThVpPg4oyP5uiX6qQ7MhUbvpVhHFkAPsRabxK6d
joEtanBxcp2I+zYd3luZHGgcfPMDNoLxQ2D4v7k7r93IsaxLPxEL9OaWnmGkkE1zQ6TS0HsG3dPP
x6zq7kpNqTTVwAD/DBIJSKGIIHnMPtustfYGGmH32HQl+da0xefrQFl+VL73liS7ok432KpPTDCC
xh3d0T/T7rR1GjiQeKkKU3pOScg68YIXlcbm42aQ9rNa6znR64YqggLYpuwdbQq2F5zGPhuoYMk4
IJpO8nq22tHTOWrswRzdzYB6qrZVZwvzyBofCoBayLf+PMnrpEmctUmfklg+VKn2QwdDkE+kNfur
3Nl0mQvycX1Wa8XEg8ehpOwx0FezcFWTMrG5CapTTbwx6T/RU3F0iOQ0h4rjByulgJLUOJtrC+pG
ED3jyhGflncwdh6Ihw7WajxKpXQ7bkUINbO0C9QIM111MxLu2E3JSQ0MgZEsR2W4XTSnkq5eZ+EP
ZeKdaZmHSVD/EE/5R8nQc/a1b4bmx/g61flLdvT/IGX65hf9T8yZGqoO7P/tnOnxWn8ZUtrk/pI1
/f1T/8qa6r9plmhaui7qqqrtlM1/ZU213xTLEhVZI6tK2pQM97+ypupvmmQoimHwd0Ome/F/sqbK
bzpfQrdx0J4qpQP5n2RNtZ9Q1z8nTWWL/p6ipajIqBkyad1f0+kdUB5ZkPL+SZsIXfuIqObjKNdm
kCagPaS8/Kpr+YtgkXa0TEoldOl0V7i5+HoUiNtZbQIxvStNmdJ4bj0MaYyirbAGhBo14ch4oLLc
hDLM/lk1N9xxFeM8702s681P8umLVlqfuYzo0sxV2MBs/swxFDRfoVosHpO0IylXRaqKr7JbXFUh
HIn7haKU1EVAj5xrP6JNUFLlm6X1a1Ula7AO45PUg2WEctdAZgGSAObFMUFGuWCJlGRNTrV+vRMw
RptAXbmsC4t7/lzEfekmg3qHb946s1R82f+3OvlVmpOQoxzQNu3gVQw0r6x0y/LS5Kai3xe/UMpd
rlQZYUlAbf9QQ0sJKoMMjThUJ/psrvbc42jOm0AzVQVMaN7dZ3nzWFvfUqnOHE7h4zZ0nSu2H2hI
DCDQ+lJvX62kJsAnPrmaiC6menOY+JYWjH5omOWO7Lozt0/JkAfLlPpWGuNfZi+ZQb7DrKsT0Ndn
NcXNEIbKN5vtE+H2S7ZmaHN1D1erPFE745jtM5FUJt2AFoLxSWg+G5uMzk9fnqeGCvMcq9/6Bni7
fDVBWLbQkgZTvfs9ddapm60Dzo7N4odsxocrdTBHHHu3ytUJr6r5JlRd42Za8QIihMplPNpD2jwk
xnReWpJ/QGQ6XMHstlKFI0n8/WjPX2JcDSmbv3CxlwwnBiyrFJZtEhq9cW9MpO+uhRHWw53U4MzL
aqsG4kjxfNZASxlz7EhzNkWAkDHEkp+CpAirbZMc+iGDVCvzH2UqPrc0+DX7C8JWoOFw9yd1eoZS
9JLIuQrOav0gS3WFNA6rr9ujPBIXqk+sHEz4j1eqgcGqL5e2+yyOvEDU+nmRTUg96Zm6p62J1Veh
rwjqP+aUbX7+fZg0zxySaF77h3pNjjEUF0+u+XQ6yt+S6X59vgpXGRV64evPxJO29PcUMllQ45li
BDn7PTXXpt+uknAsqB5riBEmammbqf54rcmC6riYQ19+pm442vUA1Vqbc8EnL3gzCxw6g5i466j1
Tj7O3zS93HyaBT5nary51qroDqKQDV2PCZCA0yW1eWMMSliUBIdwt3XaaRXfRJad2nH2VTgJXWKR
8mwv102onClpTrqwPsvLfUuvTcR68x97rr1YWZGaoD0I+q1lFamLxbS3fv1Yic2lsChMVvKnUq6v
vl6m+F5lGs6y+rKssUZsA7t1SgIqWC+JRPpOkU5xKedh+ywt+MSbpky2uBi3syDfZXu+b88bUDzE
5zCSwe3aaXDk1loRXGMmE4Wg21KTgVQzNwFiBc9pFSMARSXP6YyJ0R16zVjomdh+zpFWCfR6XkOx
U46LRKVdHfqUlOLgAo38CCY5kDPSSZulhImWgSFd/VbCC00Ty6ceAqACRzApWtWlYP55iJn4ptWA
vz8pef0wMEB5h4coVpdMXW82LfHqevJMHUcHxOXp2qS5k8vVi7JV96ir220Vf7Dk6ZuqlqmbqYpA
r2Y5KgdTtKkhUW3h5uqOjNBAYi0FeK6X2YtRJ8cqFQ5pT8VHnz8JqeJay2ZL6/iUZNPdWBffcMwf
JZK5cUNIJd41e3sLDRlSvzC7S9HnXtsSOyiFbK9DdfXXfo7USqarezW4DS2WnSsKEwBxS5fwYfXp
Gn3N8vpUgzWyDWBvTtXTYjqXs+Yg+nGBx0gUH9LX25Z7LRwXIXGVpH7oVwyqsLfqkyNjyHxtle5W
tfiUKJunTNdbaeL71F5ETbf+obU6s8yRxFNOgSoTVTb0nXM0IX8BgXRSlTpSDPZJXJEdHAC2ulY1
n4WlujWH2d50ijFCUjehoY+33TbdZ12pg3GVAnlRFwf1io/XijuNm4I3bnmQtjkGsXeTjFetcW5c
s6tzsrtWBZJDfdA3bfR1q1y9Qq8uS5efNtD89qLt6x+RbFvIAckkFf2zSihtmTpKp7xyr0ZN8Ff2
mB8GspvmKviERdiD6/rOKhg8MAF0UDeoVmR5eeqbFTgCQflMpzjaJpCJqE6A9V5ACqD+m0i2jKwO
SPrhVmBT1Wn3cU8MFBi9OZmfN02PFPUOqSmnFeMhiIf8M0EDcXJpRt1ItPozQaiJzQ3wnFj8vmok
f0oWqBML2Y/YVAMr1iIjbU+SQdfJdvsAICLyWiXJbzdhBqTH+Bf9FCWoZqodPO6+vi8xRkFB7dZO
74FBDC68fuqjnECyuIGwJKNWguQoyRW7KrBisUqoqC5GwLTRp91kCup4eVaJc1NN3mxxAGyRzWdE
PS5pKzuFRKV31DkgJ2bAKXPSESrJsXjA+qodsZZcVZIDfC0VvMEilz3nIwC/UtPcuP0E0OiZkyG1
Fbn/WJjJi1g0n4tHU5zozhqLd4xU4soF2TqpomV9y4AXQLpSiC6SwsfUAv+gUJF3R/eZ6R1Ft6+M
Tw24H8ekA6UdF9Zzk5lEkyahZUue8KC28YcRdKo7LYDWkdGWbARHoaiMmtddn1DD75zChJGj1dx+
gTHXZWlwC6VZXLXHWpU9KebS0FzKrkokZo9towOVyQBWl+HYGSdFpzy2gufdbTGYIJn9lgDzpE3I
lDCd20HrpNlNVuOrKLG6Ck2rPUuYT4JJ4lAHWc5Rqv/Q1D/UTv8vBBb/L0UNiqTvpNu3o4aHtv8y
YvJIaH0vfwFp/PHRP0IHSf9NNRRq/7pm/YGd+CN0kKTfLAmGAHgKFdeaIOBfoQN/UQE08iFRMhVJ
3IXM/gBc6L8psqGDwcDZt1QZSe1/Ejrsj/QXwnXmaykLPOQc/o7SRRZFikZ5rCRSP2zXVrXcLbHc
RHE64epLufIk8uufBuovYB5/ze2E1fZrmEJNaBzwrZuImmOQKpJbSePlukpPHVdF1Ntd8uJl7rPL
31/uDdlQ87XqxVUjwQPAUYjAsB3nSg+aTHeXTQloKnWUEXOPyUgApXY1Lf6v6Kum8gpKVaVXjTZH
FoC5dTomGzVgIJtXHbsUbwFKD0fRmjFU5juXe3MeXwGpBi2B4Wf2VqQVcZBBwJRpGoJEOkgFcODD
ZV4112xJeQWikDz/l+O6o7r+hN7qFLSRQMvQxVzOX6gfIffUHzroFzyzqVCuALXRNB8yzqG/v+Jb
C+cVi7/sFAhr16sVtaX8JZ4Sb1C1I3DwoIDI01TiERf3KMF3+PvL/RSB+E9cjQlVyc1bYB5+fUAr
k0gCsP9oIHPFZ6DKXj+bK8m4HIawoBm2TgyTQ9SzYBImh5ogakk+zvH4+arkl2SSbaVX3SRW39k4
b07zqwC/LCepn9XVjAaocbSgMVtYT/HzIBt+Wm9HCeiIXqMu2haXrlHfG4Z9Pv9qGF5Ri+VpW9Nt
ZHF1660EUgY45JOYWscSioRwFYL+x9BRu95RpeoAdYPdpZO30vL3CPJvPfdrNFhNuDUqymZGRS4F
lQyFeIXWV+CZCYJLat9FPjeQS1qlxkCLua13FsC+Xf/iyV+3cGsSGROML3DIOgiMFhjfdqC2Rqkj
no7reLsIvMwubhMNFpH1VMUK5BZcHgxat1oYmPeaqP8lNpPkjPHrUpy6WiJslbVoB+7vNmy73qzY
k3ymJQx7Xu7ene59Wv/qoV/ZrrKWdEHuqV/llXHbt/FRoQoYX4tLnAPua1Jvt2HgBy5bk79nSvYd
/FfXfGW/yBBJmdlPBm0djGAlgdzV5rFprS+Vej2mHYw6bIqyQvllZK28PPaMtAAX952Jfuv6r0yZ
mImjuWfWolzvnnQqQ1pc+q32TWaZa+ZjBYSgYZkBEr8I2no00u2IhPI7y+wNs/ZaEKsvBEuUFpqO
S43l1qLimuZl31tGK9sl8zuntBXS3hFSfqM7gbm7G3+22karagYQFJ22yOoxXtOPCvQA7MgoOSoV
sVw/1mPyDMj92CxHXRHcbaQM9M44v+FvvBYk0jeBdBIwhgiaRDCJl5Hp1vokzAhuNSLRdrgAgT92
Jn74u3vnrfF9Zb9MaxEa0EtjVFDCa2fLVcQlECZiHk1HoY1GE5sMif3dDfTGYnotWSQmgPVLMVnp
QHU/486o9Qh7RXeTJPGm5SWmC/iUycde2csylLpHqIbQV/9+iN8wWa8FjSqUdUt5kJdoYyF18F/k
q0g+bsuAM7Yvf3+Nt9bQa02jbJ1Fq5tpjrx7cNtqURmnMB7LtpZkl1IjWYmJOFUTKfdHTQHPXvXe
31/6DTv4WuBoJfothlbPD5NpHWmJSEVvOg6WwHJZjy2/X9lDf3+pN5/ylVFSlWoaFK1HrSOibnoo
h/4JSH64ZNdL3iReIZynvrxoEmtWl49UaK3onSu/YYJf992DWS1XSyLEEaTUS40ESd2aSOgobgpm
wcrbo7odJ+2ubu7fueBbS3Z//U+unNqbqBiJVRxBkMPqaCT+W5QF9im1m+Y+nVYEZO9pS2BvOTlb
Wuz+lxd+ZY2oBVql2rVxhHeVdx8tK3kxUZPdx3g3f+nmkQC4X82zuZHvA+PIVn7n2m+YhZ/Oxp+e
+ZrCg9KgpkdS3L3sYUhtwjlXpsscG26WGEcifVBoyjtu1Fsr95UVEqRUHoetiSMIdz/jK9QDg7W/
BSX9c9GmIHHeGdQ3ls9r7aUeLMC0qldOU5DAWv01lvHN5fiplqQAl51aaXOw5tvruxGdtE/XX5zf
r+WXSr2SEMKAICTmc9BUewFWcJqehORQcY5dRBWOLNxAsIwOybpTXYXvPOsbJ8prdSYq4qvZjaD0
24/tQ/ZdSCjgOiB+4w/9OYYumtv/5YVeuUWKJWRW3dH6USBbZjbB2GeRNkl2kqzHq8iq6YyjQRDU
o7ESL+9e9q2RfWWEkLboSUHRqrVbI6T3Q7ObwKv0XpbiYe/W90eVw7+MYQDq2wHljXce963rqr9a
hGUb+hqyhxRN8XgU9gaD871prS56ix5o6WPG8Ryvxu2eO9SAmhar8V57wLcC9tfiTzQjKU1Q1DJw
DPGSxuLB1B53OOs1GZ5MvebUwREfNxstw3eOlTcvuQ/Dn4xBoXZQI1EEidbFs26vN7QD+pCmTv2M
y/vemMpvnM3iq/ANXVhank5JESlpTaHiGKP7Kz/W4icG1dZYquZy9UzqHFOyOMt6GUClWhnQE5Li
IsyjJRJrtGmQEtJh+46Za8kKop3rTdXp3l1aJO8ZkH1x/dV2fm2rlBlm4SKiZrf7ZJhBg35oPQdC
LH9O4ww8bOwM/edMYg3swcDYXqpMDqju2OO7btsbUR/l81/nRJor+o4Jqww5XtzBz+6sZqExxh0o
6PwC/tuVYhTNCLNNfgYY+fva/0cZzf/PQBAUsUEnMJB/k9BMswIN1l9Smf/+2H9wEJZMThLelqoC
Q2WB/wsHAULC1EiKGAYcs1/YY8pvpmkBTZAkSfvfcBCGKNNSEQ0FVeHTxj9JZirqr8t2J4+pqsr3
yUA0NF18nfDT5bhskjrbnta2u7Xk7+oqH/q0vst76WsuiB9mY/uaa8pRMhOfbzvqDBou6/oB+DVv
Xh/kPA2A5yBdpZ2lvdKUD/JpEs5IO9/H2+SjSurM9RxoZfZcwIl0THFfjans6HEegr5YPLqvWSii
J6Aa1geAYHeIxjyLgFitonQtIN3rZ7PRjrUJzoyyml1RZoUuj4tnDh8QrXGtpvk+FdSVELzY0fTW
o5JLD8iTeJkuUD+lzNJ01BfG6RPqKB/I/dxeR+W0yEZkSnBFDOERJMttXOE9mlnYXcvwagphv1Sf
qip/qRuLYlH5tR4Qt0hlykFV0Xxf590Slf463nQWKmWt3j8WS+yrNQBXLTM6WwRGhT4SPTz7+9GQ
Hpo6Q8lqKT5VQBVRmrlbsjRa41SxR7CPU6VfEml5UA0+2qPf7YBTdedpym19Fp7QyZpRymmv5u2e
ORo0CQqNPN4LgxDm0uDPlUGFZXuBdwvDpb27JtCgQf0FQir7qhqHVsv3Dv0A1VqdH7qhD+T8+ixs
MtgrlI3m5r6UGMJ2iR8qOCB6ucb21ubuMiGTV8lXZI8a0UcY/bMqdo7YA94sCnj0ZpxR/2xQsZ3y
6k6GVWajvoFN7p7Rvq9syTTCVTe4SqP4s9AeRnmMtJG/mKpxk9MYTJaHKylDyAUUJgt7FrYgT6Xb
DnaYNdHmKS2cdqmi6/ail4pso9lS2ooxXEwq7ksi79g9ZhgIyXOebB9mJfZWUbjVS/GIplBDxUsK
ryDvhVn8qu1iMuaiQqCTJeRphv5euuqPsMhvBO2xHNtzsw0uZcqhNS9Zkn2qJapAw1B/Tzqe0DL9
3NIoqZrV9w3MnksP+i89YA8dKIe9NIRXTelQcSodbR6DeVRpJZWvH6xcOY2Virw/IkjX5MLg2kA9
gtIQLFtThB/XFCBdsz0kqtbYwzq06IoJmdeZX2qZVuJCHQO/oTuYFgtgQGd3amq/k4RQmsQPU9k9
F5IWaUbzjF7GXbxdz6tc30sN1Ia5qZ5LA5WH5U62ysQVhO0hnaoAXa1L0ijulgEdKdc8to32gQw1
ynIpspqpmh/QinEns0c/LN75/4KH+NjJkiEhxYCKXATnXUWawP2zgnoZiE5xN1mxZ66qYyhpSKbg
gPza98kswsKUvMxPV/kkZUyeEZt3meQK7T4ZU+8ZQ+zRjhZWVj8Gk9EFT2M9n9JxBupyjW8VFMQd
dv4nIR8D7peS8vqDWmAwyUIo5iXtlqCuDPmnuBU/A5v26H12us7lnbQupYPWjQL5CbBw15+6Wf3a
TsphyMBPW1rUjtXPG02amgbb8C418wdtFw5GaUTICp6qNvmoztJJtdKXVQQkoEjHelJfpmx9inGp
dnRWKSJzpbT3Q7E8iJ0QankVriZLTEC1TJjNQ6cltigvn5vZ/DHVwi1k3IMoy0dVOaPk9pg3egQJ
/3ObpEG/VoellUmk7ZzbNDDG95oE/AyI/+Oo/GHxISxDFeZ4M14nJCiSZVoyL9sTdWh4Qjrw9679
mEuUSc0a8m6bfJ0X5HMN3d/i+hTP6UGLOzevaD84v6cl/fNqr+8GdodmAfzTJHgLvzouFbmRrut7
8UnM18ZZKtafJjpKAqsJZYKwmwT4gOVpaPx0iG/ztvqMMM+xXeND0yt3VXy9zICxx7r63bv9Rw7N
m8XXX7Cfb75rv9a/CfT/M8jwloE7sbcw/Buf5ntdfCmuf1Gk/feH//BsZNCalNwBcv7bf/nDs5GV
38iMKgp63ZqB54PT8QfCU9Z+s2SwnRYFWsPUAXP+u0zLn3CNLVOUFcvUTUlX/4lnAyT0LxxyXTJ3
DOmfwxNtm1UjQw3rnEfZsTsMN8KtECp26+7G5iwf9l/VG/NG9wyEI32YbOF6kB4AqUi38V12M/mx
V5/XD2sYe4tfefkt2PGD7PTucMhPxRe0DcGyW7a82m1EpfKYe4m7+Loj+bFTuLKre/phiuDthqpz
5efFlYPWLe7jg+x1wXJMndXpwu44eKojeOTq3TQSwtXZXCkEXBGt3uiLgXpA9TzI3dUT/CbUD+1D
clBcyS1uhiADgneW3DZq/dZHXvAmuZkaW/IVdwxVVzjP6NzBrjoVZyPsbuSDcasH3c16BnsWoUx1
KG+yaApbvwo5dXwIxyFaYofmLr4IN+UD+ns3zbkKu8MYEjw7Es+ZOoknnLXAcGIYMzY+YHVOb0uT
UNfWcQSe4stVne3lpTqQsPYKL+drFX+wv0fe4Mb+I7gzRwp0N/NAsf5Am5R3tKH+8zZUTwr5BrcL
OI9C1W6iwffES3xaDlmAdJUnOANPdg0gUPuz30WgoYL+eHWloA/1T/2RrKmvOLqrHIqT4c2+ERSR
FMyXOqTLXzDfV3epvwXWHeKcQ2T66d3sGg7SioerahcBjpZTB6s7OYDs7fyQHvKD6Ss/pENxARr2
1fo8hhCFAyRy7OujkzizO9qGM3naYTjNvn7bRDDe7MkrgjYU/cpNw+vJuItv19Pqgmr1RVdx4Cy4
+m1+L56qb9szVRqArcnkyEiSAq+/AS/jaTfKjXUeouKhfaq9Llp+QGN3gBq5FV+SXdLjFMhhHmhR
7iHx5RV+flbPmotKO7TlK4kyO3swLhxcXA2iVaA4hb8Vl/qQuVS/gswVP6hhe5CP8weq7e7qytys
6Y1fM35eXTFU76ujEtEpLLch85o36r10YSUGMYd36dE06SDy2rfrsXySLiDrEK0CG3xnROCeUeQ7
qIHgZ7fFQ37OT/IBpsi5OZr3+dlgB/QndBsP9UE9Du/07CKI2jMs/zlFfq8673t9j27+lIqYjayQ
FZAk587TzyB7nMahJbw9ul1YwTLm4Xp383vXdMBnuIZ7dYxTelKDmk2GtBqvCu5Dwc65elD63Myf
7Wc0hPzVq+xvtVM70ALt1ImDyUXfwG2D8rCG1yOykO7oT37rxrwDXp372Qz0YPKxKTYYJ59yO9t5
8HqfI7YLR3/f3fzBTTzuEKsw8Wk9kHz6vh9iRrj3TdZg7KFsZYufr4cy2r9wCHXv6ohOdbP4HT+l
zHbn0cfVu3r9cjSDq0f9wNlfunrFl9FV7CEESMDvKFJExb3KF3VeE1ph48lcJo9mZ+Fh9y/vPCnK
I27O/f1Bcizc5Gp+4QHjdksXPVAvR51DPVMrdgyI/FeeTnZUh254PDKtjj0N66P4i091GaO1+M2X
/JHvZ1wRtHViT/fEYPQ3xhPkipfxT3cwhwe+j+EmAydcyidcRq/jltYfTIvTunT+foH4mjzEiZ0+
DccubF012FydkQNg6ehRxTyjIeXMGOia6bTsxbX8FBKxqzqyYwYUkTCyKr+L3uTS0cZeHXS+ufvf
x+xqg9sJEj9h0ZfevqMB49mzTfDhaGwWCInsHYHpbTwCBxviFBepeYaqsrWTZJdu7MbR/ji7jR/9
63ENM58PcaE4YIB4B+hMll4T7oNXR9tH8zwfVoZj4K5N5h5DGMRBe0qj4dDtC9XVA+F2n2nDXUNU
PVmwppf4fUB7T+eh4u4Fvp4Y1fmBloJtcbupt1+TXhmMBe4zN43D+3OQR26+4L/oyB6SdD4Vgo0F
y+2E8nEM9FAPR8xJ5saeFQpHzb0ehcscIorOOt6vpXI87XskcYGK/1yYkm/4MzeaO23Q644Qkajm
arJnsPP2JVGf1gOtvPeV7MCOZomlEfVwrw9GhhiD6SCi6gze9nH7mEaNp69uGnRhEw6IfPi0uAwM
1rcajJldsvJEzEn3AlAn6n2ZPSsHaTCHArt4X6nZjRnIh8knTvfD2JmPVjSEabBvh5G31A5oRmfD
TJOIdVPOaIjbjhCm0fhVPQtH60TMge28MqTkIn4+KlhNt2ZECZG5hMGqkhnL1WNEA7bUnfk036k3
BhYyw3JK58rdx7vlZlSnCDm3Xb7NLtyZGVHs2MG4+z33UQflPh4OTFpv5flh2rICZuZlvpH4NL+x
kUkhRHCavBhbpHBXiG+xFkzOfzEwz9pXne0r3q2B6WVu76xu+0UIUC1nu2MbvOaZFYC7IvMkgzc7
qGSwpHvGG51Z2/BhAHtlxMHrcN6EsVu7rW/xnAnXliLTs9zG5RRySgZ59BlYVzyQmGBWYZr83NwS
Fuu6fy/XWx1pN0MiU81OdRQOzpZHr+z+NGgsEghyjCmqpHbsAsj1JH9MGUYIzuyoK7cynVLHdCcb
6rZd3Kffmpt9qLuDxo2WDAPWk78jG4EvYQb5Y4xv0N5WATpbbuoq2Kcu2I6bfq5vq7v1+xKiI+aP
nuFlwRL2IZaDrR4HEm+zbgAoT0fcKQ81jqA4JwdI9rkPIMltDrVfHYpDcmjQDzlREklvl2N3Hs7D
d3oR2qtvBSTsnSoAXl49lT6+YMi9+IJNbcgWfRaYnbpz0DnQBc+4c3ZpX10Q+0HrZyF617wLt8Kl
sb2d2ZXT48x02CUBx6pz0v2fP9riNwQgcHYsp/Umx7Rbjwny1/P1ZjnpTu6b7uhtnhWMnukuIQXO
ga+XPWpwXhwpsWPdtKES0OQZX6NwxKg9ajfxI2HnyA/ig/HU6U9r7+knA48z9Ss6LAYmPpAWoPmN
+2JnDAvlUk9/nDAm0XiMo+aJ8WWhqK58i3h7UB/lyyygrG1nT2oE7P6ofFa/mY/qJQsYHt6bPyTc
jv4p+27d9Ef9UgWAUHxU+dGdS7wkcZI7wRO8PqwCjshDFcA+QJzS1rwkIK3Bc1aO4SS8HOPoQU6y
if/d2P46hoWj21rAC3bnDPZlccjKfhkaG/2T4pSdEuRmnauPZrTfejXzP5Rf1C6EqZVF1mdNs1Go
HD7KD7HoaqwTfmgeebMrOfv0Cru3SsYGLjMr2WQMm2h3IK2f82bxhYOff1GXo/BZO4MiQw30FIeI
NNrJIywbGUXiaAtSv3FqN/8ksR6+Lkxi/HV2Z3/xvqBJglHoIaya7ETu0XAMD7VkW2d1DW7L2h35
bXVnl4yLg4ygjdoljubKJaAUVWZh4yziF8MNC2Sf0iSvIu1njz9IVnkjnQoa+Nzcjvy1irKo91LY
FP7yY/V7L+ZyuMok2OwFv7HjCiXfL3MFkytxF7YVJGYo3Mm+7nf+fhujN7s5YjrfyvsSIeyA/skc
bvDgOZoQN+DjiD+EeNBnw2O1Y9YTP/dgUbEfqMH4Eu9psQ2cOUwca9f5MjoKBy037+ybpuXqrb1P
AKB+n4P75+LeDpvz9CMP0F1x9uFimm0oU9zOFf90Pz3EDwI2SrenA+QOG54rZ95Pg2KjmcMzwQrC
ILVM5H4LSDdy7rBtOBcN7D/IR7fEvl9t4Zg7HGp40QjfIsvFmVrgSfEcDDr+c1B7Izd7dTdupHXo
3eTu7qDllg7NCzzT7x7ptOpbURksQc/tbx7gPt7J8esstxoPoIbWgXX02EWMF4fS7A3PUFNs1GEc
k7M396aApqDOanOQBnvgOAbpboa9fZTLwMIo4xacJmpIPwY8RsFvuVDuoepu47jYfIAbxpHy00g8
ZDd51O5nHC0DfNn+Ah3RXXgYgAFe+50YgRNm5vYEvIo/5Qcuv7vZf5agA0L9hvv9qvBpCktWrU0r
nXFS8TQRQqc/R8C57n3DT/F0Il3OECR0ZE5ygwtr+BMTQSwhLzatwAKqDnLH+Ge7m7u5SVhedn9r
ieBgEprB8uFUkAiC8Uzt7TZ+is/xuT9Zt30ke1MEMJjQDDIipwXBMU71fNAIdofn8nH1knCMYnzk
2dGx2CLWnwgzrA7DufSnYx/W/NddjJCXncejHu0W8eqbD+SgOLZSf/qwfFjsi8EhVAXD02ajz3LO
HwC3cwxIj/v5BqfbLTwtlOyGI2C4M46L/XVic5MA/2mqSO/yT9ztPKedynJOXY2+9jYUeI4OZEWw
apD/3RRhYPzM/VxB1OwoYA0l1zzoPyQcXwJft6XZO3azZvCIiMku7EfK5ranGReV6zuEfA7cIy6R
u8PutPr7obSw32YXM8F7dh8tvlv83buBhrV7zbb8vLm7b7DnHWSv9QcM2T4QnKWBEOg+JLOfjwMY
Aaeww0wxIwPHCKQuD7mQQ63sEoHsuYYYfMKi00EVTxpLvjjocV+JbAdff+DRMQOUFLzpWbiDNoc9
WDy6pUdJhFRLMIUczAHpck/x2BzEWegP4CuZwYL/0/u7HwnkDw9x97GJFngGiB6ONt5al/Ysfsjv
qjbMRFy9/DyzvXcjAvQ4cZwKJ6x1MlQEWIK9u6/JmZ97Qq3jekz8J/TlnWsENwYzvdrl3aI7aKLv
BiTs2e9QW9mz5EoJATEw3ny7u4hX/J/dxVM85OZUKjOH0gN86OyO4cLAXSOOVmxJi9XYXTo0gXHA
Wpy6VjntQYnBfoTFhJXCjp3ir+VNcpndBZuUh1NQYWbq/8XceS2psiRr+lXGzj3HkAXcRmotSTLz
BoNC6yqgEM8zbzIvNp+ztk33Xr27t83FmE3pgszIEC5+93D3AI393XmWJFP/G279LXDpfrq1Tx+n
L0oPCP5a47O60il2p23qZakzFvu3vlziYYdVP6SrDscGgFGlfFoj7zgYl8Zhuo5FijQxrq/gPJJH
EZzFBtP5xnDaGBtU+d7YLf3bwR9l7uwW29Bq+7mBy/C5wAWCfjpYEuA6VGkHn9DV6woa2EEwIvE3
MACAwj4lPa9lNwyiAa2VRf3uBWUL9n23d9Eui9fsMPqxr97O2o0GW/WwN9YzOttD4NXupP14aQMC
bBRd/ZvXrvakWpsfQJauQ6Ub/TQaVKug7bTC1cYf4HkJPiLcN1BiO3+lvVSw5I/b5wQOe+X8uCt/
773CiXkxu1HP6pziAVeLhka/sNRoL+j+Id4jU8Cb6LTlDUqYVnv1CRpBmX6jmXoQQNMVI32+3HK/
aHu5dgJSx+ZVBzRcy7g4PffuCwWw/gGVBLEVHpjlP9TGRT5QD5KLMTW76mkj7Y2Gtxrjn4FIEflN
h3RqkV50bo7HE9uYRcHaOUJ2Pxj0b/jtDWP4hv924QvTfWAM0m5foXEgh7bVtrB/9Y1OYBIKkqxl
jNdGhGHHc/fBc7aKPlaKjULhr62BX97AYYQf4YThtrKb+FV26MG2/h1e4Z299oHFeBdb3ONIB/hm
Y+5ws9wx+J7WDcfsBWPhgFZcrvCf/mBxfSGXjtiNuGzWauhsuYrazOmXTa5h3q9W8FRTbUrhTAwl
p4G/Vix1AQID1OEkxUBDRaJzcBwM9bV7Hq0wCP+z0mv1/p3S+33HYnfu7fbrQT+YLFpR16WwCRMr
ZtOomb4yikW2gx/zpYs9OGACxUJrmceYbR+8zNeq52yyXnzy8Kolr0/S0KP7chf2zY4NVDYGLhHy
5jqa4D8WEE6hU/eY/XgcUGZ13NfyhH9zhelA9VC8nE9z43xgX119/FBYA3iYHI4gtvCFmN/2M9oD
2T/ib68/ern49/SLA/Y0du4JSbvxKa2KpyaowJgQld4MqZmKeDYotOm043Z1dQ8+YA67sA0knJg3
nJxfTPaHfXGGyWCl3z+JdfxyvkyikL1htHeASYAh3OfIkk7UDi9e38GDZYiU2VrDX3Fs/w+2aP46
MuX/w/2ZngRZ/fu9GXux2W9Wi/+hphQZPu1Ph//1P2+Xfy7B8b7/1/ZM46P93/0BWy3NltS6+OcK
HPLWsP3Ro3TxO4uuNSDw8o8Nmlb/v4d9Ik/YNxkM2h1y7P7PBg1vDfpN6in2ms2+vPN/VYKD/J8/
6aFeD3ftYNiSnpHph5v2t5ile2d1Xh+vk7ZenlQU1HWepyr2rchJ8z4KiYI6oLqXclYqOqlZ6tTR
S6UvFWyUY1RWnkfY05blx2l84rI8fag0tlx+bQBXebrgvWoxAd+d7at7N7fhw8AraYFNzLMlmHsT
AY2RJTjBUO76PHOLxB/7blYUdoa/7aASu9hqSXZTenlD/dfy2vygiod+UstgbmeJbWeFl/xdhOY7
XusfDu1/mZvub1FlncP1+Dz+kKnusZWjvFLwAoUC+BTc1nTL0psH5Vwvgzry6jY2sROndRmZKzUz
073yQ80Nq6tq4Cftq8+Fc9WDNE6djYrKIEn00rEeKkrzRXxUVXhU476WOvmXypX1+aXq0juomUqb
Wll0lPfCel/EYihSGkFZcYw7QsVxvEidWZSCXx+a5Y+ayuUjS6SLXmJ8qPGX/rnSlkvPK5dnFSJn
plihaKaR661Vls13yiuY2mQehmuw110lA+PGEIuVqewEraHmXvJ3mwXvHeV/mdp2e0CEFdmifQnI
+uc9g+6r+aDq6bCtByccY3Vdz3V6kWTacg5qLA4q4NtjWbEQN2iRsi7EOAnql46FrdJSL0ux4s6O
uFyXQh/28gCF7BRjhzrqgKq3TIINuoZkZQF2KPkiWe41L4iONJOvFK4MfudRQ+WLtdnQYhU7eZqm
1gIKHmrWgZVL040Wuh8q/cQMIf8Cb4YYdVR1fcOkB9tiq1ygh9j5B7wDnAIAsDgDKEcjN0mWK92e
s5jeXbHGvs/LEzX9O2KlFuRfcTK1J0n7oaIPAWV/ntI+QUSr95Tis6XbK/MA+vGEUtkpNakxiJF3
UmXf/8ISeuh9VUSOQ50oSPqF+7Oe5VYcsRfCmYIsSeR59U6VZORjRbxU1NWsFX+zVl8K+JbOoig/
uMiCFK+xzVTWPYUICZASyeiusiSJIGTa2agZ1bqSlYKwWb3CC0fArPmJRW9rpafXNYInfYGYfIe2
Fin8XXiwUNBRZb1SF/PzhGX2QJyItRZdsH1mEWafDAbwARGIadc0ZitlfOPqiAV0DlToI6Y4WeU9
2HRB+Un+E6R8hA2v3NfT5uKUbZktXLDvzQt882ByACIhZVyabtyZbHGUB0hH/BbsNYMUWUyig2gs
F8vu3eOHXpy1eVIjH8ui3NBmKUtQi8sa/gJsgtowo5ZrevulojvdEFu6p+awV/WtsmVScGwE3Hfi
0xsY1MYGpfEg76mSm2KqNmounv7i4gpvF6P5ymxq86Jsa1E9T9xvVbbZcfnC7KRaNvy7YfviDq7D
PQf+GuGHV/jkzaZbM1Gc3gPZU3RQW2HgI9spT0yrAmXluZyfqbBLZEdjz8zH2NqUYHGjJubnSlWU
fYVkogNDoVKM+fJxkrPHQyVkNk7EOKECzDk/hfBOznlEXLTWFhd1Z0vmqMtirjA0B2wzcbAO7Q30
id/E/SnmN7PdlwEjcDVnJivRtObJgxEtnBl7OQjBB7Y15VS1qZXPvuTyG9h1q+cNTBli6M/aeGvm
ez3HV9qM7/FZVcQmav5VfW403K573MlNTITxR3RVY0QJ67GwJgxznAonIBroiM42siEuhEVDy2VC
x3T0x/4csullzlLfwh+EDRMv8OSrtKv8g+aIZrTwVutuiDsajpO1hM7N1PcRzg1t+q2m7udBmxor
tUn2+gJ/Cb7dH+ynz5224FgOLo+EpsoJAG7pJdDSOmpoP/ZaZx994kj3R0dtDtJkt8VFs3Dr583E
f8mwOEJHjRcrmSWV4gG1kq04dnDjy5zdTGt214p5HzZUDzwgV3bDz1y8iH+QZmxdI+8zgGdXxXgP
aI1TN3W8P+mJQT+U41dUaqbpk5bGIhei/ENVUfSFlIxTdgUZcUMzI6TqtydbDivVScXfgmsI7j/h
Y2ev4e2BwWeJM//ElIzFRUMQokYwCIKcQvzY4pRRws+GDIfDIyuN4886yKnziBHq/6jxFcnMKLGd
NM49gbzv2k0EHUojTS/mAun0QLCzS5Ejl5iK1LLi0A1dPzQqfMI660GYgf80G4FIinV4NZ6mOwnv
4rC76J8X8+D3g/1yEOFXon+UFkSfIJKsHKK/6rOYMh8GCU4qHD0JPSB2gWkzKO3z9jhFHIjNBAtl
EJfG51FFdcqRDUFXrRwc0dT4oc9ecta08QUvj/Xzvi+d1dSdtCb22ai4aoIafjtyVtBum2gMMcnJ
5NWteKAQoWvUZca+IKZ/lrmVNX5Z4w/16VNRUlVHFvxH89minGfL+Y2Jvak59eqxgofYMJyJqMYv
LRy74oMenRWuPlIUUFnhWfmivBYDMMJKi9e6f8Apg4iila2GvDrjF5oOLVy9WhbyxLU33Rtsr+HQ
LeYZsj/ZKoEZS20Jr8pM/KjF2MpkXdGBOsmETPpd71t45xVeYZy6K9H+SCwuIdBCFXw9lYe6EAfT
BcKQjTQBJ2IT49YMcgQq+5vujuWoz3p5MZCOQgIc/WRz9C42mFDG2dmFV+fqo8pI82c8PpHJ0DXn
QGJvDaAfdJxXIHvFlXTHnN6i7IQ9TvgVo/lKhxNF3pbBXoNzUBgAooJjdJDxkVdIPMKco4LQGh+u
SMedjah+GuU7uABHH4fp4G26u/3s7p5sAjHwKjdRanayVnZflSwiKG+vlbMUJFQUCS3y+eQBXgas
AfjdVNbGJZYtr7o3YJKDcmWy7syzTJW42OaFYYQujHNXHuNpmN65vLJV4FMyR/UNP3RXOho+ycYj
d8/1HoST0AHZpyWGiOcJvoXZZH5lnpAwEJg2QhRXhu/Ovb0mnnfLtcZr5c03+iHqeh+edotvTsPa
xJi1JlR3ZD3F5w/Gx8WIhFUGEikO2UpTUyEu8J1bVT7SALgkuzMI5x+j6mhLRpOAGijMJGJM8OnT
Ea88la3x+nGzm23V9KBnaxVmyyNRA3feGRnodbhwulWeV9hQHXpueSaUiIb9zz2WDISb8Nhwoowd
l36KeKM3NOPHVhi2cZe2Tdm0WLFnQk8mKrz7cEaLJi4ODUPZBrB6b2SjUTjgsRAwJgdzSBi6kp6/
eSvBEYKnUBs6iVd67mi+RElrYQbZJEetmjLrEDVMOIBrRmdtOTHawTCDcIFee8vGrwI6mAIW/9ZJ
0seQ/KfAnD/smE6Hsn3kZffIZ/gzMjySGXB/dT6w8bwyKEFptZNGNX96QPskmXv2vID6Sl6q+ypA
7ALz3kiOt/UCxDdDqjuLNHWQu2nuYOL5YzUVwWqlixQmj5XlI1799I2e5XUMPzEaHUxKM1+ICB6H
vp9aY1+sRprhBo3lhBSzbMnJIVCHnS0RZSLY+GG7UzHtlmCjZZJMtMQGSyf/9Q/L/a92TcTI/o9z
85sjabemduOFMpR6UdZBwtzkAf1ICq+sN8oss2RO/xKsp7KsI36goEG5WH5CAh7K2pnlMlWBzGTi
ZR6XemXihiOMF5qsc2bBqbm/hgCCA+LGQ3VGy8QLmFiZrpTJqDH8orzmAaWsRFCXrELN7QKPYUPQ
OFg4T2MMRo8V82gM8xeLnR7LI1gbKy3LKM9zNCYrw0r8MmUcecRDWW90bflWauXyxDjNZw7LgjKM
+fYXPJevyLH8BS3wRhiGxjiP6jya1YE3r2tpXJ6Vp5if0aKiLcb/7j/P4x4sf9+HCGjWN6rQmBph
6I5oRxsJe8MrWYKBxyCTbOQa4TTUwip0+WvkQgoJS4wIS7zCq6CmMEtGuBNSX7g/42Xm2OYeSCmG
jHyuqbg7y0pvmUx5DB5fhGaWZfZW8VB3tGTtlgXaBOnAhIntjnwsKukWF4S+ZVWGAalCzwiMsPIN
bi7qxM08wPN/prUWlVX/ithIGGri8elgpv3GiKf7kILaj3Zb98QexFCtWUicC0HEUkNdjF8IBZqZ
A8WSpBB6+LUsAbTAEDzWWwhDSIgF4Vc947dXYn3kEeTlZRnzRptlAvFAejlNC9W9tSrNyVuYS5oQ
lhiEvFlj4dAfbGc65SVFMof+IVau5JfcQ7sycfgUmExekmgnfhVQfMGNMrE1l9c1rFNHiavhgvDq
ISIF5Mb8pmlds3iJtBXR85Oa29OMFbZhtEhujbiaayFiPhzorRCRVCM+yiWzwli41Stq8Kaa5TCL
9A4y4i3hSXiVt+BD+FYY2dPlQq4Rzq2ZpEiem2LIMuISLmWSI2zJOuCqgIsC9CEQcaQx7bTMLXQX
ijd5Lt01TwpBCEPnNXasTCKjoEV6wkTRfpDDvUkAD2Pm5hHXvyUtg+c5X/Qun8E+jJ+VlyVM4N4a
xpIORJEsMrYyrdMsneGGWTDDgoxmPIYmGf+sjgJaSt8D4z5uESrB2+Pa/HQzyNoQz8+bJIRZaYvH
0TatOjN8VdJj3oDd85rWYVqLxzEldEs8eXnk6YnMu8M/0ftbSIRh/vqCnFhypJNQHrKAi/AgRCJO
Fr5VKd8aw0sRhtAMDxdEw+qiZlYKuY9EEEOzZDAOUkMEDITxmTrSJ2RfFCzSURo+le27CKUYyfgW
WVw2hs99wwCZ+jzF4CkGP/10/Dn2B8pA7SMKjHE19XEc+lXIY9JcVg3xvIC1K9AAd9M/ESq+NZuJ
bIQ5ohnfDJ8BI2ZoEYifopvYsFWMSbQUAk8mrHJH9DjM391O49CKEHdjJCBN0qhrjJGJfrhT4Jsq
9n015spKyDv04Uj0olxYhVMDkeULqckPgLqboTXHIkOZuz1+PWQSo4xlcsYWKvWorNqxGCCCDkHo
imsUwUwDritDhcL4QU9ThrpgDClDRJxzM1aASDmRc/RRroMfo5TJG/O8PxxvTAU38zR0tPTJNaZV
6kAz9CNEFcR+ZSRz1LA7BRuF2Ad0G4sl9ekay+KyLKG8xBxVFkL/rKDCZRgbdJj2RL+7rnSUx+At
USkyW7RBsrTDakynLDyfvtzmL1Bw9BtZXFU8eMxSM2fMBs/AeylTU4UjFMwDqwr5H2YurmefdTCm
LAKsAUuzajIjXLnM6BDLAfXIIiHzs0SYN8PTOXWrKS+PYHnXnU5H7hK1DwGF1dRNbNwpOJ8Tm2kf
+yMWkIePlkgHLPipqCoMHlhuCUwJp1R913Cn0ihaDIk4ws/qh0wBHyMj9XNnwVQyESC/pY3i8S3o
KoK+ETiuP+IlZoznZQXTTkO2oCKuRxcBE4S3XdYM8rNBSPIE+ViiqpCfMijWJqMphG6W6F5pl8AW
uN4UWQfDMeClXhZenbkGgjTJQhcpKco2CyuaAwciJ7nZFoXkokE8hDVCXIRr4f7SyKgfkbZ0R3qW
lFGS8SSEr6hWXsRzy4t5wOMKtBqYOwzl+r/ToaTW/gVgowB5s0mubBtI+2cwO2wchvdLu4UOxTkJ
jEIxCBgS7c7sveVoiVNI5ExEqIS8+EvVlWg2NOxbcjN/b6AlWkA4XFQuspDRIP7gEfmucwFXZu3V
kW+IFv31+i9gJgIbsSlCWJ75fnItj+X7D6GLrG9q8gra9delguQQh0Bs8b+VT61+qwJRzwH/6aKG
0XIlOthestIsWe0FiU1nmWGW3X2qzAabyPpwFS+DF6SrZbKU5QJjLrXM5V5PdCkSGvFes550EFVV
snwJ0hZQmrN+Gev3ViMySeAL+cHKLbnZRJ/KpMi1aB74KkILvydL5CXdlX4WWJKoZP4GqghssJdQ
loyWtiAEfkMdgFVIDX5BS9lLlLPMGoNkstm0eate8NZckAVtekJITAtNC16gw28VB/J/swOKqo5E
YLHN8sbOaCZRa06gQ5aC/UQhjiBFNDCrAvkLIAbz0pkDs4fcsQUSvNEI79GIfAVFYqP05V/G9yb2
t+5i4HkazXjLkdcj9m5y9rXwBQFTrE9MWTQ00wR8w3oSCwBox5Qxdh74ntjcqgQAoUnyHOnEmrEZ
Q5+RUXkhzYvw9ReCxQHNAp4R5BYSNracsQGgkjkwYmkC/SBj8UMAOhjWwAr7A73j9UHRhVY1RpCi
MvHSMtk2Agyx5xqIG1HWwB/phXQeckC/o/WYtky26WLfDTELZXHqoADIpLFcKfyBXBVucpyxm/8a
uutibvAQ0VtvVYnrs0IaQySZ/EakoR8qzTekt2irTOh5mY00us492JAAKcfhJlGEmV1ZToSPzmao
CRoF44EJi3i+hWyEcBCugiHoT1Ay3QhPVDErAoQBTLxXYyE6/42ueJ9X0DUWyjGs3CREpyDa6UYY
Vhai+E2sUDpatBJss0BPiAqxrbGLuM/QdIg53AtODth4j2CEDgAFiJEgesh62QuUHxZOtQAMYYUJ
gKhQCMtRyGqBI3hFEC56jvUbo8MMDB1ul00gBL4AM/nCXYaFI8pC3jWc3IlRLP4iHY8FNmMBMZgx
NwF1ZMGX3hy/rpeguugStwk6khaeKoQcDEE7LLrMmou1hE6aumw8VTFuOEdWdDZ7IyNZW7CqGPdr
TSYMbIkhj6sSnCuYXl5jGLOTxgTLYnMW0PsTfYbVj653WSMBEoyCVRDUBCqaGiwO+8NgkXjMvnBs
EViLupbpMZbZPMFROobeCC2Vnoo7qDJG0B+Um41QTqhiBIqLHwn1zyrIF4NgNkAKtGHg5Kkq4af0
3YJE9toMuYJDGB8GeQSPClGAf6oMoQn5QWTTcOrao4qpmgINpmGWCUZbYhjNbZp8I6op6p2W6LQF
bKBR1g+nJlSZ4QrL2LhKPMqa4/nJIBTAw0hM0BGriezhIbKgZQd7vQKeVNrU3Yq/frnMjjiz5hCH
SKgl/ow5zLDE71L+jYbsfPy5iNIf3h6y9jvk6FKnt/ebR4Md13vz3GyiIJFJQT1zwJGh+NzgYlQl
PgLknMgBVklUCMJL7AK4gFdFGAogRHcAkXNEMLIYHYB0wr4R94YMEHHIVNMgDiT0KLEAEAoIUvgC
qWTheEB9ijQXexKZCKrgn7I030/AqEP+oXdFlvkCDQk3ANnj3Jc2YCRgnfQa/w+qIQmRM1yaWobA
FfQCUoUXeGdeAGstJJ08Hup1fBAWeBG/AgsKb+K9FKYKkSkCo3jI1IA/AeSWCEjQGWwjUkCaFosc
4wttCiiEFBMhRYCZPBO7J2G0YB1RaAW6pAZJaXKH5xGD4LqJZxf236zmR++v4c4/VvO3eEHOwFrf
LhdWs8SmYaaY0qwQXc1+PqYYGgzeZDYAK2JGCSrATQY8APDJYsPGosJZ8xmKOooWgB25B9IQ8YpH
j6kW3nzbJ/hE07dPSRQ49+oMlSZLD8yCBmAOagT3H8qLu/O3SoF8oAUIYoGPUNxMBy1dIA5y+lIC
n3IHlVmXOKBhG5C/G+LmroEsgBp8De+PoJw5qKjcqWcm5/Pyh0h6xoZJ/MYfb2kkOzg4pSzexQBl
2L/AAEMQFWbIooMkWDJwOcsvgpt4CyuGonPHN/iFewrzRqj8TVFC6W9xjmWB6KQhRCxgG4nKn0Kg
OInRWaJ65AtxFuMve5Pr24uESEbDgTr8DLmMV1hgC35hl40QD98lipCuoaSMUFtWMD+ICT/WHCQn
6J81ZM9NJBeGLZzA5P36FB8dbjwMWIQqEIZLaQk+AUyglAgtCTMrBFRpibeky6I/siViX9cEmQcF
gH6J8CrLkUtPsCyEZtiiAbrhXBH4A7DCY4BNZOMLVyC34CYGIhoBGDiHqJlHWCNkI5IP6TkkUJvl
MsyGxGdgyrw/MAyFM/gGARKtg3dS5oDLxSKIIl1AAT15my5/E/ZArZ1/MQc+mtTn4VyIYZPops5v
LrXntru5ESuPtBOsXgqzevAK1O3kYGNIFR2a5qBZRE/NDMI0JW4mSKGtBWDQEq8Mr8MREDbvQK84
ocAYKfZmmFowEKhCPHQ0EaXi40ZC+r78i29HmMDi9TQdE7+wiMU5zgOEuFB/Fn1AoMCeuBihFDyn
4ifwE4QUXMfUL10IMgS7oXCwgjHzoLwY7wa0y7OECsXoheorQ6AJ8hBEhGHISKE2QLX4q37xvefK
Q4AFCCPUP1BXFg5dKgalH3oZctBLtPkbVXtL5kl4HNRaJiF2Rua+1ythGkRue57tLYks8GFRRlFi
Y6LwhIKX//UfnfD9d32jP0cDsYg9ClZTwJTiHcPfooF6P9/nweR2R8ghclApWJHwvMBofjSA3TP+
FBtPPsHlOAdFzCGaxJ8sLCSGkVg5fP0yIwoRhLIjhuWwfJvRbxmOQBKXGn/PMyFOWmH43Md3CZ4M
InZ4ixLjAVMNqcc1ulh4jF/kqShDT+SWa7/9o2JZEsktTxb3JN94/oFdoe3BIm/FmtNWGQDF2Q9l
DGUpjr+gpk8ipBmBeCzxNPxatGWRENrE+7gT3ybnTESraGahYKEdA/IRHCQE9LZYZW1YMRRRwJ6k
Yy3yIJ/JTaIkUePIUm5HbAtbvtEHDDlnJKhtUfvRjLmWKxBvBgAdrBVyHw+F9HBCiXxDis2gfrG9
MCOwG6R9sZjFlfvLRMRkfKNLgAVt4ulkmHg+uBt2AdOmeEClS/LCW1ejLt7CXIgc2QeRvz9oXwwt
WsdpI7qKiRCLTyQ8OB3Exvz6BuCJ0QAJUrwn8YrFEkQhlwEc3vJbtL9FgB33wp08E9Att8rDKsF3
QIO3Xwj3EU4k2QQBS9M/2A5XniE+H66cvv15nwovE15x8X8gr8EVgg6RugxhjN0ivjhU1dsxWbH+
Bi4uSAGswUVwjjHGYwcHz+mBQNUtSpCZxtnDT66wBY8COsQdRS/ZPIJlEfEuuvw/c1u3/9cyk2MM
5BQHSmv1f5OZnPCy3h33sBuBUyTMrNjtZjNZJW2N9F0qlmaNMv2O+vbapBINGU191cqfxrb6Ge/C
n+wSkHSRdDUqMTXJF7wSWv3UUN1r61hSPUORuYkOG6iD2yD4qBk28P9uib5+WlvNrk1zE9S9OBlW
N/thcjoQK3gbSXqRZFI3CBsZssveYuv8Yu3sjrmRwHRjcSKnQZKziQRwPdw6wQdtksSRP8PjgUyY
H27oj1vm1m/ll+DkPo0NcRfaXpLfKZSwpc+SC74nJ2erfZMz3iaC+0Ymz8brEyfemnCCMmf0GA/S
mXvq+z7eUxxiSfkrzpqryBogSGH0s9gvCCzQWnFIfqBxNCYpqVTjk0eCtiXhCxV1Byl60FRdKpxQ
E4BwtK5JjifhBrvoSJTr2sJy4PuDbfLsyyMfgR19m0CS9FEfiITITuY+ISbCahLOciNCgejHxcmm
hkNfEUHvfsxIdLaGVZ/EFKIxDE6ppdGQnlwVtX7JCzVWKYf98GBiaDjazCGiDR/UkSiKCSslaejk
iG7UhgAkl98Hm6R8u8+iX52j2VDeUatXdu+qZhQt0E4RiXCcI8NuUbJ3ybYmvOFCHY6vsMesdXRy
drWIECXO81EfxTN4+DvSvZ4hJ1nS2mlDKMXO6Eenp/H9eSept0tWz82+EuJxgjx0UgT1bOUQPGBL
Et9AW3aTy7hJ1FlNgrw7tLfuNiBwIzhQMo3GD/aQc7IpqVK0OG8r6NjXglRH0lTvnFpGeFkwIU26
WJ85x56s+W3c83dEarSnRPQfAKAdK+3oHb8ltcuMM8HI3xzPS506i2NVH11jSzrbt3M8BxDOicJg
PbVjtplQ88vb13cCzcgAaUWNvHFWA6Y0eZ3N16KjPT0SOknXYZZgo/XioD+srr3S9lMiGJI2idkR
xWyI26A0Jnv7zXTlATo5EPzbJBKRmV9bnWiQshhfS87UcTtO66wa8+ODuANC+h2qiJK4Qlye2lTn
0YY9gFPcLR/hh7mnxlt0tE4ZWUDWIeNAeGsSdmvJhd+PfkYr83bRtsn1plPl1ltl7QM5jo38B5Ld
Gt1x02/6R/KkqBZKbYm9Kzkm94bRdjn9TB9SoQQ2I3VF67rfZYvCGN86jIKQ/zY5YIt8FuODXakN
MTlJJ3oSftkfqivFGl4mqZX6LZxQjQOmvhIn5/2QLddT0c4oV2S5bd6BUrAsgcwdT+iOE+DIhIlI
+Kb1emN03YMXUY7L/YIJOKowW7cJt7ktv4oP90L60hYo7pJLTnWJJlmH8LpakUf8Q0Ce1JcgDI3s
OCJwco5adcBwR72VH8gPJB6LUM8HlSu68P4nJdQSm6oO0M+FcLSmuyMDgzgzwjbJ9FGzjtcxB8z/
0LJgG2JyeJB2sU6a1DhhrA7iLn9o0Y+9cY76ltQ9b85pSf7K+M56ao8MiAg2RH7hh9ho0Y1nkguf
f9Vn8yvcViuDl56Evn37B/M0Ju7wMJoR20TiDohdkk+bRJSf/RtnbhPEerFeCKqVQT60K2GAJN+a
5Fy1rU19cZG+ZsSpEgxvR1cv1Mi4KGyMVnVLqWdAzw/uQTuPD6Pg4nn76Ns7MrMH7Vm0Pgl/HXc2
6nbgnHO3/VT9aEVOfL6lAEnyoDzSKV4/zUmCuH/dtBORnUSyvpwrJRMoA3AwPuon2oHQMt5su1Qp
nBDZZ3QkKObHsqEYEttI0UKQX+whoVXEE5NaREAiZ09Tkk5fI8XbekNyoR7R6/Nr2gxIXjLKXdHL
L0aLkkWvuEXiKplOep+KARO3A1ldrQ4V6/LelvpuOmlY3aYa3jXIkTOsD4SukYB43FmPruoVd3RR
22xyGDaCdZJJYnJGLRgyd7+LrWQREJdNBjL+mbWxK9yByn70giIo9pk7IGasIvBWdtfODqL9DpO3
9BJwPZktiRseF6JXbsYj5mxHUhGfJOE9DRr7dg5m0yslUhbhMiJdGbcRzY3aVmdtcODgj3pZH2Un
CA6IDKKk9yq9k59842w5dSZF+eyLNgSDvsifJGwWT6uZr2CAo/8MT+GXdrM64559IFDtIVqHyMou
FRlQl/awAY1GfS3qPrSd26BmymVvPBw4drBojq7xy35RC2G40x5+e3EKW2rRNNMGI5tv443dDO74
t8ujQwahPdCDq96eNkefX4iApnGNTqS2rQgRo5xS1KdyFym2VPuhLASBvWXNmeDFntzdhPi9DnU5
PiiRdYN8o40lpQEmCSV3JXVOks4GVtqlkCKh1En54QpKmGhl3jPtnZp59V7fFQ0kzZaYdDL2/Elw
Mttj78mjvTtHE1PN5k58sJTuSB+aecyf7srepS/C0h8GComCPRf466Qm7ivfmj1vSBjyxBoQP90g
VOvLcVvG2fLISFYDl4o11JZ5Bm1tvvRYLwKEqaWkiA0npo+yJQcdOkJ8TaxihiSksEWLJWJznN/5
ibiCbd4i+vUUFmAQArMpTeMSFjewjyq/zrckfMG9hOFTNMdqEShHUK76XEmNsLTehBPr5PaJmb0S
n6i3Ca5d2fkOfr9oLwfhke7jA4XImqa5jhtkobTJPWH3+mjGlCUgpBqJTyGPh02M73THgPeEibb4
PfTLkzZDmpGdDF5TSxYQaiEg27jbD8s7YPVenfIM/dT9yFmc7W8/3Wk1mbnuDDcEhTski2ATnZ2L
1iqjl78hV9ihNgg76zCmmQ4+1/opvOr72CGk9q4/zag90NpFR287Eg75Mk/uVeW7cGt+gcmSF5Qd
h4Age9EgsrhvHeNb0TRS4IDWsp8FC0n9BkX9VsrVEjU8XDFTufVF2GYfKRbEm9E+amk78s4HOvH3
K7+6+6emmm7iodZPOAh0E1stg8MNCDDcUfVjShbzhcdtnDtpyz/F8Nv8ma7DXX5xSAKHkA/a4Eld
iY+b1uAY3Y3aL2+fx2mHGNlzcYDVQ8LAx5zdrX1ylr32BBVS1ium9td0r6hJT0meh7nRb9nHhlV9
TY/G3XPb5JuT5k4iRfVsmseJ1q06IIaNedl9flPcNR8S0JlOim08CSAkn1ImOCO+goYiXnR3YXW7
BLYOlgPrlB7sdfVdfRTtguyF0cb+QQSeVX+8S456o4VgRxFTt0Y/JRt3eFXeBblysE9kYzTUYhsh
mhaT6lhs4ZWL2gXtOTVAFqSjRyuUZpsTddXjm6jkTZuI3Ku7DbvRMW2SqU8oI8I0atuv4MPbRN10
C7FQhdQ8Gje/21aHvGlz0XRbUNuMogvXAkys/RQtxOjROuTGddmgWIDGmZE1Xa7verfF2czW7eF2
PtxHw9sAnwiy/LbOKPQI+rf75vHm9jZUaad4q3o5zbOJxGp2LNAbB8x+60OBRnd7SknA6FRM6tP4
W7/6LeTkzn0GvdnlSx2pCJVTxqWjSZImkF7vRtNJuCsns2O4O1BexJwMg17dCR/es0tBmp5BfuXn
z5embdP2gNMh9cnnj/bw0gnL/Ch6xSU/oAguIPlwZw0pfXTP0WzpEPPC+MoP+nU64EDDjWoU3+Mf
705kd9WOD+XXVvW3WmOrcUjvfq1OAYU1+7OPBUW4sGM6WoeSYA2q830SOUzWQx82fiDJ2ouJi25Y
DTW0wKZnXrnYH1gHThrWN+kQxfV9Uo3PQ/iNoC9v78J85yaB9jlIOWqEQ/LsiLHPNtTBW5vklXGg
tLcxhuGaJAKioBsUHxn5APxmcEl7A/Ud1xON+RUj6KOrmMFb0DS+/baxFbVmewfUbjOBlkBXSFHq
4GTtmNIBbkejVB1VcyaKqSLR2s+mTYDH2iSY1qYIPUXwVp+dKafersM2EJ+ciB+vWXUoLEMpnbVa
bfUBmdfEj+scmEti+oDaBa+7TnXmgbmfNqDK+TZsfavG6MNfy4NRIf6XFknRHgpS+Ntwkp181L12
w8yM+wjEbOc9C8le/kFSkdSE5fi1mDgAeiq89K0VTBweZ22qHCAmgSDZIf3JbsVauwdSbu5IOTUp
Nclc6f+bvPPqkRxLsvRfWcw7C9QCmOkHkk7X7uEeOl6ICI8Iaq356/djVlVPZbVCL3aBARZdSHRm
CKe4167ZsWPnzLndMzyP8BRT07NXsa1IfWhS4t68exZQPyKd1F8aCtvUi+/YjBwX5bVEmIxJGJuT
/ZVJl1fD+8i2uHKgMPkQbcaHRQ7iCxNbx46I9ypsfuZeTqm87lf1e97Y65nhhpN8YNjjLFMSbGN2
HUMNqNnUJ4N54cmbbuUTzrRrcSt62vewmdzFRAIKU71KT4V7d60Omu6p0WrifCfbUlb+4A25bYqu
8dRt+2PrtNfBt4t2JSxO6lv1JjzW7/Up20okfqOLwrGxC08q8l2Iu3KX82l8Er7Tq4Fqx0OmryaE
Km9KvBUu6nlKnb62k9pl12OrrIUs3I0GE/9FeA/W4l0Xr/rOMxq7je9LguCHj1QLgp/DFoGAcoMF
m+LJ6EmYGLYgd4A48KphdB6Vto4DQqJeT8+W85BcWOuIUJNI6zy0A2cWKXu1vnYHhUmd2W43/dNo
y8HqioM0GEK2vhacAO1kf5GZ1KktXEzJfl+6D8+IYBJ2UfxA/RFpjOZOdudvJvZZtpOnfhZHCemq
5KDbOekPxuslsgMKx6/omnDd6OKJm0FbcRboe+FSfmfIT5BZkIjYGcdMtM6fkCviMH/l2XH2mLbG
uYZi861ELeeKAHjKKB0KUS32Qzvr03pVGdY41leduSjEWBTHoBRDCgSJBmkn3rrAFbE9vxsgu6O7
fkxWCXqB1BuojJy51EfLsbfLTNbtfde483Xwwg0i5RS5dlrxuNJvtVvle2S8yPTKcpWRLo/IVdpi
vDY5eRBPyDd2wPgRZy9u3Y0zsNzRFkA0A5nE0TaTVfMW1HaFShThmeLIlZhrSO9eWnJC4aUmfpET
ITGPUAj1l7ufGNnojvlnf2hWJYNe3fpqsXuS1bW8D+8r5+6FeuXKdNGZKU2Oaem5cXxMzneIgRGT
lt1UOQK+hW5zouq2+fIyRMtm51U3fJWUddGh6h3CSoos6ZJApEzIhPctEp5UM7yGjgmnnU9WxFr3
VKa/xBeciPklwYPZOfMp/x4vMWNKwyZ6M8jsGb34MNRtxWjCs6ZuWezgDmiRPGrI/FRkLrHvDccS
1aTNvNVn8ijS0OidvftqbQOPSOVRyTuXY+q+AFQQFGdqi+ykLuIcEnKU0TXakMdvDQ+R+iNjTMsk
FhOIe+0IDAfKxi5GFJEqlVgEe4uskGC3KnYcHXbxNsK1XHLL5Wi/oi1zMzwGlKwjs1Y8WeaDgLUa
tHXaPQ335UfO8mfkLDo6Jo8K7gkzoF7ifvtkoWh1LXM5s/Oa2u8FSddqx9rptpZT8NTZGkiEUHMc
YnID/5xwq2hGfOkMooW8mX7vcehsJfvGq6Mu+TAsZGyjy1K2kB16y2RgSK48MC5ANsmh8qbtMwIm
unge6Zh7fUB910keC4eqNVltFQKcxNTdkszriLBR+p5JD72GpDwhg+TnPlTn2/n8eAp36RonAZSG
EGGglmQK+Lo8FWlDYl1vK2axGPMheXcfgg141qJ2US4PCk1SVFQuLyMDZAHDOvG64VGS97GllkVl
bhFO28Tc3yXl91GC29LGItdkKGsV7VZoC1FlN4yxkZhvQjQAXyIkc6R9/aGcdiTU6AGFzlt4nnDa
pkyvEZZaFH8K55YdgzXlb1jZ9+SUPRVozvALsR63Bfcd5bS7iFewyOvSjc4JO9qaykC78K8HRCxt
ROkoz5hbUtAw3FlLyUXfFiVlt3S+Bt5UuIybL1V1gNrtTfqhQQQMcgyccdfuRxS91gokCfUYWo72
FSK3IzLuh44tQo6mpz1J3w0qaNl2vkh8ZEvQUW3jMtwxHPeESj5h/pwu6fBEIXpDv63rbDM7hOqb
xPTQlSlpHg3iupcCrEXfcaq4CT3qDcv7zDK8ouByCSbeT3jGf2h1IOnhFSY2msPPpEjK834ByLZT
TKqySGmMxM3MsR4XFTD9tvuSeJg5Sibzk+YEr6iWgIFmoGLoA/Gdwq6jCkSDjuGscsfRdU2fUOJz
EGFb31KG5W+BS0RN0QQkMV8eG/fGMyMxWV6FT3ZhOda1YRW8eG8Mzi3BZgGfyCvflrpkKfQATO0r
/eVb8cXQLLl0aj/02/D8Asf4eOYltHuKlaXyihF0Q1pOoEpiSHHDabLH03zHPr50p25h1VC02lRS
QFsP2fGovr4sckoP+h14x8cdHfVFooUpNFDDtxkBk/SM1C1yt0TYj5wKDv3IRc9x9HpGuSFBjjaJ
Hbe/BriaUfZBtdFmEv0yAE3xSRxyLGVOh93zjAx2DqjfeeclT1trHj7ksH7RFwHucF6F1Vvs8kMx
gSH2jmRUS4zgVeiH0vNdBUHNyyM52K3n912d+8MtQCkRIVZGYxHyYXvw8OxrhILV7QGhVNQnTfKZ
ApypeE8P4iLIeaaQTux5Q7NB8M4U+YTTbGWx45YQqKDft4yfhysqmUW4saA47ZaClRbDai9f52WO
qlmzd15Mxs8t+2GZDB+ZDuU3gf6t3lA+c6o1k8s2QtZkftFaJYgmTr6PdjmtCiaIeQjAAs6Rc8Y5
A7lAtuMtAumxOGWAybPvHuLLSeU3Wwt691AikW0ccwS3FjgAoV1HeDyrF2I3Mi0UHFwocAgPmrwd
9UjfpbLcI1LIE3kRT4B3TrRvOOeusMY6tnQCvt8Trl8I3hyBZxNtMIR+oBevH/wHXuBaOZGx0mcw
ORFO9fq5JxWZd8lafpDWHUSZHjU+lNOdCkBYfhgJgSZw7kF1oWJPS7pI1No2ryg3cl3fk/2qvI07
VDm4O8TJORNqHtA9FVILev1Dw656YKUwYlpsH1ETRF6iOzSHeyy60CkCbGancEgtyCPToOiOKetG
tr9luzvwRSe8sBsvpGiHfB1+5QfcJljiL5iAgJgJ9yxI9tuewhb5BUok+90ACZbhy4cALyotmbVw
B/R2qRYZtbN1WARgjwbwy6Z2TyF7xbcvQMjzBngbaXCU+giG9g6xBbI9ddftsmd6GK/5cXmKDJa7
A0cgBflXs53ItgXUC3gS4NgIm/UQLWg+oLjKuL8c2MMeEe/HeBc42f34NX8lr2iQjk5nbRK8g4FX
sNPheOfD9JeMwUYADsbqeVcIkB/L/QyhD4UeG90zcMLQDRZ9OBZi417fFtW1aE21Uz+fAuKMRNI/
LYkrOnHPyAnQoeENZ87X7kBM5xEdxk3DWnzNeU+TS+Hi3O4PJhVS4HLW8D8OuIlZZQYsL/pKhhNI
NwmFxMgxJo6FaKtdVd6h71nue3pcSW+Tu+2Xg23bcFbELOErR/p6RIFw5CUih0o1NTElDvLB4seq
hLC0fny12CaLBH7B9KvBF3yPSUiGngGR4b5lZNY+Khs8W+KnjerU6JXb/b0Y2SL4p/WAlKO9a9F3
YSKTXXKxNikAfeoc0Vkk2CA356hbn6yRfpPJTDJX49J7VK8pxyMtA5C7RQ4t2N1EJ9jcp1vGXJ3v
93uaZ57CfqArIyLevEUc+Wa5FWPFrZOSrXESAGR4+SkEPQu39+UJmFFhNJOSndFeBvU2kvcENIl4
H6xB/2IRTKvCpW7KH6mgAVHXy/MNvPJgoVLHKsrUDbKbl57mFVJ543vJgDEr9SYxpUrXBwhRc/ai
syf9cydUuyaWRUsKUmxju2EXoMfl+s+5XZ/CnYksMzJpCJW1CDdT8jHVLNtsM5OuCZKWHGiLvqZv
9ycB3XGWQ+o8LhhovhZY8AAl35JDr4deUnIvnVPnhBnA3cv7PbpO2/iIaBha3kufaZe5AubWdFmp
AK17NKO32XN0L6AsvUhTja9I7Tv7OUcXLHXIK77pEj58mwR80qJw2k2Rp4Mmbr9a8grSdAkw6ISo
IlzK/A2MgTu32MDTHklpmFwmjzbyKFps/22pBHgLqHUOq70lcZbQ9nLTTX9ESOxToN0Xg+FUq112
vwh9o91M5R85FVsePGmR3tyDJjuP9TF8ZJejOxaukHsnUeSFmevwwvR2xTuF27G65Lyzy6YmxWN8
qrEv+To+SkgEE8shKXFWcmacO97DJxWm7e/71btJ/NBPOdriAFiria15pI2KmDRxE4jwha1p6/hP
EIyPBCGapoRPB71GcfOJCLODXhE5R7NVn6d1vX5h/Jc30n8tCl0lsJloV8z8Ih9yLLa0LB65Q/dp
2rzQX3DQOaxAD+GEis69AA6NqPVl9i7GATk1ZBCJSqx2/07aI795fw63KsntswjvDG3I/bAzmd3W
0AUgOSXfNImeC25IMoe2nOzgL+GkqLfs40MzMTAuOovkPWkClzjRqsd7h7uRyJXuGgT29zF6IIty
wqK6pL1mvVdw0yqrOGCPs2wmemNND5RGz2K4l1Fe5shEvAAYvmdNFA8QWoEpI3cPZLWNN3enfE0H
b5+4+mkiGiMtdIqX8FHaR1KUYoMI6ppVmbHpGTPfjM79oi4Urwd6N3AMontUt08zoryGnZh2fnyc
cHNCjEjbWqWX7szRUwVnaFfyGZAWiZZ95fYIaCzlkWq/riTrQLMV6XJaBqtiUTtHXfKNTer2vKj0
qK/DwGFn8yfbmg7vJn2cRHBWmQwFpOCLkjx/ejgo44VISRAaBgd5Ow9V35LCC18rT66O0rVOqcKK
JyAk46zK+0OrH5P3rliUi7WCNsxTRD80TYjrMEvJo1y8koKVTvmMIYd+1ckrUX8DOCJOq07OVLoL
IkVfNL8CFTMmz8sSvOElvIKb0OLdiug/CDvaS4viIGhRfZK+unuG0KZNiz4gSiU/SoroHO/UBpVV
9RnTNmfXPaerBLX1JZ7Ul/aSnT9p8Xm8jsUBAv6PQTseRWSXhfHYrmGRiVTtaNXbIpubGX6oB3SO
EC+0M+952GgglrvioXUQhYJuFaEZ4x/RICB3R4gmXCHmhVqoddg1z+FuI6CkfU7X6j7yAkf8OJGt
HJ+Q3o15OcQ1IJx0N5DKocp3oNe5RS6Q1Yumx8cIUQInCbwGolW+iM7jDcMDt/VL8KRDFkAapVxV
+0ZyCCjmdSi2IRFaefcxH7mNK+tu5hirtnSbkLy7R4rUDl4GJoJpDjbnILebD8F9lND8GGiL114E
CL0mkD3innfOzsZg0zXs8IWJCw+EJg2c+QtLOtrkqDEjB5mc0TVdJffmNSOyzES9+LF9XBIZDiAG
fg4B0orpo3oUN76dI/+xC1Er0OnfD5tHFJCJh0CFq5JG9IBIk3BIHzvRzjE8UfeYZV2AlYjuIrsU
4UknRCCf//8912Ck+BvQd242MflQely6Yxwe9VNNfANkXpvP0ad6yM7VIv0xr+x0swQdxVsi8yJU
gST+JrqTVhLUVO1s7rqrtTAZQO9InccV/yoSVvS19lp/LU4mX/VloP1ISvY67ee3nk7uwwzG5laH
+angzK4v1h3lstsgNLEcecIdUYL+5fqR4Hm4ZO4n7AYy1XwvcPrr6BDSQ2cN5I8LB2fmUBL5fgQL
dWghvBnOvittVNnNT8hlCJ/CJnD7G/mAQMazVCH2Dv3Wfbic/nALdJKCT9q6qHne+5gKmJdFg5Km
fPe17/aPBHQSfA7cHzrIFBvCueCgXsw9yObcSvwX893m3053w2I0EeUzIN1DRv2TD0ogNfWkRi1S
AhKj0S+9B+TF6YEHwvqH5QMvg8JxrexRy3fSPUkV9QnWfagTAdwcx411UpF56UCqS6BhVImvAPhL
HpF5FE2RR2vaQDGPRJju6mL8YMB0pc3Hukyd59RGU8JyqR9RU/vcQJMj1/7n3DFJ/9vhgp/v8U9M
zUk3E1VNuUeoFVQpWUB8QxXoJH34d7XJEbyQjMQVjcvn7jjAglmAHeqy6qo+LvMh8yai3JKQWCJ8
A93TwuNfExpYSxcEyG29JLFr2LIw9NbwcGG4o3rUguIZPLMvIBNGek37bkKy9YAiviOshR1Qu3mH
vjIRqF0396j2ssISnvziEAGLCpee/Dhs/BOqmM7hGbIXqcoAMQERNAL2d4h6arORr+ERSRmBx4nq
qfuIXgw/zO7ZZiQkqid7qifa9DkBnHWiwQR0Q3xdeFqLaiz6ppoLxDMVbtFSxGQf5vXH4///WWsT
uToVCcw/LEP3vX3/X195G7XT6T37+q//OETv+a3o6lbwvtLm6yef17/++G9uaIqEOiYEYkvVZWQ3
daYlfnNDW76iq5KM9AIil6aKOt5vYpuK8YusKoZmSfjxGcoPC9im6Nrwv/5j+ZLCFZqiJMqawi/8
d9zQpJ8DhGFi/LpIfWqmaMiIQJh/0pPEAHYuBC0tLkH2HbMfoJ/VCWW+YThjmpOzUDWEiMmn1NKc
bblf/4sQJS3TIv9NtP7bK/gT8zP020Sxaq4AB3s7JZg3OYieSXf4OG21mnShukTdW6bTI9IRzxM+
//0V/Pd1YP9o0/eXf+jm99N3PUdJVH59Ru//+ZOI7F9+/uv/DM8/aVmK/1hT9vietu9/1JD98f2/
LWoc/gwdbryqYjq8mBT/dVGrv0jLorJkU7JkSTEZHvp9Ueu/iD80RjAutkQR3/O/Ksgq2i8mUq9/
XO9/+U8ebPBFVzadMNnkkf309z/6DijKzxMY/H58kBeXQYOZM03UrGWC6Q/2X+IQZEKQ4IMRFoHT
Vtip0TPW4e/qME/m6qQ2tTOat9iUt2VC1R0+p+FNVi6aiIhiaa3EHCpoF6/LKHWlhnIFX/FKhG0E
kahI9rOJSVFvwEMc/cdCxZjONqXLLLeO2b2Xwx76QN69G9m32O78u5z6Fzij2KUPgYaDh+aIXJkl
rCSoMsbBEq9xdp5xhSs+55K8GTRUke0UlchsPyu2PuFJS7vfpAUpPY5Yf1l3qu6OBqiUNXq6jy5V
j9pgpjh1pKxVk8Q+2powuGqAJAGEXIkXtlPKwVgAcGvKXRmQXOmNbVYUEzE52Dh5y+MJhdE1C8wy
SurAPtn4SbPLs2QdCdwCTq1DsKk15ZiImRfRDB+zFzP5cCoRNIPnrJs0tYgPgl47SQ5uqXFFE/JV
JaQbGVjGOIo6fCoZw/OETrtBHaQhOzncmylnL9c9Ll1h2dgrRbjNUlBPK/D6KFlLJZyfghZBBew2
0pVFYXuUtpY6cPvzNp8Stw8UB59Urwsp3orJTQJEOelcJtGtqw5BCGZJSazhem650owmG8m74mgG
hIKUinaqnappcG/kIoJk7ZPbLtcpaE8j9jRydBniZw23YbjXdFkbyTbNx256oluhIxX/Voi7onk3
OvANs3IWS3fFoOlUPNUlVlGCPbSDm8lPWkqLQXrimnIFOewCELB6Wq4y0nx7Ekg+QiDC4CaoAvTu
xvaLETNfDBH4uTkFmwlp20fSOhtjV47fWFW1NrhyEbuRWoEAjl6iSI5g3dUlOpEjLYvWCZY0vbot
/2Jp9JVG7Hp10e4bCgAZkgmtrxCisgDZR/jIZskexqecCgNLXZxjVN7eLmvmtRaR3nFZKa+l6VCj
TPAQ031bjYbVCKQyW4JbxXDwjMEts40Km7qu34rmqWlvUgjOTP5RGywIltcQYEmEHX3Gx4ji6OoK
B4soOzlu4Wp41emKFaIr9K9jC7oRC17ZQJcUX9tmJ9W8lJnFw8qdo8YpRpCshlUbaNhgz+x1+oj6
UxmjqkpNI/AmOorrPE7pV986HLk7Og8QKRJza9VPCRaVRgk5ljWQZoJtjMOq0unnV+tegcEo05gp
FSfoRrftucmQpoYPSEw5k0TUqRoqoNLoFhXwPTczsFaWv0ctf1duJRerz5Mri+KhEtCLzYFPc5YT
KPVEsliNfH0YXXVZK8adXtdOJ4BOzTT0dsLC3+mPYXz7QxD/LVj+MTgai+buH87bX2Ojho0waYSI
x/yfSgLGL2QrbCPwsPS7KeDynK1y4L0qTjKw5Px0zarPMric+XJn5r5NZbaa4ErmVjUAW+fRm3jj
vShtBwYo3NwkmJRer8CHDlCya5lnEBNXa4Dmy2Rtjne1uCknqIT1svxpBoFwWDktmum2bLJx/LEH
muIi4u25FKMq0msm1Cza31l4S9lApvikMmEgK47Fm68iHmL35E+0vCA1+bQG49fM8/k0Xd9VWeEO
9a2uLs0o20J88+EkFzzraIK0rum2rp+b8Jq1YPLj+p8/Xenvnjx/eLp/KkY6Y8ICnvk/9utjMj5U
ieFkCsgye9SAsSVCIGirb0U9CfFpYjpiUie3qQ9aVK3++ZUoP6vI/XoGqoqsm5qhyioH7s9nYN4L
gjk0Ce+54LDzSumgsNonyDDilgenWV7FpAx2yebJwhMQR9LmDrvtoMLdRFsVeA3pa111k27diHuB
qrW25fKSFOdstOvqVlIswd2P+O9ZUdYJZENR35RiZwvd+Z/fys/zxj/uxBJlkfW63I0pL3f6h9Nc
iTHyFM0UBXDVq62Prk3dTsRY0DgUUu3888/62Rz4989S9B869urfjP3VUmqF4Qi4MlBYLYbkbtp7
XbfWoJx8NMG/SH4tZVkPP+1GiURI1MmVRKoOSV526x/ubTARHZf9kF4A8WaOIVH5bKsQ95JS2o4y
O1CavGS8yUL1IgiuxZkxCNZKGJ+GoXO6AN/QEQtiUzpJPXVegj+gEO5lqTsuUT5vIGzNyVMQQ04S
yo+AGQuo2FH4GCvxOmeTD1H7qQnS1g8f6qjdzpaMgR/Q7lg7ASSi5SrSNL5rzOE4WNVGzW/GiLnG
5NUmwWK8QOOZxfdqDlZVdxvC2oGtInK4LmmEYIBkxkBBOOw1e/7jeD1Oor8apkOfKdtg8jcjGYEq
NbYhxW6dJXbdBZ6i3yn91VfwVhJeM1XaCqGwadnzU3WL52onpxtCqMNKgXo/uplxJ3ckMj08J+J9
xGUvxwPm1PbQcys+RQMn33K3wfAgJ9CFnsSOg7aEqaHWznKeEPKWrEHkZ4Rlc1D2pBD5l0Bf+/Wu
+zBiN9EBbkLd7afnvsXdGMZUO8hM9qxlDj8VGLmFmKQKn+u0fW6qu3b2gh6GDs333OhXJYdEQN4z
5V7dsxEbKChA732CxvX8pSZ3QglrJkdZviWFyQNbSt6W+1oOlKx4nlUeUnVcZnJMMkgpcjvYwaP0
aurQkrjmijNvwlBvSdj6KoJk2k1QrULAa6C71twlAQlwwS+LQb01FMltAQeu5ZjsRtCQNtgqES3L
qt5IynAshm084fWoRNuwMU+TKmx0A5oNTCzqs657U3oIa0UG2IvPSBSuioBkkbLRBy8pNmpEU0lK
7CaavGJI13HRr5QA02NIglq3nrPDbARewLHSc2iqMr9dJavS8XXGho45PXIa/fjjXF6Zs+U0yXsT
4jhDAuvrT5IfrMriq+MufLJNfTwETbFZjmtlAJoiPSqTZC3k9WZg0ywnkpbdkt4T5/RpjlNHitv1
lIFCq4eivFQg6x2JkKyxFuPgIckVUsV9Tw0aB8G2LYOHVJKdZFkQwtPUqeyray+NhxJ2Ya/BXgzI
DWBK9s1tMD9ksmsJe6lGOxjmYTKhhpLWmh/K0Nm59JB3kJ75BJOcmoVfcHFjv7OYt2kwJDXu6oFs
VuTECuB5BRxlBj/c7JY40A/yOggh9ajyuovbjV4NnjI9L6kI2Y0VwE1hV0YNXIaejglHnlLdswLs
stgIyiIyq5RAzxyHpUyuEaIZXMjb0LozNLYT8cKoGOapnwpj/HFadZrkagRB0drUA87JGV2tNviR
39Ysl2nJqseHrP1YigijoldGjVFXw8qQbwnTistV5DEEvx6CDh2GOFgp2aVrbksSNajbXGZcCBoz
WXhohW4xA1kb4SoU+lUzvyURA04CS1gX3GRizIMpvO5BH+mLZkzulbe8eS6TciMPq1CpN3KO5bQ1
rvRW2upldNfEZAPcT88AGBTBxlr1Er2pFkMeKXGbEDy48TeVdm+azB13T1l18uIIwghfXSqLJiwZ
AWJMcXKVvndTHZYC72ssfyssWA1L6WBxilosNNAfJzdJ5hrBVuWL5pNZ6syvRJ+C36+kFytlE7aX
aHSkmiANrY9nrpQVRRYEfOI+eaY19Kt+IMlO6s1SUXVSejYM6rkKffgUxnmlOSmEIvor3Vg5VcCk
RUfFInUr0W/OSY29KFGsNt/87q2IdLJ0nh67vn5LfWgWNRL+YbbhtQL0P3Xxo5R/Rzk90ghml84I
XTe5Jdcg9jAYfVfL6GGzfMN6dtt8cRetmXfCmaoy6D0Z1H/lSmjV9agcOzLIAhoc41jKSKujzO/K
FqaMACtABsQXNEeOE0dqZ9diFDIQN410qZKdH27K9MHCODz8UOeVwTSO/xZptyhCl/yhJSNe3vWQ
R2v9Pq0Du1O/f7/YIqFv2V4l4S5h+q9qmeAxBM8s4PlSTtbyukoRbh80krxprVYpb5FecOPWyuT6
OSR4DRPh5dAV14X0LTIjJ6EXvvTEqmOfDh5ZhkxTH96wbDwzmlZLmIG29OMbvGXDj55HGz2a3QOR
NSi4MplGiizjJzBFX6GGfnyyF4OHQdWcrNkLxE2/zFy/fSyUhzF+FwjPnAA+24ditT0kEr2GAqKp
Bl3KOOTpQzWugvasJ27Ub/xwm0g7az61xXkiAkKL5PKWVzZ3T5iEFq0jGamryrQ2osoNzIPF2JfI
o6CjMbxbjH4UERLksqcxi5qovZMEcNs7GkWCtMsH1zLqraR0KzmxHoWgOs8jRJWZrkdB1ieJa0vs
vLYCD58m18q5zC5cLXhHxUBFonEHFU1MxXpIAlzuLKyV2VNahBdgzkYi/Elpc7ZiiGvpW0ni32Ia
2IS7gS5ZhV64EDmdeag5EIw69SQspFXeSOkm0nPgrwUlcpJ6WUAQWIbWKRi7iQiSebYfBUbP4oFw
C09ohm8hbfz5WZMfchkbNO6ffaD2r4b8OJXMHXQRlI1eB0KPMEdR4X5OYPI9Hmu55ug+pldyzvgJ
7KuYgSS/dTTNd+aJUUANq/gEf2pLvSg5sPsILkOQzOJDmz3XPYww07Jlnf6JwOnQsbqYhB3oXhst
oYq8UZWYMWZWWCedNPLQltL75YNrStEq1Jwwa7aZnK4Uk64R0xzjdwcGIqYvjZJtQ5KXhOUdEA+b
5FuaX7JioygPgkjTmxlJVXgY6tiR5W9F7pnpCWxlFlbpxPS2zHSo9r0sFJnYJPnf4/AwKK2TZQxZ
w6Y3mrVYxU6hf88KhDMeSUmcq0eN8WMudgpXG11XbL6ui60zNWTe0VsuolhuqU4dDo40oUMuveWT
5vgBa6JOXYvkKOv9VQzUoEp8m7JcDG4cM4bfdDxjRprGGXZax7ilzwX7qj34kB56ahWZPkYY/vj+
FLhG4BnFZWqr7DYDf4OU/uTEgIuokpqy7EJGClJcqNmASUy3NlE3Q8+FJqkbM6YQEe0EokM4wMSq
3qaOBhHZ4xIkBPrYqXSodPYd3dV6Ce9W56mUhKMxXjJq9+XbrEZzIqjZbYupcw4hIRfo/rPNRJIw
FUpPHVzVJvV0PX+bZgK9T2rcelr1PWnDsQGVigAP4mzyTBUCSslhMckHqz6naWYv1b4Ch4AcZfRp
WTUYUYOrzYrAbA2DlzOprxbuswQXyqxeSf3RCuOnPsDeLfbmZNp3dbCdI/EtGnyi+rCKJ4iU4B2t
BtOdfKyZr3pCR5XjrA9AnMD3IvWpyWJvSXoX2LBRmLshz2vpAJR8hyqth9LfKAaUYhLPpOEoHkdv
gX3yhNYVp7liYI8uzKtBIc+IOneQ3muNLd+RjovlJiSp5Mi2BzNyWcr6DBMqE42NNoTuDwxybHdJ
XjuNBAJClhYp0jpnXM+H3k37NIkRG2CMstorrOlpuMXLebrtU95B+NmM4tZo8bUemLME92l08aD3
T/Nc4+UNEZBDOUxm+3M2bg2jZCIo4ZJkpQKc+5lZqSY9C0N9GpRmO7cV7Iv4SZEbMCLBzfLo/6A3
9n+ts7Bm6JXeU/NzJ+F/ZmOB1pRuWJSy/7i7sH/vojpKfuov/PXHfm0yGCY+daYsaTqFP35cCv2C
XztnfEWVqQdwqbMMFXMpPur3JoNM50yzsLfTFMlQfoAFv3fOpF8s1TIlUZTpdumS8e/Z1Ck/wxIC
bQ8+W/obOCIq8iGsskBY+9kYMeidqOTTlFk68JJWWNI+06lOp0xepUX/mVriqQ7NQ0VdlFTCw+gr
6VEy49AxoG0I+bQKByzpVVgR5lXWwk9VCDl8OK1NtXlM4vxWLaWyRX08hnFxUHzxpKaY0huRU2cC
SHJWuVMdML6T1V6SYkJai/DRAByoXqiuRVpqnW4BcM5YgorLYLravahqEDpFidRIwoxgMJ81wdgU
4aeecWI0OrOspXIfzTA5pWeN06jJ1oOmvQwhWasxRs8qbCdFowwbzeZd81tgZ+OhCMXPAkTXURT5
IonzamrhtlhC9DCM/QDkNfvbUZvOU1BzlAcp1sR5ycDZ1L5pHUA+eDfVv9hds1I7ERjbnWWF+ILn
pFN1aWFBmhSAw6AZK0lpoDD3GQNjAYlllXXFSpvUcNVnFWyLoCNFDZTSHYWk3Y5jI17EwjdWycSb
IXisGyPE1bwOPrJW6LaWPHVP3A2O93lpbMqmQggSlGWe6aSL/BELpMR6l4WgeTKj1jppi9X7L2GB
hbakYverJZ91VDLnK8qjZ7Wysq5pZDqZH0Yf4tgMruE3oW0E6lcdju25TWOaEzKsETPy93UbaVt2
AFOLbYv7UhbWa02rAlvshO5XfbL/Bx37f9jy/Km3+T+kmflr8ABe+8cx5+5dSCPhFkbvQtN0fyf0
8NO/hR7rF102ZI0wRguTP4AJfws91i+SKtJxFE3knpEqoof6e+hRfsHqjqizeCkQFpYv/R565F80
WccGTxLREjMV2AV/6mf+s/4mMmQ/oYb/HXr+1NdMJC2N01yIN7qkSycxGfCR1sRuL82yeW/EmYnQ
Dov6WCQdyGxuTAwLzAEIuR8318rKSXTAqtRdMKcv8dC8zcAepyyZhL2WZw963TOFreRrUyXd5kaJ
ED6J9GyCNCmilO/qYCjuRKUgbea4ba89DcVtiUIe/GGzMnZJNdBpzQSw2qGevlp/9l1Zbx6qPH3L
89J0aOw0oGGD74UghKS9PR2VKDSdXqIFl1cKrVolOfqmhF6IpUr/m70zWY4cx9L1u9w900ASAMnF
3chnl8s1T7GhSTFwnmc+fX+M6KqMUGVFWvW2O80yJklOkAQODs4/nGsBvedIbkDjuH6p/qcuDMh5
JN9Tta73qjGGz77U3n3vDjCieUIdNe6g/moUk9xNM3gpY6YqaKurKclfm7wmP+gToQmyMojWqWiG
J1FLvdVulpyHLHAvwyxp38dI0w877xzET+1wnsAqL0dSpe2QVdNp9mwKWlahroWdfvHjub8zpYmc
PqucS2vq66uqqz57/UwH4iRurqu+bs7FMCdHZ4E4glzGMCxKle2cUk8H1/a9z3MuMnh0gzc/OPRA
5UwpVFWStTfiPAYx4KaVuStFjr1yk7A5uFMUXfSxhUuJaRBbRrKsPgiTGxUpILh2Ip0lxVz5cQ+J
3HXkui+p4VKsmVcy9yAvzVO2HcYZpco4GHuZwZLnsV4MXq/OnRK0ra7MaR9m1Rub3EPh+9G6NUla
+zB9SBMn++q089c2sudt1rdUgqVwN21dFNdyCov7MffmdUqIfLcs5W+ctP3qx+bnfJDIkN0UzUVv
x+9BWJdXvNAcXA5VuqlaKOCFF9xGdVNshgrZg+P5wV5PXrHWUf416Yv07KYFHedTk5pVqMcfIMD/
hcglLSNm/PsQef+WB38RGPmZfwZGQBHpas/zlLk4XP4zMLp/eKRUBEBtE/ssgLF/xEXzD6mgfHim
6Qp+2oOD9I+4KJaUTNNwVfNp9J9R/1FcdBeu0J9oyp9x8QPqJptwstzBcXf5FPYHOVDTMnvHXZkE
HRITTo9wISI8DnL/rKOZzX2QWDHMotnnqTldik7Vj6LHti0v2+HRMBu5t8wWb66oV5/zwg7XVhYk
G6tKxC7pzXRlU0Iiw6jaDcvH3UixlOtYRes0aLtDNEXGNsjyfl1YRU/9qtCctvpzZuScsu0MQcvU
VlRogSFsHYr7OvBqPA8cfWGPnOr9oWLclftmhf1VKrMQLLSDZ2gP56JS6ORya171mXifmvJSDyCZ
bewd7b7WGz91aKA6xXtP59u+m2mw2Uh31Ua9vPH1tLcNy74YFbWwUtfu2kqjZm9H8V76gbrOfGoC
obNgqk4/bDSr+mhSylh7sfcq0p5afjSOq6B1FQNFRhhawIhO/Znw8WZNsGbyeKy27IPV2rXDB5If
dYjT+nk2ZbBNSfSoCJE5Qs4ZzlYNglIE1M5r3b0WU3qdKuOL8tpxV+Ql8uXawrlJiQD22TxuVDJc
BY7IcA/I8gs7zUFtuvi6lC587bK766v0KamIl17P6dLpzGqbJhkGK42bXeiA6FeEwDU6NO7bNqXi
P2vglNHsN9Gcyye3aErnouuDHCWao/FBE9ar7WefPRuLnJzK2iAUxmx6uvI7q+Pd6XPSePFFImAJ
RjI7D11VHbLMeNN1+OjDNPLz6sbMzXFbZ8N80Q2QO2ZBBTEuTRq/hhn1R2kjr06R6icV9AM2QrCB
WiEZ8wRi7mDUG2/U3mZStbHLc51sw7TDu8V3ILoHcsGJ6tMsezQmgQSm8kn601jax6piCbgBBfUs
18OeJH9amXY57lpLVExyJ/nS+wBGaTNML41cSELtJA9e2yl0BtQiTDc5DkMrKKy6dBhkNlxMo23/
X6D98v//H0neEmiBqf99oD29lW34lv5FrOXHfsRaV/xhQdrmMIttuvWDBPrPJBTaHQQ7mJsW9O5f
Yi3HW1q0A4njabsE1J9irYK0J8laFV+nx/t/Emvl8kl/GWuXf/8Jse5D3/HD0fF3cZ9/E070ucxi
5HxpTFGww0nKAaQYUudxKBVBb5q8NRXX+36Mr2YTw8qufy2t7nIOiTHdKXIN4BTPvYzC4b7Q7U4W
mJBk5tUcZI9ysnD3Ge4KIwX2SqjOis+cgz/pWJyn2NuV80wn4QmuTSY+C0MgO5bW0SuM97yOLwOr
JA0pjLUt7sI0v+3q4dw7zl5O5r6GGGW4yD6n57SsLi0sbXSYc6KNg3VatIcy6g6lr2/NpAHG6fst
RWEsuswMOlHXk5/U7WNkKsrReMpl5SFroLaMMxzyFr4bo0ra4jJznW/S6QHjiwN1gacl0sX+sJoV
8nI1bCXpaBlApiF7drrw2wySWXvUtzUOqA5mZlF2sE1I24FPIU9vzKS77uBcdMa87/0Ogzbgl9nc
ZMo6mRoiD8VOJwkPVSEh27Ezec1Ipd6vDpN0VnH3kjR4gklCcFxe1tbMs4ZwW3jXbplchbhzuOU0
QMyZn3LD3FWqvjSoxhcZPKh0vo9as4LBw4al0unayIGErPHRNueHqK3fHd8+UbfYd3ZytMpybywM
qclYmVV2yKA9ccC9yfsZOkC14Yy2TVx9UxvFXWGdmE6XoRwPoaWODuYenkOINMlx+7jdJNl0yoIW
wHXejfAxBte/72QP1hBg1JrvBxD0sTfvJ6fw8MfUr2FbfobOuPFd+VX0zqYCezYzussW0etoDfik
BP1VX1S3pRffw3E81052V3fVsQn7+9Gp3oZ4vCZSP1qFfprR9ujIf2hkF1EuL1/qLj/VfXCgUFIX
86OcvRcDZKQM2B4aqbsLP5Y3CoeToIMo4MldPkLS6O+ziZqjmZxmYV/EnHegDzZbOZ5zIVd2LI4i
a27DyIc2kbXbKpTrOcLD1rRvSD8oLlXJlzAz4dVJfMiiMwg05y3feU0c/FAMiqbpVLKcmH86fUsG
56hF9B5YDfy2+uxSPq/a4q1Ow83gGwcd63WGqdEQL+OQ9eWUjwfqynuRjEcrL96CVOK2lgiq68lj
7dQrSQ3GyIPrGnzdEBSAW4xqnOQ1VdFmnLKd52I1o9BfeJjptPNuUmLXF/5DBLEwgofZGLAUDI+s
BGSwkrcwKnZ+BDSrm/EhSZGx2glOKyKJvyUwPMvAfpiNnic66mMWq0MYeziZOeqo6+Km6cQ3K842
LrD8RWFgPAHqEufiecxs2AX9KhuTG9subt1QQt6wp6Pjlpd9NCJszuCPt5pFMBqnlgOKHvSDasWV
20ynxstubaNgigYYPE5WUq96ezjVU7wLXFwRFZLrMUlvpsy/7AJoDlVwExsvpS9uS9+8jIXzpJLp
c1jVCjDeeOsNZx16YrwIBw/TwU7hdxBEnOH6Md2VIeqQcfIRcS/PdAxeEtGVr6MxJZvMCaddGQ+3
Ih++WhP4o9+6ziqyAEO93E+2plfcz7G2t7UMs93yt3wie3TCId6IhvcApf8gEh8ELzbENghp7huG
FtTREAaF6Hyx0qo6DD3JhpWrZ7j3G8sHE25lD6cnmIbrvG0xLXdicBEjsVbZNIW71hhD4GbQXTuO
n4KkQ+CfJw+29L4WXgaVueHUT/UNE5S5dXBMI2strSjbBJ7xUvi9e4BV/ez2/m3WYi/k9G/NnJfr
odDQUSIH3DRovpEBmyuvxNWhzvLX1nDQatqz5tCbnKOsDtdSwcQxnQRIp4ZL3IfDLnfZS8YBbZVu
yuRgWEhLe49iQ1+02cr2ILKWPvzW3LLev2/Z/9vPib89IdKHuH6LflG8mP88Hirxh2upRRTAb6ZH
Cf4fx0O+YjvQ8T1FTX9hJHII/O/zoaX/sNnHHFdzCNSmaf9ZN7PUH0oqrT2l+FUu4pn/oG6muMZP
KcuSD0lAA9tFr0A1jlLcr6mLaHphJ51brc2hBXvM8pvUe5t0cQ58OBm90oDAZX+RWDhJcvLbji9D
HH+Oa7Wrgvw5zS/dcKGkipwzTfYmBCZTsudIATDXDO7Rme7HvjpYxDvcrJwzSfg+DbJP6VTsainX
2RBRX96aRJE4ULd53mzbrLmyLP8ma4aVYdi7zmEPV1hjyf7FlgT12Zguc6roqRN/kymOKoFazZiC
d03zrE1sAJE/7H5KRG9+HJd/Zgj/mtj991NS6IGE7SwipA/EUS9KB9/PdAWVBUfHMT/ZM4yiBdj+
/XXsX4V7Py5kObwSBU9Veh9VGv2oUtefIuy64tc6wE8lvQnncFNxKMTMGYZbpUcYAd9aeOYTio2o
4vhbezg5Tdid2Olr4L/7vAzK9Bu/71e18Rw2WG3YyUnK98JrtvjJFdhKJXipO2Z/25d/cwvmrwWH
H7cgpcXMNnnQwloKtT8lw3XVR1lT2PhSWcVV4q4m07vr5uAMKPQ10+Q5nvtArrPudHyqivjvfPP/
8vKY5UPa5j/H/PCqhhiRjpNPmB4XwdaX8TfHe4+s4rOeukNlYn9UFgvnno2C+czO6nFy5kcwm5rN
ywYOyKqOreOFacN3nM34tdHlpnAhSzWqvDBN/87vyOqb6LlkjVhyXqU2HAb8MYuOeNpf6/rK9et9
KBdwCmKKWWEAVw3DRdjFYl/V3bVtSHhioCW12WSb308g6kT/uqCpQzlL2FAwt50P99+1RVfFOYyX
bMm5bZvTc5+Pm7gb0Gv34Z3LKcHUbClWdoiNfNlaFL6d5LqWGaxzZV8HEgZCHzVvqaquKpE8zZNJ
NSbfaS89ZEV55cXX/kQ26ov4tu41xviJv0pG83HmhJ0nwS4ty2uHemtO8txg9eyP3nVruU/xQlMt
va1b5iQVEmGM2R560V+LOWfH05z3RxnfiDo9dR5OfLrvy/VkHlqzflKBuuLUcyoNgQIiRBgSedmm
jeSV7L1bTDcn9u40snCHdoqdMIocphMmnPDOew9BqYGHlXe3APmh0b6Mo4WBUlhv/Bn7DSXvBHwb
Nd93eA6gSbgZyGiNyNpUTBjVetcW9gLOwMmnMaHA5eFeaevSpxpmweTIqlOf3Maef0Xg3DZzd1i0
BHWGubXqv0x4EmYwGwbTu+58Ho4zr1135T5Iqu6zrK9bCCKOzM+woddOMBxklR2laVzUtfEaqvY0
BdW9J6stO8ht7brnqCvOMuyOU96/mqPkXsOraKr2jpk/hNVEVW381je8VF+/Wm75kFfBrrKXGVpt
487Y+B7C/N7cBNDowtw5jo2xDQ3vOU+zs4JMJPv0MszFJfvFthYt5BXG1Ze7JgGmhEm5AnD5BOAM
+Q4r8jpxXur5NCK99Y6hSS+DDquQhbc4N9XBjdwzoOPtFMavXmNfStLUJoI6WJa71h82tX9jIZAY
x+yUReo0Bmofyf5q9g1StSyHoT3icjcNzwmF8Y0WybVEuhaHFo4KNl9K/HLvpP7NjBTKS9XOjfs1
+dnGDnG7bpnTlnEsBwWbIrxAELTL1H2fk461ejsYd6P1XtV3U8352hZPla0OvsYEBcq/o9DDoPOp
uxfTZ0HDmzEScBhvA0G5okofKqCOI+kjZiy+d5NWzTaAZQ4dlVN1+ml0vjqhez1n8TfD5pAWDx7q
qeIdMPresKoDkWU9RAIzTh+zM16ukjAD+2NXPTlNjfkHg19lZTaswGxu7Frvp0ZvvQqz25k+EKgL
7A6aKKVGC22TORNo6ryBBg56CtWtlM2VXTc3VjXdNtZwSJPm0WG6BRr4Oirncznbd01Bfuj22Mko
q95XcXxKjew1nRyg6RjJi8MQfI96Q8aGHQvgd+HVl0UuXlovlWsVCEz3W8ejKstQll3YcIxNBUva
o5CAMQdkQzuHtisHGwkt6BPoNG5PDGybOXmxqQUCiiDyKAk7/lEk1oWlwKUCV125U3dlOh2+Try/
rKWGWu5Stj/fEPWRqx8Mz7oo0QSWZb0E8h6wreBYKNxDOmBY3+gDfHbYhyVy9RznGJE4h0inG6jQ
FluTUqdwwAtMyztzjp6KwX5sGgj743DyBcVRI8penYB+IkmbnnoOdXGpr9VmaNVt4k2bpoJtICMM
liYXfnvefG6lc6Ec+0l48SaCr12X6TmO2uMUVwePcnps4syr9CmZ8L8fOAdYdbHvQ/k9vXHr+tCO
xS739CHzuisf5uuFbVeHtofVlpDSdL6zTTP3YDkvAfIBc/TWWQgh3lMzfNPu6IXGZu5jqEXtNh1s
KGEbEcTHgud8UUXyNsznSwMHl1zeA/JemJN7HKLuKq7lrp3Kdex1C1D80LvqGEFOZVFvkzC8dcjz
yrJ7ziu5zwWWahlovrxz6JfSIIs2ILZucqfstmnRfHbmAmudQO5cEa/Rax/QsPJa9KFAdJmrku2G
1aJLXAVjxAMvdgyiptU6hsqNJHzXa5wfiU8DxvRGRFwbKC01iqp9t9buuLGLBrIiFDfYdKdMGjde
1GAsWDsn0NWVmvRhOcCWzxIGUwGJpAmrg4PXi4lvdss32k95xup/NgXE3RAyHpzPzJ6uy3jTGB5H
Je0gDEKgkUTycXayl9TK95Vf7D3f2LgjDWbkQXfcnk/Gq0NFktUetYfyrm23IHCXfo29kGo3pX7x
3PvCbjcNR8hevLewGwuDuga2PmmF3c9Q7rLcPxrIu2ciTSfUobGe8wbjn+rdU8Wrbbvn2i/v7bF8
jQz8agbjXkb5bmez3EM/LVdWzXtCpU74c7Ydr2B5wgJDkFYUu8HUW/KOk90V+7gyNvHgb4r+IXTS
Z4U0FOg3fdW1Oidd/BCU6LBsm3l/jqJoZRK5pWNeTBzajSqEJ6PWgZ29Ln9Xc34aJ02pCjFiZ0UY
AVi3OshvkDFfSLu/BguDQZK/SnxYclYohpOqk9Box41F6dOyWaxqvoobF5VHl2J6m9LEpe3g/7d+
+CXU2GgU9uPQBRCF3ZMV9MfZdm+MSN/ZvrooLEWRIqEMFL6hYniHrYsJL/YUS2gIU7l3LfxweMhe
6GC5Fg93xky/o2cy7tXc5PeTxHduPBSp+SUd1baozftg7tmNx+s4aO/sWG/BMA5ZlZ4K54r38Oay
xqtcPhYTTyNU64iHabXDqqnqY95+rmdaL/iINgz4t3Klim9JJK4TSDNNzGt2MXCrmo3Yj4FHp4Lx
qYjzQ9ZZt5NotogB96m+DAa5aWDMGuGd5XdURUOotOMmKt29mqP3yfMwhqZSE4QGD7Pwt42P5ddA
NINqPKQkrwF8U9lCMobsflEZwtqUpYNtpgM87uYBbo6e2LcmGRYVnLfGjb4l+osQJobY0nkiUUJ+
mlawYacM/N/BV/KuK9jpdOde+b3HGu7mz02GWGHKiIw57TkC30UNFom17I1VlsiruECjUPbu2qS+
4Joji6CWL8FkvEFgeG+ziCZKIPIHB7HD2Il9IR5d8LpCO58ihz/EbYAnm43lcx2ElEvxWwihfVbh
nJObsMcEkikUwzcOayJuN/Vf4H9tXaPeJd3c7oem/YHD/FvF/AcVGuc8TzrI0FwFe4n2rR9q+l4a
xXZQNzTJiZKvWd5urUDtZBtcylFvf5+0Uxv49QzOpVyTFl8c+V2h1HKk+enE5C/cL2pTNaKEd7aA
lbsUSovyEIkU86Tibw5oH/V1y/HVlNq2JbWF5dT/QTvYZI4deksWI1oT8+xObt3sCyeCLUtknXfF
JzNST1MTXQ0qOxV1caijaueNcls4WFnhmQhiEAbjvYDXYqQZLvHjPuy9w2BZ2yGY9jqlzVA73Kt+
2k+1+YhQ6EnRZqo3ACyQpFGvzW+z1H92puKAd8DGHKu/Oa//y8tbbhEvBm3ZGkrkR0FvGdWtU5pM
6gJ6DwGsaA42xB8r/7tZ8kE5/ONZ/nShDyi7awfGMGgu5IzZesA/IGIh/n52/MuBjnvB8kQzQ+zl
/w8HOr+fiiRK3XIdkr74Y332F8l1EBw5M0DXhvluP05p8Dfn6GUS/Ekb4BSvhLCkzUESFwob5tev
czJ0Rncu275Cm8L8wF9bQi5phVg36ERizEBRIfz+Pv/inf1yxQ/TUktbWFEwVOu0UudptI5xk52m
RGwpbf/NErD+pUjw/e4od1FiE2CGH2oUYREW7jhyrQIwaXJm1PJabKz6xi7os5Dop0LQAaKwt0m9
iPvcqy5yLvpqZ7rjY/9YBnpnRGIzYbJgZd2OgvWmHuy/iQp/MbVws1lschgnerLl6z9FBXAfE0kH
y9Trng3q9j5F4d8/8X+JO8tT0GCflAmUQo316xU6UdcJZXeeeDTfWDYsMdO9i+2HYf4c3f8PLkVd
aylNCNezPzxwAyFRZ0H/Wo/AZ/luwPEjMZ/SmjZY/rj//bX+pVi33Naf15IfFgx1VrMFp4duEde7
kJYks5j2fWz/zdP7q8tgUQT1R+PdQvj+9elNMA7qNhbVOgraFWtr23SoY2gC9vu7+YtpQH3Ws9iN
iANsR79eJhFhmLpo4dd9n26KiqPhnGx+f4nvRd4Pix0fNFvYrvI0Bksflp7ZT7lF4K/WSjpvNdo8
Q0XrklMYCJVhpHs0JavQTrZWSR82Z7iJ/fJTOJjH/9EwsKgBsWBWLnypn2e88DqoL5phTGZ4VWXp
dgbmABwxvOlW2O1bxl7UTeIYp18Kq730puayG/9uUfxF4Ptld/wQ+CwDUY3VQiCHZv0wT/Z5MMZ9
gqGD963b94l//v1N/9Xr1WKZk5K7tj8++kKroC/GmvSr/SLHZzP7n8yfny/wYeUpsxb2qH5coGxO
HdKl39/Bdz3+x9nz0xX0h/UGrwJWjckVYAlfQkRc9/li+WiUcP+t4qSD+SGwg6swMQLEfeZGOyfp
U9M23itfnSW0z4taTA/NNL2M8wp3q2ZsXlolrs0QU3dn5xbT7e+HjCKBqfRxzA4qPR66QrCgPyxe
q1SNNmTImDFaMetmIf7PpyFpsZAkUkxpQ+fQWVKNMjmmCfvRKArM4lFdApnCesAoF3qsY7r0/IQh
Z6mzT4+kvPO2dnjXJv0dRM0Tgu/Ps6ZTgx6iyyx0rmq4SCoZ74GmN5NX7pasqfSGG1NZ141tnwMb
N3b8YyqaChm0cJjDgqwKz/dU3LU13y/zQ+eBZHb5p1Gqs9cYJ7R4x7amUFitUhL23PZ2/lAccn+m
ux8gC8tIuS300Rw2BKyLccZM28GSYnzyTeesDG83eeJG2cWpt8TDstZmhtYm6hzm3lUmnStTxld1
pZ6UIekuQBWg4P1WybRHkC+dkx7FdZOEV7aRH8y03FVevA34mE5aWPVkW2mY123BRGigTjnlifl4
54fyHMsQ3TTtbR1OMgV63Ew8uLm3cyd3Z6r4qm0Bb/l6Lb7YtEVQfbIrlrNuezvSu6FLmpUT0InC
TjbQ7d7qbN50ms6R3PwsPUx56bSWTTetkW09dZlH+ac+XTqJ2Gdj8F+wgHxG3PDNG/0Xh/Mt8jzq
x53GBynMhzc3w365wc0ykCt0kpjUb4Ya48yMepJqvFVpVLhIhIuSMcZcGUM8uwbGqgj/LAVjpZri
nMTuiSLZl9ktn1vEwnlSXKVZhPmRf93J6HHQ7SfRLIV4PrQtGFu5y8vssqHs1IKX5REHu8So4JhM
4WevC3aN+jQtras6vXYEFN+gbF0Q3uQYdkW/z7oAp+ThSdvVVzeZbovUNX6s9f8I3f3fKN/6vfXh
pwmT1V/g3+X7fzDWbPkHGZYpOEn+oKbxlR+MNRtZFpstNiea38GFgV7/QQ9Wf5DwKU8s/ODvRLc/
KWvyD8RfJifT77gwjLf/BP6FUPwhEi6CDtfFhtHUHkm/Iz/s/X0UQvIN4hkz31DXD5wJcaUdmOKj
AU5niQ20zcfcp63XTJvjssaFIeowJPJh7LZh/DI21kseB/EKJzvMfDrjbBXJuz/E7yQ0/SpqYUHF
lJjUu5MjZI2mszvTKzKnHi6qeysObkdl7d24vRkMEGc8PRb/KYfGOWVzTdHBrQRluZxRORbkXAWg
FbUVTudN5+EgJy6RJIxxfjNois/wvSIUpRiYjIIArvpmDVOnX4l0oEUUIjQ+iYvoLDl6aDDYdmiH
F2RI+zHbgcrlPWQjTF9eGIXsmgIEDX3rgQ/xuSzduHeq6l/j3n/QFYVSWW1c7tNq+UhfTBQvTCfe
xL6/kyH/xFukMWzQ30buYhZtRTwjWdND15vvvg9tGiRPzKfjb9RV++WjmqFu1jFtr/yFeucCjUEX
i5xVJWkoZk+7KB++xQ6eBgK4ZbmxOOMp9IHx7PSWR0mthuLmDJc6dWkZ7Mh70VjHUWF0kFIZ9EVd
rpTLU2yMAu9aqtCB8K4rRe/oyuLKygy+qhFk+Pv43XoA1mnoimtE79+fi4DORW0JLAshHhGzvR0s
2qX5vLJq7NuNkOVxRPJ9Yb6oIQKKCBvsW50XzZM0YrmRVA/cvoLwBbGKAli/wiOrWnYN5OFlzzN3
IT2Niibcs3XoUj5yLEt3rSkqA53RhSScKDFV0YBriHsnMXro63Le1Cqdt+N0dirL3H5/E6JigI7L
AQ2+14sI4c8FASiEZQ0YwiXYuLv2w0QBCKqcc9nUFqTotD7Uxoijv4S0pabiLjVhEVstbZXG/G7O
bGzRGXvpSHwKPe9TgAyDgjmm/1UOAD/U9to1Q9hNMsZjhQkgPOcsoAElMkTcnyyzt8qX2Yd5Sz/V
X+uOnzD02RWHVIIkjzOUHMA1HMFS+8ciaH385sd0H0sQgdFSrALNErRrE3zPuKxNxpJ46taR820O
KQpgraHZB1UzEXd0GVtevU7h+FXqUxoGW/RDJFsmzj70EapoGctarThvZ9rGbGek/p28U5BrgF7n
k9nR3G1igs0xL8HPjIeijd6TCCvkdriED3HIY5iAmX4IkvmeQuZxpC45NwxQTHgny8Uow0S/ZOoZ
AM2Eyi96OkcMEvdgnxtKQ4IIjf+c9C1IeLSpkbyLWT/ki0PMSKPubkGJ0o4uKi2N1sJp4JyOUccy
J0Cfzt380Dhg82Hi0XNtWbmt2tlaL86OrHVETbAsLvrUe3CFt6z9u5E3QDSg58vIPwQ5yxpSBN75
La26m3SglVpnU03F88CLv9XKajdVlX4TmCDILBuvTT026+/RCJX4Y9Z3D42IUWgX4mvWhncmltP8
JJEyi5pm3UjmbI6FufXaBixjv4rfzYXQDksZzz0E3WFHK4dCnyNNTBWB+Goo5yVbbr80JQ1NEC1U
Xfc11+3i9xM850F+9T06dlQmvk8eKEbQCWuWyvLuisCnPyrAaJoUGSC+d9dHmhgXGc+DqV6UnbY7
q6ns41QX0H0JbTnuGqYjzZXTGnIHn/dpLKJdg1xz50VtvjGD5tnuUHsYk1GCNwWvOsDscGBD22SU
pB01j+ek9k9284I1Hh2nKsM/wLU+YplgX2IvuUx3t9X0a6iROTiYK1VZeZPmiYeLJs4FIwZ1lkWA
mwlo36Maq4py+XQR5ZZNVfgh0iaUogADrlBUl7UTvgcBflGFyzMY64ex18/UIcOR22m0TUdbZ9el
Frq5Kni0YolbW8xB1uLLcUTXgy7+UgKCdQ7IatfhksN1y2AuYWji1VMm8thk7lbU7qUVzuV+2Rbm
nLdWlaPLEk/pG+CEC737/UdQXxY1JigCDO779uktz/V7VCSmnOGcjlKel2Dgjoy6GhnZ96FjAGrH
JbJCIEncL8At6oA3LwzzfjD6z/OUEuzcEu0K9BO6oo6LMiK08RZUHcYPMrmvHL01a/zUbaa7cBlH
w2BdjzUb0fzJct7sLtoMMVNpWkLBiOcD28FFhS+JnbsPto95VBIX5wEuykVnhu9mASMV1xX2ifh9
+Rag7vfvS0v6w7PGlQ3G5jWuhMs3xw2Xlcs2l/f60ATqwR6wijQjhNg2s9FOE2Q9390jlx19tvmr
kX+14aEjFXYevn9uB9hwkWTpveh2ohB35hK6TYvPoXgMpQNYuE+qHjMvdSiFgo6p9FkP5udqKjej
xTcvw3SwONNzfJPwgvMxu8xs/ar7DMkkIcoT9rlupofJoCEd37zc/lxi8mc6DybAsDabUxPW637Z
1r4PKg+4s4odiaSOnpHd/XK7Ywv7rIffv1LGpnB6F1/XeNXE0aPuub3UZUP7PqDa7TYKlJZsH6cc
BvH9HoeCG3VBb/x03Ltena+DlD0hxFPGNKZnM1luZfmlTWDCF/pep9i8OPb0uaixrZEoAQP3LfTn
/L/YO48tuZEs2/5Lz5ELMOhBT1xrDy04wQoGSYMWBo2v7w1nZlcmq7Nq1ewN3qC8IoMhPNwBs2v3
nrMP2rvCWjccRuc/N2P527LznTK1kq34aIbSBzo6n5EM/amMK385zpeG0Ynn3sWBYbJQutAJUa2K
g+liZB2y9e1tml8QjXHmApPVRR/Z1/EQUPnMd1sCuNdByoBN/Ct1CCPu3lmpIviGZJXYBh+SUuYw
O4zM+2wo3qyM76YHTx0Up+fQ6e9ub16rcHSngVyVimdxe61Tu0OxTuDF/NaMBSUMMsJ1Mcl0mXVs
RZVHRRI5zfH2XKZpLq1066uvs5DwDgUWz2Xew27Po4wyEMe6vaaw5laa/+5OLw+Tr/adMnZ2bsl1
Y84vUJlfB8f8+XVDymc0XGPrMeJNyrziNJqWR6XJz9Za8aIX1Xl2pbcSGZWy0L5IMqZLnl0S8iW3
P+32F2cj+9pkd4coRxZ+eyusSH5zJ5JD55sbOiWKbzTQxdB/KzM+UzsUofEPZ35/B9vIt+58w/z8
aFT+UjAuyzRFKPLQkA4lz6y819vPSubfVWtkDt/eUmi9L1bo725/BwLgJz9orrfNPHKDJ0O1xLBQ
nlQ9HYv5pcYn7C/tclj1De7TzuZdVPPaVFIErdEHPmlJ8QhV4hS02o/bL7Rq/4SS9W663aJOy5Cx
x7FcFV9HbFluJAMmLddE978nqn0z8YItvQ7Up5Hghq15shlS05WtPlFU1CB8WQ5uV70UYtel3gbe
IEKObNIW4Bpu30DBTFZb3O610f5qWswVb0/k9oW3F92dX6IytM112l4Ki9DWeefn+qRyG8s3Kext
m5TTpgkrUEGU5hp8FcftJFhU6hSftcQKWRkZwX6Y8tXT+eS8hs7LXllqR92KHuIqZ/cd069xyy5t
hTnzcoG0rKDkR3d5Fh6Uvjly1TeDQ8JgdZEApVz4PimVTtRouzZNTxMdlGOUBcsGz8LeVtPSVrQd
zG7KVnU2qUNo0aXWZ7W9VyJ2564N/JSjR6QOEoZbUmYVuFZEugFEqqUYL40nWY2n+Qqdr9zbscyZ
6mI1EBUzF0Oxz4PsiT8tChsmUVysjFQndHd+F4yye5Jttplv53o+B0mJHCjW+50scWvaFUbIruH7
s4fbP9/u1ynIHzMvv9MBe+xL0BBIlDiouU8RNcy8RIaadzDUcf5wmneBIuNdL5y7uO6+BhWr3Tif
77LO3s8rlxGnr35BJnBGaxtc0u1a9hKIboLkr6ra2VHwzQi5MK1BUnjyHY33NFd+8+4yzueOoeC3
+DxtrpdVdoc2o4M2xqt/Ww0aL6SjWMhnK9cxgwiN9vVsoRkYYqV27y5DG1BgXchzqnwPegmbq04f
a9HH/TUoOCxUFb2uworJSTWVtys7ZxXhG6jwvgJhZNUfZPBR4nGaMYtgvAxxqBDDrBLd/jH53qGh
pRn1vN6R4EG1d5EGbvuPQnf+k1w1PQc5aMAEgcsqDuYloTX4TbwZhDPPdXE4ck3f3k0FfWjZjvkx
HeTaDjmht/6lDX0AgdFXNZN/5yXc5VBhN4W/nD+I7ejr/P/SpRKfJUCVR1hpwZUcjEjJDOepNbyL
g3zmdnmHITUxbLpB+cQ6O2fXCp5vt0rQcmt0XvKi+XAO4/BrMBcd80/2ObnOb4w1F0LhXNgnOUcN
bi1KaxCQyjgaWb7T4rbE5mrd/e9NltYvxZAjSZg7e/I8lwTgCv2lkzhHk6eqha2LV4hqvxesJUKg
XEGIs2gsySmfmv92KhUByh9uWY4sJFyGCAz5j1IY39CWN9y1+hFlPjFTwn3ok/HutoHPX6JJnpzR
28khDjhzzF2Nvhx48O/dWntKUV+0HB3mlaAqObub4KedPPUW0/CKj+f2O29/4M9vpV3SRBVZ9sKc
ZVa5Iy7zsxJD4aHVsjaGC/sknM9Wpcd95Qfg0Oz40vX3/nwknr+WPXnadJ6710wqONXzZfnsXPN4
VmFcckCf64y58Bze7an9cvv5AQsgI0zknssByOlCr3ipfp4nQrEbI1SeejD2Gy0crhbqJdW9FvP1
Gvasaqoi2q4yds04qb3oI/x+lliH3M1OyvOmY3QqQu1UFIem46ipTMhyMYdVtL8sftA9nu3qasyF
wvxKT4kZrUzsidO8785HWypWT1DB1n6PY7c73A7AtTnDMor7W52M4alZp+jW1g4VZ6SZn110KktO
3rnP2zj/Dw+hS5NJcWXcTr/VOBJchVPI54bRDO4rU3PIy6JVISXe6Gi+h8YEZ3Uej2A8hqvt5vqq
62W1G3VeytCCOcGzyzh05+VD1VBNx7yynldd3IHxest7oEz1AG8HKKlzmQ9umTPXniUtmdvhfm6K
VH605s8DrcUGd7vwb42T29HtX08sfplKIY5ChoJH3PB1pCL+PzGRo9CwhtC3WcyMc2dZP4RHzxzc
pPWZMLJmjP9zJvj/O71PNGv/+78+aR00anz4LmFT/dVxTIP07z3K24/po27U9+jH93/+tv/t+DJP
F5idGdf+jtv6veNr/TZbk5H4AMTBHjEPOP/o+Bq/2T6DMt/1gDBjxmFO+AcQwviN6aAAMIHgmtk5
wSL/geGHluNfR19zzxk/AwwfLigc1DcY/p90BU1oOrJUEiqpEuVmcsIE/Q92Er2x1Nnxe0J4R9Xv
Elpx4E7LEHSzaaAaLTFdinXdcqYxwlitB9gOr0OcBXfapO2HKX8FS7YEXjarY5d2mAE/Jxevj/fm
MOxi2pOpYx6rojahp+bLNH3ODHyXQxttXQJERF5Hi96GZph38V03DmcNnmgJNbVRFdXj+JJoHBvw
5J90xzlVEyhETDSrLPVn7kP0nAvnLg/wxFgVCErcSbtqoACLVZUhR/IxfTbv0GnpikBToJ02rmUZ
FQfkNW+93vnr2uDoVfq1v0oKzBmowdW5dG2ApH6z8bMare/43GnTRvN3tOf7bYhfCPa+C/s7dVoF
6mWgbM3t1DjXJcf6tm7LE77ITVdMa6sQGwCC+Erh2UDswoO3HCSQQR1UQ1wfKuHMsnbK10sm/XM8
EAdfeu88ze3YiL1hB89IkY1VPjrgFM3MMw9R4obvFa3TM7vSQHxm04vVqCfaySwIEfF5KZJGPSeF
ojERWS5pAE2D+HNwJvyZ0mCnkEX0U7XyH60bfwvJ+ksu0P89R5p/0WdRormXYfP/CEfLQKr090vC
Xn38dSmYv/znUuCYv9HkxwoB/IBJ823E83MpsKzfdMtlRRfc6uInk++PpcD/zXWZTWP+Qy4D4v8f
SwHeP8ZI3L2+zhDIJ/HqP1kKbk6svwzBdR343zxmQvkhvJs38E8rwTTYRWIznl/lU3RfNAJu7SCZ
t04hVYzTfG9Nn5APBTc/lOVchFTgYkQJ/NNV67Lrz3Vdn1DY5supZDOKKULCxlmUCNpWTE9OloNg
O5/wdxSG9lXvmC4RuYAL2EG47Pkrt0+421X6+zX4t9LNX3MeZu0m6yVLravryBz9X0yNqa78JMkM
Hbt5yFk3FPW1IQNg3aQBOZp23+6alkEvkqfpaCMxPcuCCJ1RN+WLhSx2kIU6oHJM6F63GNjC0Djq
dvrYqIDTDmPVpRuhUe8919haQUqqXOhPG2FW6cYyDIL1JG18DIN7r1PZXjmzVQUMjDaoO2IRm8kB
eDAQBt2CEUk7RbNHTJJGOBOgf6MhM36pG6jPLN+gZDOQ8KFTcn9RszSOUxQtr/oKhW+1iZyiPZuF
g4CWXvqhMWk0JWZZLr14UFfL9fa5c2SihF3Zm846Q4F1W5rJksF5t4kojNZ6GTnLpjbd1Z9umbuf
F92fDZb/hyLPwZdnIb3BK4sq7RdBRmKXBe4Ay11hzNNwOEbBBfbFQ4pxjsXNeMLuh6ul9Q61H2K3
8/J+UWXjK9tKt8/tdtiyOZlr2Ub2OqUhUEMr9qK0ZsyXPkUlJ59wGOW/edLW/KT+cgPZto6Slo2b
O5XrbJ6t/ukG6qrRDfGfGyvfP9dJ8WkEubUunLrbgQbeGq2zgZaMXZvgmm0rSj51tJPq0sfI5+l4
85rSrEpHNazaOmC/6IdDhME/dJrwOPrZTpi5v29aC+msUV4BH7zXqf5Mczx/gj5zGXI8DAsHoc03
nw0sdf3pmHZavzAD2NKhCyE89GmdGEGFgcbEXOdJSD5eevmP3zxEyzBHKTZuFcUvGqNIuTiVmT0j
YuovYSfdJ2uIT65WHTutag90wCuvsRetIhNHAqXeGpNE4G2j2NfM8NIOZJYDO9qDmBxIFlBeP559
sxHrPH/QY/f7v366vwbScFMgV0LrhurRcsF2sV7/+W2zGyNrop5FygmFYj4TFMTVormBfYXBFk7J
1gzMkqaJdg09SZZFR+CUrYoWKHaYXWLffhNhrh09+Qf952+XLiHmtemv1xSmbvTmpsADTO7QL9dU
mcYNgHk0y4OrWYw/s5euxLObA0pd+3p853T9KZ+R9ZXHGDOPu3jvDtZzwlM7Rz38cVmmcjd0voer
pSywfsSkWmVktQtI9tHUvnoTNI7e9gjnnTtFforNJu9rtCdI76zJOeHUNY4iphSjKDvzSvrrqTS8
reV3/VYWSXLsVtnoVydL0wGH2yiScjq+1CcPaTsUF86Dq/kYczRjGoscVKN7pJ8/jM4Rz47u7NEj
7CxpWseiodBqHTDPLOgEpMn2YPrXrE2Ge8kVv4eXkyzKGnx4TCheD14jA8psJjHR0wNtaVV6D00m
mOYmxkfPkGtFk83ZjLqbg2eOfuDb9Zk7ksjRJSGBS0Wf74IuWsm8Tg+wG4iga/zozSlpRA4+y44Z
DbP1TGzD0qWLHZbrUO8rsDSQv/hhJgnUDmfMsnusO6bJ8b5VoHHCMWu2TmEtW88f7o0myZeZVHg5
PMx9g2oUkV5oocJaVOvJtM5gnm2g7FgWbx+1Vn1gDuXetVDxUw9gNsPDfTWEYuUFMXf0uJ0qu90k
2rQvhg6vqos/sR3uOg7Eulunp0gLmtfKMADJJHVwaTfjSGcv0wfCJOQcaeRhjcRum5OFoLX0zAQh
HwMDikrWx76lvd4Dxzz0na+RV8DMzeYa+pC2u3VrS182Sdauw5Qu7sI2BHnsFY2fstabVzsSuyx3
vTc1WLgDpfls25p9nDT1RcSDvgIikK+6VssOXppcs9CrtlNf0e5Wstw8hoFWnGwtYFvxxbExTIKP
HWbSVUw4WItzVtSPwmrNd2anK0+0YPlRKi9QMKQHo9BQkzk89cxhluozoHt0oOtnvYbrt6fxd7CB
wlyaRLK9ynbvJRqJPl36FuARRtPNaKnrEnfVBXn3WIL42Zai0QiQwIfReVDj6iTWr65jO2eHUI/A
bu97rqJTDuf0vuhy+zyRKBMSHNOJngxEswFRVtA9CsWjZheWswiNe70S9rXJEYNVyVcRfHPKClvF
fGPTkWK43hC8khrU+FVv0MbsRbEL9No5mD2U9CFPsAISC/Kvl79/WmE8Y46+4pRpeL7zz72EfJz0
IDKcgECI0xjo7oOVIY8IEmvvtcNE+NW6IHcK1BoR6xUcJM/t7tEOzEWLrm9cMEaTVtxZ7hg/uRM3
sD6x1JT+eKqnkLHe9Ki7DY6gfKz/3T4zC4D/vDbOzxwjhCAFVocv8GtdV6oglPNevDIk/bGZ9J7Z
sVgHoXigLBhQ1ZnxylfYvesJDiy3OUfK0AggtvWbMRrdhTXCSJZhzcHXc+UxHsXzYI5gOiHobZto
fInooW010E87TQzVeuysbg6F+tld+dtlfs72/PVvwVZkOAQyGaYOgPvXdd4yTWXpoQTnGWY2nuw5
tFBZr+g4kyffZkwMP/WJLACsnJP2EnLI2NlV/ZTbg3iEfLoiQZBglsAuD30g9lNVfwczuCiaNN0n
ni1PAB8LAMtSX6AvDFdOa3QbHN5M2XqzhK3HmqO3nKfz8RQzG7roEod3VAlSdaJLW7rBVSXDqhsq
a9FMHelDsn9snO4cm2O4Ki1CL7qQW8gIXgqQgMypcwzFcYEEhM5dA9fZH8z2gfKspilPDvhYYiud
ohtWi10ni6pTELl8rnqXXqZvU5m753b6iAMbt1tfifrY0IM41MO6IymHbxGRdeDSAFxlBsuur+WB
kXSIlviPB9/LQCR6ArkWnzLarCX+w52L8vhQ6+wCQ102c3qhuWYgLsw6BvxKD9jW5HrSonRrtgIC
LCbgA0GKX/vRdHC8us4BdPCWjrla2m1LBMU07I06FEe3s55LtsNdHTanrogKZLB77hbrEARzGJs+
oLv12ay0EZ5QJggUCo3+JMJ7sxjguw2EZ2VOfm7LPj9rdZafy+nol2F4HqtiODao15DkfQNL62zT
ENIB/UaoCHVSW9Bhrbn3CBwM6zkjSo8ghDJDiGuW09b12NOnxP0aj1N5pmX5TFZV/JDQgM0HQhlr
B9ejWRjDmcaxvTPG8UunQvtBsz5bhsqMN7X7sdfTZ9l7xwSJLCFcTkkMlSAxU0Byj5ub6njysAKZ
TLJYEoMBy2XeVw4IUEIrU0RRh5CAtZVLogCBlJ+GMj/wZbwn5i6Msm7Pixo+aDicj6oCzFBwKiNE
96Rn2re60jGkgwLeqiD9jquXiVCllQw8xFenHm1wbRO4BGzpBl+1IOxmW2Fw3I3lhLxChvvONY/8
+Hod++cqxXFchOzgRuVfBkPvdlaZivWkth34VIZHUb0p4+65QVyFHmfLzFEspUELP+rlyjJgXIT2
Fk/qvrRos1hWVh0QhZ0GUdUcJENzA1v9NfZRrvkWsbJmvnNKM75CoDJXsRV/YRli6A9NOmoNZ+sz
2U+arl+WqXLXbVe099waxSiI1eqqS1fEzrHA7X+U3ThvimrXMphhnqU/B16WrxMgXsfeDohq7Sqc
YPYmaaph14fhazDF7cFrR85P0kUi50QbrrEZWI2vD8jXoFqNdKbpPph2rsLpaTP+OukdwPlATN1W
eMkuTaXcyaF6Coc42cgmWNRemB8tVJhJG2DFGvxoOPg6qXuRhRdXFW6874wVK+t9ZyASMHrTX8Z9
+UU17TEfxSd5TDamwL66A1rasfOh0KnVNIJKnecGrW+gPLVajj085KH1I2nsz46DFZkZxhdhggnh
9KBzqIs+EuCIOSZR7g6OvfwusQE93Z4o0N5Ax1rQNWKWzD4EV9QWSCBsUmJGLYKJ3+ho973qW5Hm
0yWehuliyLTdoS8JljIllMlb+sj3myLcGcCcoQR25nPgDqTM1BZdMz+H4FUXmFXJfKkOelHj1VC1
Tupc1f9wA3Jl7DqASaoJD+c0vvCxNLZjaWW7KCMIlhBjDnfBgtPkTmiTutOaytxMUCBXSRRs0qrw
QW3zksdDeo9OETGQzF5YhMQ9Q6P9pKWvVpFl15bahcQ88LlRI3OG8012cuZ0F1UTWwNFgy25c7LN
5FbalZDdqrTKJ2bVzlMct0R9GOWBqoA5NawDJ8+GM3y05lQR5lK79UMQTdVe3QCnELM5k+YhxiYx
HZqsWLbt2O+huS17RxMP4aPeVY+9M5QHEZEQZufds42J+KEs6w+9keYLz/dNjRGNXqs/lG4LmTqn
mk9JVN2kEOxWqVXj8Jms7DDmY3CwooAsv6LUH6CW6w9p3p3iPv/IDOoinPAjjJWDqIQ8MpmXx9tH
olSoPzJCiXwjMU8emsrT7aOZWMKP8vaUZx+WKrRNoEGImqfn8Wkch/dMleO2twuieQQxBctwmUb4
1E2a41cZk6Bj9wCUkrTVz35m6eeqdQukO9HaZ166olaAGcRiAgqAPwwBm9R2YTW5S3unZF3uTVM8
2m1ln6lO5M7q269j4xpneax1c+rR36j0zMacnrsxSPfhwE3fat0Rfmd/lInn71Xn7ps6uO9rW65q
WV+ngphXXVbbJrWDU1t3vz8MUxqcbp9LGq9eg/KxUExp9jpOCEyu9Y7FJwk29J+qO+GbCqQIQy0t
fgnntLSgQ3dFXVySpzO5F6Z4qWzvo17RyRCDcYjScf5+uL0cdUzwnka2MOAqben8uydZeClSN/gL
g7Ix4w/kAmFDzyARqO7siPKtIytiadiI1PxhJNWoHLUt7bD2Utfj2Y3t8dzawTGq+/oUj1/LoDP2
hQl+XU/jmKVYkyd++qPDWuTmQXaW0JTXOtfcElkPQ0+n69Yysgb0W89eNE1Xw1DdXcWOo0tICXbg
kIpUV2cFq0GOqbXNfM4lpls3nC4nYjH7g+lM1qW2rS8Ga+85bA1jP9mQ+IuQ7Ip0MPWtA054TTia
twtrZsy9HxUX4ZFIhEf9M5F0MaFlP8RJn+yszPtUEmwZHpUHmm/9zuk0bekTzU5ooBGdG6v6Tjie
9uF23VMQKfmtQOBHw8OKnOqtaTPu66AS28yiXI3swQEtTfy2jUR/P+tJwMc+oB0iH0W0FS9nMl1M
E23LUFvlbrClsyjqWnwzDaboQfTOtkrbE+QoPstpkYXma0xN9BjY6bWvGfnOJCvX5d13x3R8skbr
uxGSmJT04sfUdtaRqDmOElwmVrhzS9bdSO/d3TB8Y1iFsiG/KdT1eksCpKuZ3s7Xm4WDJmPnj4SZ
TwZj/fxaqvqH5h5UPEIZgCYE9hUkmZk/VLA6duPQI4EpFWedMVxowGV2QAvdZV8+myHa36C2Nz4X
z6OhLPZjKwU92RUeqxSBbYot75qL9hLE4FCqUqR7IwcHHQ14P/voQXKlMzEPbrMhaxtS6lWxguIf
dxaZdsOb3qKPGYd4/LTsYsM5Ft9VXmCmKrvwO/TTV59bNPXCt45p95JbO7g3hm6VpAozq9G19/VA
VrDIgC9lPgEmTIFAjw+FcWiowqPROqajI7+1QCuLIjR+uMq5t8gxeUcN4S4tt+8OFiZuplfaFs6D
vx91bFdjAsQozAv9mTM57iMc2N8VLjSL4Fgt7swD+SnPTes0bxNr8bIcuuIOz1RMrZC5+wyV7Xni
DyO8jurTaSDXoKc4sRmpfc/pf28MXnqSCeejDowSucG1uo4E4a1VFXkPkQfelIRI+yXR6mbhpyr+
sJzgQZWQZfDxjo8W0Jiipl8GKubkuzGAk8x29pHs+k9U9Z9kdLl7ohUg/OUeavq8KJ8ZzZPH58T2
vYU1gSNPMV1cJyEoGcnt0XHKhxRCwMYKRLmXsupPFcU71KlIwc3SFDeg3T1wrqP9Pol8VXr0b+zG
Zi4pcZPUup++oTgvkVE3xhcYiu8x8OVPR5rnKZPyR8q5xR83hH3Mlj/zpSBiOKaZsHeSCWrhkLYr
MInGD8+MjoVw8xWBC8FZa+0nt0jtj7DpJPl9w8Bxhc7YGJXta+ez6VuJpAOTjAgzCnpARhsMj9AV
upWm6e49AFh6cGaBZkpGKVjc0bhoNQaGkBY8Z5GoODsw23eEoWsQUzlAMGKxDmbo5Ickkvq+dyn3
jNFaI5aHfhGm4Mzrsd4MZL+VaLbRmtDSiYHmrNzaHZm3QCjPIkJtk9AriZdsoX6VJcmjNvmInhhf
qA0piM0nIwjyXdfK6aRT6yyLnhAO4HbBKYIgM0yAnXXRoMKfvLbbZnH8ndUlX41+gv45j4a9HhXf
+9Swl55UHtHzVQDDmQy8mlQfqpjs2nlGs3VjRh1KjixrMW7vMTS3TUvGZO37zcWWEsFt0jarMgA5
5bT5p8+fs5EByamlKvVlkLs+ec4uGaHdpaWdcp8xK8ZVeQc82F3KSEK+suuUz7k5Omj9lI8ztQDs
/V4I64tC0QMWRnvshtY+/eOB0+a4qQfy2v7xudrtKRhd8t2qZrBOnNx+f3Dnj1BdoObNdLEpK6mf
9LteQngu5q+8fXR7cEXO97h1f2IU7LiyWotakR7iIVZeZXplnm4PlUdTTpuCgxNXjxHPddWX4rWw
Z2NmVZjiBEDx9wcn0JghWfZhYg58AtxP5IKEJobAbNvqmgk/z2fq7HvVvhV4SG8PYeq/xP200UsS
D/BckrU1P0jm5JvOgBth5Ik66kZxdBLh7poqmk4iAOOm0MIDKI6zdRZl6XFwr+TksOhPEjCevD32
E5nUJdzEjUAPfcobOzvUFmfQwikOghvwwOE1RY3jsWwjIT3lerP30tC7F0VIR0zr7qYow/Boy+vt
v8Ku6u+cnAqfHmq1uX0Ob/2wbGPee2wH/oWlrbyQ/lgGqYmwKKmCiz9/nrcfvB+txRZRK9HAlnOu
rNg56z0sasRalruPGTk2sTrZehFec05pzxikDmMzjnc0T7LnzCw+wtFwz7d/i112ScOw6+PtHwNf
05c2B+t9SgU5K/sQrntSv6ZzNoUFysiJxHS9PaRVz1lbMUtAyc9mP38ZusyJnizKrtp9V0pvr31M
FvztI5JrNnWd5kwcaP5QCfbxUuvozUjDEdvGyr17PfHc+8Axns1x8I8+97nQmvJiaC3Zj6ER74e+
zA9uQcynIjX8JSQ3cud1tL70NgU9lOuP9VAZK9PIxAXPAgR3u1S7qczSu9w0GDlRrrwZjXbvdnb/
Q0cYzEBa/9SYxizwP8inOoXP3OWOOgnAZEdaojWJ4eqxqFz7XfOvdkhWt7I5eJmVpTC6GMOC2ZsN
fQpAal18w44SNtx+smtscGtdvKbXypCRkiYwsUNrwq02KCu+QbeuN25aDNc0Sr+zaZDG3Evsh+MQ
Hn8+VG7vLP3BCY8gKwOV2Ye6T9tNxW3utt2s/89rvGBiqSdjfBm6b/WoqzMzULETg098m50BEVPy
NXHJ11S886d2sOSrk5YHaOnFA84t8SSgWt++aphCf9s47bOLLWHputMhBbO2NUbmakka7ml3k3U8
Hn2j78/MctNLUqAMbZV+LbRx/tOolx3Q83PaNRTMJp68LfRB4z6jb36feGDRZNC2h9vnfv5DlR5l
49c86fzNUVqzcK1+DyJd8SuJfO2ucSvydW2pxzZtTvFMD6z95FUbGKnkEbNrO8N3FzbDIUPiV/aT
+TWbmhcnC/Bt0A+sxUbP9X1Y06uSE/mslUlBkRcbGoxkVUrUw52hHyzH2Ru0L/Y9jKngIbOQa+fS
fyjz/rlhXWaEUDhbDDcUoOKYE3ZEdQSAusit1ejG31Ufv9UxwdplrA6VQQXjZRc6uhcLwD4k9wTX
SRF/LY04R03gYLLiUrAUcZl2Gb3YQxRtNKWTS5czZYGGHC4CUw4Qx8WwkMrZWmmcHGH+XgKdOooM
TJuITFqK3wmgY/HnILeg+YoM1diJLn53ExTa3MWLOFd7mGxvQyudVS5HQLB2Fy1KupybFA4y3bv6
rOXtD6NsOOF01qbF0kdCNPi5MqvfcyfcwUZcuIF/CXLz3UiQ41djh8j2ysR/7w+D9s2svZlzvHI6
Iq0dqZYYOsMVOtpm79j51zB0NdB4nFp0RlJI0013pOIgQnhJAUlALQXQaiqL+GrVXABov1/7MM7Q
oUbf6x4UKB3Cj3gidaBySexKrJZ3nQ1hIrrryjAvWzMn71ZOb1eXkbPbSMjsYdBder2eg0EqsexV
2ljGFiJjfERXb2ztzIhY3QvjSGJ1vKXFN6ybcLrP8CCvp0pd8iqrD8wU6GSSdKoKT1t6xQuRqsga
OHMupn4ioGb8akgFXBAmMPTZra8kyEyg8GtnGFdtwFAwm3tc3j4ZNHLL8oEwoRwTKkuXWNShPYd2
FVfCwmQYyEeiYrRF1p5M10wuvmq3+US7aAqAalrZVZR3mO0RYpEYnUIt4az7Rc+gRdfuK+2h194m
yNU1v1l5ep+Y7X5wtHcHrcciKHwb0TY7XWGtBKOrMHM/G43kbJSfJ3S9Z7czTko676rrtLMWmuxu
47rKC3tRdtE2TbpP8mtZH322BiNZFql50hmX2X0d0G8eN1Mc4QAgzHDRua2/UBzFvA5UZOO8NFlC
EckwbVbW53n0IzTUN7zKJc+EnSa15CcNtxanM7ehsSoy+yqJ9VjEgmeSkAZJOBnQro8sitl0sAjj
OGj3RdvsVDyYa1wq2qLJm6NpNoce4g4ew+HNyfxwQUfnnIYuSA74rEQSFBFOt/HR9NsX6FJLNXbv
5FRRCcCKFSSZNdZLZNUXPCJIlaX66hV4nhhG3XeuQSLwqiBjYBlpbL8pDkx05fJB9OKh4PCJhCOD
TUCuNzhYVHwpyOdgW1TiMQ2xUpoRRI/hGtoxVlk2J+nGzr43i7MG0nAxScZ6bfHBzUDnbxOD2A5c
fyc77wDma9sDYyHeJFjErR4uyxFRXd0GmMrGi2npAYRAzCNJpr4g2nigERYV1gW59RGHMYHT1nur
iwdOVWIpIuelnAYSiQqC+egD432xWgrnEK+dEZ/sPjy6uTttdSiTy8TsicUq3c/Yd+/tioll6sgd
IwNjDbIWRVT02trdl9Ys3+Pkf9g6j+XGlS2LfhEi4M2U3pOiESVNEFJJgkkkvP/6XtB7HT3pCUNk
1b1ikUDmyW3TcyLlplKhRPuhuue+yaZFiFbgra0BR4cux+92xFbVtPRp9yLQXmoFh4iZ5Sc/ubmK
0c6UglanIle1eaNqvw1Gwd55yeyA9mXXjGcgqjTDEyCqzqomzOepVR4CLWNx9Ll0/MQmejjLbzrn
kbjCjyJt7EpdIJQ5WPRr2fNJGeanWmkaXqsYF8VAm0co2pPgEpmTtI47336LxGivwcfWhE7gNOvV
g5TlLwgynQYJ5lq/IcGvKnpS0bu1iO1gb7nyahFUAn7MBJjXQKJW+JMXWKkSaY2zrPBuzmrqWPVV
KreV2EB/GZGPTHFdTEZgH5H2BdrgCPMOdSS2MhoXRkBdq+d7z4SIAje1d30R7Auqxwq//OcqJDM3
dYd+dexWVY5eq5GUboW8RlZZSww63QscTimIDt2TlT5kqJE5rChHippnih89uTbcmZSkBrh2H1Es
j+8kxvQd+xr7Ek7gLid+0fYPSp8Tw2T9iC5oFqAyy67GT+UqWrDEfj8DMtTT6IjfNZ/3fpPN9VZd
5dxAi0F2v1GWozDpYqqrh2OtNe8kWKsuLjqrflMIewFyyeYo1BEqBerGDPV3XHeo7uwN2FIyt02K
qgMQHZYpjA8UqToLLMpPb0Q0WgU/JFB+AMfnRwvzmIbIf7LMrFU+hXlUjzjGFUKxwwFEIPEfBTRM
Vtn3MfJeRSVOaJGQ6Lftq04Or2erLbas+N753tLWSScwWoQhwoofhYm+ZOAQUxJ+NZ8w0YRI/754
lumUubkEuT2kCpnnGDVkzz/OT/BJAV6sePs72yaI1eNcxIZd5kgIWqbPmdibhSHnYZPfgkLKQ0g5
HB1145xsv4IoTJ80qN7fY9mUtFjiBFfUZDHp8btxq6O8WBSFfvVTRCCKOosrQb4YqC/SBiIh4vg9
BS7Ipgj20iQJNtVfIoE3kD7cvPX35Exr4JUFg0pdNJdON/+pY4wZP7oIDeTNQikxK7CVzoIck63Z
Qzjgn6JoMl5ZZncnWQMslCweg92Yw/qbMVa3NEbrCGuQGfap6CJtJnN1G7fEVNjAXXgTqRyy47LZ
+H62Yo2uMCGJL2tUvglkKMm8qotVK52VziCP856Dvxbj/KjJPCatHTJlX9TVUdVx/yM1CDLrxUV4
TGTXbydx8NsKZ2VP2F8lqBqKVMYq2IvYr9RNEu4RlP34lFDP9VHHO2F/qbZ+1LVCX6EAytiSvAbt
SvHMWrxppbCTrU9iNg3wU4f6EwrzVXTgbGGAjbRXnxoioJz09xWHFAM/eXo1C5I40W4Jup6GReQZ
4ZkY02422hgn/77XQK3PIzFec+hfMTdNyTcQ9RS9gPQO/reYjvVarBwdslyNEdiMHFcFuQkldKYA
0h8dwncrewENMmWcazONyTOLwjdRynPndIco8hfOYF1qrb94uDJmdp3FoFVBsadgpuDsMXJD/9/z
sM2LfU9S+Crv8ntnlZ8dQ9dKtWqjYPxqtH325lTC2WlqECz0Hlm6mQ7NPo7zZt9Wzn9/cmxcU3xi
PR4Nri2C5X26pXkAdump8cOA3tNvKmWQzJitYU1z2mPMUil2saEXu3ZSnZJqCxRFfypoV6HtmsrV
dn8//T2k1EwzH06Z4htJjixR6kSjdiXVyHVtXEN51ANjose08lRkNm47zJeD6xcbkQl5HwZzlzjw
eG0bvkUNhEWQfimjzFdVqYVX2R3VtioAda2YtiEhSN/OI9YljWzzinzQbGy7Pd0B6lRZRCU9VdPH
4kc4I7bUIss+iraGMFTUQ+uLZKkOEZeaUz4Sb6C+0Cpu5Gj9YnUfV5lI4NyCaBVrQJZxlQ2HAsh3
k0XfBFwml8HFztOihJ5UP/a6YYDNw/FYDtlUytc8+tI++4r99MNTEJhvkPicNMzhybVz0LWfQEve
hVBeysZl5KiOfYz7icpAEmKeoVr+urGoefctTY8ZXAtbFX4fsi9sxZ92wlXuRAjJ6nna2Z9R155I
kThikv9sFedhxgyLdXBopi7IkpQwbLvlCr0OfB2J3qYr/7FAzeus/82zvOE8MzjUds1tqU1Dk6HM
LL+/KL2WLk2SULX4xZblnhz5bS9/SBjepc11RDWcZnQ2pBxuE3UdVcZOSd0nEWLPfNOWdI9P1rUx
SfB46kvc8a+ZgmSksS6ZifwzDene4lSPV1vUP+mX23FuZpv/NUIfDJgMgNx4eLn+8Ov4WDik/0fe
BZrqX0rCgx9QHdTk59Fw97keHknKfCa+9e04mKe6fINf9DeNR4qXOnmtfWOppLAPSY5gUqb9P0i2
TZVhGcSkyJhJsSX3xUxY5SXW+pdkpKYuQyUVVvVeUeS+Fe9+bV7aFHyiqJ61arxYMjhlQM3jhQaP
Hd8Bijrz1JvdKs8QdY0e+71MvzIG+pZQboqm7Ka4MXK6s0IFWOIT+xUEsgSu/1oEBXUF08dRNdWr
4r53rsu4jFDBCD4jSYBwXBwsO70fFV+920oEZUc9hQEfWQ+zIrAZv6rvTFEuZce8KaSy1vup/ck9
ZEpkrMA2oe45mUNkYdHP6ychFUc10sZZWfNyGiTLsC92GFFeq6E+Z/171jZLkVaXqkfH3HbNo1bj
M7qSlfRqPkKfK99KyrsbZmu94Eoq0N0jEylWo/RonVsPDtwPhWu0wqOBNlUyUfqgcOacilXTfKNa
nmmHJY4VM0CP8k142wVZy6mWxgXVwNVNx6/Y9tAY2f+SBuq0dGnfbHYVhwhcZnLTYKJWMb5hdKbn
y3BW6cgdG1nukraotalyTds9oFPxIlL1YuvmjyeVLy0z75WMKDL0cWKPm17R3szawT2T1U9VafaO
Wewcb6Un4ynzq6uT1nTObaLI/UfOMuclvI/QYBpK6OQ7kvS3ZGgoMeB7q0CrP/Dnv+hK8JMDs5Be
3x2stQjrX2cyVOt+Sop285EGPaUNaf1J/vbJoS6BOKPXMO8PcWxfacp7NsNb7CrkJQCaOuowSwfz
7hpQF2YdP3SC/koaRo0i/YDz3PTJnYF/bTvlS9Klu15wqLf6Lwu926C9Ilz9rTyQnZF6OR+9v6Ei
2bTFGz4bpnAFhVKRkDZfkz9jDjQYVs34FpY145u/z7tMzjFBBgtLl8o8DN+J+wgRIXDDTq86RqnQ
oLQigIpW6ApeNRtIDDBUDMYu+4tmQaTmnfs7gLiORtzPpUMa+OjcE1cliCSW4UIb6a+puwZQhhGw
cdMU23fH3hKEaFIMevxKg2ivdO7l0ck3/QHpGEuIrQ/zwlP3aNK/emnduil11vMhdiNQ/NDemcZU
3010F7ewMm9t4c34CE3M7tY3G8I+ZgTxrnXD0ofjgDdd5e/q0B6SKiECSm6d0CFPX104Into+kpE
+mUcWpSQ46Fgd610BuHa3fz5tWuilbgVifw51F206fiEx57oq+Em7PCgyR4ZV0tEVfcREQBmC4QA
Hr0gtb31M/eccxsuiSryxc/Qg7DHSnWwcmXXcrxCKHhWZfSqZ9VT8Cttrdv2Qzkn9mId2t62acyj
O3bXjsOqTfIiQUpI1ZjsVjXBiHxtJSR4Q1Qfge5LctafVfYQAaxnDoA7mV2vZd1zejUw1KaINxqH
5KzaIgDBsI4R5R5g0/FA2rqH1xpwryqI+c4RbdkcfUtnOMvSuo6OdfEpcyy8cFXriA+8sPpAcXmv
tJ88NQ5WxvmgCQFQyLn5N3ra2S3ugbuJ0vLisqZZoqTfkhLxlhIU4lpfqJbf0rW3gZc6WVF3dEpE
+qiAMCZ95K34NF2Pg7Wdc/GBcweu/eXoCKiJJmYyNMyLWdDWg3MLr290q133PXNe09z6csmEBkNz
amR7BDVUO6dVHh7TmK9rJwTEkIw+afjEgsfZtyuqM3lg53YgPJH68kKbyhECd5Ea0TEN2dIa3bsG
tv3aDMEdHbefvGrV+JpNl7Aez2i30eYGspu54fIthL9Dj/630wM5JTPwIT2wZlIgOAQvVhXtKdSL
Z5qiLyi5L/gooTeGkFwCNiQP4MCjn0azuZ0G2/txRHsndoRARpqqInzXTs/UDhR0gaIHMVwbrC95
ePKy7pX8oMxzXstSCwhqZNwS/azNsnvR0ilt2a+dAjisKlzr3jq0aIkSxaVt2nvq2IiljWvryV/u
48NQ/va2e+zq5GP0MVGljb+JrFaZNZ7+pej5HrNyD49eb3Q8DcT7Z/HcadO3pm3J7QxXQpXvTEsk
a4lam1khmENWv5bIGZeWxeZiOYcs9jZdj+PStFaN375aRr6LFW2HWvKgFH0/c+LgJtylqXiLsnwO
vXMhiJywmaJ6jezuymo2Cwb/4gxdO6tj4IJhFFubDFNl4BvQ0+Aa1+qXGql7ERCYw68GdmnmyDWo
5egPSLqhOOXMcqtkobV1vWg3RkCbq5wWKlOHJhnDTRCfUo0YQitSn6aS0C6uQZIarFANCV3o45R3
33lVffdTMfITqqivpGYNx8bV42lMS05qaL8oXGiKqfXhRVEyvDEtCEnAVxTGBI+NfvLmhBXxdGW/
DOrkXEjjO+1ZqgaBhsPX+3uIUMml1Zl5wYKcV1NokK5C1UyCXeP/KqP13YfToXBUboPXbLoo+1RR
QoBkTaFmyVdPpUM/RvRwxmE+AzgBIEjcdRdwaZJAQA1JVP8a7XCv84F3T24SS4G4dhKZgm4DgDnN
dzD9vSpUOggTh9QDzHcZIUmLesxPuVfQSdKUs+k3RypibK35dhtmNm1EV9cibqkTeJmKG9ceyx+n
YH4mrYr3x1IjnF/ZcD/m6jqU9b+xphlnFCUtwTVVH4li0yGZ/4PXm5epiV7QSzDFi3KLwhKaBx6C
MP10rRn5V1q6KpVDeP+QChgd/wxiTynt7fplhb+GiA9KZkVzyCxGMs0jGCiU6RsSPr6LkC3DPFeF
CxAZyN+UbdQaWQ1c/p2jP+HBDARxUh81OV5pjD/ihLyCRTPUkr5QSD4UyCYClzxwhqb21tgMVp0/
fqG3eoRevTOicg9tOqfm4BjjgyJtDpY6QXdbUuuNCZY0LncWWu6RytjveATX6+VzRDvglyS41hHy
P9B5SHBCZlsFAZNa5L8q0XNoF79Qpy4Cu/4kyOXT16uHDlWriHiVt+x3NQI8zvjjUlgJosF+Ktao
CmeW1xOSAFtjDT+1XTLZSP3ViYgskLV6YHlf9F571zvEjoZgslWKLXw5zWnVBUPV2XZyokYUv5pj
Nli39LjY0V6U8BwqPT9zzqv7wgn3VHBfh9A7A7l8NGtl1F+8QvkHev9dyOifriZrVzf3Q8tuo1Lo
DmUiZkWZUmxXgRg5tfKWJmIHh3vWvcLihgF+lTrqyuzD7qEfQ7/4iFMPfgvnYj3pJPxL2LMi1Lm5
KcP2s1FIf7Tb6pMtQ7rqu62D2TtKAnwQv3iobLmKlJ92wHDT9XuCJBCo5dRHhOPOYh9v1fpVl9Yr
RyjKagZyBsdjU1t3buaXzHsMif7dFexYSVK/A8T0WvNJIh0SJR94t/THH591i++RUy+7FrdXyaJs
4kLXIVejYKDrjI9em3xbZpD+Y8KlIegMovWvE9A9BurexqWrimFG0fR7d1EN561NYJ0owXwfR7wk
avviB3xiiC0AUdWlQe0KHcfaY1BNIozRJoXioijjP2rdHsWo3RsTm5Gv3oppmVCJxp9BJXNp5g9v
9G5l0rqgBt3DhZqKqx73KCDrvEzSj5i6MsUJZorsPyoj3CNqG/ThltbFztCA7Iv2K+TUb5isTZps
z4Ph7IdIvzuJvbRDKHV+g2Kiy6yrW4u/h08tpQJRXCX8hEtfWs1S6GXhB9Xlv0mBZqYtb25lnVoY
CqOW50tZOPehiN9AD06jUS7c6AS5+/RlfsZidam84mFhb1UDsfcz5xP502/Msa8aghuSmrndQTXY
RvCFX+TRM2Sg9kMJWTFUk5TfL1BlHXql/dATyfKltTvhj3PN16bi6RWV2GTLmQwQavuOw/WYqN3u
J+qMW5IguhTLJiKqYbqSTZMJQi+hzpB20y75Oej5MNkPaHFQNgRbxmqwypPk6hfckrlGmdtoIqnR
j9M6PFZEDQFzWFJ8Br7YYdnGGE/OWZYHfFWOthkafxe7QIhBtKd2Hd9WCECNwcEOCcj1upnXxCxL
JMtYDgz91DVF3cIw6011ht/VBBezaOoU8kuU6kOtgn+R8Knes4is08fuOzUMhA3BC07+967GoRB4
iTJLLHUrMU2qFXdQlOFZogdk35rVchhdNC96dRJ3tL5vsnQA+MPu4avEryebIGuQFLgHz8VQOYxY
quzzWJqo1rrliNm79d4a9ZlVFN0p/k4WSIitXW4ZFzqqD1EV7Puoxu2grKO83kdcMs246Anj6TBh
1ZqDiZjOnSBcRe5A6kND6GtBsKX7VlfJqSVsO5cLTw7vDfp+KrUwcLrOmWrkX68kyTrUkYB2N6eW
CEu50kQc4C7ONgq8qx6TF+EnWjnL8Ac67b+hSH+pqEDJ7nNcTr5VUSDYLIli8EZ1q7hMZVU1+bi9
9EBi/8ZyksukwPd62DxFY5ryRjSKFTk3WUTEDtRTMkdk3VHMZ3brOJjiwnL1u0idc8IarVAmzpc1
6TELGj3s4qNTqnbmSecVL8FeC0nBQ8gLs59EFOEUGw+Z28yNUaxXLVxw6yyUPsq4cmrklkS3q4Rl
dgWeg+LDwtWshO1TH7Rv0bQPYp3Q+r5DFd4dRuhBt/ALxzskJWsNrkbClyt5+uFoyrdUrIfri31F
CboF9YQu/Wb0B+kWXMi6u0LPtfY6lVvTWXphdMlN+2EjVZhM9rSaDfYy7nsoov5Kk8mP2Xg/1rUO
tE8tTVZ+k5eLrIufVhDdDVy+E9HuzvsKEaGlvNcWO45ZipN0+71pNR8ZGthObYO5R4DDrDSKewxR
7vnaNTbr73YYP4tS+8JHs0i1Hhe8jRnPauW6M/XtUOGeCOLuqynUnZSEjJbaU0vVH9TjJB/64oKp
hnkfzlqznffabJBF+/QuAaamFu1r3q8FyeYQR4W9yB8LJC5VcSUd3mobMI/EJHvUPQii6Dws0nOr
yJGs9zRPmXRzUV/ez0TRnPLKpsm0+iWF6i4G/zbaSNOsctcb7S9g2AQgxVeFXExbxFetIdBA8Tl8
aSlFZW22Rpi4HRzz4RoTS9z9ppr47aCC1PLZqziwQrc7WrqHOSO7oem/ZUq9rf/zv+BQlxM64L0i
1mxqMEv4lBnw7KUO4puptMwu1luqhlcV5wYF3QFhwLigMPySlPImOvnTpCOzmkHwHip2hDgJnekt
ESWS6ibsjFA1AeqiXmGO4oVeib4b1HWzsc0/6+m9BpAof6/GkLmOfiG7MFt4HM1VJSlmLKELYZTP
BKHAnNUIdS2FP3WCFpLeznAK8qJ+RNAQOHzYtbJANsy3G6DUcgb7oOoTdGpT+eZr8EyFweVVGQq6
QkFlgK4GGycbXnHQ+CQG0rjTvGtBW+3yX0yowQtBtCRbIsbT0xsFttbKYPa2rDHcEqPvXkKSzUQl
f4au0LD8lms9a0G+GfsRErrlom8rlXU4fHPUyuQUE6i7QpI6roTKKegAsGJHojtTi/NgIj5RvJ46
hEQ1tmbWAdjSgWU2vlxzkbRLzEntYnTNZ1+KneE7fyGFEGBO957qn7pMkGSrhH9CIp61QDn1yaTL
Ns2HCZkBN6GDdsv0KR13CRD3j9s4gFL2t0FhbS2hNMuyrL4a8WYW+sY0gVyFqdAO0JC11gMBObX/
WXj9wSNuLU+Hc6Il23KwrmFf7b0GqwcyCSbsrS9cgaTDZctpUR3YgNV1+1I65oeKlMTsPehGx2mW
Gm1Y5JtDOJj9yC+L9H6rlN9jHwEQlQ0ZsNqR6LpXr4iiuYJM9uHk8FRErlpLSypU5RrNWu+mLSnT
No2VXkuh3BXwTsfusG8ryXttlDc1HH+jMKtmZSgR+AfbakRLFOo7OZjHMnQeTW98WIG5gQhaBq3/
3onyixbQ98YfzyoJ5mkxL1UHpBx0pAzYHJJyJKUMWeoco+5y0E149jhqt21THFKQ33AYmLzorYFG
GJe57T1jk21ZUUgzRRWA0So4l7rzbglxqIr6Vir+P2nbKzu3NoJSkPXgh2ikYL7znqPHhCDPC26r
VorXhMnMIHRYs7QcYB8mLs5LbhO8oscgujahX7+Mtcc7Stw391YO8U8zNX10NLDOjTFbctIRi3aw
G5xrzm+n1Vz02iaOguffX7GxS4D+sj67BZoSf9TmVcelEFNCGknrDrVVVR4IkSDQ3miJPCWWYxaO
Gjdc4f0DvshmBfJFJBDEv3Wo4CmT/Hu7G9OTT4Ok1llpw45mPkAYmc9K7H4oect4mZ29ND2jBuvn
QzsA8kuHNVItGmVTAd4bg5od3Kj874M2Pc00C9p8xCfia9x6nrGgz3jUrPxQNohis15Wq5ZjziG1
EPYEDf2faN/E8e+BoS+YA6Z56xG68AwWc9LJvW3mlTtD/gya34bdBmMNSg3QxrUY3XAmSpS8Qis0
TKIZObCsuIu/14rwEOe1deBE+Vq6BE3ldtjudLqS9xY3+3407XaDZf4/z/5e+ntQp7/xf3/t7zUP
jG5mlQRBuLFPnMP0QFEdefIUDbKv/+9r4L/BZEQKDv/fa1hM4nkptQq3rWXtq6BB7DQkyHgmJ5/W
AsfB+fAnf39caJ21p3IhWiiG4hJVV1UEj1NE7TkRQZ5DVJ3+HuDHe21WpcRZlkZbLDtswus6AfFr
OUiA1gqd+VVPrb1pdPOhRyCMfH/LoIdGfnpQTUlaj4pcanqmVIRyizbCuz09NdiJm5a3FzdR2HH6
I/xYYhEGsxmDowMSe+xE8d+fmumnv6e+dM2FR5/JPER+GawbmBXcU6ZBTDghU4CR0/OgbQkSz9Dc
SYKnYj1zd401XArDmXQzSk3fpcOG/J/nebliUiONM8Bbqo2qUNeWzi8IgikIQRmJqQqAHZvRdifq
yWVi49i/j6cHCQe4NUpnDjLWlCucewpOJQkhYkZ0mUem1m5jVy7dlAQUclbykyPU5hDx/q76CFFW
OBo9mn9PyzI/eUa+n9xtSarpp9L2nYvdjw6416LTYGziAIDDqujBCvWuOpOJQxOmTzMNGUDV+e+h
94NxZ6rpMcu98tAh91jnqfPRugkmrNAcy8N/fvRsY2U6QbAfci861WN3Y2BJcCTx7O+lOBr/+5Pn
1pQwurSE6+U6jgvjjGffOP/9VBUF+iQdS3EBRKYlibOPtMJZhU3SrULV0Z+FBQCFOLo6xtPToV1K
q4yedaSWJ4ahKfCVl9NeFWtPJumqblOFcO3+XxbWGbBdq66FcOTdbEW9ZbtHxjY9VRI7xzuEMEK4
/cZs7PQRNYp506N/wDwc9khDeDjuOxy2c/v7Y4TRm85MJT5hinI6o9JWzMxqrgyfpQ4ZqqrFuPOJ
7b01Xs4HVo+fKAdNhkdNP7ucEskhifGNtu74mYZ4Tuq6mvfRKE5t7hA754WU88YjNFvZsQL7XrAf
kxRCFLyjjVko3TwUW0eprRugmbo1cEfNOiO0bsP0YKOqV/r0NurhE9QnXgkzExscKgE9KKF9oIsQ
STxFkIxPPNX1cjq68hM5VwHCDhGtrLycRKDBrxZmcvv3zKCDYRVYmD6bDMFwgjkR6i7Mln0yXl3T
zbb01Mq9EZZICyUB7/7oUVfc3INKr08Gw9xJq9Jo1ZQatVBDucQkbmydFI2aExgRWhGfxWTgXCVT
qtlsI9E8YN/M2eFysXe+1js7ozWOldSareaUhMBgnz1d/n6MhpColulF/M7NsTfO6HyCTT4Bf8S1
5sVSatmqoYDoqNZ9eXGwDCwGgUcWUGtmyLp7R7UrN2TcC2THPOXke3T5728D2NeuJfPUSix3jmMv
+6QhYVIf298gbqhtqly7M40Yqyh1xxm3IYubicpajN3wIVRIEBAQYkQ76/D3esqRkmImK9sFdlC9
RASu5GnqQ2Fo5ctfCbdndBAzeWLwTZM+rCY05Ur92BFwsYvgMy+EX+GrqoNFLBlUI6GDSxI6fFAV
B2OIleRLQpxJNw0sdZfIKtuwAKyqQJA7bjJ6/T3UKGj3tiu4ZcljsJmsjnZ/DMxxOPw98dKqZPmk
pc8qZbwapv/13//fCkZ97xlfqWXSNvP3UgfywDTtc6QV2s4z+u6c16RFqSamZh2GZHAGMLzc/W3Z
OwlW9uaSWINEdWlR5d5JfI/qcWBK8rF18nCDgjQyEy6kxLdrsBfIPpAbA3lYYMY9l773icP6szBR
HiLMBPRWf3BYyFnS98EszvJ//zysETN9AFCkuwMyMNTn9pBdu554hiE6VmH+G0gddWJvvkNL0vmO
Lbn4sTv/Q+9fBJWhMwm+M8NryB+y0RNN8WwkvFci0u0oEkai2HztGadQ+HwNErAVc/pZV6YZiF2t
VBWWq0pc8DFeUgdga0xt8j2yF1mjlh8MVjM1SL8TXV49gym3g7we2rsbaSmns+Kh+fZ3Xuxk6f9I
ZmZHph9sEB8DItbM+pfa3qeCtG02eM7Fb7eGB6Cu9od09LdWhdJc9g+0JM+ucd4j1T8mdrGyaA8S
0VGLvetYRS9tUqzYoCF9CvWfFyBu0y6sqrZgLS3JuiPutrzYqn8rvGMLZ5ZDuKFglwsndTOQHXHD
ALJAO76pBcdTKwTVduKbOqEavSDTMhjjt2TwV0UdfNkSZCvpGLYMMgpccpbnGc6gRU3IZqjqH7lF
u7WX701BElpKSLAZ+9egrq9erCyarKSWvfwkVGXX2dmqVon2rrOnUozveiMAxav+bqneOiOKj2Xh
XJrcmdQ73jjLnFtL3j2pnZBp4uMal5khV5A2Z3fcGXW58WTK2bhCqusfI5gAK1WWTpmSDN9eTI2o
hTHeA06dcLYvaH9Zkn9PcvsjM96GZJ0UxiIYyr2W+y9UQSA7iF87PdwPfLMd/HYdktcmXdYkJCY0
tL6GYXAeE+3mo7NB5pc8Mjs8R00KWkHwd9ZBXEeIWum98X56xi0xKBd1SH8KwD+WiUNAKfU4oVtp
uoibkXz4cfgkqJOqhaBeWB2mi1zcgzjeesQOOaMH2KAuS6QGilJfSDmkrgFfiwOT4BlA5sKgydhR
u2MWx+VWmsEp8jIsTa3+kbH7z7LWcmctOu1MLW7JGSwV7gWfxah/qB0XiiqQ5HEhfteYGsRYr0gq
HWaS62cmnAQ2E8YvoChHBX2qGxojhspbm12w6tP8Iyuinp3LfQZ+dUHpe87t/mkO452TSpK7ZwIV
v3VPuxIZ9eVIbF34HuyYwTG3ht/AJza5z85KUJ6SC5Hxr0PZbqMmP0Xd8GhaIq7H4Sml9lFbFCbH
XCVUD89Uq3sxZcc5smtXXApb9rmfwM7Huad86A6xdhrnwxgHxcJQSQCp24dhNQbcNnr32CLejXy/
RRBz3snRRmvA6qDEQGVaYCGrPdkWqr6gSDkT9eo9bkjd9lAJkeWBqyfEu9K2YH16jsq30R+pChbo
FPrC8UDS/bQ6sr2eHL/UdjruiXVO2Mm88/ODpsKiXLOAA3hXwKuZybEytKtgyG49YEV6N9FLck3F
pEIPLG+zLmV5S5hrmiB4wcr76+T2txtjMoQgjUqkYrGSf4Pu6scAZ4dbanRcQ/y1aXFQ3O5W4q/D
ehlZdTp3UstYQN4Qk+Y7G0crnsqQgm2x/0Ax1Q3yM4BbJZ2bFqtwU2farA0Ft0b5yMfkJhIDPIXz
AmabsFtkOgOrCjmBz7u5te4KejdaF241wFdXywLzxjhQdZMF26QW/wrpkAfem0C01i3EnbrrOeD5
vtItoqr4MJL4aVurNHXfaBlH6xPvkj78SeiFmHk6YPOEgJSMLBG5Er7yb+T8z8YJTt+Z8C1SE0tp
y4MKoiOF66/qN2Kx3quq+NE721w2CMecMSZMB8J2Fo86/2yz3JSR/Op67ZLr5bvTs78HoTiaQf3u
lHW59C0i72MB+eH0K8NCAB91dJ2EZb8q/Do6ZQkxZFHjFXPYUCLrjNuAb5o0dFTv7ifFKujY66Gb
i847pMjSMctt6GwjZMeDKP7DBtSumv8PR+e11DrSRtEnUpVyuLXkbONAMHCjAg4ox1YrPf0szdUf
aoZgpO4v7L126qqnfHAZLYTQE9mWr3FCIZecFvFl0HkYCDyPI62aLRfhJtPTgsKLtSm638LiJqM9
DesJ44eCmS3MM78wQBVAxOFN4FwYtEqs7TSQjsufuFSMddahTStBJPJiHB3wSoaXfyGDi1EYGvc0
NSEiz86ZWKplyNW9TEDTsEfyvRrrgc9rZTgN7CEPjWFaal+k8rJrzD4Kh3OvwwQdz9P+///RJjFC
fW4VtFEI+Zj7FCo3SOFmn0OYH0SaH82E44CRXLeq5z6HvYEkiVRNn1XZLmnEB1JJ0rFRRNpKA0Ar
fxfu5BPq+murvCci/548pGGQR+6NA88+W77+LOMDS2cmlto2XDxLI2wtP8aSstLk/EF6SNKbvyOo
maLC7W3J46iwbpxbxWZaNGwhOJ9AEqEyK1BKEst6hgxHRmg97OlO7T3fHrYO+s7WHF9djGYoAa9x
OniHPu3GHYDTXdZm2UEyD6qTRrkO3KF6m5tPrp1tc8JgFCtpv3Nm2aGNYDzXwwdmQI5LZwCpoeCK
kqxunl2D1DItAf+3fN7snao1j1y+wZ81nfKx+2lkxAvQq+ZaSxB2J1rRnrKct4XJL2oBM31XLI3d
e+1uRpWdz4y5AWTH3O9CV4yXUPvVQM7yMLGWUDzlLYPGcRRhf8kStTyZ3aBA6Zgwl2chK2cktjGQ
cT9jNcUSObQvirXpwqdUbSccuXI3xfYcIBw4G2MIHMrGhOulJZSpybNRRNj5rnLyf2Vm3dg1ETKR
53lQi/BdxA5eLKcetrVCxJTeCvYt7S6TIxJoq1pWmBjA0j/MTHxZJSWJUITm1p7xe8SeDaXPJMSL
+JfGn1KV6fkMW7qbcAVNRv+R1BjlGVLkb5CBVuXymlUHKzfe6lrm22TA7DTCYmWgBfZodIqlUI0x
djjZDrG2GkxSdYKib3xSWRFFxSViFapHdBpfhT6pd82pV3P6UPSKjwgupEjVz3yeG44GWnejmoN2
FAfUlCvuE3Y0tP5YwsujA/1Km+S8b5qCAflEnEpdVR6qCq4M6WR7NhAPEtcl7ZyIrta0VjEOTWw7
dvC9oq2HT46gJeKBq4tGkczSK5+CRp3e2wYPkSG+E1VaN3sRUdVjlNPkUsvkDlGNE9YHdsUTo47B
OoSYDAOwotS3r4MwOBpgKSOZga3Q09Og4TBOPQTDO24/NHfnzNLlJ7ihS5ErOzbAyofXDt5atSgJ
Z/LcnJI8N0PndsZL9Kg178f0htmH+rGxW8DDSdf9coX4kU4IMyDxldfGoz8XLYhBkyi8eqAsb1xw
szpZlTpDISv6jGYZBsCVR+y74Ymz/hrFinG0aUEC8gTHIJym32HOPnNdymPoaWfdtLSAFAgKstBu
n6PWRDUEu5YEdtJmQFXOUf8vUaPnEYCXN9jD2kWMj21NrJ0hGTbahK5gbDZeCpwzaa3dWDWgJhFl
iJHPHVMPs93X0KiIjm6idJs56Xsp1PdehC6xSAOnS2rdSZq2dgzHXjqLOq+XbuwzdZR+7Pa/XW6P
G2wpfKoWyYSjs3e8ZjgUffQtRaL6wz7NEW4Uzjcpo8eml7tEjf8w8x9AKRBtNKnMvHPwzy34ezvk
erM8J7+Z6pDCtiyWpKaPRs7qHVrq1kM+0ns/RsuVP5QZInT71pl2/IzKClYujr9OvFrCO8am+EyE
g7Ssv4jB5J/m4OHIxUcjcnI/ERHmwdTgm0mxG5Ge/GzwD5Mmal5bQK524ah75Ki5L0jUC8KserTT
bCImMsilsXEf0M/j03mQjRrvgCe/WF3q8LrWR5WsO59DH4xw9hxTVz81CKjyXPmnK/GzaSlbmdYP
Tqt7nHR60EfFNen6J9dYTKu19VPNjN4N0T3l5b+iac7WJz9kxABgZej6EFheYhwVPhyeSydfKxjc
g7TlKu5ZgmHwcUo0DugffFaO8XoWFMlIeV9Rxh1z3flF596vyyUX02lDJihRDNq/Mh8hlm82VG+F
Ci0mGwe+ng4ypqqxYVVN3Pvew+WW4/7FBz8uWT4NPIpZXRlTkxyGLolIXUQAlVG/hbqi7NhaKvc8
49LD8bVNLVvftfPI+0uxECnzuJmxptKP2NUlxnji20bsrA1sT0sc08gpw8q5K3WQMQmmrA45wt4w
m08qvNl31Xrcx2WOyacYqOWNEqe1G97HqaBxMlPKDKhI727F0EpjsS4BdGyNoqHi8I4znBmZAofM
6pesVHrsc0+WjoXpE5/Rp4in4yDq9FqN6V+qNd+N6W7lOBKEqCNpG3oWbYOiTTC8yGuZk0vHQuEF
PIh7qGsNWdz8XmsSwlUIj30eBY33VzODe2EIcUYS+R7amOlbVtlZcTZoGlbewMysBGXSxclXp7Lk
ZMkP9EmFNRJVXCZouGzZCqAjVANxh2LeUI6F3cZbIFZ3A/fqug3HP0HYGn/N2Vfnxgoyt33qOgWQ
ilLfKTFZgCjxcczUH7QJiLSibiG6wNTBjSsqWlFyvKMPfSjo1yHGrbCkOVK7hAyZrMT9V4OZoWdg
Sxg1RNFPerPpkPWuJ62WO30YLHZD4tNmrLVrrT1dyrQ181B771NnO0W7MmqaD9osx1fqPCQ+TQlJ
4BRvhZJCVqqc5qpMernl3ODVszDQR/ZfUrvp2mGAsepd5hdDQR1H1KC3lZ4Ak6OlS4IZ3Uxuv3AW
7fqKPidKHax+IgEYZe1hLbPEoegnwHgm6bxl52V4JLCrrtxWEuEz1xLntqJuZr3mELSTG93pgNKq
ZcxXXezem9b4zC5amz8Sbv69zRmwAfKMy5QdDbixVN8XhVFv2NA8oqqDChX1xos1sj+UcUfnVBm4
kULrRVjjdIBz/DNO1bAfRHeuxDYso49EpreoFi8WTtwU1no6pgfLcD/iOXrHM4xB1kr5dkP74lr9
sHgcV4ONLsJtsMwJdIh9RN3T5pIg4BSqcqKhHMSxFyD7x7Q+AenDeUvzREbPBuPYGXTLNjY0JdCj
5Dv3FBLPbnoJvEkPYyeAcQzbziWbo8V95wp32xl2fRWlOLG/wRhv9TQOLeKDZUUfzqDRGPARpr6U
luRjqDqxb/kwT5taM54aA/ugE79Yk/tGxJTHDkFw86hLKBjRfeq29gYJ/pkHNpqnbD2HVCjtEm9o
eR5GN3dJ7bV/oip8K+3snC05clUFy8DqiKyfJ5KvAjt1riljR6zhmNKscAmAtFpeK8AOHcrVJJQn
C4NKF9I5iNzZgtfm2iZNcW3G6PBnM3saBW6rzNN28+IG5BQH0/oDLcoCZ4AuclKKt46/a6gDGzBx
axEJX6mQIVHmkMwkCtyg8A2ZvsAHVA56OqKdTZpuO+XNG2o1toaaV+A3gCuruRKnqu3uE05VmqQS
s8FMXm2m3otigjFiF2kwlioZ2cv1ZTlxvctD+lm16yiO2nWpDguhbUK+VB5DQnWvuasf1MXmkLVc
/5aHJmcfIfDDYXy0VJc5QdNOzBrJByWF7gTu2cekrQauqGk27fjmFnCIDW3OfYR4AREa5an09HzF
orqk/3U+ZBMHrbdwSuMls09Ljn3xzCHCURDBw0G7hStpsed4LiO/nIxqbhEXRJWSAqHtDDrL2pDH
KqZxYB6OLzW6Io7aGcUPpuo6ytuNnqmbduqupdAaLInZvitd3MWlFRC8k7A85MaTSftI601a9Ci/
PNorxQP2w2bZdwdG1FmjkD8rUKSLGTjnaOjtpmfHtYoddgGGVe80T6k2E4NbqqkQdUufzUc5ZPu4
MBl5uF5y0kElxEMYGDHB4knE8niQ2plUzefeifnBidT6wP3kgS3cRiKJg1leuGa8Q6SYO5MUiJX9
cLPyVU3FY8AnACXrLY60NQa91zy3he+EoI3K3jkUWVXvFEatrsmbRmUYscrF/VCUG7uAOevyL9ez
QbcXwoayotHbJFOmMR42NKBEE4gee5JXHEbpfqoK0LSWBWEVz3pW2R+lp/7VTcneOulpjZY7xL17
VgJCwGklMdjJTzrfBBUbVKbPKjdpNs3hzTLSJHAbRCrh6ALhruOf0dQfRV7Tr3Zk3SzcmjKI8YSt
TCP6zKoJf7VWW5tJTxoeXtilqljgOF2zN5NHMhMwjYlPOs+Qs+21msLRaqvUARFoU24x0+9LL9qm
bo0OIGRAkGKo5/YptQ3zPB4i+DckvTMq5Lw0ckW96+rwT0k9HehLZADKYBlrhiSSJ8nenAaiTl11
i7JDZ3tVvPKEwFXuhY0Mm9TrijzxgEdT7TXl7GEXfKrG2kFZbB3tsr1j5MNcr9J8TMap1dLv1F4y
TYXS+D20Ts6UoQzaRN4djwY91hIw5I54zWrkfCL7nCyKV0xip9L8rMOrllQfjFbLg1bYv45TgNhg
FUjxy/PY9Gu2zldmBE1g83Gps+P6rkbHkbsjxcOAfg+5iFEwWMtR4CwCd9ZfjfKEwtZcYSDYu2qI
zgLARZBLAWcyJLy2mMonxuvohDr7nxpZT5gitFNSa+dywvedRk0YxMa5GWaWIQgHNioPRjss83Dj
WahYXAQoP2+aBdmuh642hr0mh+9hKPSDwAGRRnVQhv2EPFmbtvj0NFSFGoHtNowgW6QagkxLBFyC
j8ou3nS7jIhK0G6DPp6sFu9HOCx/4nCCPTVRBqIHEwb9mN07n7lV4+1gUVg62drV8psyTefe8eCl
PJqoR/gaNhneewfZxXLsPOtSo9hJMb0YerLLRXPslNjdsyhEE4hCz3W3HANvgA7XSosgr5ct732s
bbWGgZ8J/Ong8vzXSR+uI3u8xkr2iY0U39fQfIeiowzhbNjVWfqWRankZ+eUSwjvmaGWrKNR4Foc
cYIBNz+PUb9vHcsOPtpUzfZWZZU4adBhqyg/Ne+GFu+lbCSY1wztdx1oVEQBctBiQ+2OsocDd7Rb
po+886E6ryIDIiZuVfB32tTv5qg56dgpVpbgZhexba0bpzmjySGVG+dkbrE0wkPOtsNDgMQs9LtQ
cu+E1udnNpLT2FhfdUJ761leEegShIxMxg6bUP5ah8uwB3EkM1uALtlRw6QMgWv+4OiQICoVivOm
3vaM27QOyU2XZouFcX5D+DVv2EXuh2Y8RZE0tpUHuwsW2Y4S4qlV7hgqX3p8F69G3cFw9nj6rFB7
y2Nl8mseJkZNLPtR5lSOce7YanhaXOxN4TAcgX/i9k5Ey2W9mKi60PWh3+P0xMG7uOy9vDvy8jKn
TOJfeI6sRKQCydJIN9SXFzWONxPLat4VOCmDRA3j8LEYjr6BA+7u2ta9ze34gQ/zeWZvQ0+Lah66
j+LW41NFdLsu+yHwBob3UWb9dW5295JfN22/ZpH2z2G9GxB4BWatLfnr4s6c7gOv0nHKGLaPrrIv
zScOrH6rsP6gGmPXgRBuA413XP/fB2C7qrzmS4G3sIGgckxqJ74obILJ0ECHVJhvdWT9ojalk9Td
x6SlmzkCW9PC5diLwTJvrLoqBmc/iMMguofofVsi0eGBTn31xxBjOsRGCYY/rFLqAgCKQ/c82ma9
bshn2FmjMgd2AqkpNPAwmKUGPVtr+3XcmgWH+r3Lq2rdSYW0eAsngQkXw2FMELnNIZ7naxq3yr7T
Tp6ElTy4xXPloGMihM5r3OgyJCHeHNuBS4xRs0gR9korPXmVGp5I17gwWGOQasD4skixxJfyGJXB
2I/EQp0TvoBfV+NbFlreCTOxqBkKTWVYIW9yWdw0o4OoS/6bnBYvDAqzUKZ3L3Zfarg3q3GgMAkp
TIt28jUHI8U8Gj9VpG/zmSF21erboTQvbcGRWNBEjnORUA3DJJoJDfHS/M/OuYwt54kiuwoGW77V
TESgEwRmJJCMx5DiOlGBTYYSvGqFd1ZsdW3PusO6aeaKVMPf0Eyaew4vD4T1u21m2hr4KF4bBboU
bEFQUKUDSD31LuSx4mUXa4LBirWeIo1NK9owLUwZjLBf9D2zY0tSlEGoKFqgq81a5lp/6qHe8JRo
6wTQElpYjGJ199SFClV2B9BeKhRtRV8Gmkjfeqp93yMZe8dD1eFNnp+rwaB9ChuyPxp5j0p5NCqH
JA42+7DpAjdjucUHtoqHgvuvbB4068tYwfuI9Hw3YLinl/kyijFdw/os4M0xq4+LL9dgDJ6zdEXi
3FPcJcASQzioPdp4FnKccb6oqIlVF8Ax4pJuo4TMdWj7BUAW64cNni30+WgP886oa2+b2+XgVyY0
rDJiOQZ4/D1pPLnNfhIPSD1mvZfOQR2Ik/ik91RXM/MH1diB1dIom2scqqb1GRew3+f5FGczWHlw
J2LAlTs74ymMqj3I9ng3GTMaOxUW+qC2Sznqci5EJ0UB+jFMLJgKnI2+RKWTsK/wdehNq9TBSBaP
BW83ETVw4JGIV2y+aNcRKeIrTCdqpTSTOCDLYevk7c8IXw/7L/kN5ATAMpDPTgYoXK0iNNbxa6c3
PzHEi6C0kwNrX/KBBwgH7HeV1ezm62wYcCx3nke2xaOKsGdbLpXSZBtqICLvrx2juyjiR+MId93P
5bmtvHc7FJEfMZgVtcBHNvDMaXqVb2sLnxg01CyQrbrOp/w8MUn1Udxz43ssVRGQDpBqt21jQrrz
hrdK1h9EXjTHTJfT2kuvWaKcixwczVTW2b7pC9dH10MFWfHfQr3OXr1M3Ez0xUh/uHnHhRmPGeya
IEzdzLTlzJomFAVFFLR90uyZioelsim0KVw6HgaqsOf8Xmt+2J0vh4ZG+y60ZSIP1SPJDpGbHkj9
kPw/V5Ofyq/a5GnoYRpkrAcdq9vNMo3Pg3T+IpOMV8Ux/9gLgBGKQ5DE3hovFT1Vq5D4TBZQAG2Z
o5L+p1Vg/DT6aVbxoRj5dz8tOQ/rvlcCKDaXell3oEh+xi53G8f03Mf6HjaG73jF1Sxaal7Uq1qj
fyljuhmku9QCL12JD0zdmJx2ghSiZBx2JDBdFGFD786twAQP7LMh3ZVzxsqN1jiSjyGJYd1aB7Xj
V82UjcxfcJKvldjcluAgCoQOcEoPguE606pDaosdYQv70o26NXRJO3sZSQBu3epljtyrMzgPYnXe
oArS18hDnq7TqYZ+wrKQTAhqZ/PguuFTrjc38PRHdar3/Si+M5rCDm0aNeYPVEJzW6nts50zl9Wx
GJWn5Z9bfsKuiE/CgeSPpyZTk38OSrjYyRHYq4ibvexT2nwjMb03tfECGBUNB5QIaUwvI64nwZxd
ZpQo5fxmedoLie/NaiqbX7I9dqU2PaMwvKle9EoqwVM/v2dGc3K18iKUj9bwTrZd3NW8/DN0jfCl
ntc491WMXiHjZXbH6RBfFWc62jWOOFMNUtTV6PBu4xy+g1rpcNImMvv/U8wX5JklCO+xjy0mdzXb
ZDF8VL190UeYhW2y41M5h/jnS8wTSvlADxFwpFygVYNivEOF25XtcDBx0IcVxiUSgHSv/86cZr/8
HCibzh4WiJF8EGRqgPard9FZjMqaXZxXPyNJz5pbIYzqwErg2ptY787VuSiqPVlN4L7ji1sxALOx
gpaD+wKs9Ta6xrrXEmjkuItVWHdD9JPHdNam7jumdYw8G2AE177FDysyKwOzgBpBUeu7VxAix1/I
8rqLYSNCzpzyVsz6CblcbKfPeaScBtPWiebLGWOn16JheQ2R5clL8uuo6xCU8KVrE/6B+NAkjLX5
E8Udv14vNYC7w3Ou42qtU/NlQUIMxnhUfjkVjrHtXgdeKYwgGb2aBw8enFBtuPie3CHoy+GJi+bT
GZVDUZfnmdlWMscoYrqPuTCeavfK53LMYvtJK72r0IefnmapnPvjAGqhw1nkLtZuebdbBr1WxMi3
921kUKXJUxKNqJKChg6qViXJb/Wr3s9X0yGFzEo2ArNH3NX76iU38pchErvZ1N6kuTeK+i9byorJ
2KUMTVl5eh6rpczax2gWhHsJy/EcGxMIAvMp1Ap12Tj6lOYsPGuIjcscnYU4bl8q7WRSACvUo98w
x14ZZViyguwYBqAizXT41Oq+SVFxzvt6DnEm5LHfCDYARZiTNv4x58zOSi8jtn3oOSV5tfZjP2mH
pQgxquSjq7+k7NGHuQidgbxQS6s/RHF8Wgn6FFagWWYShkftGTvqTi7exiJs7lZ1h9H8VKXjhm7/
2ir5qbCKe4SCtEsDw0jZrEb9Hdis1RrbWgIR1q3zZGis051HYuqH3u2vo1Xe4Fp8hkjQUKOsiOPY
0pPuYJinK51xKQl9K9XENMMeLKUZQV1iE/kSUZ4s38516g+M8qVn7NtZ2zpTdZ2U5sX0jPMia8Xb
4O1r11uBw5lckICq+JGm9Rwpw9lw1w6/UGuI17ZkLmn2/ijFtW9r1jgF2iGdlFJNe+Ras+tQFEtx
Y3UW4A761Dvu5bAM/+plvjYWQPGrmcqU9rI0bgz6V0NbPpEgfE2Ucq/wYkx9dzaV5BTy4kFXo0dA
cJHr9yJGEpXDbjaTTdJq50xDeQ1NpeQ8cQqPnX/1E7OAZNQfQvOk8Y2PtWK91YMBCrfdQUk60zMj
zfLdjo8jHDCdkKnhMaFdPoS0N3Y5oPKJZQutr4/okZtcg+yFFoLPIBsQ1PGjucZx8DCQtsmMUd1h
RmR/KiR7Yelu0w9E8MgY8bMjL2RLwOfM1mwZPr9G/H5qOm6H1Llw7D7rlrZ3IXVpuh2Az0ONGFiT
wVmLHSMzzqTE7YsefKmanNvyXqnunysFnf+Y+VqsUkRRt9q53JLTMqX61W2nU0f6yp7hG7GqcXsj
TAgDdZuV2yx5TVkJrmOv131h5hsjWxweelttLdug7GIt1Xuts5KskPzZa97dqMbOQ4pZYGnVw05Z
VtcpIiempMNbXdj3alQuEPGyjLYiA0u4aqcRZOk7A49z7w1EGfGFhPzVdXgTTcH7z8BGOEBrFHkn
iFbxIVlys2vO4EPlDJ39PF2yoVPXtdLi8pH6o5v1i6qBnKB4qTdhIZuVNtAtVBJyuxDyOdbmr6le
Ar17TAVFSP08ElPNf6aAuYYKfZ5abLAYcTUo0kKuIlxfZxKtusafcOgC+OUU8Ae8p5bhWes+Ud7j
DO6ZZcZHnQ1D3p4IlEREkt+kbdk8vzOU41kd9giW+DvoCXkxcsbFa+asr7MvrcHgguwV8ELimFh9
wv6u6+Kujob0Cfd0oHBvDNH/Mra+k4ilzJNx1uXzwBMS1IbCxL5D2m0wBo+nZIVxLzpMFWOqyPke
QK6ukgY+vN7AH3eEhZsczGyVjEdZ2emDKdq2N7vX1mmPAL4H3zToQEQyayw+CfuoUvcrxsu0suS8
SGmrCMBae80L7M2E7QJfBZKvl2zdIdev1IdTW5+do33Qt4KGzdLm4MprTpbsyq6b65jF9aYW1c3w
Fj6qC7m10LwP1+j/LbTVm2rtVaLaqAOZrJI+8KvjGjuHXfEEc+gVNdq9bGbabzv8m4DEp3MNPq6m
lxzTf6R64R0kMxR9P7Xr8D6HnYp/rz81MKqWfm8b1l65BcGKdLBzTol5HbvFGymhV9WRuzE0usCm
hagKQYCABa31xzSpTkXSH8IEscDAsmbVYqHCpdXqh44/7ZqcJJaaMQiGNHo4DWRd3YZdDT0K7mkQ
eghzKeErrfiztOS3s8No65olGCTZ34WVTQdSFf4GvpKfdqQ8CzM9RzPHgKkyBbfJL+FeiD6LiluM
wfadfUvpi1T8i6oc/bBi/+ipUiFnE0+EEluboeHmbUVN4kl2TehTdh3Nht92kblWMCFtcF8XPFD2
QWhOBoc9u2N7OAmaCLabxhO7tuiAFxSacfJnKSbR7Z+uoov9UqvjdwRz3Djrnrr10ODBX40pUr+S
2fVVTSDz50iv2FDc5f/COaluNQHPzTiEM+1pBGZxZ6DQP+m59jLgKmMug0e1azhKXKmQgFCYa2tS
N2ofDutY8MEV1I/CKteINCURABG9Y9/uSZSgf67+MdfzIcd8ic6Ogi7JK4pINmFYmfPNxEYjLgyw
Om3xyR9+XIN+uNSzlxKeGmI6xyIYIUVBL4hQ3IAwh8+NGDHOb0qhayPCrQMXFUz+K3nI2jYpfCvX
boMGT7Grhw3sAtg7qI7W3OLc9cXsriyFMy+xs2unnscmXliVOoRA3zKrF89uS+LhHLGFFJZB0Rnx
H3Mg05yWtq9rHDamlm2MvC9vQn5lNC2+jNt27TQ4syubNZExKG+I+w+GMVo7U0cbX2Y/JC7EXyjr
jhxASwkeqZi/iTWIJMsZprrsWZHHoSYCxW1pNipoflWYWMUFkAyInZIxfWizUrPtZFqncvTRLQbo
2ZpTXHMAET7+aeX2q9uXJ4Kp6zfdkm/YyHhWBzc9q2VBKCLbeDmZesAwrVxJB8pIYtoXg73g1uxQ
XsuGnPHpMqXkdaeZGcFZH5j5oR3C1e9NArY44j1G+ydDCmNTRl9cvUbQM0Z4V/Pi3VQr8giGYmfG
JEdNup2vi0z/bJoO37e3xvzWn+KtEXdsGWL93e7EozDZEEdTca4VwFayr3SWOLjkEz3Vt6qmxYFS
Z5tq4nX435JHALGa/iP/UfeHzOvXTh2e1JJIl6nTlLfRYTGjybo7ZfuaVbRf1M5VtuZLAcNxusc9
V5ZQXNbBQ93ssW+tpbSz3aiY20hTwQSZbGxRNVtWDntjtC58vVuEoYGO9xWky3ezZHARXM9IoXNR
XdnTM2J0WAxRyLU7gcnKXe647CXu3RsD8K7o7o1gk2PO43uqTij6qa2djggw2vULh/QLZIFbmHv1
usx5eKbpltVYwsVYXIEUPZKCuCI4ogJ33SoqHK51HY5RiEbB7lH3zeaFnvg0mtWmdpWPyPNSX89y
qCfdCO3HpnG163Nd1GRdwfvuFj17Y2YfOAp+l24DndXWQXiZSPepRH+yGseE/Iz2nOvut6uNf7n6
7hSC3cewsT1miP15KEuuxB58gQSbxLzqIAfUiyOejWhEbJMvUv+2R01FBGMRPlkQtBNjAu8fX5Gp
MF/8dBLjtaVRYA6iPJdLdHpSvKJAuzLxP+VWc2n7U5cxMhrSfA9ay2x27iA2JLw9LdOLhk3iJO9a
Y50LwdkdkhyG1nOuqvPyBZtwDGJHIVy0vTHmPDWljdcXM4Ts1OPcR2sUU2+tp/0l9h371XuicIjX
EBGpGvXnXnUfCM/Y/dQJjIAQdluPvhDRE5zufL459hH72Iumet+ygO1omGfgDefUmDGffHoTzhEi
CD1H/VLj9Ksx9I1Zhq9hjAC2grBLCXlLrfqbECfUR3X3i+rpWWndQKCXmJr2WhOE1TBBQ3fDgrWS
n+ZcnMfJfmoXfk6mgu/Bl5T8Qr9f3AjLsCotvzsp7oXn3jCCRKsARdsP0zSexCL/BctfBGny4/Ij
6WIJ4hlRxg8eu/zxX4aji7u1uRdzvoMFsdLb8oRUZY/6DdabHkgP37AnF1wJz2enZmlAvBSoh7Le
k7NxJwyNNPihUm4sZQFb2I8I6JaXzgGo1WcYEK/4rU6s91m+TS/1JBlZKL5QkGLa6kPVME+o2fyp
tL9o/PwpkTtTy98mxmHhpxYxZCwtep5ITxkCgrSz7ZZbwWw/2hg2WZdw7shtv9SZo31y2vyixwyn
HK4wTZAB+Tmp7rVMi183s35khdU1RcJepsc+7tstjKWfQTJJy4kiteKINADrNSrqh5Ow9qs99v2F
ea+E9Vtk2SuKi/ey2btd9qhw/rB+Vb/KpvbzPnxBO+cSjDn/VrV4ymvk/FMV/cHS3fWeCT8FKEXr
zq9GZ5Me8ZJzY6xoNyo0mAxPGfa7PM5Nq7HR6G8j0k+ry+64A2UwJfHrULp4NGe0AtOvgJZVlDo4
ZSXZRbp+Ef2C80GkHdON9FTtK6SRWzuPX6uMkrouwtc4M38NWMuaG25dUH5SRQtt9liHskRePR1o
AR/2WHmSoAwNJ0jrvXtR+QHqK0nr9UQwGKKmRxyjtFi+Vgyl2KOOrlwOkNS0R38YWV0mXni2on+e
zpbJ+h9mZ4+7Cc7IGoABeUP6Qs/wtFXzAC3/LC0EexqI/4KpdIc8CBdAwwvHuiZEJFir9HtlwQkS
0ZYmdAiLqovGo3qA6j6NOW28k6BeV7gnsZwSp14Zz2YUvxaoVPKEt63oXOm3nmC5xr8ZZS+0Hxrm
LUQPMqUoMk0Eo1oTvfOC3EeZnQ0rN3kU+ARy27sryNATFd9V3FZHp8o2CqTd3uQdBBH3lOTduhCL
0tICGBenfO5Uz2rHdAKY671dlima6Wx6J/uEbOy7Md/RCOGYzPO07q3/GDuTJceRLMv+SkisG1kA
FIACJZW5MM6jkTTa4LGB+GCOeZ7x9X2UHp2RWSVS0huKgaTTzUgQ+vS9c+/FWa+LGaUG9decQM4F
2YE/O+ltjNj8MiXmh1VUr1USLnv+wIUYEDOl8QaXiyOIsgHSFH0Jabfxuw28Z5q5MwPmgrHuHdlV
3sawA43QctyY7Ncx2Ntx9CWX+afUw+9tOu2NpnwO5PCyrBpFj1HRoiTjvcl9+P6uAcZpQS8wn3oa
JPrARmC65vkR7FW4ZTFHE6aV1wzbd0Kg7CejtEKGE6yVGJFODgJWKVgBhpZ2hfPGdeWN1tMlCBjI
eh4Ef8zJ1g/NNsurV29sFpHEktSslGLJoy7xNFxmhDjHwTYs5LvmZV+iPpN0RvlTB95dxvJGBWDY
GdqHnlCxt5gYWvmnVyvbClZ4FrnXvJoQKMICy3rraCvD0LAAz09D1ElyFyKaBVjrhPr4Pufmuxyr
a0xrsSJdQY8dmi1VaTxptsq7FgtWjY8yIczWmeBeUhgvUxg/AW3YLOGvZjErfHIj89CDcfYxrc+p
+IjIgYG8vziBjX6sDm54XSBoYBLkDXI/lWAl0cDW9KmPmksRaN/CSWfEYlykPV88Ozlozsoqsue4
jE9jkzz3g45tRr4u8YqaxHRrDaxBWvfbHAPAhVGwT4b6ubbZY9fpfLQCnBm6oXgJdMzxzFVQOD/m
oBuwckMmGUr2YA3eVrgZwJvc8AI79Znz07PMc5Jbb2bQv7mDdgSsXIFfrbSyvNsMy01ruPcWDl60
eNOyvbDZAmAbuq+D3FlDdp304aZrwZbpNEsmZ23FckSGbGfyiU2c8JHFaOyQzMx4PQhnRqWJltG/
m+9NXO30ooZ56rdmsedCf/N6Cv66YZjQ1ccyLp8rZaMVRbj4N3hAF8RxoM9KX03P/dnG9h91pN29
4lsSgvxa6S0o+ksY+Vt/FFf6/OtsnJeQPCtbdMuwUT65DVUdOQbpp1FHn9gjBDhN2n8wed1Y5ryi
1X0vCdS2Dm6ZXUxUQk8Dzkh2jxiyLqYlaYOww/1nqHlKqeV8lK48+DJfu2CJQJj71C42A/umEEJ/
bMprXE7PVVbguDCELCMLn3F6pQWMOzib51NCw9/x4o+QiPanrNFXMwo5zp8WG0vGLje+8dWTbWLF
aVv7rJiuwpGHIaGr1xKD0Mzu3Zqsc2o499jRN25ovRLN8i0WFiKi/o1BE4WahSNgr9lbyuqN2Va3
jj9+LLl0Wq5+dtjFma2SPHunGpcU/JYyUv605KPDQKUVQLp8tbIyO8mO2Akp2YPPDGa8C5QvrFtb
cYXSXqfeuldF+OrHDFhlKbCN4IMa+x3tKOhgedUJcnqF6EE0UVvY/MIz4hxD+8NvGeil1YsM202Y
g3VxaSuXdtR9zjiab7WxeQsLYS7KHqDHrvDB62Jt48TRfa5xD+xml2wmZ940g/9syqDekSm3rfKU
7r2fZmsmqrd4QkQ1MrkiGicWhxrIwiwH45tVGO6TVYY7X2/9JSNEi19bqzZVvxGaFS+jtArvVtiF
z1Dap8eRi/XBS3ah23wU9myfRPlz6Mfg7jSyxaaI7IvHYeujtG6wIeLylQZ32aLiyCUhi5jZ65FH
lrGlvQBs6uwg7HYfDw2HVTNt6hBz4Xb+4gRdtbf+eeNxTVtNGc6AmvfhZ+A7fz32eCrSV2ixXuVF
4ynx5z8Npog7/zp+PNyF2NuMeNbHKAzoDdfl3rZdbhj8Efkt3/w6Z1XTSiyfIeVK7F6U+bN6Xuu3
bBRS0I3KHIv948YlcGw3kqyreiY0UUMcY/bkstV7FPZ/3vy6D3NjOJJh+7j/cdevf/E4phpIl1ge
84aMLvL8f33o8boigqWbC8z1qUZGiypuYDr6ksbYK9WkvhiG+EETfS2LnCyFyXS3OkYI+HV6DGOf
u74GNa/Q7PVsyxa9N/ZYJyGDcdr6iIsMKFbKgNn93rDxOtRmXB5S2P4FnsZYlb/IiW80c8uYlU91
g6k9Yhy16C5ZOzrN8bLNtWvmBtPSDz3gP/IDlrKDuY+boll3dFtvxGJ818ppL4YhATqhS+URnHaI
iFU5ZqHHqFnTVpCy8WEgs/TQxiXIHP84Io+PfiMZL7Oz5vtdowjjulpN7+QY9stJNZomxoqbCEHa
JuwaJJ8z18mAZkyDE1w5syEymbnBwBJfZBzMnuaCrpSGOtFxKfzophyYz5bSqVaBVAhoJyIcomAO
ZYDbT2Ln66k0QfCU7yqMw7RLu3FY0qKBvPAQb4xR9hI1qHPakhaU0ch0WXHROVJRW5wxtVmZZ6xh
EUQZ1UcijfIoSWE4uhORhBp7ioBkoQuwnnEembNKe5IfTUW3zH4fsfe9UENpGw+mjh1x4Z7y3GHD
3+BhqgKfyVCzmnUyMth2hRGcxzb8gX8hU0hr3HJekusXMexJ21a/YPflrUpUzIipdExlaGYsHTPO
79pHkxtRiOgRugnfLj6RiJgk3oJVY4XuwlZuHvVENupgy4Pe9s5GI152X1qGf/AC6a6rwU73DEO2
WHpEh1iY2dKtyfr2Bjcg+YAJ1hQDgoH0U96mjvs1BtaY2iMf2LH0jPKNvCF2KGER7xqCJTQj41RR
bi9OxugDksIv7fSI5yA80jAZCNuQxtjJnG9dyogPx/yaMW/uiQu71Vrt3Bu/XE5NEd66RrPvUsIA
tkRQZbr+TFXWvga+9qSXKz2hbzJGTKELKwwQ3SADqOniUBc2NewM1qy+4RTb0LCzi1YWr+IHnvra
ySiENz+1ieDHyPpw2FVOtPRtwVCOUJyyfxKl4xxHD/Da9BK50YcUCzmrdOFNR20RmUkOlsCkwy+a
ZJ3VDJ3tOaBg09345ohHkkn8M5MWqc4utgfs14k0MUb7xS9m1iORGYADHM4ItjdhqHKDSCZ/6azU
vMyyXz0ejNvonXMrOOJj+yXKZ/urZDLPae3ETGZpiaYGAXM+I9UrnetvtFf4ZhHBfBqCOHgl5SBf
OE0pd49DBtQagirLWU2syWw9CnLX3GQ6VO5wdueCUFquXU/ojKY/Qgp1rhnTrTfjdzB9Php3nD6G
EttHh2AsMyDg1rWBX9Bz1Gl59ftCPwxCP9Ev6A+JFveHx09MwbmSgUeXUSxeG3JxXmPnPaNGSmZT
UGMRMUrp+iPtGTJHcBvnRNoFkTiVTbCekLt6YBtX+9PCMtP85fEqMT56jyOtJBZMYzu00gZMeDR0
Vy+Pn/KmSH/9pGmatZQSiH6yC2c9ORCiwmVqhr1rylKcD2+SfboXDlctyOIfClqcyMF4R5ON6ELo
294ozFOvxsFTMWdcTjRC2O25AH4AmEGVcbfwNMZYyjC+aCO7Pww0bVIyTI9Gjvfm1EZ97azwvS6c
6qDZeLKEyphljpNfd5VmbS8HSnjsHKCNl5acjMPjxhZTfrD6jRsM1AEBjL2Xd9UzbNyw1QLihAfN
LBdEYonX3Jz4KdCjCx3ojuESJip0shEBGa9hKGmFpzJdGzEjInuM9dUQohwK6Uuveg3KwU5bHM7n
sFKaA2bj+XHw2vjuu3146GokSrX69KRk89x2bN8E2M1iTC1835CRfkc84C/YsVcHr0/VAnz1wzQ5
6fbAV6OVMWK62tqKRlkPN86qy0AnBi0HuHP6UyYb/ZqqKHIlP+51516QcPak9fSsEtJObS3C0Zbt
QuDNzbOJUmdb2HwWEQ2kLIiuumU6m5qgjp3onbNlaePFiXdRNF5kPZsfXUaFGLRNv+gqDFJTywuw
ZyHh2oLpWOs+8/nA7tNtVNr6my7QbTFFmQ/VaOmbhgwNgnVsfU1Cqc4YUtc0/nbNoGBApuRifHuN
qzpd2W5CShOVIh6UnX9osg5fcs+kkRV4YbVGfYig2vPLTUiN/+4N7TqRonsxXCJDyxE57+Nu0Gpi
iwVNQqtK3+thijdzngXrKp752sXEBTF/uGpDOn7PG/fXD8G/3pM75jnr/f7atSrawUcBgobuW9+P
DkwvwMpTpoof5fy1qvN83EJeztuqH7VL0LLu11k5fQOcXRQzZA4c+s+20eqzlYm9HeXWaXSZDfak
MS0q5BHLoajwgiOUbIMMe1zWOgbkEfNzFKaQyxZ2MU3NuE8XjsANJnX3fqpVK4sG9deC8mHwym8a
ZsdsJ1XfyaFT69KjvTvtaJFiRBs4Vg5aRVnT7sy/IlFZZ4Rj7aWwZuANHOYWDJUJUewzHf1X226D
jkBVddSHMeGpdUFLQMldx7Qe1r7swXnKqj4aEZpT2z12aG7x5hX4hzP1nvuIXNdsEMvZIEi319bI
SUwkG+68wO0D4Eflxc09QwBYxKVbZN0PL5p+TJ2WfRQuPZtcC8SNKl1wSUy0k+o509L117lraavc
1+iQsIFy6qD/1tnDZlIU1tCj6qrEcGCCop8yQ+fGLozT43CSAuWREQBTzvGx9Rlz9EX9YjcoWie6
9I8jfYbXyhKNotj2adEBi+hMEoi2zZJ92YbxohTO3XcqYE8kBOjd8HB+HOJjEa6YjGHOxhSpIekH
xbxWYthbq8RBrgZWInej6fsbfOtTFUwzkEWm33FTVdYFSY0dptasSw9FhVlW4cqPMXkbsW46oj3N
1tRRpRh3mEURRc2HsPB7w2VkSwlBbf3k2T5cHsldy6G38505l/nSdir3D2BxHG0a5y7NqkVUo6MV
8ux42/Oq0A/baIy7T98UWPy5lnlEdfU+DlV/MHMbQHMW2jvMv8p2B8mi+Rh8jJjymjrnkQic8grm
/4JRQvBh+Vm1NUaXmlRF1zUs7ZgEhjpvQ7glLrK6hczhbjlxLuvG8sPl477HDQIXxi26le5j9ZQA
kGBnGS49f5pzlVIvs2MPX0wgCPgg1NTU3NUhaJiGsH1lC8wUFAolaF8dnPZPsYXcaqi8QxVg5O7n
GZdEk3ZBPmfzMrUacelye6JriayFb4nLYmcEFpvT8V1gab+S9EYvJmYRl0TSykMy+mQNlvuDqqx9
7/XCZPMfOSenG5e6jYnAGJfinUspjUj+iLM/aN0bbOMUqN3oEHwNW5cxq0lRWkeNtrMFSq8xwCZj
AilZxVqbHid63stBkptTejQvBmY165Zc4zWunPISIIfkt2VcR3FR2XmGBYFrHOQwE52bdTUJ5phA
MwuAwu0hoGs45HVsolH2p1nH4YH3zctltG4hir9FZhic2mn6aeQyPVk1u1looLXtQu/ERTy9+A00
sTZlV9ERaD1lcoeCj2twLXudKw6N33CA7IsFDbMBjxUnEtq6D8bizOBh3tENesGYqL1ghiAwkGG2
MHfWh0cp+MXXpufQT7DeaZE3NUPX7rxW4qzQT9OS/RnByZ3Mt8Ysyg375zshnB2mxnnGDNnAfQbn
ouL8+K/wRMMjW4Zi/Sg8Ta/7FnfoJyhx00Nbsetpmyr6MK3s0Im+vEqfxnKD7nZbgTPp1SQuXsNq
IjNxYFZDg8XBGLMNh++6nPwtnMNXkWfjCTUAicOZuQ5SAkZLob9p7RBsE98/JSPzTTJWz+WPDOcl
n1n2TVAckZOuXUJ7hdNv8tlhfdTFiEqaAS/MSdbNs/DCXRsufZcwwKdIjzda65IiR1hNUCB1sjoK
Jbut3begI0OUsWezsWe8yKfBOTJSylYaKaCbwbBX7A5fpSWLl3IcihUa13w3pqozwih+ongwRYqq
PMasZQgye+tWY4/3hWatkJKwHx18cWJnS9YVPneL1CNGG5v5rRaVeCV2xnQaamcz19V06Yw9Jrpw
1jRxzI440bSC5SrSCRWP2pjgEkOHqh7vYzgAOYVWuK7rdj1bPdFvOhWyoydK5VxMZzVlyXXxaiq0
s+wZFYaY5OMUcimtiGYjZA2Kda051DWYa5Pm7nKeBmNLeUID342e67DmEqUrKW+CzkXWXoQFMDCk
pFd7HGuieHJBYlrUNCvDM6IlFum0IrB6WVZTIldjHo4nUSTYRpAxw1piy6uXeKesoEw2y5LQ7BlC
NB/HDUPw+Cj8oQF6UKg+9ifvAl80szTTk2ybFG6MeVQlU7lvbBeBwCz2XmTdWsw5To8bKb3kgFW4
dRjZmnYdGwgLmnHhePjP62A3S71AT9NmLl9FwosyWR5LJ6pfas65XnE/Ra2BOeDftGRVjVcpcpCv
rGx9VqyHvGfb1iKUafN4gOlI1+iOjNVw/0HYvDj73VuT0CJaFVYTfsEz8ouBgcMCq6VoNVRhfhcz
lipmbM6bySHRrnSrw2S033of/VvRsGBm6sbi0qH1CR+ORgJHoIdIahOn2TCSxaLAy/S3SLbyxMjX
PTkyzRZt1ntL/AnrI5uQ+qiJzF2FDmFjZB3lt9FjdKKzitjqqlr0qD4er/m4sUrzD2bAJaEjXHox
uSYIIz2k8awBrLM1HcbIOZCDs55BC1aB1gzLumv40vX6eEC8iitJudEGJznl5prYordaZG9UPdFd
L6T7JAsE2QNkXOcJuutzF129ITQ3dmQOhykr9oi5cTevDIkOMJ1h6wSVteHOuzge/RMuol+CXow4
LLXNjhaIfA/N6USAhoJAZxBRIz9WaCConObr46a0OofedXhuByu6FuixmS5doqnLLsJeZoEjdqIL
/ugnkZ0eN0BOSBLIFEMDDh1P7M64zmN20Ugss63T+m+8i8mRKglLWEqUpwIMd5ir/JykxbgJcTpa
zEYZXiJLn3dOzVnXO1eDs/stBgte4HTDDA2dzjrJkTRUI8bKVtZi+e5m/HeolzbwKNYZySJsMVmP
wWQdogAe1SxGxotgxs/Vt4JG4KluiFd3BAZIiS2CTSmNdteNpFnwltJJT9qV1+ovHUq2tfDHYSNI
vFyXef2RySxECVrDSIbx2W4r6srkybeS4BwM1ptOCtHKGDXaV6NRnWGDkn04bRJDmDsrpyMLO1Fv
8qg3V4WTfOccy/YWfWJ6yK++RjBsN6Lq1fuZq6OV7K0ZOroJhbMgBw5EQ1bxBoWrvTd1M15h8ZEt
MXAzGV5604eo41ccH/vdOGrKN2JA5olyocP45WSn88doJSU1zdQsfZkRg+liYAD7XiGX7Q707Yzr
LG1vP9TlLeiJeDWn0dl4gXtCRTMctVFrdgT1IJoTvoZjNhfP0u2DLTxJsqjQbGuFNlyzpno1Ixy6
UqT1aylYAiYTGBptCTJLA0uKPBb7qU9KHN708a3tvaee5XrZUtSsRtbUi2aV1aIMPQa7sv5EkTXc
fGeCZIiicn5uxm7dzVRMeWqxM0RV0RKvtTJd+cUBj31GUEbaUbfqYtxM6P/ssReVT7Lu63WEFDoo
w2YPWDF70W7AmfRJ1044vB+ygWrMHAocDa0PzUc0CuSlIpli/IpBWRawAPq18jKVh+g3z1Gd0t5N
CpxyBsJP+sK9kY5C6BCzb7w1TCA0R3pHQtmZ5DGLAIwT4XGGxq2nc57HxlUw8sSBIT0apPyISjOO
dlV8YC4abYKu2ICAEaTaG6dKb3iLsCO9ouV7tpvnLsAYv2nxsJ+a/jlwnjMHAHaMLVQaPq4nUJHt
SlNxutjSaAeDblKRHR8XNa/tDkM1Y+erKoQqV9kL7Ne22J68tNmUHaX3A5vH+PA4GLuSBCrdWusj
rq7sAQ8R5/Mushu5SzPxvfdRi1WuseoceOiY8cNicLVwQ81anWB+vac0g9pXUbhhbbQgXBggGDRY
dnkGkjFk8fwUjSL60CzKJC3mDEefkd/6PFhSSmvfLX2Rz7m3T7FV/tWr07zc2zlzfzKx6AJsxlkX
ConPqWSipWxvZrN1vtW4lpmdOI7K/Ekk4lr1wx9ORWehCK1gRSsY2kXQdIh3RUfqQKkqNzLUFwwN
56XbV/kyA4BGmrD0Yw0vpXAM19rAGZwRWN8N+YLh4YAM3QPabHYynqJVjvI2jo8Znbsre48QgxNZ
rEAUWNmYxhB5P3nHoShJU2wVqJe0+1Gfs4PuQd491meisjeDFIKORc3iGiXjpu1LnBmnYdhJl4FA
48sSyszJP1g5joJ5NtO/9KCrRV0wzV44kkzlyOzFAaqIEVECBaClNtRMbdo7GnMXI667s2g1lFlp
GbBVI4MS+XOz8pyWHNMMV+3Q7JETacuE9tu+yApsz17lHGyw76oubddGtGSz28i2Coc/wourhC66
nyfrKSuRw4btBL9V4ZEa+0Ww6PrkvR0TuoE15nERBpVpwegmRU1GjxZ125BB59Ex2gU19V3EHhSh
PFNJDIOePa2/Mn8udpEb3oMAGrvxfdp+lbXr/QhbrIl+hZZmBTKlsMVsqjpADxu4oRsX1yzdfQfp
uO5TVyyrOI9XLQnue2ASZBV9a2GKSZZCZ8OTjOF8pkkYXwamp6PJXmoMMNvDTOe5yMdu16v1ox37
vVvWNNh9F37Y1UkKUR+hG8/Olnil9ZwG7cHIvj5KmEHe5wEzaXPMNmT6bDtnkms55GLDEB78289+
xCVmvZPuvWDQgZOdLHYlxZ0hJ6QJMwp9RigN12PyF/1cGeJvx8glTgo1/hpb8XBlVR4sNsDO0jEK
7zmg8j1aUbCuezM8DjiXIJicbDYIHoa0quEtPXZDg5H6J63fOTrb7Q6N7xJSYTpMxzEsvYs+ffL9
mNBglCdXhs6B9iIKNJtQ0xZTiRUjP0RXNKADDFi6XVwz+n/0EYOSQU2Td18ErLDjj/kpNInj+HVj
yHE5tvBCsz2ds9rrdo7nGqfA079mA+oMi9E4TlSt5JMp/J1RYxFmMpx4LtmJs97StDWQvGNgQ8j1
o9yiAmt3sQPQ4gZEMkcBYxwGI+1OY6rzpEWE1uG7DW8m2SCrZVrI964qp6PpjFdTI80VNr5eyKq0
zgxerXMn8AUn4ZXOB/4sm2Ym3MdJh+qSKxejObvBvY3Hx7UNUZ0tZPT0+2//8Y//+o/v438GnwWO
D8x18uYf/8Xx94KciSgI2/92+I97QSsre/ybfz7n3//FP07Rd1pWxc/2f33W5rM4f80+m//+JPXb
/POV+d///O2WX9uv/3awyrFUna7dZz3dPhvQ3sdvwd+hnvn/++Bvn49XuU/l599//150Ofv12ydR
Gfnvfz60+/H33w3TeLxRv94n9fp/Pqj+gL//vqu/Jv/j6Z/g1n//3XL/5hiep0shPcPWhccLDZ/q
EeH+zWNWKlxXdwzbFJb1+2/Iv9uQh+TfhHR1Sxdo8kxd6uL335qiUw+Z3t94Ogw7ogrPc3TP+v3/
/dn/9vH99XH+llPtFhE1s3ph4fz+W/nrc1Z/GMeexdTZNYWkmDGEoR7//vUW5QHPN/5PSkDWQEcv
X0KILVrL9y99M6416qzT7HZojOsUURzu7BPSWG2kLJXXYWzLlVNbyR01Era/hnuQXVg895jRrnUR
i11gmzZQB/Lp1O6eNDP2iVPCAksmfr6TrYUxl6VXNw+EiwtxZP3gAjfBUHxacBqoz/vXmiYEg0HZ
Yt/G8HeeuvG5CXRnkdENfWmn4jnNpvPsB91Ha9YsOQY9DwIlz8H8HAnD2AfACluPxtFMNtuqLNz4
YLYWfQ1cHs4kc2yMSNCKT+A/cg+i3W4EfjS+4HIFdrsm6yp+zbCu0Mie/dFnHbI/3X5Pa/9QYPvF
9bKlqMbC5GZoYXATzKtWdLPJNPGaBFez6RUj+H4vc6de1eiIv/bNLok8+w+NHKclmoFXJ4hrJYFM
r3aXvhiEkB86WiobKlZii90+u1bqQaf+YYSGyVC4s/amUyiMCXu2AIsqDFwc0seJ7bAGMmVycvZC
TqtV4jNAkLhB7somd5ixWtvccWl9acJYsTceVjl+IUjJnBLNT19ilQWOZtjrsQ6qSzjbOPcmDjFu
xLeuoR6AfWhac+62+79u4tBs971BkYDLdbWJQtrmE786NJhs9viy6/QFEsYSesUhNnT7tKy+9HHa
qfwnFk2LPSvDIm+Tc33du3nyw4zm4TpbMLwoKKIdDj1cB9V9vm/+1EJarIbQBcB8zLKK2A47yRcS
QkhC6zTkVrzMDQKIEQI2ClvNwWKS9KVkNUjEe4Hb1WfmTi9GgDsil4GZ+DuWn9SzjgSFU2COTbUC
FWDaqspMkEB3MRRxw7sMY/24MRMkAblDqHsU14g+gqi9V67jo1H67o5Gcx+xt5sdOb0YqO3o1phX
27Nrot60M3S/8wwR0q29ogjoR/beaRD0+6Y89tcBYP1piiXoWlKuIYOHgxsEf96gnuf7MtEGitJh
Y/RZpBR6M/Nrxv1EQeI2+l4rDMBUQECn0IBYQQLMRV+4jGgbkA6DchGUABt/oAKFF8wKNMCsDKAK
9sBVEEKucIRQgQmVQhQqBStQBdeg+wAMBiSDUEhDYB4chTi0CnZAIqltoMjWJRxEaWKjq9F2mpoS
uMdt041jFSOtWacneeTd9uC8ifXghWAs8C4jCx3qolD4Bb6Ux1EBGbpCM3oFaSBPXDLLD4++Ajio
zXp060AdQTXtNSiPXuEeiQI/XIWAjAoG0RQWgvB8wufZuwb+RDkfmGjRY+bvgMvxZCF1SVHHuAo1
iWFO6P0SghOh3wJGaRWWEsGnOOn3XuEqgwJXSggWPFT6DcaTzDYeeIsCXdKIjivgiwEBEyoUxlVQ
DOEKaxNKRle4DOYjS0Rp2cukUJoAh1tqnRXFRLXMH7xNyoRhT6aA0kU+iJxOwTm5wnT+5aFIgT6P
48BTaA+Mz193Pe5P1DMe9/16sUmhQi5IzM6JymL/uEHO3TP+r8jmU8BRreCioII6evzUJbgWwvxZ
b4YpvZWR6sBK6nm9LCGYvPnaK6RpUOyTrYipQgFQiO1gn/46fjxsPigpqZ70eORxoymcSoermuGr
GPpZq78eezy1m79g0EaRNc3TpqeMe6nMEIOACCO/gDnIPfQ778VcxEQ87ujYIPdTSJjbsGbYAsdD
3trgLoqs3Ex60C0fh7P9cybK/gSIfEK72oFGR0QT3PsyP+FSQOqAOgL3UlmsmwL3E1rRtoUkHVTN
hlljyuVCWYCxNfBsqQLbJoZni0TBbmANpGmDv9UKhAsh4rKwrFFB+8+aguUwh3bPuLKiW43ulgLq
CPejMQRjhz0wlmlT86Yr/M6Bw2sUkBcpNM+F0bMVrBdD7anWC5HTJFgroE9XaJ+hIL9RXh1GuWR+
UZQDATYSHJBxGCOU8HWGE8zgBQe4wU4BhLLRLjVEIYXAkwthmEMaImSDPVLwYb/FIeZDtQF4GeDE
CEoxV7iiLJY29CJELU+CZ8Rb7WbANw5wjk2EM5KZBCnQ7luiUEg6Yd/4gr8mMJIZrKQNM9nCTnYw
lKOCKS2oyhy60oWyhAiiB00Du4S/jLA5fepIaazPeGshBSdM0SEL1bX1jzHGixjBuYQv05szMBJr
8odDlsKCAdRz2tZXo5fXAH/5MqwwLC9xJGpxJML8BWo0hR6NFEYKHv7pqIIFvtRRoOkIcYrTe/Lk
waDqsKgVMHJ7t9lhSThVnFr/IO1LAbloFhXMCXQN1hrBtzpwrmhXaWXPbENVw8e+pr22DfLxwvb3
ljJq8otvDdSsehmhKFoTwyuF1UJ6rmIF2tYKuUVX/+xZ5RHX4yXQNNldTncTMIGwugbMbgu7a9fG
PYXlTdnvzrC9KYzveGAYjxsAn4sCgCUksAURjD8IvjPMy6poSyf/Rl/xGiR7InuItp5ZlIv+kln3
GZ3OU6dNdwfyOKjKO4wX0zlSyyCTBYRyCqnsQyzjffqT0E9KmlsDz4wn0D5SgLNQqDPfMkb30M+t
uQL2XvUw0baCo4ENcIAHCkvhpiP4aV2B1AVEdQdZPUNYS57VNvka+PTeDtFzP0IDQWIHktiA5ODC
ac/w2liHbkv47QGO28FzDqp7hu72obylwr0ZPX2SNnmTCgS3LZ7kzFuk9R8xC1/cGVu90w+F0yJW
bkDCSPt7Mr3p54h00WGDjv4Qbz1TGz/wo+W6grmNAbjUiMfsTV/1nvkl5x3UodgjaHYNqr1RePuo
QHdBV8MWHv5CK6Ovtl0mFvMwLjr4+Gbiq+VDzBeQ8w4EvQFJj/Pfh6nQek9B9rBmCrmnv0FShg+F
D43PJMditqAQ/cBnZRIK248VwO9D8ucQ/WjItgmEv69Q/1BB/yn0fz6nb9kAr4dvqhIHzEomgAnm
+CQJ41ECgkJJCXD1WZRoC2olMnDozvioDlolPxiVEIFw3eCpVOKEHiJBiRUaJVsYHwIGJWWAbR9e
TNQNHSoHF7VDgeoBRPjLFOyZ0b3SR33FoWp8KlFJJKglCJhJniz0E5ESUuBzRF46yJalRBYmaoss
pnZFfDEoGUaNHsNGlzGjz2Bw8qWX6DXQbWAYQYgASo4eRcdgc8braDwsJfbwlOxDR/8xoAMplCCk
QRnioRAxlFSkwK5QSUdGJSLJlZwEs68VGpMzTiI50Ev23UV5QjbiIVZSFKrqRYY2JQsRqVg2cpWp
S04j+hUTHYutBC1UsKjElMiF0w79QnInKG/RKBkMgoFuQQB7+5SjkbHRykxoZsBESEtSMhoXPc2k
hDUFChtdKW2U5KZS4hsTFU6BGqdSshwUmQtUrHtfCXY6Jd2hHDiaNhCUEvWwK3qp3wFh+GTQ/EA5
AuwqGZCLHshRwiCQA1W4/4hRDI1KOpQoERG9cDSuoFERZWeEzihSgqPZrN4R0KxilEi1ypjIv+jo
k3QlVJqUZCkoOdnQMKVomWwlauqVvMlD52Sid7LQPanXqtBBlUoQhdPOq4ZCalBSqQjNFNl7xJgi
ogpN81mgqsqVvKpFZ4XnDuz5vBnRX83osIIJQZaDMmtiBpuxR6hRbHkotzDUrjEmYyVC0pUpcVfS
3S20XmIeX2cl/hpQgbWowWZUYZmSh1lddY7C8bNUwjFYo3uBksxDURZg1vikR9F7HO2iPv7Ae+8V
S8rPPjZvLUFOrpKmDU6G55396qBZy5iqjkrEZig1m5K11ejbZjfY+G119tC90QxFe+Jcqo+QNFRX
ybtDak33/7J3ZkuNM2m3viJ1KDXrFDxPYMBAcaKgqK80D6lZuvr9pOj+qrtj74j9n/8H5cLWgG1s
Zeb7rvUs3HKBY50G3HMCQUiNm45OyV2Du85VNjsu9MRnY7wrlQXPUGa8gG/2vGPof51x6oUuE3X3
L/wEHx4wqjua7nqHtXXky+Jbwwu8Ot4G94IS7+RG+i3GEUipb6XV2cqZvbc0SX7Ri3yytPbXvKFJ
9uQLua96MGH2TJauX9OKiCjlGgbItMBdBS293ob2G5D7E1m96F+yndsBk1M2xg4/Y4QCFa1MuQLF
sFImzDT+4vuRrzKckJ6yRAZ4I+9cZZPsXOfa4ZtE+ftT0zFSgjEgYwNvJV/ETE1Y+A5OOC9tHJil
PXxkgV3dyTm+b6X9W2KB0RE9zbW/MvFwCryctTJ1xnb1M0yvhTJ7+sr2ycr3VuEDnfGDKhMmtOGv
cZbXsP3kF16GODsPg3PODTAtVQh2pnop0pOei2tns9435ETsdsvIQqgIfxSSHZJIe2tUnYFguTug
yAhQk/Sd9RQBYL8D33g1+2htRMZxHrTyTr3VBnXmNGmvbRbtJg8tTRfRFcWujW/Wwj8rdW9vSPtM
AtzTiL+2iS8dblsf122dNjvGxjHfj2VBzLl1sgVKhsg41X3/6Ey3eSQ2Q53QLD2AFLV9s8SHhdPX
dpNHlEx7BwewwSp1whHc9LtcGYSjEavwhGe4V+bhtjz0qiwaKFvxqAzGEtWX67+0Ss2G/zjX333c
yLnh/YSrdZ5wKZcMNXcJvmUP/3KBj9nk+hHO8V9Ufn4wxmFvVJZnifcZ6sRZxwvdKFO0qezRkTJK
SxzTE85pO9VOBk5qF0d1sVirlck6wm3dKts1hNFjgg/bxY/d4svOlEHbxqmN+InaOdbtYNavbV2/
FHi6C3/AT+BSjC1M/cnG910rA3iXt09TuorxhWfpC+Jilpr4xWtlHE8WCzleclD5mMqVvRy+HoMB
jvMR53mJEa139Wtv5gQ+1skPxhdCgqf10PYtBAxz23kTNNYyXNuLsV1Z3GNldp+fCpzvfW29BOWy
Dmzv9cMYzu2JWiuOLIN44GaCTVQgDBrSBD3jXBv3s8x/aXeFysCtlPU+lOmGWXW0Shj3tlmIQb/v
seoT1VKsI9z7lJyrzWR3bwJfPw2M6C7ejoHenwxzPXk5tXk4ALMCAoRmwp+bftrO8vIzeSrv1Cbr
93owzBW8pcTIzA2wpJOrUAMBzIEI9kDoNyvMOxczjght08GFatr8QBXg3oZbYCmAAT7Uh14hDaSC
G/QTmANfAQ8E5INWIRByBUMwoSJIaVSvPpwEB15Cp8AJMQSFRqEUVAElha0AVXtaawq3MCnwQqwQ
DLOCMQiTcZIC6CVXoAZdIRtKF3gD+afEEBcAHYRCOzgK8tBDe8gU9qFMv6g35pAhRizJkCFstK+v
FawI1NmEnCt8RKZAEp72kdhJQQEz2XRsY1UFdKKHPpErDEWigBT7RsEpyDspjhQvXhiKCXTcCAkA
F5GCiLPssaUpXyfUzLQw1ikjZfl67jvyR7AuhnU6bTIATVICjQCYUQ31TWsjHL74N+SVNjEOXYXY
MNVLtZnvD0Hd3MHhQbVJexAfU7rTa/mQBe24bt3yQ1QOHCekaLB/QaqMuGNs6I6gskHOyj791AJs
tdYv0VDUim2z3jdA5quk6DaNU64NrVnHCiIiFE7EgSsSKcCIa80w3MaeOAPWTYPNNMhozJe6E8ap
hE2HKMhFITWSQmy/GprQkXXY6xiqCTme9U4g6i8V8GRS6JNaQVAGhUOx4KJMCpAS0jDV7a7ZN+8Z
tjl0atpffdyvKJ0xVwzEpVWwFRppJ1QF+C3BsAh4LJUCs4TgsDaNgrV0LMUxtAJw0SG5NBBdRoV2
cRXkJYX2AnOnWukE5FBEotAEEQbYTnFP6Db8U2AxfJk/ZCRAnnksNEPLY+42ZGfNdvTVkBBYYZvB
bxaLkyrBPPkKSdMpOI0DpaaCVmMpbE2XH/x6IMfok+TjbKMlDUFeXfzmK+CNBfkGmMS8jhUMR9ZU
qXoFyPEVKieDmTMoeI4nCEFTOB1saBQwhhEoeOFvbAXdwRKQ3kXWo0U34ERVgwvXQugB1VMpZo8v
+tOkKD6DP7wP3kw8WYMMhWmMX+S/QgvyTwoCyJHNHnMjQ9lEjuYAJYi4Ej56+cVU+CADjhDOOoBC
Ci0k7H2lUEM+zKEC9pCuIESWwhFJuESTAhS5kIpyhSzyu8dYIYwcBTPqoBqRtPUh3maDKArdgAk9
Jy1uYfLMLCJ3Utk+2nEfbtrJBESaWy5YhuDTMpiztAqohHelYkkBZAkt6tENh1s6llvo4dj+DdCI
NLfvatggzLdAYkqgTfRKIRTILxnG1l1DOMWBaAdGarCfThLdg/+bV2MHBsrscOQi/ZZ4+aFEJRmd
QmS/OoojKLyKOto8eQosFSrEVI+BH4sZhWrbzz+VYpN1go7bx+HqkIpUlVqGvR/C3QHP5GA+KK4F
TCsiwojIIcSJqbSv1wd3iH4gL7DXicJh0efU7jAcyrWAldVV1SsybY/pGm3OaCKaXvQOvVVHvupC
OxTBJlPoLf73RpSMskkJsS2Mz7rpnguF6yJxgdpbzhph8HH+zAKsVwPfK+mMt9bBqQBhQq1TH7qU
wL97Xiv0KgUIm0NQYSnMsBp2WNWDLCy6O6GgYlo6/mVCGeugjZFRdQ7zdwmDrLG5vKa9nFYsIco+
evQr78nrp9fGPMiETFNQZry6tzYPklWK5WulyfY9H3L6OlbPtELB0CwW6a7Co7kVmhrPw5A9gpLS
QtIWve42tnWxhRxRwd5qr04nxKrSCYQjrOk0JwZXE8ydACcgtDGjArygoG0+9LYKilsD+AumWwHb
DTzJvvCtM6PEDsfAJresVYAS0QAT5veIAlE/QYobIcYRQLINISga8L1Mwm/vWkJ1ai4EbeD/njKN
Yig0mkY/1xhPXO9DA7lHo+Rr0EaIaaON4L49W+nwmA7QbM2nOQA5mhMQinpW/ZxDvksh4OH7OwcQ
8bIKMl6AFMOHlcf8aMwwCOQOJCSiywjWlJD1Bgh7HfMveHssjAlTsX8igoBdkLmXFjIfIau7GJQd
EqONQy/BoA/hRLoqNd5JCTDJNB+Y2J/UU3PB38W8Pjs1H62sugjgcrKyr9Q2SfsESZMMXEJKAgBj
Lg5BNlp3HehBraFAZV6pY9DIaHZOZL3psUMhVZQfCHqPE5hCCa6wAVvYgC9kYs2MYo167NxbxGsD
OZyBHZISLKnrwf7dDx7NE/UukCD84gFJND1jOzf2Hqab7wLuBaXoKqYiWpZCMRYhASekSMJdzAEw
moAYHUVkLLEwpUjiqKMzwjqPCA6JN2DUBuWIG/QgQTtSGtoEoB5Jq704TK/mCQN+/wSAfYD7sKJh
9qB+XQMwMgMcWQGQ5OqECfupACvZK75kzAsC78ICFfQkxd6LA4pSY4qkgaasFKNyVrTKHmxlV31i
Sv2R42+c+knQzqrMfadIl6ViXpr9LO8N64eLqZU0FuigsPXwDGkb10UKVH/gN98HOPZccJoWWE2A
NcgQRwoUAR4VwEHeKlYUzlHxOAmLYEHo73PI6XcCZKev2J22dQkVyxNAHgK1x6xPNvrs7EeRnONp
1bMiz3nbMoCgFmDQ3trrYELDpt0xlLwMr7QK97oJ6ZIPVCn7fdCJR43WlAQ5WqvwBmc1huO5BEhK
y3LtAFGyAJW6AEtnH3DpMGxHK9kRMUIq8bHOQb/W89dYkMrruRcd/Kn0HnVgqHZMiPgcr3uDq2ZU
nVGgHrsoBx+APBmJhbCjAusYnoQI/KAl8RjSJXjAYvFIw/tIXjES0KMBn7WE05oqhJKE3Np1Yh8q
lKvC7pKacKHEeXDneYVYjyuqdSZV8DFMAbVW0BYNAM9crbdhQUpHCjcWH+JzDnEQmiwarquh8LLC
6R8ic1YEge1s1k8IihTW0qc2YeG3RTGFTs3bQAU/5tBro7B/tNLkq5/ch8AmStZOn8kcRYVjXXPo
t7oDBteFhzvCxdXh46L5YRktz4FeYc8QZ7scviJTXgRLbC7/X/5EQKPv/kht+Z4Jccp4ThEfuCrs
zkWXPALLhprX/yS/iCs1sWKOwv6Mh4m2WyOzJybEGIweYMiuakZjlWHqTVx2O9BSCW6RaMcX8kWR
lNN6o7nhMRzp08vuYBvtRxDPhxgqeVR3q0Tf+BES5oymLEVpvlqrSXdfk0E/qufhcGl1mEPquAKr
/D4Uw8aCbiygHLvQjhuoxy0BhjCQM1jIw/yusLvCD4EpimuJbA/c6k75tEAWMIDAVO5hK0PSoQY0
34s2PhrD8BK64bPj8NGXMTnyQY+yGgqd8aMbW+qSAZ7hok22nq998UJbhXeuRu2oSL8C7nNU5SdS
YiZv3lp99Wy5g7WNYBh3ihcNN3qAH63265wBN2t5pQ558a1DrnDTRQ54OlUE6oRWcXeY4VLniJu9
wX3T4VU3Xvkywa92qfRRFVVQ6wi6NSLtnXoX0wE/T0UGJFmkNSz8uSb7CDp2n70IWNnqGeqdeaDA
+cDC+o2pEiTz+ORVzo5lcXOP0h3KdsuKBw53Ao+7ySGdwvI2TKYi3iXr3BfLdo5uCwbZmj9BWZPv
GlfPvZY+4kq7R960R6F3Nmr3agjn2Scs7q4VRL70wQrX2RSBhEmTn70YHomyODkKLF4rxLiAP6SQ
43Sz/DX2FWi38Miz1PfvS4xvbmSAiGTuUurWb11BzEMPnHkm38Yew01VQwrLwMCI4rHR3fbeqmNg
3k5yEJ53V3WNYIFOfKzCpiOQ+2pdVGKdoEYORjvAT45pnnRjBV1HPRKu5mz4KIYG7sUiO4iTx7Yf
VUXMw3mnAO5B2lwxkqY3TcHdW4V5RwXusSwC/V4oCDydwnOQPBJgOa1LhYmv4MUTsv7aKIA8xi4Q
PzjbWtjyIBuMw6xw85EsYGuK9egCopeMEveGgtMXClPfVkopD7nepQkPic1/J78YfAdw+xbKfTOG
hNL5v2eFv3c8BtxKIfHN8q1hQrhKXeoKOtT8XILPHwZubIXUL2HrxwqyX0XlVyVe0phMFbOpFB20
e/bg8gcK0D8pVL85lF/4+7ZmIpGzzbwhuQL7E0Jl0YtgeY6tf1bw/1jFAKRuiAS0FEQDqJCAnrQA
tDdYYCcCBBQhiPCaU6OiBUadkIEAsd+9NCFwcDGiGdARLlBk0ymVWAkDmw70IN4GevCnOGc1zKyf
N+QUzjiOhbkrsSzsTCrTNdkH0A7J1iUNIVGxCNlXIvHdz6QllCo2IeSTux0rzE+WClXAXbVzVcyC
kf5ySV1IVPxCyEyc6HQiGWiqQkJTMQ0Oc6IcfTPpfyoajmEP31ZZA8QVAfNp2igKaKUKfh+ZioGw
ENCvJ5IhEDo8Rmh/NRIj8lrryXpo3nybRTkRlj6L7Iq+C0ETJYkTruadLKc/inZ4qlUkRTUQTpGS
UqGYIShqCa4YVISFQZZFo0It8NBEq0kFXXQkXsDquYSafnRqxNpTPIl1UtYrY4Kx180VuUgOF9SS
Ya8iGJUEo4Hle2hDTcGmxvrAYcQjfGMghSPEK5z6xHJ05HMIn6AOFIZMUFR4B59OsdaM+F3NQjSL
gI+BpI9CRX64M+Efoauvm8YH2816oeOjepgRptOFIDRkUPEhkkaq070SElGuWPJdUL9smRz8Nqvu
EDiVecgQBIJqbe55PhJPlvNQIsrdIkQ/VcwrdHJMRmqhNBN6FOPTukVds8rCILmrquAlH7OnkjUh
NYX2pMXjrzgXuI1UZMq8hKfgC1ul8kSN1z9J8lUSFbQyqciVSSOOICWFpcd/s4aJea7BBBEASP1c
Rbb0ZLcUCVj6XMW5JOS6jCrgJeAED+RlYI2ot6WVPkdhmhP1dEojwmFiUmJqFRcTIENl6fo2kyMD
WNxcdSpaZhRPLMsgZulkkg6mjWHUctGrcF0gNSbVqVPk5a41goqFff/sBfOzJjqER4KgRWR+0yGu
6t9eNK9Cr6bJTQJOQ8umGojEkeV9mmT2FT9twBCeA9a2QZrG2ltFuBghNvZfdW69hhOTzzDwN0lF
+E5PCk9oEsdTqVweeuO0v9+HyBrXcko2lmaDDBVKvaxifUrrMpHyM6u4n4HcHxmIH6HXPNkqEGhU
0UDYY/WGFZBPZlAQ/9WRIFQGILc7LOudpQ9g8ahDSH2EqNBchgaxdg42PkBffq81tMISgY41LpCl
tJJrTMwMCeMeGoqEhCWG9i2BY2czd3E+CFZ7fQVWbsJ7ZdJzlFm40lLsolXQPcSefTKIpKVVhrW/
U1wI30pQ6dFgGu3IOXR9+MtF2TQ1w5cw7PjRc5OP0cdrx19o7ZuhtYISu6VpnjJHXWtNRcmdxLWR
lRpRqNUz8sqZfjcuLpGCZ647zXqscU9VyDCOYyd+Ww2MfdNrDhOTwlRHXz4SPRzaurtPPUFess58
vSIyDVRmdZ/r/g3cJvNFQ2r52Z6yvWfkF/L6DhoDdqE1hzi2mletSk6DDoe4k9N7XsWo7DMfjgnl
sAJ6Q2PFnxW64HWRO582q3OfYMEaxUFANY65MKoJE2NPJkONXxRcIlOFFg2B2Eyvum0/hSNSg3xs
8So5GV7AqLvmZst8xXTDtYwMSK1lgSRdp8zpDb9zk3csoGeSZm8MAOmWvO4CBroEa9q5F9bx5UkL
UkT18pn/EZMl4dGJg2GVaUSOUG6+E/Tu7n269vvQMsG5VF/w7eITmHVyuk2TNWJ2w16TrooZD1KB
tSvkla68wikfYb7dLT/wCaLvqlfetnEFjhgH5WQhCq5t5G7ZTHbvkYjHyP2dizu2fE7qDg4ZRlVG
Q2ZwDpZ2mfOVKXtsQP7cXiOznnfkza3yAnNo2YU/67LT1p4ZE+Ls/5r5i4h+l+mNdbURJNEoYZ7N
7KsX1MD7qML8OtGBi4Dn845wGiBaQRltvcKqN3QEs/s5Gg74v8R93vOxKDT4yh7riJVZtjfLexjq
/BUpLJOmkvJ35WYN7ceUCfHsHPPGv7WVnlLgkKc2J/+Metyzp+V/oaAdUBdM8ZGIiZs2+/cijQXQ
SMZBbyC+9d2ZZ3tT+nQEXXLKjr4fnMBSh2B/gytVFJKPEeEF8c0eu78sq42IJMuRiGj1w+wRThO0
BaGgX2lXRSyX5RGcschmYoFtrv929c7YvYdp4W6Ia+yABQt6UR2oHh05U08aPS/GWDt+Xq7pn73r
pqnvjSokJcoDEJWZ+fYt0MdnvyyQeLFIk0F5sqfhWQgX3ZXNmYKeD2gZGGuqsSrKjm9cz0XzGPnt
ldIAJmqNRnMB+2Rbognd9U3zXtpOu6NrS5CaEfKpIjR6GrB62BUDH+vvQOrprnEK1gM0KSfr1Pso
LiqjW7MKVPS9+KPo4zMFJKw+2fhkG828AmOJtNEHbiL9V93gVxkVTRD+UCpQoXu3hq5YdWlJuAo5
N7yB+X0/BVTe/Okh8OiAVCxWpV4TxepKXDEFDt8OhaNfSQpfWn+yu4pKsl0xW5VHIXB1WxVQfOVd
akX8S/Odk50HSHBCbT/YLCPLBptDEn7pML620PZKMtCJUovQjARFd8kxrq6J1KNQisTVKq2A0YHp
68jy15ZReIkQi9KVu6GZctZ2bD6J4QtMKhevMn2kevy7btJtGTfzvm/6n7lOHzWTfKvc0hhXjruN
veFo5cZzSKI8kcXujqjuj7SAqpJUEwyssIC/wnR8KlwgEJQV6y75oWlTuEqCoF4Bim1a8kz59Ax3
UU/2KLUZ3Zo3hh/l9+a49gBsr5JR0UIs3CYGk8eoSsgU0ykG9MV2NCgK4nAJTbALuUFdsjSSj6Hx
dqJPEGyMnXacpb91kDis2yn5aaMtWw0zM5PUH/fBe8z1ilweisdDg9/edgKSjONxx4z9UdMtuM9z
tMKloW9sfwrwORPHVHtcfXVefWvHu7h35kMgjDXLo26VFlG/kTnIzNh6iqzyQkSYXIXxZSo2Goq4
+6qbaoJc+WQPrYaskFAPkzfKME66TV+zLXkDRmdkAWkOWzmJr9qLny27xyDXo+ebgt9DmaIMS/Hx
OGP8ZpvNOSav9d5TSi2SHFODtMbi52ja7t0UUeah+yuYRfkfU3QE0Gt8JamkbToYBdPOQXKVIJFi
brrpoa9Tm0GGeW5jos9y8E+ZnvsZ1FznskPD/29Z1QDeMzNJCA9ebH9OdBKuOtZwpM9gGkQSJSKE
WGS604hDxNnPyXQKWzRgRaKNP9xk7O+CSETr0Bf+vhfVWwuJ9pjGrbkBjTpUCOWYCjSyfp3cqf/I
TAe4Iyua59KDaEA0BQ2nrqOUH1AMjJ/mxPduQhGNq0k7ZOHknDKZj0cvo/HiZcRPSOFQv5iU6ZMi
Taebx7nVw103hiURrzQp6cH3lzjWb8bsFfugV2NOhbf2iMOGDiZfwqo3sA715byu+86Lt05hmycZ
spTt8rOHUtmqm5ObtV67MpMsP7M4ogCRwxEqDSIpciOFA+jTNyq8Yv6ch+AXFv3paQy6mDEoDWgm
G/OnL7HKImG4M8NBx4uVaJsBLMkumdEANGQM00gqLNo8/7rxa+TH0F28u84o43MS5i9an6u83Sk+
Lw8hyLSIc58AzUtR8hXTJP5tyyf9YEzwR9kxvVd8tBN23CHNARUSPEyW9JsmqC5GsV7sUjF0b11G
/d9PdP/iQUx6o3HSGu1foADSh6EcSJIkSP6ONVP7puksYix7oJVO9bySZLhajdYezclWdJLSaI/L
fUc9GMqCB7s48O5GUY2HPA/In5JDsNbyrnzLsL3lIpCAAX2Mku3wEQc9q3LLjrdEZw0QnEV1zait
3dFt79xcZ1BGK0UuCDflgCc6GGxBqFpeXEN/F9SSykRp3/LUqRHW4HxoZrmy5A8rKqITJKX5gC7h
7JadfyYUft7rQ3j2jCwlcc8PDxWzYg1/B71w+ALqpenRJI/4tHnfQuP7Hgz7+rg8PsIX+/5JK+30
oCse6CDyw2Db+WH5CfF8gjZej1e9ryPMVDe+kyWHMpTbNrDRixK9+xQ/iqHNf5cNU2rfKM2bSznI
tuPm3k8LWu+1ExxCkkM2dVl7a2knDJnM9yv7JkujANtNn2XYM1xJVgq591KTAUnR8+bW0wyx9Ql1
oHUbC0nRVCg9ff7RNYZ5i2m79cwJyKR13/soeqlyJkmMjKzyE3tleiS3FEkfIVOKbaYLmDxkWT0b
kB4w1CBuCQy9pQbnzM+4FT0RmS1zSuM1Zp18QBmAHsXpXkwcmFxn3K10A2dtzDJ9AbCNtZZZyb1d
BMnLGGbxtSLJPLOYbSXqphzbZyxL8WV5SLQeSZiSNZaVONt8aOwXZj6r0TWmddUW2C/LyXlp53JE
tz64d766m7WDcXHM8HnZSAt8Uw528mgVP1C2uS+1kXovPk/SyP3ySvXce0kUTK6sh+A0DKxWkyS6
BpJyVBTbJKbbSfDi+3G7dkZr2piZ6b9EeaFtEbZLSO3utrPs6NoVvHZhe4CVzEp7SeymvWiRe1vu
eWR5P+WS6D5+b4nO5DppKKzH8pcBbuW5ZxnK/C66IEgzHpZN5kACuNE/54J1lat18Y3KPkCTwtL3
nXBjhFqGxxvhs3BSWyVl39JhKBYBExDZdultZFAnFwMYX2FG6a32/fxYS/Spy92Wt7HQ27M9Vly3
9Ow2gkp4HJ3+sNxzpD8+d9STizr0nxvvhgctB9n8Zad8LvqY5d80zvVt0pxNleXGNZIhUdKdfSGw
VCDazLednrc3Q8gfRpcDylX3JDG0qqXvnkbXbm4u35A72ofaxhH5DVoF3b2C5Vdrdu1huQunFnt0
wp/B15ruVvclDU7NB69kIa/Nw3a4tSMX/7KgXLvcHcepwAeqxdsMGNNt7GZ7XbvWI2A+4p2rcLo5
eV9ukpYAnjFpp5uX2ODmA2Ut2ehar53Dekz5+3PTePazHZUTycxZeuUN53FyAu96mbf75bFlN01P
MnBZ4bD981jVR3LVGAMQjL9Pp3eRua5soAx/zoewtt72FJLu/zxWZnUJt5MOx5/zyappj6T23f48
RNXXPlciYwn1ryccRCgstfD7uX0/X/U6qjm/n5MgfvjzkA5qrkE4fSJNOAR01ktASVCEq+HiVWH6
sNykgBAeHNiJSYwW7vsm9HwigLgE9ME/HzKZ9z7W2eOyvbLhaYwNxtkOC+7DFKf48zoy/yoA9Ggg
bO6arsweZpoZZIY67XbZ0XUweiGlA1GshcW1JaJaeh2zLHVvuSko+mRhYZxY7rxZml6uGtvAuJp3
fOXAgvxkZU0ksl7dTJAB9Dd04kEjUpVG2fqEfTUP0uitL0hZXyVEqpc0i+YteQz2rpi4ynmUPNTc
aT5X1BLB/FjITdXd5YZW5oyiLQT6qB4rKwTXjQbj589j/7WfXqU/wrzJd/92EnX8cqblsYwSMx/o
+Phf59CYMpwTt3ZIc7/819F/7lokjO0rjT/g38/qz8blsTRJoy02R8rPf16H2jkhSJAJyWC6XAJa
1Pd/bzbkPLEaz01iTmJs+MyJ2XPZ/n0Qpp9PpERwRouzzO3mTZ9AR9RtfWs8a3j0neK2PAzOdNqH
FXaq5a7NkLJiCaXtlrtVMH/Qnzcf4rasXqX1YE55+1a1PZbtrkC/qc48CZ2QBBKB1stWLbMISKV2
cLTVzm0DOA+34JMWlwCWbL7D6qCy1OcjIJLsfjkID324oa2Wb5eDsBmybEbvc5ba3L4ZdC9qO+9u
sPq6x6QV38+9bgsixirKCctB7ow/o+vMcL8cVDvaD+qBzgOht/lrWzwtvzctS+/sl3SnlmN0iXEn
SypBCBNPNlawtrJlIb/cpbx5API9PkVjkT0Xdbpbzgxxdzwi3QrurGKH+N8qUbt8Oex5zQote25T
i/eiKfp1W5v5c0tK7JMZPJWVYiurHRzDBGwd9c5meazSKuMBpAZaMnW0OiaJE0Y1ral3yx70h4dz
XATXXJ1jeQjsM8ynNIrJqeSxmJSoY4ZWDq0RJ1luGqP6hSU5OC73AsJxSHRE5LPc/T5T7l1cT3u2
5OidAArQqwpboO5Z5H9m+Jaqusl/OJFJPhHSaGhdc3eDkf4wOb3/OceS6Iw8cC/5yJvqOkTaL0f6
vraPCk28ytyIaP+DONKhJby1fQ5ph1M3ApNDHs/aKYtbVr9ZbKtmu/c5ICgHByZfLK8fMLNZBKEa
XfchKmDobJ8HqiJGVABjTQloYZ5MFV5tQEBHzaZJkic+L3gKvRAVntpgt+SSzmiqPaAZVqfr+5oe
CKN+8bpsD8vcvIscgtzNOXRPFdhmypk8x1jM635Mk/faKSsU6nRiDbyNr4FrwFtlByYVPWKQOrqY
qMEujjfABFLvC2W8S5hG4uaVgNhAYjmbvIEn3AETdox4eofbhRkY7ZtmTsm5SXvYKi5fbzRS5k8f
pF8yztMPZr80BpKyOXhwQK/0fmtU1Owx1MG1sdv5Fpa6uwVqE+6CqmjUH+ZZqh0iH8+OIx3tOjWi
AFs5Y8k2MpTo3bCKUO38ZP1BDy+tzUuq1QE0HZOL9PLb+10y5S4YBJAZwjdQxLi8N2i9g+9f7lDY
JEfFeMMEb27Idij2GYnaz4Yu/1pOTZzOz2novOfR6/3dhAib+D4je9NT/7DsQLCnDdQIAksj++6o
WUW6Hjuv+ozTl2WHkDwllZZLOz2q6aF3I/wy9eQmDEh4cN0fXDLMdeMH4wH833h1WcggquN16Yyq
aCK8m+6E5tbMrXQ3GWV6Y9r8fe7cNUnFiIbiyRVDdLC8NNkgqop+wIFZL6co+aWgU8rgkjvChMtZ
NSs78IyfIFt5Z9KflSPs1QTlgQVVZD/oHu6b5ci5SXdY8FCTy2HeFJPeqAtRBoM+I/hEPT3frz4C
z2d6beDTxhqfbhO8Ha/8Oy479KlrYFnT9Mcw4UNOHanEIdVrHyL6tewAyEG7l7o/nM1kTi5NRWV/
eW9g7dxZAIg+9NzBL1OG1gEQpLyaGiqZ5dByKoi+oEHuZolNECercMI3iW9bfsSej+Qrmn3zWC6P
oiGODklNifzPTv/243KQ5+bWcfmJGpsIkV+gWjGl44NJ/Pt0iTrnstNy9u8ty/3v01FZS9UyEn6Q
Y4SrZcv/dffv7bFAbiWjdvp+Ccue3799+UX/9hS/f5PvddWOHPbvp7Ds89/P4/vw5UyCbw11zCT5
3RDhuPnzPJafStuqDv+L2fj/w2xAn4BH8v/AbAAX+PWpzCH/ydrgmG/Whun/w9ItG9CGA+zFdWy2
/JO1Yf0DbL2rs8zxPOt7y79YG+Y/LMDIkDGIkzJN4z9ZG8KzPWJ1bNNxDKH7/xPWBh5pxdL4N9aG
4YL0EILKN9FivuE5/n+yNlKvjQoApS1Gt4rWc009rK1af9X4qfyJCo6MmuATeSpMQXz3R1YIw7XU
Ey7xagcrqt9BiyYvZZkVewg544Zx03mvRwBjqVH9tMzWvrcgJZ99zZ8upcOScznSZiKri256y/oh
31pqgu0jmqAXIa7fp7YHdMGay4UyCXwy0PWMQmxxZ49We5mNuHmYIskcgbyVzwaP9V3sVe61NgHy
MdNJVo025J+T3h9roxS3cKx7qD2BS92QA0bnyQuF+8N2OgQ8SQ7gk8v7u+zj7+OYxCdrC3LNAZFt
/FL6wVOnzud0NFCSYe7OetYzjAZ0vNBkIlHE62CgAgUvYon4K8hDkxay2vD9Y9QY55bx5X5ikr/y
UwSa/zxkOU7dgFUC9lp2ewCgnOrvx5cTIDwfjknW8Baw6/fxf/Yb4HZA/aNU8Oew5afl2OWnFvMq
zN0I40tZpVvTHfRdHTeYz6V7G/kUPBQqC7gxuZen7cVz089lm7Awqs9J+XvZFlpUkWBHpPi1OVBn
poVILKQxru42dh9BUBrG77v2bPdHqv/8lZAj3hNaLA6zFMhRBxDTnijKV1pNBaC0rN1gnClfeyoi
qyrEbbBsjQbab0WCXMlRO0cdKNdi1AuVbl++BnnwGVijflkO9cR0DK2yui7btMiiIZYQnI2snczZ
bLgw9zM2eWCPl9GaxUbzY50kdhQnlJgNmIPJvAlCw7yMCWzzPBQ2JKR5YCsTx0Ab+83olP6FanW3
CaxJo12LuieXU/RQMrJt2CV5CBJd/h/2zqu5cWRNor8IEzCFAvBKBzqJsuyWXhBqB28KHvj1e8C+
M90zu3fj7vvGxDBaoiSKFAhU5Zd5cjdmRXZBOqiQA4riAoy53GlZUV3KHLhfkEz1JQClsBtF0V5G
gku7fPC6y+iRAAmSYLhEjGl3uRuAgQKByaNp+oXpBLVprBYupUs/daBxSQ8SsA1jK2DZDbq7BacI
zSrqna3WOsGlNBdOVlJGDyihNp5ALX7Ah4GvMjRxaRkh49RE5A+R6xgosEP1wJmAxgzh0gZsTjMO
Ia15GBWbSh6tf4gyk7GBYQ8PeQiAMxDF/DBGcBcBnhkPJaXQ/LzO4tFwo41lbuPUhw490h1Nmy/w
cq1pvYeSX4tHc7WHIMGdQ4w+ehwDZrG5bBOcv3POo43ZY1QPGT+vLR8jO5rAINhAVoa6vThG1B8a
N3u/fWSiEl9u/+odFR2GeP72j8/PvO1QpmmN/scdg5YXWIUwAfz6IbcvaVkZ+BIg6T/vYOpEU7Fl
Tz/vEH89dqm7SFhGQsPwX5+7/Sj0VXNXtXifeGIG/prlGUx9Uu9SYebr24e/bgKtCHei1wCIL1/3
68YKA2OLKmf8dsftkcp8BlxS4fr+9cW3O7xMj7YsD1i7//WjbndQ1gX1d7a7f95hpCnVPhGJrNt3
/HoiQYpEZtv0pv7jDiVdBsgkmf55R+66xjqaKFb7x3cUgpCIMJmU3378rxfQCmTOftZUu1+Pe/te
pwFYy+XQ+OcdfUFFZWh1EZTSPw+B23ekDNWJiFNSAO0P/0AeHy3mw6+cVDa25kyfcmMO9pilInC6
jfEuccZoOrm4Zo61e0DcchMLl9x/PehnmtkoQCbpGBAqeas9DYq+I79KRToqZyHJG1xsaggnm1ym
cq+35eyHTjO85ML7Kp1AfNWhbHuC+ZVhNfRx1/h5aqX3e0rjFHJl/2gRRvxSu6PJ04zqhyFh/R4g
SOWLMoXn+pwvgtXtpl70qw4h6/aRXLQtGh7SjbnIX2kyt36vsgE3dJhdxptOZswlND8H5uPyudvN
7YvbBgOmWpS1dBHimgwX5qK5leHSmojTJl1Uudt9txsHyU7Hi3NJA5X+vJm8ebjP6r1jGGo7L5pf
u6h/BjKgtkiE5iJu6otGqBALf32qW5TPMDpoN2Vx+cpoURsVsiMdLvbPb759kYU4WS8q5e2bb5+i
G4LW1kXNvP342+eGReu0FtXz1+fUookaizp6+97bI7SLdqoWFfXXzzMXjZUkD5HO5Tf5+fMWLVZb
VNlfP0/eNFvE27SPafMCKKTdSeTdGpkXQAXV2y4DhJsY3HS23KlpF6sg2y6IzldnsCe/EgEFUdpu
6pts8bsZO9F4RBeoDrrarVZvwefBQMdAex0ys9g0uj1v+lK+N1NYXBcw/VoZk3Xslg+5fmLzr4m7
jeOcXxu3/lRzFeZsutgml2sjYPY94VQ6CJeP8vFZT6olU94SyMyDc4gIDmTNpDavb/YUzmJ96vRr
Rqv5VYhGgIZm+DEE3XRlijPss0gDpR/On/Q6Hi55gTvf0uAkYAear+SpJqoiIzqBqUe5ogGRXx5U
fI6cJYmL518bSl/TPOvJjrv8Nes/7Dozr8pgiBKO8nmG8XIizZKuoy4wT8y9SZ94jXWFh6P5cVtT
YWBorwzo9EsVJu026RuO9WSMt3okpQ//BdO2W6XHMA+Hq5yxbBs4OwgR8aGJX0qZOuJ7NX4MrG3v
h+ScuPxhemmIJ5Q+kk887yyfgbe15bcpV/VLB2E3zSf3yOKkXN+e52BUhl/MRrkVRTVfg4bfy4FL
4KOflKcJL8D6dmMSYDzpjqdf4Wt8DpXFGSCsjavVgvYwzPqlBf2wKep+wOLg4sDUzKsFeZj0zvj9
9rzdsVdHL8HSeLtTEbiTbcTaNCujndHr4qoyovJAvrvD7UM3sPOVnlrmnVNF4aNDalWp2NfTKnga
pNa/2Dw2XWXOtZ4FyxnMAsFgyusw5K7vVdVOpiSAKQ5wr/zlaqia47QjU+Vco5b3EOMJWJ+ddo6F
ks99jZqc249C2YCGRnXn6Dikq6yK7ooh1k9MiKCaBvLkFbF10PNLW8z1feuF+dHSh2cqF1amnYi7
EKv+xX5MkBbuXCak1OjtiLiKZ7l0m/apday48sSiq/1ZxrT2kHqEBn7g/G0jFY7ydPvX7aYUo026
Cruqrtk+wVR7nTgotZ04oo2Nfh3pXwOG3Rti67SITyo4TUMYntzFyJ3XEQ/zDLjWPmNh0ombpL50
QYBECWb7gfHqWmeys8bi0N0TenSwwL5jYSHKjAxdx3a5I3rQPyW6vJDW+NypIn4B0UI3aZQ+E9/A
BRRFRCy06EFU88zyErKhh3xbz/OLQGvDIFnsalkUh55p1xrdBQuZDiLJQmYFgz891imxlF55qwLv
gR9p5ns4AIpVjj5tKQd+G8LK8suJdjJnbu8jb4CGLvM3ToQHVT2RuZoKybIcBafwTNBVrqCNqlRr
NdeHLlAb3Q3vGRTOu6Rxf1RByQmpHX1VK7rb6UcRmTS3QVDuptc0EsK3R/oYqlx9mYmGFWl75znF
M4VYH23R2rs6cH9AkiObg07kUUYaGKTAhfeOlfCbPd21jngEt6S2TEU/BvrSxpRsk1ZIsVG2+1Gr
9GhOXr4L1eiXltJPzONPRoPp0qRFK7AQh0nSgsE3t10eru36KYLus6qamsLW5mrlzOoNlrpGCMzV
BkkqsEKsB5lwACjvkiUNcf1aIgQxuM5qouAuKU8VY8jpiEOO5F58U2eq3C2ZcJvDsEQXPHimdTDr
SVvbCcZG0h0NRXpM7pm+g0kf/NKTZNYpV77L+vlbQjBJFc+VgjxfOlwlI5pf0t58qMz8EuNEhPqD
HpiN1qmq52OVYsMP2DxjIao3tjJ2bRJ/w9pRrNNBvap53MQeBCrdIYmpEgxGvEyboZgdyL6Vb2lE
8hYag7uKp6EhZl7fz6UiNb+lZ2+XNsl+GHBglunBo2iNAKP5xJl2n01YNMJOjnhP6XKhfWc1dDhM
aMCiAVxtSeR6uHPj+/tAcThltsG6Eual1Rg++BXO4vonWHczYTPniearZ1tL1rlQD72XfhqjxNwS
V74XHbSjIAnXmV2ZJyAUBATsY5pRS9GbJdWDqIiuG8JEtMfdZMzNLuHpbUwOUBmDq8aiG/vVfVkX
uDAhNBIoFhgXsgLxO4zkljhPpYtwRU+TfngOXfJK04ujBN0AOWUfmYOxN68FGQssb5rFqCZM3g2v
SLGUZBfRd3Sv8zuuixGOZgjcaT2kC/KdZoktZ3IHyFC9y3OdOHw4Pc1esZmYWIASxLNjV9+jXm+w
/dLV0QLAOpW0lIFkKo4AM2Jfm8SjGdR+SsvxYe5naz3NM0OHYaTptA7PUrL2iQ2WC6My3pUpKDNz
5LCzhmoJCvMmFzZwjKg0iLJpnGrB+sc7hrUsOOmJCt3RAmhGunga7udpLg8q7V/DQut2bDQ8TlaJ
L8FvvtuGlmxDnoNVsYZ0JnpS12bB5mwqWRFI75WdDYciZ9bHwluD6EkebXaBjWEdU72I8ZW+ae04
I/NU6tDU5coum/o4uBMykd1zOrLMU+ksYcbqbvLksxm5wMSl+mGZZnYvwtJdtTpl6t1kA2FDFQja
1KYPyvuagS/xncjINmkD3MUijOnauEd70Zw9KnNT14STYPVrp+mN1b61i+gHpcto9tgsaP16hcTb
rAYC/4jJe07KpFTrM9x8sa3LmL+8W/SnubDuOjFNe1NBQnDstzk7RvpFF4PxkcPbW89awJpYF3f8
LL2gCDKKWFaoFoHC5KXSev4mIuAAJDKdcTVtxjsrnC4T6fu81K7BzOQX/vqdAeJop/VWvcHv39Lo
VpPzQf/fSEHCqzDlweuf2mwuz6X1jT66BTebOhtv4Gi0Q+Ue+6E9Qycq7rSc2WPmFsc0doAnu+Zr
n3kPtg5RkJ45gjuRc+oTzVpXeiHvbApVVkM76nv0lL0cWkG/bTpt8EXF59D+Eaf68LlL29q3vBqr
E6XKVf5Vy219T4FnjbBQQ9yRBVSFEJQ473nl93nPMGuYn0CAANxrJTWPQwm2qdyVDegG2yLhGRDl
2o9B7Gy9NHxXmlMdipHFDaDdNR0hEX/x8qJoqvHtKk39vlAv0F7qQ9AQE5wn41AagG6yJSYYhNY7
5mr94qrZO3rNeJFuqF8c5C84UaP2JSGx9+S4zNejsW3umP+7p1Ejmk3DnXk1hPkKdau4I4utQaIy
bZ/363fV8VZmDPigEMnuAiIolk5v8yozQ41ug6BcRxWUWyPSFruonCjnrHCjiujB6cfGr6i9WIUM
unlPm9Gu41VLdLxOlJT5Qy20i9vF3OiYWJd1N3/ZeWN1NU4UNwu3VU5bZuwGrAGoKdjFyfAUFtN9
G7ak2YvvVYoRa0zzeJtVfbZrdZb8Blw8OjTP5UT+vxMBvkDP+AzB/NQ0hbNR9Sg3muS0HOsgoEpt
2EBnIvU6YxtMTXardIVg2tU/Bg//tKcxesHGvMh0aD8fCA+QW7S1IasAYH63NyD4hGy2vFpPN2Fp
v7q98dI9ZIVTwhdZRpeCgERtY6+keAyq3SoEtY2Oy8+ynG9JV6wqXpTVHMwfIvd2fSNfLaO99pMM
DrZGC8RsQUqP2mqpduTksPyLFcy//hVYCx6waLLNzzsQZsB8LV9zuwE4XJ68OsBV8Ncdv/3TXDhc
tTK73c9vcUP18/tuH94eb6Tciwym/PzrMf+n3yMpvXPdzA0C7N9+v19fa2PY25IWJyO0PEwlraWA
9/ab/vWwpo7QGVKD9PdPs1uT2/8fyfxHI5kFGP7vRzKnbviI27/NY5Zv+It9LizDgS7+J+L8z3mM
kH/YNk0tXB0EeHRDQEX/cx6j/0GfhCc8wzE9x5LWb+xz9w/bFFJ3pWHqUreF83+Zx9jS/vs4xpKe
zQPprm3qAnfF8kv8jj7Pq0KFqjVxiqhO3zO1ZgIxNTtsU1wWx2A4DiUjjnUjjeEYkXBlf5Dxfp/j
3Dw14N901ljA7FQPa3wC9a07/fHXh6qbecdbCZDhfODUEkkBynb56p8fB7n0swj1U2MxdCxmRWwD
80p3tDxBQ8DntCfnNqVb4vAQEybPeCpG56AVOH5diItbzxQvnooG2C+AAcs03EI0ZNnqekQT4xwe
Mteo7QxwfT2phC7CGtSA0WXf7cJIj3nYuev+RSdRt02VpfwwQnDW3JfJ0oqNFZffJPV6O1B6LI/D
Zlo6dPNHO2/vdEQMXIUZsCx+MSo9riPRwzf4JLNd68e+wOAuq5r2zgbYTFqwxmMhS9i7Ngu/0aGQ
h3r7MFYpy2bdRizjpGjSMxuRaz2EC1PXnkzWAnpAxQk9P2OqvWiGwAdd3hl4Jq75XPT3qRIbgKMb
SieJZ7SEIHsNHilrC+ehDTmVom74eYlhv2BJSg9lRtSdfXuY1qRTu0CcW0UUyA77oywGwEIEavXG
7dfk/t1VtDS4ltEhoS7kyWxxLmPKWM5qbBq6Ybo3s8TZOCkJXie00sf5TFEulEGtjOFYq+ey9T0a
Rc/OfJdNmQWPTRsAJk7zEQUcKGLc32HbVh6gP9xEWw9eMSvIpyn/2oVEKlxDwfFVNnGLNEzYraKQ
unONkbt9K3Q33WdsTdcDxbSkiLy1qhGTW1TSDTOwHfHbu7rVqLLQ6bIqd3QowL2Snd805HnNkTV2
GGSvEfkYBR+U6ySwIDLYS43WDFuErYiTpBtXSpoTHfMz7RzuLmAB2vWUg7qs/TZpNLngBZu3sCz9
ZsBkU87tTIJFSA6w/JpWMGwGu0JMvj0TVkdsHFxtyyq/2+rBkYhHx54SWnGr+G5A03S9hNleJIjV
omeEMKL7KUvfGSwYV+wpL1qIGy6vKfOx7U8TohO1uKCPS1WfrNg2NzPtlFT2UWZOj7u37suGy/MY
sBgk2MwKU0Y7aDbnohaoHCUbiL60x60A63UEH3Nn8Kb26YJ+KPBD74KyoC94Mkboo72GIMLcAmBs
ijaABAeA+xzPzkuPg+LBbpGbo7R02ReqS0E57WNQs0JKsrb38WSMqznBWuzSFenXTvi9l92Rbhrj
KEBbbKRREVwUdF9Ra3y7qWAeCaeZ711jJsZTkY2zc7nvdc94HkDAMd5OfNspzFPmFFe0aA8DM3Xy
VKBfRnMTgYFJ5Fd2rO1GJqF1wIDWcxih5Goe1PeohJ7g0hu5X0UNQ7hZTzkmSagPXaZvWePGfpp9
jRfeeyIFi/lhgtTY1i+Bg3rGO6+jXztP17fjoE3CcBci0Xgpzou2h4hsdOjZtvnR95W7MYwh82eH
xRvtoqsxV6S5XJgn4lYQK/l1TAUPVs/0B2K+7l3lOk+VSZrVySFDR8HORBQQihMVlbRUxjRsRVlX
SezDboEuSOuwZqdbMWw5IrFEtuqRgQtYwATUUze5ePh1B677bDk7zFDRquuaddML1yccQUdYVtNQ
XlKaHNve94kuAaS6kUBCsjUtagbCmMIB1iM/rKWCgAHA+FgvtQRc1IC3LZ9jS/utzCkv4DDx/JCB
7DpLwJYOS8lBJYs3KFDNUdfo84K5Tw0u4RfeYlQhdEWqqb3s5NEsyBQ4t8qEum2Pw1Ko8NvNsruI
g/rJYXi+y1OQ557BGKqtjOqBp7JTEMhyHepPFtDjMM+mTbg8HjiGRmNbSwu0pw4hyfBsqtlRCNMk
IpRtduTvYC8d8b6vB2iiu0q49pugHDkGurAx0az3zZCJo90MzNHdr0q02WNHFoX5havWJANxZRK8
PhkqeW6WO5XjqQ3y22sNXhLzdGe/1+mhN13zA1Gp3vJOoZtI619ppUvvoBeLDQkawT7c1B6pAQuf
UleRMww8269M99Rnhf0p6Zq7ee6Sb51lfthOleAEHJcqHYOU9gIKxWirP85RDflb77wD5Qx+1VrZ
fa7pS4vVjO0PrMyWg51Dp5X7CW7tsSwvTTdE9zwLuYoQi4gQtZ/R3u8j1KI8R59Myx4wICPFi9ZQ
H1A2eutTQSbPldm+lnMJWlPQQKrVYIsmdpY9W2yplYri3tHxtdAsDoNTA8ZqeXTbMqBO245fjrXN
tcYxD05Ix0hhm8VFD51T24IXk1qdvvCN1dZS9mPNW8pDHD8nbK9ayHUUPsqU3GfuSLDxy4cTeMRV
FgJlmwg1nTmkyLfd/nm7MTzYPvro+YEu2jUrqmozx/Fg7lh/NedgYClfCMoj86htzwmtZOfQ6r+X
VgBNa/lUnoXdOa0suU8d+xTOlmjZ487duef3gwzI6oT+ubPQA1hK+B53Fd3SJHLofVjpt1tR4EpP
xfjoZfCajZZkeNBb8VkntkwR7HudBfceTfJmUaZvWuVI8rJxe4pUR8NGWyYHIGXGOiFUcJf0wPJN
h+R/oslrUHAai+Ip2Dh53vlpv9B2NbO/YxDxUPGXz+vq5vhN71Ma9araFL6rn3VewHNrNzg74mxa
t0sFut7AjWuTuYNwOupkIYdxO1flgx4ILqiFYZxyCCmTbKkbHpzH0VvgvoHG2/sBLoCxjTLbwXYQ
wv8rRu2B1YoGLMSQPy1hP51ODz9NQr839Qj9vy1WJatV6FksVx0JYOfvi1U95c08Z/yaVSNJ8Etq
kbT8saWDi+tWea55Ay2FxmR1J7VxzLSHmu5A0My0aZdnwQcnha+l1o1nM2z3eRaRkmth3/bOeORR
hz3YnM9R1LxrUwHDb8pT0jQgzLI2PyZk0QD3UxTe0rHWNgruTdRtvUGDAIzBPNQ9Wi1qOn9rik2Y
vcMspuOhpR3RY3f52/7if3ghDPu/L9ulq2PUEpZHwau1bBB+X7Zjd7IpXqHTmTKc9gw2HjhKSapw
ZGIsqoCrKQwqkuYafE43KPaDRFIWJjnwQPF+zjPtHreK2oz0+l3aEHQXi4y9luvaW0RZj+lMDKnr
JPApwh4gH06rWXSdn8TWO30wYk8qFWnZKD9uKxjbYkVUWHW600aIK04ii0MkCo+6x+QHCzHnvg/c
q653GTAQ/YctLUL5LuyZktrj1LL8vqcsM7Syi6nS8i0emj29Jy9d09H5EHfFvUFpuENofyPigpa8
aOovk975sjfiU+UimMFvoeWtFfFD431Q4rwNolZ+EQyyXdShhZrDoZ5CJyphcOdlZ++MoXS3Fa/R
0v1MeL7wIZfTcq7TpEKMLrZSCHLwmvfWtNBJgNhgUcH2YNr3TRPu0GiJUyG06BNtp7FT+y7G052X
otQVUbCXiaxXtNl+gdTerGSfAyHKwUQasJRHZTFNdbBulWKJkWhyHXnd2mz15Bh3jD7YkRwT87Wo
ZXWQxBdB/6pnCBi2jycu2NLG3a6G2mt2EFUGTifqASlh2tRp+ilYXlu0TCwJjBI2LSODNXQEBuym
WT8XzvhJadWXCg5bnReejybyubY5J4UC6pW0xUumJa8i4HceMu2LJu4Tb8R04URP0WJcCB1E0SRM
LGhS7n1hpxFEaZY7QfzmAPJ9KcBdEjSA4pG9YaDDRgDwbTZqpoaselNHf06n7znFnSsR1Ol1SvK7
//2tsfgbf/cXsqF1HcMV2B8NganxtuH9vctLVqnVgy3aTK1BIXrAS6U70YNBVGQS0YuZ0yySh+5M
/J/DgVVCj5QduzO7BRKKJ+DuV1pPVnPjiCcC/sEOY9FTBZeQ4YmHLeVgL0p0Sj67yw4maBsu4OUq
ssIXADwnbbmiODPCamY203GZnZtl/uaN9kfWsgr0ehfk1AAW3RxX0iQgM5kWi0EKJkmUroaKBbFh
44akqZVVkv7N4BSwSkxoVZmE7UsUEG255jIDebpzrR21mWIbAJVPQsD1/6/3/Gd6D6bUf6/3nOMv
H1BF/i748B3/MuDKP9BRDMOzbGEyjUWg+dOAa/9h6JhoXZOQmqfjz/0l+Ig/YL557vKfBLayyDD/
KruzrD8WlUfonm47+HeN/5sB1/jnRdTEJOVIC/uaq+vc6y5voN/eIHVQOF3sZAZkV8YNg1NRHAeR
4qvBjuN760wTZEMvvrMpiCLO1uRndH2yKvMTOjdoAq2isZEGx3XQzXBEpVO4J0ogHkuNWCt76OAk
FxyxpYXtzsx1anoGg41+Wdc7yeSI0RKXFnPQonuEjHQLBWreEngst6qMvdesM76VxCZWkBTSXa1r
F5gbKUjGanHltMYqyUxxLCOAAiSS67U319bBakDvJmX9AvSXADCRkXWT4xj1gJYd2yyI1lJQSiZZ
5IM8C9uNrRtvFJ7vVSEcHJvMTlezU/wosSC1mFgY/XhftVTZ67ChVUnipViTeD0XXQCrczQLK18b
sR6yNJiYuymj+lIU1WdtDNqnugjpXrOZ7kiDBt2utR0oWOI5cZV7JcEcYxrAFTHNubOpSlBOq4Ct
/UmV6kxfGmjHSV31IoO0EyM4SXxWhqL2eSjeBfziAmjN2sZ7QBHENF0Q+vV9WrU+UVJ4G/rQA7/p
ZmwDxudES9kBqfHqTtN1isbX2KZ4XM7IDIYtuTKEFvCCeH4ScTVu1CD6VYHVhgqnM2HYbVvqL1UU
cSK0h71bsIWUQwzRLgdsU0meNcL+6ywo/KBSFnFBi0m5x0vEm83LOtWBgKRD8N540ymuxDcKLbKt
XbtPpIpcWp+89jy17FWmiSF+P8SvRWm/uVmQ7WFlUbY+dAHFwwYkkNH9bisaiNOBzgdpaxy3dok2
z8Uw1Go65LK7DkLHdiJntwJyvg+t/KiK8B2V6ImDrWYT3cNvzoFVCe2VPKC9HRTrRESRVWGlJBg9
86tIU4ZMqvzoKlWtWBJEq5HFCSAKwABx0K7wCeerGgr6Gv7Ee1+F3taYaQriSnpw6qjw7UAHojsD
/R3SxnqqwVtwia2zdU8OH7eX9a0txI/O5PpA2HY8DQPbC2uMuwtRFVo5qp4lOJjAx4YtEEMPTI4V
83kh9G3iAfCNrc3goYnlYyfWjkXZhucs5YjYHUAGD55jb1mSyx0nHt59XggUCds1s9FPYx5SAaFx
jA/M5TDnjds4Hz5bJv02WcaDRYZGzcDItCUOi2PTAIMw0sHCPyFfGnyFKpSfoVuwL7VpGcEoC5Vk
THAOyXuOeeg4MWU0jB9XDHeHVd4ODtc5rznBq1sUCd6cGEcoWbZMY5sx215nnRtuQKmER4pi4MOM
eCcz6R1G07NQLanFSYyJApIpFgh1KHHWBIilTStt2zhO65uhnE5jPIbAeylGtPVNNQxgavQOGQRv
FdDa8RNWyWxLFGKXGTokr0C704342cR2Snmd4H3smLBHRuOdSKW2ARb0HQWlWTmqhjo2c2W1VHNy
dBSvGijMvtCbF9ODT5tYTbwNjZLRvgb7D2NXcOeC4T9gO7gk5AjXBfx75vei2MLABM8zEIg0afbk
KZOI5EDu965GTYBqlD9b7BHWHXytjzly2a/RBmW5M8hP5lpEeu7xkHCSXRJylmutlUg/Yxz/EZFo
XRl6/znKyx8DsFtRRF9w2V46eBJrr5zfICfvc4q8ZyfYJhppinrYUXJ6DAf4drO6b0BtrrDA5+uu
pmhZEthbaSUmxsF+q0UN4Sv68Ohinqwc5SgLxGqk3pHhfvdqO8xpKXXB8YLlBAMYMG5dvkCD+aZK
4z01tX3pkm52mG1v9WIOgGeobDdBh9mzbPvSU53ley7l69OobZPGJtMgh+owUwN5EPwBgHDBARgK
pvjNbDz0Eqb/4JpPyUQNaz8H/Rme4FNj2xXHDUnKPGOJRl8She7pJndTtUbebdcSzSYHUuey06OF
wjyi6DzPev9u0FUIfgNdEQAm3QOQa2mIJvA2oNpgr3wbKositqm/rzEcJBNkQTCUTxbv9b5Kn8Mx
/1zEzUua5/NmiFMMPDgLvE2tujMeUIj3Ja2PDIP7TS9mOuKL5rmVRbueGN/dzxmzbupXaFHyYEGP
5jPVs0TRyAYC1wrOnUyfwoz4WAX9xxmhR5l4aNaNKl7cpBOnAMqkr4z22VF8W5UId5dozRvlrm9a
PMcrVvPh2koEuT6Abia1YvyAedwJc/qIgAGjN4t7I+ufcadgL1GkzUPTW4OdZdY6Qu40TUohO6Vf
tT7LMVaWCNKN88Vs7L1STrGVM95pV0e5dnJiLS598npNBtMdl9mC0jD+iRC4AsWgxYw/NCcejBNk
PU8YUfPyG5dIzkvVppkTsY6FSZkSWVdSiw+NgcrbYSPR26ur90/VrH+3Oqded5lJbVlID7bBCEKD
ONRkFoELs36cQmPaR+gPAt//JgyHx24cfeSvvRq6L+VovcPPAExsPrfa9AWSK9a3EbCO5QCMlX4t
bWQxa3D0T0UYR4eip1w7ZtLBvhlpIMOA0CltpwgHYOYCQDNsm67x4yTZJzXdOE5P8ieAUNGE9X1W
CdgAsKu35Ty+yDB+ZCv32tRyn8v+YHXBmbqLB2wze0c0bJrCvOJVS5/sVH/M6u4SWk51b4fJN2+A
NQ+dBKtnzMtfygg/SkMdixh1hSdtvnaS0o7YmbkW2OmdO6L31KJ7lZVFk6u+g4uxCQv73Lnz1k7r
PaeGfbO0eFkp/jOr+BJP4xG0/7oXVJbW7f0CzqN4Z8MUc0PLBNJ7eywiYsyk1EVrPzmNhSCgbXQ6
kawsv8uWltU43uBYzfFUgAIiglzuS4gMG2UFqJdcznDN2Q3UsA7KKrBhetbWgd2eaJm5mFw7czvd
o/p9Dhgdrjmr0mjVL8dfJJ+j3iUJHD8OMr9aVbvOeS8lzezXwD3BjPhL4WldgDfLB/736Nhq15Y2
bUM8TvDvJj8facuY5HNn9Gu4CDvUfz9YnDOQmyWs89bI9hFFLFW/iCNiF6cIlabBKF+r6HWCUtvO
Jm/IgHoIYR878kCbhWOGJYWVlj34cdn746A/oxCzo7cCChMRs13vQXPQMT0UT/pssEuq+cec48LM
5akEIhN2eH40/K/CQIHh9cbNUVoTT6Z6saPUXdeZ+5aJlnhAZNsrQD79mrScz0iIfTdonZi1UMXQ
D7PWV0cM3bqYEgUa0MH7OH6fs+YhbdWhKDhXV02Xr2sbK0qb3AXYAVqpgBP1h4ozUGGqizvOJ847
auX2Mzk1Smgc4jEseEo8mAYI0Bxx3L1OeX2MRvuJbe0GI+ldpoIvovTAmkzyx6RmG2jY8GJlKXYP
gl0UYXIK58XuuehojELK8JVT7FYfTb+djaMOBxzARbYj8/3JsbMHrMgQ/fMOeKj6OjRwCnJDu7SW
I1e6Bd+f8I8poe6wsCnikrVcxBIxdp3LEDDng7VcsmxI5CMgmk2O80iRjij5XYR6HQCBjZPxGBTN
p6CO/cSiIKFZUKxp3M8blUfbAaw+0a3PEkxUt7SZckaUhX2lJcwvUufsqvgp1D+RBNhZjC4C26CI
ga3aypLRM8cr59p014zwAudms5wz9P7bBIIgyItDFYsfpN73kxE8OtTO9uMTQ24/UM0mH37IHIwy
kPmI4uoOZJjr0ozbqA25jFU7PfVc7LqY0ZP+vvBC83xC+XksS48/jP1dcm4eRrXpEwX8+bn0wpMX
4EvLV6kDsgoGpBEVW47fdY5ukQRfZOTisBaHvHmZsHhWFKBIwmh9R19jn51jabyYEzyNLkUoHFdc
x7APhyc4nVvLJoj5X5SdWW/kSHul/4rhe37DfQE8vshk7rt26YZQqaqCwX0Pkr/eT6rHdndj8I0H
aAitpapSmUxGxHnPeU7vrYoODi27Q4KnYYyL0ubRlXaAhmYRFjd2ntV9kSp4xcAVBqhmLcc6jY21
mJkeED5oVMVOGHacrJZtyi0tHhatC86RzZ7fOE8RhZA29p/cY0BbVcCdfsa1hig3nEjOrAYM8DRJ
zGFMu0gZM04Q5YY77KKhwlulu7kHZC1AjlEtGPaK9lBggcgit2D4XbrNj5pbZjJbFoKwvMaaoura
ogzU0bI3XhGwCA2MVWudD68BEo87DCsdLBSNpZg/RdhwmeimeDT9eJ1m2pbip5vq30bzWZHiTFW+
GPiVDN/8KIknqMzZ5R0VZH5Jb8FEtXwudr4V/2haMxSj/u54NBinzma2JTeq8o0mXOy+6Vqv9C0B
oG2QWIykOxi2Q8jUcO/YMRdGTRWfy1fqOfGXArjwUmaute4tDYgmC8kwbXjhdFqYikedTYjU0huT
x4myLWCNE4ckqpr0h4Zfu1c0z9rFmubLTV/ULG0ilFm5LwGIgVy8FZhEi0C/cuw7JwPW5Snf6J3c
K85XEEqvJPUdho7W1sVGP42AqovIG4GGBlwYKa9E1YXNOL6x1986M+MmVnRnoyLALCyoU9ofCkMA
jtWMH50ENmlDVffN0NYhelNhshA5HvKhioIwz3S1dWQmd4WexheYu9THGoACm1yyKpGj8TSdcm7D
/5FbgqcOaveqHLQLsvJlqEgVc+9s4aeSdGKZOYwVU1GpHvBOYqLVZrkphf9hGwFiNFhMQ69g4ffa
1tTZaIAs6Nh/EHMJhpMtbFKZFvxAN3dXdjut+vgwtHRIwRKNg5RsAdWBHnUVsb+h7x2MFR4Ji7yr
8QHJYSGosXVt61DEXuia/dYWLds7hzl9zY1DyommKI0+4XmQmDlZihZlibmdAeW9q17V+slLGjQU
lTw1JOpiwGdQoKe93den3h/8RQKqMHHU2pifURN+ogSxWH1lcFztRv6uoHyMbb2niuMAHQvwa7BD
US52LtUHAzNPwj0LKDibpM43VZxtA83+EVTC3zh5/YlT6DZbYp/E8jxo5mnEUF7L9pdewF6d75Ck
uwtZT0ALSumD+HXSjRoGi0lKstKaeqmL4hd9p7zGZsSuIwfRT5Ln2kM3oqYBfnSbYKCxXWvjFegy
0+RgHO3uuMtNzQnAzMpta7Qc6ounRPfeZUYIe5yBTlRWFoRlULaHqhPt5ziz7k0pWFW60LpDZ+f3
goM+hv5gAV6lbIB9v7NJZUzYxzdJ0agI6T+4Gy5UV5zKWWIfFV30aqbVgKHQPRvUW17cCDdGLyv6
DUqdtjkPBUVLMPTXaDrrkljkwjCAFUFpzJJF4lAHxHZjXPcd9Ie6HZGjXULRWlOwTzZILfhtWS0d
I6HZ2ySL6xd0uGq9U6+mmjFF4pvaH+r4//rLCK39hgd8lSAvpIi7v336709lzn//dv8z//Uzf/0T
/775VZ4/81/t33/oL3+Gv/f//LvhZ/f5l09YCGQ33Ri/TQ+/2j7r/owz+J9+819+/Y+0Wtf+Z1rt
Jf/8q1B7//E/hFon+IdvwTUIDIyyOqdNZmh/kBIc8x+6rjNI0H3GfoEL8+A/nXmm+4/78BGx1nV0
Cy3lv515BsKvZwVADRg8eOAS/r+EWls3/zbI8NhD2B4PzeTB+LZz//6fddp2DkZTuk5oztzdtThr
113krwRnuH3feCC+CaaHlVHb27YeUexa+YxNmeGeNIpFr9VYzTX7Z4P09NkXClkq2+b0jj3MDUVA
7DHOXWLmB01memgO2SKlWeamOIbckpac0XuhufqP0iaJVbn1zk4MuRPsSjAiNLdIn5F8ZGCvTfwB
S+wKO3DUZHpqdpS62b/Cb1/Lsu1PAG5XTkVjxmxgQ8BcdjRS85dgbnXClBzy/M8rkLuQ8ApffhKK
X+YdHCEsLOfSRqHIGlo26EHUTz2dIOwHKwEjm5vKgFuHEJVEbYFcbabZk8cBaFF3KQSl0S/CJqDb
r5qtS6SVwaXWFMlwc9uK5Gu8C6hoNKdR5ClVzVkPRSy7Wn3yozXjn8Q9EU6jL5v+z9DpagotXEnX
tz8Cb6qunc6sTnRkJnyJItFyhkD1JU2lRc6NmZvAN4YpI3Jlg2jUBWRdaCSr6ruz0bLDoepfMyL4
bq2wVdhEe0RBF2aB9DS2QsEzn3HVvU+4MI5d5YQBO+pd2/2sJoMeEbfqQ6Knv/uKg/XYECDQFVA6
g6o5bp592M+5uRjfIkhKywR3hKTA0Y0pPjeG9exTRkznVxQWXkUoo4xYpwq2mxEUSOK3Ga0FzD3H
JGQeLDnHlMNKC9zlDHjj0FJQdBCJ+WGaOUwBLoINfo2NPRniOPluvdBcWoZs0l4OYcIlMasnROul
2wkDRWU/FWAXhjo4kSIYoA9xd8RErqmKKFe6SkeX4nr6Pingo0a6TY19QCnPUgzMnvUSn1/a/2xQ
m4hMkCMCmB6I3sIFwOYgai1/MY/xA8PSYWMGhbaYjepd5z18wVy97WQwHNscArlu2Te0RvYhcJmb
BOySQkPo2yHaB4S06MEy4RMa9oUIG1JL0m54DbJlQ67Cl+yH6sa6YrWg+2EIfvRlJY4WDWkSeAAN
GLQtD5iv1g21EcdBB9Uc2zHxsWhsthN1uIGYl1xYyDNI1bGbkuMqT3FZra3mVdqWvaYBbiMsXVsW
vRq2UznT4mPSLS4TKtY7fz9VRbJMUc9DVMdzkRovdlbK/dDbO4sKJmaIWvLmRNEpA6UNTWBNrixD
jCjflfaNcXfMNRyhaOk4XG+9kQaLsYuMBSESfUFparyGIZqsi2a80r+HhkMQTk3ekhIj67nzjhyL
6R3EuvLsYxxMfbCmAQXtDkm8hlEJ3tkmTRZxp08hLb+jecM3nO19bpQLjfTjBhMNxX0+qaaRf21F
L/rOo2LzMOcQQnQeKsBP7Vh0nHQiyzXOZXvsgIfwOJ9x1V06kmGWQpDomuDeU1uZIaeSdU9DNqks
l03GU99wjuoGxvF9Nv4aoZtk3LVOBMgOcvSD45ySNhmz2F75Sn+6M8L4wZccTzLyDoUmmmwepOKr
zdD8hn//26xp+Wq0duO2msaI17kGFgCrpJ83KriXUfXBy2jaOrzRcxpZE0ET3MBJ1flLdefJelFx
TIoKl84EvLrv2s0IJ4NJVbQy3MDaBzOteEIFycbr6TBPjBnLr1XSRDs7oTvV6UZAFEaE22U+lQyZ
bZa72HMucYk62fWF9ZCm0VKK5r3ocShXHwPdFFxpdIpF9NdjaNBR8gWyWZIjrlgpToJE9RirYfkm
yljVcs4OBd5BCYB50/vduXKVu47dGb+H8vPTUKnilKdjDhQghfXurC1P0rVSV1wgpKfwCVtn268s
IJZbozQEGzX/Q9Mzkzsv/1rjIME4uXyMRDmcvJeePOuxdUyYpIwqcA4A40pcMyxHdj7JiOu57VZF
RkW8z3lla5ZzvkdY8w9p7f2qNbRQgibegdaYTze+/Glj8H8x1Zh3z8wfpqPdz//9r7CPTApyfcNE
XMZxb/rsFP684Ca2m9mFJpxQtYJ2qRpnjwOwcD8Kt764BSb2VkdS8wWN5VXrdYex/U1lpOLlomOS
spMtFudkmXGbX/zxaWOW1Lg+ZF4pnzhtVjkt44mX5KTmhvj/YY6y7uanPz1823RtLPzAnaAE2MRg
/mYJEk6cz3btxWE18h6S0iRZZdOa6RF1Ks3g5pfdr8mJd56XvbF/gF9m3S+PdIQalv0I0vm9Uhcv
q90l8zZEpyI65RglMLHQ0axXCPAzYUZGVaU50Fxnxe8kxA8s+8tODCvY26Gd3Ow07jb//HWx/+Z1
uv9ihmGwBzIsK2CDdf/+nzZC7NR6KwMiHird2JJa/GFR0BW3hRaqksqsCLsp6ni2LB3eOhY8XsAx
5sqxZb42rOnhXmoRZp5c1YxFQwdf1bbIxhOpByRoS+sWWlyzFZoBMjLo25ZwDn2q3asyhn7SqWaZ
RW0KZ4U8KTGOeJFa6TGjO/fUKPHK7SDT8pxrV/8tG8Nb9aPtoLzw1/acl/sEA4lj0m41TUCJXHQ3
y1v98+cHaOjfXnnLwB9gm/gDuJ0SJLnb5v70BAWdaLQpE2PI+FteJ2o6XsbkaIjPoaf4bEEwvvFA
3zMgZji5ou8b70hyVzbccvpJ8JsawMT78rsG92NbmtSg55IDCvqS73G7qziZs1PmXo/e9Oq15s+E
+cYlFo0X+lPPnW2gbtBP95HfBx9O74NIN31rZ3Rl/IRq9eKTOPvskhLTEJvriyZdjcFdJtke0BrN
hM27yCjPw26cSM+r30GcIDRr5cDMogF5TLXZWsmas2Hs1+uymdKdbvDABm8++p7EzJ4M8IaM/jJ5
3XQkybbSXYVSksTO2p6zgMynHS0HXewBYUowC05zZkKCaba4D8fIlzHaNzf13VwNNMg/ZoWg2mRQ
zc6pWn/X5zikJtSyfWbQbqPdrfFFDK456rg3my6F5jYWOe6yd3xTo0Jfa5yTPUoa7adWXF3HhyNO
lmuZeaa5xbCO3g1f6TXoop9tQkd1VphUAiSiovyRsc3OiUxt7wlKNnN8v4X69c+vGdN0/37RmAQb
XM9HiMYsFQTe348Xdk5mZh7tpe9o/rKKcBzEhUMoHOgMVRFUw9rsqrZ/fN7YX27T94s0gyyiRXUZ
LYhXlts4xgTc59p4hU06XYv+Pk5XetUc4Vdjx6B8jkLcK0uF+0QGgPumHMYD/l7qqif52vqMYpv4
g/UaUC60301Zm9MHVkWTMd2+qjib07bQXiz6Ci/xrqnkawK7Yzc3eFvudLHuTBkIOqugxVPAK8/M
vAnnHNpXMgTW1UKKW2vtTD8fscxFUXj6kcgJNsSU6ComhQdQ5sahE55/bQnnHHhlEGoBeiy+v8bL
BOX+qrMM7kdqpnj/42r302pNRqHaDWVyb78RbUiPNbUZ0b03IKn6Qz1XR1cxd2m1SFCJ4w3LGR/G
EkmI3iR96vUl1QozcrGgPQbi5NGxhmujl/2WCV1PPeEy9SLrLGIjCPVKclMvKnGpMy807Bkvu0PA
cKB4aN3EEQkKUF3sByiBqQHB4DFuKQ9NmDpNyd6E8IINz33WHFNu3TFLjmzUwomu8/33Z0EDh9wP
wNp/v0yUKMsW2oktiJAQP4keyDTMgPqKgVIelbI806zp1Rw9IM3OR6ppFPsL5oMd+JAGYeWlZP1Y
uF35RdJ/Po5iHmlKB5CgxeqhNtkUZQZUZVe4yynBqx7xnCCoO1sEIwo8OHYsI2mZYTYTX6fqFBuS
3RdPpYZ9Jwr64EYdz44+vvZC0297oZc0Cf34TikqnAM7PlySmvaU66nYlX4NsCQTDq6ghaJxEeS/
9shtPj8YU5ojrGbg2Cat30maRpZz2g6LxLfco8HQbKFM9UIfZt5qgql9OWyHBpiFcIywrIzxkvrl
J8Rn9bNtW+1xjCrukOReT4aaedh1cCRcErAaG+ltUMUh1jQS7BYth57f5jvZax8928iHOjFT3vWR
E45RhoGeQrR91lIpWSYgantn3tUmERKl4oPZV1yLzEtTv3kMVExI2LWaJ/oCPyqNaQEHvHg3BX65
mDAYHrqx5q+SkD++aXasHM0W2WnilNgVL4FMQYXpQ4T5PTphKNb3bh9jopmTvNs2dfTe8Myc/vga
1bSLOIphphStp2/FENj7UB+q6UAgYDrEpY53vdPXvn1o0sp7gCYbU8xkvVqFSWh6qmF5lNJdpoZX
UjDZuPrWLQjrF/F4Yt84nr7/z+9TfWNn6TthIpo+c5ZLezSzE/tN+zz2BYZXqVOtooMyj5viBheE
SEVhn7M8pWFiKBjRDN0b+SzsbEzIy6osX1Ka36nwaC9//KTfwemtBbyB9IMckf7pphAa4Lnq+0RO
8KILGjhlmnzEuhZaub4JMPfe8jFvb8rpgpMeTBshMrHLqrsVqtfLc3P/UI9GcCxoeS4zugEoYzp3
edA8Gjn9p4U+Ul1NxdBWo51qMWf48POAsMai7zryQpTaJjP6fupSfAaMaEy394T6GgkTn5tI0nOS
kNuwwYTschaOY1Sb5TrqWvHQ4ZJaZqYXvEasJdCBqg+vq0N6oK9+PHUP2Kzl1au635Y7mW9GjmxN
v1u2VbOw3tK02tWeJ556GcxnGYw4mO4/VkSBWBk2VymoGhxek+nQiUnTeDbSBEiHBnbaQF3Zrqlr
g/mc0bNUlA3yjdS0u11b62+1LjG0BgXfNbmfsDjCT+sIipzdapqYclvo3ML1YWUYFnf/+xeH+7eb
Ca1X+pO+YvNlHxyti/Azcdxq81k/JK6cNkR8rn3OQY6hCW863rvMRflAszwHydoc//N/v7/6/Xlj
VIBBAsj5d2//VGbOtuttdTEHDoUQ2BckU4tDaunLahyHHSgCLdQsG5IMTeo9KRCesYXDCDEEswWB
3AxoWK5NCoVNQfS98U7d1M0nXDWHxoyc01QyywFIUOkLs+mM3UxPwDPgsL1uFX0oTR0PB5aTS94Z
7bnNDt+fgLMaD04v90ZeF9e4dYJlxYGPcxpnMQ8/X9+M3snVM/8kYoA3tuSczKuwMVWeA7yW83th
f45VNFwM0X2k1iROgfLFqZh8gOwkc2gksugm4wMW8W5HNf0+Ubb7YhSU4RmudXBJztYdHXPjPfhf
adFXK6NiY7s5VTdG0h0MJu2yr46Bk6zNbIr2hMZshk6VWKOaXqLGrD+CiIW79yIQ7xXEDVvCZejB
Qt0PwmTZS8Gs0MWW2DBJqUtVPkbSLh4nU/+F8uAdvj8DUal2Bm0o2OWT4igL17O3QcdF0ffn5v7B
QrVZ60bmUeTLp9/fcJr44pKW2ySU6G6/PwQt90kTFsqpp5mhDJ595RlPbfDoj1p1k8SCscpz26tG
D1+K+W2u7ra+ogsqkOWPLqa6dvYWcNVpDsdxEZZ1du37YnjmooRRKLPm7MZgRpokj1nWk5gJUJo8
Gp4f70uSZDjiNORXpIptHcC1nTP9wWsKhs5DNx2+Pww0Uq4bwUPO6pMIXPuZoJ+PmyXCyjpxmLBa
fTioGqKjdaeoQHGprm7kq11QFLTGTgxCo7pXVFcOH2Zqt4sm6SduX97S1aMbtaLuqWZlWTPMvqOh
XAej+25EH3/xtXRlCqf58ByyrQEnGPIjB2rdsyNqZJv2bK8BihIo6YvTTEoc+dXsP1OPKTgPxtHO
QmfEgdHptace2ALPhwBEnXOhN6c69lhahgDum9LrJWD7at2NQP2n1kD+x7+mxgDniN0czQYVcpqr
g89CzzrZx4/WHPjLMZHIemw+aS+JeR6C5DZLjx1ydu/GdFwQIEcKFDxedo1OIGD1n+ZA1Exjxjzq
Sp1UmvZnuh36M3FAdAkcb208Eh/zNJPGOqBPc1NRvJPo5q1iGdgVvGfHcmB/OMYZTl3H3DN1ywFM
IhfFNngRLQCGVsSG2imTcRxVScHecOpdVFZnuzWja5E00bWUWn0sgvFk90Sk2kh8QSLbDX7b/aCX
+a54V96zOfKMllPUrFlS8SN29JS76KlnvVHtpnOUvx5ijiUQZTXcZLH6nPqHlLOepUtAYa29bpRi
zY+oLx8SvFnkkFxqKM468exN4Gn2srDJJM80IFw7roMtHBJjGxdNdXV8BRrITIsPPSCdGcABSkXg
XMjwvVDOod7sbyun0ThXuuHlKhXDTjoYgNh0Wtu20tsDtplh1+HW3FMvWuyjgb423c3FAXQR41rX
cg8qEi1+R6yZpHWHJZROwfi6LYgycpBOi/HZthq1i/UGnIv0is9Ev7aVi/O4bgaqpMb8YaBWfl1D
IwhJxhCjnxoUiMLh/UXQ393rU0KwB3P5Fjvv432WwcGs+KR8eFploP044GsrzL3dA9kvtqJVu80N
yyGnI413dqD43qrsMQ4yerYiXiLWeaCZY+vfiHzsrDLejklpntPB2Ex9PTy2tUbTCx4tUGG8/AYX
1+9uxkOryt8zPt63sjBuPEUf0Jq7D403Av7Gxn7lQEhFpBlCE5qPQ0uNFQbwbXJniolKvhvGffIb
F8PLiLloSZKRI87cOVuHwqZVmeTRVnr2l0X0aKlpc4OrUry0pRPTOY8l1TexZ82sZjPIq7dIR0TX
y+o5F9UPPdKLtyQZaR03aSq2mkkci0hHHp6HPmxz7rRa0dK623EwRSN+Yx/jP7kElBhSbapEZa9t
bVw52u+mXE7X7w9iVvPeViNmgtk/fn+YqmyRVSxYYnQUkaIIQdczQtNp4AQTcqdDo9r4fsGKNu8B
9gUHov9PuSPNm0uhw1aLAL+1zELCWGFyxBlK0L72nX3RRPPSZ3J7QAHYtv7UHRJTtZeqQjXI5m0/
uTOBnMk791pSUBNhe4S6uvngC+VcmzhhcoQ4ug1anQSpEE+8HkxG7o3QmAOmj7FuLkmpuo0SqiD9
BnxZuOTLU/yGx9zxDrKJyBGmbnFUlZHsRZGY2yr3q1XRE0zVcfdfDEtiBOsj970x/X4JQJOJPd61
DbOYnhaxqPqhWfNqDtZ6F7sPFpbs53ZcyvG98YhllWrADt0Hdy+z98uuE/pL6GC+mCMFl529G4E4
klcvgkcb+8jKcwJMDKaB+9AYgucZjGoGUPYJZPDeNHAAOJIVgzbx8VgNyPn4yJpFV+TlJnZy/8Wt
JEet2crwIRXTRsUmB5+Z/XrigsWx6WY1Il1gLjHGdTr46e3eBsLky18oNY6rVlavY0GHdkTCHFxj
WYYlXTTXrqgagtxBdWgSJyGUCYAcDzwmM5Fc+8mQ19lfRFlOND2jPCSJaTH0bIFTaBhBdQ+RudBp
hN3q5oh6QId3Rw3NW6H41R1K2V9EgsNETcPGcbk+4khiCy26CbilhscapRAXWm98DfqDVgzWfqj0
OCx9O9jn9w/JnaxlYfHStbw/KJzwC80DyAHweQgzfGeogyoH/UdegOgMnmmfJvB1LSfvmOf01rdV
exuc6lZaSXKta3/reDI5l2l7SawMNIDAsYvMnJyF0SZnZgBqP+IpJfNFCs3QGXUq0Bp4kByb6BjD
DNJ641M95e3FjKimBcwA7YTBFc11JCl4D+xEomABmDAkzWRlGXrz2BpT8Ijhh98XvgdPJEeVoPD3
WWp6+0TDbiRKO7Hv541x4/fFEm9gvHfqwaP3kQZ6LKgd2QJLDymjtF7ofICtjTi8yeYH2lmsh1KW
/rgIGncTELlc0i3abIpB7OSgtbumHKiTzpkypqxaq6ZI1VnYdIQkmtKXrusM58FGp6+oT9y5c1Of
/LJ9hss5PuZlMj3mlfc6ylycWq3KVr4FtwGpYry6O9VWxrW/f/j+v3mkkKTKLPmnb+RURK7rwWUg
eP85Z9KNaynG9jgC6PQyrqPGF3SNREFzw0GanIkSrys1NbfeYgRt2wxnB4eAh+OZ6kHD+LercAxt
ei61F9qobq031l9NRdhP7/3p0VOsF53imB2ljOPSBK6glpCNHlMcd1FR4q6kv2ZU87tBtviXiS8N
p20BHDfD2Ubcpp69r4JwD0sWzOPCxj6D3cDlmBrEz1NefDEob35i6t2rqoIXZQfxinnJeGQ/WgQT
x6kuXrhlbL0DKMjDQWXJAf97+dIk2aquKucBDQG13xbnUTjytbB8DC8GKaFMWvq5w8lHmbW2Dqw6
/mwrEzcBiPNN6tmXSVmSnaHD6LDqui/HiFajLtt3wDDdKuro8OGwgOsaWuZzSk/9orF4SwHHz57t
kSl8CjURyabK6d2DT0Wxc1jYnb2RWVW8yBY5RTj1tKuLBHI+J/KF3rXzQTh6s5sro1yWVaetZsi2
IRKpAsEQP1I409EIyD41Jhb/QIOD/YCFwE4tjh0aVVrU5hWEFebI+rJiRpAkgBjiTTVuQGsLteE2
tlEUVk67tcp+mTLkZehva4tEqHUxENiHpIExVLM+uvI3Qu+pn9EGA8D4kHQJ+nNTme99YNgA8iVM
lB+xFuz6Xd21r1Y0s6RN6su2yfIq+qTsqnkh6PQ4pPludGcFLBYuuu+I9zweqe8yO3NhG1iZ6yPW
gosriExz1voq0kcx54wtJ8APFueDMTUGcgQUVEdjgffJaBnOoz95jIv9gB498Wx00zvZfmzmTc9p
hp3whEHfEOYFwNxb0b7kusuxIIV9FmvUMtx/opBIfay8WDggp2KnI1naL6YxcJaYh6nrc/CqUXMI
JAl0RJFbyEaMj3LZ/bIDGAiZvQxcV8fRp2xGRNyMEwucLU4pDkGpM20dwCl2usrvdVecdtwQItKl
xa3G8LCNUKnsVT35QEYq8+rz/GSRemrvKCJXGL8cMgfUB61tsKlkCd08FJ08OtKjTdhjHUjytyQv
ECpH6YVZ9+g1BufsV5wJzNB9/YUQytlFqPLJIa5IDwkiu7B9DE5pXS+ttRrz3/gAtwmCTghfoWq4
Fc4epT8ePnrI7ydM1j+q/OamL3bDkB3780hRhMHzQnPloMDNpvP40EE5DtMu++jm/IyoOK7IQScL
0YL9mL1T6/kEr3LsWk1bNptKMPyrnEYu41xEYSCLD4d3cDJ+qMnol3VQP2NTRDdKNBLK9yLSgZEE
oIfJXfkkJiikd16s8oqvIl+5hUdgvOiO2XcXiSSiFwxyKWXrh0GzmKuIa0RZFOiKm1Hk3ToHjoel
+ZdDSxW8p+bWwdBjsda8JVSkNvZgb6F7j0bXLUwNlByX7QnCcRGavH+Z0/PSxeLVprB6WbjVbyTq
g+mnjGAww8Fjx6Cr2ziH53TJjemE4XyV5jExOlUDFoh+gNdiT9lYKdpt9GG086Nr2BRh6+nZkWOw
wHPB1g7wkHDGD1jVq7JsicPps73ACPUmneIQWHKtO8QvaNib4XzkoWXPwF9h0RBcvRkt9p6iz6hM
y+SiaLl4qxEy4B2pIyXhGDdB0xRgwLL3UXcuRA5jCBa4CWmSb9lEgMg1p5cSuIbbaJjsjd6k4qRZ
wuPcz3I2ELWdnL03W6aot/pVY4wviAeSnrfDOAix6uygXgyUk6MHlTVEqsYmLOjVZqhlAocEu58l
jsalZ2uCPvB+lzBCohVAQA1Oz6NWk1n090pZIwgfboOBScDL6eGK1qIgAa65q1hDjhhE/eSp+Wet
mhef83EnMHB0EUMYKBTlYplX7VNpdmIrWmkuHU2HG+B68F6U92wF2ofdc4LFcyHW1KJRkM3ESqJU
4Q5g+evCFk7FknvjEOp6ScowFZu7nRBgs7Gj0S4nboZSAx2D7kVCrz4kgszH2VkppgVas5V692U3
Ja7MtscT6zWv2t2u6nlew/Am4BxAJd5WA9LgadRFgV/O1A55jmc6y3McXRC3zMmHzRafpRW/yt76
3Xt7L+4pcB+D01xw4/WgqDBDh6yRWy1NNhippBdsdHDXKyiNvGgeDpgR6Hs5c5NoUrXo0E41q68X
2aSgH/C+zjps4b1h/U5b3MbS+CH90eSBzlP4atmkbgj6GCs3nt5mb36EKOGdx/sHuxuSYypijl+u
ZFPOcHm4O6VoIIy3omfERGsKfgQsa6jmj8S9cHVWuNarmqfPwXxfAwboeEBH3cIZbsdywXrMcKPk
0OXH1XLq+EvKMkKkSYtN4/G2siEiLKlZ2Y6TM62qhBfJFhRsmmDA8FBvK0p8K79KVqWGk9Tsuo8S
RPsmMbEPkzvFEp7tnYGVcUBEWjZivBkUtidTjzXMVNwpHHGr/fglb72AWO/4KRqkef++HI2D+wCh
vMSdy+mqHx4Tc/hd1xk+Z+1mkQ0iIlZLstpcxy4HJQZtyimOqXIp0YvamRBYRuI7d/EBLCVWc4h2
ebcqzfrYsg2b5Ziuy1qh4eTDHd1ZiRX8CJbZxA8T/BhL437EwD0OthnpKvN/m2MFhmfoT47S+1Vq
p3sPd/GCP2AuYqf46W719L0heghxoQoWXcaQIM0fWq4rXFsFHhKHvMGY7CKPJtVamPY6fsCsz/tb
zero9oPg8nJQvHDMm0I4mynTNxkC9HYOQGzTGMHooQP901f7MaYGwG2mrdWAh+/JfchS8jYnTcum
DT9OyU1/9JklW/PMYsb5vNP0EfyW+RMurRP2dWaEYhrXDLfozPB1uebwRIlhu/KIlQ4EXXEnmuNG
BinF96xywd23jIq+6rv8XevnYFFrJnjoISXUBYtwSeEH6UUkUO6syuG9CxXWpmq6NyaWKgRVMz87
L4JqQm4Lo77LvXhZ54Wxal2maqYTHxkrMme5z8Sc5FR6bBx0vEeiyGAuztqv7H6/ETpupH5QYSSV
v7DK7BYpViDSGNOKvo0lI4NDZMng5Ft00pZGutWNmOBvmr3OgCy3XQKjy/ut6ahlTLk6ZJ1VYtWX
vkxuaoCmDngOIK73H+ydSXPjSLud/4rDe3RgTAALbwjOpCRKokpV3CBUgzDPM369n4Tu16ou+36O
G+GNI9yLiuYEgSCQyHzfc57DFIR8rVzHURfpxd7w21+2hWhebbA/Rknxjqer31TopbezOf80erRU
CL+/25b/K3AybdUZFdmVBGSMsUFpMnnX3E2fYBYfciR+Zf+rEgmkwKD0ejeeVjAnT047XfoRZHEh
HK+YggfDB38NHA9nm6l8txkgYAwEV6saKKTBUfeIbgdx3XLSWVF0P2HJIM5C+6Yk2ghHsL4vQ5XT
uI2Ge0mJnaINi47KG1ireHoId2bMxycsqslz2I5EmAQ+6J2kVb4J7sqrgObnAyKy+mL2EpJoUwrN
dTd44N6G5JWMLORHdnENBvNcOYP/jWjFcZOaY3bQTEX7ajYY7HbAAILbAChth41bbJeHgeEi3BHR
6zgl8TGh0bc2m1m/CzSAPaNTPOmRlj5XgaqcydKtP/bJ0BOmrOSuPAyTkp6MEpuiD8AETaq7YfZi
4GNUVI8ZTH3O4+ghpYJwH9XZXZQ56PPDed4gqo8OKPeTb06/bdXiTaX6/DimtbNraxz27tDEtw7R
kWt2OPnz4t2R/Ta4xjsiTa275ZGl9h9PzZFq0YSiF7c81fzrXcuj5Xn68h8f/HyKyuCOTqj4bVvy
XSpFo7vlXXrvZwd3QIEbDtouUWP3bmJBzMmJBWbWgw7ZRr21lDpjxpnUjymAN3NU1JPrNptiUmf6
j1ZPCSsZqCBjGtVuI2SGe1VTiscR1c3jiJI4KVLnt6eaMN0Now2MYppxDP/9nTpLB4dt2x+7tjwv
n7Ltwb6rfBW8ntzJQb7jt2PDO/KUttDyfZbnBa3L5anPTf/9QUlE2OaOCtbiAEW7foxDsWUsie6X
z9vycAcsRZhj0wBevvKAjle1W2a/bDfBnnDnhj4Qe/NfDz/2TaM7ury67MOybVVFSSqP6cc7qPXS
+eLhx+flq8vDzy8j34Fv418fCGKMlvLh5yZ9WgK+b7h3keTw1V1W79AUtY84VTaK0rX3yyM1gIKQ
aWhQJlrcQ7ejY9h4bh2pl6y8ksFRPyI+ybZMHqVJmYeJ/IdKTAn4wUI/JB+m8H6wodbMrq3Q98if
aUD3z+W4baRldHlPiVfwsRKFRn+F0KXlIx8bVCNrO8HC/Hjf8kKnu6x61JTZ7d9/k2si2DWZOnw8
t7zAwghK60w41/Jw+SfCkLJL2gYhkdyt5e/Cy0at4WBpXN6yvFAM2Qjyjgyfz+eSqqR+TaPPWz62
vDAljrVjBUPfSu7L8o8zh/6uGpG71VOFm5NZXrT3e0y2y+eW7YOAz/a548AJ//tzg1LU+7TDAf35
HNz3fu+TdP/x2eUFo83V/Rw36mrZ1PKcpYPRZ9ibPj67vOCUNg0zu8fjLg/v8r4qpvNj02/57W+Q
qJcdBrks/vy7AyGrh9IgaOLzb8QzHuxcBwq1vG95QZt79QCXB2nn8rsm6C0OTKjpIPz9vYy68w96
hkv88zmqW/ERrTOd7+UYtUArEKr675+bVvW0PdIt+fX5KS6w6ZgP7o/Pp2BgkDozFN8/9xNzgnPs
ZuP2+ZQxluFpDttvn5svByKMCuG/fm4rp9Fy6igLfD5VT5BGSF3BDPav04WyEHkYpv/8ufnGt+2T
yMynz83PoY283Vc/DvvyA+hJiPXbbS6fmw+qpjlndfHwua0cCze4xuLeYBTxmBSzSsfFwbV/RTun
XKEBHRVX3uDKSbmqRZzAfu3JdJQvFknfe22eNoflVZ+p1gbVnQbCg1dLjAO7OnX79fKqCS3pyP1K
MN7y6ty6yT289dflRdCL8ZPGEqDTWrenQUq5Juub5+WtetVdIALnD8tb6c/g22pG9bS8CF8IqWBh
jPvl1TCiSkX3L/jYh9zIR7rQkeItr9Y+K2RqFnSG5T5EUZE/uLl6WR65pLY9UylefexDwqpL7ZTk
CQqfcrWy6VX6nu+X7QzlgFEv9nUpMFSudYhXuHRB3Cyv9mnAIejderO8SsZrjWMPQ/jykHrZdJ5L
NKrLQ4P16WXIxMeWHN2crw5mz+Uw0H7fz06mfOxf7sfvrZ4nd8sfwTmYeyFsqsOymUqfwo3Lim+3
PPQD4s4EAdXr5aFKaMeRyRFNB7m//G7z3eArb8sjguaGxyYiWk9+0eUpuzy3iA6Y6c0GnnYlWne0
bG+IoR6EDjd4zFi+jqSMen2us5qtdciLWXgw9FqccQxiFeEiOdKh1yiQNwFpV0JczSDW1rEF/HIs
OkF0Of+ntIUGyY2Hy/uWTywP27FoHrSWxqgWimulqsMVJtTyYNmY7abnwhbOw/JuvEs9+kKrO83L
pmfi3VoNQ+LygZGOI9VIHW2e3JhWiulYS0v48nCONPte0YKnZUuKoiI1QCwut2P17Ydq/f+2o+8u
+lETkfDe/mnp+4cL8P8l358LV+0/Z7SdsCTW/yC0yff/h/FPg9CG6NV2BanGf5v+1L9si6hjFTib
Js0Azu+mPzyCkEc1ywGcBif4bzqbbv5lOlCJ0NJi1sMvq/9XcPyw3P6h4Tdssm1djf9MG26K+afn
Ty+ruBMu55rf6fkqyuGxojiv3bdEJZVrbIMjdfCv5oXSMqQiWJqw3GVVGbGUpuCsLgNdlhc26Zh/
WSCOTt5dfjuO/xubhPa/+hJVRPICq4FhscPaHz6DZDYxrCYmpiiubtJt8I+TjXMP4tAi5sM5oGS7
j+zAXWUA0Lx+ZMWerf/9PvBT/G51MAAHWbb8kUyKpbr9pyOA9VI/RrTV1xWlcu4A11hzrk3fpSs9
9PGdjXhzyKNc/fu/qksDyG8OC/4sZ4WLlk43hRDGn5JpUDuxQ9GVuPu0ZnmI5CLOtl0usLlba2dQ
tokCkF/yGKMRr762EuV4KOMvemF6ZkzeDyiXMbI8USevLAo3OB73o6ncHDe+i+ysBTce/p9+LVPa
WP/ca0szDBWPAC5XQ5UH8zd3wJyPJPa2BAlYDjGDTtmek9kNbi1Aam/GUXJBIR/sNZe8silvEg8s
LJAiv9cA/k75KxfEt16PrV9I7AuYKblFWpyYUUMgqw/0Y5SlhxnUx5wOJ2iBd4VjnaHk3CtTu4vh
HiBgfcqi4qJMxa60onsh0/gi61aq5aEQ7hbdyAHe3dYZ660+UekrtyQF7wloOgiB9WvazqPjGdDl
SO8Nbcq77grT23YslX1LAcdpuoNuFZuZYrSZAp8tirNGHBmSrJ2o4r2voMobjbNpdsjG4aom6j6c
rPX0Dvxum4vgodSne208Fuhl5onFTZlsJsxRfh7utK6i36h7ynPQhE+jmxPXZ55Ix8W+ya0wSrcE
PT9Gs09L4gFx1z6EKdU4Q74i1AKSSHGdtfmA0nNjsMiz1fw6E8lZGpSSyMpcjRF6URxf8LOe1Xp8
jlqCb0txsFv/1mmwANLc64hmZkmzUU1t52QOWOPxlKn2oRu055KKYUvhGtfO/VQ590Fm4WIrr6Uz
g2qavhPksy/0DLdHgzp4Aq8HWJS6VnBUitDxFGxOyFU8fDx3oLDpHKW0cWc8dIk3x+OhwuQeQUWw
A8zu1re0IVOg9u+Jb8CO0W2I49nhiH6y1NlzU3TsEHFbf9pHg0WEbYhBDPGCDrJn2CIkiXrKkMZO
i6aXTOs3Zhe9VpWxG8P+JazKOzBVoFTtC/WXdm1SXaRwBh1J1lhIRHpJTZo2ut3+CAgXc+r6FhYd
mY8uZfext4mymh8HasTrKEJk3BZRfRQKFobUb58DJvOWs2tK5d7R/W2jWeA7gpWdZ1vAuFuR1qz7
hfaCVReA0/RCYZ+E2PRHp1KYa4IHE9RYksK9d1Bey6M8qNmrPTdekhPDGmUmiETqhIJjZYo7xbqx
5tvAB6CMbSK8ZMPJtyFz10YwX1LSUlbAZ11gMehGqvpX2uA3K6iQN1+ceDpZqJtEO+xFS70s2YUS
vcBEH+UlvZBuY0TOvsR5vhEmv13fgXfuAHWigSjOviCOwbXf6BPgxsXWSdMEfQqVjK1sJjrdfA5I
bBRud+waf+to44Fw+UelwaBN9T9AeTJg6Ow0QhiiPYbQQ0RRWVOSS0N8mlFtnWTeOw0QGfpsbTUe
K9Xeo+JchXq46YxpWFlTtJplnSkbDwIiu0UatMF6Sw6N8zAemolLL+0oLdC2Hqej35IhFQ6niq6x
GmN7RNjkgK0mqxsNNW4OVp5nfaChpuh7E2lSS3pH2JoMTAgfGxLWQndbkVmZzShAqu6xS6cDbS1m
5Ope/r4Zlbc8KA5R9KqFlOmrEiUfnMfZvo+RrtdtfxQm+b5T8RqkQH9HYT+gHMOjxyJZfGmdn2Yh
1k3ErmNPcizaQdQL5G8E0GebRCCSCgVbEgoyo8zum13fzdtWkBwSj4/+OB4UMz23ym6y7Y1WMJsf
uk1pz5QfDQYPAh/GdZxg/eWybacvQ0nbtz3onbkfXGwXevyE1vM9jfgpO8P8OTjFo9ZSWU3ifo16
cdoaGWdfYDmvvslKozUeVfIFyOeiOjsEya9ZJVVGYNwKgmpYNzNWvRxaBrJWfxWx1AVYzp/K1fPs
jMcQ9h4Gpr1dWkAF0aIjDvU6VzReaSlvVKefYShdSo4ZxtsBa2RAVxHZ1b015u82VMUNapI7pXxw
pFlIn7ajGaO1Cx8miDurOsgq9EP5sya2xWjukiB91hQYmqSAxBltHaPZ5mZAGzOl1BUfkQyr9OmT
10jVX8pWP6h2s+nRUQVx/qVRUmWltCnh2VSnwwJnR/OIu/WUDKjVCa9d50b3NVQTBv5gjzPxVtnr
qGM8wH2yUxBnrp0yiVBNNsdhdtoNa38azhHpwWpkklcQGrfazWjIXel4F/RJ4amqWXZU+wlpaKwB
0eHotWkDMkz2B0RYohPHhYhk21suPcVQX5W05kd0SL1TQAjJ1XNK4k6mXXs7evez9IYrE+dggbQL
GXRdfLGb8obmdRsN+XOeJV8rGztIb8EXoV7G1S5bQ4JNBQnZZ0Gof6NbU60KocGhxeQ2BcJZyW1Y
iG1XrVLcoMzeQFOSQfE2BeExJSRjpWd8B3g+DetuqCeYqB8Ut3m0c4bcEFW8omYXYbpXp4jfYcVT
3yQ7Bo7AXe235DPgyJ/ouVXhu11Vv5o2PaSSN+Ur0Xunt2CjQMy3s5WsC7gD4F2+1UVyorRcrPUh
QqxldKTZlvkNeMpItwfsV3GPUCZNi/ck3wxFU3rySOUGVExpRgnGlmNrc1qnGXkXcQ7jxjXhkFnp
uxELy1sOC2pl7OyGv+npnygFWJ6CQIY+0ncl9gbIfcEmmFkYahbfMkJyyhTjAb0cZMFI+QIeEbFL
5r9y9XyvRrcB58g0zaIdGzFV0xS4vE03PYk+/mG35uxNaO/AuyRb3cL7meQ/8j4FGDtF7yJkU63C
j27ZDM6aQ7OptziCNWelX8x3Dm4ftB78nkIbcVn2BMPWeoqbES38xCWw6oItMj/ZyM0vaEEYUmnG
agDZA42RnmLODeKbsmKZ70W681OLlDMM/WbV1Ww07qJ3efyKkgUCePoXjHzfmqy1uEZQf0b2DkbT
vgExiWfkpxuZiZf52S33s7vacaFQ2tkltIE2QbG0Rn2Pxh4xKNrHxhQ/zbK/lE18QNDkYVe5qnDL
V8xLtrYYot3oBqTtvVejka7UKrtlmfscce0Ehqpiucxu7sQRcUawuKPyWAvzvexk5woHIA3zF0P3
91x4ACFnQKmozykNMQkic3DK72skdF4GmtjsfSBdDHairg99au/MDHmHzek1dSHhR0yr12lPAhRi
5F4R88qIudeHmTmscKd8twg6wJ9vQghBXQD9lJMx0Tez49ynAQwNSoboVqwINXN/soyI+G5BPC3q
7MpkD0odypVZPtnD8KaZL1gP35frE4/addanlYpWD8d4T9OR6gzerH3W8wjOFdMZeRiijn+WsxlE
vTcG+VM458R+cmB0HLGgpA3gfO2zahYXAnDeyfmmE9Sv7GI4jTBiV53ry1NpZYQY2jKIlDu59GmH
n7Zw83VVV8zqauu5tx/HmJBpDSnYUbcBUmhcXPEpA3jjsbTac1UyomiRoMxEfivljp0A8GFUwUZV
KMJhfucMzcerZt3MmNuXSLGA6zWwub4n1igokk1dcF4HbQoxyzGe3MYsGJQo+pFT9A6pZj20JmBB
04Vqml18Wn+eUcYQ2Kb8iM6iKDp9o6v0gUQPB8bhJifq9L1xHNTxDiM458YsLx+/QZs6lG8uehJP
MEGv3Klnes+BNQbE/HnjAHYKLlqfvkwlf4UyskyNdC8ROj0mrray6lLtxBF61qY+2vl9DvFLRV06
c5hdORDDwIJtUWF6d652L3WnsYxgjtSNkJfxYBnHaQIgN0DhMjSr5zSGeqPBZtRgx/omajFg5jc1
J7cToEEKHjW/+E72HrBCXTkx6xTiv/Co6wLZgpuC60Hhw8kf+Uz21fvURtDuwosqQtTrRsP9RC9j
HARk5qkKO2tfqCOpGF3AYIbKD2rEd32PjEQ5mkLHFO//wiUKwDx8DzTc3YIF0AjcGhRNzymugSiZ
qkeQJWiAtQlpbTlgJNWZV7gPmJtQ8EziqsfiMjLLSkR2UTVuIej9OWXh8XHEb4oSAQbPbu1oX4sx
A/hA6JVcPaDVfetLvDny1lTX3K5U0wR62t0PLlm1fP/J4UbTQj5VMu4rBh7G+LtuUCngsklLnnYx
rCRU7NVUmgTEVQ25UZkTzHMBKktLKO+jPIaz+w7xPAWH3AORRfYzM8zgPWCCj2SQ+h7/w4pgk6XR
e1O7V2lLV0lR78LgTi+svcrtirVAdaaOyQDNqULC6Y0Ln1ZEytHVU+uKc2DTVNGX5fxIG7Y9MaxT
R9qXengbFeoamojf5cXJ9O1WVf6DvFhBllCQqV/KoLkvY+eqEwpUWtQh5KcNN3rucBmJ+CZ/pZZK
I2EmN6L0oJnQB6m1u8j9TgbgVgs/DjBi+VvaOFc5OiSTcU0CCdgpbvTCdFTJyr5SERWN36MClF1X
MPonJUe/AJIShxyukLwIeXCaqXlws/BxOcIW0QArrc8OuVphDUbMkyVvOgPcWlejW+QHYFBQdPrp
yzLcLp+xSxfeHrB/ea7jHDljx7wkHF/k6x/Xj8lv6DA21J1yRfxueVpfXFK1uFAAaVa5HMAazqek
uNUj+yl/F5hppIQrlAVoDoTie2hzs2Kte6u6/KbA117l1Q3jDIO3f+ykfbPtyge+GJUuROB+rpxQ
ft1FeXmn+91blj0ze0JrSTDdyq/jMweVZTXiD4afN9cIBPpBZIimvw5j9xX52muInmb5BstXSV3s
tdU+t+KjnUg+IWdeKdgN1zV/xvdZxWlBgM2qmr9CEPkezdwo5PCxjBRKkN86i2qXYR5nUsnJm1fT
6VYxvzS19msxG5c6mA5uATLfYN4TMf1aLojBYqyRV2aRZ98bOKRYwCmgJSQ5sg+GrqHP6c8pS/a8
PuMu2dezgdJvG2Yuejd8YWbB9zIhsyKnL3qNXABU2BD+UoUcZnKkBrs9zSLHCpUpeNLm8m6IjHet
yp6h921c0pPyab4ahJm3nXicXW2jUbRom/MccbXVBRPJsrrEbvDO/eGiMS3SJh2/W7lxkKLJWzSy
6FtgpWc5V9TJNjStxlgJK9tQIlhmuH00vc9EnlnZSV7/y8QoknfNKGT/qi9FH1wztSUwwX0lr4U0
nbKhWc4EuyHDpxSYR0OX3PWhnve50TMGMLcJGSuzmtFH3vpII7plSvxuYZm3kuqx5TSysuCdMoo3
iPSsxsl7oPQP0UEO9rFuosxBv8Hl19CZWMW1/DlsroGJuvAqve+67ljo+pvP1G4d9CxN6uYH6m/y
pLTsEEI8TprxawbJvtKqt8Fi5Eo7z/S5R28dd35z5uYxxZUV6iTL4PVFgaz3zU2OqQU//8zuGLV6
8S3OFDlmqJV/VVTlV8khlteGvGqTrMZ32vDpkboOZ4A/NpBZxienfvU53eosO+PYvcrLJXc7vFbR
oxxcSD3G4M8UZdlyFOcXOerVdXrrI25yCQ77e4hjX3U7vyXg8JNyPyo01x3ly3J+u76SegFaYOi5
WyKl0M6WoDRcZWMFDMjyF5y7/LxMRot8+pFizpQzFHn8Q06TAos8aTm3sdRcbsvTgyXxqgXgxams
v1uS8qspjEG4mcUvOsi3jLyu5XoHdQmuxi489PcDS/nwJn8tclPXOMfJolQx6I1Nc4C+kXoabg0B
UR5lH0b9YqKbWVzk8Rib5B0n7j23Jlgx/oZ0pJchDN9LNb11slaCY+kZRdPjUpmeB0YwMYhTUPQv
8gAtJ4i8m4zBq08az5oeGHaosfrZD9xKO4djMLZcTuSzUpvnnu9CbEbw73NDKVAb9nD3kIQQp0co
1Ep1y+dQ0x6xtyTkbM3JVr5GqkX4xnqbVEDf8XLsLfs0HzeKFchmPxHhVRFyVB0VTHkK0UFkIUA3
ZzyBZQUwFYoDDIt8pXTiS43qeN0l7EcJ/yFs2EdrwLkGMmtHdFmvsGgCmucy2QUdrHAvQAY544fn
LtiGeULIOZGUCvYBu3Ea5J+KZ8i7PRrhljEUDo4ctVt8HjvE5qh+SjfaA8xBTBamb2WisNa1wIaL
qqWGOHJn0juY5GDBjnGnPlZWC05ap1NaVyGGAopz3+JKVMe2jfNVXHWtNw5DvdK7JDpVFh4Jjfvl
SMf/ZaqqFysY6x9hjIyIipifj1/VGrJX2wDTadwM4FJ/0QHBP1ZFmm4d5gd3GWVgdP9ZeMLGgBFj
yH91nWXcISIWuzBvfoK2M+8G+dQo8Jumwd3yDAazkzpAdYAqplBLy6lF/PvOgUaD6M8aPM0DSZWy
ddtWxR+EHl8BU9NE+KVkZTYldb0srLUp/K0KRQZBVclIz70db0i8rfFy2ua3Lqx2yqDfWfCKlr35
/y3D61T++h///UfR5a0EjwZ0239vAcoosP+8YwiAOYLr8EZww4/w1397+lV239Mo+XMDHy1ERqm/
DNKydVwK+j/aiBjG/lIhCTo0iGi6qLYDeOc/Yr019y+XT7mqrhm0GYne/ruPqNl/WaYJbNTiQ45G
s/G/1EcU9j/xPpYl2D4CLgdelmrjevgj5UkxGivqq2zY2PQwDmqewPvwjyGi5rMmbFk6IIDAzch8
aIRJPS4ZsYCAVz4mVqHCbx43FqVaL08a82le68yvLlg3GNRqhNj+jKqQSWRI2vMjgtJt00fxdsyM
S1KW4Fo6mOCTHIzdKdrV2gxhwQcZ0MKkxyBGnklrsKjp227fpdZjN+KsUUQ3HHutDg5zbK5KJgWS
sjHcNcZwdmQNyO97sNYpE2FaovZpoDnFtL8sV0tQcdn6yq6b2XbUNzalEvJhu7aHrhlXQE+C8Lvq
co9m1ct3oPfPDgGwKUdnP1eUlITeD57RlfmxVeeKUorzjbFA3vucVzEq3SYfZNG9mNxNiURuBYUe
gxWxQLE0KQYlNYhlqxWLsvWy3BeMZdS2xbaeiI6YsvKl0aSdqB8vRlgDfnIjphcPVpMrXtjYl8wN
SUwizUlNXhQ7aG7BxGS20m5BWtRy0jVv5I84ayrpxJr/ELjzUZd3Q8yRw2qsi4OZ2iV1TaxociR3
HN3rdYDndqOgyB/Uu1IU0a5VdZhlAoY+pgHF7OgnCZRoiW7ZXk7JcJWyyvKwLsTbEHTVtpqJi5nn
+zpywZNHdGQcycUrtHaHP0g5N4I0TJ+UUlBzGgTsuPOIAYx2XfcEKoCIB3pNbmlf7JCVPIZviqus
MAP3dRCEiU2ozKHclt/0vKNTp5XHKXO0q7rJiupa5tA3skaTPzgyDLsGp9oVHK2WTRFLqXhEGbgb
+EyptxSg5tz5bgRDgbUwOhdGQb1i8ImzH/Uzwj5kynh/9NwyaFcOzrp1R4dFB/angaK+1/hYqNHB
rmyHToaSlHz3CThkS60j1p99i7TuRkxf67S8s6kOnLqG5JjGLpy1aWIcrjFwqGNwjgib4N5EbmqG
zFnpB/+ByirOJZdQEGcARNWgnZ3nBGZ4U9A4mcDy1w1/JoEGT0C08W2adZxXORNaoXCmLgdoJK7y
5FozQlYT44DNF3f05F1PnG4vDNKnXSO/G9Ly0lX+uTCtGPCAga+E33RlCt7dTV4USuKSaoFZ6L4s
R6zRy1MH2udhOZJdpMV0kjQF2ICb7UKS3bw45ojTvWkajbNT+ZkLPfd6bZx2wnE3Q9XCYw3Q/YVw
79aIKBD2aLO7afz2adQrZkg59cgObI1srUDF+qVUE0lOVl2cwqiknEk9Ru1A+S+XT8BY5Q1d8QNT
AydSzyy05bxDWPdDpXF9KF3SC2ikIiftWUQF6bmfccU2EOOtGTRLNA7EblgF3caRiCJeIz7RhktO
LJWF7nKTzpXklgID9AeqH8ashBsgwJEX+92j7TvTxgyZNWW52RwcQC+AX5Vm7zMjq50x2ln4qTGx
F8P5i2mX0U5T0mc1KOzNRwEUFvMmtGRzRm1iWqU29U/Oj9rSrlnYCGr8TbEBVyZ925tmBA8WzASo
AHdt5ZksHAprDMFPSjDQ3+AUam2ubYoi8mlcEqM8UfN+19vjtHGwXkOMavGr1bTqC6buRl/S4ZHj
QR42lSe4gNbL5SHgyreT81NxKY82c3Mb+F5rJS6bi645rKoUuzrifoFjTHkKJIPDRGViFZ88KHHA
nNS3OmAv8bfldCjr/KnVA6qFfc5auYZZLsZgk5BftOwrhbb3ea5/Lbs7J9oLkqx6FVnu+NRZCRN5
HWmEPvDrCFHARK9j7jeGcYDMN46BtVlO+KmX13YaX7oyleVYhkmGfXArFLOxMWdQ+JR3BYgCC0QR
nbKIOgfW45CLiyw++Cc1iRzLaa3BtYZfMz25SmcQL8XvBk9H+sYpuiIgw6qyU9xw3OMBeOpm/Nqh
yO5U+fdBP5wji7CRJJdlAUec55S9dHr7y3Ik8spm2V6TImoVW8PxzfUMh2DZCTvBzBf0dYJ30NYk
na1cUXGbScglLS2bOjxRnBvKgB0d/zytNzdY2265b1IlZexFNUP2sLG1w/RUYIpZJ6OO774raMsO
gJMy+qfBqM8e000I1Aain9rtt5wV9SqY8/QBld1bDJhks5xbCoFnWhHEq7bRsAsrqLkHrruTFXNm
M5QST2Z6gRI3H1e8k1XRDj0zPsdAmdeTY/LzsBAdDfUInafZCAtXbaWRz8tCiY/70651tHDDyqeG
ZYWVhtZkvO4yfgnTxNHX51uzmKu9haMpzPhIEKnJxnDY3VLN6j1xgjSKmyRjpGTSwDCxVsPY2RkD
WPHO1B+mSrG3bUdbuQgtegDVZGwst4PS08t+tO3e8FznG4BTsFHgRrVljUuSkt8Wt/0dvmjj0Dpo
V0SFIMDPKgLnS/6ivIpa0yqInSPtQsnQjIADI3WMjGN7WutJUz24DX7EOPeJbWCczjTt5ufpqz7z
0XoO3zE/4cKJ7D0nyLDqEjJWxgbdT69ieCihQ5h2jo2T2YfFQIhmEesFVd6ugvZrMrzZfvBzrqp4
PegTsfMajmxSgv0dgW1Fpj4GSdXtZ3ucN4yj+RZV+KYckhkFuP9jzKDgzHaVbU0FZK2SSbYbxlK/
rfcC/uFskQBXVMHXgKtzE1BdWpWaau86wFgQNIItel7mLzK5u3DyL05l/opYPq4Di5lBUOIHCqxX
oH/h3WAixA6DeF9Ofko2BD8BMAzoW8VgO+fYB5tkWzDBJ2oaurzF9fI+kEzHEkOu607hpbYNbG+C
C6VEQV/7SJAz4gQTqDArwQjyJBh5fSV/zHSl3Atdtw+Zc6bMa77Euo8NsUp+NEYvmE+wiMX6/Ig4
7jmnKZkkIdMCyps7eijnEEWq1805zjkH5+Ly0GiCPTnyh27MKmIJeQOx8qQBEaqYdkV2iAPcyKpC
A4Ab8BeT8GaAXYyoJYV4Yiz7LStOajVt/JTjwR7sEGbQOO40cM98ni5Ti4s+ChSvkDMUswPOb/e/
gglQbQ/Ym4oC109A7YAUSWetj8bD2DBuIALCjWkO8JGonnuOyUiFYp50M0Pca3Ka6rT8EDgLuEuG
vxTJttZMQ2BdysnH6tVmN8Tpd7rADrqhKfQcIGhK5rw4s8lfiLDCoe6ISxj+ijJ+o3kf7ZiNwCKd
CE1Lo/7H8lQBH2A2IUyUbbyp2IfeMaNzVIfVyqfoUNd8Av2EQ5bOtG7kcIF/qlzP4y0EKHKSoK7A
MG8EyMA+U/q9YqePSy1puamn25QIEXoYhP2MRjatKgneyMvO/vhtEhQbW11PvgrZRXTwEe1U8xJY
NslPfrMvAyXz5s6WoCfcUHGFrmPSqeYaFgsQG9SEKQbzpEw46TLaM5ZJ9FlvIelfvltjZHxnLcE2
w5wmq87Ax7JDLQ5aL/9aoHwVWQnZUr+M3PlXlDe6Tdhawiu42xDfkfhfbFLxnuJW+wIDd1pPgxg8
WPTjNvDp1g5u53gqHun7OlGm1TCXPy14hvtpLJjrImjzgzD3tJYK91zZ2bHUsUGBmTtMMQXurq3o
/S/Tlkr0qMjTNqLqQqrbNOGhJjxy0hgpY53ikrzCezmocSlGJ6abAxBbNTZ3rjVcBwdQf0kZ/JQ6
Po699lvS1l8FM+HT3IrnyUc4pwX9TulYDqkm9vAo6ahiOeB01BIASDoCikiZPvkITtWxz9a2M0Sb
NGRKSav+STG4AzsBfjaameSVD3I+D3qKVrlcdAUV3JpUTtGZ0VCyWC8njYMFHXFcSHMdS2Qndx6s
G2iZsN7bcjEVKPolaKdxHyvlGRDPtDW78rnPca3TZsu9umR46vKJLMiuOKlw7HutnddRwGkdNh7M
xe6ANmtAxpAYnmvD0E+6Zg9bEX+aGOoNWtANy4fiBEOD2s7FoNVwEsP4E3U9E1sUZSutZYwcraQ8
+uZEXRRtyUSa45FmZQvbwHLIrMd9bLsJUIESDRg4txzDNwGOOUFc2KOV/j6bqntDD+p9LyL3nFg5
ZqK5JJcACJAm0vZODKSDMZSAxWO8bCva6kV3sexs3uDuYFKaE86Q9FxynHL2WU27t6JRCzJh0sEz
bZv0wv/J3nksSQ4k2/VXaNxjDIiAXHCTWpfMqq7ewKoVtI6A+noeVA/JN0Py8Qe4SevsapECiPBw
v/fcVO/wyw9UJcV7JEduPExqaOeTB9tjr6jdcjHlWac2dI01XIL2794snYn4kBppV6SrxdaPXnXo
Xgl8AF/WNd+7Ee6BLxaoOSRprI3Fn8zhTGVy6sZFXUAms+JkL9CyzjrkTxUUA71QT1MOACUqvGyL
xfHH11IztOM195U6VSQu7FVhkC8wOjiJMMfuZ+abkMk+GwsblnTJv8Iwv/eKPsaeNROLuHxpEKxX
vaHxE/bu0S/4LUDG157inS2BcUjTkaKGX3JjQ51aY1F2Nq2A8mNIIt9zq9eLqI/84eFjSlW748jW
r0U15Mc2BVKEvYETXj/zJfqxOnMGSNf2zPQgSuZTZhibck70oZKJt7V7IMeJZ72ZsgEFl87ZcxxY
j/1kUMv6/Kt5TdmiDUqIXHLggRBtS/2nR0hLjdHYO2Kwipbr9OtirdPa30WJwULJLHjUhCB/HTS/
7i2dg1YvEwF5ffFLDfPInItrljmGevaPZsptJpYqdjKNa2WgCjLj6UecLIVi4JzAg5mb1Br9vTeV
O9zd5Kcue0dv8AIt1hGkppAnpt8zARybFP++46f5VSkfXz8mlVVbp8HWmyxstQKXE8qaEngAlE0b
WS6hRl4YP0kw2hdJPsdG4KKyjG9ha/GCXFQRX681zuYdDZtqN7bsyCnkhGLsTYKkXhZpkCzz9mCr
+ZtiCsXhpNuGTrttguE5TSHUpF0k9wVJNZs8c7fhGNnHgHZC5bePmW2S4rJsXAwlwU5oZCP5cEsb
/NmkNhn7uRb3PqA8z9pl1EzTZ1/PepUsB9eUYUNfj5yzKJdJpuYSpKrvYwYNMbktsCq3LLacznpg
iW1WEkvSzOy3OCL1wBh9LO1XItLQLDh0yyCbcPUbpH2F/kPiDd1WnrICb/LXbvy1uiGDXJvA1NdR
xfHDg18rcvYAx6F+cWYKCt+rnE+3K/iGVef9XSUTZsPCz6dzaTi/FiVaWfL12FoinzPZ5pc9PMSr
4uTesAaJStZ5J7K1RIa8sboqP6YxZOlw87WiWr146HkD679VjpcGl7wLN5qku7+/5XU3Q1oe2gev
3GVW9gCcdaljuUvJCeGAQF+EXgSz6UxClg2Ko0QaPHv1D6jBXPAdi1+mXGdltpWi1Bk+vz4Sgj+d
FfQ9C0TqPqoCe2N/I/iavXwTW667iWv7JSLmaLNcDm7g/iSVBOezZsiEmomtJ94Te0xixLJStJ7+
REE4sZFChKLPwjbA2kBH0a+p3Qi3ex9qyPCeq7aaxYmOxwSCvFsQcnG1bhz3M3EFNATGIRsDzMvX
vcaRDCoWDGbGg8FghEeTXppVy59B0PyZJyhVebuzm4hOyWj+1CXCsZSRY7TgoOCKO6u+7T/J4JhW
aGE2Y5R9jLQDEnYnTQizXjQLcQFwiNmDV3QIDCA/r0WytQkJ8ApifYiUzzYeAJ6108BTKjMOeWXZ
HpNw+JYRlxSm69rPSS4Ky3s8HFQ3vuJSexvnslh7qv4j3JaYFdYftp7KHk7GaD2NRY+91qM3UtDt
LEd2ET3mZHEwowpyVWOJ6+4cqa6Y3oybm1rD2lTOyFmENmYOGobyc8bJIJycLm4InSEDQgbuTq8L
izS4qin8fc59NOdE0rHUfChdkKUALhMm+S/HsgxmdAQMWvSDDN84MnsJVxV0yptft9uhQATqTPLg
teqXQMzmEIzbxRDbYit4puNHuze9e7PxVsvs4ElvB7nlGsIfXhXM1fxBf7ZAmV0zYhh5sHvevCS6
di0zjjl0JgqLO2Fykk3gVaSZi2aAuhG8pBNQoTpBvFoQu6wwjGxE7i8HGMT0w6uKlTxjSfw55HG+
cuSOC3aTqhjpe9B6q1rXO53dTXlvpDrFssVtjtUtnAV5nB2dXv83qNcAJZn/YTfJHy9vv4UCkEyW
zIfKoY84ODv+jyfCX4hPNNejNb9jkaPiNggYIK4Bhg8at6bYisn6SV7IpTXsaZuY6Xe/A1FT9c2t
IudmEzvJIbLyk4yJ/Il4X3Zprcoo5Q5zTyJOTNpagGqHxvvBQXYbk5qEChtuDJhPv3yOJrJpqYeP
vZpvNsUDcT0uVYtm2EpTh8iOakhO2us/yJHbzw0RqkbyZhGA2sQmuJZueLtxYgGOon4XtfFUxH6F
jKkcV7VXAZQl77lAuZD297GkUPM0P2lGfVJWcOjj4fccdbTx2mYRFmN/Cd/bxuw3VNfgeMB3rrLE
/UOH7Cxi+c1KfBwCqXcYGy5KjakUjjnh9mb9RJn5FCXD3Y28nzXDT47pJ6rhq8VnNtQHpG2Nkz7L
RsergGXdNehBDLm6qaCjdxVXG4u5HE1Tiu6A9E9hY6Dyxse0637pSJDkm7/WaP1ac3gIK4fc3CUw
tYTJIQtFFh/ItWJyCIVmvaVBtqBl1Bq3Y8veUh0ZurPtoPrbjESkkhzcERVp2g+uo7xjDzEu7VMw
IWUEk7sJjkqHXA+LILQYxN6Pi7fQan5IKAg7BebdTnMKFw4XXQ+GokyGyzpgf3gQZTkdAVr+ZH/r
d3VYv8JR67bpDQ5BuA+Fl+7JhlJ8FkhjydjqZDpuVBzNx7xv58uQEO/UaYeyNfNXTlsfDUquVZvY
IxHHE/ps59vMrY5gFV2FqzgM2KWEAsFmsB5qSpagcUFi+p92iy+tGZunSeQPHPYdVhJJiejXF4NO
xWrQCjrBqATEfRSJGvmJL4c1/eNV7UbfzdFyLq1EqEMI9WER3W/Lm8iBDLdQYAESZdRgdX8Lou5x
lP5I2imKkklaFMjOO01H8sLSFHscWFLhOygdyCsw0QIU4UQE10s+5zStYvTRtoztN6vwz74OX+rW
jrZ1n4L/IL1y09Txp2/O2WWOjD1zgaeIb+tec8B8DHznWDKE3sX+MkgW5fckjTiu5kF5ViNfUIfh
2PeNb3UospPTkXMeJtlLy7Wr/fb564k1euMWfcywDSb9Qt4dAwqDFxAnufHe9jm1deSmW+XXFmeh
Onz3jU/N7vpWWfogZ4/+YEOVHhruYwUMhQgVe98FmAwsZPEPacccfWbR9Np6E4UBhuea2gZjSdi1
9kr9ziRIj4YQM/6Z+AF5ECnriTywSPvrwACgCfobAYH8GXP+5QKw/ejSNf63UPqkcsIiDyYvoaVX
WFuB9oCVdV0FMHaUT3UpnY011ij5PHM1YIzco6Lw17Ol8P7GzqHq/7BBEvVmMycYirxdVUwFVt3I
mcFFG7OymWYVk5w3X+MoKtONQagS6cG0MAyz45yBUH+Tm0idJ+etQkazGr66j236p4vjrZUjeY0d
SJpLM/xrgsUNEmztcX6uMxLBXZ3tv2QiE6dzBQ/+bwFuoRwn5A4aGoaXA6g5EkKDCmgSWBUXj4oz
0GW3lv97KDiOyeNgaedSg6PvuUb91mHHmrDIFeYo5ZpmurWhS7TWgt7IaHbWDu7LMaQ1AvDEPoYW
5KPS19+AmXk5gkur+iQjnaONM6fXMihpcIbZrvC/IwoaKH17QO5LGzSJ8gzTZ/wTTF64/Q/z7Me/
RsX/UmqEREmpuv/2X+X/PhOWDJ6ZV9NVZHbt/dtMOGjKZogSTpBfbfpi2bHR0v1GJUsnlsS4ovVe
yyBDw7HMUQrUX6scZzqdLS7Jr3qyJVsMeBufEsxFXRMN7Uny1GeXqWoylkeFACkN5VFY7nK1Dsx7
m5z+S85JM/heNROnBZMUMQXS0IzpKPzn79D6V2PoMvV2hMCbioTZQeLm/FuoTUcSISd+2Wy/utJN
q4/K9TghQv+a5+G3XuYptrH0ULonX4BlptJYOrvInho02umQPRe989KJ/KBsWvkGdoT//CU6/2oi
XV6ib5K0EWDzdSF9iMUC/B/smAWisGbC9L79Go/EtRT7qn00Z22eREke4bITR5zLwc9N1a4H8UQ1
xlQm1TJ4+zoLVCwe9OWjUxQlGD5yxVZmFXyyifmnYn5181+JqPQPqV8/ZuEvjup8A0bzneywkzPh
748ppol/j7ZFtuD3RphcvtTJHjJbtvac6dOGn3wuhhABeZZCVnVp7DvOEYFy9TAnP7+maFPA8Nlv
fH+T+LO5OTsDS7wtx0eUBZCJc/bur8kLH/PajrP0/PU5/n8Ry/9DxCIE1/T/XcXyAqTv97+oXr7+
wl/Vii3+Qb6WaZvCl8KU1uKbHvDosFQ4//Dwwy9yETQorhlw1f5TtCK9f0grsDA/e1LYyzjwf4pW
JP+eZSIzkX5gm7bAYv8/gn7/uRz9zR6Oflf/h+WJBv6/WctRxLiO6y4vwgroafn/JpPCz9ClEN7F
uhsf6rmRR07jhG9UJGkgmkRCOsXXchiQydfd1W7y6EXChGwz6+pG0n0JXGlc0hlTStAvwTCt/5ZS
I+7g6ba7yrL9t8nBzOtg6iVYwWdakHqLOftnn6U+B6XBewuydF01HRwzRBbP7pjuacQ8GHMXPXVl
LK9k3jKJELHzZs+wHd1Mp5uvp+agQRPT9drQWH3Ig06+1RZs2a6wm1OWuvJtKszfqVNNt68fGirY
eKRDw+k23M1I2ugroRGEYtvWW5UkKEPG6psftdZbYdr1mR05pYLlwW/MitDemdCPdEy2A+Cat1Z7
DJbhxe/VmJpvplNXGCk9H4VIuHJN0b6CuPzlzMF0G1lW3gLCF1M7dp4NMc/3SAG+kMGNsLfPhA3o
ScgKJoga3motumvikI7yz6cTCD5AdCQexN6+dTnc9uas9grT7lbzPYBPi9/c5XXNtjb2X+87aIF0
wxmR56o2aVtgMKPx5r80eAYfiXwTb07wSZBDcW+D2n4Gl7nHCCLecos4hGBOLuHCwdVIWN7qiUCj
2ua0+fU+W0OlewF/cttlanioO+t9VBlc63geDlHqT2/EO3krOxb2+et9T7Z4GxJnfii17A5M4QU+
SkLmUWlcqmwgD8iK7zp4AY5dvZFQEz37jXX4eqbSIN0YmCm3WaXf1RSVb8xofUT+RYs1nTwlt/fk
yYwlWpLlKXrA7wSMzbh7Gf+NDCnfxmKuwQvm3dYir4Vqj7abs6QwMT9G1l7sgzQjw8uJ5r0388U0
KYhUAFJZHXk72pnTnSj0aUvqjtyYyt3TfZ7uUmIYm8Aa/f0Tfh4QW+i6jwEasy2jVeIVgiJlrGSX
28J1hrs9SRtjcSGprXla5PB5KE0gvo7Yz2vH0fe0ifUR7wlA76no8V9yDM5bSWNzeeoG1d02yaTu
F/+UMgt1p77zLhNwGyYas7oLe6hvIlMfX8/minLH7qwLKt6blSjc3HIU6Mb8XUJoG1EnDuLZVMT7
1vnpt2V57+o3zyShpaAf5Q719FKitr0H7XjCzDA//n2Wdp8Wbo0rws2W7Nh7abABybAo8fXyFNGr
tw5S3z1M2HnvtRfTjTDIDJoAt/aWl9xVCEzLhWKFVKdK72gYrGMAOhx9Cz8VheguCDBePFrMLmCX
ewSNHM1septxz991No4vgfz190fBqJ7ayd7pPFhn5P49SyZhr2kb3CV629vXs3qIJE4k0zgVaZ48
VXGAG76i52lxq3hOGr66JaZezthqm+ghfA0qvgYwhGotlI45pMh9RUTURdoU+4Jgv9dwruqnmv/X
QMr22iAHerWtj4rIk0fG07vUD91X10teat8Vt3h5NqXcETHDy9PXD1XEOgSaZ9oqdwTw6DivjHHc
fTFrZMX8bMz8/DXLU5j2ogd1zbOv31JTvUUjnDxZc5O9ujOgeBl62VEYInudktzbJry/1JwQFUMX
fc15kQkKIgivzps/u8RP6gydMJjKMI/166Bo+YSFD5aza1/IZWtIgyqdjcfqygTSI8szIQ1btQCQ
87J/asv0NVHht7YUhCv08Iyr1L5P5vfaIZcjGPtxo7EO3LP+GWHG/Gpkg30vozPNf/9V13bzNMTT
EUHJRPjTHROVcxdovdvx0A+jj1eu8XcdlOZTzAHqiquA0GPTPMWzJe92TT4mCMHiT/I8liVSJ8On
Gw3+OXTz9DTQs7h8PcQ5gii69+kaOErBUCQhRnD5lefjnKud7AQoszlPmdecv37F8b39+ysNyoWU
y5rBK3/Cb3C8ixk0rsgJTUFuCL6Z9JOszy5ZlVw1pOBjiezyCsvwquvEPA16iIFefJhDuzEqr3gS
Zdqd7dG7Q44YHiPaxsnEsD0PrfVg0BkFwWRBluBBN45J0i5ZJYQxoHGLmifddcORQ3S6bxh23tNw
+h55eXlkWNDuHUUAwuRV75kpwq3O+JhzhnqnPsE0ExMEABe4IxrRWR4GoMVne3L4za/nzfLWjH7e
O86A0xfHLKbJSr3X1ZgSwzOMtwqz4YMW6jdTy4AS/T1MzeDWg0WHeDXo9yQxaSUIVWyzJNTvNO/G
rMCZNzVIpRIoiyJNH/oCsRjovyWsNl4bJPWQijvSQCrymDbCMCXXufUTsqx1fWCq/fr1W2lq0y4h
5mpTgUw8/a8Hv29NGhUoXuyZnHchGmOXeq75MLoF8A8mwZw8TbrQyGHR5iVng+X7uazi32kv5k9J
b5eWRUuU3MjRuiHvYWVUXbNidy2u0m0CHAy11V3MJWbQXoCa2wThzcUIrYBCfYR5HlQ04a3Sy6/N
sDRw6+6s6yoB4Sqz6ug24i5VPbDgdhKxLg5Z4BDRgQbXOYf1vpmHyPyGoRHVASF4sHxo1A+Ec47S
cy9BhjQImPeagWRwz/RzxndJc8jVd3Rb/doGdurjqn6NSwi0UxYP3ztTvS2dEsewjV/zzndnohcg
O5zTuHsHQY10z+YcQZQwVhk+jI8K3CpeVjVhH8JFkAxo/2qw1A/VYINahh6QVKTWsx+ZjwyyZ4Je
puZ1VEO25jg+vFvqpOP5Z9MRLutYLu+jQ6/bF58zC8W6LJzpQYnBPSaZbPbWlFQv5aR6HEaJ/Mkt
pTPycSNGHHPs+OtJOh6t/B857uxpyA4BwXsJPoh1PuirO2sQydFrGxBwhSUPg02KHGzRbgxONxPl
7pXreqiTbeumdJpTF5oGqepVQ6jsrNdpD5vWQJNpYKqijVydIzf5kUv6JGJg0uqCJF7hr8IEFzrH
1FYIFWgslb3pbY0cxrnVnHIDpV+Y598EPiCSwPMngIQpk/mVAoyDaglVRG38wYtBwnufP5MQjYMw
+hMl431y+zMWr3e3Nct9lxecgb3iASwlnxLAfrvdGYm+OO5TmWWMosT4MsUe3gv+oFFP0ZoYkCu9
m/7kl/AmvJJvC8jB+9A75gNe14GB7s506Hl7FVQSvSgxY38u6dMUNE1IPbQVCZcejlqaNthKncx/
JKVp2xJFWYSUAn0CfGYcp50/oG4ddV4fCadARyQ+BxoHLxQgaHcKINVz5CdbHZNUBasppcaIs5u5
PHz9agwA/7oA3ld9SumQBkZ2k12b3VDKZ7cutJFp+70EbtN2J69gw4s6Yh/tlkpkCh89tNpnlpBd
T2qzYUTdHnH0RtqMOMqpNjdNmlpP9jC8sxNYm0abqFBS7q64It+wVnZ6+ftQ1pgMZbFDVUQQYaf+
+fD1NCoznIpg6QDXZRDtyHDC6pr75SkKDyRq2FvZpC2RDNIC4sJALJ1iEtbnQwFVeuVFprmrBqwq
dN1WTKkQbSJj78tvMzaaVdXSgmzVbRzbHtaF1tukd+cTSAati+Fgus5lyKRxdZo4ujUFI38bHdXW
VwVd+XooIABZ+aV1n1q987Q9Xcd4sTm6YEKiusGoOgXxrveAcSczW27HMPKchcmrHEBkLgArvy7Q
oyY07yAOIfKUySlA1LsdU+PKuKIki9p8qGZxCVWtDsMk85MdnmzhNlfRFSl7KAM3Vzk4EJjajpUK
4YbbP2PGPCviX4tTON3o/n3WtvROAdEznR82z17WAc45hxbpw1EzuithuPYDccJsNqpEcadDVIIB
pu0YWQZ7/XGcaPkRoZXQW+boGvW7SdbtTvUw3D0UkhcSkFqE3YBhBZF6OwCQAKGHBLPmzPwzVwVX
KNjKvanV0Z4HY0MTlAKkPfdhgLwQuP5jzlKcTIF9ZF0XK2mq8M1RyVoJN3v0u/HEv8v2O5fPWMmy
q9VjgojbuGP7Z0dAR7mLzHC4CaeUgMg9b9fJChnAnPrbqQFOi9pEr/q5unrYzh6azox3joWCLc/F
KZo9Joaz2EjI4peEsYmWvXWei9nZ9iiamVMKDlpFe1eBaZ1cokNXU7mQ5nRon9ib0jNsyjen662d
nGt4t/lUbksEk1uG29ldUlUjas7iXO3NOfpwnewlgTvAwBr20Izxf2t6oj8T4BziDJ5ARyfL3T8Z
ZDUaDefFObySBO2ctW9fpiU2WaRBvVFGCE6j0+JUV+3GUmCvwlBbiwslvFXx9A1/SHKY6iq4xAnS
m8g1i601KVJAkv6WFS67UmkScV4zqpxjGwvdDFvGJ7eOgsssHrJiDs5fD+GIntGrTIYpEWffmGYJ
wRa8SzWTy0yToecqik9WnbvXENf53pjqH/6cffN1nx2NivaWjdRyb5LL8GAG8UdihMlRlVyTTLOG
bWmBphNZT6qq6A8ZUv/L14PRDIc4k2Bo2kUtjFQmqgqUTJYZ0pyPrVNpI8ezM+emtJC40cCgn/Dd
eTannwxDOt5f2BJB5MMV1miVS3XjOFAeXT7/qw2WY8VmX66zWjH3avD7Mw56LozwtWBjXnDc4zE0
PK7tqLk5E6r0shIxqk5GKwOpW0ZM7Fda194jm+tNNvZlHLQ+wh+q1knr/+ib4lYTi7Un457uuSrW
ZjNmz64x7hI3a09e6V0pEedHUIZnJnnA2AK51YGKaalM5PW53ZV9kVQKGuMbVMvw8po1MXTMJjJ1
mylg9nYjpzNXqcqb+Ab2ALVHnx0a2qGkulNGjqLfWIVLmgP3DN4n9O7cOHvt9ZgiRofIITbVrrT/
DMua6ddPmVUHFydAbO4m1Y7yvbnGyUw1LKIXjlHpywyDBI+nT+bqyNhvpmdTcaKkj1ELdS8GPAse
J7c9xsfbuCTLg3TgJaTHhrP5arSwy/QxOlCzpyORjFOzribVMvl34Go/pYlrPTgIIAQyq3Nm+t9H
A3KblRCpLeK4Oc9mdbWyzkVxPxEbnYljE54szcE3Quk01GN2wkHLNELUALTaaoEOwiIDP9UT211V
EWE/NXuF/xISH0aaBJWhMcTlLk7RtBS4qS5Emb2QtVFvjYmjGh8+tCer3HQZeYDOBF7YkoxP07R+
9PhUHlMK/ivjI0oSNL7s9vFmiNvhVo94N0PSL0enNy+xs8PrOG+Tzjbp9gK28Z3sImLiHpKOVnsX
99E1TbodE7HmZAwckPx5OqisrA/4xk+acTvxoRJHqe3rHQjC7NwVD0ETBCdPh9a+sounFj/7I9Ef
19zNBeoaXazCyD0oegjXRrofUyw+VU5fLySngx1y+ONXFiq5vv7tG+Omn6V9blJnLZyJ2QVNrxpL
CAcAspTybNeZeXvqp/4d+6Z1YKzw00r1nvRqVrYy+ShGE9IFU05Eguj5o8q6Mcq9Finiy3ni4haQ
VtziVUXGD3T/+WqwxgjxUPVMO+zQWDFCkboA+2gbny1awnXLHcW0OuHSj/0XRv/1IZumcZUT0X4u
2gxtyOyBFU9DDBpdcnMa49eYTP6tGst/Pjy7ChKb2xJmMEEEfLaj2nrq7MfRZMmhE9NsMy8tbmjP
uUO6KD1K334s+wxdKwlCKdODtdvFd6BUYK2zi9VCa6u/QXb7ZNmxlqSyDSzEx7ay1SeT9LBR+Vsj
GZSQLpGWwb4tEZXV2r2XVfjbEuTlTflutHC+OV53L5B4rbRPbqkiw8ImJlZkoXuSke/ttD/v2y2B
l8Y3VW6N0UWBG6SvXTISXZSYL5ZOGBj6NVJks/uTVuKtL3iVtXWgIxqsojaIDqDnOUno6oBMcp8A
CVyZnhWuG5l1O0z/8bYlspHraDBK+lqBg1Sz9Kr91L1UAUkxpu7MLb0svikmhejf9L0Wk1r1Q0Rs
sRwOBmEZsFYO0qlK2Fri+xxiksgzi2g+gV6dGEtDBEhae/BQZGCeY0W52eh82wGY3uYNnogI8OOg
lMXaKS+1hKpgjM4uSuO7ypghipCtyWAx3yYyU2s2ol6TG2PWfb7Wbf7bc8uXLkwICuzxkfM6gXZ5
Yjf0toNvb9+R6rqaiuGjIDCYMTsLanC0hP3kBsPVACJIS1QfAwIzRXKfx4YWMB7uFaeYcDPY9KDc
HKxM7aHFsory1Ew2WRYz3WLDA76lgS9MC/1n0MGlnkv3vTCemzl8k+g392auvkXBJNctInnSRuf1
LKxoPwoaqxNxkLL/kHH6E8WSs+6E+TCbMDsy50ILOA0JNzfIKYM1jxJFCk1qh7szKkhLhiMOjme+
NH5T7qJg3EGJ+d6RbpcaJbxwK3hpSvv3YLDUFwud0k6DjdCzsfURhBG5Jg6JJX6DHT8b+EXjmPl1
mPvJzmqnk9sy0q90dO4kc++5MvaDWeqdwXW/7hPAbqGqtsjFYgR2wAVkxEnSY5FAXTAxJ14XOPZR
quRil0Wz2sZLtsbU/NIKNSAuI3vVkqblNerD1i5YNpHbG5Vw01VJBKyQ9bfJoNKhgrlOZk1tOoqK
jV9DIZThi+mSYm9Z9SmzaCF1qIwI522tHo1uSfazZ1XvZQzxnIb/zywcb6am+Z011oQCW+9U0ZYM
XBGx0rXkoJCsrSDkHB+D2ihAKNZuga2rPuHcDY4sRianab/mPhI7tGTsMoGxbhljWEjvji4IH3Bd
IDkoHaEgOIKYGbJmkCigIOlMbJuyLd736agAMGZn1OIoqL1SXts+RvaFog3sB6OaoAHT13nvo00L
ibou2tO+fDELhKNuW7k3uggAlEQP290Y8BTlBFTHBz+Oceoj7I87FuCiKIlGsyxNKYR5MpIYE3rn
GYRSu8qsNIfIR3mdGtkhlqp6cfFEbayWvByrkpcwB147G320DRGpAD36HNJAIjSMbyRHnZO8Tp/A
QfxWjeMRWez9bBMFtS0Px23kNxOett3oCLkhgmkGTVK3eA1rQl36GCtU4nFC4E92UCM3qkRVMBvP
OSN7dDcZt3WN0E/MAFMjVe8ELcqV2el97ZMAZYoaYGDQfaLXfhsFP1eGFutKxmIdRyAVK3LqiB/s
ttyN8T4o7IPveJ/A2cSqD2rnPMj2PQ6h4lZMDjya58S09E9fdta+q469C52IRG56RQ9d6bfUR2N8
KyfvVk18jxMuDK80f/mZCqikyr2OHWhdHMyxdXf93stIjcyIjnRnJHyZzRrZ8KVtx0JZOz75RyNN
KjpREIBiAzE0GYFTxhohgBBGMOiNpuvekl8pgeX7oSSt0nU1ZpjF9GrPql4LYDQHe8qal4T5euMR
0BhN1cdUach0rXKu2I8uc0wDENpEtag8mjP9GNrMCzmt0cWeRA97P8y4kIsK8UfmBzQxl3sNmZZR
i+jsH3rDH0/oisi2M7t4lxWvHN4rBIhjOwQ7tAn1HrLKwiRjT1BTcA6Gcl7pNoRLP7rVJcfsbYFq
R/kAnkG/1EP7Qr/ZZG6VxafAd49dCmm4CM2rzmg0pMP46ItHS3LIbhB47XwfdxMaSXcXzkbCeq4L
oCw0cSZgHwc6C7+juK13bDq7ca7mm+t2CF0JVgILl+8xnNN0scsRC9ZhMsU29hHaNFFE5lRsUs0o
DlgqQ/zvztlPhBnT2qcxBOMIE36EonPO9TP1IqJSu/veEkXglYZxz41O3JDrfDQqIw3T8ODLYKA5
NYug2Rxeympw95MR7VSCSKwjEe0lJ1XoiX72mjjm9wmxwnoG2bJpWvP3QII3VY1eaS4RD0D31sKL
N9EzLukk3IKkwm5sNbTtGbRWiFVTn1hFxEK7zg6jla3ESDohd23pvyefKWPJlWN67oEWLt1Lm/xs
DUip7AJc3Co+R4Q8l044oUELawZm0AugWRJON/eXcMRzBkTjEDLuwWa1kTr/iJZ5WZOET16jp2uJ
858TOeLrzJ8/jT4mwW2QWwgJyDD9/uBlGpvlECEnDHY2jpiV7sUzPQFCyELfWsWZw+xhOlFnjlsJ
Bxrs6vSrzwuaHPFwURR1KNyujTN52AUxs+Ikf45wtK4JC392Oq/cwiadVthJ3uPKOjdYmKn9wa7E
FaPquOH9dEtAggRxTE8GV8NUcyMSHI1045plRbeDSgXUtGKQLJbIMsN8rKDFTvixa/ujaqcLs3v6
E255rlmbVtSgLTd2Za/y1vlueekfMEFqHVfieQJ8uHMydXH4r9ZjOjfPpYfNalhae9pCDqKijyxN
KF77nCa6ANsyQAiTCmlIN9Bw6u8WkIAVWNoVHIxql2YZllgOD2V0AH28xNXANCsVd9QwoMThPjqU
TrUYOohkS9xTHycHMLJLcVpFR7PO05VNQuMGR+d/Z+88muRGtuj8VxTa4wVMZgK50ELlbVf7ZnOD
aDp47/Hr9YGjxZAzbya016aDY9hVhQIyb957znecNSzSAi+b9dL7fnyOevo+BekgUYhrVSO5jPMF
ih/Lrd9FSGmned9LopATYGYpDViPuiNV77VDYzsIh03ZBPoST7wh1jRq2xFYqkdCbKDVWSDxXrV+
eNCLoMYJXTIh5xYvh0oICO3MH6lBKesndrB3AkISzWAlRXSE5VKtJN/8XDcL+8FxCBPEFi5I7Exm
PhVyiQ3UkJrRbd0tJMB5mwWoKp2+3oR9tY9xdvdIU+8TViVDMmRc8GeBuILczU4aQHdb4w1lc3IP
FfkppCmWh65kz8TAedqamJbYeEzAb7X5yLBuODhYs2sKyrWdU2pwigDeiT2GDDS/57Ft2n3OtB2U
uODAYuGY690vZA4fxFAwD53Diu4rpKYQOgajdDbcbPSfE+sMY1Q9pH10N1TF41CJYa/wEUPCDDYW
ayy1mH+fDvkSbUVeMSwQkyHhXdUAFMT2efQS8rHSKSZ0OLgL0zDYpCUIAj0vRh7+ESFt+lyXtv3c
+MmeMMyNlrL8rNFlaXSsmjMhfXNi0TSNJ2CukAnH4AZojORDjtQr6QZ3Q+HoQ9JxZyTcDfvRMY49
8VkHkqvMdaTm56ypui397NtoKozEvDW3w4MJ/eelm+1oXbhlhlvT2dJtOxZtDMIhzO0d/fpwM+JW
KVvjU1giDsxmirMooZUP0G5d2J0A4Dm/AKKKdwjfQcpmxSas5EdHIbj2W/0sE8HjPrfn3szVDuMQ
tGFxy1Mibu2s3OQWIWyKjn9Q8+Q7PRVMq6uLNsZbQH+wCTHk92jdgZomNxoXgMN7sBJUgXSxnhfA
d+MP6ds0UddZJLcdmRhdq5bPpAgqmaZhYk9JZo5tEpYaIl2ipj/3UGd5SrS/RXN8jRe4SGBnr6bf
F/Sx4djXc34yZw674L0TcPHxcwLNdelNtbfR5SGldveM8lrN2X33lueEcLWOPIxd+Rk6C7a8YHzU
Om9O0+Bvgxg7cC3D8TGEc8HbIZdGMLZW9mlRS6/TiWQbQ705Lehww+6xyjiRQwECWCCzd8E8IVKT
MLhlTF5u5Ua0kkLvGBKeTmOZVo1RGeSSjbuxo0MaefGnWDjPA0oUDj/juHIH/JNmqbHqyfDeNkr/
vmO/pZvkFLP/xZJoBJw5J1qaJhyLCKfVcJDMVUtvnQrL3BlpefZUfvTMYvocG3Ssgi9ZQnDcUJk3
woRDEgSAGTqZGi466CgTzLiikgjRINmOdWgZ3m0tj3g/7TakcDtrc1ZiYyvCljuab2ntygsz/YOt
cfV3oB5WEIFz/ptxnCI57dpqAu2rza+u17wGkiM9DpdxTd25j3K8DxazXkqi+Z2BQ3AarfRHglKQ
nnP5hAo5Wvkmuo+pbN66qkxWNOae0T8iLa+bT0GXPJVucHKn4TJJmprupNdsDz5upMUSpOR3RGE/
MA6RNGjDUfGvFo3tSxt3L7OJ1yYYUcZaiXNx6w4LQx0YJ8gM+wByiS6s4qW2lkZS9pRawTNB3922
BRNqqip5MvXwFgqT8Y/I52PdxyST2RhhmdLu42VQ1Mc6XAZprOCRoT8ZnAYoKQ+0p80fHbnZ81x1
GzPlD2FXbehjvhZIGXVNBIjlPMJS4PS5zTMzXgFGEavE5sLJmhBOoz4P/myeubUYCupsV1XJqZTe
h5/zvQwJju5izmGE6A9X0kqhGf8AW0xY4pvh6M/Q0kit51crvPG9g6ra9340ecvsK5k+PDd/ypL2
SlsV6371RYyKgaM1iP34on2c76kCkhYaZMTW1T6sTaw7PofPxvsxss3tZi+4a/1qU8710VcQ0SiN
SXGl1+wRnXyOJo6k/bosH4XfHP1CZe+BXuS3LUV+r/Y9m9E+ze330jUn2DMkWWKw/ZzZs7fvKogX
VNOrQpsPdYzs2bWibGOENJ+7GGZNpfL8OAz5zrEjPNrz/CzT5Oy3PGQITmeyTcL7MmTkWSwauSpM
nrIR71mLX/w5LvWnyFQ3Gs/9YxUBw5gFHmCvca+KWQyzYW4pt7tjWZnWfQt4Fbm6dy+9uSfkOtlr
cqVPXT7ISyieBPlimI+ZgZFGe+6nyj8PWWGzAg2U2CGmnSQeGauKEykzu7CrF+S6Ifdu3GxzQfvX
pGNz/vkDkon6408tKddHn3DbSUWHUHT1vuAus/rEOUnDPso6F0+UagvJ+miEVXvVT4iospslQcZx
pKCpPjw1Osg4S8/13f/XsuZt1E7/qmVFZvrftayv3+vvWFyC9vv/+N/1x5c/uGw4ruuP9vufsWy2
za/5v9FO6j8O8Tye61ratRGTEobzh8JVWv8BrWYhYoXC4diexX/5vwpXW/0HTJsn9BLs45F4gyS7
Kbo2/F//07b/s2DcOJog2f5/j3dCX1v+FiBEh1+5OMSE9Fz1mzxdIYAt3djAhxzHnHlFdY1xmIFg
lA8OCNED25233NFkMWdvCVTplTV4zWPQBpzM+7aHKlo9pOjI/iACku3199Jb61dnALY6yeeXUvER
0fOiAP5NlE4QgSx8KDPSIUJHRbI/WCrx7610vlW99WiQMWEK50wgdXjBa/9oVIH4Q9H9X9/EX7Kv
lvfANdHSRh1vm7+9h4p02lTR/N0AeEBump3BXgC/JupzqKMvkJqsIxMXuWmIrDv+6b76G+nx3720
RHssxeKLML3le/uTJr+rYeANmcVLV+TWTF3A+ED2036qMX3O07nviOgpyu7B1VX0Lx97ufF+uymQ
YgrhysUUoAhp+vXF68ooGze2S84G6z6eKlyluKGkDHYK8MbO8sDd+hUz/4a3CHHbp9KI+m6rA3vj
NsXqny/F38R7aVPZDuprb3kgfv8aXNI6kmHqyw250t4BqcWdLGP4xVUDpTov9tj790FOt37FrAv1
J8WKJvViWMiW//xW/vqtaIGO1JGmZXnCNBcnxZ++ld5PCLWWstmkjUVEOjOrFZZ7zkMh4bVkWh/n
Vrgb0+lebIW/+p9ffLnbfn1UOV44iomch+bdcZdv7U8vXri6n2htdJtagE+YaufLoBrzqAOT0WVW
dH9sAf/15ieM7veXA7PoUlJIaeHQ+e0O9APbK3MThEERMKMBYtfsEEJ/7Wzzlar44gdAVf/5A1rL
5fvtEyrX40WZcLqLLejXTxj2A1OikSh6yyHFbcZNt65DjQXeyW9+Ay87cJLHXjnJdghsOjFUI4yK
95lhIEQqcTYbuv8jzPC/XgX7b646oH/tgcBkLQCf+et7IsreKWcWGey80t23ndGchwpiBzZiQbBL
jKmlHPeJDFikquSB0ts5JhTGluNEj9lUUAKyYt6XQ1zCUkBR6qXENI+TQJhscNpqYmHu0tKrD/1j
nMqZ6BgiNraqa7qN5H//50vs/OXRRvwLDNSjq87iRnX/68chWx7ebdXC59Id5zg3OSShSk4OfnEO
JJ6DMWn8yMABvYXh/FmX70YONqPzUiBfrTqkSE1MzkqvqQSTFVnZh1cxKmtdjyN854L4su0r3gR9
IrjQZYQl66NtyleNfO9gpyaRIUU3rWpyvhgy4fdhRO1dHX+Q2zoptv/8YcVfNjeMBJqVY3GPMCzV
v33YbposBDMpx7S5QR4b5DMdmIxSMF/QVOhYPo/Ln+aq3cosmc9faklMFwiz14zz0tOY0zZslO2e
ppwVz0u9Z1iq2TnJT3XwyR4ra6/n8LFKetpMrsWMLWR+WdjPxmR2uPSicpcuLa1IY9OFCLQPLRXA
vAnRLSLDAfiAxTbMBwzJ+I8Z43B2A0gJxWbW8QuDom9zhCgsKYpPCLvusnQW/3I7/GpOY5NVpmPi
QVEwWSU2nN+ecc5u0ZwlQbuBNYDsZHSn7c9P4/o0ubF2Zqu24P14aDT+5bly/rK88NIOmijgR8Ja
fv56I4q0Ddh665YAnJiO3RR+l7N5c0yRnUvfuA45DJbWC9Q+mdsR5ayB0TFpsbY0ylsHbtBh2oaS
z/mZFnSpxLZQLsG3IQbWbB7nuyBkHbHtrIay6x0yVeGFidrvrTepu8nCuS2RiYJuQkpgGP02x7+z
tqtEHKOU7OaOaVLpsZuQC5DtcgYGG9rc4l9u0L/ubIrazsIAtewpbGzL9/OnJV2x70XKm9rFDthf
Y5y5bkl3RMBqQV9EGKJWkOElOCPldcRRRV20aegq7tgEk80/Py3WX78RApB5UmypsDrxVP76ZhrP
RWKeqGkTj1azx9f76Kd5dc/cqHnLlgpvpu+89jo0j2VhfPftMjnKMPjc2+Q8RJyw0yE1djb2kVXv
9t6/bL1/WYeVsG2LgoRKlftVLu/+T5dqQbjS/kWEnDjpEdkF+wOghW2CQI3WZZ7/25Px14WSC4FI
d6mBHEHp8evroWstxsRnEWa0fOPEf9Tj7D4EndE9AMSM1mEJ6bCPIhwDHlzFLKeZ0DsAVAYrzVZA
7KAVd8mh99zXCPxXls3RCtN4dXU3RZsWV3Kh6Vjl/jEsuvqKdMyBDjp9IjaPQMAgxiw2KGShvjRO
2MjXSnrDsgUF0MJZqcuwu5PC2obcQg9DhIDKF8mrU4hLLRi+ZO3o3wZbPbZ1Oh57C7jYMIfwWhjv
YENBaC4bXZH1ogQbWXRpwbm9582OXZB5oZUFx9HR0CHZLfaQlO4qFwRVFdnxoZnN8t1F2qLDYLq3
xuES9WX+JMx6O7ZhsXcS/tRaOd1w+8VV40DqqN09se2jwovN/kkJmsI5MI8LaivEJyIgw8CRCPB0
/cDWtW2DsISt69Aq9KLxX77WxZr4a4lBTSMsR/OlLsbj31e8jMP/PIQtTRzgaDuFwnTTj3a8hTe6
YEbhD5oe/SddNvvUkjUoAhhIXb8wSg0bRZXF+MN2GYhEEGKX9tTOT4r8vpUi/OrgYMmrJfow7O8H
YAP7f35Cl7zfv7x5lgmBm9iEn/27l1h4mhmzFWHwD+naYsyj+owf21aYF4sO88owvfroyeYbHWq4
Jr1rvTTZF6fE8wFEBVU8ogkY1NXSlau2QVlaxzSj/Y3vQ26nqUqOZE9khzj8RkYjJGWPcboaiUez
5rSGekV0Jlaz5l9WQftvHjWhpKuZzSznnZ8ezD892ilhc4oj5LAJqvhmVV598TAgJCjD4bJ+Gz1r
ycFxjl4b1S9ByOjFTb4XjDtveHCOaHxBjjQJY2Ps0WtjYKpNEqhX6Qo9p/6sOzt9Q974hdSGfP3P
X8iS7/uXr4TVe/GHsodxHrCXY+yf3ntW+cLrfXajtCeGjKk9cnYvNhnAVumGJpR8HfGys3xjICAu
y1xLZI3rPBTR1iDjs8ENwQlwpYzmbrbkuGYG+o7HE0qWF99BvlCrctCak55N5FoF9iiHHZHHiCty
YXyJC9w8wqerhlrylhdsjcNIdFU73QfLo61jXB9mQiDCCDkymr4HCruT0fiMPreiAl40Ik+fe/+t
d6pXGHyMoqT/XaT6y0zvdM0E4FuEsnDnD06/Jdv0hzeQx9uHAeWe336P7QKBmhnDByJZi6HmCFVo
LXpkAHaRQuhqbmE19tsiT5CP6CMKeukhzTeE5x0kzCQvSwmPVF5yMP3pOdONvrqdeU4gocfdCMYo
hmgalzniCIZHkzCHTWhKNENWx/gsIkelSvDLSAk2hqs4AOppwud07qOd38WXBunQRpWtBeAhWo9K
mseC7t4KogkhOXdd8FxVFZpSJL5ta9x6DTFK2GjFVc3S0yY+ve2xmulWkzgyNw6ZOl7xPvt2tW2n
2mauh1w7yXgq9Ei0cJoc0A6tsa4xXm9OeeFGOxvo30o40852KmsjLZ+3Wstv9PT5spP25Foi27QW
oG1ZYSQbAnaPJS6QB7FdG5aVr2OYmvmMSDGFNJv0TnnqbfCrMqZuRqEjaW4fVGfta9GxjIoQ9yiw
wqjCy9LEergMVpat02d2ELHzPTfdz0ZybMgCWefgZpsB8JvOikd+zx1Z0nrVNNx1VvLuHiKZf8ti
j16vCRcqFclJ96rb2vlw5fgvcBMYP7Jo3sgmgGyeOSuYyTZCQW9TSMpG0y+Drch6uJcVhn5wDMmu
ZeRe2hWYVnAU8TS1B6RCvkUgUjRku9FnEL2MZ7ejJNgpoHpDObpPGVzboB/dvgbhUT9qZ1TbxO5/
GNP4NFT9GUYNyUOz9+iFFVDbfmBoqOaPrI79g0qT11xGD5mwp23o1x1CgYWIPD/UpiEYe0cazC1W
OL346fhCBdanfef3aKo0rXevJHEyIu14LooD8xcnKKJzETOxGCY5bXWsDs5EDqZhOOhUmmIv4JLS
jcZmlaiSpBOTE3vuEqREdNDssDw17Zhcyh4LcwiBvZL83QKxXbrAi9LYfkqCOkYtzVhz+SX5VIUH
UIHVRpeEYUGE4ZG3jH3j1AnZna17Vy8/nMB+mnrzkxv41tYd7O62pCdgZ6mIEYI6Yn1Jm3xt9uoH
MdfEqJaxu8om1lzRwc0YkwMzWnIfi5kKBlEiK290SoE8WOiTtrGr9zOC17WVwZ1s7ILYZdeDI5zr
ozfqqxdSmPYu5knnRxElb8zA2Cb1tiwCzDNktK2olGp0a+xOQHKxTtZMgAlA6Q7ZqIiXs+wa8hxC
MN2Xb5ByxY47aF4pv/qKaDXlDMCTRzyYVuUxAqGbKx6TCnAhSynXT3cWSdoRPElXGzuTwWTbzxhI
mA2RXYynZhkSRAFyttlZERh9wscT7ETDiI9j2sco9ctQAsJKS1nyCOY2EEkrONh997wrwhj1KBk9
mPMyZ+d17aVS7auR299gqj0zJiSAMfK2VVGRC9BBQaVkQJHJ8HiN2HJcj95pMqrlTr4j+DpYJxIY
eITGzSPU4NBX0MBcA5GtpqGQNzTVxBzyxMx0DvwZItIy40Dv1Qc8TNUZR3q8S+v+FVxOt00NStFU
cwmcrkPQksWoxIm+sUB/TVgFVwMrdR9Yr7BDVoOZkAiXI69GxR5t0sm9DWXxjliFUASiq2155niE
LKgkyA5cJqqTlNOxzN9kAcbdLvVDPMi7eBQMkx2yHXl7a0cwfw/ZIqqmPKdx8N54PXXJMvuy8YqH
cvwcmSRTJ3raqGgkE9ZM7lj08r3dzE8Q1T7XjZdsVINywW+/1i4iFzykjOvRNKWoTaoEYbrRmjyq
2fMcgw/IEz5q6s/nQpU/pGM06yh4C2YJKW6yEJVFKifw1br6fckiHo6kKKcuwMwZqj3O3YiUYDIP
3W2StEgJCNeI/Pi73fnfStW0u75+cCaNp31Gao7EYTKhDxJFvHYHF1zwSOAzkO8LEt5kU2c8we58
r1r3tfHTls1WqG1d4xuqFvewrpMeXbrBNU3blyGgGZCMn1OYdl6Ufw4y+gKFrJn4B9Caqwa7bkCC
ErN/T7LeuFejts6yKnAhzf5AgQ26qyUmzEwciObjYzeofoVVXYBxtdZ9o8a9U/Ncy+S1yB4cKIOl
X1w9RvmI64eVNU352vXXSYRb15DpYRyzH10XOTtwG5DygZY7Jdp60yvmbeXWhyTP72BtvAJNZFl8
UzVXN2mfxjEivDjLY358augVcP8jIEAbftEITjfkZAryx7ydAGHtBtZ3L8b0MDrdsztjEy7t+3Ki
mdcli/MdXV/NOH5leHCkWn4xbiWQDBBcl+SXdjyQ/7ixAGw0BB+XKWmJxoyLJrfNdU7ex9rR31PO
9aOL2jFjhN3bBRuox5Ij62plD0xZx5GIURNtrPYr1k7Bl5qXxo21+JLl5ImTvLuKshiBrgS7U8tX
W/ufJlfexsp8Xf6PxB4bZHWmC7HZfJdWRFl96vkI7khajTHLhr9a7Ith6tZWq/pNWgBMDSy5DZb9
qB6eUC5/lYHAE97Ft6Bn/7Oe3Ga02TUtjCFF/I4ES6/bBO5APeXHRERPKBRfR8wzxKw1GySBXxlp
D4QWdG/+SXdEs0jxZYwQQqBIn1ZNYu1VN1xG6eVrPxGo8DL/Woof3CSftTbrVbhwVpNg2E0CUn5a
kwMnig5RT3OYGt/fRN34IFp0azx8gUCtNJuh3rAlfnVRqhmIvtg+2Hd08+LmDWfWzK6vgznqw6DV
ne3EUPOWH63nvTRIj/Y//4ngUIJOsGnD28T4p8LYPDWBhd4swXFIJviJ/s98YnFe7Kkwj3YVM4DV
pFLr0s7NM9MZ45JHeAuDiVZwu5SCeHQgZUiQg8zgZX6wO1BAo7L9tSsAUxOe94zsq1uDP4PkCqZ3
UuOtWpmDHC7gHShzgk9UQz8wREVHlVXZAVSvgUHE7rG5ofuaggmMET7/jVuNKckcWl/9luAvL+Q5
5Ry7jR0oSEXtEDZOXh1nSX+T9RQ/YS4zBtMANAxWKobl2Qmn3DZeAnszm9R5N7wFRvShvcQ914YD
z6pyv8Nf9M7oPxatVSkPMXSD1UwBuE1GEoEMNBWxsje5HRHo6KUuCXUuqXFpf/FeRyQ4V5VFTw0g
padqHmMc67hS2E0/y8xDX9seRGw5ZPzk4s63CBCpymjtZmW4qzMMEAOP1KyyS4x96UqWRX7VNYfv
SpEU1HvtXWwVwx625zaKPVxz5C0GPTQB6P1HkfBqCePRlR3g9ypaNK5dCp2zXCyHHBmCQzGg8VOK
CTZlVGIMNFTdWN3nTnUTITd33Rv1LoAVAAfcInoveEBr/x2njnvpcDw/YxzA/OVOuxw/wx7fvXkZ
moiKOuDfm2aB2oXolXXIlny2g/iBY0S7rrO0eWgz/8JQ7xlkxLjKu3Z4rpthlwYEJasUjh4OybwQ
3hdRt9aqQbJCdKRH5COJNwGcbxcH1IEQV/9OT4ecaF/wBZ63xacL5DUM11HmF2ermnN8hakCqhq2
F3s36d4+QckS2GusEHIeBUjDkrQfWeBlkPvrPq8/W8gl0S9mL3bBQSfph/fAcs6EhlQreLfvsYXn
s1GYORLJwpsNob+e4BiHMaFTRNfYC4RTbFUzHxECYbrtYra+oTwbQf/uQ8uDpdxyemH3M5Et5TgU
V6lZwdC2V02Jx8PgYd6SFj5Rwg7HsLMYaJpT8GpyTkisYeOYx2w0rAMGrAnGyHRn++BrZsNMj3q5
mduCtmmQNd5DT4dy3ZCYjt4okQ/MYDv2EP+jUQCJmxpWgy5Vdwxsm2OcTaKTad0ZRQdRulPgBqay
hYumW5Q6hJMOFSd+PwxOFWQ3Bq7sIFZlTBsXkfU6m2bnxC2P21lZx8YRCWLppMEdCKiA5lH3TcLH
sC1EqIglKDHCnpWRdeoxpiLeqXC0aNwH8kyyBPAHhbgwcKLwXsHZ3GLHVY8uorH1kCAmG50hPysT
trvRuej663rf+44F8j1e1DkcAwENA7MtI+u5AiVTuhlxGrIpt0WWDI95hvKauv9UVgUe+D7Qnx2O
HnhdP1IdPCCWRV6r0u4QlUn7DoFjVXu6fyuKW1Nk7Snrapd6yWqfOXtus9mDziKDm2RKvjaVMi4V
Sk0eQsqhXtvXqS9uWdeXF3pbgqT0c19lmIrgxzzMxeRu09ZdVWzgLwgll+UyuRiqpk87msUaxvK1
qqSzaUr8AWi48SfxWrtON85hSnZG842mRX0RY3QyG/DnbaOKdVzBcFUL6GPqPYFRRQ4PxRRfvS5P
t1WPmndMWvs6G2y0Em3hhVGYgyIZabGN4ul+npunjqipfeTnHGSj+MyIw8XrWhsMmfg2RZ4crDp5
5PqFD1j2AUnbc7dL7Vlcu9H8FruMXaZZm+vM1dEL2uwIBXD3UQJDoh1ikkMzy0PbTuR59ONXSuYS
SbGldwPuFb31zOC46Ow2ky2Sawwa5tpn5CChvQEelPbyBPgThWahqm2VVc3K95pdJ4kia6Mk+ypz
/1oFY7bHCOsSXgEgJwhZApqCvdg2YyoLvBlb3SX1bvEC3EhjoSQvm6NLWtP9pMLLFLZUCnXuvBhh
jK03lBsDcs1q6CfvQ0WU3l6e3TetSpauQ7xbfhfxqx6o89EStxSpEQWNyrYVvp67wSnubAT0p8z2
8X5ESXxMqvpUadFtySpiNhoux2MJhJlfq+i5us7eYzfdDgnZEkM0PLaC407jGMZlCrKvKFLwYsf9
bdr4gw3PhZC+E4fcL0VBm6f7yT9Q7nCUXHIWmUGgVZtsArjJK8XfkKSHCb1C0nXhOpk856CjEkqq
jcsTDBNWYiO1WB9hPTalPR5Ubj0SF+K+JBFWCOLuOUtM5S2FmX1CI0bmhvNBREaxK+DebsPekztw
Q3ptmdRXdW8dDLxeB7LZ6nuqLZO4IBo4cMqA/OUmIgnKlEsSwHS38Vvy90NKkTZnVin6lpUUYb5R
yAcMWrAzsrneZGCiDmGPhcTrHNAVopTHlhXwXBkk6BKCKTcmO8xeudYXzuU133Sodh4o1l3ZMUoS
CC3rxF9nGeTfKO2eG9tFOBf08tNED5HM1fkFc1d7dq22PeNPmo6l7MeF7MRW7PCk0r0+VAW3SNM5
wS0IaRBG1Ok7TCWMTQsnfW+r+VvdZ8HKgpy+teFv3U+o1ciXx1U2xPGzjo7oCc1H/AbtIZUkYk2y
62lEdCBgXU/fa7t99OuU7Wvsoy1a2nBdFnCo9FiJfU8FmMj4njwVuLkvdjL20LHLL7HbJVcXVCtO
sZVvzNWF0eAuHvP4Di1ntpDj6H9nMUaM0cRbNWXVzQ2Qizrdotfzh3FnDcY+p/l+qRwzufz8E6j0
h1YhNgr8Obsq7ObATxC4ZR45y7PU826o6dPHbhCde9ffOMsz0EJ3vOZvFQR+DdgGvIfMj3NTOWhA
48WcQ8dTmuAZHJ3f5xONelxTfEZucnby6NhFKKl1QaDR+EY3/FJ303Cbm7ChfWDXxLemy2leG3iE
Wc0jCDHnGgH7pcgcJLXSoudmTVsJh5BDYhLQBg3Q9YrMPNtT5q+8BC51IcMvJVlFl4hehmMQw4D5
M3nvDXgIKlffEsixNtXJHOfhsfd8Cuzaw0JscHL02ucl7meMySpWFaZXe/KIX0sxPXhJtITTG9a9
E6mHyfOiy2zFDbcw/B9fn4rFCIO6GJKP0jdCb8sV9vniKKeYdogtRlrpHe5HFK3o7VmbSreqH02i
uPopDJ9F/xzw9N+rRscPU4MVZqghohsILNTsfPOE12wZDyGJb/BCe3PIUZN5xSbCirRDhFe9Aloq
4oDwTDP09rhtHgV73nOIpqPDyLLVEUcUM7FwoJua0ArbZcDQyKducA4DDu+L66UECuWTc99HDEB7
g9QhERu7ciC712Jt2bmCj2hPmjPbTHWloWiTg/QyGm14ibsWclpbvBhVSQllzcNRWehK+XcArQHA
1Fn1wCTnG4dq4v5qEaJtEosR6C131CVLxEj3bQh2uH4Z8fVmcM4TS+Czw22PHnhdRGO3r2Zt7HVz
yc3WeS5MSRehyf1TmpIXllpueO7nlhA4DovcPCFa3Ea81ZwCe994dVPgJNnQQv2rxHwTwD78GvRE
406oDMb+3tei3akOP6EY+vTcjyI9j2F1MyOdn4pOjHczeesHbBSPSeLsw5Q8NyvNOZXnI2gQp0K4
vwxrp963Dn4b+xtaNWpXmngxkE5BX4/CV53LBDChJrW8hIVuTJ1xm8beQNbcOQ9Utq8C3pxNHj1c
KL/Bn4lUPeBgy68PeGzg1NNGM471jADJaHpAmMambSH1jB/tlBl702vlUVTEuAIdUJsRM96qzwZx
wvTv7UGDfKB7TjZGL4d7YinbfewBZS3S5h4nA3fliFuXIfyJU2pwm+3ha5h2RM91/YSvOMgfbPpM
fXUfReqTIrCAzo2gh58jPpfaP+ah+d4P1AipwL3tEnTHMVTLQ1kw4g6NrL1VOZ0qUfRq11E00OnN
UOMEkAswfKHbXcKPl79VZVm4x2goNpzLHhaVKUkvZNeYeCaW824YFwxADDPaFihB+Y4Y9GL9Hd25
O9nn3gvCI/2uGAGxY2F2IiIAthDCu/zeKb4NLYBoDq0dSVbWzVCOf57r8KPhdLdvpbeI/3Gl9rD3
Ng3KBMbvZn3feuqjgMZ58HTa7SVF47avk9dh2SiMmcYyFah/F8on3712XqhPvWSOHar5+vPH0v/Z
xaWsTrknHshJ0sexGuKjbp3jSO8Pk6XwytPPH0AiK3wNg7UqTNHvGVHcN93U/zCpRRidRF/bGtl5
5+bDk7IAdtSB0mcAa/qMjLSiZHP7J59ZN9ONJPoquQx1FQ0/8jG4r3VSvJs189VcWO39MPgpvYd4
PoaEcN+NuelsXCXc1yI3vsxTxGsyy/FcSb+H/mrHJORFzkmOza8xr7NtAsjwkWE7bds++DOur5JW
zOdois8/33Gjwj2HNvFhD8DIxTh0j30SYcDMuvg8RgHUlwgZv42t71kAW1jlQjTfaoZ3P/+64/gv
nCnCT56Dy5aiu79l6AYOOAm8Q8TDc/v5H37+L0EYvnbLVWoAwBP20X6jyw08pKrnZwBDYuuJUnDg
5oUdr8fix+P++PNt/XyDMoz3P6/S1GARJyros5tZ8P090T78/IhZ1FRwk/nYYTHk2xmA3UsQxQlt
8UZ8r5Ptz3e8XDe9XMCJ4JaN/D/Mndlyo1q6rV/lPMCmgnYCESfOhfrWtuQunTeEM9MJTPq+efrz
gdcuZ3pVrbXrbkc4FEZCCEkI5vz/Mb5RxP0NiqhhH8sE/6da1Hfzhx/ZOF6n75UsX6by0Mnwy+A4
mm4oY504weCtY8rfn/rphrSQH0nOYDoop3nAvOL8wMdT5v+wznpreHbIxKZtzRt439a89scG3x/m
akF64fFjS/N/v7zGvJoBpwpLXIXwY96t+c55N+f/3lfPRoUSRGnff2zsY5XPb0fazg52f7X/l3s1
veH3Z1DHlCuCAamz/vOjILGLj+Zj2/MmoqqNDxpJzZ/u/2UHf9nrWP9qTPD1z7v1y9oGFI11jtXt
/YP85cnT5/r+lj/e6aRZiqOCIcf0tX3c/2lvbJKjOH1b1frj7fzyYX88rxJ42FD4PH/cNf/3+fus
Ubis/kuSlWKmis8QeWiDw0z9KGjDcfJfJ3YWPpjdNYHZvaroj++ikqpIrQCjnBeDEe//0He7rvqZ
VTYDZArmCwhx1sli5r1INLW4jat2PPgBRdasBQ81N/T/I4T39i27eU3eqv87Pet7loOv9oP6//2+
CEX6j42uXuvX3xbWs8/g0rxNge9VE/PUd7XptOb/9MH/8/Y/citYaLT+vVvh+a0i9rn88ZrGr+mP
3/wJ0xPf/QlwtnEgkEOH0F7YNmaE//YnGOY/HEfTTTQ/yMHenQv/TeDW/2EhRAGNNDPjNRWl7h/+
BEP7B4J1C8Us2kqQcPp/FBtvffYB4D/QmchZtsCKQIEIoPdvAgvKm0XpBk67FFIW3+rGtnYNHCou
/WMJbaUyQ38NTgsFOGS4+0yEU287UF7tUGDOUiN7UgeWp6YYrLPWRcqJSU66rSvFP+eTAJ8pZjPc
pnmsO+vYs414VVJYsxai8EvspMQjBTyLzO4GAgAdVfIuCYeHfDG8WZgoUU4mI/5iuG2OsB4Tiyhd
agwATo341Y3C16Ft3sSQviixfyTpYl0N2tEtnHMkCGJ35LVKszvOavdYlt9wRUFC8Sfn4iRNPOH5
w1+mHGXXPPa5fFDjBpJnADJvQP6YGktPTNrW/Axv6QnBLaE66rlFr5VVLm3wXPnKiRo/t6991bTs
JMomXYIgPzvcS7KA9oz9YU1O496wybATZr0dmhqDkVcCychB2nWPjSm2eO82LvQcK7C5PCJc9qR9
TdL8pI3tVZH6DmDtrR6HJzxeX0KclalTH4VO8FpVbHQINF4HxrLJ13GCL7UZTpR8dtIncJYZP8Af
YnYbh0mK6hFMZrfqPhTmGy3fbRNHF3Oot2b6PTReHfGFYEOi9px9bCgIaskZd9Ut1NB91E31VLkb
E+2+QRmpZuKeo56iqPXQt3CTZHTpPRfhb3NC4rtXA+S0Oblmsa3Cycytb8Q04BmEciw9GGFtAbGy
JpPUWoUmLzGx2xsG6Wa4zaTx2PfBKTWI/kSKvhnVcQd2eMV1dN9EiCZoilGAvQaO+xDKZl8l47ec
tOtKlVDT8q3p9PsuGg5WFK/0VHkNI6CnzEq8UL/0IV7xxtzTXF+H8LAqs3kKYeTAK0ZjMtzauC8G
r2CA6+8bPyO5qapQXjS0SlpSk/ADgwVCLuTLSK7yTgEGB/03qNVHNUekCaB5RNFLn9yrw5cgV3eN
Y2xF6V1iEhIWdq0dLCc45GRQLPLe+q5ozlVt20OgjMB3qM1TbaPPp1uoT5QXxPIPZd8d/aw4Kwpd
ZbWv3IVoQRdFE2QGT/YXS403ba4eB8f61mTEwaqk7RaxckUBtdMs11y2Tf+GyvGGq8K1GnGxWsnL
QBcKsdeDLBhmA9t/gSm7aYr4Fg8V0jX7a+L05iJo3ReqyHsfWoujihoIfnYCS3GomorRdIYdMfoJ
d/dHqQ18UiaBq8L2v5a4/npwrbSYaIOOtuksLWqlTQJDpKSbazP+Da3AQa1g/DA8Jpd99UqCzFHz
wovdFRZW8P4B8M5Ao6CmE+7msISMu8YkdakCHZTSolmkDsZGyyoex7S4wYO/L+14N+aUlWGV0ETJ
lxKU47pEUL4Zo8g75yrZFoivyotANnVxAy3d662ILkgP5CXnFH4oNZf8UZMkbY+x0gml5REFt7NT
ey29AEVrAeeRyeza2JVEH9Q3HnZRMJlpPCFIRXJT9JZNuB6eQy0orhlQbs5V4lbCtCf9SjSnToSv
PnX2vFSJQm8cWCnwlugGEktjteiXgsAzGFfjqE1I7tRKXd5KB9RoV7jRSiYIOLKyvJgm9MyMQqKR
abd4MwPaqyWcBow5cH3IVha6v6T6+eIP1rNPJuSiNtJvEgs1IyyU9sT2voLUoVmmmkdcA984jUUL
JvevCH1xUCg+WY6KQ1Cqo14aMg0pvHR7wxRn2qsWJxObL8dNhkPWKtpa1fxX1S2+MhbdMuA4xmLA
RG18ixL/vnWTXeD4116692pgX0Kj/hKN9OtNlQOache/cVo+S2L1aIsYk/M0p7BUEEWFL7xLD1Ao
CoK6BYUqmVq7NqyvDIR2Mk5O2PngIJpPou93XcB1w2DGs6SpSCM3ZQKDgXtJBiI9TUzJikC4TuEm
gHOujHiXaFfjRX2pfR+BW4XWQarauCi6XHvuDDxWmZnvnM5Q1kUAwpIiTES5Lbs1qKgiNrCWiaMo
WAqKEJVbSR3bQ3U3igc7U4pzGXffNNfBCMxEZDdBEk9WY7XfWqkW56rzxMpNM3WNsT7Y1qryhEs3
piIVhV8rb7zvSChvFsDhwa9hmgEJFpNRbmR0k3y921JtB1jcqD9GM2ei5Lr2jUNZ9dgaNsfrlKGa
apa2SQgxJbuuSJdFnkN6KaJb15QoiFA7SA+yY501G6scdsIMfypKjOVHe+ls5SZsiDpEtn1jqQqc
VVzi8agfLC+7Ke1whNcqQ76Q6Hsx9eDdtsR+benQIbL+Bv/gTyOjso7JiFIQtTNSWHV3hNaQSdD0
WA741E4euGo6PBD6rST7UTXpxfGByrVJkD1CiE5eI7fIIFHAhHUsbMsUg514VUwgR91DMmdIbXiI
Sy5rMT+OLRWq4SD7YviJc57MRpgBGbSZzG5WXia5CCSRBlS0sJ8oZYEytPlJ/+fD2nP4HYZZ9rP+
fSA7D04/RrkPWcLf51V+Gwn/Lxn6CpS2/37oe3hLPmXOTOv/4cg18d0KQ8VHB6sKyS6D13dHLmk0
SMNV1aaXZlgu5pR/OnI19x+qquPSRa6O5EUIhsl/jHg1nqVjmHRJq7EIsjK1/yRzRpuML7+a4LCY
4Te1HAyPmqn+yfiKZ2swUoHgRQyEVygZJTt7FP4Wk1t49lHRBRJD6KThN70BQixInr8RZGufvRbT
LmDUmrxBjmYZ6ifflFeBQZ53gehHBGqkwWBaamjt2dHV0MptSKNoQTuzPoQx3Dro5jcIf0PgRHW2
JRdQWUvP2bugRzehZr8fzP/WkfdZcf155/giflVcF2mGolgS3OymMfTtyo8Prl1Gm8wN01UuGbYp
ttVcRrf7G8vSn2yx+AWEZlgGISymprnTpOfXV/b1KQbYlZz22oTaHzxEGChttGXOgQSw7u7MCNpZ
1g830PJRnzs/BsUKn9PEI4qhgor9yxF9935I/Bqexkzq85EClENHRIU7EW+M+Wl/vKJygoQSJ72a
ojimubwODH+WVopj2FT0mqF9NBxHkAURasIz5LSSGXlBUJr606Il9xwXclGpKvmrwOVo8OBhbNpm
O+rmnK4FXZv54j6xlWhlZLJfd7Zh3JmxefrrN/J5jmdMH6yjYobn43UN4pZ+/2AxPTkt4B2XAZP6
0DmpXOdR2FJYBiGv0z/fuVoFkbJCSSAnDkifos8Uf2eG+5Mba94NbGmahvvJxnv++25g5/ZbqqUu
OrH6WKuZcafjwZKoa3exAf0YeYDdy3iPTiTcVAk1+wT9qa/9rRPrs0mFHZkm3JyGsPqbfLu/70hM
YlwiEo2MolzcV1xPz6MH3VfmdKcUl8EidJJTEw/PI4LbhVnJYdtJH6wpM8/7v/5u9D+fjib/L4VW
5sKE2H324TcoL+GmuySj6vzmixHPrQN9NO/74ja1kbe4XfuchqWBTUxpNmQxqJu01Ih87Ih8HxvC
EnttADbpJ1uUGwSjRmzMptL9jeHwioDhv97hqZLx6fxpMn40cdTpnCoYef/+4TWEzssODRpYVDqV
KE/Uo2lYtx0m3oVZdP2pKNovuVHnR9PS82N759bojMZC2Vturlz8nm5ME/bJHWG97tbSa9iSCdfl
1myvVqBXt/TI5mgVeruUxqQMbLSBtHnsMXbuJnlZK/t8G5mg33PXyc/9iO0hL8mEytzCPvZ1fRrU
KWMirkZiPsi0zEGPbdQpDVAp7VOVQGlVfG0hTZoAwaSc6fT2UFj6nVlm4Y6+OOkrRNn2Xnrgw5S3
cRQqaEjjaqmg9oOcVcR/86nOvqjfrkq4pTBlczBSDeJK9+m30cSkoDiiEcSd8JVPhB0TlDrRpzDP
NLjzDIJy8jFber0At5ARJN2J8rJ9asGqnFI9eExd/UB/1CKHwyavtFKVFRB9udC9tr8Mw01Bs3Ub
ytHewzPFTKweyTxRftJd87RWXfloUjbBoDwBaH5pWsXiRCGPqp48J0rQg0z3Nx6ZwgfdSqr9SL8v
/GGVTvZo9SUx8Io/rhxgUAc8LqdcVk9/fdD9ybmOmUybUh6xpNOCoGr2+0EHiUqHyVoI+nXWbdDW
1U1VT5SklLgct3WMh6Ecv7sVBE+cdnyIULshFJrEzhT2hQ6pjVhaGPu/3qs/mZPYKx1/KVU4oXNF
nygiv16wcr2xS7wQECNIBrm1WxceJMEhTZ56MNA1HY5mSAEjf4Elq76WLQTksCd6etD8M1zUF8ce
0gM5oC3BEDfKFNYakd61LPh3Sdp8u1YVXcV1VjonhJfoWFT12FX90cmRlusdGc4WM4XYc4wb1wt7
AOg2TECfMCOFhiNj8/FSdOUjDAnLD5l0WOXfkCymQd6vJwOTMymlQ1WYfASq+SeSBeF9GVNTYny5
quM4JM6YMHGKTyLH+DLTIdUfrdK4x1iJt1VthLuOMI2Q9m1AFWYcxNGQRBFN8gt+j9Lwd3hz+7ts
0IOzF2kWfGnjXBfksmeCioYdwmPVjFrfWBo554l366WuCkFUW83PG8z0q5aYzkFW6leRhne1DLWj
3mlvEJEIKW70YC9pISH+rJ4sGFsrTU9dMF60SSt39A4lZjcnNapj21ZwEfwROrKZMv1uQLZL/1ok
ZnuIORQW+ZQ/T4OmWVRF3hAXTe60TNVd7lMkaq3Y2ZDO/uWvD7g/X8g54ABYa6A6TA3D/aefgVql
ZdH0BkxomfyQoZsdPARUSyN0yq0MPbFLQte8RZ+vb7sBi2Xd1RhPgGD+zRjxX/weuQRwrpr8wjoX
00+DxJDDcUqw48gPjioRzkfXozRpodtHsmYtkBPHe3rlwK2LnCqgGu1EQCCrNVgPllGqpHDpf3MG
/Txamw5FMEA6lmJs74RJfrqoh63TmIqW1VPUNsrETH9NuIAsvbDs79oGAxGFP3ULr8BemOjXgaiG
KMOrCXtGsuwxdN2bMivDLbNZY98ygMHuhiuhzplnmnYebpUOrFiZVPa26L2LTEZ/NUQXgJZ4r/76
e9Yp2Pz+w4JbZHOuc3R+XDqf8GcfrWfFrVqS17IYXMH8mEyqMK8GDH76eEAcQra5GHuQhlhlhzz2
t4Vd5tuwqa3VUBkJcljqyYndfrGC0jhndiQ2RndEKmiXaPpzZJdXpg+bNlay21rBeG2atXIKO2b+
TX7WaXvfxGO+S2QLtzZQLiJoiQ13m4sdWhLlXpRfQdsvhsFp6P4y3Z4D8kap7IbCTSneTnLqOIY+
YKL79nIKfaiOHDuYpMKZtXIc2Z4oUaMVt7jGW8gDRNCJL2NnXmmnyp/IzEnsHirT+S6qMOT8UuKs
tJRzUwTpw6Bj/26Qg0RKRALGIA4cZhblAB+rjZqVZxfe4ZIB4F5xFf39/U6p5KaxJyq1II4D5VOY
DAOMpUwsi9KozqX9RS9bf+MXJWRJL77pZNnCy87HlYAad5eZWI9QtS8rRQtuiwLbWU6NA35SJcE0
3xZ5/NYESYF4gawtoalPnBrpDfTXGvXpl6AhUsUMb/wevX4monhf5cNT3oFpp9IcESuh3Xu42l19
ZUJVOAcmlTgXpcSqzEHdRNSjDpK+yVDJ9EGITK477UHzTHlHRbXcpUID39JoVNkrjOghHeyF4WJs
7+lXLIzK+gHtv0IjYWpowh2MK7159LKVAUpgiZokIFBYAd2Z4GcXGbRR9t0THZ8d6NdV1hPznX7P
nL4iAzRdm3FHgU0Wk2YwDS+xO4QXXLk1eNx2ayAC2DlGnj2pLs7IzOutg+oaeyRZyR1XS4qivQp4
syV1YIQlTxYmQaqh2tFbEf5bLUtl59Y9h77ut9cEJ9dVVuiptCl7hnhw2rRKe9NnZnkD9l83w/N8
Y4/Y+xrH/ZG5kkxuor4x7VcYNev4rtRM/w0YwNnml7iMsyq9nfjzHRjWl4QOfkNmjRGH3lOUauEp
YOaNkFqhcGgHL7GSPIYZ2YMJAa4cPnvXADXC3KI5dKqXnmxgmJvcsFJSZpwXJyHmUOV535Dbr7r6
BOmrRRaM9TRqze96H2RHkuGxYE/M7zwPTwW175XiR/2qLveGrM29VCOU5R0Ns1FgRJ7BCA5nIc9D
oVwI0EvuqJoHb1QeBnjER5qKOK5U4ulGoHYHtLwXhRnnMSA/xlJLsalqont8VcDI8xXnVJQJ8ua8
OAInaTddHWA+Iof+0DJp2Mu0I9qiz278smPqbaL+5ixRrZMORZognHUz9BqwFsqivH+cQk7nE3iA
YdS1DNiL054ZETiDMSq79VAX+qEU3bWyCwxEigrE38d5baKVJVtmOLj6YC0AAiNfahzrkLs/9Jpf
KUlp48JWifAKx+mFAmfjovM+6k3TbQhxjxf16HztzFDZMTWAdm4j07R7k9CWaQfMfjDwTMR4uuA8
LTGmmKsCygjWC1y5BRmWQ9jo16C4jKF4lqQMnzhCwnt4A9ke6WFZwGkQVpk/dJ5RH2WYnr2+Jr88
H7/bVvECdd1/jCgja152hzx3UdVKf2WITsk8SnpoWb5xdvOCG6awakARGuxBvBlSRzmXjLLPcUEj
qIjiO1OtQTU2TgWNHmU3IN8Bv26rYyXhRjUyrFsSv5sWtPhnsRcgIa2xezXjaO8ga6AayZubnByN
RRlyjgxNNbiP7IwAUsn0yjaXYxY4p6SVh8hswhvLeMstWR1wRRD4Xo3JC7DndVQbzjcdCvlSraL8
JDGnoe7Wcf6UxZHfubqPZNXtO/0S2k1wKvDikQrWu9chAuqLDQcjYtp+I5sRzdS9UxbtT8hNZqyQ
sYD9fVs4XJRqRJRkMwR3sazdexE04mih+ESX/q1sMuPia9t85KfRp7m7pixRc7LLz7EbM8LT35IW
UR/oX3SriT9c26L8BnFAnjqVi17jk7yYaOZT5eEU0g26KBViZfScTnwaLTjNeWqNR9k37jJ1hru8
jsIb2ywjSLyoggVg6GOoW0DgOrSfeDyys2cO1U73xY+YLKhjTwrnwqUltkHqaq8aocZX3Q3XXGcp
gMemcs5yR54Hzzt3bdSfNQyfSIKURcoht/DI8tughFwz9bOO9B30BakYFnk8RPapQXavVtQi29Dp
15beO5j7hLMY06AhJwPNpyunZFLtLq8wDmbTzy8lQBRUQfV9cPyvY9wamOCQN1J7Jj0oc+7zPNJW
/XQe6Qj0giJ97/SRBexO2TkNJrwxfBVFOO5pkOLgSp2LY0g88emo3kfjbQPJaNfn1OwhBxTrhjbG
pk6hVGddLB8CoyS6IVo1qmXvLY70hYJUfkNPoMKCVUCy9Rkt+52EWduChOLiwrmxJz8yN3AZVHpY
XR1p7vJ4Uwoj/RFb8ivpOkudg+BaGcRrq7rzLKvQPWqm9p1T1ptf0BnuvSLaOsX4TOPH29hp6Gw8
ZSLv4uZWmth7qBX1IfHuSwv3ViNC91S7U68R+nEmKpTvIeltMMTIHLSabJWZ6qrLRx2DdeWDHwEH
0BMQu8hT8A0MrlJOytbk36zcbUt333babGfVOIk54nooLrn+UIq1p1jmqfGTh7Bk9t4GEaIsk1E3
15h+reYeaapxXdxGrlavcsWzAbwqk7ZGFs9ohL6Weg0EZbRz2i0+xGnS8hbEWNhwvHIu40NHZzyw
Ad6MKN5Ht7aXXUtwYM0XZBoIy+nybDnjkCuRaeYiyd84xK1tFQ7BzrRlSdhUhQg1mtpYxvAFGYWg
eZPSorKqDWja8pqgTvS7OrmYSWdvI42fjyv6Fa5s/0FGGe2nUa+QTynagph1ufOFrd/5KGFb23/w
W5vBQxxegcebuZ/fZi3oGvIOg2UCuHuZUw18kQWdrK4udjVjt918flI6hiegrKdSY8rgBhbTdb6x
23TdqY7Ask2qlaZYxANEphUsbaXs17Sp47OdJeZKU8wnaEhvvl4RgTI2nLZLgplb/Ksydvt7ktH7
eycItgEOsTspLTBXocOgqnLOdtktiojgVWaStn7uomRfeT7h5lNdRLM6UnH05AwBhmzvHo8rICZn
VcTVWZ1E4BDOL1mDnR4tKjIOuxmvbo+EoI5JoKvzXp4to0kInYnHTdJl5YFunrPS6vSoEDV4KyIC
2lRspS+xEYCe6CoMu4aFZ6MJH8tBIYs+18gO7H3Q7rXuXIYDrQhj79m+i03IZqLvfPX9vL1vAsxH
tOQDuEbWi+LyLdRee21G3/iiQV/AAoF+fkzbJcUT5b6InYwIoUHfDwLptkIII428yOI8tMi1cnIF
2dbWzMRZKmO/j3VLPWt9a25FY/7ABWGfjemmoymwzVX7SyR3Hoz8o2L5tOpIIOxHBjgLjeHJurJy
XOS0B+O2hFKn5oVySzRHQOioiheQwNQwD9rb6J83UOUxIbtZTr2SgOQSTM3HTew1W5lBxSrUll5w
rXqbAX7nOa216hyArjD4WoQiHmOtcY5aXUVHNBxfhyrW76Z/cOK4CPdR6wGGDh6U1Mv3+DGYIyIx
Z8RoCC42+XB0emxCqY2pJ+RoXRVlZJ7A/FSBalzEFAZKVqqz7gvLvVBVeiKHpcOuGKWAJzpYEPCf
MHwFlNI8G+eQCkJrQr9wqY5C8bXwmiWDGpT4jfzS1oN+KvDr7b1Q2yZOGCyyQnJKCn+40guevNVQ
b/C8LaJiaE5tTIoCH2T46MsJMmBWN41BmGWrxvW1GKBIOeGVD9+Z2vXOloMovzNrJNkNIanzUq+S
HmmTd8VXJkjWyphQ1MTXkBi8QJjEOaTdOTD2HOMV2GK+CAxSnxWvKNY93W6jqZJ9VMfWfTXqnG2c
sIBh7wxHBIdQR3w+Hkvz74Xnwcvo05+wEftDWA3DRW2Std1Y5k1T5+OFnBUJfyfvKRe669Qdsbox
Xkd5VvvGKnXa2zr2k1ulgopRESe2DwT2LzRCt2WPz6g0VHGndAoF3DQ51LYLs5IjuBFWc1YwU51z
d6CJXDZkJmYh7JQ63Y2O057KQkO+jOy8bEvt3OcroiI2Sm+oG3Do9tKuAYC7LnZXSpnySAyBR7y1
9ZTAooWXWa99DDbMYiTQDsYbKzeiFt9WfkNBIHzNG5XGuEn6ZVoXdxPbCpy+dctAObt0pkfXzP3O
UE99ZEK1kkDx9l2vyiOsQ/Q8GkWGfhgJmx9NphSl5a5MJUt3Pc2aJXDaYMXw0T9pLcbSEifDoQwZ
/iU2IzeSUBIALrGz9hBGLEouThtDL4v7dLTwdjRW9k1hcK9rjb0xssw4ZqFHanFvfNc5LLD3ev7z
kL2BcglXiW37Jw/b9x1DNaxQrkSjRGDRqkULs9HUIV4PkRjvY11TbgMz3w7JT7V12rvC6MRFz+ph
X4fAHJDvkx2B56NVTGKxnVrfOQV1g8LMogtu62E/OlA3oAeSt4tObnrb3X2Ej9tu2TLqmbUG++Jm
nvAElJ4PSpjvemGQZ+LXewNwORdO5n5mQXyLW1sXkC4QijX5xVEmN3FGvWdsSib5JbIEUafj2fES
fiKiStZukZOupTSE+oZJci2LzLtT+jeV5J8HAonEg1sffZ/csXnB1/2rSnP1RtMC8VBRBF3ouRgO
86Jd6+5qUAe5nRcbjfCFaPQqdHFsR6hWc5RZBdpiWsxt4dxiJDjRBBIP8xNKvjDagu8Leu3dNH1G
32PeE3TQTJ0Qpr/vRpNpK07SzXZenP+zfKmt5o29rzc9wy+67DDGekfxoBSE0CXBXpT6qUt1fYkT
EYRLS87yQOMGhRPFYzpkX0kAwKpXYmpoXAcDKRZXLVYejHxQHrAZbaKg6C7zXb2nvOZRO57nJeoo
ASkEcXqYF6EXYK/0zXI7L2LmBAKiD1Ripq0hYRGcPQxg/NN2G1DOZ35MP+cHVSdR7sIh2s2PzXdh
l6HqQYjH9OR+Co8w3eLufe2cmuxgkzs1L9oBbRHdVsv9vJi05K90MekS88YKl4t+FWTtan40l+QZ
cCUl927aDSJz4huRDM/zm9UaJbrGVr1qtZrzkSkltY+ivJ+f6ZGoRApWejsvCeY/jFxwK87bQedH
Z8hI+938aETHchOGtbKeHyWphAd0E6/i9G70qieFIFMR90z7wCQovTWK5v3NWUQJ3gcDkXTTY+/r
gw/qCjSs812hoj+rtRvdzI8FqsJbsQWKwvn9xCTGFW1ivn8HdqkSsmGU5ft+4Buu9nx/7ft+xMQY
n7QMP8P8XFyB5R018vdvE+Ka+mAz9dL14kaKzFhnka6fP26UhLmtR2obo9b69On+ebE3ZL4bY+9L
ME2D5/U/rVYpo750PIs5SiEwZX1ax1PSU9GgZJrvn7fysQHoKNrBq/Ttx13ONNP+WKwGP107TM2X
7bz1jw3M2yuBKdAvLIb3LfyyTmzIEn3vct7Uxz6BYnAQIzZOsCXkIFl8vNLHOsKtC2IIqE+qVbbr
RH8DGyE5KSQcMJ9s6uTkzDexxKgyPxT4EY8jxV1K2tDLj3Xm/+abeZV55Y/F+b8S6ZsILAqZ00bm
uz6/nJhfyTCkuS+bKTvp91342PQvuyhFYcCcif3l+53/6qU/9n3epDkEr3oYKhO3ifc4v+jHtudV
Pl66Tf3qOLp38z0fa/2yB7+8i66ImV2R5YNN+J+b/uVxzembtR9JuEVVho/IBJqmiuSxyhljhqDV
joFXJ9A4TQ3+F2iF+dGM0dIqAMGynRcxR4DHiOFJzCtHIzOUYhqUu2WaPgpSm/dpFmTLeWXUzvJU
JOQJzY/qtdbewOR4mp8qu0FelLDezY8NWezdt+3j/Lz5pkfn2UYZbq1pJ7soPuA80+7et4QQEbO0
vJm3VLv4+rVKmsf3TRlctwwX2fb8zAwOCZI2SpCoqJJHw7CVdRk3IASnRS7B6jZphPb+BgptaPeK
xzltfrQNXfQqU7k+aYtzL7rqwcsQs8DeHC5Bb0B6wfe4Syuh3hl9CfdpYBzRMzdXqFu+WYPyFud2
9dh1GmN5vRyOIILKs1q03oqihnj2cuMyr2pW5YHEkfFFUHsArjNoN/wo6wOgS3fTeol13/p9uXBk
n72FDZZLK/khlMwmObSOri4D+a2gr7BPrC66c81gXOY4DF61Qazm7Wut95r7sf9k+2jHYz33T34l
nZOAwrI2mzJ5DhX3Yd48xchdOrrZV3cKsQtoxd4CpfIPAhH1tiR+/B7MDAl80zv0vstprDbm9cXI
U2MXJVa0rNQkypbVUN0ySjHPoBz8+zB2sTU5HqLTsZEZiXnWXRaZ1H1yxb8nYzTcR9SCwIGwMh2F
4N7x0ispusU5Aed/LdWzPeEb4EamX4jrUylRID1AvZN8KUDgDiZDqVJTjYuduZf5bmFW/o7ka309
L3Y+rd+i7IIb39GVx9YwqffzbN1o7AO0SkGTIbUYC3eG90Aw4Ojm5t4GRHRxucph20X0Xyv50RZx
99x7stk4bursiUU0L0rA4CUlTPi7WVCi9V39uXcEiAFB4FDs9+PFj/z+fRs6KSu6lrrPam6lGy4y
0SEmEu4CqWug8cc2Yrobla8W297NnXVUWQQ+NH3i4VevftqwdPz7SqXcq4NSoHtjZXSuFDvbZXZ6
Z8mc9O9/3nBhAUPTZlTA5jsVpjN//EvlMNtnjKD1MYkPOUA75kDdyWvdEJsWOl1uRTUlxWLqGjPA
V01d3szrzDdMtrvT/N+8mp7QGYaMYjwloxy387PmB9439bE8P0Xiqd8EAifur6/3scm6Iv7aSNof
AdHZKljbezX18/s8xbTP1OS5ddTw7KUYDlxbBs+W2nDMxi6E7iL3n2VY9StQ886u0u1jpA32OEEe
xmWmjvkF9yfdlpo4wmmp72S0V9OUODtyP+wFDQJ8Mbp7l3iNd4tG5Kel4RTdupl9Exo0CfwCIX04
VQjmmxTEl1Da/FrXCMWd2A03pZkXh8GuIQ+UQQfK0+nabVKbGMdtqo0DxeJFF4zWMhA0zGTR4LEI
KvdYYkDhUtydlG7ycY7YIrRYqC+yNBpESymCq5iRcDwUD/kg7EOoY8LV+FEtdTR3ZqLsdMCpeO0A
M8vWe0KAc0qcWnzrhNxlSXoThF71jTLHrqWXCbum7pY5oaVA5Jijrgo5PKui3QxkdO1zsmyzGFhS
TTKrXvYPeVMt8HIr61yV9kbzjmbrhxsxgBAbLYhreov3MoXdtmxFQgWloqGh3kOJUmim4YCJMJGu
ouAphTV9jIOxovJBfbrt+eGhAf/SofUG+2n4e85gCO+Yn0+FrCnhqFswR7H2yJChuDZUhBr1EPW5
s3BstV426f+n7kyW40ayLv0uvW6UAXDHtOhNTIiBMXAUqQ1MoijMs2N8sH6BfrH+wMqqylT9lfXX
rtssLZKUxCAZAbhfv/ec79Q6/mYgay6ZZbkm6yeYMvq+SPXSt9DFwaU5awFPF3dRuCdH7t2dutdQ
4mwQHJq2LHwfikKSFLUovznzOOFJsjXfTHRc9dDyQ431Sidhqu3fMixBGzFF4yatM+dgVuqjiTiM
V11/GMtj72Spn4+4RGaU8RsLoOka5S8pmo1qtkg4d8weQVea6scQkVXTN8lrCKY26o2vXdwNj2Ks
Pqayv7WmDB9CPdvOuZxuwQyDw9I+hJerXT55l5zfc4+1uViLwaw3z6BMARG4HDPo/T0LkF8ZOsqV
7ebPXZD7YiS2rqWfHfGKgnc/egso04FfN1bxKyT4rSmxYmvBNlKCPvlACvLAclSX6TUBShgn06Pk
bU/pyWqyfKJDoK+bUZDSA44IHzlLhe4nsn40LKxiYz4cdQv5lS2wQhQ5PvYg0/d0ai7D4ocwzORo
fiKV4u5sJMrdViYni5AmIVkOjW+4F3rcFpG4wLrod24wA40s5SQ+EqPYraIm5HqDNk0u9dayiLQY
PJzpHqyJTaFZiGvsINykc7KrbOenNBhWNth/KiTKM7fcXmpfMylBSXDUNiaG1wl4JNW3d5Wj3swG
0BC7xCSoWxx+TyGL3HfL4IsZ1m8pVxqYWAIENaN+m6u2WKne/uilQff87w/MD5+hy2VbgLTwu00H
dWby2nb5t1lliT9VFq0+E4R1YXUY35g7MYm3t+jvgN13iPBiVpy0wuTStsGjFPhKw4iSmk4vSeV1
s6ehT+qnxACYidRHXwf2V9oaR0Z9UxV9eGwG2lUhWrx1aEEmDYcX4zpq8hBklkY5HW0n1/Alx1ie
Ll5XGoQPVCvGOnJw4jUjPD5MEWSY6RjYnRbQoNBJUo6rrZFfRDx5+yx0t2ZKyRc3l75g2JrrOsQr
nCuu+71IpYCVzUtVYWNrCneHx/7J0ox78D3FmkRiW2cqIJ8ooB9VxODKmit3l+qkkJtLervULyWq
rDmKILwjX1x1HceArgYKJUpnrxsLrdmh9zsRHp3Y9zW77YrSt9oG0tymQ3OxBifwiwxnvW2R/d5O
1Wutyw8vf+2txtdz+5LJiYOUqJGBRcEb12UL+6Y9Wvl8UoL6iHtjFwOiW9VBiC6U/hP6OD8q6/Cu
bQasH8XJbAAfkxL/GhRVf8x19TPrs/NIA2MVGYSM4y/0CXd7bwQXJXqbfOvCrwYCtu/K8Icd888c
zTtbsryMee1uZQCYoDa57E0xVdRlfjM6ySqtunI/N667aR1wRaTgfBTj9MydSBKbo8PFDwvnoIDS
0Drl3o0x12wskAM+Nwf5wkFSQB4bfoKCc7pMXEyTD/Xw3GbzIQnLed/NzmtP1KDQR6AcU3sZ+/Qb
ovX3PDTf4iyZVuBVP/ICphbAnWjbueOHCWWgxp2laQ8xeZgZE2mKU6z+hhoBZ8cYZnLP75iJW9qY
HFjQn9oGikGWRDVZxRkZ4fks7jph/iBdYTiZbtk+Nw1lGdaw73Oouyt4KSDSHC7NYjBZOZk5Bt+F
OKGUM8FkTYSw5i2Z4REZzUpEyZPGpCOA/3cJxvxilKZN33qZE3bWxKbwk3hJkV1QiMYns6yIxBMh
9edgrYoeBbedmxc3jRhMWm3AjmEGZxEzzYFsN9bVfK5yKHzWnACSorSdB3EXUkZcnNQE7GPapKDW
5V8T0t1urDfEu/fAmcgu01P3tZEMGUtP/nSDyq+zVOARtsyTG0nWZFVeJ4/tFfE1IK+yPYgw8ziD
Cetk5Y81BemXrYAiddDrcgP0tLlPvfFrVCKPJ21X7LWEEEfTmZArtNpjBWJcK3Bc1ZKW4Ww6XwZv
YOKr1KVMM/XYd0W5Mu3p2ktT3bR54iySUaYblsXESs8g7WbESi9yvYEhyYUBpYzK7IWwD29re+lb
QxoA3kbDwmlVxn6dG/jTNIsVMxF37ZB9AP8RO1bjipDved3ywcaJY8dHsPS1C1XGEZFcBVNX5Ub2
yXSzmhE+bezKo5uUJeP6zg9q96B7nLJUSK5hp2J5kKJfM/uNT3FLxlfKMU4GUbGRDnY9ks2nY4vH
uJuN4WaD2bwVQ/QBk7bc6GFNbVvo1y5GqNyAxtKsNHwWkfnTHJInywSyackBVrysrg6YpOusWtoX
8dg8lrrb75hMbJuyD046JoxtXRv1RvCSH7Ssm7auwm/HUuRLXat9LS/e9S+CEuhS4sfACKEM1BDA
J0P63YcoZlZt1vF0buAHodKutjnGTFIpocx96i2QKGfnRm6ycNo5pjddR9EFDM7bwHez/KfTu1d6
u9WXlACZ3dx6+Xp2CxRKk5MiZKoSjlcsonKcGVuzlsChrtazk0P3Vs1mHMEVKWQBpzjW36r0Y2yy
cdun760+zu+SpBvP7HdaXxhvrkqPU2rcDW5tPA1ePZzTHsm0OMnaix6bRltpWRqeStnD6hNk73FH
e+AlzQetj9MH1DsRXM402IXWWFzxKE2M54foVKO7KbqNo5ilC/ep7GAha/l8nKXzY+6H4i5MqhCJ
2FJStMl71vUu+cXzTRpym7imsWI9qDdDDzpEqeCucRg6tP00gAUX4ZdUUldWyD34ZzPFyQz6LA6E
7nfW2O0bSbBpOXo0Jt+bJk9PRg8z3jF7ugeBnvtGPcF2BE17mIs42VhaWDNfzkp/GgZGLRM+8Em7
GyTRCKFzlm1bPZSwwtOGdORwCaOjjYAfpLRvUTVRkzLBOKSh0RO7TX5Na6QQ2r3Y4/ukamc4ljhO
MtyDHr6IZMyf0uX4IfP4OiCc3mYqHinJwew5veOs4TsCmWIgdGKqj3AN2PYaTKa5a4akv/Um3WxR
Izqy2seGyuUrA0ob924vN63bP819FB1UU9573TBdMEWxKKHh20dGss6DxL72o8LL3LWP2B7Xad1X
Z2FoL1peiuM8jiNjLcSL8Qy4rhjUtYwILw89wF6ml0C2K+K7wBiGwwg7bIt/WRxBzu/B/qlNksJF
Ht2x2Wo4wrd5xS2DnO69HvV4H/bd0phvCBIeEvIn7OA4uPMx6G0L9p/1PtfQ+JSntw/ICPHbgLqS
A3Ok1gaunmqPCg7n1vKsMyInYwv4gGnGJ6ZXn99Dym4mowxfcmdBbMVt95hXXLuhIlZFdo+fD7YN
ej7dVYaXbBPIisdMsfDamnlntNWlLyUcP+EHiLeA7gyArczoptBwExGRXlEegRFy0JGTGl7jt+YB
VAMnyUEgQOBv1t20HKxFZ9rHXKSbvDOaXTY1RFdUBCkMYPa3CLl5vYS4T6BNR6sJFuF6XJc5XAnO
HYox/C5OR78fieVVy8OU5mIdp264bXIruK/t62im8UbJVEPEbHTPgQUhH1p4tLXQLBKfGT5LXY4r
znP6c+OUDyrJt1M8Gy9A8E91QygsKeCR3+am+fz5aYgkkDoE2K+tyfCNSgiiRP3MocM6K6GBy02y
ta5xMgsyJi9F2pdPWGLzXQ/oil7FSzE04Y94kyb5sAMXHpzKtn3Fi7Huldfue708jV7EMbIxbgoo
3RUQaGIxSo9pj16GCbC+4QwlkCvx0mvqvZ2H2FcMjWJ6nEcr/q4GkjCGESnOQBhnPtEmVegBHFQz
HC5t5zyOkCjoimkbYfaCNK1p3LdgLIjrYuSDucbXNTb+1olNf0bUsgpDfMFeNzmXsb0GeDSX7bPc
cYF8T7KIFHo5ar5WcI5iLQvR6gbGwZuxP80yOHkWFRINlUc7cR0IbZ15IMY0vysaxE5eGJv7NktB
0nLYvnmxBnHAKLS1M1LBqKpBqzRqhzFdIOZZCs9SdJXfZJlHAnP571TfmD9/dSDYhDI6pqNjnJGG
/YsSvQhrUSj0EOtPkWNaqBcAq9kuk154NnNJEDT7//bz13Kn7DSJuTwh1zEupnyFwAX1ZlTBzpu7
6mR6UD+YC54/H+IcRvscnw2mjaCrxlUA/vOqXMgGn9+qCWpvjw7XBl+BNoyi1zkbOV2BKaKtYHSe
euhxDLUzC241jd97lLjs2yEyr0n4xVDZMAEs/R610g47+jf4D+Mrp5iRzBFCVpIrVpACkUKyEO68
abiFTbwh4+erN5vBweuoDeOYvIwsNLt1xcW9mkY4A7zD/eFT/ZQt97NMWmJnSd/bBLgvUE3OHhN2
g7CRQJzbummv+c/ZWIeDfCXzGf2m6GLfEukX2g3OX7Xwg8qKNctaeenq8amZZHLoe0nySkbDz8nU
eAsrao4w1b+WZS+/lczcDdh+Arhia74SsYHqeF7pqgHP7srqra201djI+IEGQrMbphG8c0PXUoMe
TyxCjB4coToCr0NH/2HV6VQEnZWor/amw3HJYaP9QW/ZXc/5EhnLtqTUUKynCdm1pxN74tnzdlCe
iYZRfcdknhwLaLgdHbE7It5PqTDW5UDYlomcfkUAXUOdlVm7NMTIEmH/QHnwtc9ZyxcrQCaYGHN7
EDdjmpuEkTSJcY27wh8h6GvOt0J63/kFq40kSYSJe29ta7cxqb/yAGOjeKHI+6Cp1Bwrs5h2dVvZ
4Kb0dxiB+Ua2qb4rswEhDTJRirvslZt4fIhL8sr0/GlyrOG1bZoDS1SyJCAGy127xnBfZxo/aEVa
TDadPJqJjeKoWfYXJ0/rx7D3Iogv0mpvWUcnv0kb//MnztHt3xFGvG64lpaWRHCvE4B3F2vWo6el
6EaFVa6jvoY5EI0/PuvmOlMkPmhoM/rnkWfbfRolIspm4XVELlnzyDMZb6U+gqde3AALWjNu0YKG
9R0DFKpdnXZlE31psn762idcL8E4HZrRlsdON+NXs9YWGdedFjXdrY0D4xyZ2pYhyBNyqujRGSGk
lhKx4qBhGByabMchobrPyK7BbxIVjnhmPX7XT8k88A0G9nexmDbSpq3eJqZspwKa5WVEhh8X4sHV
RIHjyoro5GTaNjY8AJAcMNNgDiBiaN8Cj7iST1fHfwS/QoDJf7/6//8AwvrvgQT+P6JoEa9s4Yz7
1zABv4SfFf2f/x39ESnw29f9HaMFDUsSAYbBx9YBAfwNKrAAtlzY3K6r4+jHSIC7+W8YLfEXrlbX
QDAghUvcJV/0N4wWMd+OYy0+ZANhuoGd6G8csd+s4XAY/qVn3vi0UP/Ov4krC/uRB5XLcrApOp/e
9vdvDzETzf/1P4z/6U3UbEhO9bXWJ/Turdi3J2Gv5gY1TlWN50jH+wd8bd2o7uh2GcfSzjyLDuVg
RsHQ6K3kPkK765jP4DxegtGlMSgBZdDL+hEbEQRwEDzVYN5h2UC+DyIGTPza7uZL1AUozml5FQKN
R5FUcpvaDo0o1d7FU466P5jwYjhHlRa+IctrOLZc/PpR09VposODtZ9mFTDXFuDM0n25R/t71knp
cM3ahE0VcyIo1b0a+7tMtTun1kFselVk7ZrWmo8anhBW1Sp+Q2g777LMKe/kHNLQml2s3hWcdG3V
kzql4tBt1kY2wm1ER6+2jQWL/PO08QVJdv2YMp+t6GyP2X0y2u5Ohao95HJoCNQtrAB2quyA7xT5
hyM5yI+JHUHfLj3mXGybCrwMb8BMs6ZsngCEyPUIT+rQTEOzZMCM26JW8kjyNiduyShpJOnqmgzJ
p86MoVhn/GCCTVeguk8Kx9mj8fE2ZeaY6z7lFNahJ9tLPZF+18bKj2Xx5BRTDI2bdGRUnT1jF2zG
LQRNIHtV/TgY5SvGAY9BivHU9ouKwAuNTaZpaj2V2mMONWhVZzjJGGmRLyfemkLLmnXHENufpynD
P3S0YwRbZWPTDggU0cW4r3zbbr+BteVwYyCeH3SUx3N/0jw327WmmV6HoaEjMRN4M3Qaws+wG/dR
CzaQ01FNFV4cNTuJtmGBk7oOySVQBlnoUZcku4lYsZMnc5BHttM9Vmh1nwzc8SNtjypOgSVDdeI0
BjyMNlztBruuigdmUQOcJ0jpUk3zrbFNjPM5/Kmu1r7/5+vof2+R/K9X2/8HaSssaX+2QJ4/xjgt
fw8Y/PyCv66Mmmv/hVb2gnVwAaj8nreikaL+lyUCGCmAZaC7lND9/rY2mn9xDNux4K24iL2E/B1w
RQJwgeZEFLyOSdp0nP9kbbT+SDiwdEeYkCd0mC6GNIEa/lKhN6I34qKIIFblYPupNDefytW8G6Er
t0DkGodYBWbn0qGT9Plg//0jISAiWCrU1sPc+1N6Sbi93yPNntasyd11pjw7egIyrk6v7wXJ5TNy
DvwsLo4xrAbmGTdtdFImmWVD3qhHMObDLZcWKXUOcYPYLLdi+W5B1TSIluqeMiS9ZOCkPxK8cH0x
VV8dYqKJCznpTtTkG2tyIr9zcH2GnJiudq9X0JrjghxqPo268eF37/V/wSEx9D+ecXgFeeNg3Tq2
tMDTECf9R595PMRZlKqqv4ttAPQbskpgQ2gE83bR6O6V2ebnOiD0bBAOrj9d5bcgTWemanTk+zDp
NmPDGnK07RDVv/vDDKLv8LKK22eoALd6jzXI9dMwMu4qOybfUh9r5oR8GkvScCsnKU6T7Jk9x/RT
u6AWX/Qa4ZsCAEEbJnuFTzhMTvVWmBTt9ew22zxneJFYueGbYJZXdJWN+x7Q+D5TFtngUVSfVJ1U
dy3QOiAzat+ZlnY35/F0myIx3vSFNhMQFb41tWGdMENktpGm96GaRt9FR3OMUGicIXVNyLU5Wnam
ftbkOG6KrhkePj+KK0FYyOT3eeCuyUA1XxQZiyvTDL33Aaeo42U04wUHvYYZxTHQOOxWWWJdHT3f
4WWdT0U7lbuwxziUOjl2CB6GzsBqkHjXUnbsOL3TcopnxQRFrDashBSfYcgU/FkLKvdDuhDNmhFk
NcmIqw6V3c8Z/rY7wVpjXt2u6n767FtY63EJ8/3zK+efbz0XB4MF+sXRSWf/pwsHApGljIGkJzFX
NK6aPFBMnUT02NsquSrGT4HqEtoeWJlOWhno38WotWtk2N0RFwiot7zvnwwRGjdqdv/zM+nRMIZG
MG7CCB7yCiUw0vvefEPNzGRFz6ZxJbOeQ1WZx/Wp39ZxwkSxIguTuDXzCSq7HtNQbYZKPItFMiAC
D+qv7M3npHZ7YmosYz1A12EK10cxktuauV5FOXeKrep9cPBOr2f6sjDYIN3assAxN836XeBC9jCc
lz9/EZ1f7z7KOouuueEKyzbMf+owkIctF4tG9dvdZwS2hZJn4ARGKPR5RuNyhnpfbhTttTMZQvHo
KxEQqhA7+kOnjd6ac3ruO0FuPHz+mfN9pHx4oAULBnQurnod8g6ZDs4UZiEWzc8bABBu1cmNvnk9
/hSzt81nJAcO2lSCKosCGMSQK+upkfprLKaMRQAzWiTJPyHD1o2d5j5YHhoC6NeGmnkybG/eKovX
nxkr85yyohrJQy9i/VRSKW0zJAs3Zjsw5Gt7vI3j3BzMKV2MLjTouwSRbzTR+kkLez2AHHppCioi
ApS+YxvsNrMV5nemI/epHvZnfOXTQUvUR7isMwjz89vnR/QGPkoznA7lUJ3//H36pRNkGRTg+BvY
uRZmLo+/rJJGOWE2Z0p7CgxMi1MzvUl8TT8dJo6u1qY/ksXd5bpozzRlj9hDCe5JpVftePerLxmC
5nUSxBMhi275RZGVY5Kn0lv9dWhD+3GeB2OjoMrt6PRc48nQ9XWtIkwQWnFRrny0DEEEBIQSVwRv
jL1cxt71dBF2NR6jUOY4qfc2AMqLbQzz9fMhcsvkztONPT1x/ijt7H/DaZCcfX7H5+A1EQDGLBeq
2rKL8MEfd44ijhA6871OcfaD1IH4bIc6Y6dWzpuazj6nEfr8g4isx6Gknz32NHQHadG/KulbsXqI
Z6uMvkRNC69nUepCBsCSOZvii03AY1L8UJ47EpSAYTIuLURhLsGrJBUN8jCb9vyMQr/Cumu1RyQt
9a3kmsMaltrvk/fmhHX23bK1ZEO0IQC2Ri8JePSGc8ZUYy1ocn7PO/oodZh/rSqbqVUz9EfaE949
BTRpMq01fjfz+Vlozr9ZOaX5zy+cwyVk645u2WAlfqFJMG7R4BxNCgtimV3HwGQxbBHrbcJMGd8n
7LurJc5nAyyN+VGKEp2lP18ZpGU+TPhP144soTKMjXrwHMnIMi02QjT1ZUrjajM4g/ecxxiHsYEP
aywbAwuJKKGf0DDFqlmtUlcggq+naBdpaXjXsGWCPLDIJsXWua05/K29Qo13Xo7hCOPKHUIy8aXv
mMGrsH+2JzXBFW3Fdl76u3Tsg7+W4f/yzPtLrPhybXkWDBBuNXYWCZnvj9dWXsiib4uhPtluwcxB
ucOD69h3ZZloX8whK+nKEaVmDjZ2uzHPN17J1pLOXfAeHwXpkz8aGtjroNHjm02ALOt8CGfIzp5t
DIduw9B41ci0PBIQilKmDAFf/ZsVY0FV/ePQ/vkbsDfSS1g6BDC2fuH3oEnIKESq/OQiYV3DIVvC
euoHtQwOgtnbajKpF18AORWeuiD5fEqX7pKL+3uTdWLaNDaXc5MgiEQ0vPiA+5ljmVOuDNUU9wD0
MmyjTrWZGUMZsKURhNUXMw7XMVqT2z8eKFng4RoVhj7Dyln9N0BSQHF+FpQIbo2WwA1vQmmA31r5
qROIS+Rk2s4Chkr0QyUvoeqe//zlEcuv//uXx+IMwIbnglWhAv0n2gw6EdS70hyPBYLf/aiNLcmt
IvKR+owc5711y6KxMWbbWloXw5k0Jc6QYdscXF2bVoroipcmhagI/VMtvrtiU2oWM/yhza/EH+3L
LBE/TNN+TDLEvdoA1NjMI/2VOEoHGxK4h8ISw9YIuM+aRL7OTjft+E75AXNyfm94sd+BwDK8UDwT
vDXels9MRHDPgWunqz9/OX4BzHCZMF9g1CC51E1eml+RLJotM+FNJEPYmoGMiK01vExykw+a9VBF
w6p1p8gAY5LCSnQH3HhLy3yem5+mY7irQSdlO2MITx+azR+uo3rIyXoH5rV2XLcink7YP/J5otfQ
Re/JVIFY67TpuQf4/28ufGOBuv/hnQVzQY9KEu5JQWPav6xuGmGEbSOK6hgwabyv4m+DjlabsNWr
aOn/N2NjPYZo8E6yYJKf1soi2BSSQTWSXUNTx6wONsvVqs2dsz0FFob4gkr3z19wwzD1Zc/+/Q/K
mdZAhUCjnVsMPcIvdPo2rsagRCjtkxy7ykZieZcoaSYnKCLMydhH6tzhbY8rFFnGvnGMTUMiY0Bi
pkyzS8+cMiIsqTbiHbzBTaiqc+KEe8EYK5nVYyOqLS2boTVPfOmdMo1LNHaXuAHP3XZfy0g8XyOj
/ZbK+mqGwSEy1TkZXFxQrKjEUTaMW0ixehuqDpcMEiyktAEJqxjqX1HPUWrF/pyHvoKAEAUrnF53
BWZEo75abCekkx5TxuCVAyJHlVuzH8gyfRaYtSbJmmEw6EYMWTY5Lza3xlTFe05iaP5mLIwOKnZi
LYTYpg2gkfTDI9jSfcunZwEqL2DqdsqCg1Xtw3GLJmx8dNJ18r5ojOyNnl8CJCF9fc1uJb8sgd+x
/tRYPwd3WEUU6kwZQnaZqL1vtOsoXzSm/B7k4e+69hg0C1v5JPpjogj0ifaUEUgxM7lv7XWCNMby
3QFYyUikV+jthKs2GAnKaZ+MvFkRh6rR3I2z9qWvUSoTWKOn6HMl36E9Reawz2f93kYtXsXZlobS
Q2CXT70lzsaU+xXJc548hAsGfiJZL4n7FVvePu4TX3faexRgRywMnFPloYydJ8kEup9hR5OtVWXD
KmvbXdWf2kitLecrWq9bZDLDyhlSiXNmzL6XdPchk7UqkQSpsqR3mfuoj+QgjXtLmPsmhUsNZY+K
0rygDmaWHa+CuaW4m1ZW+YqFeY15muk0mQBsb4iG4XeYt3GGXxPmqyq8tc1LahIzgEJKyZAUXJ4s
Hl7DKd268xU52V52wV10C8LwBVb4XRjFxIynw88MnTA42+9x2B9C+CQaaoHMVWswc4QYgHBx+G7A
ihpyWfPuNNGYdMJT8NKGX9ycDHjrOMpnq7qO/ZoywnyWIVrQb9D9NrHA8TP96CZkj7az80IEAYm1
xSqxLo3Xrlgc9o+9qNceMcGTthWc7+WTat7S8ZmMsyr82tq3Xj0hnnFfBqavxHxb+X2sRbspPiom
ctaWlCQNwzzGJdNEdP4sSQIUQb4ZPOWjaq/BUiXeYaabGB8dXsyMY07wZr+VMAXFLTPe2C8avFdf
aXoyzBvahUhBEhiYp7ahbsKKLK1p+VmCHHyRQ4KsFh9EVrBWhJuFG1elHk+ebxBMYr+stnrTrmzV
3jRm5tXwoqfBBTXg2v2AOe6PSK5Ta9olSIw+j2KBRy4rKFgQdqmyjvyfX7Hb9EWxpW264WWYCEor
JJnCFF0tzGsVbyFooitAvJh1B4qlNX0cP8VTz0R1M+jjQXD5pwHtquS+rImLqntfLjo0EEtjizG6
prPkdSizdGQzHiZLDXlOcnKSRSJ+pto4tEl1QTF1swP7UJuLlri/a5V57EN9J5V8hOSDXVf6y6Ed
U6ifZfp6ubVDDb7FEldXZKt5gH6z6wzU6fXWhfetXfPonoTOsCKz8FhiiRL+DLe2PiStP4OtRU1K
vGt0RM9izXdgLAaCoLPpxUzfY8M42grtfFNtvShjlkykhGS4ocLzONV4r+pmTdA50E/mGFg+YKtk
Li92k7zkMDY2rREEb0ys/RjF40agnjjLSX1k47i4R21jxzKTDZbYmnVO5R3Z93mMpdJMFZG5Yep7
eb8wF+HmB+OugbLgD1omD3VvdBtrbr6nxFzeYsMeHr1xOGC7T+6SCJtP1cvgYHhavMGVekTkLh+q
dLIxe+qHMQabqRVEDook0vfEo9LD9OLnDFrAtXa8A0Q23+j1+jV363HXBknqN6WXHqqmdVHX9W+0
ogx6dlfo2N0Osky1jl3NJ+vSN/Gtvipq5YNnxB5It6Z9xbcA6at28rOeF+ZLZi0Ccf5Z5fbOEUgE
qrvlU0JSiWgF9XXqlUarzxnZYKZTYkbqy1Bg/83JolgTTf8Cnym/L0eIOBRvHsom2b9KquqhHezn
0Z3nczlIVAGpPrwSvwCXw8R9RU/vMurG+ECmwY5M1WYzd/24EzFXRduHvz2IpHd3Y54gL12uFqAK
zEKIeePCwq9CEKpFPdSOvj5VB9lLMGZhAt8SdPMaSvJvT9KABauZXBzw+H4lYRb0uxYYyJRpAjUd
geB2mH4rTTwJn9/48ws/Hz7/7B+ffv7tP/5ssl0/R7DiK1nCgolinW5yblfrUAu0eSsyF5iKtRwy
8pzzxlCm5bx2GsZuuV24m8+/ipe//3yIipyf5PPDQi3nk7K1h/XYwTVIXFHQQczwWcTiYmsFVgu0
GZ3a4gSECANYi+QJnjyPSOJC2j7CkDQssBvGuKPG5vQRbudAbVI4Jz1Z3nbDvR+qy2AKNtZ2kxT1
uiO/hSHRbhFK64V50My3jhS3xDgPjuN3mnFZUNhBhymi87vJ9IPoa2LSiFAS1F+GNgEjRC13Mpqe
ylochpy3AHHF3FQsnN4DeKFj2UZ+XUTkxLJgAKPTp8Yv2/QI1IYebeN/qn9qaoHWX5arUjrbWoc6
ii5wEZ8lcXo2m3LbyhNi9TucBbteJFtkMiyCyIsUnAMt8cnw2oT034tkPqNc2jPk2NCA2paR7Uvu
32wa8Dh0iCwtJpZ4UBIDIIX0q4UMtZ4l3KbK/lpZ6pQPMfG99aYCTG4kyXmetUNZa+yr8G9j+1bJ
5GqP8jrZDcO3cU3tizoZ2Jmqj7lWnKUuHvu5+VZz7GqaL1nHPhXML6Ezf7ey585RPtU5WtTW711+
DtO4Rpo6l3F1i5fgbZTuNUmCDs4W3jzknRuNha/PTVTMiCtbdo2W7cb01pPj7MzpqSfGFlnjhqPd
1kJOlisT/Ii5NcIA9h+8+UpbBzh/GpSD3Puk06q1F6WvHp6VslB7o2h9Xfej0PI9jx2ZicOAPeYj
1RVq+PKQksKBfY/sZ32XdgLgo7kDzOvrI9IWdaS5eIiz6uiwoFlphW+ipph0yZcsoKxZXKlIn/Fv
FEh5cSUqLybs8A6m2rYV9dY03wCVoG2bd5zrN7JrgE0ZK0D3267v/a7UVuF01Ari8EycYYBvXHh5
ZXcEv+GTQOs7Ofm8ShytkrX5dTAAOoOK7XmHQ+xNGvdCJsadPiSPBj/gQJrvMm+G/sJd5ptjvNOS
9ORM7p2hZTsnYlRRsTQYJRYke7X82h0BLYX7gkj6GYf71utInJE2ez3WQgj6tmIQvVSr7rAz3PaE
o+dU2iTVpzVZ1+Me8Qnh0rsi8TbKY32g/rbabgP8axuDLA1miZ9AbgYQTgbHWQ8/TNBzWRNh8n/p
Oq8mxZUuyv4iRcin9AoIhC2gXHe/ZLSV916/fpbU97s3ZiLmhQAVTXWBSOU5Z++1ZX3A/e+JeeDd
S452AtRfHlT2L26lHhR9urhjxV5TfVZ6dEZmdumJ1bURhOmIaAs29+xQj+a3pJK+TebUHGBYYqFE
wPBOZXS0s/YssfV3TuSxTpNKqC5i1r2tP8hYOw3l6LU6EIDuGxnyOB7JBrHDvSvFbYIIR0XxRS3a
l7II37MC+VP5Ysv80ENtgPj/XoTkMleTr5rFNcBv4/b6QQyvRRX5nZHvbBJIMkU51EzLgmjydeyO
46ztp5ZePsFAEaE9tUQ/j1pwnpk5ASBkmWoscu65xoYqEpAUMoq+rchH7qfk5BjBs2jLi9V+os27
xMOt0WGIMe8xZ7HPAs41A3pn6hAMFp/mfmLTY29d1fS52B+meIICM7zBRDnkc3nqC1Jg8mMfz89g
Hn8CeEcgF50zyBF8Qr3I9p20dgXKrhICi8EIiU/zHNbiUYeePAyJdg+T4ICIjo+1PiC7uEagPUG8
er0We6pL5yL/sezzdb306fjudMwsMlH8mfa6Gu0r1t/AVfaKwwpT9vCXzQV/ccjYIGUjEU25VzvN
MWUJjMWDUYCnVcr3ypW+O6dnW5FH3Wz2Ni6HsuBzZG2e0A6qewwHmzQlMTU1T+OmldV3xiZfq9rE
Mj1dOwnNCeXoaJ9Se95yeYE4vW3s6ewoAytiA1NGhbciUbd/MThBshzirdgNQ7yvBfE9YEvz6SWc
rd/D8GrmBFITeW02+XMKrWPkHEfbODTzvTKTCxLwY20OhFFY2GJ/qLXtYzg7ukxgCiMD2mV4UHMO
WOw8FdCoQqKc2zxtEbwkeXfKyuHInHkHNfNpiRK6xCU2KQr8SGfyYDI52MPUgPi/xAzhOO39UgaE
IHECMyBBNPitloS96x6f+ja1S8ptbT8Oxa4GWNMruKIQvOe58IyCEAHZXitSpQBPUapW6dUlT6xV
1ZNuGheEulukxVva3589HoBkNF5Dk82KNErfxKkU3yY2Hib9BhucbZXFb+wHH+Cln8jxX2z8eoX7
ZOZNuDJR3OMtkCdnSeXZ6+03NTA8u7zYZIATtSj3Y/Li1O/uDzk8YspQzTrU8ZvUyeDFvQ9QLLL3
iR1d1Agil8ieDe4GEGfM0OYzC/IxUp2T2WZfyDv+BW7tqzlyYSXmLKxDRDbFZbn+jVV3WnoNKflA
WAV8YfOfCc2rZoknYeTnsXktWTkULweKURbYKucUSS/yvBRV+ivq/2NhWzsIAAdzbnGrpk+BUBOV
x7Ejj05xwje7+arFMznC01Fvi6OqTnRAiB6BLAcCxJNWf7LK9pgBvZLUlmGznYjuaMP8Y9L7G711
PBjMG3TYVBJ6cfYImt7Pxq/AHIm4K3xFpj4RQr5GmFkobC9JU79isymMj/SNkIpdSZCyo2NnW7Yu
BFUGQfE+mwjFh/hcWtF1dDvCzFHvDYnfy+ga47hM+NX1PN40ipwoi7zewq+v7/qQy2dKhyTXfdo0
NwRcT0awxzrsn6Uy3ss2PDlq6IsneSJokzBOCbwswKJg+Xk0fk+5yoZtijjz3ENZkadOgi0JhgjG
5TVUNB+FPDCt3LcI4iLo7Y2Qt48lv4wZz7Md7ZeoSm6mQdbpgguMci9W2keWudfMCP3ZaEkXh3Gg
BT4azUNKBnm51Mu1upfWfE/11q/EdAu0/H2S84M03wvafOiSd4FUEg3AJUWPVaQgkAaqoIW3R6PK
afadax8HETwxTBCcUlwAaWM6uDi9fRpJc9UKzVdl9Y4h98ORP1Ok8AEhWFnQvGj2rh+HQ6aO5zQP
/EaM54qzAIzV1uytrUZAS1dgd52ljx0LlXT+tYytTyinj0yV740G1NFh77WslJF6zagZp0L9ykr5
4bKrsyq5ywhAQcYLRLz5as/yHgTdUWsLn1JfL0CVVsVDxXjkhH/SfPgOL+g2l6hE8+IQ9ewrwvKK
BRdNra8O+a4POj/AGNEx/qwKwrDJXVdL86RV4olOhlepP1r4qGRge8ziMfAdW9P2h0rdd3HwcDJn
l0zprVbcUxNpD+wEWwjGXlyQKEF2VqrmzyAPv+WhONls9ZdTXI2Db6ndH5Ou87RBPLvKPI/GUemZ
HMzj2XZBb6fp3RH2uaEoHMd3lUsjTu99zivQJfw558GprOhF6BLWxtbqIGfz9XIrbW8IuY9wqnSx
fmTelXYfpS6ODn5q0DJ+J8WZDnIzRBcuAezSq4FlBhVfoRg7V3ytHWPfTiW6Z3oCpn7uppTufAsK
kDT6NPzsm+iLmRivAgAiQbEbpkUvpXhLHessuuhaOPqxMdILI55rjypbBRuINNaX02FSGyT/yrZz
1J2qHXowerkGBbjCYftzLPT9NBheK2wU7OTwLVTRAJASX+OAb+lsoI8wrkHIuFXmm7IoD6ndHJlX
vXaqOAe5tbcceU0U/OxopgP7s4AQUIbjwW0p8T81cz7LscL1kF91Jz2lKipEvbzV7vjoKGSp8fAh
06+zIbpN481wWLXjQ6SyaZ3pfkTzmWnch8L3beiGnVIFfK/YAio6+5z2aLfgulztlOAPwrhm2T49
nDzdGlxCI2uvDXIhG/OtCY/UvorQ7gL4AIwJLivdVQMvnSWcwgvFCzFIYRi/+rw9M7p5JrQpmkRs
DKmTc6/eG1d9IfXnPU011unhdz8KFlgXHU7qd4lnjR+pah7TjBR7Nbl2UU8fDv93FVa+mxHalhUP
ZXbehRBPRoJ3bSDAUgNmxXS/N/wsvY0jjgPcb0o8ULjTbc40v5/apZN5MXPMn6WJc5W9dmOebGsk
hW1Glx+/UIvf0iC8mN14VOvvYxReeml+hSD5ZnX6TxBovm1O/tDLC9Yj3+ihuNCW7aPuPEzWKdY+
la7fOjiGlz+gNJh7dAi44oaVqj0fSxf0CA49QVIjHdydwG1owqpL0/wSp1wTyLwfxi+4oR6jk3+d
c+VL1AV3RQYevdUJK03r0e7CzMX3xSv/dNa4KwnwpOlmqAjw2UxULHvRxB7IjA+A2qnduhuxXDt0
ajsJCLfpw31h/FayP41Z7aSqvqTs3BpOPSCx+4g6iFaHIg5jALpENnsNc7RwpCeBLDZsgjVFPycP
4HbfqzA4OkrBWeiiTVLhOH7wHTyzQN31roG3qD0jmBkicW7qlFM83pB50Y9UAE9YHpnXfhCMvj7S
Q8q5FNlsMWbw+K7mW9r3sZLYOLOrRM2bDGxWppmajKK+poGSGx2wFAwUShDyPwNz3QWo9A26ov+2
VtZuiGt19CvWg+vj/6eLsrZu1p+uN+hP052GtWMjcgRS/2vSrP+o+rfxsz5M3J0sZe8Lla7xoIe0
AvCfJxsxYaAg7IMkxSbKaStwU8qi2Sh5BvlDqf45tt7LoYujcV2eE62UDHTCtNR7xCvJhBu7AluO
EUTLqVic8cQmvDrhLqtOVUc/SW1qLs2a4ERFjHPSxvqfmzIWAGH/PqZnsGys/vdzyYgeUeLor4dM
gmNPnSh59n9PWQ+u//if1/nvJeZmJDi7SZvd+h6szZ/1bcpIdttkOQD69QeFaD+JH4/2qmJop/Um
Lgy5MblCbkET0HyKZcZ8Vcv+3ktR+PHWTRVQA/sTlXF+ape3ar3XLW8FcODymEq2mkuH7b9Pecr7
ymMy9wtnT8zkPB3poPR6saPJwHu7vkCuL+/o39daXpqgqZ9S0J8Pg4qPrMLgjG/qWC+/cbas7O+v
Xe+txyrNEfSXZkZhGOaa5SXWF/vvueuxGPHE9PfXrD8hJUZQuiWvDSLzUzvw8Uhzea/buqz3yoRc
r1dcAj6nW182h3Kq9hgN94K+kdTbw9AadByizfCnpU7KpspzIdmBuKQ+APrQVNhEMy/WRtz5nQeb
eZuM01s1uT+U8io1T+udTfBSx9Mehf4u6/+g9LobekNVNnjgr2iN0FdIphsBkpIJ4Dwf1a45ZyCR
gqglgYYOUHLSgnQnerIvSuvMCOw4Z+Kh1cUL09mDcYwYhOLj5oPJ78Wsn0s1PFtFfk2RYYdwphRj
q4GSAaHeTfYx7Nx9rhR+0AWnoJFevFyCkuRWnIcy8FOFs9JdLorqrhP6WcbjjVi5N9opfyxlP8ji
3I+ICbq6eEVCcOrKxZgO3MGw/BryBt7JPt4m0YSLp9sovB9pVBwYxJ/rer4UbB5UOM56455M5Svm
VLAx7GD7X8vbMEvU75jFOCNRM9CjmytPtvouUZ094rzD4HRsjH83an0I4zP9NT82571RwVDoLlbP
rlGNkLfLDQEmO0ODfc/mZGpAlbpYgy1lW7L1ILprUxL8DcaeEYf3S1NgTc7UAMV86bCVhrOzG2BU
9JNzqDTB9x47eguknh0zpivAOAUWV4pjMR0IX9k59Ru2HUZWzb5gCxPyK8ivOhI5/RIbzObLpyHG
N5XYWDOJ3lqzp1Wf7qaZ2jbUHnEVXZbKsU0N3iTe8t7cJk0ebXS1fQZhR4SvXKIF2EAyOpkZaZnt
zu4H3wTU0ropVwwNPnbplc2ivbF2MTughEGruliaBET9wNymdCiTPN+H/Hl9UW0X4SQjG99WPhvY
trlBxwwCbRK+EQmtUaP0ubsbDNcL8T1l1/hIF3mjZkTpOPA88QUouR8pT3MwN9QMMPt+RdYXO/1j
tMYW8gR1aQ2GeNck+d5uy32vLsZfvBFpt4vQuUmStDTwY8BRPXXIvMgoFiMdjBl9Jyr41hj83WGz
jE9tUGm6SY5IUW1mgWB1koQ/KFu1IxYkwDSJRU6Q/lBlVIhJBwrD9gZ5Y0oIC2Qrk/aey+prlLv4
cStyK3svcoVnJtb3uWD4sSjCnYpEWpIbJMHiBDFFXFICWnrd/L2i3SSYfdmIEMjjMKCXFvTFg/iN
HoIS4sh1mVzaDKADdwNmiiZCSp+5BhUDY8VkLq5YCE0zOozzRuvabTaSrNFPJxGKHxRvSNEU/A/l
h4gEFBDgvT1TglJH35lu3VbZKizWGjpApRsXqSzd43ZbEbIVY6VIDvEv8FqMC65kWhBuP3tliC0/
u0LH92KVD8uq6cmh/rGQARSXKEh2g9S5RA8H3Gj72ZZ35nGe0S4IEjY2A39EfEGR6RPBfAhd+pQI
MxPUry0VUtf/NHhRkv68kA6oUdYnA9N6CGgqcbKtaJuDy5hF9GQAdTSuJFFZFy2JPRFXe7fW/ZF8
8Kyqd9bA2YZMIpmR5DKhaAYLF6bc0pfb9cRJafNvtfuRaSTm8Kt73rYuxYRzCsZopxGqHVnqLqUT
iu3Wj+JkK5LOn6P2WIOxVES3DeSfqQZGr6l0zgiDyvlMU1JoamV+wdXuFwmxTGbiCSbKoxZeXJL8
GnrFJqnrDutxTL8oTf8QyvIcGT46VeuH1BOdbE59w4bbwKGHAIU2Zrig3nIXfsEXYwwXgyDfqtKX
8sPKSgb4Yl8y1ANTcUi5ZFi9TR4gM0/FJAJA7ADMHUyh7BSWShg96NwhTCg95oHsKCleqtQ9UGGf
gqk4OOXPbEDtbribDnSYBvMMjWlXedNA4yQ7t5b6FqrklenqqaqcvckotRuDk9a07HUhVVsPkL33
sipfGzsh86dqzkNlbCaHYfE5o3uVzO4hkJVHrEgZRR+Fau0Vt/VKkquWxVO6ia911bYvUaRXd3Os
t2WGAR1rlkKOEQbGre4OHk0a1lyilvi/2zOblEzxbMs5TzYRglSWGg1B0TUHeBsePnDOAecwo4aN
GPkMg4orCTO4eOmoQytQZkYUPypW+sgOaRuou153blVseO4MaM80KQNKP0X54zaAtCfgYDOa8YZu
jB7QwdQAYlqHEPs4Hus/YXMMp1ej7GGoiGUAZZ3gyXxYRutlfXA0eacj+B0ORoZMvwag0zRWEKWe
vpRd9D62+d0wiy9BEX4z2voUi/yYQ6JhPAtdgBVRpfpYKmI7CejW4Z4l9i7hDzP1WxEyS+OSbrfW
uUfsVGr3GYu6lnfXKHvV3f4aR9Nr6PZf9cj6NddUQYX1XgcU4mVEA3W2LqGuPhvFxmeRbSMTGx/V
nfFItPRGWhUbGzZM/UiFB7Nqkoey0K6BG71KzXqpZfC1UJQ3B4JSl3dvDZklXSR8Per2khNBWvtM
AOpoOxpUQMhZQycECCgvX+c9KLr7MEI1KOYdDSCvyIlsIlNQVqNHybmTNMwLsDhDHB4ceSkdLt2m
sqsLmruae55iFaov0aLTMVTpVwz8mA8/0uE4IfcN64czG8deHIOOHUIQInkoL9jG/bKPr65pXlkO
l6/9PgtNloc7fbCtwUglGCefDLEXi0FkEIFEksox0dtThROvIUFglu+1rl9yVxCbq52GAU577Nzi
UJ5rlXFYCUYd02I1fxule5qK+Bjp3dFxaC4GXO0Mx6tph8NC4KLuspO8xMq3wVCBpQMaazHt2uwu
qHq6BMyQ+RM30KY3SMYsf3bO61TchfaRsUPPAYo1nmqiRKq/2NqbNt8zdIkd+PPNNBOLAVjwLAmI
7P/M5r3ylfDedb8z6i9qzQ0sH577ZgyHRvddnfP+kYsPQ0HSdJw+NMhlw65+A52WWkf1d7aVL8UX
MAEYwRskz9D/fpjf3U/WlAzH4ya9EfGxrY4kJr2hCWCTUfGxMWh/7VgqzU3r7DtmH5uw20K26jfQ
gUiz5/+CDCSuud4N7T0R/cygLTHPGBGDW6EAgEAUr711yfAa4XEMFDVnjSnaJ63i6mSNGVJUW2s2
UaDbTHKQ2/GL9I09kdoTTaLDbIEbRCNTDQZb2uHW42EKH8+vc/5TJtE7QdeJX02hvlokS94U0Vc/
q7Bj5yUNQcDTCMLR1ArlhF2z58vQeoNVKudqCK6ZO8DDoX/Z7kzFYpOaR2IfJ2xtkzrJGUo45Lgk
vVFsx8X3Q1zgZrWbW8JUvD5Pq0McJDmrnhJ/AD24QEsSp2EOHc/pCWZwWdPek2maPRZo7eKGWJUK
NcuIbcS5FP57o0y2r2caNYucUKnbbrGLrBlOCkq363osybPGl90Mqs+eKzzoGEyKSp++6Ul5JBmG
E2nU3oqiTh6rrkZ3tbf1UIJpcmpzydeIQbVqQ8yql0CACF0sV0LlrNO7vK03JuRZ+lJIhbSLXQYF
tvh6utVETN50TZtusyA1zajMb+shpsLUsZC/+mIyXmaFBu7yyayfFvUktWvClz+YwQksNhqVvSlU
wSzwx1YZX+OJlI2MeVrkMHNZ/+V6U8bfI003HjIBSt1NqrvXIBVcpEiby3rPUuoLSNpbZSfaaX1l
RCh0GbSu9my1/A0mynrtWtgAWRG2u4x949WM2GYv9j0wVPice3w5Oh9u3xXyZLqzOA+YEPYKjuJH
qSpyW2Lm/RQQ6TawdqNd72Y8G7AIhiG1JZ4mJPj8exJ+N8ln/wrTdN4DdzT9uBzkO2qHczpmXphl
5VM1aglbyqhhD47GZ5YxIB+i36hZYFEkabQhbYDEovpKR9426VS5D3XULJ/yoXmlyAoJHJ2zn4Mj
n6ZusYlzNGXXmD125sy4xD09e7LZzHti8M1SGiY8zfLQnfJj2avmXeJvDi2iaFN6Pxt2hQBxTHP6
EhoDfeuhGi4kcMSfSvrNrRP9moM+QBeT2sesSweIG8HgBYWIz1gKNa2zf3WVBS0vxmaL1yTjPanN
/JhoUXht7QcpEcklUJW72jblRofQetZEHN8KCax6bMg4agcV9Uw03hHmG3+gAG9MxjC/xpCcXP5a
gpBi5aSpRZntRGPHh8BS/jBIuQZWZfwqhuRaQN4b6o6mVuaLNgyvTl6H1xkcaZkRZqPjPMrAOSYv
Su2Crmmj4WzZldilTR39KMuXmVqPIb+eeOtpUtl7lzTvV7Pr+ZaPpMclUx5eVzBLourWPnrS8y88
F+H2BfCgeUnCOvGKKvxmm3V3NESdDBsXVlUW0kSDlMmvd9yYwbwW3+2RlUz2xvswpNPrMvEm9rI7
wDxjoEs7yjYL80+o6YcxCsR3u60IpJnIZZzpHezWMzvw49hBXt3oxjs98iEbnoFReBkpCq8FfeIx
ktZHjUHtBhoq2EgxWB+hriOe6nsm0WalHWbNcLhY54y5TUKowCH1b0EurRdwfGfhhsMbYB8KiCkv
t1U892/sMO9ojKybOyn9W85buIX/GNAQSPqdHY3yHDwTFpBwU8b5VQTh8H3UdEx1WVe9GzlTtDof
uQClPVdF0+QaE3AGN6qvQqH+VSxnZNOpA9gmBGZWWSRbqecx4oIkeMO3zsI79vYvqDcUNm34o4YB
ss2aXLI1JNpGlUNEI1dLTwoMrGs+Vq43N2rzOmf8FToCjVZYeC4BCr5g47AIsesxxXTNSwEY7qXL
JICZtJiPpk32lYvijV4rhGpoXwK1zGJd7aaFBIDCmFRdZidkK95tLXCY3EEYixdTxHqjBmCdG7ud
tpODMMyoe3onfE6xGxevxPpRhwtnE0+pYGCYBuyZUTc7VRZecaFhPJSgQQKULkHZpZd4/c1CBx5W
qHrxLXMRVeggBAdRMa8YnOCaGFNwHYYRke484TR1m4KAaXKCHT033loL5ceSM7zemNCVNwqi9D1h
uxrAZyyKU9zGj2HWP4kCCvw5bhqvX2ahasfwLiKW8Ko37ChWPwdG2mRXt5TVrOZfqsEyP00BJL2M
hPZiBc3gY+L/uwLorcQnOVuYPXpyI2n2oF3ozFs8k/2q17QwV+NVqgUzRUe2dxbv1XpovekdzU/h
mF6EJZMTkLCfDSlgdPuYaDlBdMpz1sEFeGKg468Jc63keVIoAiVcCviead8SpwhykAkLuxId+K2q
RNUptGV6rucCu0yct59pFKBSyuJfcWd+7Tv7+1+fcaYrwbY2bdDnij1eDcu62wvKZb1hIQ+2mBwV
v0Vu6Ic26N8pTe7wP9CcxqBBhW01T5pVh2xKzJuRhigJYy3eF/pUlFhLXVr25Md4Nqlu3UZOtuu7
ZnzBBM8C59oDQ7PViqlNvFeVk0+39UYDHOSbFr6zcslEX46PnYahamAfzo7PE/DMvlkmqa99Y2fX
FAnohd8LfU5YLkNYqfnoSJW4h0lXdgfmONVhCIrpGyqhCvEoIcOKxymm5ydLTvh56vYQo6gBCple
1SXALBjy9Lo+XO8xPVFQWur+f4c6rCY7TD7m4iAgrJ6w9stKL1pvFPJ8CHET+V4xxdRtRLPoX0dw
f6eGQJdaODnkX24IdHWglTqP9ZCNM+Lv8fXeP8f0g+Mm2SnVYq6TeRoginF2mWGREFcVAIVLqwdZ
vzxulQJ3SyoRhtXVrl3QUcnMfHi9cV2W9r6o6SD979D6DFKawmvB89fjRp03xwHO56aXef9aYv5P
Imt4rI907Ga7ohAkknZkmTn2j4w0wReHCnIiBfN1veHqB3ikVrS/x5LlGZJn9NjKd/iyCj8t2XKU
esb+bkjF10inoYN6Ib/bfW6/VG4KXmT5QdD12jbrs992rcDzCNXq0k81mrwxTF8CUV8Q5gifHBvW
b7aSzybR1OewbKidsu1P83LMCIt8cboHCaPJgPYZwjjKpJn+p21V6cVIhmuYa8bdbDTniFwSZECP
zDwYgUk2s3wQiyMfHVnIRxEyzVqPhU5aXsiyuq472ESrtEtSG3yJ1ekXVuvOxWEQ6AowfrAysR5/
4CQw95UpPfb39ESQve+G0SRQ1DQ/+nFs3oa5DZhLtRre1CTxXHojZxHVyt1S+xFWpNn9iOL5UQdq
++7CmPTJqU2s2idOT38BxQkHv6/NTzV2vgiuQSenqSGdtmVODhu1KIok4538+X8fRjuzAFgrMmPT
ZgCpVp+bC2uUmDDjr2FWjfLfsUY3e54lVqowe9NTZnUb8F4Kyw1Es3juWOIppFFTOwlyeF3fUE7T
OmGz8xGY5FsDjiL8Dh0eO9hMHifOi0Wv01xFqhd7WmYNnUw2DKmRz+/kx8G/ajeDlbs/WzfeUhya
fyLLeEnMYfyKfnreusXMJnXomDJ3MTnvZZcTA+ryK7v4CaK0+CzgSAJzyUGOLg/JLDzkQYR8mAwd
oM+t/q4DBCuH+W21bPMgNPUPQ6TykWYShWOeFX6FfucjmuJrunSCZAH6DIBp/ET62GxGg4qc0TXa
B+eVEbTIjenvi7nyDmbROVDZVftwzC3QX3l5U6o69YcI2CTAMQbO6hK2LkR5A8ODatN1CYfLaZyG
0Gs2oHKUK+TwV6V39LuhWMN7CUt8/dsIe7y2OgGBHVFgm5oU1s+2ypXDPJABqtgNf27yDamtvk8m
2q5CVdm423miv2jzFQ1WtK1c5jlCz4pb1Tr5bb0XBDMjHBeJY9z28AX0DvWnXud+zPWOnGd3PKOn
09EMdtW5KnN9VwVIklU3gRCxHKvdsiw3cY/hqI5fiyaooC/+78bBUvD3oVZ1OG2yDAnr8tOyq6MN
RYa5HzIN9GIZa4anZnhk8kGCKSgife+EznBeLwEBeZGnqqkvxXJBUKu2BEc+aS/DGGS+JS3rXGkD
c5+Czmdj4rEVyzGtrJeICzN5E/J1tdW3eQ3t0tGGm8xANybKaWIn5uuWnR86K3E+OzEzc25CgHGe
UqlyR0+2OGh1bryXIOC9YuCZ66mTMgbehgrSahu6D8JTWicLtHe9sZ1Uni1inE2mBrCERIPGrymD
CVVDAMepIEq12lgETNGXp7H24RatEr+VuppBriblF5hnfOvJncxxzzzmJdgSnHh0a/+vQ7NbH0XJ
GdHbcH0WVFysJPJhiDnwzSWhcj223vDGv5G8Abo4N1MvWoqnZLkRYdUf1QS1iZJPxh2Kt3quXPWa
5sZwjSZ0gLVzGxjEXikOxr+HpwTNeEfQM+mKzYa4Sll7gVqOB2zIXOuLGeNrt8TPD0M++LPa9h6G
kuqVyd3TcRgsac6SWb6sj7VLB3sozfA6NuJ3GlbpJ1OobJcUUXYHls4EQsiI5iCEPnQqvin06AEb
A1eVFhXfS/dNTTAgjW7y0gxu9iaVjgqWyywCNSN/6IvSURuWUJjc/0tvKEWD5FsxAK1kIC+R7hVM
uhKDGAGLQVC4aGXVxbBKcVifJRHEpK9VlGS6/QtCFCaOOf8xt+5Zw0RKN3uuTkxvoi+ipzWaVzNE
wHxARKb+afIk/sK/w1pMUq3p2ynwyTE0nryC7as22Tm7xEZqKJv8d4hesNoMrK9n2zYefYswYn3E
5ic7zKn9fYXBZGhX7gaumkPUmECPF3rDeqwS+ObyGmZj8FWtg+wZhl3/GnfhsAO27OzXhzMJMsiE
wgfVgAuZ5LOsgunAALtH0G8EX5PUfJit6J526FQvsWWQ/iGc9ozfgij4Co6OGdPGX9/I9Waa+nzn
mnCzkoYG9FoCSnggmNAUhylIm5JMsRbLcCuhS46j+LRGeQzGsPSn9Qd0kKDDhAXeAuB+9/VeXJXq
fQwjjlXBl9AubF9QXZ2KCntREUIPd+roN3Lyt2bBFVYJ4QNzS0iIJTPKFPgIO6fIIS06qrtZLeFc
BCLm55VSe0X5tFtNBWIYU52qzWV9NFoaWrcuIHmgB+4LnQh+iNHndx3TOO4Z/N8VsSC+M/Wg9dcL
uSWDi5609cWCmZYNurhbZujcx1oczKlsruuh9QYOCVrxEoqOlLlF4OX8TncZC1I4JZeQ/O9T0A+O
P8bVcBVOne1DVR1okoPZNZMs/uhy2GJqIHcBW9qXumga0oAZFOSZ5mJohqheB014KwBaepZaWo/U
NYJdU0nl3TDpqC6pRN9yWkMxOS6/B73fxiMsHW0qw6cVow0vs+RP0C/alWL4NvRwr3U7797tlJ2h
bHoubI41YFPQ/YDy9xR3ZX4Y295krzzkhwJz4N9783IsXH4ajJZ5/f8+ryCvSZk1H7uJ8anV85OO
W/6YaoZtQYnVP0jMiAK/nHGez9EuKLX5tci6f+6F/x5bf/rf86DbWafCxrm5PmVeXuDvvamPn2Y/
YQcM/wDK5+Kt6ipY5Joue1kXyRPoPUtFVLX7Lje/R5VpnVcgDFMD68L48HXQSsbhaJYAq7HRLvD6
+OuSQ2g2zhvpGCi67PIVTxhYt/rqWrRAQesY7+tDsTxsF3ABcge2rAm47Z5wr21IBfNF6fgr4xqR
3MAV80tgvdadYx2rxainsIlIdmNfDGdlDNRuJ7UKedtKYlpvyI2ggTUiW1LSUz5Hf9ZeIhbhSiQN
Wkf6kolNFnGlWqkHSGD/t6WX6swAYfNeawhF3yDQkBfEf/c1G5vZC53MIBmw6wDBDOTYZ053I54H
x283qG9l1akbtXDk9xpprpThKyOb4r3V8NWWkUXEt1az7ywYlgKEtc6NWiDPYl18DccQ5q3V9h/6
ZH+kL0pmBV//D1HntdQ603bbK1KVstSnsi0HjMkYOFGRViunVr76PcT77/pOXMCKGKnVPZ85x9S6
knJMUFbbv0/Hhu96aDvjMpHDfDId5xb9Og6nKskgxqZLOBjDvKeWvnk3zGjHM31+GWe3PLcCVV4W
on4v2lhQ1NEvDISEsW30mJBr7tC86U1LuBgGFavd4J4XxNIhAH6KS0nWodVB+XHWlwZgWNBRYLAv
auXd5rXWhz09ZnFo57W6k9nEVNCpjk3vsrCxUmNHr/WKXT+Jjf8ETWDxgTQRla0hx8uxitJ2ROal
bDWe66ti7cyS06rImIHH+bwfDSYK/6fs2VCfJospX+IIVtxV7hsXK9oNasZZvTE7ZW6rsWtuYL00
N3wbAqr5+mFb2fHeVJrZkHw3E3IMKMiciNQZz85LOfY6QHi+9PfyP2XZtOI+xB9M8yL77SZIrAxW
6+gRB486/Wb4sUTa3yAeDU3w95W/3/D3grN4DswlY0xIe9DZYsDGgNFKDB7EcGmjvND6wC3WqHSx
fggp1Dr/fT5KzhUFbu7F752D0MWlY9fPXTrmNFoq/BqI9A5cfytZQx82gB6vfcrUaxRHfbyhZ7W8
57P/RCwnbv4+y6ZCPcw+zUVjldhbbR4QXiC0/afEgwcowjb1s1Ctx6I+RoX/+9WW3pyXv1/971OT
GYPI5bAXK6eJvNXG87r6rlj/9r8vKa3e2Hla3/199kffWH9Xak44a9vlobIzCgMNpmIw5OP3LGry
LaNXmxOD6N+KaQvTRN1PmfkFIdrBHazTC+BpOqPxLjuy9y23sznrr3YzkEijHI87aP1VhO/AI1BA
IHQ8paWWvEWLy5lM858pnK7udCSd4L+vu/whHH0I13L335ukqSrf/X3+9x/2Z8PD2r8WE+nE+akP
+v+/8e9zpSc7UH8aW1fdPf+9ODL6v4/+97XWirc6xKVwwfSGrcDG39PabBwN4k3qo+mL0JDzZkom
Ez1GcbvMSAwV8yvdo4k+dRE/RbnXDfTkUk8CksCvIlv2fmLUO60Hml0ux6ll+y3tOOi7EYsGiGxg
4yu3DkgU+m+otG/2l0w/O9gvUUtVRBoWatljSlK7pTXuexrcA7slBiUm5W9cv7n01CHmNU07Tlye
rV7SzJI2Vzh2WM+iwyqoY7HhiIfHSWjWHY9+Eqfs3lmEjbz+JFqlzrppMlRqzJc+Bd6m1bSrNRVC
CfZdEUUMr+MH32a5gevEhIoIjY4JtxIFzs3sk6TMI4Pk0Iwgr/NXkgZMV/0D5zue20mM58IkF1n4
5aMjsLrIxLl18BTy42I+k1Qd5610OFCGe+fHqPSF/0JxmORu85/iYjrHKapFNELXV/iDE5aaoG3E
e1S1x6QzXta1ZK/TYlV01dWdYDkNWfngcPk5lr0psi9VyvtJ9l/rjzS1LHaRFeFwHVcRE0AZvHUu
9/PoomXMi3dJR43sR2+eZ18wZCUAmxHZozH9dRmM57wUd8zYiI1kExtEN/4ym+GN9awMDG16IBtd
7QvL2PbMrxvb/LVi90eroJ5Tm1Q0PRnF5rGNUvJWaoO89zNW/U+j5ee65WApFhIRfteF/EuhK5FT
NEoNB/rHh1yGlBeIoGWrHZiOaVE7BH4Ee2O20jA0kmyqdU9jnm7WyHPEPDxvl72ejRieYWkXbv5Y
LdZTVLoXNLN046JdNQ3Br25KnpvWvCZikjvDnk+Dh426Wy9ur3DvzVILGklLgQWSMB37kK6kOz+d
7oSw7vKK4tR0bGjZBXpPugCzDlkL/5UJHI1pn2oQv7XtOBhxSJqT+jI8WrFii/Ep4YVeWl++RhZS
lmFjzRrp5MzFh0dJnRm1M5vA7tBM1R2S0acT46rEXcljzpCBnPIfaYI7ajp5jz7W47ppdnE6vNWO
fzWFhsLm5DeMkrMg9tOjUXcnjZWVuooZHxNHtmn1o1F9FtR9L6H+sheq8VD79V42LjX2kgflohs3
lX7X1Hmzs+d8L6YCjsgkiLckxT7GaB8MTvXAfuOcROh8bdcRVshoU1Gtc0smUjJy7rFxbdmKdqt3
ZTCRNOv7zsifhZMA2VXQJZDYYNraPsUFIyQjl3Snm5HqMfiplSa+Khfqn8O1XjXY+Sb5WzthhG16
y9MDHHxXsLIxE4HpdeJerlk8OLSo5lH3adeus4r9vSCtSz3rWBDaxhlD7D1PQR94Ccpofua/xvKz
TgAzDJl1J7Hot/GJrPpD2nrfeaLoBljErUE58a5EUiuXH4GHDYcFieQYGoJCUA97vMKB2+6sjCPl
TJLRJMI8GYfZIWw2NbqxmbG6N8VdVEtrU3nqCob912fgumIeRvyM5QBrejG0X8pE3kpMKJXEE+W2
pxmxrG9P/eTeVE55BJeSb6tOMr0sKKhuS/vdyVgNc3P+kn5kEUzUnYCMQbMzYo7mnm3hRtQ1vrmF
B66Q+wTtit0vwiSViXsrBWttux2L6qye4NBf2Tz9Ejx89OLoh50vTXYUhvsE4+3J7DgEtWLrfpGP
esy69EUjzdUO1Ay1nLE0x8BqQrAkjYHUr+WLGo4lKYn+Uuyxi61qHXeoj77ts3CkUWLUGzNoE4Nv
MF5IKWZfdqE+ZwEhhFC102sYlYz6gzAu18IAnp8c3hGo575qfxyvMKgKTB4iOw47Vl/PxdGZ0XoX
mi6FS3bXnRldffYemFo/vimbOQ/nDKvhUD4PS/Yja4DTHDiuVkZdZi+sX8AQzqYkkDvNpCVFe5DL
YtwOxfQUD4ogMVSY0TqITBXBHLnWLvVSGEGgBXSv5YlN9BTenbbJo6mkRSi+ERk2QPgVlguvsXR+
tWm+4mRHLzX4HT5wu0bFfrAM0V1R9selZ7MqGacP+Dm0cdlFCE8Z1U4XUfnvvQVVhWHfHVvOk+U5
uAwhNlBkmDwbEX9nJQxgo3m00UET+Kn5YxiYsmLC7uYqlzfp9BJVuJZGyXy8pD0HHQtwjnemxoFq
esvAOzG07HUX79txJ0w1bfeiUfznt51PmwUgc79/7t2NypgkTlb90pSzJBqV7g2vm3cA5GkrmJJv
3xXOTosDyDA0vUfi4PXmj6/w6/osQESUp80Mr4muyeZV87u71vD/ySKixqSk2x3NYoDYYlFnHA33
Qz7+GxHKfZtlk3a8N7Yar1w9fWha7cOM389YdJ2Mev9romJuamMkbZfVG19fa15ynHxMm04Y6m/H
JLqUeC/zFqepUYHnHuC8tfOWUPivmWtqO1IJqtUaNbNql5eEryILEBT7gbtR7pIJSFHTlBzK1IfN
VH5lmb9CHiw2FTdGMHX9l752+ahoPrdjeid7AsOeX7dY96CChtSV1AFerfZilAu51hLRP3cfPS3u
L2UflbsZBTYA60YWmcgsBKgJP7yPCdgB3cW+B7cOtg8QIhKm7pKXF9MlqJ5m04Js1z9T6dQcMWuN
i83/QZS3tSpIgrfIBHGCucxZxJXLE8aodTBN09t0NdJSmujXrKe8CjsmY1gKLxOLXr9sjukTIaST
d2YclKUfB50XTTjnlf+MWrMdHTO+eHnzHa8EvVKDfQ+Y/pL+8fTWF4Y5yx5DRhdQSaUu0JR89rwX
fSq/RzW1z9K5gKaihg5PXNchWqSF9g3oqpBVj/gGsB3aJZj5Zq1dBpRPO2CccnLIQmOpf0qR1vdm
Z7RkGiqsNRAFVFVuGcjTLFXy5tEptk3Ab7lx/ykmm0lN6zKk3CXdOF7MhivUcmcW3FrcYDoCg8Gi
muXsA5VITyqy7guP9div80OG0TuxilDVTr53nTiFK4Odv4+6xxZ3CwGsKguJ/lIHV+VfOSu36YBP
Kt3x4Nievtfb5UvFza8/EwAxORUHtTBWRhLpzyyGxZ/GFMJBf+VyBqqlYm++kTyc42785DhH8DuC
ENcp58X2O3pNzByDLPr6KLXnJvVz1HA6Z53+J8fiEMT6bZvHQNcc9T4p7afFNC5rq9zYPkQxL03u
hmMiNJ7ek8+5pkNPHoeJAmRKgal+p9FxSO47Zf2DppZ7w3smVlWQygGRJdTqKYpOvBG78pC46O0s
EDYkHE+Yh5KTTTQXbqh8Nuq5HhZ18iSpTaKefAqriS7yhP1PopMdHIZyOc2YwXEVAWKsdBrmG6Yg
i8SbxLUOsI7vGGf7RgxU5xSL/w3ai3ZPraug0WGirfXI36kp/tCScXVfw85fAk8bh0uRLpe5rtVO
o66JTf5zbZtUVNISHgBx/vT5c8My6ScaFO7pssUF1zwslfmjs0PrFu/TqY0fWjLuKGdaI9FhPbEL
dmaO1a12xjK3KsYSU0ZJdW4fnRjkHGLki22VFph7ZDnsinjwDyLyX71x0TZs1+4tOlwpGqt/4hmB
2xQtbBJ0jjj0/f5E4x6HkSL6dAptCUbtH0Vb0U5XtKYxuViDC+xIIxrQm8EbXmxiqCO9yyWyCSBl
GMd981nH8bCNhls7pi9oWuvDiMzQsagxa0UMzyRuHZ2L2zKZHJgI/YHdoNGZ9RxSoXZnq5aBArdW
oK1DTrdiP+8AuIurB1F3042eFWcjljyC/eEKLyGcpQtzKQNs1Tq5Dw4BP2c5vY6inFfOx4KMYGCG
dI0icO30GjvNGfSjtbPzlubquZlITxD0Nfi3K8WO17GO7kgVIXsqVh2xKScVbXqOi5sm91+TXdmh
R5CMkPg8bpyYf7LuGUn0dg5QywOgPBhopF5LzsNRutiZNs85uEZkdN2FjGYCvCJTJCqGo1PhUK4c
FlmWSPIAkKA6y2QMRE58oI+7Ac+9pniw03ozkI+GqrpKp7VIWUNYp+4NAdfiVFR8x1qi0tPqhqQQ
FZ2I5XrnyxemiaBlM1KlflUfppjqHGmrG2xpHPdMTr9eVu70JvU4Q0Mz1vsmjGrKbyuuOapDbxfP
9A6lV4wBOl3Y9gS60TKxIw6chAe2/Z7e1EeTPFvQOYh1eBPOI1Z1VO5bd6ywyStWMepUtzPr2gPP
ahy6sEciOhf3UiEeMvelGq8hFOyhWR/9mSvZ6fCOixhmG85QygPvBx0iIafdirkkhz0uvf6BFQd7
ijpRvYTh1mR3VXQHOBZgmvvoAwDgZDpfBgrRRu+m9n5Z4PO6Llx5tzLfOaAAc8/J81ZNFOIS0oK+
bznud+Wn0pdpN2ds/PsC5dCyjzRfCYJosKSUYAKVp8395NQ/dPqNVS0CPZ5IvxRMdjQ8X7nrGjtQ
sFwWGqr51E006mkmCSdADNq6P6ODMN9S4cvcyv20WcDCQdo32ZRvDKfN9rrmXqxaa04WRt7R5E9B
VHL5Hw0srMCFMk8/JPh52We7Qdp7+gZayN4oCA6MhnyTDHK2XeGjzerFFUT0szfYF6fnMASHBp3X
2buojYHIQArnoiI5phvXPJ/IRjgY8ERKs1i17oqgV1GSgJfYkiiSGOM1rOg80l+ZLT7Rd1ru4LOQ
MFhwLysLZ7X8l87ebQTRNe4ErXWljXDEvs5wrJpwmoF/G9JesqhbzSr++VNKQLhgk4vm8IYT/Q5X
Vrtjm+rRBsuayR1JoCGLCSbJmHX4EOlcMFSO/cLdOM4tI4R67phVcAsPA8yWASZSxW2/61qLakNd
jht9YuiG8MzYxgRQ5uQPDmkKNTkYCD3/Jzd5UErvTtU2KDf/WEm6TrUah+HkEZda7krbf/TK/ExW
rQTAjOfIi+FK+a+s9rbLZCpVPeNIi6vSsMVthDUjyi69MK/+qLsMTJMzI8RjNtN6OSobS5j57Ufe
d+JBsYy1m8Sz4UL6DTb68iIG0jUIM9xMGNaJccDdt/tNGUVfHp40gHRwpkfjt17/OUmqmwac/D3T
ITvqiiW0Z3zP3sH49L2ZLHb0zzEGwfU0HlOXc+nQgXPkGP+ZJ93T2M57hSOOoSqbdM4ae1u5r6qg
P9vvbe4J8ICCxLJv9drBtOkp5YQTEAj9qCkco01sPno0AG7MgkiysBOML9NbEaMyeUXFlLWDn13W
5q2fJwxHVB6xjf4nteIwG1bx+PeSMk/YSxyHm79PFSctsjo+Rt5ZNEc2l/vCByUUZ4TqwILIUBaD
cVr4P56aGfRM6lCwN7OSEp5fOTsTfIE8PsVFdtfoRXfshpiuz0IcoNg916u5NNO+8bpzVOIZgUbO
RCJKDzkFipuumwSHQGvEUyCKrU40HUTcshWWfq29WruUdKcOiS7P+kx4T9MJpguoX8PsrJ3RZLKk
YMRvyPZMTlkPIPn2x8Hx3t36DJLmzS4XeorrIphQlY5MUp7zpPieEKSGbnqCvV0f4Bi37PTHOBjL
5Emgwu4ETKplrPdQSniWTWxGEJjfC7t4yq3mxlEU3/fgtvuYqUDl0dfmdRd/XN4Gz9+7eXqxBQCY
tCU7afmECbMSmwz7X9ap5i3Jq3tAXFs7fzXwON4uRN8tzaLCE4clTx6BJas95QqYbMLsIp9Ag3ke
JBd/8NTWiIkr0Hvo9p61aaEz0uPLDrsvTtgPLr5WchjW5Y4m+E2jCKtE5QqaQqszPVg5+dVliJ5G
BD9ic7prquqDRsNPrXVuNOxRoVpoVAY96mGYlbXcMyujJ32xra0+ethE0mFjeUO56Sr/2piEG00L
zG+FKRT2Ilpc8VRg1b/xJg+MBpc33AOvufHapQvXb6r3Cic0Ecwio3gozDRiYJ9+tZRNYFLPW8ik
Y/I2laBuDIO9LPhFm6y+RdQt4SRDPQXDnfHs68Rp085mtaQgAitdrnAmOSVVn1r8IS1zxxJwSoti
BdVV1NlrMBF7kzXJJCTS1Z1NlDAmd6gDFR9qBEdhDx8DMeSspkFUGu5nH8lPDsdPtL/eZlV/UdQe
VhZdg3kJYnoxhqsf5x89BQhBXaIhjK08mo58GqQ6pvb8vVDBs21G8yJ5mLKUDubGg0lGd8fgy2cL
PKReas+Fw9NEW9OPo/WYZncUCMRBG3FEzkR/tirAyvEdCdYblTi7JCoZ91tfOO4hW6Cd7QZGcFmG
NGSYn1z1YEDFcFJNfsTuNG2Arl/mZC+9Xoao5fU28Ul0qs78aZI4hK14YgyBMpp/txVds0NjGbSd
yd85RZDQW04Ekh90X1DDaReuIuhm32AXfxKpsyWXgmZiDw9j037hoTxhJ9WDoazEwUT3KyN1a+gk
ydcsq49NH8c2y3AzildGA6Ec1Tfl3kuQtM2Z6wdNXp61lrmq6oz3eIly0nJUeXGltv3FMIejvyQk
+FLe7dYYMQsTQNXHBDgvT+ahc770en5r/OkwWjm29fZazBTydiCMlxlPtryNWFnc2H1yHPO10wG5
9upVutFn/UOX5dMUuVu2U2c7Av/IPcLda8F/9YbzEif3c2rTcqp1z41fQKxWRAea+Q3qKhQxcp1Q
FNB0ZfdgL8a5581q7F3zG8XyAbTbfV+xHpTr8dBmaOHzyJlank4RBAcmYNu4xqm4xmakYz9XzsLb
0PnLzlkvkJSg5NQYbykH7q3XGw9AX7xgTlqQ5o3GG2G9Qhz/sN/b1g2TKcYdy/YtMKvh3WlAqmUk
Qo2bLuL5I5BvV14ch1Ti7KXsn5PRuE7ZtY9/oF48OGYWBfdpa++VnKA5iukFPPKxXNCFiREFCnOJ
Xc+cOlkPMMCmHAq17tXReYrFyfwV4ykLHeanO2Mez8sMl3R2iASgu2EMZHfU2p+11dK/4tEqTjqV
+3u66TPntSYdiYPzljMnHexteYk09Q9TU5jO2adrzhcIkh/+vYrFobOmOx3Bv/E17lrJ2Xv2Nbg5
FbiVuf8c5uQHNdOBa1j/LKLgmiG3RtLkIK35Y2Kh3S+8xyZn4mn5YUbscY5AiCyt5jBY6/lbMb7N
CiiLZZSf4+Qno9tpq2mQnu2oZZhDkXjlImaWCLxmSTvMPEdaUOsFWM8QKZ7LpisDh55MENhesosq
wVtnjVU4lyN4pubboLxOi1ln4lkc8nH5irWB5JKThEpyCizKS4NijnPye6r9k1FiekUZgG0NmrLi
p4uEBEFy5rRMsCx5QVu4KG8PJzcTI8Z9H6qamk2UJnQB4aOd6FjkyO31b04KUxBoYqsynoRwHZEg
9jasj92QwwXs52M00AzeKKLaQjE77LWrXsQ/BavCRljizats9vMKwGNFuFcOidiQDdxAV6pRGg9W
198ZA0F39DKPI5jM98auaUzCmy1x4+ZbrlbTEh2PvBfu7ooVOS6pUDbSk+1Pb7kJGABtwF4ZM2PN
KihrjHbHNEaUJINXEB+YE3Z67J+bOrZ2kBhZztnKdaY48YMlonCr1rqwtt87cYIwa51Kp9wmmq9x
FfytLekNjwQqsvEsB56rWYEnHkE7v/VDGgGUYBAyOg9C14etjIZHva/KsC/ES2SPL9hGyZOUI1ai
+MYynbvEYCKg45dj60KfoWOfqbW5NbxoS0qUZPvC1p1CwmFfJI+Npj9bVh3jtxfvcmCTAt3hdkmL
2wQFMfAS50Fl5pPfB0qpclOQ2Q+pbCF3R21BFQsbLOTyQdPWBrYqF2v3jar9TtDhYYxRGo2CrNus
ud+i+sFy9lYiwHEU5muRFtpqWXeswE70ivKgliCjiJ1T2fF2ieKlrfCOpLm4s4hJa0V95JzzpotC
BRVbpM3gtBzL8/FgOQj/Qk/3aAcYSp1u6zsmsM+MYQpWTYMd4SbBorRNTeMRIK7YmBDmx648uikY
DUExVVnqa9krnGdvdYqzRLk5gmlkLA+0K5sbtroQZHyQhU77yyQCLkdm/euTmBQWqJcYnlPXMhOu
tVnsXCII7K+AAswe9kg8YykuqGhXzN0TNxQEktj6smP1bnIWvGlAfpQLZhtfC8mdsXDho9MaFmGb
MCuDJ+IG2pNH/Qk+j9BSN1XSvVUpE2Y5RZQ4Olen6W/bSfIQIqkWxFNx64z2pTcwKUd1AxjF45QW
NepFn06pO30w+doPinEcknlOglDMyb/cThC24nqkyKS4MJA6y2l8HqGYsDFY6Uop/Dvd/GwRMbSO
3G/iQUkk675pSrLjdnrDJCsJWrbCflcye6ijl8b26MIBNWq0TFdbWwOkP9QfulWdENce5zZlGWne
QaHDHR/k/UqiXcjgMeqbt+kEb4MEnjBPUaF+tcKjdsW5jcaU79nf6I6EVVow/4hi1Ney5szZkImJ
gRy61hSkVXbsJ+eTEZrfitvEaPKNmzUN4Iuh2Xix/DL98oXDDc9ejRhwPOwxzI0brxB3KXimvT+O
Xx4KuivTezlN9dHr75mlLJtlHWk5hA2RDMadOY0vkQNP1q3W7VaubtodotavB6WQUzZVXS7l1S7z
GRaehWEl4EqTzlKeLVcZp9RsOfbDiORC4P3T9KetEP0m94fpsjhlF+jm9O1KYwmEy2E5cstXtmWv
GdsYV3AiEMR/MX+7IwlK7M6RV94Wvhs2GMhwU2DKiL0F5aX8QhK/5NYLsRm58ZnSB5zx/g12ezaL
Yt/1FfhZs/O2cYO1M8OhsKT9naNV+ypNzm5KjrWc+XF32S3600/NMyhA1icbcS2XwT/2BcRFXS+w
kkgqA5GfW6SoTaVrhzpF+FQ+C0fMCFwA9RihZqF5uTdDjiVh7D94JCe4lNuA5vWPZcT6o+z2Gb3d
OTgO1enwRM7RT7SM/kOBnOl2z5ytXeKGj3QSrdBFGDAFz8DyaUzHgmAg8ebBZKJWGmjY4PYW7sMx
gcVkgWsBTSCkB2wlg+M/qKut4SvKCfQjzebJmduqJyi3tblofDXcekUT8ggyQw5k21VCshVjo0oO
N0uMl9O3JlRuXTyqWD+mTp8fWtG/mCbtqPRqckG4+S9+/Gd/wYDg9hL2SMpTopM4aHKfa6JDgBmu
IKvZDrjcpjHkd3JlVHPgFwH1dGznbs9xE3PVtGvZYLKRja/UY7mB7rL5tfF8dnADgzLJBk5XLiDU
OH2n95tW4KKU6wT+w+9J16DCW6K7d/mhL3l95eRLYc8ynMbU/5WzPgYdJRgF5J0gr6qnWZwNNdPv
2mFk9kV+GMgSJDNv4+T5yUc6aFPAKtVvsoZtJcXrITJbFdGrMR3sxAbp0qNVyMvQe2fWKhbObKA0
RLsx5vw1rTOEkfrKzqw/5vr4po+4x0iUe9lNWyP6OVGPsEdaNwJk2OY9fG0wa0mShB4kycAYs7WF
hj1H4iPBLSXnn6BrtKMjxN5cRmeXyxXL2tcPfVSc21KnsQsVC54MJ2KsDkOX8Y3QR8qwVi2ocd5v
5dOhVJduuov7/qHzFX8Zxyy8Pblh9dt6wSfsIO7v6Ul7AhUMTSbRsElgOyr06nHBtrgZ7OJZH5Lj
KC10UHAqzfJrNyBO0/ylK7LvPjHfO5+bzc+1l1ghyy7d9GFL50OYgFvT0YV2MOMcU9UYWE5++LZb
DdC21m7z2oRMTvteMaN3or5zvGZHz5FMGIsKdY6nnOPfUYkOmT6+IhMFXs19I/PnZGk/5k+9HRHZ
tG3q7vXKM5i5qyPbfI9CLtRDEFfYvH0Cig1mNngTjJh3niSwByIkHEGAVPMDHqKrIc3vau6flwW1
snTy11akz51SpGb9gDNDMaWnkcf0rHuXpcnf9RwTkmPkQPYmUOR1/UJQgCGAvfe7wt47tK0sTNp6
N/H2zjze2Im1M4jA7IFenjVL+5ZuOdGdQI8ZU0jWiZHc5Kp8EifFQT1yXt72LaB3H6D+GIGOjWiG
Tww2/5B5MYzkxZbR532X1Lu2cT9LyzuaovnX5NXFV94UqIJxkzgaHKo3dZPCn8tcKFqMWWuqexo5
Hcll3rO5hvdNQ46u13dsZ+BBdegyuJYR73gqj5Sa2QpMnigsprzLOSkAnabNZZq5lwiYobImsBbk
m8BWHKQGmrsA08/OmTIr0NT7gSca42ywZR1Z+8iyv2st+8lc+2cGaZd0pHtcpObuOk5kHrzUfOg0
NJq1KEDh4w5o3GAubyzbYsLQ7XbzNh9ca9Op4srOBI4VNkNEzR7YeE5Va7n+h2lx8iZy54t4gcDB
niVe4AAVTvSAXSRRFSktzz+3dgyzhJ5ro9k0E2UFkqgidbcGa+9g4GtJPy1f0VdDG/jitePWLPtd
O5TUuy1EHTQw14BjCCsylWGrvzW6+d7sS4hd1vixZNVzQq/IF+G8+EARG6oNZa0suXSUArJdStZB
D9yQrfMjoXDzltiQ3Iy5OFf5dLV069Lr7nuV61svMv9lFbPLee69jZKbHj/M1nAH8RmBiV73TQaE
I1XeiCZ+IaRFqJ7nQx5/62Y2cqp/wxr+Y1qIC5hxPot8vk4je0gV89jwDUl9QQ0sDzhYkXPqbm1M
gZgbQO6+jo3x6Nqazrk8htbIqSuSFaguY9JZrBpjA5+G2wDJa1NFjrWhH/RVn2HP2YzmzY4MAW7i
iKlQ17KMdFnzMrQEWQyecw2Tj0H/LNv5KBehdq613E0dY0M9ps8WK0cFca0MFVViWzfFmp9g5Ybb
9brEeR3qzdRvKX3vQ7Ld3/nAE0mzmXtqnLQSAKOLAbg0Hp6xT231jr8wSvUHm28A5o+VHH2BdGyy
m7EPUTPrRCuWt3qCayVNdHO2ID9gnVgeOHdMhoWZaNj2WEY2y4BDQZefTY7Yrzf+12JwmAVy9zA0
7HJ753aY4G9V3TIgPTEHIglifyxIyVGZwGlxkduTzGQ/0V3dwmx5TjIIpyKKsJGdaWCIi9BRatoq
l4NRpgDnIeo5dLLT8cMxfp4p1TXHFaCCNr1pwQ1varP/7jUvurT2R6VQ0V3Ty9mWLL+sJt0ts6tQ
TcDUkXcT7V/PL/Jz7smZSobQgzRoMo89DpZ1aJQYFHxgJ/M6PRDK0M9zwk409x/iUswHyy45Dc9j
vXO6HHS5Me6JpbVho7kZX/eLQ8fzeedH2cdgSspAigiNFTCnDcPpkV53ENtTYi5BFAFa9JP7olM/
XaNXBLbBTs/e/ComiOmTjcaW2kDkJBHf3oxXv07dHRjRAooA56yzCctwX29wPy1tfC0s/N7WoMeU
hehnDu8TUcQUNTJn9Z+zlOGjOGtaagRiEO+dB8QsH6Z/nT8jxnJRaeQS9BqtEvroBm4LUPDOOkyN
3XAmsJPQwOjPtW2sD1pyDin4vLLNKiSC/sxpy4irCvPTapuQ5Erqrj+7UKJMBvW7mj6esB2bU6rs
9xywB0J8e2vb+ZGe1BctZVRjWiGFn6vACVbOMQ13ExvpXd0B0DYRQyTuuf0CLSMgt8WCJMNpHcLg
M2XC1HbkUr2r7bLD1keOjb5rHtDE9YdZZ4SK0fLoZF30YJJ9wcwOmcwtAbSLxtmWBj7CaUZeI7JH
JxprZsobUy11fCZzzfQbWEUQZzwquYQWI+Kb0UsnKEYmYR6qg1kLUE359Fwa+k9l6tHe8KnPAIY2
87zkvesrNpELHV6gj2jQ1VLG2cobKC7hBKA0dm83JpdklqTlzlZzc2ptyKd/L3+funVbr714jz46
Mrxpi6G3s1bs/Pchya0Wl3qFjWcgQEDMDldqO8y8LtInrxk5HN5VV2FPVGcMclqYSpM06/qlvxes
4xzZbOfG7bH922tdzv9e4rUYJ/1rx6F/+UDsddOv6FAS0IBB/z5aEaH/+7RaQVcWnGaegFNxqrlD
s/8+1Ffa6Ly+REXE9JvgJadU0Kh/L1ry/z/6f3Sd15KjytZ1n4gIvLkteS+VyvYN0VXdjUm8TXj6
f4D22X2+E/HfEICkKhlM5lpzjjlvuhM4lRjRBojdTsm53xQp8EAGz6zOC8IgyPcw86s5sWvFlM0T
c3N7omhJpu/US50XjZ9Vj7XU9TptNe/EZFcj5J2elGh6yRsafqTTSVeFdg+LXP6zMM2ISXV/NNJQ
weijf3sJgEOHd8g0Q1s4FMUYIHhAI31FrXgTdsdPlUjSpuiMmGlOtbVG9Oj3NLEqGySV3o8EB0zf
zPyB5zWGOnwJTXxRFQusAZbQMUiAwu0Ftu09ita1bclDOv26nfla1YjGwgAl3mAvHCMvYPgLAyxA
YNKmIRwROv6hV/jW1Yjki7+/zPxrzYt6+t38hkgHxEdE+PyYj4NoML1Vq5k/4hodfnZQfpsBtQjJ
l2Rr9wEp6zLNS/pzzMUN7RcF0d9k1yl4zTG6NvyVUWnrPfgpfF3lRH2O/+d7MWmfkaq7nb+rx8P0
t7lpWR6DwLKR9OInSG+lWvDj5tVe6IBuy7SviU60vx/7OnQ6j4fbeTUo7Xw/L/p0Yj+XNsKCmSYc
OY0rOMmmA3Y6TC19dIh4E+96zcTzcTD973E1H1y+SP01BLsj90i//JgPyabTQN7mEF80GccIrsJd
gMBhM3+l7kzgnb9s+e+p8Tg//t3M6hSpKiIMm581BRWwn9fyYKRsV9FnRBhBSbSsq/1joXr/rM3f
GN0E2r0VHfywbMZ9wsBpP0iBjmlaCEtpkAgyJMnQxTDjBkrYlWV0a6YFbYV24ULIWZuOz7xxMIki
LDPuk+Cawps3xPy4ehnTyKasG5WURkw5OlgpPftKD8k69tGwb1LDWLRe2KBmAvdSzQvq+yHt6PPf
52vo1J70Jq5388vnB/TQJR4io0wwv2p+oBiiZhuPJE5rkWYcLMO7+mrgXUtHp01LYTjN2EUSGqoa
B+ir4aTdZX5G6Ffe1TTaH8jApwil/7wybWGFBwVX60FPlgVl55uluMHNLnt1RUmoeezrNRncFDcj
5qXMdbTebM4L4nDlwYA/M79qfj3Wo/oycJNo/33W46l4jLIibc9hGl1dNbcPcdmaV5ItMSZgi2ae
HJvXcNo34INepTS9l6OZhLBxGIlzIaw+56f8fZ4dHSBAKpf5D/Ujk2MOgHGF5gP9rrxGhaU//sn8
BFw4JimJIxM4fJJcBfl3qlW4GyUJCE9FMIkuIEQTr+Y+tfbIXiUqeVVPiSWsq6m0+3L0jeMwvZbr
u3VVyABYpJhxN/O+ecHt12KIQyHg7z5tiJPjNB4cotLfyVL+oRYZ3QpHDNeiWEnqXjcX4qaN/O4M
zla/2vZwj4WaHZomNK7zrnagK+iQErVUkHrMu+YHY5TrO1tnMjDvmxeeMdT82P+9RymZ8wVMqUyd
eJy/T836GrpTIenhT0+ZH4gtsqga23z/+9/n/TCNnkTlEGLy77vyGHxRkqYvPz9jmN582jTVurUV
8ECFU16hLmeu5V+KaVG58GpNkue6EQOQG/TWVcsd66pyRV7k9lAiPWQf+CfrCuNcTqRSOmHTvnnh
QYo4TNngoCP+Hl6xYiVn2/RouB16ClNPomydlTICKS070iGRy79KO44PEvU8XWHEA61Df1gyEoXt
3V+b8m6G471qGK+Pjlxi+vtZN0K5ltMiq2S4DnU/nErn/nV+QM3JW9YdZDsWOlocDTIRJym73fyU
x77KP5TM+a+PrVjRbuRcHHrd1DfEpYfbQiFoA7vxeEYW8DTmxM9Mna4o749BZf3kjvVW10Rs+Uyz
YhmhvK9pp4uzhRbjSSpatPTqnpj3ajVG2kvc6d5TXtKLlZr7Wuj+tgaYWvu8Ya4aT1ZlP9kOSpLa
O/X4kwacbo0MfhUerMaocKJlndtPJRk7dep76yhpfvl9u4s1DGNl5FdPrS6qJy9PvqUgZBRXb6bL
33aZqIDAd0FmUPWyO9LV/eKn6WnG1ggioj8Qb3NGn7hUW/uRwXrBnzmlcvwKFPJIOfcPAxqOEpMu
q/PCblyV8V3vKIt51Zy250esJActBPm5EZexllw25id4Sez/89x5u9ASDagpr6r+XfOzcdiP6S/y
SYgbmx/8n+c+Hplf4cY14fGpuisVBer632c//mkLhRo1zfS3+TRvSdH46/l1//XH50cfb2wE3OA0
MXHF01uisGk8VYNuLgfX/8/bnp/9X3/28cLYaIplVUR4n6ZX/n2/2t/P/viXfz+xF8YVll3v+++u
//pg//tNWergbk3SwtBq8xv8fY2EDrbAfAdIc5D30rLiDSh3qzDlLS+K7lmJpLcNBt95Io1gYuya
SFbhucU7I9a6Z1Pti1tHNWbamPfETiU3hRuSJx9hpKRXvXOSDl1CzRXkNHTtcCjy/moMm5awjjdp
K9UZMT2BwLF0ns2kowgx+WQP1lgNdIHEYNEMjaiaGkzDh8pDesTzl4o5ds/zWpCh36X7HB/Qt1dU
2b12rRpK/Wwzw6O8BXiGiYbGtCuzu7uHinSK964SDRtWQZSx5vbeYkRKuplfNS+UNFuK2ty5JYRU
m/i7o27SnfEca2+JThwtzuWnUnNJgrEs6tsZerDQJFCo8+S4K4FOzFukJ4w0ENCaZDVGtQD4wCWC
0b3OhgyT87Sm5EG86+kX+fT2XI/2UvucENZ1B++pEfk04QrVFlMeFgxuncOPwu8/w5QP72ZM8FUV
uWhh1f4BSQhRgHrlvKWZs8G9SlpdJAl36o0TLddgAV3H+XQN+sT0gdOzKWzlpmTeR09n4bMs3HOq
J2++6w8/zBgZEO2Nu8e04JBYekGlsfDO6B8wKuXKGyVd51aOQ3nhxfhUEoo4zAcos1njhx6k2ID8
0nh3uAINihk9e0pGInbWTlBbDUaTO/mtFZqxpzwh6o4AmZLySSOAV7YHaz4GkojWPYchxUQs7xeL
Uem2oKwH1Cdcz+8SIs5i1HWicdpxq0iFOj4lL9SyNZaOTPVfClAFU5OuPwUEk+7tQQ0WZqr9ElY2
XKn5yseiFFTmiEzf9LL+Aw2rMtCrS2frqJRgMkKz/XFoAZfjvnCUYVOqkj6+48Tge+sGfwJCIAW9
vUe01PnvQpk2q76+pnmyaCeMWQOwBDdKRGth2qwa1eSI8uQVCCZFheI1SQPzD26nV5gU9QdNUPjt
WdGs/YhEhNzeQGlw6kUoXUzkhNEedez7T81Am5bgHmz3GjOxg28b/qHpWv+xJsyvOOuVYyiGwliW
yNiIONKKZ2tC0SHzfq18xbuV9Fg4hZD0Ka0N2bOUGjaHmLGl77sW1BoEtV3spns99fsTBYgaL52/
RjPQ7FAKFe98YXCvCVLUTe6bhTBhriH/7pWkvNVG8e0OInyHqiiXyKLjS+sjtLMK2mBGIb8jNA5E
EgBYCW19bfZFSfEc4GofUknUa/oDpoYZJqqpgwyi9S69wTxLjAzb1Glz3gf2ZO8VJVEZYz/8iLhv
mHXz2XsA7hMGeGvBiIprShhSNasISsKE1hM8dP2vRVJdArdwD6ZHbTKVJkTb6TJSRpxh2aheEzsu
Tl0ZPBMhQDCkSpvrMBhAxQ3SYC8EIzt7msTRuoPq9KZE+U1EiJGhPfqghtoPzdTs99YssmVR6sal
aizCBwIB20EHRFv47bGKJbNgWkBrYp2JjTZC6+6GeXDCsYPnZthlXvhp+Mlk6UkGmjmlKed9rWqc
tAbGxJoxp3sLFMTGFgZkibfh6BnUrUzL1feBSyx4MiFuQv83fRf33JgMUUAkhYyEHKeBP0ax3lQa
6+5bVbVykeKvmds5xyKMvtF653tMePnCUkJOaNCIP13pI8ek9HEzKhS3TOqDH2oP0CH3DQqVdnoI
C+6Kqq3+JMEX55cSNrfOvBejy2FrJgKxiVP3zO741bCMYPrV7F1siGa6KDKubbpXTfgDA3/3eyBd
g0hTrUVcw9lr5yTKc8sSu/mMHjq92mI+657kxNXUU3gFKTzanF79coimAZzaVTd34g3kaUeZtPPR
I02bOD+sM7OCi5f4zilSguKVyzT3mI5BrBOoO0DQvM/MutejY94Nv/xDUFFmCu1YT1wDy4KVrRVd
diqnTWfaDNVILjBYEEuU29EZTBKmrkik31a2Ec1QfQ0TGjVEb1dqtveJ+vs8k2shVS8U0wvuCl8+
JSqVS1qb5X/Qr0ziP4T4T5EVU0PAsnb0vTZah12t3b1RGMQFB+3CryXhYxMysJBGRKHeyzlM2YzQ
HB5UstjAmHN6K9pCU6uFa1kTMVJ1oo2vyl+Ga2O8rGr6vKY9pcBy14bIkRAp35viZH9ySyurlcpb
WGhOlZ+BTMi1EyE4hl8v++4eNSBdCtUDBs5WWNP+VAL8zz2HUVSJ++P6HgNj38FYCwB52s1naRUn
xxRQ6AX93yzr+NQc+QvOR7S28xU4nZdeT/RET2X0cTXEtIFaOzFu40D/wyBUbVVjdbwFhnMssai+
kVOGtSrFkTtv4uxRnlBXQsWKOXPny2BpAulMPH0XR7l7JlE33YZDmOKt6I540dRPcBke/8W0L2Ni
0QswakugphytlwzPAz3rqdw7uR9s/Z81JRjkAvMfCNYJIeXCTNpWNu2JeCho0s87Sat6j9RwI0jX
6626XWtqyKhXSm0RBlisw8zJVrXRpi8ZMmHowPav3iUXSAsKbYWiorkW6JVQouiv85ZaevSQ14rU
1Nc+rdKjbVGRzCeMS6Pg4+l13M89UsDLaA8LNF/DR1Oh1EQkXewiUw3vseoQwDrE61iqG7OrkYHP
d1SFKWuXU5+Y95l1AViwH6pbJ0JvXQ1kgihgCvsy/dY6+yU3+2RvEk2xzlSMNGVlQ7C0beM6LyDH
ECVCsQnVFPtCiZHBJat5HpSppuFsdS2sFkPc4pTXyMULu4TIDIzZKzm95d7OkRgmDKTwN2pXI8B0
zzFj/7IHUJRd8N2I16QFTJBrbvjVGkSgamOUP+ujtPYQX/AGzndMn74DiW5edYNe6q3nTzZvaioM
0cbxQJQiKlWZQ96N0Hi3TNw9GezljQKk9uZoLgUn9MqLiFPlhSzgpunte1RZ3Qv/9JfeVP6xV4ha
jkTkds+9iMhECdz6VHi40LJCcV48naiHJsrKC2G2aHqd9jnLvP6iMyt/1cz6ubMGeZl/4Mbvn3Nt
rA5lUl5B1kbXNhAMdTon+fZDKqNmpn3qdoi/zYuyQ6DyjEoBQEvYOMinlkaCwtWMbLyuPQRGon01
DnP3UHE7JB129uEXcOSlm4utUtXZR81d3zEZGQgvVW9Ooj2bhp9+cBPxNmmZrA0bVViExJFAu3qV
m1xmo6w4jFa+7hWf4MW8++5sdEFNB+cqy3pS0srAPKvYH6nJ4EOMyvp5ULMfnkeBDzEDNEg/F2cY
xm+UPrQXwJXhC+glZdqw8V5dIBrBB04OqA2be1dm7QWNT4wO4dpXVfK7TG4+pqPfOn+G4bbuvkIx
XdpmP1mWouI9iFTCRVKPjtO0WTMKAB/R0PMqscFaTQkqrPTE0XZGYg8TfJ6Py05keja9G1j5hUY+
dxEzF5k358XMzyf/EvOlW9mgPsFCN5V0TkrhufuRUWKAWB2WxbSPbFDuLtxoT12l41USQoGaVJEf
iQd96Q6QcJ8U5Q6Xxbngf2XLaIfXxHSSg0Np4dri/Nhr2vhFKRMvTVHBp55udfP9jmZgCkmwwIHC
ja+o4vpglMGrqmbtMe0nhe50a9L/7+bfR5XwxBjnTydj+VyPbrXTRjo8BZo6qunQ9ebD0JEqjf5Y
I9w3ipyjrYwkmUX6WS9oW+XzLb0OC26V9pCvDJMaWFoN8Zsfkw4N8yNuHCShah1Sh0MC0VlxfjbG
Qmf82uqMSal7P4kcrNMDXafmSO4rV+2oHHCd0mi0fYhu6JYobdWdMW12gbUlu3t8zsSFeCHnklnM
QpgfDh9pL67c+gp6s9K6m7rxLhGj4eALfqPQLxGEgiWroypHkgz1pJqpZY2AQ1HTK+wGp/iMVAHf
xOjeLUt392lI0zyVWbmSTtMx+M2VE+XzDZCH6mbHBN7X2Togwe0clQ4EKnusGVMwMUSPim7dBPyp
5YF2clQ66koWxC8hlykCedw1iFF1IWvCvGiHsF3HhbqwoXzdlJTjbv5i8zZEJEvqxMLGIrsM8kqe
HIXoEipMXwgH0BM7P5TY//3viqLIr9IqzeP8lwZNfc9UmR/m61eN+grbb6KehDADHPd4pgjWaGAT
FP0PdMpchZ8FWMclSmwAXm7FdT2uXqpCvDBRJ8J32tU7lMpKy8BrMj0o66KFR4ONdH40dt2fJCkk
6yJApiomAmKqIrboNc85jjBJXknzWs37rekiD8nae2wGgfWuUjag8tySIYngdH6WO5r5KgeUSVmz
KddVZBHr3JkfAZDVX+nItF+bbsAkd1WZhVwDc/c2slPrO2/Fd5xq4pOONbXDvgqXSTyYOxlX6EcC
Dxd6250Tna+CztDaJHceVxsAdU+23ldHXmlsOnfhhu5313urVHEypHCgkX09bn97ChCMuLE+SHIo
CAxD0EpZgwFxH2waW4mxMrb9cYI/QYuicZ2gTQAdVBL3Ae8GZBqgRRbOEohswDzSL176dz0yKLw5
bn3xlBYtfGW6VBzz+pQX4DZCrXRJoHX09USUS0BRhkLTXjy7/yRDXjsNJIK8DBAPFszZ/a3qFOuR
YxuaL24rW3J4ilrab6pQmIab8d0XGIzSUaC3t0ymt5ZB/NL8FHLIz7Q4AzSNtb5PShnecRszBLWH
27wFdgT/iks1syOrZt5lll54N+WfYHqSK9TxWo86guj/TE/5CKBbNQ347zRbHZE/rwsLRXEiCnKp
DJtBVu7bPymg0pWYGH+q49orpbJxOE6bQ4keyIWFKtJMfIZO/tKSAxE8BcBpGOD98fLgA3/IcfQ9
eUxFLl7lXGFJ9LpivNXaePiB+j5OrKRzT7IkUI6rsP9Rt19h1GrvDAWZePMTe6KMvppWuXRp1rz6
uqFuy6J96TsbR12ZoVkcE/WSpaG6aKSxFE1i3SEEWPwivJ1AlQqzmFRfjOTfXfFOQfznsAPHsnaD
BkcYmIWfdvkdl0wCAIJp64JbHg51Eb2ZYb9QGu00MnJHJUisDcJ/4+Qa9CYI0iW/CFkCrLVwQiqQ
YTISeRZ1QYZoOYChpQbRtksRhcMJdYjSKeTJz8m8atrCWydScc6F4lLL0fXXorKxAZhc6xVn0jyl
VXvF/YTg0Alo/+Lspx+A0kmU+oZxr7wqjNWv0uvEVmak9qiFYa78wGWwYbUdt3dli/NtIvmNXaNu
5dh9F7bNRDoYdZDR838iT25l+gGpFlHjh1uDww1cFF556YcERxtZ/gH/JO8MhNJ1s065FHCIWvlZ
a3qDjnFzV7Wi2UEBs9ZuHtt7KkMm4ri6vnXqxLiwJhvoeMfXWq+gkCkwaKz6+bEA+I6pVgcH1Jtl
tc7jpRkRO9E1UfM8L2RSECApmnETZslXINLqORAJ1CWj+A0m6rEy7QkExNJRj3zk9PmwZpKYb1Wc
pO95v81dj/mXC58jKGhOaBVrkmMqL5tLXTn5pRNpA4XLV796PseWrFRC1eLgOINnCdCALmbrI4SD
NjqDDjmR1xdOSXsUpBS+KpDelXaJkJfZna+cH9XTplCTJRwXtBAdNDLmrWG/Ri23IRJqAlsbNXVF
mePR6IPd46fA+zysogD2SCMYuripduS4TXY9oxGoh4x+g/ZKrWC41WmWP0+fDOdF0Kv297SSu4Pz
HYieehqkQtl2L7atTvXHxtwYheO9hcawU+vsVzfGxlXTmnRTe5CAkjp1Fw9aphJw/3Gy4lLWKBlm
aKdReFDDUusQfiOulGeUgCj9J7/44/DJ1ORURopCqkBxbkNNLBKgrwcowN4hCnAZzmk0hQ/OsU28
8AA5Hh1Hhv5G9B1AEC0nS1NWgpBNfxiu6u+kZERAu4p82lLVtvNhMAzAFBAYhStENtQ9qIzMCw3u
DVpunF1GBk+Y/s46MKR4Nqaxux9U+IQb7m26pRMgNSyDCZqpp5W7iaAqrRNCT06g+pBmo+32kjLk
//LVSEQpdEFuobD8303/B2NW+CtTkGEVNTKsR4ZIjG63whGcLlsR51tSj25S49G/b85IKd4T8Pq4
DEAOVNVFH1FzEnVXH0BMMq+3oujL1Q6GgjKvEnBAGzV6xoOrPdMjX3pWn55dV760ade9hEbUvQii
h+Av333PqPZ5zmyIEIqEEaih1y+Vyp1PszGoRGGLRnI6jWiXa3TEgDeZ9SQMN/ddLokCLDEatHXK
pUJF3hu4rXp+fDCjNcIN7kYHtZcnNyUyl03iIfiLBaaNPLHdjTkN3amGlCSAp+apIcAHuV1ui5Pa
bysHKirIP2urJ5by3kpMU0xddkM50Y/bBBDM/3lQ5N5PY1Td84yRrRh+nEoUwzPgMumpoqJIOjpd
Uy1ysF4gkRK0nIOakEcQ6Nf5l45BsDaqCGm6VfpwCPOy32sxk1MZ9b/nMycz6DHFcbarA9c7lWbs
QqBxBYKs9qNJc2VL5BZec1+5tqABPhMuSrhqQ++KB0vfmIpxLdpwXBrTNL9Uifr0fNrA+kTQLim6
zlB5BrGQV+ZLFyRTEg0cb18rVIw9aeGFytqx3FEez+p2YjJQsej6CSfCnkDcwtThiMVYvlQcczjI
IMB5KHCdU5Aff7pUqp7aEdW64iYYjxtdOZhNMa5cTy+vQC35CfFbRFhyABLnucb10BW//66IVejr
dBpF8RH7IlgV5ohx3FN/ySwaVjEygR31+5JLXNpuKRHVz/PsPZ5ClUa9hkDUUkeDaIlcC8j6U4JB
40sPorVn9OYfjrG9Zyf5xgaSt7K8dDjhuwqeai1xfzLYJvIG39EhdAtzy4gipxvt0WLkjqeZ6DK9
pt08rj+gAAk2SK32zSHZM1bF+MO3iUQwpaCq6kufpr2KH9+0DIqAHnERmY7ByfDuTYV5op8KCdRf
W9SUw66YiiMkZCyrEgyEqEbAkzrHsROlt/liX0bBLa8160xo12QJrtLvWP5WVbX+WaAjX8KFXnTS
HyAWMpLqNY7fgngYEEn1cj63AJI1z31CSqrmRC3CG3R4E+iY6Ya+TPp4JO9QITiSIHTTiqgmDGpI
cx0+lmNp6/lK4UzXsn4cMbgjv32ExYxS/lG5Lt5MVX6XCexvoID9wg+HDZh/xjtKnry33luXuuMW
XgbkT92X+1zH1tZkg34CeID7UOlfU3vU3hEbaUvTDcozhM0WmlV5atEs4RsBn4djvayAXwX+Qvb2
iL0tf7FBxP+ptC/qddYanmm+kiBwTxTVl9aUuiSLIT0ZHRrTntSieVEPjneg8kumr7UAURBdaiv9
fnzLYamf5vFAbaBf7RsAEVSAfjEuVxZ5KycWeacdBzshPS8gcAQu+j7SuQdNY8yOvvupRhavqgBk
ikJRrx15CnvRmQd76Khe50XU3+HgWyhV0+qUYi99IkJnuDoqKMCUwO3cSZxfbmggziokZPTUh2AR
FHeflEPcUSAlB7RUKLpg8mpVt8B9HRC5A+lGx1azkRkm17FPCDbMcAi7GObboVH3TShh9IJqwmon
uWKWzWa+qsYBpDDdGk9eVGvgcRzE34EBZ8cdvftI4Aqa9P6u2F60mY+iymzlXjg9ckg6wOfHfTXn
SnmSgiYEYCnvPCrFL49xOYPlHlxkVlO+T629Q4DWXeT6fc7+sXK8joknbpWX3GKDZk3o1N718Qer
iOpIEFVrjWjSZWRTPaO4Yawsu6Io28Q0cIofcRQc3EBrd5ljBicqVwYqXQYrmMSehB3Xl9a15VPT
+piEyANyLq43jhRL34q2JJFgzG1nCcKDPto0mHJ7rl+MYEgFtFOgJH5YaFRxHWzBZfkedjkBNlE0
LEGdqJ/MVb9jk15qnkCKwur37Pq1x6QNEnHSRnupWT1iL7x2eRm1eNdYi43un7Xw37URsYlUc/P1
///cHhQ93jFcWhUXJDnm0AKmcAO6SArWYOrNc6gBpWSYiO69zoyNbFN9h5c/X+umKj4jQsTw8XZf
Wasjru9M5VS6BvkjNQg26jKGr4kfTSJ2sWRmim78lhlJ8GE76HlD/IEn8vD8NYXCk49xfYd4jt5p
2o5nq4E+Luq4eTHDfBKCgLMaFKJOKSCss0krNY/75wXgRdolVEehsXz7Zc4vm5D0Y8WwH0wF5DC6
FSa3NX6XwVRJ9Zp0OKGa9CtqqtVKkB1EGDSLciz6nV0abrkJY6sE7gynPZ3mmGkLH6qpRlz3aQEP
NqLAMugUiegD608hc0kgqbiGNJC1+yTNcHRhRXnrBtTPWFeCzbwJAwohE797xOyVEC0fYrRD21g1
huhLBAx/XeXXI7YAE1S1dXK9p+yPh3DAqHSwetc/FP7U9EejPvPNVNfIT/PavPApkhJuTmZYWJrR
SjeA4hmjqe51LLHzR5wXQ/pG2yz/iLXx4Ez3LQNBcwbH+MsEIzUEgBzWmd6bS7UzuIP6yU4luAxv
faAfumkx76/Tf1LkstCw10QUjxRcadxyBEkmHxxWc0DbPHz3i/ZD1gQ/W3A0LGEmV9xbFjjjFvea
CHAg6HAjQrpoue+hz8ntfJtRLD7KEh25ULAagNkid2G60cwXCxl6b493alTEPJET6EJsQJzbVvFh
sFLul5IqeJXoELpY4K7TDnVRqKsEjD7QXWHdFCx49NeVtzAgHBR4NwTyaRMvpb+knW2tpK9LDFyR
gS1uRJm2fXR9gOTvInTlAFZqWEDO3LMiuCoiLjkFmNTA+sypDvxVcJjcEnijP2Yhgg4+G0MJ0KxQ
FulNmgIZxcCwk+zsWDjpi+Ja4TIcEhTqDQlvkWfWy6x2b0qfyO//uxIwdBqV0D+aZFrQ8MV4ORen
dB33waToPjs2nYBATQ9dZU8Kfg2WmaXiLFHmvnob1tHGCKrho8JbcHhcJEs9eRxWjmqg/4pVjo/M
D+XjqMvGXi6aCnuWTJODLIv0NeOLYsZrOkQXuDciPKb6Bd1qpyzjbVBgmQhDk8kHUaFPER7MdebK
4jLXKJU80s5aTtNO1DsTTcdqFpYwyFsZlau8+UyhdzFg9wXovBxSlUaZnXqgvwOvxDyqzOxl7Djv
2siYfu7iGAzGr1Ftw3rzermypk0Rqnu1zq19Mhr1yv3OHGjCxjR8cjxFf46JwyszYzcq7B5CrbrT
LtzKuDDevTob9iGVRdRT34SW+Ae9ngL6yDpiFb8hOOaIqgZJklSQkpxMiRa136z0KCezBKc3sfQu
SKJMdYO1nUXNyS+oU9fUk4JpnAT6sN0pJa1EJiFASvQJraqHuP5Bau3p/uVnNcK/QYe3p5wb6cTg
KsOaGiMF+sxdKT0tWkynlMoe+WdGxGVQoZ9TjJlx0fEkMd6ariNT3/kxLw+L1MG9EWcvQSvkumlV
pkClkRKxkwVL1PX8Rk1NW39QjXArbe9olTXjEUIhiykpxeLYOnHROGR1nENoNiIf/zH8GgN8F0SK
blgTequ/zptV6OirBIyBX5WFvwDscczoy29RFpabrK7VE9XBf9Y4yP9Zy07SgEbpKYK+rorqBKvE
p2kp+BanReaVEKaSSaIVldmRWJPikpTiRVXFhGZrBtzvod+v+umOiS0XbJxKOu7jGyp50sLR0EcA
XVGWpheGx6wPTGYjeVTxPmNxMqdB3ny7T0Jq70WBvbcFkCJMrb3jAM4n5VbMafFsae6GGpuYvp3H
V5SF5tHs+kNXJB9DPCiXxFXqN2Ht5nYP6rH2rB9Gv/6ltZGPbQAhER38XFvgVV2SZAnhQ8lVGBNp
9NNNxd3u1k6hhV9WxeQf8Xh66KUwbjiSN+jH6UYxaFcN81yA7WX6EY0GxS0hXhSd7pqVNvjfWqfL
N45mmDvytH28mZG9aKaZQtlm7rb2UzyX84iPdv8JCkW5aSydwUUXK69t0SywW1LdHSsaTp7NN819
0ZahuUcZgVxMUlmBTdaXuFGF+jWRrcJgFTi6+hW32ees4miM3rgTreBayukxGcy9noK8nylHD1us
h1O2hnTkdaHx7Hl2s2UsHm+Z12UUfmgAdQrBln4rl1q2mLvWJDum13ktg5DnaqtmtBlvC+4rRcUU
m/KfdQ6i4hVHvfWmqyb4otREn+VRFQdp0HIZX3dkTb0GrvYbneouMLgXJNUVoig1PCPj6Jpnta0b
NfsgietVw6hjhzGmxG4oNrNURKPquqCOvWF8kTxrRA4sIjsZPuNRPDdOQC04HhhTiHZF693boWIQ
G6ljxI09epxeP80HKPKs5/NkPm3mTdeluD6Y2dqSmXLBtxle2j5EigK1CEop5chpaldNLW8395PN
oz9eDZgFA/PiZ6W+nUvvvSPNNSYmsZo33bB09g0QDuLNuTe0wy/ym4jInnRzXhyj6A4i8xL7en1T
Ve+zSBDqppXykzvAoa9oak4rw+gOV0IWxGJUTX/qgRNuMk3654VYgsTdxuiwv4LKfbWzQXuTla2v
yO+zD8Io+lOTjTrWU8joRkGrStEcb6noSnTyrT47AnN6TlXc4YIq9ItCMiBFjYzsYL/YyTqcquuo
ICo0P4RNVGi8egqZQjgkm8VdfdP1DqGGTrESfBcVWP7KBkRwum8a8zbfhEWOUqc2Go0JKnbMLM87
IPqc0LVSH9BmJxeTFhv0bctb6lNueEScyxklJvz6sQxXnJnZzgwrJF4qp60K3/qi1eSRqVJt3oeM
iqauHstOcXeWmTukIE6yU/QfFIXUllQpMzy4Rhme5/vkmCKNwqzyXkuorPMJZZUQHmvsDW+BY5Ay
hNU1/H+MndeS69iVpl9FUdeDbnjT0dIFHH3SJJPJ5A0j3YEhCG/59PMBeUolRWgiJo7EIkAm4bZZ
e63fPBDTvE3dc+yo5ZhO+RkASf9HB01upBnLyd6ZnoHZy5abjpC+B6KAHtaAKSAjXX4BxK6tCci3
Uo1bc2/2yqbTCJGhLYgnSpoWLcxSAWePmw/WvoEE8IrLijByrhsXT7kHmUODLPW4apcZ9mel0sD0
HvNstaq8DqIaLpIR4yeV5X1pKk3l3mSGzMIQHlvcWJNtLNL+ps4zfYCoNpqgAwqSMsWTTS2gFvFQ
LVI+NIa2i42XWmDCuN/RFzFLTtYIVLL9IwYDg7iV1KBoGJoNxH0DGJ0yUixywIoNBMtNQ1hMcey+
sPAltU2pLLDbpmAA7G/YaQ0aNA8jwdlCRsYOqAGfjiiZ64OXIaVEnjVvgXUTUQbvhF1taCOGA/Bq
L5wkITtM9yDNdO25QWA+vsbFYtCvqIPDcV1cRdVaBwbI2jqWqkOTkx6JyKmeq1h7xTxhxGk1BjLh
OslkdSjMDbAevSyQIhkH1bKHXECYmuwgByrzNhqUuSiV4VMfZl4XN6KthYRICvZ7szEfiJpSHrwq
ilW5TNvRQoxb1cVDJvZKfKyfhADemGV2i5+IFT1LSGLJ7WtolBo6OIxbRerC7V8vVk5FexCar792
QbLyi6gt1maCdOoUqmUdZUwxQQU1IJxxUzNqZ9HE5R3fBdO7IaWSEsdw2WgeXVYiKdFUKOd1zT4n
Iw1hWm2PEul0S5KNQ2VWt0XUmqUr6PB4OxP4NAbgG0NDXXjcwoMMA48Wsl1TbhDOe7xXGqRsA6m5
ZXor8Z5PhVcNe9zNFWqRo3VGzpX2sgucAsoCTMtV1xAQwV2XjmpnmSgLlNiYCaads/p1eowc7Z/4
xSDxj5rWrx+c1dBJkXeT/rSB7eTeXLRKNVfG6lJK4D9H3DpDz55NSaNyWJD2YSGVD6yaeBn++e6h
Phj5G3Ee1xYII0M6EwHizYNVCLKtShzPYiDQ5yHRoVmI4UdFdgWEnukqtdW8Srp0qtHH+waM5fTJ
gI+plILXNqmNKfCjN+Ro8leT5OOD5NeLbpBY1zSrgB4hzH5APHUg74MymN9prZukZuwZ0XXF+HId
FB1flHY2DV03TRZd+YpRThyWwDdKCCOmNaYHAjjPFPfAfoFzpPaiPrXjVoTB5S6RkXzAf4tSzrg5
fRDElo3fb+eFN2zHptMwKVX706Y0ZpFHRQ+ypPH2Xo4iGeNqCOWqZHOv5cu0pTG+soAGv5SSvvaF
4NFu/3onxGNeHW9cN69iFAJz4wpn6nHOyAcegjZ8Heo6duh3BVA83pF7Zhof30XjPqHrf38atVxa
2uU/3532T9+YvptGqFTfeuO7InUx18zHzZOsRH1VYpUcYoLKbJfpuwnZEHca4M/h1CnI0ktYf/tT
4FTgV+uLVCOSm/kYPaIQyh0TnFdr2DYCho+GEWWL6at11RQkzZsbfQrDwqvchqtoyG8rQ0b+IhFY
DQ0sAF7aOhPcO1zhJ0Q8mPfu6MqEYvWhRVX12isMwCNef2hHo/BcvS0wEI1wBX48WzWCl/c2THZh
ObRrs0ix8xGN+6nMpKUA7lgT6+KQq3F1okRlJJbwkkRK8GySDpn2Bi1SvObQvOiSXJ6S7vZYA3lp
7QEv8JeH+hSQgvCzx4jO1lvjIJmMoNjJmR9oPrxUcZS8IF4jzFB1EmbTZl/HL9MXamuEVGmGgScP
fz79UFd0D0D2oxhba370JnyzwCwD3zJD4IKSdF0LfQ4sBb+V98iydv0jqo9pmFXLvgZGmSNe+g62
AAGXIDxbUBDnhgDbEk+/4qSFZKNiMEt196agbr/AtpSy8Lgp3OojVir1Ia375qnBUxLFS/aH12pA
raG4rwfyqy/SnSQZ0F0Sr8GmGKu/zUMWFktYt0TEOVUvGbTGokmjZl4iSLZW9fssyWTuDUg8dxoe
+4Z4sBRwTFSBF7G2qw9DoiEyJIm3rxaLEFmsv7m3oxJAWx/1qMdtKMxqp49FpKpq8htJY119awnw
k7JKE5T1M4KE4jq9E6r9bAsBnIcrOuJ5078IRU4qn+h/J4aDwUpDKNfp7SosuFhtjhOAvhkeBGNF
H6ym2CLJyngXkHiZtmCQwf6qW2OFfym4EYL0ToaroGdDeaiMUprT8s1Z92AEy1k3zgjHjFlltuZC
VtX0qc/QvEo6QTqlSv/ZoMjxK8bShcX79wCmxUaDJEy68KVTW0D2BZOPzHNelUaPVUaa4MicMRc9
1Eb8tt56UX147a0Q1kQBxLKNWO4bhuN1inuWWypK+X6XpEWHBcgpgoA2J4+KRjQqF0BSAxb3NAsJ
t+ARIBSZGrAcOWcSrZPwjeI8zli8rsUoplSm4SNWQQABzBgf4TGOplRq+IUuK3rrUYUbifISaCQ8
tQJKCfKmva3WVPgi6ho1eLEGnZgVlf0K7RE2SQX07hWQ2wKnrhrsBsa2zRV9N0g9/VwfYy1JI8dV
6MB2prBj2lcMJ9NC0SHMtMSXRDM+dL34WKhwT7Eepog87SuL4pJHCTi/FD58SyEl9FDfkCh6sY3O
6AhpGzH7TZqfJ1ZRI9fhwuyEuRBKcJ/K+wgHk0fHHIKYBiG3zKnzZFUU+vCEEZFAdcoqlsj2QLhr
7qe8FVFCjwvFN1CSf1MQDcqqvN9msTWClgnOboWpziZEMDpwHrI11xddH70XDKq7AcL1WZXu78ZN
2OuF3KyBlhzKURRnemnUEu54cn3qkZ060YA2KcXhj9RkyRoFSQ7NVjVWoSYgRZJa97VwH7B86TLL
lgFGjV6k4kEJ4wyWJdp5xU06UESWDrcbqCNAvXDwrOJye54iVOJnPKs3yeGRBw9fvt+U11RBifF6
M0Ucsup6VvchtQ+omsMMc8hQAoaTm2s8ikEA3VOsk+NoRAzOcUcs1jQl6iF1KVRLwNovxCDAFYd8
eLrVxHxBbxpzFS7FLr7JSB8GTK1dJidLvOqzpyBXzmEbXe1WuRmn6Q/AHxonVmJXmxKcaSt5r27D
UUUoiO+fCjksx2iVemveanKsVeiXj0BfI9IsetTN7o5uWS+NEfcbrJ3bYy08l6hVvsREfsssStt1
Eqh7JTfLFacDAwaNpNYtQVW498m6m8qoQzTa7Qv5/a5c0bvqA2E5xT8qYh21BjI5kpmQbvifuUYS
quhvmDO5U8CGGmI1k4LrISqJzmUTp8Q4AzD0aEcvbqVDghKEoyv1UfHW5AgpXFv5vk3GmTS4SZv8
DsxiX0TJiD9J2g42F9hKrcvfb5GurLUKvw+MGMN52+mobmbGy41Yep5VuJJN7yJyILAZjGLWwmqb
hbBeLgBasqZzrIcaor4p/v6oERgtSgB+RInT+IZg3g2lL6XZtVkQLgVZkpELG25HFOHC21JLD3f5
MWwTIUlBVfTINj/EiwGeeKMCkZw/LO2AceZ9boIftoHRSC+ZXnwHxa351mQqVFqlfDxSypcYs+f7
G/qMc4NopMJSa0afzvdiBuJaxH37S364WaboX70ArE0OBhOALXj0GwpbGXrMnoh86Xv5jUhU/o6l
YODLj65byM0ovdxe02WkoItp5Pf0vVFRUR4LAlms+qAxLxSZh8NdbbFaQ44GMxhrOIegJLOqE46y
BphSHx4n8LXVOq4kgPdjCiEviZ2ZqpqNhVIabl4aa0EDzKUBbdCPOuSMHSxnXkypm5NnE59E2TI3
+YBkAwSk6KNIQK9m4r6WG+U5LZrIg+6nzpuxNCW39ZPK4HVQTZDg97u+Z9oMHaiP2XJavScCuUrI
ZDeVgLdV4BPdtO4GLYRE5sjOugPBgAWAFlaK2TTiuI+TEHQBHoOleEoDkIVC9s49ByusP3AnUUCB
txIc69zS4oOkjVktea8/EoZVpbwuk55EQRERSKYmKdZEdsiLj7qFenJmHResbtf8ZImJtgYYQDw8
1gnTCqPlGDAFLiLBS0GWbVNecbJG9MFVRWM9ZQQsFM9INpZPeV/Wh/zBsKY/5M4lWiem7y1GX7IP
yEdoA8mc/CHO0/sVqGsvWeNUev25XyVdXQAMeLACPd9LufKcCZa4j7vbQZcrRl9MI/yoiWAyJMa3
2N+DXWmm2uF6vW7gQb4F9zEqLiBxsfx4uxWkBW43Tdk11PntQgZMcgdaBJOPZWce4VaCIq+Ftu64
KEVHAlZ2KqyqZN90pbKtGxPsEU/1BUgdMvemqn40iUG6skwvU6YQ2cq9FFZ4b+DytL2WV2XWRvdw
dU+AXXdDUs2a6xDuVBnB/b7FmahARM2X4/5+JK4gMRnAgZw2SalxqgqqMTpCftNKTlb47l+b4rip
ltUdlR3VmjWPWkBo/opVLCQ/b2pMEVli0qsWcli1tPi56ZJMvPfIBmE2EXWqB7y1AMvHibtTMpfk
QYYK/ejqlY8+LkYrYh0taA3MknGnCCueUkKOh+S4KQt6vCU1vCmV/Po7U4SKJ97q8nJaiql5d1tX
OLjlmCXshCJ+4cYKJ9xv5GV7xRev0OAVBQ2Ok2bSfpDtgibyEMvnOq/Ep/qRrFWi0NxpZTzJKl1M
l6SBy+eAWGopl6hDijjLyyCnnwryBAaKU9EdrfXbMP/ZxiMMYAxWVU6uYesTN8DRZcQ8VL9M0dtB
pERZXplkVdhXQDnyxBMyQX2Wc1N4CjDRshAVnRaAPy83gaWgcX/TBWMsbLEwnNaPZtZf/bsF0/HR
o6OA6VLiR9DCoqZGa6yxLAPEFcm9m4GhrBJF5huFwbkRRajwjyhC2aBXW60B8bH1wpQqPiMomQMD
K9AqqfRFmIilOw0hQUaWIQmjfFWNI4rUioy/cXoA4kmu91qAaYr1Zm6q1dWdkvW9QVGtw4l60VpG
vzNq5SsLB6fRK+2Viq05j0Fw+z+ZEGaOsAjN1bV6pCAWwBTjAaTOJ8h7dD8ONGkXRRbtVKi4haS6
JS2mzYpKDDJ+Y2ZHjvRTGWpeKTarXOujpUSYvpEZFHtAqF5eMh9ENUZUasRQYdLAQdIKagY9o0yT
5ZT/sgbQK6iFrqYtacyGmegbu1dYqogpqssp/JleELVdtnlePk1bGMfVywerImTok5rZk1AplpSM
RK0obrP7tccTviwWRSUJi7JUnlVxLHiO8L0urehd5vX1dq3uAAUKBKrG2kwRCyg+Ux/e66isLalM
wDsbN6cX4FkqdoAIxqkDhsGWTJ1v6kpJNWxi/L+ffrpZZ3FkXU9/Ppy+0VDQN6iNPE1bwY3FxdDg
qBA9qMmKcgq1rg+x3ehYFJXUJhsPiN3q2lOmkIvfjW9qgRk0J+qxjxQExp/ZC7xwIZJg3HETIblp
99RywtoMDgneImsjR3wSgO5h2hW0VTOjPMWjH78xfaAKqQjC6ZHNpn3TC+iInQpxFpXbPEH8U66t
+R0xvL6QqWAiTuY+4GYqWKndr094gqUrmt9SgDjFks3EPqTFbaajwPOC0DhEOcTdXlIRKspUQGsH
dTPlukeEmTzE5UpDTxjGYPGuWTLitiOFBPRV4kZlfF22fdi8pswfTYFfQpSahwn4f0+71bWkeEBX
ao9WqRFGKkrtoan4bLQIDhPzAglEnSZDbQbkNfLMy/tVf8wLvQQyTxobtcrxJW6b3+8qRNMWCPJD
nLzOyqvcARdnJp7I0haWHcuH1p2i6l7MTdxF7CLr+s1P9XQky0/v5OJ+EAOqVBoB4c+uKMFk9sFi
zavVQn4azwpV3OsunZSItPq6E/PWq2Urepr2Ty+CIEWsQIlgc+mKIEhECUKUIovkvnwKb5mwoFAp
fghZ384wTwdmGPfJ2/QOu4r7z7uffTIjL4kaW0zLaq9FZLkrgj0f5lZ0hoq8KBSpnFPiEcE6tjNh
SJu3R2RdRyj0sE7lst0ohtm4N7USXe1WgFy4Pi5KCsNiGtDbGAwM2t2s6ZJ9lAPh7IzlXbqay67R
lE0zvkzvIPHcN3o++9noY3WDPBBGRBEQN3liz0ZqbmHGActyyuaVw+1ilF220cysnqHN3Xq4AVKe
eUiaS+Ivp16viKdBtwz7mtXaKu5NYX3PS4nUAiYSQ9KcHnGnLJSoYoQYk0phqpHfUUDZZyT6r6AS
561OdSuswissgo+yNUnkQ6GBTxNYCzXaMjDnrxqAd4vqyQ9NX0/0/eORBIeubHzs8KRVR6hW+PLA
rFCJ76wEsAqxWCDdUA+wpdoAPDy+qCygV9MmYqa0st5A82Ks1/bp7RLE6s23rALUugw9FNlZTIvH
HxepFq6atukWLRWev3YpFqaM00JYLHQIdmPYB8xcWXQRGcEp8Jv2dTcTj1SEKwDj4DcGYagJMmVx
j/L4qU2wTCVzJCLsp6vLqwZZvsdN2/4p0E3bDFxkakUeVRqG2lyylMdaM4KYZC41DSNhzrkPXbVU
s6R70lDKLr3qWt+cQAN9WNTdDg2wZAPQeWcOibJRW9X5lwCXKmPsP3Zlj9NaGFloqIw1qCnBO71L
TWWAJgHqRh5fBpyrXU20RuxXPqJ/7kXAIuYaGc9waOUX0xjZiZr1rKWi8vLIf29lY0lJFdt+rWdf
VK5QXjCM4EkKHinCRGwSpWzvg2QcxHEJd8+0FWyA67OSFcHylgIsTK+jYGQRmzNwKaVzKzvZuyYP
KCStPBqgiZHmS4kAkULPJAK9O5w0tdF/b5vELb6Wa60jNTdzZ95Z8N2Fa+P25DR30z70PruFSCoF
W7BxXxb0xPSIR4pxBmadKZNbelAfBZRmVQzmN8H6/a7rhG+TAsWcalDlkhK03kKK0VKKgQGBQ7sN
4nyVd2r2PtwNk/kyejxH5gN9mKFpfQGoLHmIVtwCeAUqUMigV1X0nhNL393uN9CYYL0xUdJjDdOg
AlR2E/vAB9G3aXPckICXrKzxZdqcXh5RhTr+47pD1LZbW/W1RVead7hmotyUK/3qmkJXZXco9t1a
uBqASibtDAETjFuFkbZYgOnPrhWeKP98qW+KsIkQRlvXVJswk0QtcpS/S/Me4XngzAh+S+7PyKuH
2fpBru0n4IIaxBwrQhObQq4a/9z5MAIKie8lBwSZvpwgNIVEQCCxmlMx9ttX+NNNu29tymqNVYbV
DO9DwbpEMDJpn9O+nMw0IRFqvbifPtBHpTy1qI3FX/t6/bFTzaAhU4mRGwAj2cl6o9wqKNPZUSxd
lyAgKueWYamIv5zyGl6pMN/u3ZHJqN7pd9xsx90lbsiwfGCEA6z2FWbTVxR4FzISAR+1RsJoUMxg
RwxlAPdJDRf0z+2jqkAPMYWGMQioHl0YcxQXMVndzoqsMZelPg7z5pigxP31WVAKRlN9MN/VOsBS
F1aYTrHSvGONFHY9xW1NpfR8wzi8L1gCBioscKW47SRjLAQpqYAMD5F9BQP2K7sdw7qWvykwgvG8
hyXo4Fz39JokNMo5+bpgiebh8NW9UN0cOYSW/P1o3xBPCb5kyYS2klfn651Vd0IlE5rT7bFXMC32
QpXlbE91ZUYvstbXhy7Pa5QYl1Rn+yXiLMIcM9EekLJezOIrRg8sxUyKH32yN1pWd2E1jLOZtKd6
jcBnWIlvpSJT1b7V31aMdyYSOaGtIhQPnk7+vifFCTsA802MrmTEqAQfI7OW3fRqhTuyZ6AkCF7X
Bgp6SwjX8txoN2kmXFdCDCRwGHJ1Pb0jDFfWAaZBs+ndX/uif98X3DR9STITH9w+XbRksOZarPdP
Q29gZ/OQ7i8hFW7AANfbJ+LrFEp6VCAfiMsEt176YNHb27LQZ9tC0bcxfDwXTFm7VWIK4ooBm4VO
Yy3Jlwdz5EVMPKQRiR9CK9wWEI4HDUa8WdX9klQXAsMGcWoHuIX2L8IWgmlU51ZwEAuaLuoM95+6
H6ueToiE/R9/++9//O9n/z/Bd7bLkoFV5t/S5r4jR1dXf/9DU/74W/6ze/HFpoaOJDRh01A1VcYI
RVX5/PP9EKH+/Pc/pP+jIZBc6i08LNWokQUQkn6PgifWBdiMXxRd3Vik5n/JMv5AjVx96iZGG5YW
5EetY3Fi5phPhUVXu/c2ZTMy0mNbhigRaffqk6KA2/RF4oZNkG90CtCYWTVkORLR2GbCYxTjrqv3
qoC6WWUFE6wKGYqMVOco4wIPxZ76Pctk1FSD6zewxF0fxTGl4aB6ADxDZtuEP/9DIY+B74HV/nMT
gXpl1QPR+flUMyrImxNj+Z516NCPCK0JptVGSPaDtLOn+/rf/3Zjq+lGf2J/AlqcVMW/b/5j9p09
vd+/q/8d/+qf3/rHv2/yR79/1H2v3/9tA4/aqB72zXc5HL6rJqn/fK7jN/9/P/zb9/QrxyH//vsf
UIrTevy1IMrSP35/NLYDSdQlgDXSvzSe8SC/vzFexd//ODbpx98WafWd/D/+9BtNwrFJ/Zci67rF
SlCREbrS9D/+1n3//gTsrMxxZF2UNWU8XIoAfPj3P2T9v2RTVnRLl2hThqrzUZU1f36kqDo0Ex1Q
mqkb8h9/3off7fvnvv/n9k4hhOP/S4s3FEPTNYnamKoBARF1a+wR/9LiK5ajaXxtVHclubFr2f7x
7Nsbd3u5VPYhsmEouOhpeV/UON3A75y94Uo7xRZ8zb46g42rMP/gz3uyU52gSyeRrV/m6UyxCS58
zf0VO6hvOicQh95Rn53PKMN4+ixcCPNsDt3GVWyUy+zWP+EeYcdHRPZ8lBfdr9S52ZiKurrT+838
6rUu061NNssO/NO5sI8PV7Aj++PO0dHHtwN3f9obnL+/bWzTu9mKvY+d55dVw89cbvbpV+8tn2zZ
Pj09DfbZsPGgdVqXX3r4haM6my0zJddyqV2QdC4q4/xs420ajgyv2SeTMk8cfu2k2XtYzfbKcs/D
nAzlzK3sy/7M25u7Om8wbuHLl41ky85xu/2W7M83ztbu7dlhsVgU9oe51M7KmcD+M0a+4XxfSYvA
cWIbUJ092HMUf+3z5ri4GPb+2d2fN+5gO0/2890+nyjdcaahcz5btruFR2+fuUHudiU6Eh/5IFbs
y3a3uFj2lseXccMK+/Lh4zA8fndzmzMG8EVCGi9dB/ZO9AT7g9+QnQ02g1ywf0bgwj7ilmDz5+cP
8Lb8hR/YB8vmV3v/bm8/Nmd/u11tjwX39m7Pt/7ieOGRXDJ7s7VszU4X2Wxb8ZcDx0VEnobxEFgH
j6/Y4lhHaQG2fE0625U+xZl+Kc/avEoccStK9rDFWBQaUOwgcwYy9y3HY3Fer678aOTBSudpWX5m
c/mLy2OR2Y2zOq9Yltqhcwzs78PDPn6InughH/VwOq/18R09ek+eab8mDgdxOC8v8xJU8YCRuI0D
Dr2620rjCZQa6zkqTe9fjXMKUz/h8ZOZfFMX4ldtuQiC4qL9mFPks4MZziZf5gLfMifcxjzY8d5Y
9nH22XrKDD0RD0b/rHBvfPnmeN+YHboPFztL7vPuM3Myp7e5gxVPapfbuf20S2gAqbN8ej0WzqJ1
sAV46nx1Uc6j2W2mL8yd5eHJ6eEuZptr3RXfdL7vZ07sAyq1Q7+1AZzwq9HG8hC2dizvOO44zhaI
pc2yTTu/LvA6cb4zB/CleyQNaB9imi+NYgYSzNE83SXxuQVg7su7CCkplJ5QsKtejqQIFpV91J1F
YNu6ndiVsyAhZjuJjcIdY4Vzdw6H2v6OXVKV9je0eZevPmwekGFvzpF9WGxnrc3AQUc/UTJ23MvH
cTt2jN4O7PEUOdfH+Bjd78p9be2F6nBIHnPMLY6cz4jTLezN2OQ2WxoknWomOK/ryL6MtwSnAe+g
O586J/Q523G/j4fKSV10CLi87WpDsz4c0P+3NwxuVGN4p7oHHA3st9prnd03xlHjwQ/fbOw4H+6S
6X5+shjydmAr7UPAle5S+xV5Na9egTvhaZBw4Y92493/ufTePrT27B2FCwcTYGf9+nkY20s6/eWB
P7HvzmvgvICZtHfB1O9ZKdlPtX2115WLPL43o4zmRLO3xO6ddwxXFoVLEGJfIYS78ce99fp03l5p
QTFXx23YnmMGL+5Jb2/5X+d6JG0ZT55aTthy6hUNBem+5/5V9rifH/h8MZJzD+jT5y13L7Bbp3N1
e3d7gTszT7bRHFcWRoWxNzMiQBrm7o6Ph0cDHpxHfXeuM4aoiquh+Sb2tzF7VTkcZDBHWhoepFb7
RZnxAf9/Le1Z5Bx3Ol8AcGm/PnGLTdpRxJ15E9xfv9aDrzhvr68EP+NoOd7C8RnQOBwsElwEuZy7
n9sAhOzIzR3M0NwlehjOm7f+ZnTCQte2n3+tvhx6+dV+Behqf0jsfn0465ojCi5VN0Y04knnGVcG
+7NzY3odtWHn8209++bSdt54pl7pxM7JWT07ttPZT68z+z1w5rvX1yULC0+13/l5+406OxeIeIcX
evOIH/+qvK9V6buX1VfOkRr7i5qDH9q/VjCS2QFLkaGHmYgMB40fwys7XEAfnp2G0+CRENkwJM40
l8nO+XVKXhLd6ebPuf329DLYX0+fSHi7jfu+/PVrNY7KQDMZSb6+Ovt5vu/cV6zuHYWJs/BcYTFe
asSd+goZUd6e91h32WRXbYinnO5L/pLOUk8KnP6ieIoX0dpN+6W0OxePU/41rubwx4D6HS4WCI3H
1Jbbou2s7aen1dJb29+eN3den2rnnRlRma7pGTvR5VJZBi6N2vn17rTeF+5ynMG8YdIW3M5/7dyn
ecen1ZzCoP3SrCgAOeNJnvaY1XCHSvcXZGYXKRI6xi9GCsNebX6lzv7X6rRfbVb++XLZL5e25+zn
ufO1vdmbL+79/soVn88nMNf2L9n+tVwmXsR5IIFMTcIz5/mLcCw/xUuiujJSMd83CH44oe9R1qcn
59tyZc2STbYtZ/G74FQbbY58DInXxwyWu+VjkCavC/++fbxV3v2XvIkv/Xe3vb0N5+GNKoN2Uc/9
BgEsEtmx93XCesz+glZPkJQTN82H+ZVJDFYSwr6Xcm9897Ny08/MeRNya2X7KbdfdHrvtzo9gLGd
Q6tzqAw6D0fmopzA0ceW904QRvv54snmLoHB042Hl3sIK9gv81M6a9g9d1PntbNXvxp7E7j1bHA7
e/m6XnsP+7O118u9Mzt4y+d1aK/m7pvjeTN6yNrZLZ/m7orzZnj+2t9psAPtX5xbCxoZMRWPLXfH
focqi3vBGJtxmFs/BoP4CtiZR68Zz23F05p//Utw/R9WZoooif8hUjUMVBJ0Uyf4VQmK/zVSvZpJ
EjYadKBO3EiyS6k5WA3CU6KfsvAVPCoBwyH1Lf9xbDyU4GlLkpu6cFQvWLEBsSxdc/9YmQvcy9Jh
Dnqfqbmk+49DAHh927/OAB3Qowuaes1o+DZO3KGbbaR5SW9ftV9kPt1mia2fly3zz36LqI4tnHg/
x1vOq21YEw5jfeRVL/fEM1b4G1qFFzI/Y1nmih469otonh+3vT/OGtFBpRQ2H2OCxvsYg5pxiKWU
t2oO8U45y8th1q5TP3RVJ130Lnd/Bj/T7X2LUEL81buXzNNWF7wmedD2+YgJIPHWGGozGTCMMpd9
RzYR2Wac4rff2w9/e1noDsVH+3gcQyigOAxKBHPbi++vNv5ms9kutpvM9seXDbMtI4334IArn/mT
R35fig5QBXe7/dhedP6UEIY4kQizsme2vd34hc1nge0vtmNwg+S4c/zwz4g4872Pwdtettvj+ch8
7B9nW47DQf0DL0yMi8Xh44NpLLNd5qVqs9heHvPj5egzlFMyD4jBhwMe8+vrO0g6LCG4G+PypOHf
RSYuTH0ixBk2Eba2x6bpFGlOKzo5k9mCCYx/36+7LYc8cJDFZsN6YUEsu/CPC/vT9og/1vbWX3P1
/tn1t4vFOBkd+K+3IJQn8Bm/SIw5BSpbgPx2vT6dN+czzZ/QRN4gvgyoQpyB22/20uU6fyyICX0a
iTsLXaIZ2cvfuoPk8lAqZt9Tv3t2of/JBGIfm48LHlfvCRhBohY4gXiLAAr1rs7z86/C73fd3mf2
HmgMCq+5GzvFHD3gr6sjaE6yCffRNjPteGm+3v12Ftrvg/3yxgyyRD/8hEP3naH41Nh7FmW/SoYV
7+XJW3qHp2XGCE6N7VAsIOk6oZfOflEtYW2GjrybLiybPPolV2z8zvI381S+3VaPo+HLL7oDTXjO
oOxXDhl57jNqi3biLrY+UXg34477ib+IlovIK+hksb899HOCScIHZMmIOw6x3xNPMCGD8iagmgle
+dESiDhoOvhjF/wew2fVVZSZvBj3EncL78J7bX8aDmw975MMi7jgSfPVxffheKcTbWm85+3W/1gQ
BrI0EXg+IUcLnctFoi8cj5XtX7iZB9Znx3HhSyREJ2ARufKZXbdYx9m0ycWHv9kSQUv2hj5wYvF2
+TjMjoXDz26OH6u7/cVSzWeptaBP0dFYRXHoI3fDO9FouT6iytnB/maJxOJvObzcvMo5chKty0le
6D2bik5LK4zsMXiYny8bJjW6yrjmOozXdNhybN/3mQpXY6MkpmbFuT3wq2PgcwidD3r5B8vcs38+
+3T2xfFgL+febuH7x4/L9uSOC7Pj9ng50ek39ED2s0zgH8OET1D/obisnBGD53fH9n0g6pk9cVU+
N69weDKz7RFhYne8lbhJT+HzRXUUFg/+YvG98X2XZTQLSk6p4LLHjt/POUxIl/HHtXBl/1/qziw7
YWBJ01vpDaiO5uGxNTIbMBjwCwcwlhgk0ISG9fROemP9Jb73dldVv9Rbt7ExaMyMjExl/BH5x3GJ
sbEcRrTR8PjNaYw7dLHdEiWBrszV/BXfVR5TzKi91RDZYP6LZuOxOKGmDJnud4bdL44eriBa9qGg
Def2zglIzOZt4Dh578O89bCQjw35Qumk4oIX/kqGTcBULKUz+baZirK6aVoN62DceZJoc+wgTxk/
xCBOVKp/ivY+a47D67a4eU/brVvyJQM5YP89ptIlzBlqa7/ECv6+fBMzRDjL5bskH6Xi3Zm/31xl
g7tU2ftQF8cccr15+I5VxtErK5bcdM20fP8DZ+xcOjBU8EAibHD5HJifNQi5p7LM5ekZi3oLafQS
3/VSQrbb4XF1pNlE64naRpPYI8rR30VDNGIlht45SMMpHs03UebuDpGwM08Bz/+nOwrcZYTkhxwT
zaPJ053QE5bL5WazOe2iySTiMxN6YZEth+d5dPXFscP5MsK4mk9OfMBOCZkvMG2QMC1drnGaoyDC
uFpSHNFb6b/RZzDrmWhELhdbrmhgBnfLGyLaM41peSjYJpp5n9i7Eebu6jwUhiBnTmYTfrDKiMB1
I48i7txhFA2joTCTguiCerJhuZwEUbSbMf+PJiPvMNmNJisKMJ9E0XkSIJdgs/78DCabXTCaLN3d
hI+z3Wi+0zzdRRxskbwIobg8+JniBkvugcGWBMxIwWG8A/PdJXoyCWaDsT/jw683mc2YME0my8wd
/QYzzI/d+s6zI3MDpqS+v9hxgLfZBIPdLjiMvMnBdiOXj7N14M04hvF4HkSBy/2l6DKf6VtpsdlM
MNhmE2yeaObOgt3B20TBZF77ryDog91kFMx2rjvzBgriULx1H2wm0TyQELQ7IZUpQLl3mwNwIB+b
Sx9mszbAROGXt92VsrPFm2NTi3M2WC4yJpV5yujlc8w2WHTciIx3fMDM5JriNKFXtqgZZ+9PsNXO
Nm1gUtFgJwAAJktL7KZ5jskaYD2MdlwxZNdu1ISctWF8pv2xTSCi9eZsn3C/XcRXmtX0CVXysK1f
qBrGVyRmv5PMdTk9mERipsoz4ITqph5dlj4fRLPTmSoAk7inFnTExOZrPTIMMFmrfRTmDPgATkA/
4vaT9SjzfpmgjheDxUzU6ID5QTFwsCLKuzvfoc9PMCEszQONOz+dudtQzMFWQDr0/NNSp+lmBhZo
UAW0JAQv7mGEEYsY6jD3W28zb0JRtSV+eGaO8tCiQtitJ4mBCW+z2/KwgHiFUSgJN/P53AgYpYLP
0WIdUBEkvuP6msc3ut2I8jKPdJiGTDBFd2sxSG0CLPnPz8EomG9cF0t5h+7P52K07elrJMKKNhM0
9BKOgs+9tyCVj4swJwKYQqZJeAq8Nboa0QXFtDMQO7F0FXc4uzJBCEbz4fBjNVyiNgEtEJyWPAJi
9wNRLEM6VzBfoiY7BWWnxLsCEdAECBFtWyPbaLRbz27+CN383OzCieoy7mzEgcQl0KEeWDGcTeMj
f0z/zX28pLMPN4cdcow2wSb1zuebZ3mTU8XIIAXxNGDi43sBfXi3noyYw+x2arjnfnt3tH74CqYR
is7cPWyGT8frTSLQWZxJlB/+kSDeMSIiW9StZkpDyZ/uYVe5Af9nhycGZh9JX0uaj8ZHY/cukn4h
TAoOTsMzNYoinnnROqZSh5GDiSYaDwV5eCAuAghZ8hhGosQLD4QK3zyGSK4RRZvRrBsPPi9h7B0M
b0RGlEH2tnFHGmhBC9sJucDI0v5VX3ybZ2k6aljTbYYmWv6rTJPUbWcGyAhk+J5FzoZVtYR+lnFA
RXULlyq0B807MJ6B/vFKh1QM937hphd3TjCSK2SjIaF1Oc8YWOoPO2S9yApzeCL9JoPqcFtlX9n4
Oc7GLF/xdT8b0w/pRz1HryVfwgpMQCKhXnSxvX9ZMS1wySsy5CXRpTufYsBEygFirHx8xP5AFM+K
bJoKwJAeOEHPqfeic0exNzrsxDViTNPExQLzsNq/8AtYrv/Dg/RDWb++dS5VjKzLqP7IFhP3RM5m
9xAVKGsUMdQItKb2Pxf+2OeSL0bJ0e9CnwKvQDopwP5FwqD9C8+LuyVE3Bvfwd9wkE1ArIWFEh6Z
y2AacU8Lw5X57QIPhOZuyTOF5eoxM/61gE6e3NLbMQ4KWCMb7hfyCAfH6AVyuWWBqVuF330IgNkI
27fwcYrY3s+X03jxpwi0CytQsPV1RHohNwkSUMDfp3f/fkaSH/D1azafMTBVvi/53WBM5tLOfa2L
iCDNUUL/j2R8eE5YrKH7pCTnFAs1kgFJRnkRmZewiIev2r+3bEDDwl+ID3yBINBw5MCIBo+Pm3/7
lN178FzA/sMdf+/BNRLHsj47VOagLdOBPOCWl49iSs5Tn2xTn8U3LkEMX4Eafop2L1D8CVPAEPBJ
Gz4G2xwUpwF3E1J50gJYo5iZekSy75B4HW9gDX8Gvxf2fLJG0f35+h2sGRAWT580pYA5wCn8CXfQ
FoaOCa8xOYEwNWRueXU/gcVn3IGXNiwHDQ6d38+Lfx3LbhXhcJ92gxjn5JCoLcaIK5+EFjE98mts
IZ0xlsnD4DZl4dHSngN2fjD/IhFDvmDhqN8cykDyk2E+NT5e28q/a14VOsNPgAAhGG7W4OAaVN6o
A/d4+PdBtSxm1UxAL191IH89V1cNLTMwOtGbzkswwb6u4EuAKLL3wdT8Zzu2OHdEh2cC34ctwLcw
0RjSITcKmLhtmZhL7jfz9A8JRUT1f8eo1lQe+fLSWvmfeDwi29s27uKnxkEh8CPhBCOG0v15+V9f
3N0tB7+AjbDJjp4+yx9cUlauWZ7JYnsoRDxpgrPKppshPUpeoN4PfFaIU1zs82f88/PLxTqq9Yt7
y/0Z439De6dfxjCJFr+OT78UB8fchBYW2B5cPxTirzA0eBCP9Wm/a1jUf/WUnR1YPpzew2qC6y8Z
Kj9t7Rqr8uGnx3jjTK4TTFiS92ZbKHc3eQLHtJfe3ZScsmF5uCa+sUq/8KvjbxsQkL96bV8PbM79
VC1cKMGxP5kEVx6LLZSapEh+ihMGD8F1nJZjZ/AIzbAI6Vq4COvxxQcWm1g+tPDRAEeiv0c70EVP
8hEWiqnNDb8KEcggiapQj0hYHalRPKsZI63MzbuhFJ/u0vCNXf2XvN+rR8rvv3d2/7/s+1b/D3ju
P/m+//ux/m/Tujz8X3zmnPcvx7ds4Pi2bGIpDNuxCaX4l+MbggxFtQ1LNjhEAHn/dHwb/2YTtU7o
7T+d4v/b8c0u4jNM2zL+Kx5vTXf+M45oyaqsGfAuOZojW/8hxiO1DKlQlFjzCdNwv75XmFLgAJjD
WMrHb5ygLsiWwLBK7EVh/bpHHVcixjzT0N49ClP7g+0qVjuHibfvb+FTBAQSHWXaAYYKz7V4zGw7
b7F9Yn7jGuUz2DEbxVE4c8ET8OfyNBJQ6/bn60t4CDBajx8fWHjCuMt8Jo+X4A5A+I3vlXtxGZj4
XXEdELX3uYY75sFkiGsIX/j7Vvhl+ALVD8AigG7j/uCCE/uAFY74dt/lFt8ocyoGMDJCizM6nkti
vBFfRdm+GmB5hghw/K+vH4HRs8iRoU68E6YKWgLI3UXiviIKQMji7dB8CwUfO78sieNi4lqiwAxh
HbEBDCY8SeTv4sRjmievqLuIGPiiKsw9gFXYQJUYwm4UpwjfR4ijiBHgTHwOYo7C4Ba0dQBOJhmT
vJmo8uimh6zrMNcmBjLzz7PdwgbhmlqUP6N+9zeINUgQFzCyFk2nPFwzIjc20EntwQQKw4Fb8WAn
CfZtWmRebrmCOoa0SszTf9RZAzB3rBnqN9VOn5L8Y9p/EKWkxT683VrtXr6uQ2gxFlXiv1hCPstn
2W5PusfYuxEdpAVdi8+2NGd9PLGskVR61+pTcRb7bpSR8zkeQvTh9D6EP4/WhSKsA10YaYMmKr3v
I6jhWyO/V8zQz/ytIu0xhJq90VkOCcSCiqLL//oVQNd7CxrFTgGtCuhkKZRrha5f49SDLTyKF9qj
8HBhC5EchRsxWgoIALtsyTt94+q/ddE94uZny/IMzsMu3uA1jQHW88jA8l8Y4xdP6c1rWPH6i6gQ
wh7/oF+qhz7wACJQ4+c9a+NaYDyEM4C1Pa8v18RdFN3wQasylyYw4SFuRiUAiPDuCr8gdeDbuxIK
NWHDHw7Cvzi4J25KwiBmMmjP4B6KyosexPFCI4Wa0oGAI87sONKtAeuIm1gdQdDAwNj37hHvo470
8w8xY+SbOPmDwtB7xL3F3b85GEFu5kgGtO9IuTiBa31gHoir841f/uFv512cBXBHHeJAcH146Tcw
4BFxEtAhHK1/h7RcGKkg8HcX/bsbV33XeUXr84GrMwJxw48jP+/v3I8vqw8yhQastqtsV8H54Eu9
b2wE9IXgBGD0Hqy4SMcIxUAj7vQhxr5jFqJ0m3SkPH31rN28nFiFlcqchTgJ7smZxHwAUz93H69h
jyej5sm5X0gfxraYcATOhbfs6OLiulxY/Iqb0M5iwBPDjPjk8C5eYsvfdoojhluhA2/hW1RuBe62
EoIVGKXQw3ccgUDxhATf+kCp/2SCu+Wt8BSSgZxRkqs0wZb7H4ktWKKrKGuKvSZajXK+hfF28p/Z
M7R35tweWiDwr0B/DQqZ5bQD+BeFewY9WaL7y+XraBIUQ8gE0cvfT3qm4T/hkx6XUROlg5SnQ3g8
iscFKktdhCK99UbU8vuI9Cgc78dQwM/vsXG1Os93m+XyXZoSS16otjjk/Qnv0F/Lv897R7WwD1Wi
nY9s4xfzXHG33+IweuqfVqzeOiDuL0J43o0tHlQigkfInHmneIpMv0WjipfDJvH6+VyI7slEyz06
LnNZSs3ggJKVAmFevkXOPWlYUT0QTVDkt34eP854LjFF52fGF0aXt4CFpDmOoynLu6zL80YASpsJ
AM7eF9dUuLy4kVALzlui7xRV1IMWm80Os91yJZrHj84nKgi2A0aAXX4+S4Aa4sVVcG6tEJzomlSM
86lD61MFLmYK1IiLLQEWENC7f2IeA6YRGzIXLctl58s5wQmY7ss//RDiFztpdVEJhsHz8iSGQ3Hw
8k8QpYeCCnUF69zs5udozr6zh+bcptLyNRZBNmnAsfPzK3XNn+dYKJMIzbkegTdQOm4gkITziZiC
iDKI0VTckkrOUTb+sxN8JHb3PtuWxPwAxv4pv1Ckvxc+CTF3STwUQWz5G+nfyoEehML3sDo/PNQG
udJ4CoAP/zn6g89H5HYUp/25ARAUGvU+WSg+h3844Xv/X7cBbyKi5iweOZT9BNQiNPYcIdzzfL4B
87yCyyTuJxAzYRK/mDD8/n5+Hg6zhD3sMrz16AD2IjDFDgAHAEFgSoBIvIM9zALCVna9BypGu9L5
BJ4nmhxMBWYrjzcwOwFA8TNbrw8FttevuOfnGoyXu4xmIA+b9W4mQCyBQM0nG0oHMAe4edqcNkBs
y82Be6KMG4Da2SELBKqhuuvDYT3bzQ5rMIT1CPUTJukaU24GNrvjepsdUNEGSIkm36BAYjOQ+cQG
MS3BASkYpaJOwGIZQIWAYmcCLRmpIE47cQlRcArKdeYUDHBDwKjRabIDV0IjTrgm5xuhj2eAYNo+
BAJkw0RsJejoXafa30QbAFRREuBWwINwRrfiylx/spls5tRrQtwQcpq0gJzixtSWvX9lIgCDEu54
4wqTGSA1/wSyRQcVItsB09ByCcecAMMIDdkB7nE4cTQIAMk83VewoRqiRusdNUZcgNf0bgQgQCH6
LpKk4fmnil7PsRNKIJrufcC7tAHFZ+Mfpip2I0pu/y4rRRLiZduf5PnARd4FFJdBQoRkMUYzBJxw
rxGTtYlOS4ltYmgR3VH0V/GZbkQfn3NtRAH6f9ihnSjpeYlv4ED/3c0AF8H/z8vDiJsj6QkqI9pW
SHM5F4MFghVxSa1HaXYcEUUg+4RiICw2vGsjPgtZiF/q+P4c1C8XHHLXgMb1oCnKG04XAQfis/gT
WztAl8bfv7cS3yEQ04ZNCuExosXuaELKYeWw8S1u+nSDhvREywvxYCzFdK1fBRrnlfbLTUXP+vv7
a2txDfEC1/MEvJkCTbcCWE/fQygD6ntMPbOFctDseHLob/GQWBJwbvA2b33ofPosjSo67l+56bfd
u8DMMjw5VDx6lNgrOrW4MWA5vDPUov3Say8thw8nej7njQ0z4EHfNonf1JGijtRtU5ALx31Sgdp7
/rYLKyBsjBANUb7+XVxoL4liPImvIgjQCl/D/agdTnusK9hFeeQKe+Pxrs8G8QEYsnKTghYoLCfl
XphGaNrmJFRN7BAi/ednArnE1/mJNCzuiboz5PBrzeyhDUAtwHIxcfqbnOXEAyI9jhWKaHKhv3eu
XgR1KNQQMPlcuRJhUwTH+ct5Np5fQLVR1mhu+xKTEBHt+A4Y9c+kEXlfQUClPbFSr0CowisgkAth
IkQ1JJDpHjUMc/ATIVOBrXWMS7TGH5x2EqUriRckvI6BkHgzESLU+AQlu2BvAp8VjVZwVu2CnB+A
eojq4YLAyKIeotk70bZ0KdgzPeoipMSQCPEhLyGR0yYBaEO/cHPh/BQbZ0SvnoIEuPFTALrrg5AF
csRJ+r7lAY14S/YdinlHWH8yF/8JdIJy5r1pd1iTEwBwq4qIWqAgQMLC3BNhR5RKiOFPL/9KTFQn
EYWiBan+DVkkvP6ipne62Lpe/zXwP7SVWogLiFYS5RBFY0A/MDzC7/Mu8AHThbKApgthva8s3sTr
r8D/6FT4tdhAjf4OE+88s8Sh2kh0LVHDEy4p4UgQ8heODtEbRJ/g2SIj2c+MSomwPHPmgFjegegE
0CaAOoQr3ro3CHnzpV35CtPEvY+gdaYxEK6rE9lH7019/HzWyCaK8ek+dtVSO+S4PFbOuVgk4yoa
gV+qxC4JsVyDpyduLBoY5JMmBLLl7wKo9xzdCMdDfIHY+/T+FItyiAJlYLkCqs/W2TlbP6fy5gJC
nHGQRGHFflF0i0qImDsR6CgCEYU9jWnli+54RElyglOF9tw82xfjjugQKUERyd5NoC/TT23lXhYZ
MT55dBmlEQlNcRHDzs2ZQzGhEdOVzOdKClckd6tfYt6KjX+WgpYTkefZo6T5KlbwQjXEpF1FfKX0
BmbE6MHgtkzw6wv0BpSC8e1H9o4illXM3SgYf8JoEFAOXXwgEwsuAl6xb7iQeL341ARkkQDFgKmR
PxGi2ATkkGeW2QQdNLWr6zqbFlHqkyg7UP2HX73FmRHgKbBs8S40VXZ/oZL2HaL702xg/DQFGSqg
+x80Dx86yrSE3ye4GeQ58vcAucDkrzAjMYvB2uhxaU5fZE26+Urt70uPrDEytc1DHCYGpR+YY2J+
BmR9iO7oTEH2Oq+cG55KGCf5tXhvg4OOL8OFWDW0cN9YUU00JpFmBOWafkHw822oearw1uHChSmM
uViJK/WFX4mYhqHui7jw1isCJboM65BzcYjehizYHIongEKsYoW6qRt0BEDdAnwlrQhY/xMQFoDY
l4nZvUfUgPLcOGIf3PEckHIUnwQ0deIsoWVRN8ChgXJmb49FQ+Ak28MLGC8cRAFjwp2JZcaoQQY/
mvwVvkKB4m5ZXDoAhSl8mOlG8LTNTWLU7mEe8YeLdCjcdkyI+Rnyx6fhkHdiYghUotWnmGzfWzxB
tLCwTGnqNzTGWydQi+19qEfbbqQvJAI2sVoAxbbjMfbuVGBl46/xdsv5WxYigMPxle8YVuOnv/36
nm79m/s5JrAH688zNvcPZSC0+c9ixHIhs3eQDfstiw2ojxo1I3Xaga2JzsVKGz+J7AIaIFedySxT
mJPMfmXPLFwh4kUuFcCqqG2jewU97zu0+AcHCevGEoZFOFczD7o0x/9FcuKFQ67BjcwfPULM0n9+
fhY/hGz+LsTGf/wQcoaXTX4r7wjvKJETTLcB5lIBNlI5Vs68cb0FxZzKhOD+UGKBaI79L4EiCstO
SBTJCplikonoFQEwEe30D3ySo4HyfiiYqCrEvPQW4tC8cpxN409naA1FuW0s77XCinzdva+7jRiv
ntEeiwUH2nPaHLMzSzATvJsb9age22ZKwuJS8mzCvgftOf+44jkVYba3MA2r6AHJgld8pyI0+1NY
D/yJARMDgk8izhnDgE98+xJglejJGof+CEwBqEbUDMEhCur3BVT5T1Mazwm+HiFhXCxccv0I14fZ
/ECUy/vai9/fxV9Y7H/JtTC9nIpH+fit/qN34d+ts/v/xgGhygD2/1q0+Z98D8s6/Z//I7uc/92q
u/c5f34H1fk3i5yaLKczSJkmO5b1T7+DKv8bazod3XYMVnnK76Vw//A76Da7DMO0LMsxIIxUWCX3
jwV3uvZvpmqxJtRmCTAnWv8l94PCalLj38cxqzpLRA3ZMnVS8lJG5T+suEvKtlH3pJTxbqlS+iXs
HiKJyAfsbsYwZ7FyelMCJ25u3t7Bo2bsm7Gdm9N9f0MNu1ce2bEKpzTL+0v7RgRKn4zrOpUGhpru
VFhdSe4MvWVu5GVYkFfPTW+lEuRxv8nTvfVFFmdnmLWbMq+JdCMHTwCvEutgTZITfGmWQmRvZvAg
jE+dahA03JLYqIBmzyEhqtc/HEhQe8Zb2bTd/FZabq0k0zhX7mRxe7GiqnNWauMM+9QoRJoQsmTo
xgeEvUtyIMDBoTz8Xn3JgvPYk9KWVBRpQ/i9yeSXthmT+Nm7vFgueNNSryhIKJndHnAsPi6jvZyQ
MfqlfnaJpvlNYulBHZcAeuXg2ZZmaBVVG7xKeUkupQg2MtgL4a4hX/eNcPX9p9MqmzvMd+6+LWxB
JugE2u2leJCVyW5sOSJ/mgSPhdaMHBkmfe1qRFD6YaHdHh1Zf+7HuGmrxVMiA0vuXEmdBO1ZxpPw
0fRBYyqx3yp6oGlgOIlZBOq9zqY95PKOt7fK20S55DnZ/RQ5lPYj4/lSfFJRb56yGYepiX+HRefe
3twT67jvYC+6XUbNKFH1GvbU+1y52Br0CTKTTEhBk+KoXFCeu2HxEC31z7rQyWoKd35gdK9dpf6y
OP8xTLR6cXu8xvuLjoubZcSQxrpFpeie2cQjuScKRbE6XLD5kVXoDJ3KvQ8c53wrtAdPjmcePODy
fmo8vNW75mtGPdGLvPTuNihw95S3OcwRgwuZfLNOf3rFi3QNlWo/xnKrDWOz0b1GJrmaylIlpZW0
oWziFqg0h/S66fCq68ngcuun5LC3ebTBwKfbZJTOy9uggmzuVt4OXRyXg5uJXZk+Et/eWzdPrn/U
mmztV73CK1Nj+yZdP9GUifRUnKmtY+hCYhlWWqv7+4tKEEp+1cl1V+Gr3peD/mUvm/Q+jSE0cNX7
C86CSt7WF4uVW2RkdSXV0kiqiBs9IQNJq7LaRrY6KCzIlMUaWr+/35HTEytPN3Ove6WjGOJFVysd
97LvMv/1VFmikyhRbT0JE+myzHvBgOkm7X3vK8kt7POaJTqklAjznFW11+riyp0NOrt/EqYqJaNr
o5LZoH5t1bqGPrfWVa/Jj4oUZ9FVJgX73rgfXhnzJ6mtAqdsWKlXEzDQKmbo3PqtXZcsKbNejAyF
tpFLjXEEdsc+UYfNo1o/kWwipXHQPl8WfCKXedvk3/vnVlLaXSPbdKjHR7bvWL3V7b3mnklefckN
UipCdLHIWg0DYHW/ksPiTjIWQxo3JUFwN0gIY+t+GcTpQqyTKTLta39vH26fEXFB5nivg9aCDAfN
rCDhBuErIBEPSZkU9qGEBD1KLyaoul4PS9J4u2VzX5dPZ1zfev/VPyHIrBWyIGj78HFXv6GvpsHd
1qweo14F6W2z6/iCu+16tb2Xbbz8HsG1GQlx5EJbNdIz8e7mhfEy17eKoX/0TTzvGJkHV6l9hU8m
z9c0ZsxrIYopcnjWH+RjIz1B7GovE9YOdEzLAF8s4xT3Ng1NWkuPdE2L5iW18LQk4RPWaS9uM9rr
peD5qhw7bLXXUrn1r8H9dWcpyV3+uqj0HYV8Kh5JaAg+unVTucoPT/3SDhqlW6U3mTlg9ejdJOl0
Hzr1sQFp/qIr8JUafePfYEjwpbr2nxBUh1InpWFjk3g5TpiwXJKSzAldoDqolA4fwySXT5lp6aNU
IylAenF8fQ9ZnnE3biQLWPX9S5tn9X17J3EfCTQIiraTH7N4WvCekvZuzxKG2rlDOJgoSqBmUBTt
bcmVX4Q3VeqlXpRPRZ1BuOdD7ln5dpM6gX7J28Wjgw49buDy09OSYV5JWRTEkpektEMYIi8uWXss
WNPSNOhSBHh10ktEntXO7yz5M7lYm+v+KU/KZyxPKslayGRCHDhqK0VSDmd38TBnN3vPsthXve17
aIHivdl4e+2OEdcrW6266ZGVPDZ7JcZEI+ANAveB0fe+Xcmxf6t1UjZeKFNlaOQYaBLm86+6HJhm
B1QmOeX0JnXoXfbMfUPJ6nkM6KfzAJaLmFwppAHKM8kKJInZJ7k1WXBUPMPbLa7JHavqQwetrsiK
6Gnk15x0ab96ZyJTemL9iz0h6Y5uzbS82Nw0aLDhCWvol/2nBQHGwNGbJ8+vjZxd49FdSXzNapOZ
aV+0sLgvlOK2d+9V18N93WKNm9edYfRMpKGrmassEZNsbQo5u04yDH3XXOJvGerc0fWSOIRtP8xU
C0pYX9aaXUzkW3uZ1Ybs3+VZbmbPg66tHh1rTqpOVcLEYLQvnz2LynNocDVI/AZX2H3z3A517ZWu
9T6dYBBfYdrFFL7VdzL03G/3UWueyPkDfQRTlEFX3YpQKtpq2BQyFC/Pa7Ks6OcDqVCDsqq7YdVf
jbCw8mwpqwnR9KrZflv47OuWlcx5/zrEZGfxjBwXPKkv7q6m5E3klOQ+uBZJvX0UxgKuKYMUzySv
YV4ye2XxdZMBaNj7Osgul2yi69p1mmhdDlXuxoHT5WDfRkXc59uyw0tf9/vBM5Gw1zUtmedyMn2S
7Ir0lRXhFZVxH7y/lqmMpCSLJYEP+TGtSAc2VRlu4AUndonsSqpr7rVnYJsMWs4rdsZN08URT/3d
/+Ycen/SH1ogGxrNJxfKPqj3yMreq3qUkeF1mljHVvD03ir56UkynGCGXqwuatF6mZTIYWVq/kO7
5qxyKHlSENgSOnfyxuOVlOOgyO2DCuHuAyZqoFIJ1dg/Gj2E0FGfWqknX1RjkMfEa0lpumNeuYeY
eFSWFzLhkZKhLysIvcW8S4pnL/0BMQPpDCAJT42w6uOB+cDo1Wo4wJxHxvAtXUGga5bJSSyGl5nm
DfPeiVTn3oxNzdnkBYsyKiu66vthrHfQ5T9AdfaPzwra4rRTw0y6r1NGLfeimSwCUlWoGCqYjBSA
tasDk6ZlbG2VNMSxzmJo/bXLza1im5B7PbymBrXYsyT6tocXtiwAcgxzVcetGZV31hYz7Q+u1w/H
+Ca1JLT9eZAp2SR9dX6Wkj+s928Yh33BZFayPIXRnGRs3lO9kS6S1UfxLXjsSRYhvRTZbRVieLQH
S4c1eIfIQ6t5mU1qykymMxrKWS5v5CrKSViRquQ+1+AdMi+3ULFWTXZIbHAxO57WCkCXrr4mr/w2
ImPhSCQn3seW9zTBqJ632b1uBmlOguu8HMAtFkIYP8htOAGlbZ2Yg9KBn61PovYmEdhieFBlA+e0
xIwm1ZT8sC9azQR4u1Iz8zWnKxLHS4oEt+tJhJbC4hjVTIb75GRCGeNC7GUowCQk5yHjvA/LHzw6
LOFOrlB0HnOyglxMeACdedNVXgc4r78yz2wfvkwupEuj+f0oleKBIrFE17ADMXDqmRq4TYZwKt2P
HcerLg+YftsB2WoIbqZcmkIgSwedHItTO6JUCsBDEepR28Qy9Sx0ucKZTD4/EOxKGzxe5cloT1el
co0W4nxm7T0zDdnBEYJHpbxAUnW4XwEamY8VVzSwAWxsgX6JPEwvtvuKC9dRX9O7CfmB0oqkUF6S
pd+tukgd7I29fWV+BrW1YlYfVWMSB/hYWzJ5bkggMYB5r8smJQQUFmt99poavAygTglwrJunJdDk
JCZVQ3NjQVmOJJtuoKuxKxdOSGanWZ6R5a6A74+U6mZ7/b5dtcX1fpECaAJZFYXHwqz76J6mBEjm
N+bneQVTqDOiEZXwVUA8yxxQPuXcopCTmV7nw1r9qTSS2ujbTO0gwGdJvloPm1ZhjNagaQXhKVj4
9CQ6+tFGJMbwu74gFRCIJXObHo9BrkRJTQJmIKGyVZPgpRpeUdlEJ7XjRL+S1F4l6FLMuGMelJiM
7UjBaJAcopAgjEM/7lgF1xLX9iORXSlpvN7p2oAU1Cp2YDeBLSmQkk1RO5+q3i+sgmDNR0WkZ8VM
gvw9l1V+TT7evEO5mbIm2bgPX6ay7qEyIsNPj8xK9TPBUHSaG8uzjW55759HZ58oPnzyBYbonmra
6fXjoobKs0j9BDpcj6dl41WQOMtN991kAERP/b6QqnQplZLpFUn+ZXZMuGpmxy+bfB4xlGiOzMKv
UidoLP4wY/sVWLf6405mIPdujrtaPVyNYkqOFmjXPYjD955215KgztVt0br2tjZNMSL0rtaV4Jnd
i+WLKvHdubxVpRSaQNeJJapYQYBz1QHtKvse6A/SA3Dnj9RM3eypNkS0Mn/Xr/1AEE0H+cPq3Sz9
xdhD2eiG17ZSo/teO5Ec0IweWfxTlGZkCjWzihaiCofHV4V4nAq+zbjYr+OL048d83msyHcCs2L6
m+TSoe8U3MDPHG5HqMxgrU2HumSYHtmXGEzMx0StUmZoXfbVlpI2Igeyf1ME/4ohLbqbkwxUSUq8
q2TKA0z03jVV8GVSUqmDC/O8uckIr77mbU3Km/sz8/Viz3qU9Ab2alpmkMOBCYVqTw8n6pdYvFtr
Wi5TSNAPE7btuPCtCgbmx15f3C438howzOTWI8wyyw73mYrBcY+D5OkQLG/NdEWxvexeNT45Fv29
qX8oDQkNUyOVwuu1qbx9etdJhd12ftq+sIoNeDNgtW0f2UdCp6yuWzt/ehlR05LbJ3g7JNMt6Fvk
LoBXzdvr8dTeawT3sGBxSBpsagqRAr1BOSTVrL6M7SbiAdOz33l+wsfsNg7eveTiPfWPW/z5eMIY
C80dmdvw0Owv5zI/tN1P3C4c/aOo5x25nLvtKxvm60e72NsTxYGGm6HQ/CwvTDbj76L/VeHs1is4
qFOcKkVMuiDsCmkcY608TZbtxhefzD2kDNpdzZFcfEjV4d59vMq7m4DIPB6ra91hBQ9qFjHhPLwt
/xdL57XbOJoF4SciwBxuRVJUjpYt+4aw7DZzznz6/TjYi8ECsz0tifzDOVV1qgh+xUefuJwN9tNr
OXj280fYbVvBsdKnEL0BT9DzQ4pamNX3E3f1beLMTlTgBrpyWzRo5P+FGtQNXWjAfsqLtyD5yPx7
J6lOTY6YMjTfgfWMzaNWbMzoPfH/fOEnCDgo5Y8B7MbQuxXWozZbBdPMbT14i4/8tE6tFlfMl8/H
5jzvovrQxp0wXEv4K9WdVddqd5q5GcKnmn+kxu1I2ArOl5G6z4mN9LtVmFurPJVW5fC+lClhvNYO
nb4yjE1obIwQL3gTTtE/TfgpBLjwxtwXtzTJVkH8JIyOyAiftk5ZtSTTSutUPTbk7XTc6ZvY38/x
W5S8Y7C56gZ1tRZL7GnISe6V7yxIbaEJSTn/68VDPeL2Ym1H/SZVjVOVYEb+d6XsOmXN9T6Sl6Dt
Gi1ZmUFjC2Xk1qUXkPFew9hqyK66i7E4DVkUUaQvTl9B9103KMiQpg7S1bROCclMCvvYbCgq9kF0
VMdvc4mF/I3kc4vZdCzhhSKvcQvVW7vmiMn3fZeu1JFOomR6aPhuNSSi1qsfUnJiE3vQWxcUJ36M
gErLZv4MJRLGpNVE7oEZQf5OV03F2DChHGOWKH3Xks80OPjpy48uGTUSmPSqrF7GSAqu5yuEE+5n
+UmA6qrXT1NJbvNeKjia5nXZvMTsoBuumpxK4AX/6qPslfjKs7qdMPrSbE5H4CJFuASNti1JXdcV
e5R3grYXEcsOHFyrUrbFaj/2Tz8hKIPf6RA/rZCRvbIyD9/x1Ww89eSLkIZU9YrgnwbMIwp/wkT+
q37plH2JnVOwt9RfSf2Nscmnn10ZlhczXTA7ab+OYJAGjOB/cc+Wy24bdOa1GlKnru9JN7nY8Npa
eOaoGIRbOfzh6r3zB5My+dwEd1rziiygeoxWNK4mhYqvClvs0m29+uqVrdyeBX1H7isLyDxlGQWg
9i2SXC7HnEKM64ymXVqeGW/7jEHnGJQy0jkYLz6zwlpXrYNC8tT+wZ/JgrM0EtGHI6nLzY4BIBc/
w2SMwO/9ASiSm0yL+rXCb7SqcrUUVr1I2sOblT0E48ZniNbJYNRJ+DJKbSVQ5pEvYJv5j1zdJWaF
smtByT6aF6O4NcpDYaKpo9yGh7GqZJMnjE2XHxaejsYmwA3VWBvZm+y/NwyXjf+sdi/IjtC4DQoQ
yWmJFAw/BOWWq7f/2sDO0dM/kudJcSqji9Zf6/IwWofCOFvCuzhRq/+rjKukXtpuO034u9sWxrSm
3YXXtKFM9R9pdcybnQBuvTf0RzKdk3TD5w2ZKymO5m9qBd41oJzXd+X8DJLrLJ/87DTEGEiehhwj
cApRGNcq4wg7iMOnjvuosCHrd8i+e7ncT3JFVpEn585gOiMMouRxAEYY+PLRpka5PVYrxYRUVw+S
f7Rq/tutNp26fC8ka0O91bKwNpmVbdE7RN9ddcn0fcnjU6VrkXnaSmuPFtG61tEqj1l5SapTi4VF
eBW7W4o1juTxi/TpkWekPF6E6LNltCL+iStG/Pqriilref3QwIYCzmFpPTJ+JX+XwWfXXzloJtJg
zFMfP7NoP0+3Sv1oyoNQbId2LSG7n7dx+NCHQ8El1gNNZf8M/NmtO2cM5h6ZfJSQEvhXtfwuNMXu
NU57jtfAosjDmBrYaT/P91II7jlPu6l+K6x9OJAtopZoCUXi9V4So4xB+U+ftymbOspXwnQn8oWK
1NdOGaEJuieJDthGgu1RsW8DHHWR6LbwFFvM7eXklUvYKzp8e4tUBrfSTmpyybL3qU8IZXYJ2fa7
czaaqxHBc6bHTj79G4KPLjir+T2TCEkKQPM7Gi8P2NIoHRo/HmMWBqseqCNHgdDzo+Lo0yzWKqeD
J0KUE2cU3ZToICm3xRxeEb4iJvMomonkttPxo0t2WXDUq59qfMzNWxp5eXJucOkP4BY7jldNWwUh
x82gbMrpN8GhLf9Rg7co+2hDRqpYOK2Fw1x1Yo8AwxfBxieTEjuX8ZwBHsYjjgHJkUtZGdasHweY
dwhaAMc9T11LDkq9LaOHtEwQWN9de8OmNsJrKtwZ8437iyfTEgSa3Xkr8zDZMllp4c7sj8SC5aWb
RT+DRM0DbmdNr7ZklpX7mXtzqh4mRqfD2aQa5yfxChaH1v6eMqYltMulmAU7ddoRej8Nr4wrh/Vb
PLn7YpFDXPcwIG9SMjE/NOWfFHiWsBsRrdWuAd0vrY32T6NjldpTm7yNSkva1nPe1829s95Vwy1K
tuPQrPzJ86Uzmy7INoq58cVtMX335iaVDxr0rbnu5pdPnSn8pOaZMEdVJ0QFSMmzxBUrXJt+JBr/
dj83np+7oXAOSq4x/KcE/tI7ufEgalTscnpivSrAfjVR7Z/+lNpE+on9g+M0tV5z8og1YrXY3IaX
616rHQcKk7TjX/Rr7NapqYYIx1uu1yS/U28o4msYd+RzDywI0TNlvmyIeCQjAiZ6lO4UOOpMAhTh
IdFDLgOWEq0/bWQA7E9OisFWT+wYLoXVQGGtYu7SH2t1Sy60kOmE9nV2TeClNKl2msMuhbVdlQcr
JobbtPlzvC9DRhzXX7CM5efacr9NhhU3s2h+67UAnXU3/AOteRJ7M4Uz9m/GVzKuKoOvJSMOy356
4TE0LL/ymoXrXFpbBfhFkzladhtGt5YOKiiP5OG9VI2omoWPafjueS0B3Vq54faL+0tXwg3hcE+I
Sau7TbMehkc2OnrzIzJPic+G6DIFAwkCnDZN16FciyLXTvRPM46k89ia7kEOsooV/y0tNoTI09+m
ohfV1CFciAIpwM3fHK6D0WtZUDKNYci5hgkSg7aaqzTPPn5wFBO5M8El1j4ptw5bVh4cVfJARghx
L4JtR2BHR/0GiNYdRUq60ImYgpm3/nw0EVaortGQQ3i0REzukR734Q7WpSO0FRUWskP+rrw64pzu
AExVxPvIx1DwUv1spNdg2DYYpiduVtHIVQ8hP3bjcUw+a8NYhepG7DdN7wLbY8Z9iYkUI/rSqclB
3eH2Xm+nlIP+XmqvLPrQ61tRXMR504duIbqKuSvGLV9EL7wJbyntNlMpyEDa95KmsNgVXeqY/Vsn
bBrtBP2AdTQ6TMCqOP4ckkvc3DEP5iPpzMjh3fc44kWO0nkq+0ClOL4pxneDGWl2SMJ1BC8pZ0Qd
Onm3jZGfMcaZDtZKoaMf5vM4fmQpIcffmvITll8trGCC9qRD2sQQeHip9UPTHFLZkf+U+R7r72IB
WyUC38R/lWirAHjqm15hYXxL04dfnsz2QHoiM1+MgigHnbImPpjtLZrPvfovjhwmUkLcc3pXl+6q
9BvH96g7mlhj+rGHJswxC5RbFe2FM4XH9uAvedqfpbCb4wNBMWnk+rNXD5d5+GsGHAQZLA3iZGXh
ZUW4QOaO1F3Fvoi+XRkSV6H1fpdKwstXLdKj8Z3WTRb3fb4rGT7OI5Bpgb82QPgnhu8j/zMoH7NG
mh2SMlV8hojfNE5ZFD5Ks9XjbTifyNMoaM8iaRdAx1ofbXywkL8adqydzaFH4hY6mfS0SkIYn2N2
aEYqng05F5kqsZV/DE7ISHhvi6cizNStX5Xisc7FHHvtcxU/A+HQzvQpyZ9iHUvxMk7rvtuBVfiV
PVobrLmDBZ0PUFkOKIMi3AX4XcEhUuinNum4TgdP7g4+uPD81Rk8I07P3Hoo4sWUjhFLptwu9Vej
YI69p1UB15/PHbKyiXu9bytiMuwOGZwBP7HW23UzHindtTvRa5OEmSnDcDWNlKxSRLq1CuLafXQ4
dIH6jmLiFCEKUP9fRidQx288cCzp5YBtuC8FR0Y6q1ancqAzLv+NCL30hENMusjymxweC/VtKLzA
WKvqLlD3yc4f3zTu+EwkM+LapKcQJi/QUU+9WzrTTdEube9m8JdB8OSxtpKHzwnwOB4uiXbqUiiz
Bj2bTHp9iv1ZDH5U3JIQSWZ6TnL8z9oAc23mPIVVJ3+2oW9/adFjojVmmNiyq8IV2n1lHlKLLp2f
pXB31AmYPBVxjihpfnL+g2B7L8bAuGgxhCJbkWXClW130M3qr6+Ldpwy6ijv5orwkk0dXMLiyMtS
g808OXP4JuQQrT3XzL9OQFiKmniqz2Szr6rejbB/LZDu2UVKTZySdreZ7FcDINoz6NjEHyR8Kvip
LxVts0mtR9bgJapBe/KPX/3Ts3fqkaK4ldpRjPat8FyBi0O6Hxfgehczrp4xPSRQ8E2/NKr2NF+z
gRI8/BO5BMaidlMiyq0e3Fa/FOaBW3Q0P+f2MjenXHxYynbxp82gVMXkUmH5gfRzoj5d49tb/QRg
TBAbtpoB7/fffVfBQgPGA3G240fuH7XxrpWfWuuGHegR3Vd8ycgj7yc3E34bBv8nOXaM6QCRtyyd
GtGrsU8NED75snRA2QjRisTZepaxZheDsUpI3kRNV+2U+FNML+bgysNL819EQAAC5w6256tGFTyC
P3B4vBn5l1ydeuclQ2NpLh3y+Kx8VxM8Qz9M44EUIhlgpfmcpq35EIWDKJNl41FCU4mW6nY232bJ
LYrvWiP06DseCAtluBM9t7TtcGQPrgE1RlmXKz5A860d60qoeL6bVt/J/bVs/+LmTzHuIpByj1zG
hF01atqNfD+HH0X0Lg2/E6+i4QZGskqUaFJ/N/K2hFkYeRQbSXo3588ZAIwqwpE0EOPsU0BUWF2D
9KNkHRQy/rCyM5M99V8BDT0IFEY0kSY8F1xMVZH8BoUbThLxmbMbTG/sDsn3WmIpZoVdzxZZmKjf
FDza8pkufGvnNZsnpIgxLqnO7F54n4wPwcIr4eXX62zamMabFr1H6ZHI1IL0pnyfKu9hczWyr7Km
299r+sbEDM/fmObnpIPndk7N+Sn5gBrAdPLdFGi+xauorcn+nuXXlDINypmngt7Io805ShHpM+Zm
rVpjw5FFRuoqyki2bgeOogvMrswdINn0DaX8MNQvbUo3PFJx3JXlTqPi6J1hJtx9E0nEUJkbsqD0
9ANwbdLepPlQl7tS2GuR7raQF3211Fy6vAaRZL9KP2An47pJnQZFVOcOxS4gzS0jU2oJjkQ7tAJw
j7Q3pT4OPnh/ybdFV4xAV1hXf2K8q7stEjG58oz01Qv/pgE59XgLkoBrAklTjAy3f8QC6M/0pXGp
lCcl8OpyQ/kKFBRXHg7+Xt0AQUPUGeWOzqGSz77sGdq/RvkUs3teH1PCpidXQkseO/rwUyev1sdS
NTzTP+pshdrWZGc8ABCKj7jaUJYK1qaZrrl/HbJNEz7TaR/o6zD+tkpGPEJPGtZnczz6KSlebwRu
Ir2WZZyFZ+ByNhIG7DTazZ+uOzhEWLob+Psuq5CjHUb0yQrBrV4qS04KoQNzTeiNV3c7qffA5UQw
SN/Jc/Jr17OxLrqtX1xN/VGIe0y6VUe4VVDtzZcSG06YqmvSe1YC0x06a9DaFca+Co9aIG4yg7kr
5TNPH1h1AiGTDDu9LVIpgdJGWg5xPHmNyanNnTjgssc1PO9zzpEk/2Bhk9zADyXl2Nr06SOc7xaZ
Ut1Kr/aNcv57F83PmKtFWTDR9qKO7lhvahrlrAKaB/rCmFh9ryZlLaT4ePigkvNXarw0A7mxdNWt
S1sBMvb3wXdjOtktq7OxDuP4TtoKadyy449XNfjXIQIbgpWmKHxlPoSNOiTQEcrZ4HEyARlqFNUT
R2F7Zz7brgk5m+/Mvztq9bOYgRrJWkeHPFjOosq1VAEUdTHNNeyp4QqHViEtZSXAhI1k/ikAENus
9BT1UOlrVIlm+UipwvzKt1uD4KlAd0dGYxpIhcg1UStr1IBIWCjWEsVbXEMN3rs7ome/GvIvlir2
2B6JNwQPQEXUv6XL5oZaaDGEF/RDN1EUrVvpUk73QMTq9FWJG9+iqihB9rsaGRy9v7xWjJUUbwZF
x9l6tuv80tH3iy9heO+zY7qAAHqKGO5NIj0wZJ3acMWOGppcOPjVtDgchJmtjV/RiN6whHaIPywm
/WoZg20G3elAsIBH1ZHpJ6nBPxaLL9HYN9KxWS70lmrX/9Csc6U2rlnEh4IotO++Ppbdk0el9+D4
6k6eGcI1b2n5tNQNnNiq79gddtS2a6X713ZQcdNTJekzcAXaID6+x8wUif6wH9TfWbh39dnUvrXE
jaZ/QWgC7vyqTA3N3S2zXpnwbdTY+NT0Ggw7CNO26rDRV7d6j6MET9QCv6bbdjV/O7hYOvrA1j3I
l/onjfdkeATAtxaZP/LbJF95DFXqWpJd0ab3ZM6B5UvfAksiTyu7Le8KREziYlzqTTNe8co6pgOp
N/O4jmK7aA5dvOWVGdEtqE6NfBSDJyTAEG1AW9tyl0t2W+8DeoO+3qv5OrMxbadbZZiWipGGnYtx
CTEIku0Y+3bRI11QkVNN9zF4BT5EdQV/K5CDm/L8SKwBrIoEp0s7rP2xFsouPeIzksoT0hcFgbkX
QOYoEDC8sFZ6/6hc1etwYPKKjYqhrzcge/EG66pMbyqZb1qNFY90EwEv0uhXzoD/BgLbD6B7pXxC
FgsCMneLvOtT/U4XUwXue8Um7NUkg5xJmYIkxDneqxg/xhtfOJjak4Anoovf4ze1vITTx3L69MlD
LvYqLr9i5kXGk/C81Zgwj9QnrIAKUezbuAYNr66lo4JWeQamwOXi7uS787TTfQa/Re4Q41MfiZPz
+oayXDMZXAci9MPtYNCnr0iegdauz5bs5uU2ScDYb8X4pgp/vnL3/XdlOij6Tu+QSv5N7VEqfnTs
LSWG/gZglI80/fN1KMPTP4aqrAuQAwCcpR3pKakxSOgto88of+UKh13/DxkoIzsRcmAPOoNvXriy
F8VXC4QlzLDD7UInZ1Chyf9Ajqj1BZVwSjR3TMoN8252YNwjUjgE1BIXEX5O8lrxRMBoqhFXAa6T
kydiB5Cg5Ltvcv8naIjsfVTieVKuYya4DUul4nbXliEE/6Lpr8WCPdOwRcLOajjU8JsEgCNaYDDL
XqA7Zg6CcpPh632cpg+VfFwpX9UmLEv5R+gy1C158M86v2njc67Pfrs2kSEo0q+M2EmoNkDCOQd7
3G4b9Y3kIECKq4hMMIT2kQjmEYza42R0WsA/O0RTChBAIO2FG9lBu7gazyYlMn5M5ZDZnUgUB3xM
b1HS58eo2HT+fiyO6SLQaNBOBCat2t3s3vGx8oLKzZiXGX6tfyMzOVLLeQkEG0MldM88dXzUUoMn
5pde+REFsk9ahST4i5y5nKLdt8kV1gP917K/SurCLRrZaQDIZuEldc/WuFHx1jQjoSvOC3kConET
mCST1pL5rtPVKz2llOYpvMC2PCS6p9givLaMcRsbRNK3FRlb5Vuae8VFp1AhkVAqciqMBTBmLGNo
NoL/L9KOQbRFGM+KkJCddns0v6vMuFiomFmp/Z2jduTKkqyzyab1SWbRQNovJNZ2S5SpZRPxnTOD
xMen9xIWvoGMI0kkXyO9GYMD51ihrozCVTirom0pHBIEHTiQEOd4JNdQF7BrtuxAXgutvDIZoYGe
JyCvoWwYhZi1dh+dhswuxObu5IXbLN+Cp3hManXNPqRlUn7U+rUozURUSx1+MZIEGDoSdQPjaXLs
BB96Ti3DF5dAT0hDX0lwfqEWkfRE/Zx1jlErdkuvG3DVCOgKY7QlSl3vqhwvQBErsOAtk76aRFqD
NKLD2EjGK1X/+cMtKQ+l6qnFV2mIa3U8darrR8SeHocBTdBtAUzEzNq2Ga11HAMiPersmeULgLOu
63VPs5R9dMZvZ/yU/UuUcbI5onK0C2HXMM1spA5PERTHEVzD5piOHdPpEgzQEW/oLAGWbfSjhu9Z
d7199PFVZSIh8SQncil1Zpo8PdmlCtcbXi0DpXQLBmveWwU7A2ND05NduRVM4L2c265lwllRGD+D
sMiEnwSWF3UWB65FagcvQet42yGsJ//SaF2wHtVcjNQ8hK3QRsgROH87O1rekMF0HbN+56ps3Qk6
RYLnLqV7HoGt7zS49nqjSscgO8F3AFb3NAt8qG1RL0HWyQA8KiW/0T6jm2Ey6gn80TAgiP57FQA6
zm4SXYmpxERkcGQGGCKqPTHyrHYtcxWigxgOmWoB514CwM7ZC40VCt2+OJGxBwlykD8rasQQ7aOB
jj59dbHL441ih+vAk6xPkAKI8zc//RHH6DAGyCLyG7l9IF92FGzb+wT1TXHLNWlex4lxOUY6FoM8
SfrV2/fY4/RtT3W1ojDgfFYtAKN1iW9OoL2q4MYfptryX5VAiuhZst7JaqNM59AQ975Kd1reKx/j
YpFrHmN30AdxXdZeijAkHihIIrcXu3XZ1tiJP8lONxrQQPHS0oWTWZkNDohx9lqmkeOvqrcRX6wM
tkadO0vsfXRuEGyToOsVCOvrOaQrYkXwpWr+0cHRp4mfpqpc9ralPAr/Tw0U1PebwTp208KKcbBk
ncY6cEzTC/8Gg9zrVTJ7qk48DzDm4AGtLThP+O//F4z8jiYo3upeOtz/u1AhG/ONJfyUrLNi/FFK
dRVIO4KHS2sbsIi7v1DFdwWq40yLjiM6H2Rb1RGXSfLn8aj7lowHUkg0awFTjbzgYhMwrRoPs511
JMLQx8vClxbvDMvm99CB9XfL4thOuQCiWxQek/lM1ifE8zNL/4FjOwJyjSUQK8eJqlHPSn+VLiJ1
BOgX+kQLFUmgeFkcopjt7aD4o4sdIRqWC2UA07Yb3PM2Frsh7Y9ZbK3K4McQde7XbbZJEbj6iG5c
oULj9s8MNjCjHhWXNu1H+m5WU8HCpegiotzBRGb6j6tDWZPA1Tqxtp1BygSCsQXG/VNmgdqXAQ0e
kppjmbtFopkizBoNOLf16AQgrcws9+9SW2LRiF+PJdtj8T2UH6hbVkp4EihRDK5BnB3diU6MKeZh
E3LN6CWoKVM2iNMdwaD9BY2csSsJnp18jaavqviVGV/pxi9dfKsZUwLRNxy9PlG1+fktgiftEQUs
4JuuQAbQ2Yn5dyBs2gblcXQg2bbN/nrpc0JxnAW+jdAM0PqvYQngeGJ31VdACwOcJYtPlZ+nzXsU
rMgTFZ4wAn5AO2XF4DAm3wOYTNp/aL9T9SH3EaZi28Eup9NQvusKMrXGhMP5ZUSptjwthNk/DqhP
eNcVVgIi6hBHzT4JS4w81TGMt3FD0JR6F/KnHO3mVkfS26zMFApPQyJ1GzmXl9QHZmCA4W2cz9Lu
WoznBRGWI+Sq3Dla8C73MWTHT599GxAQY1A6QkqGB7HoNPUJOIStTp+YkkXTUdbeZv+llOd0ui9/
tSV8mSAMOXKg0SShjINPCG9WGTsTTZ20RVK1SvUbXYI60r06srJHHalLTxV6HYo0Cf7G6PMFU6tv
pTXSPJqNTN5xAWxbJCAaCFHa7axmM4oOEuFa8V2FIwqFQdF+1T4AHdRREd4Js53lTQ1EsOAdE3Tw
mKxzECxBjZjEehj5+xIFlMVuzCDGJvGIy0TUDi9FSbwVBLtiJAVJM7JVT9zl2wE63totPyU01hkk
Rx5+d6gavxoY6lls7VT57VCIGeHXTCc+9XhK+B/zE/KwST4k3i+DRgi005AGZy8IBZz8mgGBucUm
Li3ORdvYdXPqx9dEO016K/2Rwjd1uQzDY81QeVbBROVwllAL0+QCEWXynv+qH396JCdLI5SWeE5x
LwT6Zbm6tf70hTxOhSFPhldSvwfFpSFTt7fV5DcUKDni93C+0etL4edY31MkSwt80WU3OEmBaSPG
gFYtk+TTZK1TtPYbwx1g63b0cHDZQrhOuMQbjgTu1qrHoHX40Wqc/PguAKzo1yRgyw7jtsitFtRW
WDihLjgWiHlLJLhqcwvkawOlKXEy9w8Ytno+MOyHAlbYvIArNSoCduKgdqDvNa1kDogKKiuiOXNN
YpVMBK+e0JykkhP9qjLMW46I4dtvkygsmeykdeKxEyXA51B7wMWL5n4qKTSzUy28VZNos978cZcz
Wa8c2+nsUys2T1G8iMI5p/nL1Z2R7jom0lXr3BMxFWGYS/jSrNhFtW2BeGBzVzHOvPxK+I8Fa8Ih
IIIlzZg2YrppRD0u/8nZvRbX/mcl3FBGGTzncbolLaYHxptirHXky1AOwB2Rua+qky5u8ayk+swd
JPeywZEhUofM9366L+ejmnlLbxdajEMzshPty/hiqE46eUbRuYyCgr3thWpbZZ6M/UBzpBCqyluC
qXSO2oJ9J43APx+Gfo60u4FkNUlk24/eCZTtImIcgSQvgYmpJDRiYEMQLTUUurMx+UpQqZAuU0Xb
dNlYTyk6BY7pVmTkMVlmR+teWVvmIZBeQvjbyvfIoL25xPGXwKBc1kYgCsQ65ZhggBzEAdBe9Rki
4OGICDBMYRKcqTooXo34Pq/D0ARNe342tL2U78G4Fw5jpEBilaHFAvMgoo9dsi1ASsq9kB7q3jOy
dQKDnNS/dIGs+NhiuUc/TImF4bqzzpKGCC6mCLX74mZqWDljj5wDf4iU2Q6js5a6a/PNZIV4Jn4M
EEzmWxi/xeOhHW+Fvsn0A8gRPNOI3Aypi7VlGCe65diKy9eYfz9n+EV2EekOm0SlY48PbbPpZlIq
J5fvgt6+cXnbPE8sZKyt8CqBssdd279TxS+BZBp2CRTCSQ+CztlhTSkYMAX8JNu6mWESCc7D+QAf
K2AF4DNWwisYGUkjMhS1Iw1QT+nSkiCGu0O9b7S9xQGiMTX1zVwZg7i7LkNNJwBrmMPKrNEnrkcJ
dHv+89FEDUh1bjXbq251OhzkEeV9iE58xXjdb+LxX3OVJI0iXcVx4JgUf7G16DmS0ZXl9WRMQIhs
5mo3w67QjUExobO6zzpU6HA0gPSljKAgNiXpBrnBakDECsE10F6SEQodKwlffvWa9M+pxIs/6VzD
x7OkAWxDRPOeUPGVYcNYBlSwQRc5gw4xhLkSpf3E8p20caNW6qrvfw2R0aYDhyujN2zcfqOTWu9V
1Ce4SE5uOd6tiQ4gP+nRdoJ9lT5T6jNoa4XOY6ZK7ABYhXMoK1yD6zA7MDSmyI+EZmi+Kf1vzAmj
lbul5dPT/QgQMaDBVCKk7RXdfQPEzPtHZBcmX+Q5r2brOCkgyHrqRMxrjf1HIHk1FeE9GJdps1UR
/TTkhagVsXCO5erxHuc/F4pu6SvKmfqHggSXj7aHzxY/pWaXFRerfi4FV/nLEddGn7FBk23S++Vs
+QWGH4lAiaA1xkFb1SXtCEx5ECMsqxiEYOvR3qEmEpuvxSYpNLxXlHjcQyi6XE3bIuFpmXMbd40f
2hLFbO1fYgHSArMQmRGel+rjAcrIJ5oBpTuhBF8u8AWytl8GLIlYxTjdstSaQ62/6hQhv/ypJJDj
W+iuob+xDLrUm77y7t5kJxFp6lDcYrRXKRr+hoMTYspWQvAeDGLC8EBODFDrbSGOTJOJBsTmyqUw
EB/Sfhgt6quXPNlaasv6osTJzEPVVV6TcDlSmkXlGvmLiBDC8hV0SyDdyzHXPCoZWg2Uc5l/dtjM
kraxzN9I3IX51W+/Jtj2HCH/sk8sE2UQLRJe8enPFGGcD02l3vFpXU+8xzVoxbRCP6AoblC6WnRZ
3EiG2Rnkx9ijmYBZW47TGQSobRZhCB371H5FMB6jHc27hfAu/PeSBSFMqKdKeFV+O9sGFZ07gvrA
IYTdbij/qoJX5YjhVjUuI+oeje80vHXoR6x3NmyTf9P7VMotKt9AqRgDMgQOsJRR1Es+vskcfWH7
MNXvb7yFeL+q+s44th0of4uDSxTjYKqcsFCraFKbECJ6aGwYJNwtm2saLlpkUQL9UyFHH0H31SIl
0UceKOJzi5+Tdvg9+T/Q+HN/qbNjW7pp85fnv52Pw3CJ3L57mdZWprqlfpMa1W6/c87grcKu+IiQ
3DMc+k+ChCr9wDVM0BW2A8tLeHLmVFjQd5tYOcXFumr/xcNuKE40lcqBWoG79VfRoUCv9XL77fvq
PIr3hf3HxqcKYBlADYcrBKZoVbbuI8rVM3eoERlqu4STROX/J6DUZA8tYg1ApnIbbDr9qQXfi4fp
wAa2IgAFpn+hUGwh+aoM0uR0EBvFFfodZ56qn8yOgI76vGgbxoalOrxbkhuZLq14D5HHrTL3DCXx
+ewInMgMtELriGYCrDSq1kK0DFQAMuIcJG4oTgF9pHqv/Y+k89htHVnC8BMRYA5bSVTOsiTbG0JO
zDnz6efrM8BdzB0MbFlkd1X9qRxkDt6nrfxNGfPYCg3HbPIPqNBAXFgt0uirYd2s+3HbTPsYr3Wf
HLtANCBZiCryvS43LIKPuZLMBUZxxv7y1uBnSy+CdZEyAE4WD7bwPk9UAWVxLPEIlt0LwM2wNnX4
BFDrI+ZNfYmYitNsk3YKWC8u+cjh/kF2r7XqTAMozzbZuJCyczZtmnhb8gzV36Tx+FcjNAmbUrJz
KO8S1FrmB0z0rGt2dG3hpcqVRVCxJa2EnkfC7yc2o+qFL22I9qVLNWVlIqiN1z7kAIWGIgiTJWKF
oF5oAXYmyAQfuyAKJ6qQb+0doqAZGMJnjES3v5kj3B4Lz4B/GZ48dIsQdsLpd6QoT8i4pOotAT1h
FGNF47joxnWFlEa9aMrKbJFN0X3QdYneD3V570r+HjpU3ProXSuWMmhgQN21mHZWvK9lhjuaw/HY
FQf0KwtgZRl2F7hJSr5ImMC19bQIU7KXOLJMgyik4YZ2GOBfxSaUtO/mn5oxJ28aeyXDN04LkzJA
3B6u8WwdIQG38DjLQzbX2EvgEq5XHOx6VUfuwCtG6cPcZFh/wiUhHWOVz8+0UcODZyH6nADKzj4n
6ldgX3glB3VDZsPKhhrTyfgQ0WmQWyTvuTRfIYOhDDkaX8R9SuHqECv0f0FBmHMpSJhuIfEmseNA
gRyu4WYK7UdyXnb1cJw1sx+p1V22bpRwbjSvDok98HHAxGvkv+2SoA+P+36YA32g0veAEbEFdJ7N
9W5jVfvGf7mCXWQ8GdmbiJNd6OLadKUhb+jC6lDn3ywsqJSZ3QJbap8Csm+jN5Pf6nWox69c/eSK
IJzNwad7sE+MCoKBkK9BlSxTtVvGKqpZX4AvkzUHgcuOsoNiE3zNyDaGcdKCHG8Q0h5bqOt+4Bi5
gy1jY/ITMyBDeSBTrqHIWncHMVewimjUk10U/vrORVUIriOdQju3ztqcdl598L6ZL9pvX97FOW2v
ze8AzJu467DTe3ELjEpcWo5Ja4Fus6LJo2PsY3khohYw7QFy/4P9wFKYtZp2ywg3I5BADKs1SlKn
YNvC7/io1HNeLnvIS94FxTXDhTIdDLT+9XuFalN9WHNmvOQKilF56I5e6WHMXxnrzQwNQp9APWIU
CfBGQO59Ow4BYZChcGK4PLi1f21pQ6us8piiBKGKZDMdQ4hKjPX0Z/EuQt5Ow0xfYP9rqwz5jFjt
VPGGSdJWRd7LDm/lbmvV2WaZxzleoerUN/UqXwGjiPVwvXKgZ/AUrPHEttnrrux4bg9yEAiT+ORv
k7uDxw5Ce2mAF7IWkW7OD15B+9Uon//QaefeIFojXWTmoZnDLMLLXYasZnbmau/sybXg/rqw/xJT
8FGRDsOCVmMoTiWCV3ommgQjOQ0esGSF0jF5oxbFQEOp4s0DEGDCc2aVlgjAW8LmJiRdPaoTxTiw
/81hlMd3AYCBdIYgigV60mZprgo2RAuMH/xtgymg3sVk6IUTboIfp3iFzscYbZmVk/DaK+tSOgpA
iX9yKrI6aTmbPZRy3gL9seIEIKc60N1gVt6PzbXJPvJsl69lRA6r4FcNoX65c162xnJoFDfRd9ge
pewOxlEay/E1hu8GbWr5kQ/3nglYMNVC1xn2L6QaXDca4jTA/PKp6N7c37feNLe7kt2LtvPzb/YH
kY+lv9AlMsWEwuLlQ6FOUwX2XbMltINDwUYOUXEfOfzSJZYvUnEgJo8Gz0SgdvS6D8n4VEVKOyUh
sL3F6P9ExqeU5jen/8lbKMKl5HaV4Jh76U90hmn4Izen+pdmF0qNbaQ8tXsHECX1t5Y6PRlXNMM6
QSrm1guPmnqSu12YfhBvgppmWOnBUTVdGffz5DG7hWfYA+pA0hDwceq1D0Ge1Gz7DWi7TYu1EHTR
YbrBpDy340Mor/5QSTcfPkFsI/AhlvqY4lZC7fgcvwrRUOtwBABJU0Y8IbCb7FctvzHNWKwlkFc9
iBOawILlJa6PY0jrHmPwoypCE46/5lnqRyfbiOZnyC5CBIbcqOu2Y3AxUSc30stho0kpz5r0HhpE
GGFOu3fTQ6K91+txoYPVlNa+7p61tDWjq5Mck8kAGuXk9VfgRRwCUMJrXVqKK4CW0YG1qcrV8EVO
flFu6wFIYl8Gf1J/HuqnhrpPP5Xx2Z+ofOuiW0Ys3Kr2yejCDaUOcoKOHaQI4looJJfcQMA7pd6H
PXIbb+k3p4kEfm9v2dfWvIXBXxg9eqiEFnkX8CWvSGXAgjHi6vx3cMvHlIzBweUI8Yf75U/XuDD2
XBivGoFim3I7l+dJmnPepOhiamdJvutQexbieKG4TeqbSXceBEfByYlhyInvNYrGWLv4yrqx19a4
LF0KCSz5LYZYYaJuClwH5jnRbs1IExF/hd1P3KIuP8MCoHVibBswvxmVAjv8Z0rrrt4piJ7Becu5
Gm+cnE3Q8PT11bPIhhtMgyxD4ArjswqBm9tftGwjOosLNsZB3aeU90h6xcMrP8Lyhxrt9vyrML8F
hWSB4UzQXlaGPKAikxtwVNgWW8IOQmenCamFS9JJjhan2mXJe1U8W0yW+b3j0WjK/VwEH1Zuuz0Y
u0qv3f61hiXec4V0qWBlMXeK6WlV08s0eyCmahltQsTaaFq5nHyft9t2Hf+X4Ikl9HaFLhplMoZC
zC3NX8C51mlAGufO7DQEtOBfuGasFkhbQWghjPLFp0OYgJ20sxKL7agepfDilDD33AUCbO4RhG+b
+lzEhzpbZvk2WNKdUgCGFdiGGbsj9rmC0iIwEr1f43UQBDm6TYGsaDwQJcbPjzKp6bdisY+Qacz5
vuqbrMaLqXrJptvWhJQG+rnMUJbfk4jeJsHlTrp/uPWHtzHnysOoI6iftqShAxtUF6LFgCpEkVyh
FaNn0/O1FKzBj4zq064GWokfheHW+urY1zlY31oDST3Tig0YXgQV5Uvc8DjCpuBI9XLAmAOUNCBv
oYYqZl2aX6P1pQEWqHHB9s9Tx5kxigewK8UROW1JRmpf3sVw3cGNDNmn32twcwVrTWq8wTxGWOFK
38Ps1rNuODc6jfoM+6OlL/Vyo0TOvMMgEYaYFeo/JgSkKDOlTBdWQPY8H8RgEq7NuVQ9bb0jvWU3
ffH3C9jBoaAwa8uhWPrCFVoxVsyMk+qciTBp259cvnfVeyZti2YdkFwBjIm8D37UJJlh6bTmTKP/
HrKD6b9BH8wVaJ6Wq6EqOFSQOHIF9o44o8KlKMmP0Tub2a9f0e7Ee0PatiXWFSQ1eAuXMis42F9N
Z+XffOpER6Wsu9VIsYgWBLAMlzT6ETOwxS1ok7ahQAx7/M1J+zMAG8XKous/JbpLGGdF2yDY9rVl
kMztFaZwkHXv9E9hMZ1D2lKCZmzwacRIsvZRg+94b1CpGRlRIwO+7Fp5MLe5oqOscb0GYoaIsB5x
umUDnJBvNtnGNplQe1foT1SFa/m9a9olM+WCTJyKv7gmAu5fG+BUm8hbtRDHvnmL5L2QFBZxD4vJ
8r765GnXYDz56afhzKNpG0usk8d9U5Cb6iEjZR9pRRLeDHOEum0QLgmSY2HKPQsEKhPFSk0Kicza
clJ2jZaQWhwL8aUZryBjOYhqYF1a7RbOfju6f1zUyIbAjZblOtgM+jkp7qW3i50jSk2+evJwMP7G
QyeABiHlnjy2bSXvVvAW6t+N+jYh29PngAVhszaTpfqdMNmRFTum2F1IifXJ0hNkdIEytL9a2l5j
EXWcoBM3FiUxXpW2R+2PRh77TmNBl1FutXCVMDSFAK81klosJxBGmc/aN2XCNIjmlWt8WxYPHkXg
ULW5X6phnpbIYkfgnOFRogDiQUM/uBBNNDCMgkD+PUCf0l4dqmhfnUQuthosYguyb9FD4+HNYpaC
HFj7q6777Yt7yPhhs3cvfYss5OHGBXEy3t9FxMTri/uJrrqSZ3rOrOwyZpM2AYgF0obIkMa9h5fV
Pgf9PYY46hrN7cs3e3yaBDvKIYksv2mwy+i0SPrW8p+xKRHm8bZmIAq02HIMPDB7ErZSqvmyCaq1
eL9sRtGwyDe2PW141xatelTzC5QIhD+NFgtMUFaIC80r+WZvJCxTj08FIR+B4GaCAjdx8R53J3G/
eij/iHOc/0roKfTk5Sm/ccSdFKD8qA98e6C8qPj2ZrU2YISC4IQIqpkPWgEV3KG2J4TVsmadctUq
/JzD1co3mn3BmFBhdfB1shav2QDvBwli3ZDgki7G1c8yRBIfZZDMhtKFh3uROCQ9Cvyfxc3im8u0
NWfctemwxTVoV0d8gLDPlD5gDvgCgQvqVN3yoLKsyRrP0lLG0eWm1oea/MHOm9GTOAEfub6sX+xu
HeZ7KUFBRays44MWuh7lo0gVd6zLZTDSIyCnLOS75/0EY7bs8BAirtSlH935C/O7TyQClZ/vVYuW
BL/NRm0bo7lRWu7M/hYzoWImnpSH6Bq18FMs+YML+UFblleMIOzjZWUzTLYQdCXDEfCiRSDS/OTT
CnWOeBBNiVNPVwnRIR2mdNwU4PBb8jBk81I46Lm6w4jzOs5w7BPdlKFaTjBNT7ucOzDgZoFrrVyi
X0QPlsXr/sQNg6nJmx4fwUxH7zV7BSjXKKKLgupNAhhgv71wuOFL21l0UsoNkMw3g7B2V3O/BIv3
PxRUu/FAKmCO8YGJRn3TvS2nXHrxtgU0587wk4C7OABeAUCuXdTf3gSsXRMvxKkPyFkSthFCtSrm
ECSjH1LMHZ+sh+I4gQR0jTXz+ycKbmlOMYJ6FIYVKON+LYiDJvxqLOEwtdNH7Yt8IgcoA2sMR72e
hGwe6hBhHHbIlellq8666OSUUw0Ty5t/E/SG2kYQluZliN8HQZZw1wr4tsIfk+xHnmI+vHjXObqA
HeYOpsaE1aso4UkgiqtGJnn2yr58C0yv+aNY8RKFbh2NtPbqXEOlEmPeHAewDjpUtX43x+O08jc1
AdhuuJqMgwAySiKuV1Rd+D0hElLI9GlRZMSUREdC2ELpsu1bKD4EtT4jCg7M1Ft61acqwbJoaC5J
3Kkwbp1bH52L/Rc3BDRofz6QY/ywojMPbUGgHzH34HeQXPfKO3bEzhvtSze+gO1nKtgj5NoCybLK
t+A4C0WZ3LDn4/D8yD/E37cWl0aAtBQii2aj0X75Jzx3eMHgPTUC58PdYABV9qBi6ueonVOpXeeW
heKBFUhqiTRuVwfIc87Ahgvm4rlic5UGqBMX8dycko1WoJzn5ehs4vjpvPXyrr8681s4q83wmWH2
E2nrcPqJuCk4no/CobLniIQYzcA4SHHlkzoAvfWlQ0+U5ztxE1QWSUgusctze/xSe76JGFu89ZlV
EhUYxZL+JcVnxzhH+lFK94X8Z7EtQ8QZQXf673H5M1Q+mTK8u8GuTs81cz3DJwkl5dZgTW6K+3c1
5ntaZgDqUGYc5XtM0aLHHGGgHM77vSwOZXlpjW+bH3ycps2EgiBRBOhVMYs0CBfogFnr3Go0WVRH
foVwTSlcLQmW4B1bZld+cpuCK0E+EULlZud1l0QT4Cp5ssFEPgHsYUnAA7IefzNtrRZDEBWgDjTG
dhX6KF708GMlnEB0lAwWfGPp8evEtSxC0LtxZcvSWuR9GSjyTa4L/gRPIi+hd5gr6O1JuRrg+Bua
eZnmig0PtkDJqW0hCWLi/MCCjWhtEXSVyayFQqTizRUkJkQk0YR9WF5OdiCivcRyhZJrcjIXWW1F
VPcYEt0fPkiFM6p3T/lotW1enSHq9eKKY8ZyPuLE4vdLyzFi8OiCmcYuRLjPZukzXXpZh/lsnNsQ
TF7/xE0IcAwi98kkS5oVCCMd4wn/cInNmc/sY24OoYFV9c0wpX8ab2MCkjtWKG5zSLpY7WbOXmtr
qCT2lZLcVrIumOF6wiq0LRLUnnOiS42DibQNjqdW10W0j+WNIS1J+pUfk7Emr9e0mX6RhvJO6tOn
hRQ0WWcb3BzqnuBBMRxhMh6JSkHc2QRLq2s2TnjVa0RjDUz6OuEj9hROXLNw3W4vPovMlU9zZ3cg
oKjiuyLB3Lvo7A/GPWE9yHnKoh9WAwZF6UMq1nHKTgT/rZZuxE/1D9s74tDsQyIy2aThoPd2oplj
ovVXC1dL2gXaXdcCCQLi99hkxuJFjp6/0ctXK/0V0RtweJafO7QcPkC5gVRQgYkFMnD75uBZCMuP
ffJSbTpO4j9rMBvsmkJVZdHYVuMvvSmPkXkXYtd8FRkDl3aQDP6ImtLehUAsbJZrrh7PI/kMIpQy
ILHdsrX2SfdXlDcVtQf5WLxbZH0OxeJM8SakCfU6wY60WrCw5iJH8iGtHLyQqHx4+niD6NMIL1mr
XjFPefpEUOg2G0RyHKOvAb/g7KvP/jC9gyT8VPyksbtb4008jsp89OGhgIeJV0610lVsZtts3MeA
vprQn8I1mrI9j7lOK8J+o46CmD8rkpMkahTGSOSAWbjUnuRNiOtUkbZwzg45LkRngyM/MgMfyLH1
YDp9PPHkWpeY5YoNmaaF8hVqtBXOTpJfVffdaqCPWYVEicTe2qKasjHFQkKKItIPvm3yxCiTSFNu
iSjHzU4tr556KLObh5DAI/BLULI+pbZnrshcQgLR2hnmL0CrX1wBMnQqfeJqzpEUWGRbIuvRmMnf
o/1ikpxTclIPwO/bHN8j9WXIzcKonhrMAQE5wJLjvnNCkgoAghCvCtjTL/7EMw2lJ9mT8wGbB8FD
mKg3XM88iGbYysCfOCpShnljrYfLtAS/fbel98L5M/Udt0IuPT10FVbBzoHsyTcjNQ0mHBCK7pxH
R7PgyTdMNGwqN1gSycIQghigZDS08yhzQv+gWRvL+Mqbl07vUgTXSQJwIA5nAcAFLi4hSmxJV52u
CpOGNgJuRmgfozc72/O/GBgoQo/Y0THY2lONNM4tS8AXJEpZATjMwrLXSr2JmX/BZazpmHcaQww7
UKqfMEU5jqKD/iGxDwmCs6TZwTKQ/JMBOkZSh2Akmjcy/4p+Te1uQsbEBR/qXGgHrXmzjL8QxiFo
LpAsnk8sGFJC+xz2+8C7+PUdKxqAt+sx5pgFS07oDAPvg8w7oUgBWYSYoBTE+cvrDoF50NpzBRCU
/sRkmo7ruqKtbOyFVofzVPm1F0SWej8INOcJ42YUFihzCPmJBCSA3Nk4oZcUE29Xq9ioMPdlSDMb
BM9nleisUvrUalakWu+D8TFN1cYwNSSVk5vZ6EMSFs0Tg2kvgMzTEv86Sj4mCjThmXGtAxXDQb1P
KrBq8u0LInICDkM8OZBrv0X45xhvavUme3fnb1yOCzgWmshmBrPUC/jP8Xb06hUOMq6N2bUjEvYL
gKPcRj7IomPADxxEDEaIpwFiTcSHGT+dujC1LS6JiFl6ppt7iGrJexfqdat7aNNVNZ7CzzdxY6nN
N9YsMbAzD0fppxR8BeOjH7Fq7SRE2xwOXkoVdXBtsxWHqzrDeu/cwhpn0mFgi9UYzdO+n99h68K/
Go1o/UjYdVOF5Ga89JSwp1lBi30jLhwxCKa+NfHW3h9qRtJJiVc0Ic3Gt6y5ydUnwAJ92HLSAMNW
PRL7XH4PKc7j3dg19qWkRGuo9vAgolynMEun5qrKz6D+seN9kLlodPd9vwo7gRz6rrmQqlvgXPgp
MtEWJavqqbUqAgB8jUZ4IXt7YeMs8Xpo84rStGFRV09iORpdUrGwa1DP5gq1+kXGNutk+qNHRooF
EwgRjkBiaffvNZ5NCpWoy6AFSLSWcrZPEnJ3uc8I+PR/VGsAPMeYx9kYzAtBgv7srCOAlXbak6Sg
ysPs9SV7R7k4FgVnB2Bd+raa98m5g542cC02E9gwHSswFg/k/5Gklx4gsa+wdUz3sdxI47pT31LM
bBGrxFlYUC8mEl6v9EyL+gOdF4GbhHnlK8cVKo9JuY6YKoHZ1caZK2q3cCD7MwNa+GCrO8zNevxd
qF8Ww0SJ9JHfmpE9hs1fJcImcokglKM9285QMnXFLpKOhGPPKsy0yjpP0KpzWxqsY0AMKJ67Fjpz
TV8a4cbLPurWmY2Ov7ZAsYTgt/F4VJLLFyfarpzIAeE1R8wgPQVmhdthZkM96N5RfBO++pFau3wi
YBLWfzzkYbWo+4/aJH+T1stydp655/GOwRnvA1rlCqVahNa7gZew2bDWx66G3EIqjlLstsPDQt1C
Rvss9j7uUNfZZVwUcyXelMUpUxm2TuIPiMKnJiNIW0D0KncoMcKDYTa4MhC2WMP3sA6Bjxjmkcae
gZPnMUmNpXSu8WygjlcIHZ8KN7DhF5j+F/F0SWBzzmBwmk/NdnhB0pdkEJxYz+X0I9WvKZmxBulR
vv6d1UetuE36Z4CETUUT195pqNCCSO/EvYX9gkYoZMM7B7w8NGxxkiYAEhYlaERrOsQ3Gxx0GYnu
pPwW2rXB1x+5GWiyhxEpTt4UANy62NrtGebqTtTuzDC+avmQ4Sdu9mPGfeW/j+VDResoaq3Ky5hp
KGwNpOtA1R3cOtoElHFcpiVS76jYWPnJQBMerlhMQdMAyUwsIOxNsIvSRZPcUhmsdv5y7IhwIm7y
saL1Znr3Pp3oIHFygW3R2i2IOwjKra7fhHBFDt/Fd+v0mI+qtyZ8OSn+QCC7itiZBYmuVPbPsfhS
rG1L8E3yVbESZ9yE4X3sn2n9LmW/UfOVGVQh+Iax2lhUp8hD7nBCTYX7aNeUzxx8mn0M/6ZFRSWx
+9CX5BbTH1Pb8/JM8qFf/dh4WrPmbQJLYngf9QwC58tXTnm5M/QRdPYz1j86tE1y+yXnOwAHCngW
flSmd+iQigRbGTw+0vfc3GhWf0vbnUJMpEuLcER1HYjp/1znJ6m/24ab2wQO5JckXdts7smLU6z/
tbI5t7ESfpvI++6Wa7jk+Qny1wt++uGC2FPsYc2sbee8lRhb2PgAuvLiPStLJMnWyguZG/ka6q0A
hwx0EmzsYMjSgiV6ilG87agGymeEsnxMjnW2NQvBeHfjUxxErB8jOCYGZoU0KiYQHfDW+op4ISTl
UcK0dvoPT2aSjy2KGt9GtafikVgqpahgOzU/aGxCm06y9iikm4a3IaY/Ro4Bu7RUCEc03HRvGO95
9pFMB0s7YCis4veUK6ywL6huyF5d0THo6sq0EBidu2Y9DOfCQrngLOPizgqEDCUEY3lN5vb/ViwI
Ei77NNkK/L/hetKNpdj4ErN9xG2bTzsneNL6FDJIlKStuUQs1bO4hEgn6YT3YMTqTMfk7CPlVvUE
D33UFa+d0IkKLpLry50MxhXGiDpq1mr+M5hfBdrmGPDNzd20PQ85K1J2g7kWTr7oU8N9jNuXKF1v
JcTJcXAYupXUrZwOopEUDZTFhX9ukEDR/Xxb7/HO13bC0a801A2hu9vY8tpX1z0rFquVJn+xHsNp
ziFJ2Kh2CNhdyjYbSO45vArCcvZnPS2g8khd/9LrN5iUxCUNj2d1v7l/I3cfyC2UYXCoDWF+sy0E
qbAV9bJ+WPUmAmLzl5l6tYwTTo3kKyeCRAYRB4Aq/X/IpmP/rzsAh5RPZNyi03yM6spQaVKYGZYt
G6mQ3xLLPRwhajt1ywYCGI4NAl2kDPBOc5ZD4lNm16xerjWNRmQ3tL+0cAhJQXb5sGF2TSK0mD2A
xT3KKTTUKtMPl2BNZGQcw/Sb8hCkbxbJP9K/zJW438O2oqmKwHuV1USO1psvHwpeYhNy2BpwaX6M
oBkWGddKdUE8lcrrTBZxqlK8d5YMMY11sIhojDqbUXya6/5f1R2FOIBECOTafE//ytNJYGBR9mGx
e0F4mibCeQ1sb+mH0YNEYbnG8jkd0uaaFW+eQcDVd1OJAKtjgUjdBLWrdbJ3vuzirCGtlrYW+4OC
I6BmGm9w2AQh6WKnRt/TK6U1lxDGJFy8xUp+ySwIQr7hiMQHwn9YCwEC+EYaQDL8FN7OphNnIUMF
iiRTdhpIn4FcD9hpOrsMlcqhCkkkEpgIxx+tIj5avs/lZJ4G4oVQnhbmJu/2VkDQ292hKyBloKCL
c1RKAWS/dsx5sT1EKFsA/gL9Xgs2pgOciXEmGfRVmF/bOMcdmSym+kmUmJd+iRe6ZKNHogFsuaQl
2sm5rUmJCzIg/pVIG3SA00QWazViEqn3fgkMcdbMd6f+4tDPA8xKcN1ckA3iUE35rFpMAau2/fMx
WdMsOYupQbGM0gHXrWBTM/+m8e0EznlQ2O6nLx0fu3yOdqhxfevx+y3z3zMZJv2PLrQale1W/Y8H
B4ZKctGhnOvlXe9sSZ+O2OSUIqp2fnrrT3wGk0wLr/TndX2pc2BG16NFfCsXaB7zbzF3toSGdax9
p9dTX+Qoy8UefzpZROpIVo7DkdNWo34ZpPtEmLOlPcZk6/sXNIq2fNA04aQGEvF3odhysdL9Lbjd
oNyb9pE4z9pBfHrL5aPvbYrwYAEezisi5DYo2GZN/hNTvqf6Wuqurv1a2V+mEc/Azp5l03xG5d1J
vlTnTWZlpt9e2NgwH5faPM4/ZFgFoXM00TVYQ0a3xZ5F2Pn2oBFeE+6siLF0ibvOy+4d2IBSmf9e
I41Xg8iFuW+dNQMjxqYPCNVcIFpeEPzCLYuVZfLdFkwKzD9otjo9gdasjG8oVzJr0BiSBiQM46bL
QbC+gYBAc1HlsC/APFj2W51ek/47HM+5+tOH6qapr02lQSkTB8QSHt16Jf1+yo41TG1C1ZugCArl
Tb6Z6B/Szb/SCTPm30TyVWo+DfSGw5ogaV7pIyFnWnWz833H+FA5xZLAG0KygJHFnKK23zqGjfEp
sl+aflV3pya5yASB5XsZCBQwy14YWD8iH0yPu9LLRPiyQfPFoUxX1OuoO3bjfqrR2yYkHHOkwM1k
YrCOXAEmPRjCivAaGH9cCmSmWPqaFTae/8ttgKDud0KkMQDq0qh42CH1346eeQI97CEeY/WDtAED
GrKu6ez6XRxv22mDuWAe/iU1IqJn50FpfQ/1RoGswwfPelHkefoz4Qfr5zH8ktKdymXREzE43DoQ
lFKmmyVqQUd262Q/kncujGU9IUeC/NoLr6uKaafcdBL12uLOPv6TUUlvoEfzrCR7c9kmO9Xf2NJD
NdgTs8KqsYlxfRmoOVoOUHIh5E9rUcyLUNrLFJ5yIGCGBJHhgc9UOAF6mbC+PXu0sn04Eiq6Qh7p
kjiRdc8eq3ud7SxlT1RcVRys4tLOyCREi0A8TPGm1ldY/wLLuYXefBGlS2ooOqmmPw7RaaS+yC0L
cugdIapJu3tv6Rjz8q2u30f6+fpqVVeHIqqxjxTRLCBdjEZHAFWldDXUO/uBrPYYBtU8HT46nQtr
+obmF6HdDWoZ5Pl2V+OE25Lebm6Av/vugw0Lc1wKGVAfwATuQEZCrbw4N2/EX7BmSyq5chfL+7P1
w4Q+uugR93FjycEwC4qTWi8LDXECfddaj3ZOe3aGPdmaI8Q7+e2gmXH3jH3uu/poM8ir7JjowpMJ
Wl9kDfKhp6ZtpHyb6kfhwJ6qleqmLrZnoVnwjxJah0iICpgv2C2ZrUhHF74ZbXhawKwxERRzJDE5
qDNZx/1uMteOuTazs1IeIqRa0tlkgmP9d/wwjE9lvKbSJnN2BvldNQCpUi+loCQNivXD/G0wJeBf
tITzzPxUuAUs70PwZcT1ok61svewPxHSMdPSw1RuY0wlCdodRm+31y72698XON6w1Lrs/4u8g+zc
+u5F0gslRvIOSKszBXkfUuZsJUYmPb4JP3PEwZGxctbeU3FeIVKXmlhkjgQ3Y7+0DDx6Oz/4EYlz
FckA+TbDA+lo734tr9BzO9u6QRlF9rljzQu3TU9BfS1q4RYyty1WjlF96t53bf8im1k0CAIt5N7i
VtGbEzSIHTHWLuiRSa8ixlYbQNNxLCsEIrKFyUNxvB00iPJrw4Ex96n9KJ5DQnoqm3oV5guZiD2e
dkCWTsA+khYBi8drOeikZWA4yfi/1t4etsHw09sl6DQOGmZWLGaQKhWZnMJCne5q+zgNyMMXdKUx
b5W3QvuDK4nfrdEhwG6E6s1XdjoDt22cTZZbCT0fQhnScfm8eUCsAYud5p25VcxtCuCQAY+14GZF
z34y4gjNpZ9uctxu9l5co7XjKkvomfdmfEbtxmY8Gt7IikwkIu0NaCUNGmAauR4P9C8p+Bta/6Qi
sv4C0TDnfpGtfcG2hwXK48768MSgTgIU9JPrkIYskyu7065q+MjwB1nY7mAZwzOpfWN4LNplbT/Q
0CC75zhiaXXGqxK+kS7tgJuqgXcs1JdY1sIN1NKqkCXQApYS/pQOF6k9yvEDveoiAGcmZireISsN
zXM9D5ZYxg0M5sZ89NZ+swCpC5bN2taPAWP3WrfdKD7Rs6dEbrSIjWWUMKJKdKRrOnjoKBF6S3gi
DlfE0YYdIBEm9vED0kwLiXSgG7OfyNCpUW1y1lm2m3OULOTA8SlJ3hBSkOmrEgHqEUpg7QNBXMTQ
8KRS0SQTJvxPLxRwpONj2yxBrJjy0gQzwdL3HoNGKO9xbNfEQMUomvpqbR30/GAt7syH9mxycwIY
4Uowy7A+Z9XFYMFbQjU0mvV82wVvNpJ3yVn0HluVPhEZRnMAyfAiZnk0ZSrArHqsDKDyR4P0wV9D
2hXDXnT5OFElThsnnpdz6rbSuCOmlpdRI1OP/DTDWj8+WRVIrqPcI84+J90qFwlbpBI59yRdCvdf
ce3ZhOxvqBpfv3wTk/MGMsTRITKbXNt/gX3IdQm1hYi0kM/kMpHabjCcyVvAyuob9jzD4p8TbC/b
umtSGQ2tYZXBjD56xii5JDeP4Zl3snNYO7fu4guUyVMjH5zhGREjeRG+8cw5IcH0HUcs1hM+B1I+
ccN5i3w4jME2qZieBSRLklJ3qi3EDyttIBiJ7BBW1RA9j7ced7XSrvizSaTp0+cYHexkhwTdI+bA
XtsIncwrzpF53cC47X008iSCp9o2JIDYYEnlESIDPF5Wj1EN0gsnkhPpkRUkKfMHgBAnqPx7mvtx
0SCHEfAkEpU+Xk3pe0bgnVPvwnErDMhK6Qozs2rvivoSalsumcJB3EmEDa9rda/x5+q7lCZdZn1l
ybiwdSzmNNQDI5MV1D5Xldpd2MVRjNe8jeaTDxcpgikgIySD+wLR/P/SaIWWiKc3kDBKkHrhSg9c
yl21mt5IivRRmWbDrdKJK/EPYfM1OP9xdF7LjSNZEP0iRKDg8SqSoDeik3lBSGoJKHjvvn4OJmJ7
d2Y2esQmiaprMk+uu9kxy/4x+M5STxRnK90RDoNFEr8pEvX7VCznwYufLhVqfO0YJ289S01ABZpY
C3IzafboFU1QVLOYfxT31nyfvVjRZ47q25le527OlidlGS1EdwyQWQWEgjyDcjuJjeM/hmfG0FU5
K/6tKve2e1DNdRRhcwaO2YwILq7JrOYOmcFEb0/AAmz+B/1HuheLRXNsf0TrcA3pcJL/SoWjLbcW
g/KXwPTLN2ULzhFhcF3g3nOvmbo3erID6eLA7Z7UceuqSxUoxDhr/cSxbb6PvA0NdWldXcAe5uNr
SZbPYJyj5KgisTUuiF+SsnlhEjBfv5G+5eEty0/yafioYxYGASFUM14s5Nvar2ZfZV5/pcQOahT9
nJrg0HIEBkx7SwrDIF83NLCzflI51wg9lNv8B2whCaTqenTeAqJMJdZLLUXCAhUx3iBAbyu0jePG
jD1FexqMAghBmQcv5cFGSkYjZONzDLfkyb00NIEozzrJXda9GSFEeP8c5WsdjuvgYoHAtieQuwEY
ZJ7YJdxQznlOfTfzNyWOFw6HKIPJGVwwT5K4z1PslHJcsxrjKmWCs27lhtxgvXrF3jzQ0TvVNxy+
WQnv3Ka5VulYk5rXWcc8uD9zi91vS/gd9afREm2OXfObp8R/7dp9lx6F/phtw0xsg3hvDTvNAP+8
JHdlan6N8r21vgPUDjliW1FDYGb0YZbeaKxM631kmQr6LtTWc9smzevsXjLKpRIcK/fEentdozxm
rQOmYK6ThfPai3eG9zbagAAaH0tgjtDymZten/2W/YOCKLlR6UYN3NNZ1yvlXyOu0n+mv1N0/iaJ
uPfQbWbTb97R1sxy1n1EeEO2jXi/VOKoGLvp7a5IF7WLC0xlWb0DTAURkklE7lwmLm3WgERtdk+6
Y2Z2VnqGNRID0ESzo2ZnMkq8hC/pUF9V/wjdb9Z0wVijjua3ScQrHhNYsjj4qvFRzKWcrvGIHWc6
FGPoArOMiaKdlfJbpnw07h0Hs8ngQbtl4UcNtNW6ozNo5xtY4ixHH70zHFIeHmq8befRgIWatnlN
yl2GdAZssUFVPX7nNSJUd8l+KfjtyVuxQTmi55ml4SDiKHps/i9iRoeII4cdNRQt9uPwtAJ5musN
Nf5m4Q/7A9Vqv2XIvyLjYWSm1R5SfV0yYdYoOn/qcGcUSGXRdiUbtj+ueQQu+dKUu9mvyPZ6nmjT
4luvFQgOEQEt1p96tW3amZtsJl6X8oLIGPmrlg70WW2bBF/WjB8JjhTr/Adiu9mSH7ktAHP2bGUf
mZixmiwC7HujAdW924HGDo1lHPdxwBA5yvOFRkduwRDu3RnAhYrLi7e0Cj6qRRp6eVH1k9bwuGVQ
Pg8OEAhGF6F5nA3Tcf05f83jFb+97Fc0P7CRtZwlBshF5sfVGYz7PNzU5ZWAArrYRr+4QHBzqgAd
gQMkq3mzEOm/WnNNexodVtiIlsLtsjjI7GTaZ4yLRMU+ArZy1DOLrqTlUvD82jQr0K8r+VT0U+Oj
TexZq38ayToLWE5JjFAEXoNoUAykSEzkxGG02Lkw9Cqzfx0cJO3ASE6Xj9C85vHG0nalcqtztBU7
E6UL5Ehn56QIffQVc2XcipwZdbQvut+R+jeNTkmHEjyjHbW/qphDutwOxASRVjZ3WLr4qtIMjMxH
wtVnE6LVsTCFtmXIEXuJ/6ys8ksT7DqJw96iB2Pt0uOMjPaVBVKqqHgTl3kf3CvTOdVK9NdW5SfJ
JdxVQWYsTUVcpml2HVErppn6pxvuJUynZ6oCoKoEkAbm+VqEfixU9g0XcVVsiXs+CXszGvl3P332
pEk6fLj6QC5XoJwsWPJTbr3VKXi0sFs7zHPCMtjnMO6jND1WVJJSbVmpigd68UWLix9MTH91UJKC
XUVaiP8ti8ndwGRZQr/wp0Mfalym2EBKY+OyTGk7vnBVzKE5erTWHvr/hSb14zEc2lOntifbFeug
cK69lqosXFrO31WBNlAPFXQzGEK7+BoO01oRBrhRd63GlJvKcNbYRSLJcHIXMpHtdY3lDfRZM2uz
56yp1OafY0SsGuxX2513O/QSCfnnCN9cdGNjmm9tiV8UyB8y85Cpk1VcSw1S7AiLzhqALw6rKIcm
Y4/rfELnQvas7yC9Ai3pB9W6mNgAs4pqtG8OY6XrNyIlc1Afd72qHJMwOxSdJDhs2iTIBFuEDyLg
3mSLMKY92WsuDxXSHy312kJft/ScJYBXadAb5/FlSp1H52L16CzzUkz9MYyKtRkA9kWPbCdiOZRz
bE5BQzehNUwQPipHS+6MlG8EFVaK740WzE3fE9wnQzCcAkxB0DYPJgwBNS5XjQ1TFO7jvMbII/Fa
u2DYyCgjntiLeYxkWB56vhoUJgD0NDIty3WU2xjPwBKBtodb7HUOIC3WF5MguX4WAVVk0QhuSoHn
2+kOwvhS1O8JoEoxnz3/hA3AxiaCoIanVbP0ZGLqU1EYXIAxlRJLW5COH/6/uSxJkK2Y7PWHSxQy
LWe1FKE2DE3aJJSBscOi3GTtB7WRvYXB3NiITm7yXtBXjS6dM0Ebw0lp0D8QDDlZ0GlAazUYnU0G
qhZr4nFCJ9bAfE7jZdTS4QzgXVmrF6mx0MimcMCFjdzZGuWG++WiXSpJBxNICXsECvPPMeiwCvfD
p9hvi3YVxuLFxHDFCRyo9MZ0mnLy/Gk/Jh/lVHu80BUxm6vERF43Ueh2/4yGmRJjkujs2Adf7jNc
HwxTqZSXSJP0mt0654eNX2GYu9HwHpobW5ABxuaS2Hoqws9uulJ0p/GzwOPbkkEmbUR2zCaQoUml
XwZhuq5Jd3B4RxK8HgkZAC8+gzJfdSI8djZChHFrAHAL0lWNttNgEKKk6oOJYsuxOL+908y1IQpB
gYFvo662Dd42tPPzi5M0tEnO+aC/dWQY9bP8kn9hYVGqRPShs6QlIW2QxRiJJmOA5B27x0hN1cLb
G7Ffc113+TLolZUm0dv6g5chwZvwCtjZpghZP9aM12gqEWYXSBTkSFUCGkhDz54JgKmYKFMgUN1c
qfFVqpBroReAIIDmoeM9N7KNDtSr8OODUYlVWo10GzRwDAZXpXWrCvZg8jcHfGwxw9D4hs90L7NJ
lxPr3HyOgHTpo2veQA538IXVeJUNnTGdiLAZuyEzzUnOcJE6FGjXbSh2NgTjkHoZ/VXzZ6RfDlbi
mU5Ra8yDWVbOFSv7e5G8VR3IWX0Pw+sOub6mEwYIRImY/SiSSTEjctFziTHRLmpKQxsd2DDWqwDc
XvPVpHsbANrAvKtmN6dya+e8Vh0Qia7am75TX5yoQVkRLTBj4WrKeVKaChXtZye+wwCWaMrb/No7
KnHjrKNW2oAtZCIcoNf2SfXeWLjCWCP0zXfvv3XDyQ0fiXsu9GeuHWv5LsoPoBVO9VCSI19+nfZS
DFQpJg0LY36kCYVGPViDGaD/aGgJBv4+H7y2NrgykFAM/s7tfNZT/4weDHD/2yJamyeo80xEjZ4J
90xh8wXCT/ma8aGk8WUo2ehrX5nD7CERjyIC7wpzBKvFMoKk4GeYDXJCCZBt5FDEB/VnplqwzDSt
o4AoNdrAjkdu0UdWIOqTfHbfU3+xrc8UNXQy+avZ/OEaEl3JtwlR5S/U7m0rIFswcwsZxkJManA5
Svkla6b2REIRbZD99S3iSQu1g/ioMRoUgEPEr4j/HKZSxWeGDDSimbur6TcuBa4A0iFflfgsKphe
HxJV9WzC064yAruOeU9U+TLWALOlL9sJR2j51RkPa7jzTvR4QVgZg5aLFQK55CIzd4P6GhT3lCBd
4EfRnghYYZEjxBPI1pvEo3w7Mh5Sw3XKZja+iPjcQdR6abV3VdD+K17IQjDhMwJ+YdPH6TjUynpt
omcb9UUq/YXDJqChCg1L+NEqISJKAUcMA6nKe4GjsmFbYDrv/COEflifrK+UU2bIqVqctc6X/n8p
doLWD5O5zo3dOqGnB9Y+o9817WIZMorzIdnGSc1eCWLk8Ol3MxoweWnYA2sMFWgKEQwTishCm1/B
SBKBn2+GvNzE1XLOD6ERsdm4I6s4M6pSYsJUTgYxbLQZ6Ya8N6jRIJZf7JT+oT+SczMioey9fIfP
cUo92Mxzxa49+J1KvirHixUdAnlVwOuhaW/3Ku5FXD1Gvs1duH2PpPo3gXtVwH62jClMcZ+/5Gnx
WWFLCXjJuTvwSyFZF4II+3AiZCVTp4QuN0qnTYQ6CF2FRveUqKD0JQp146FH5VLvLoafe7q4KsZD
IV1S176Ff7fSbxF8sCqfrOz/o6cOcYJblO1IoQp0T83wVZgfWXVq7QD+kUnQBu3hr84Jkr/KjKi3
Py08GSSSzo9llv6q9kOzv+thr/nnAviMvc8Qwgid6eJvUhXeqD3j+KBE25L3tw5WunQ8S0cTIf46
ht/+G6wzoLCVv+e9lM6BaQJrO5YxzV51D0Tx4LuvnX2F3TK9lfM1K78M+r5Rv4viI00R2f7xZ3bH
Q27ceELG6T3nms3Gnx4hX1p+AvpN4hsKwwkupnoynJqAbtKSta09PGrqgJT0w1o3jg6LFGb+jeBE
/FC5fiKc7ZV7UVtmVEe/vFrtT1ZuysHB4EvfIjHxERqfTVz7bKbK4qGFNk/MI8vfxhEcVH8zm+tc
IQgVLa6XY98UlyxOl1Z40MS1M28NM5QEbvG1s0g32zmeFpyi7qpRvI/7qKSXO5GQzu8tnW0P2mK6
hMxHfO2mOx9VIRYmd2oSnzG0sU90VXaB54rTq7qN4U+afol0w06zNa4p+m6adXM6a80WB56u7VXS
QkS099URU+26bN+kitjxkMQXJ9/Z/jVk8AbVrvf3FavK7lSUnlEDX9i15lVvEVmqj8m69+gXRHaC
gl7RMjqC4U19zjHs8Mb74q3JdnVxTMSHnE7qcDM4CFr54CsjOAbwP5fur+aaBzEhZuPGnP84Or1o
nX13rHXt+M7QBAy7DP6U7slYXoxHGbE4fSnAIlCSBfrBYlmHeZElSoDhkNlln98LcSdeCAHs2Yqw
IOE7nC4KWMh5aXG3nG3DMMg4JHh9I69wWVeYB3bbY/uespHvcfzQ2c56V+rGeO2bZ/6iii+qe7cY
xTomI8qMEx1pQnIxq4dtncIK5tBrWO7TEBX/dpiQRG6A6znhJUS+SGSEq58j01n6KlX4mkuOtbiN
6neAlt/3r1byDdgh4RPNW3R5ZLkMBbUWp2d3Iwi7yH4T+Jrlv5jrLz2GgVy1KBac0F4K/+kbm65C
g+KVWJbcL6X6HoOvKXqzHLypysFNL3QHyzUVSAjbuOIszfV/BXeNgwdrQE1T52h5+mgl2W7lwZc5
kA9NqUcaDtrOPDmNITn1dKAx64dQfMXhM+/eLOtRjCxgVlW2wgzkj/umO2jJp8F2PjsH4dXk30HK
NgMFrT0a3V3lXol+OBxrc6kFeBIWkrUUGL3mXBhHBiw1k2IMhMhMESR8pSgoHf/qskCr/WskqJ/g
bmg3zf+n8gHkD74RZXo1Wj7Qv4JZGSJGPnodkS6Y23ZnICwP+NZenGEf+F9GvSsE87H8cwx+GnVt
9oy/i2M/nCLiYrptFJ3hGdPAO/2GjDrM1Rzw8e/8NLWXuj0G2kGr3umxVYieUfSmwN+kjDL0n659
Ruq6RDXJWsPdJzkb4q3UnnxXk+KnrrbI8gaHzNH0JUeCRLAEThJSjRmePCVmGwHWTryWOCdTzuIO
NiQ4W0jtCwvOcwo9jFHokrKwcIJF5DjMqn7nB2weHhQNs8JjZO4zseZoa41nQQYA+kUz/atY40sy
JukAFyhRQOvwygqxIww5ULaqxbQLRSqnidPv6u4DH0QzMePa+eLA8NDFVR0F7xozbirgl7rHKsyv
aTCWbZQu6KjJVN06LYGj+q8xBypQ0/Ro+2L4taozq+w5UW371cmuJoOFYhdG97lN48V21TddagDP
3WEMOxdGHYpRuyIvw0d9dciSXx1HUsf4V2IsNOW9H99p73LKn+gSpa8EtWW+V5az6SEN2GofnPhm
JL+tYL2vfgzGT2H+lPlfiaA/W4ieVMFd2P+z4mGBwXXuD1vl35x5mNKHddXN0N7ggtVUIQrD/PCK
YZUx+qeuItzES0qWVLL1nV3abP0alNlaEOhjA69aDxPZ8NcmvjkOw+730D0lz4rcBaiKKow7JHZU
8tlf4t5alL7FD7cof/g+uOZwcADVzIxZSMaXgqmIZJl44OValgfUgBBKiyeOwu6FhyYs33gGEv2s
YMzKnyNzvWSjmZsxIxz1LoODDROaGqXaVfxFSZbu6mFgja2PXMfUHxW4cUS4ZKNDJuPTKXEksKFh
H/XCBg/6hkZKkFzzF5F9jxgQcU6MNsqVrUm+JOq0pgD2oWz1ERcFB2MSFKxRai4EHpkRKby03zdG
Ma6MMUIP4n526fTmWtqzUCuGTCwrtenL8buZdfjqcAloKJzbNDuN/EpOzTNm6iZt49jp2EZ7B2xQ
tKt1nUc2R8zx41cmFcS4NWMYce6QblOn3FsDtUGRH3xU9KnDltgBpqcg+kYKMICqzJPqYtn+5VC0
6aE17dmNtQrVzES/Y10i20A5R74VvwT9XgQpoJGatknijZ7W+6HXD70S46F7mRzfm8bCUxhSunYE
whAVZQghJHwffFoUGzMg2gIcrWvTbNZpRwhFVRBfbYpl0V0hkG0mOzwJP3itnfa1GSBwuCMt96FJ
bwFQ6e6rcadTR3HUhIAEYnXVUpq2xbAr5aeKYiAdqWvhO7XaOpPJMSWSvczQppgIhwl1s7qzz1kv
aNbV7oZBoLDPYzBsUkZ7TQhEBKnVyFJHhwEUNV9q/jrLdyUumJjUuCzWXkqWiIp2j6sRDtj4FkcZ
zp3p0KLhEAOmyebgTg+ZBMspIxopJ5GHPK/YGBdq0aBKHrd1/N3hCmNkE5MpgdVvw0fp5QlGFX+2
xuU/ATBk2tEC+0r8ZzIMIRMUqpWGvC5Yx/ygNCeklkZ3BKKOkXhpaAi7ANcr3ei55JdZRH6ZtIYm
xViB0NHWcC0jq6jJm+lKoPz2imxmziM+aGaxGnWjP4Ce8MuJHS4BRE3f3VQF+1+bcO7UVn/F5Nal
V6Wa1rkkqawNDroYd07d3vAnTvlwQJ55UJORB0qcs6x5pQFeG6TU4azBNQopYiCnHn5CHl1Vsv1K
R3lLxv6mNL+DIze9bT7A65rOeNWCZN8VwcYgR6vB2Nsk+qE0qrtSRr9KQtyVNct76/7gPuyh+Cp7
Ynqt/juqs1sh+O5Ql2Lz75320ivDqRfilFnTKYyRGHNKNiExe2zCXGu2CevjTw3fqSXZaNbgqyuE
DxkpSEmZfNVVwSHC2mIgkoGCxrm5kMEGWnQkc517FdDESpMlOaxlO5PvTcnq6Ajo7IsJwUoo6SdJ
r5j7l72M72Oo/iW6Dvgr7k61+zeI/tY5xmtumJBou6VlTJue5O/M7JeuOpxxmKGKUKGN6QZCPMqL
jheddiY7BVTQORJQU8ZLn+90byngZ+0PFA84edIv3T8Al2G7Zc4SGAMyZu0S3STglShvmixvhNrA
hNYPaVDeWhfzWWpo7/kYd3vtDHWf27TM34N+qrBR/wzK+G/oCUZBoLgtwc4duDJdpvIu48OkbV+q
ci43EOkkOeFsZezIg+9PD1umZDeM8pUARIRNivGSk+obNjjiek7QrCRgV2ffKrDlEEmzhkNzM6pN
RPWymApWNYZZ7YroXSekykVYD3iAvBa5cbRwY0z+TneqbTVC7oW2guSzKaK9RkvbJqi+0J+kDut2
J91NoUm6UQ+tz9hY0Clc9diRNuXruO9gkBSsR1BX8Q6tnVpu8z5aTgVO+6Z6VUeM41EI+CRY4CzZ
2np/sAJY+aqy9EPrQwLlSvx0IXueM7Jv1b5eV1ZLZCYO4bqjC4sOkoZtlPkOrM5VEODOl3812ViS
DYEM9V4a7WZssT616k5Eb0PHl1tU4jq1w4ca1uR80GpH4VkV4qdEpJvtHd9HWQhEuBxWZdJuZykA
Y/mWN425I9lrAOSH+MsKWK4b7Dui6hIU1a6T089EQgLP+MU1rO3QclfOCDaLG9oollnXYVfCG48a
RqTTsVb4vM3pYITq3gy0fWtD95DQ9SkQbLb7RvTZQ7tKYCylyFTCkRrbgvTTH9oiOpWR3PUgJweB
5BY0AtZBvxiPA8PG0Gw2+th6SgCtyczXEYSAtHFPdDX4s7aBUp7mv+0ApXZFRIpwz4pDnszWPzfs
5KthWiWOwpBv2NZRjUao2U2sAB2mniUofCLjPaBKRJEKa9GA2k8CcdEqwDrnMN8loefrJ+KT+e/Q
2MJ/6NqLltNGM2dpTmSBVmCPpPwpBvR54M5H91+tv1VzG5l+5cra9t8L9WGbr3hrRHgfpGAIDNDC
P1TMv6vyWzKOCuKOITuDLeujqaxlwvBgvIScYyGsyVIoCxtShxsKOKssMCFlYQNWBQ4K94J/tnV3
PQd7ID9b/TLD602fGYq6M3B5ddlznmwG7tWlX9BBawz1pWvmF2QwGS1JXq0r8Gf2V8Bh2zA7Z8NO
gx225BzCMtHla4N7jKqoGdG3H0nPwpNPHXQICZ4IAGcbJQji2KuVT34I2Qvh08nuBRdPgd/WJma3
WbhckkbtIiY/pOOrXa5adTPRzlL5NiRsG9UzFhs+jjrZKf5ZBF+V8afpyMvvtvFVGjdLp3eF3qui
3NVvmvzH9z0NIF5/pmAtA/sNphu+o6lGM3bw5EySO+ZACctQLkH0twPTMmbzlodsHBOMyoo4jk8D
Ki8zhD7OoCDDwKDYpLG0Bbl/POCu8mK1cAnxozRQOBob2jrW7J5U3Sl5jywmSH/8QRgBuQrj2J32
6EBHalxjzlFJ7jmzY6fDECLxxfUgm+vZH/1eEzaqUSBxWZfzrI2psDl964AwCyZqRPYYxPgozqcd
I0ZjX5QGSJz8avEdhQPHcrwMc2uVEMRTsZ6zlISManflXwadhVzsbuTYYsZDE86bi66UxAWeIvY5
Q5OtTT/xomZ2zlaexfza6egXxi3SDxLRWBCTzRHj4NX9d1DLpD6AhM2AFAc7sMkDE3Y/0tEiNYvA
IkAD27t77Z3fMOVSVNmGQd4xGCWbwcDS6cHbH3kScVtLfFa+Ecmroj38KGVH8ZVGv6r2Lloaios/
bMnWdb2Io8KxTpHzWZjAgYIfY7w46RnfCStECvmpgEosv2e0m4alrT0O7SVjBzOyvvq/36aTc9KP
QL704pkB+5voljo4CEn5zAJc3++UUanzL1DfLA2eyCPmqBa3tmML0+Dpt1JaJKTm/dOyDzYfQ+jX
e0v5lzTECT/D+HWibSYoY9IfPB2Osw+VVzndA9jUDFAS7Stm6RBM70GO/RVONVt9TppFZJkLLlRm
5myelXfCoBCj38IUd5MCJeR9YCnrIOzjcXS/2lz1pljg4bpX6GSq5HcgnaUTHLryz0xNFn+svkcF
I+dCMQiqYkZaJHd08A2KF9P6jBJe2hQA0STPiqFs+xvbEO6RdrDOxO6CmH4pm2TJDs/LLfc6Nsl6
/iq1YbmaGWSNWAXUGvPorXaKjRmgYRwgfImOPFigSTHqU4Sx2mrSwhVTJcwyITYe7H9atnILbesq
pA6i5x0srlTRLkfT34VMm/ze2A9xsbLYpxYKQDNyUC2XkaTRexFXcA8R14gGkkD4Z/Vsw9+JUj32
Qf86sI1LTB4WzM8pCZ5DGG/pmUkvIsupc1hZ34KI83IyTtIoNgL5huKjmqfEsEXoOWrq8arJHM+8
vKJW7st1FlmryUkQvoiPQsI6KQeCwyHfOeuxN09BhVcrD9mAzAIIVjLBI4Bq4cQI9Rj79qg/KA+W
RRCtmvJmhjGpjKTahWhupBdObPmwK/smCjsEvgkNtKoq0AZjT+OPEA084bq/L7OzdLIDFmiQI6Xi
WZP75Lf20D0JFcVzai0mFVWABhdEg4hVxrCvibmCFGIaUOEAIaQAmSYNPfDAAYw8MmFhlPes2rDg
FMkKbtGihgtmzqPnplzmlDjUZmFzGEiAibL+1MhplaLyyCLIdwHb/04s+2Zc9b2/U5gAoc0VwKUq
ft7Q2xsJwtNM2rUz2kA9WbHr6rllljb56cpdVOSXGL6xUpxxNbrkq9NlW0AqaXBWZtFvxh7bC4qM
xpVeBzpSReoqbQ3x0oQL52hZKNfZfeeg3oLGWZdMghhZjM4jEtEuLZ0NfUmr5ku7JfpNsd/r2l2q
DCap0/lFUAVfk2gzTPUudMj/XEzKwaKhsyirYpaPIzMQF/CPSi0ZEJz+2zMJMlCc9LNF+U+J39SC
qVM8LHt8sbHNfgijoiuxw3XfJUya4gyZ1mEHp1uLfF5Rxy3CYva7RLSF8btdElD8KVnujzhF7fZs
tG8WW6Lc39bWNTZ/DOWzo+ePVaoZ8VrFtwjvLub8vSliT38Ng2OQx2wJp47XVJ8KU7nLqNoyn8lX
MUnUWS2Pc2tYFNPSxa8zEJKSX3WAMp2XROcOpEIiP7ThXolvOznq3a+ZbQb5pipepN8dEjyzdaxe
quondbbz2H3M+61KJ6crh6hfgjD3xdOHGFy+mm28SklWEeVPzM5MNgjunK9WHGbTUQAuHQWo6nxn
PYrwq8tGw0Rl6Buz5CRYNG2+cm1C1z9C3Vz0jPJidnO9+aPO3kwMTJ6Rtjup4JuTFJRPV33Uiljw
PwDvYUWYa8NFs4QtwXwtMzyI6d4SZC+gjqMNtKBPUpJYAoegWhNeRFJ4RYQxW7D5x6Qp5gl7ZD3p
0mDME++NlOjP9Y6c9ZvuXsYIxj7FZQPsGwciGwikWKqV/mvZjQu93jYcoUpsspqXXsI2ssNrpJxq
gcavb3ZBRQpLBNsgCBjgwt2HFZlDxqi0Zlnh3zMG1mHWI+M+rN2W/Xu9Ftm0Hlx91Q8q2tTBK4r6
puifPse0zeAVTLl0+4XuRqi/6rVb6l5n+Uvdl55ojGUXO15XlGiyP/WRtgQujuueavnwtfBlci9J
biPVt6F8Dl6F90B1fA5VHd9D8tO0GN5iXj6rvKGmDgStbvSE+RBLnZzz2LgwGlbHhDd8LjWwe5Cx
17sEp6AiLpGRsskFNwmrnmwSGusMnUsajuvUZ2gffGTInSJkFYHxpqEVRmVVkn42lflmbFzwKOZq
iOEzobaQE/mO40BgO+J7zK5FSbYZiRrk9KYaoq0Mwzqbq5w1vMvx2KlMphtUKH8DFWhP6tF8nkRw
qwd2v/jf5jV71Y3cws+GDVHmsGYxp1U9+ouhqIn9w0jJi2swW7RkTCZsnSWKFm2vJTzKlNfKItT4
B1x1tKLrWD6LCPUbRg7Ku0bZdx04oX8FG7Jcw3iT/mkNpbf4mNqW8KRgidJsHqgWXlfZLwYd+DQQ
XafITWFPK+4scoEODdxui6TRImgPVe/snRqLhdauJcEZYwo61CgEyw32MMmhi0OSoNqOS2A6g5z7
QAqSMnU2R22Xi+yo2fVZ8sLpiKuIXs8260tiGF9jWh4LoGCTOBsCNozNo/Gilfgi5oveTBRvarlm
akYl1XBK+nZdtOQqJeIUuOGt7MRzdh7pEpGjFsm9k/BQqAW2ECLqtdP8BIhI23Sj+o/87qOfB+DM
nE2ljjxoDYwvC8yaPFkC6l1e7vrJukzG0XfD7ynObz6DqVSp35jXMXnOIfE3ICX89h/IxrCpb0lu
oKAAOMdPVcT4Mw8G26Y9xS58pWjmBVSngPjq5OG2QLZcdMvJI3WjlY0tKo6GZ5vXYE6oVvr3BGhL
rRjbZGRHjiIKWRXmwnj08qA+a2GBSD2p9zxAh05Y6EwMzjQkyab4EAgxZpuBUn2oNrsrs4d0O+1F
EW8ZpKLAQrTuVhdp0Wua3GBjVR0rGlEZkWVnJe+dUSHOCPR/tVN6ZhC8GYH59EV/9dnFueqdAIBr
wps0KqC2XOZpL3KtWZwrDs0jAa8/PZqGxmBKllh7c8QHFsVrteJV59XJFPP3gLIzE/fcRQwjxoer
EOcyaLRNhUze7ClaOwaVsWX89UG+VZPSE730qt6/Drn95MfeYiM46SiighKxYI92U0lg1aUU+5bV
n10Xm15LKc/G67WSNacOqt8Aw2FVQF5Eyh3qP2FNclhFbpCtHIrE8ZziFYb/0iEPIuZhi9hz1mV9
sKFi0anPW7PiGqAeH9mi6W2Jl/iqT8NlirCKYedTKlTkM940JEweARHD+CgBdsKKsuOGE5o85t30
jhSO+nw88s1Hm/iuYndOGG+ytlyNpMi3Js3cZN9iBBSqFoFzjY/4qD0HoKKV3dIgXeMsV4LxvUGk
EIWGh8aVRS+58n51nxjjtwHRl5p2GGP3aDZM4lqmxPnenwgM72GYQle0wIpaA8IfnWOx1L8nmjmB
Ocvv1b9KTVaiNzdRp+/HWH8kgeqZrbktCraeZLQC+kd54KUyuIumOaGD+AtyY6mHzbaBG2/3XsfX
rSNCHUZ70oTbEqVIiDYrIl0s1hJvMpvvsHG83r4i8Vt2ZXKqqG1kfhjdjAURCw+msjDLtzZWrtEM
GIeml7wjm6D0H+OQKUsKknNvHYQriIyXgH8ETRvTK9VqKZnJkkYXrQ/pyYnq1yHfECMLR3LwlVOa
AQnVEaR8O86w0Xl+pxSnIfANydbYIRo35rLPJiQukziU/zF2ZruVI+eWfhWjrps+JIPBIBvHBjr3
oK15zpR0Q2hKzhEkg/PT98c67tO2LxoNGAVXSanc2psM/sNa35qwxQ0uQl55iQ/7lxzU7/m3ItjU
j5hHBddsRj3oF0z4dkF0203hw7LZN3v5vU3X/DK59NkvtFl7167qyk3cG+MuWDGXs34GxBWSjG3G
u0080NJVTc4KE1rfRRq6ngZJFUTOUYT25DX2Lp2AMmDO9uKqP9KM/LAAA7w0AVKooDKKYw+awFvG
S3DCg1r3YxD9Mh1W0IT9jSntjpkEyrf1EN1ojew6ol5NMSfgWykDdFF98xijVMtr1AZoC8WLHLvj
TOYBTyvWfUW4K6PhYmQHDcPeW0qwNTGh57g4ypiN+JA8DC1dRDFM+7ZermZWQiS+v7c9OXH2MtL1
Scb2SszjeSWgMzOzHGVx1WVIMwfC3KPrdsajd+Vl6JM0+6tJEpDTnPcOVF8eOk6O6idkjt/7O/LU
a3x9hocgmQcN64J+6G+SnxWCxWL5HJr62CzxDpScmPtTvZpjiXZqyQOiriLYAgLMhL8bu/DouuOx
Ab9uJB98za4rsWdugPjFzPsaAn89n9FMnltSd3tm/CEx35aOHB/mVUswlUtX1mJYMOWrAp1oMQCB
MY3e2giK+4tTGDoptBEeiuQ02/MRH/MqZPpX75PNOInir7U9uIXXmWyGZE/0fIxfr4dSu4AZ36ru
hsEmyVETjahkqiA34gKuupw5idgka4iw2/e+Q5WFfCunqRWks+ocx0YD23FlDMZmPsdg69Ec1eRX
rxkO6rE4/lICro7LA7uPYd60WAeRryKSpGYgMuVz7K40i+4oe1uKD7u+jNuIqAZjGGL0gefHr/mu
nWFvKHJ5dOHSM+wbzTES2DrDS5c1VN5FzGcYuLsSdfaTn2cnx7v3Q5L6uryHpk2BmAmPlJ3BJ/e5
3sIGiWgww4oPIaYD8wJYX43TjOfa4uiLc2RAcgBiHcLan82L6qJsHwjq9exXvYYfouhfK5Awe8/N
92rF8Nv7LX9/kb4Jv6D00t5t3pHxo6ISRWkE/2RyeLWAj/wSMYcN/PuwBXJWRwxrDKC5ll/BlJIy
UCHI1m4JiaZubry2v7OQINM2R7Q7aHXs+ysn4RHmB3O0UzUqT4dA1XHdtioVF1kWwEtZ86g5auJH
ROX5pxzcSdw2nGoeou+oRIdZBLpgX0zZOUsvO4U8fEhDpZiE8JukJXGLSKvmcFKMtsu9VYm9MpgL
fRWQ3ImV2VHBRzspUK0zQY5J9eQpMiuccvgE2rcfq/BYev4h8jErM2DaRTQIOkc2EH6F4wYHyfMr
7qSNghwCtG2Sk5/B46L+xdpMJn0UI4bN33qlb8vGeSoDCWgnpec3V9nUXxWyPVVTQxUdIiSw63IV
4d/KqvGcN9Y7FjU1TzDfRb16LHQCocNPRlB0xWOcZffKqw9ljVd/DQWteu+yLkEcgOcf0CRCwMlB
zuBFhMXNG3qU4IE8hB+S5uo8xdPsezg22j66rktwWD0oe5fAjclnbO3LDFXg9g+tC1amCkBBOvMM
cRH1yiK66AbWqlnz6M/ytwjvSeQAzuhIon/Su9WFO16Ev0ZibP0Quj+vvHjs/Roe0/w+10QmsEk2
ZzqAjCYyLpK0fRJFgw1FzmdBxc0l7HTpqFGcxfoy74v6sh6Ss0gxRq4VPVZaudNprtOrtgG9kucJ
svF9xHNzN6dwPgsXKL6uCARbq+roLRmgj1wAfk/GQ9/hU4yYVO/EEgxnHXdRuyUeye4jHVR5SLN1
06DXp1Ju9Broj7O/rvtlxaMZbioncrm8IZ+OvXbmQ9TMX1Nbf/Y+kRyhZ2nRmeL7jOnd4rkj9fu8
WiMCuSrxnYClbEOW1UPCzlbY+sJtEYkp5odt1F57ZctSfYCGm5cAukrVQwvDSRGxENiJn5TQX2lv
cLCUK/IG711PSLSnZl9oZm9dKj9t00yHDiSkK3mbBvhaE6QSbyVzsSaewtaVD/emRDsas38Pi1fc
yU+rGnyM6jX9E0Fo7sqae/GSV4kQwKzpZ1ejaC0FSXUF4u24rl+asQhPIk+utGGRFgLPahfAi50K
Twkrlv2oaehEEDy6EObY9Z15ZIs2CrA+Y7T11PTuN8qNtXpqV4RDSwp+cc5XQT283kQTMx07Trhr
PWohIoXq/F1WMFqn5Gn0YeZmrDc9g8hy9NLDnBHq4XDfB334UfjjZdGRRKBXSZQixgm//T0lye/F
Yx4wUxfkDeK5tqQtRTmg0xxWsrqxtFp75SLHj923hGnPPCPpKXx/HyybmtrHuJyL+KIV4M49R73G
cPNGiDQ2eCwjmgkhk2/OmpoHFoMK+yDxmnjj8uWJ1gFtQrwg1CxfgYrgAVYl7spGpKImiZ8ny52h
57cixGZcrOTCeoG6Ns1TyXgqLEYPyTcfR6AY/zlnhqr4R6TCnTApIH6XaGGnI2TNc3RylWJTExDl
oo3FtpqalU81vYxxe5DArJLaoWFDOz2kPpWN6fHejg2aCttSLTzEpblUAaBrSwx3UeagbEbUs4lR
aJGm46wDFppLAXhiFVdzBN3Cb7JbGbzmAhxAkoAcTTZdd0RsBISEAhS1F/ButBAwlJofetFcicB3
9+1KmCnbLaug2PisgCOa/qpqf7Gmva0jAxQ4cc59kNrxEFwa3nFOTmZOtkoeRy4emJ9QWR2Bg0Pa
dr+q/ZxQwYcO+zOdX/tOsBKpct/++U60QXHwO3FRDsyNbEdY2tAj8pDOXYusrqLsYn6KZ2GosXfN
9DYqkgN60IeWGUOFeAYL20DQi8R7OLV437dKqOzlz9gi7ozHcy9t8J0if+9Spl5e1z9UHmYf61Os
1N0KkwlcD6IrLzCvQZayRZtTTHVlThvVQf0idGhZ+3ORW7HXDid7i6tOLgmJ2IxeHI30ZoreCotI
cXY1q3oZtGhArseVQBA/ihnLOxDnkCCnIy5EF1r39j4SQr8PUYHZsHuw6H3gLLFZCmLzopOOLZhg
QJfddcr9ZjnwGHUdAYvxkWhfxPvxVKMHxUUXhpzuykM5mKj0lLPJMZYcsrIm2iHvhgvuS8yKGYY0
uxF1Zh8KBlzApdCom8c42qMAeK7c/srrJdgiIkE4qy8CxL80ay+a25TtWLnLcrI+Gut2B9clZrjP
v+RIasHit/R84HjZvrW7jnlx68gTdxybsplLPZnBkI/s/asiZe2Aock3zsGUiq8HHho+dG/tQpxR
3H0iq2WyauE4lpByM1P+HH2mtE6Ix1DSP6k0QdLLbGjk9mFG8xBUutqPmF8pwM1umjAWxcWQso3w
HsGIGpW7O9nFFQHFzBU12bQoFlFSFwzqW78h3tKLAUis4wGP4ZLU7r4fvqROKAKD8UVySrUWjs3A
nkd2waNG5D8KDah8GcPD0htYCNF9OqstYHyFNjCyra6QbGTWfSkElVHgTSVCaJR5A4pa6u714Ov+
BeNcGRRQH8L0XjQ24CBDvlRm6jIc2P4mrMaGtex2XKSYssebwmWk7UuJb9uXYLaqC2IYMBuy0Bod
ez378itZ2T+M8ttZrMu+dWb6XzEmC0J5aqrzeoIg39vPxkGgssYbY59OZXBfEL+u7AFlXJ05YfSL
ggFqXM6VGNSE5Tr5s1cuMcM95ExLE9/k3X3ltlsGCGCobMA3NI3zUwN7ICjZdOMiJ3bIL9bdw9qX
FZ7PBBthgIxW5tmzjER6CgUzy3yMw7PCViy1RjwQcRucJzxSrxyocVVdvAot75bOJe66/cosj0yn
9PkZ/UduGsmVtkIdyZ8b7S1Xnb5LTcKn4TKnGWbYaiqCKEXLOqYGc5WfEpGJTcLNWYisOmceCApz
NimxvnAFvKXlOCA2M1oZsJX2cvKDZ5vUgHgCvL25dvVWK3LdsIEvBtvgX5zxpC/mTRVbCGPNnsHH
QwFxl3G6mz4Iv/nF3mUJKeecAg7P2EkGisl9FYkE14D35CfMO9tyvsnGiFiZRASHcSqvy65nbBXl
t34548Wi7kpz9g5VZ4FnDANBMMynG/eNLIp8Z0K/4b6ccVVN3RfmRdSxK1YjNxGHUmX9RVKF903f
v5uxZNKGeu/MImsYh5CubA7vlEJCPBmDLYo2JK4i7ywZqOBcpm0Nh3pgyPDti3SbbTiEr/bR9hgF
fDfH+U85ZF9K9MvR7a7WEovQQKH8I2TBTIcDaKqX3JEMA+qBZrLrr521uZ0dhbtVlNHeLwhkS6CL
WDrEIqmZEU2YmoRlwlDGaHCXi1D0JPZ4MfOWyL0tXQp4kcJb1TTQXYU6EnNgkmtWe+lwIg1nXwoH
kotH3zv4xCpPxa5Bpr3zZvExi4E1KUaDeKXNdApxaOx4Aa793c9ijNYdK6hSx8yHeaBgHQoE7We/
SeE6sgeCtHGBB4ZPSYC+O8+iH5GNsAQ2a733nYNWy8uYfTht/aqd9rUvGBYkMU4Wk9uXKEsxt/V8
/KkNnj35VGjo3tBeiQtUnEdTf/BK//dK6cptzBOhcLpdRtppP8MwLHsRI6Wpz6rcnGprIR3iMsD6
aRw8cG7sHReypLE8/rAZ9I3kupk6uK2wObevT4YyEZkhoR1X0xaM1wdMykuEeXvQ0kkMzdc2znmx
KS2yTZucJbh15FZfr0yVm83gPlj7RuT6p0LD5K7RpTdW+2mQHXo1ihHGK/thJMIyMlTIy+Q9zikL
clLcmR18BjLygGvx6ur4I6xnYgkXQimzHAkQA0m4GETb5lvJyxyRJRO5A8q7tZF4Q0n50aztY+gO
x4L50q6a7h0xbupICxrQ/NIzCIOMvZZNV2QD1dYHzhikhUdedw8zJe/PBsANqEvsBG6yLnCShNMx
TmF5LLlDbPjAAlaBWhr8K5LcJhCVbUHrl4200H7GutgWPbQ1D6lJcO4XjcKJouuDdnh7VYGvuYyC
k+fwFJkmfyZ9Nj1FQ4Tg2hX4pKLouDY44xB9vcy1/sgM86a1Y0mCZPJXZCyWs+DMmQvCPqOYlQcz
x1wnpz+/r8/TAzHPD6Z2n0TqP7HB+MSgfjlIKmtf0BbW+s8u6ZRlmreZXeS45bv7MCrd4nc6hLe2
fSwYFACo4SJb1vGlddZvLVDFuFgUk/J5nuh9gq5/NgJHt6Yssyu7oPLebwPSAas3Q7Jj1Jp9vMIE
0EwIhlqiKYnlWQ9Rtuan/wi3v1k40KFcniYL2xDCMVaGRRtppSz3jefQ3/rTWeQQMyAEFrwiRnPg
upxW/CnmVR82Cz5r1Kx5nr1kdQy59lFO+DiDsAr3sUR2Z3Lckw0yQx5cLH9ZdnIUdEOU7tvMvoXY
y3SGf7gVyDKzcPycGufZxkV2Zn4NSTGTvXaFF+A9zFZaTAukpWVtkBlGUGk2wVSMy29SPPxNNePn
9D7M0H/Ss55KBJBInMqA8m83DFg7AWhcBuOYHgC8ggVSAQHxriG59wo74ffYZ/d54F705YC5mwLG
SGgF/mADnMiIhso5Tg91yKMlO/QhqZcKM0KTxKc2pnFppqg+SMmDW22XVC+f8O3e+slk9/XIZxZH
/bMYEZCt6tN1pM92C+I4Z5Vc3voUL6nErrdLe/5Knj4VKKj6RpQ0l8vg1Zft1L/U8XOdBhel1rsK
ndoSFjzt5ooxIKZwww600mY5rC2deDU3v4dOvXjpqUvEHa/oskwxKM4hwjYIxcyv86NZZkqPgRHN
VHrfgjTSpGe/t8bmIo+XbQoJDs0Z1UkoxFHlBDV9pRgcRDrvVUKRLEaK7SxN2EfN+xauaaDCl24K
oKmKwOx5Is2s9332mDy62Otx5tpx2QleEvPhND0QRf8kXYaY7DqfU2g+RKEs7Dk2JZ+sXvqI4Ug3
m4n9dBfv6jHniu8XZ9/Ss6+NlyBfmL58h7OuS2mG5nU5hQ3Ix05xtQ0NnX8QsuIcsktZUXvMedT+
SN2q4bffKjDv2GTOTzemDtRZQyvjiVMvp43SgaojIZ6G1UyxY7KMc9kzv9cOMUddezTz0j6FJXIi
BAMnM4vrmEMdxyTvTJvwzoWiwupXH1biW0CIThA6m4jBeQXGp2Yi2rZ5dNbAwJwbnFOVPM7QHETm
3ukAoXiTOPCSZsIqhx5OSgNLtnHZvfRyOcwdabHUgl6uDyprEoSFb5V9XiVlf1kKHHM+0AOBZRU3
KPeaZIeqa6D6FoqG7gyCBe7pJjAX3kzIc5+iPXKsOqe13qc1l2MVMAuZCnhFWcrEaOrZFjGKwxOx
Id/SCAGjXqafka/URUOzrwrm04zIixWla4iV3g66uLaj89Bzjp2Vc/suWtZtnuLnynAwlzPrfFsI
Pi/XULF6y2OqjDmPZ3XZDmYTWN9q46qLnAXmThrvcsk4q5os7U7UhyenIxM61Qx53cShVSAFqkqh
08olUMfVcnyJan6NXbStoWqzH7GJIgb42NAQ/h5kwe2R+9COzQC7Y+LKZOXl3sI7KPazxnDWxURY
mOlrbSj1+qS9GxxMTSVrTROR9WiIm9Elerx86O1FMMj7aBnNo0aMxhJ/YIV1Q68DWd8Fh5xkuDz6
M0785eBqQsXW5pXZFmWWiJjZUKIvKzZPt8LPyAOf6MLuB4obPtHmkTFURD8bvcrEu5ELfyqTHo1y
p3YGkcIO+8yJkSSO1uOYEZoxu+2ArIRh0drM6LgkqZYlDfqcZSdfhgD6PPfVZsJBWTBcrEn3rTft
QnGuCjpNXYH6VfkG6pyoksSPxPhUM0sClaAZDwl3pSjPy5B/j3xY4jA5ugN6fs4vskTbMvjlodQc
HG4zN5cL+9rhN/OcFQ0X2EeOWo0oOq6verJ1o8k71o059bX4Ws1KLGDNCR87h7RUD25Nikswb6jG
zP2cekBJZhLXk4fc19PfSdpMu3mGjywwHfqAHqWXs/hZEMNmdMStZyqybpuzRkZIY0vL0lPnlxUY
EDDKOGoapZ6kNO1ZGcx7OCXpyVIhIxiJf5fcaYc1fRVFp0/pWG4vmTaZVuu+SQWr0SkozkwvyAcn
4AFpl+PvbVaTUyuc+iRCxG5tP1e7BgBbxNiYZF9K5SX6xFilRw9qTlR9clWBCFtHzn697pY0AD4v
McGldHveNKG4tzU3veVw6SwKfu5sooBG/B4zDbMjZ5S2NCswrNG4JTXojpJpyo+oo4YReiEQICst
tu/mmJT9mzvQG+Vj9nPNxu6UE8slmZ1YxZA2T5rrGh9d1iKTTVdkBcuyTLupJTGndJ6qmelNZFtx
4tnDPtDTh5To8K4u1us88HDNp+sFvJcDbgpyUXX8WUQ/5xYCdeii3WjS8i7Nx6d6iaBYGZ/1C2pe
rTiXVr3JM6v6vfG66zFnI+PVXDatX4BD0fdZhabdjzcrfSae+7A4m8Xyc9DhZ+3RLyUlisxgZmcP
i2kgrGYquDDZgdQr2DrJMjdDMoD66bebQEqvBQksCklHHM+b1W7I9wWLurM0fuXI7HcerRdWGoZT
gy53cdS9ypnnt5Ac9dYLX7Le9S5bhR7Ptyjmc/+dZ9VxDgB4ygCGQJk1aKmQzFVO9tqmVF7leBSR
NXsT7yeJfDKkjTUdhTbhuBFPsngi/iaDvpUCV3Q69gVZBLx9e7bgiDkGrPFJQr3Mq2E5rXRhO777
XGpEmDXnCWwP+RsZYjUCYpk0SvC5R7+8PLdhMpwV3Ks/oqE9L2XCLDCm+8UteadV+OxVYX+Qa8nO
MQsOWQo3ZnAIX1UI1/t0LQ4xfI45S8A/hgHbvXR4KCtUqFgwZrNAxVRfs2AEa2Nz7CSmjSVNnuZM
krRU8aAJhuy78a1kXulcTGlCDH2BQYZYw6xLeFovDD/KmehNn8oaWj2tXDcwdowf/Jq2NOkr3v0M
pc8YLu1ZO18lsZp4orsg8IOIILY6OgzttsXrquRsWRmcLRpPRVTW7SlxD6NZrpcYT5/RwXnoD9M5
oJPb0f3Zr5oU9FEjxDc8QDBjMQJQ5ggqSDbcUR1BnZZwKpAHnzMA27Zqf7NgLA4idU5y8mEAx8xW
6YeCE70DzmyGxXku75WFvNBgAsBfj55yuc2CNrxARTmer0v3XaD6gGVaOftlorfLvGcmsB0Ky54T
gVp47CVZhu4+WXISL8Ls0Ew9+nVyiIWjEr6nultNPx5zlN0KcFMf834iHiPSYtIHkXm/6qzRB7aO
jgpjgvzsw0zEmoUwQyoGydgKFepa9d85Vc+Fp8Z7h5SOfVfFL2WSfKS2K65ET1ZEqrLkPHcaCCgI
5aqAQDT8dKj4DCd85jP7DL30uFaG0dBIg26rT7QL4El9H3xDMLenMIq/yik8L7gdOZfs7URWzeBW
4DwddPSsONR+iC/rgL/Dj+RlFkE1kUsu2DAqoEeOC/5t7ZxDVpdP0eIDq19AUpvssxuR9elyBDvG
3V65MgYiPp+H3WUWTOndvOLOXqlmEeJVPKfICUpL9s0pTpja6Ntgcuv9nDG4TPADXHRzj3+QJ5jP
JAsr3wI0AfXaBCPhTI1AvfsmOKlorPcSBVcVwH/w/QTokGZIzWwiVFBaw6bDVMpCFEdU+Rp6FBHB
4E/7UNn5KGrz0n3ma3yWCjwsFpfuODaHenlY4zw/RAjL9z7vZlTCVEhz8uJSne/XBvkSD+R37vt3
gsNKqur5ewkC8psc/EEr++XYc5qrzKFIdSBClCyASn+90Z3a959dJcVRhvYpKPTVir9zHVitY2di
P0iyWPDhYRM9RLaEyu3MD8t6HVn6RdOuwO8qxEwzemsPAKNJPfEY09UHGaEOspBX5UCDmQfTde9A
xBWbJHuRyKhpK3synqkVByRtjDCVv9u4IY7/VW+TbYx6YHaqjwI3OGIHcHQ8+DflMUrRDG1m3DOF
0QXyKxuK8ESnkcW4u2Lbrhec8qdCsVJlPspETOp764vrdhWUnxNKjK2HqVBgYpGjlTetv+4zWKqB
N9/hvXoNpDKcgRnectlAvuvQDE6w3WPeGGPH8zrxFu7pu2pA8r46GGj6JICbmiBT74GZbjIxt+gS
YIHzsS3DHgFpdoHGFZxzYhioexGugakD946CO04J6wmQvA8J71vtlRqnfAcztPBAL0ISLCXHA4o5
wmhyY49Fx/ExrZbJRFRzXCTsP/HZHUWHfqptmXj2GYUobFqEn7TRzTyRH4hKTHlderY0/XPZQmjC
7jnu647/N1n/uWNvklmrD6PSNw7AuH1XHFokantk1TliCx5HeVzbKzc7kj+cXo3QpTm5OhSNA5S0
jtGOk581KadPHNbTqcj622BUHFM6RDkZRk9JWiNi7xmNDC3YlqWbr0pfrafQZbmLE9n58cdf/uPv
//kfn/P/TL/NnalYNGr79//k3z8xE3Z5iuzwX//170+m5n9//pn//p5/+5br/LMz1vzu/5/fdfZt
bt7rb/vv37S9mv/+yfzt/3h1+/f+/V/+5cCTpF/uh2/wVd92qPo/XwW/x/ad/79f/Mv3nz/laWm+
//bH59ZdbD8tzY3+4x9fOv/62x/hn2/Tf71L20//x5e2l/+3P/5X9fGu8+9//wPf77b/2x++91c3
jJjJSak81lEuP2r63r7ixX/1Gcn7sQiVi6hB/PEXnnV99rc/Av+vuABCD/xTGESBUPKPv1gzbF8S
8V/5T0IqEXv8M/D9P/7Pb/0vn97//TT/ogf0bbnuLS+GH9T814e8/VbYC6PQwyEcCoQASjAS4+uf
7w+5Tvlu738s1TBPoUzws1XZpU9mg6v7q2qJrtcFL1Oprsi1u3NA8krJ/ps7Evt4/p0gLRnz8KPf
zGvdclWwawncEgQRxvSdMuEVk+yJCBRdVWhFBcuVfl7f/uk9/sfv8s+v3UMJ+u+vPnajyOXA9X1+
jUDw1v7zq1/LeY67BK2szhh1p+KqiREtKQrRYjlNWlynk5cg1xoxqY0Mart88aiLWGIlLHOq8qJF
Zcy4jZTz1blth/ReaSLI3Ok7aeJTstCGIQgBXqcTaMKbOzFkr1ba8mfEPIHMHZ6XKu13XU9IjBsR
2KqfqQcQI0da7cXofmZOyK6n5ehbPHWzuOF1EMcfgacMfWa5BSUDUJzGFmF21b9lYZ0DJkcR3jmg
NtbHjpUlKEiPAzHCLliVD+gusRKUUKsaYrdNitmn3/CP2XI3RAjh24y9hS2Kr9bzkblM2PoaySYE
cgELwS3W2TPnhYt+Ymmm/CqMmzfX4D7ssOynOtwPisO/KVmOBGN4s6SbLxv1MS2XYeNaZ9guUrC4
CiGd8+GXQAbHQVPWUFCVI79mNg4RwWUJNjZzUy1d82C0uV6D7mFexL5xM8Rko4+LfgE66JfbtK4O
9kXWUjjKFjpt1T1OwSb2kmRk1CK/GP2kOjAHoYMdPOrILSWBGWumI2gsHasunBhxaCkZS5a13blG
0cN/YD5bzO0x9F+bxKAAJBR7Zx0kRVSBzA2OsdziCvCLMiBBobWoy6SdNZoTHm7b1xq/OwEZxIbM
fGVEW1l2FpCmuE60+11CYGW/v+fiZB9rP2CahPz+wZm14YZzcHdNyJhi0NFPNxi+ejtjm0kFjzHo
odhHEO87T5EpCCObfm1ippx9f8JVZJJK4CGsE+YYfoRHzeaXIenmvfrQoOpY9wJKlAZXZhjVLyi1
6MIIYWkZT9IrXmCuQSPy7rjqCxYZRpPkk2CB9zxG4MomRKv4V30t6+3a6pyPII1vK2thXy/PxciA
lS4NmcyvRZTHOcl+KqaMgLkSrsnevTRBcdEC2qwKagdJ0lJoQWSrqRuQn9aXJnHOotS79aFKiRl7
W86rZJh3N8zIX6f2p99EmCA7BkzOutzMUHv6vIGyZJkModRulvY69zFmLp14ytZfYTxs8+mFsV+2
wdk0ZoL6XXYgBwKEXzK8RFRodsFGJGmmqySMr0qvAu76c7TJ74zdNjqgbP/nj9Hd/aKmTe95YIr9
1g7Tm9MkhGOaLWgO8UieUnDmof05RzW8hOK+AXTQgzn3F/dRVlnHrPpuSuGzIQ7qanlVd+bTSWd7
WJRcfowtNtMtcgTd2RhO1M5ePxw2vMIokIJLk1zKprzEyfxgkhRVTwLeDghxBm5e1BTKIu9fFkMO
ThOGRDvN6NDR5LvocVAspNWPcNx2EZMl82Rg5Tc9RyXXAVDQvQiX32FmYeKJ+DyLyIPoGgyQMFnR
RP2krzprNZt/TaaYRKW1eJdTa+9dtG0/VkLh0npL99vCNSsoGvjsfM1Ouh24Mv0/0WzzRo1LrgPt
X4xLzVzTQps2MTqhYbkdVfLLWXos7aSbyy03vl83uE/wWy/HyaTPoHxx902kYbDyjhtOlX5Z7rqh
w0Vff1jQYwlxDLJChJYnHTd0fk1m/K9W+69rKXh5JFPMZbHuC4UGt8kCYDg54S9TBEEzUZdZSEew
kGYzhkVxkt74qxGqPV+cc7uS45suSEWkn53pLnyPSIssA7qbPPOf2wa+dpG5+8zng3VqEnpCMIId
Pe+wLu+NcG8SFL3SNKdpQWpdpsewjz95d7jixWU3+suP1tY9QS+0h5lniUvKLlbfZUMwByWSvcSi
PBbNYRThV0QY6Crhd1RYeTb4+3KROdTHVVGeU6U3D7nzwOInOEfTs/PdHGujwzNLDerN0ePTWFtx
mKV3LwhNX3r90DOM/DG0M6LLFP2EcS7mLvjsnU3iiwa7JEUWe2NeXYzA88xKguqQDPtsSRH8tESA
021Bfi/RIEMrYUnnY3ny1V0Wdr81yEZd4A/sdSj2PCPJN3F/VWn8FA9jByiXJJvSWS/bfvlSEx2z
MGQL4+0ClLOhC2X4rowKSPeiz8aLvOsyWAdRAP+bvoDT1hSE9zVggOoNvHqTj2j1o6+NB2EBJjiJ
Ao7J7EDOzBvrOTcME1EQtCuXTpGvWHDVZTdMzNIFuGSv9R8DOT4WoT0uETxZ3SfFRd9tfPRMnWjr
CG50DsB7plIdG5NSjejxjVlOgXxN+h0raZYoWPjaH2YENq6ZtFrlkG/jRx9xqrEuFcj6/dju2cAd
iqJ6RQ/HNd6iIGtoaoNVfyVtc1W37dOSII3yIvWjGf37Uue3wj/gnrKnfpm+nTjU5y04LDHxx7TL
SJ7tIK7ZmGSC9NSK90JMMcyx5tlJzoUefmczk4xl6F8boz7pZW/Yybwpm3410Qib0DsPxuJjRR0G
Kok7dzXd68QluZvA9hlIHQjURlfdBu5yPanuZhBMLUxJqEhaIR+RFC+E5vYBEBEDQ+hHGhokxa74
LRY0EuY+LieBf6l4z0T7Zytfs/P3XwIwE2jFETykVl6XiWFp1FVHO7CLNxH8l7IKT21foB1tc2Qh
gXroqEiZswf2gKnj1eu7u8CFPtmJGDL76u0jVZOpiUaL4Zx7P7TiYHoHm0ILFUPGSP6W4kxFC/bK
kEVJSRhLG4A+8p8zzzwyxB+OOsASnsTj/YJlYxDyeljjq7qXD1lSfo2iQ5qa3idMF3TGNL773+yd
yXLrTLpdnwgVaDKRwFTsSVEdKYnSBCHpHKHvkeie3gtVNxzlug6HPffkH9RRqQEB5NfsvbYAvjM5
t1gABNRolbvhxdeQXxMzXoxL772NmRNxMkSh5etlivLMhDesFUBPG7m8wCFfAv5YIQyp79xBA2SI
fz3L2dYOWzTXn4d1mmfX5qZSBtFdFLEGkmisE8lW3yWRphugfLGZMBPesHlZYZXso1PWL/ZRF1y9
+8Vd7pHCYb66hvXLYrpDJdSsscBu7aFDhq/LP/ni1mMWSUAd0Y1aaTIJ2+lPVdcPjYVfsZgujG4D
mOAYVyd65wS9GkANdhVk+LwCf8A4PaD9K3GGubJl1PmqkA4ByqCwz7xhF0bja1Y2XxQ4aO5SiCzL
Rq4YXCbzdrUeCccp3PG30S3bRa8/DCFan8JAAy2aAdSHQQJcAkdjHpt8mzDWxxiN08ypUyICWBDI
osp4Tdg/voMSotRAIf2ZPCVRkT6aw7nCv92MLnbiJFulMlnjOfJOsTWSzmIbHhOGZm3XaL5iKU4N
9LiVZNK5lfUmQkO9kXUbIMXXyE4ZfsvC7x5NvJtG7JibgolnpIyURQNgIQupepqyPB87eRn94Oy7
dX52OzKNZMs4L33nLXwzcvNdTqTmdPj2vTl1oaew8HafZIaXjot1iLJb3ia/sXD+jBqNPxsJPEXM
wEuD7BAHXMZYGfkq1RLb0vyQMn1cVR7vEjkewtg/V2BQWgy6iX9xFmYsrGTTtL8LGylR6NV/hAqx
Nkylt65J4svyAYXzAktG5xQH8ToNhl/4MI9ToK4NJ/IqNYthTdm7dqk7l50iUWHSWRs+np4uwEYb
8nOMi1slNcwk/9kcqamoYtf2vPAPAv9vKgBb8ufWBU2HJQViz5QktMBjp16mJyul30l8RjS9XeE1
Gzc6ct7dArMJjhFEHvrkJLQbgCS+M23iQFy6SKw/x1jd58odz1Uef4YDcb1W27+HEg1bZuW7PAZo
H5XZX6OonyZp/A6jeg9agBylhbnFOmZ+t7zeMTf6cNR0xWZ/BuRo1+iFQ5WuGzl/2cM8bysr/YJS
tal88S3gkIoU6eLU5dbqI3mXGSujSndH2eEbIojzguH/xxr1l4mlhTnbhXbiIcGb2QmWX9n006Xu
n76iOGVI2W1mVzy5NtbVzqsRyJo+2O3qkKT61UddXTuoQlzela1NVk7wIdKOZWBuvwcsuu062o5k
Ugj2mWjDKrBqOd4O3inufWFdPWxhqodWUaCujpdvYmk2rEqRloovtz8xm9osgA2WiO+B43QbXXnf
rBqcfZuyeLUi+2l2P8tCodWo2LjKAuFFHSXHIZsvjKVQ2bC8bBU0llbw/vH7hZdxLpBv+TZivrrO
bga6ySGJz/UwENViaKh4aM0mq/gY0B/Zg/hJnHla2QT2WazTGMCfzAUHVCBsWz76lJtUJCVhs4lV
H5WoiMWbX0UGNCiLvkNmnlFT7ZdfJhvrdw9HaQXkI2YM1lKhNk5xG7IKxnqMzGfCmN569WuRspgZ
3BzUhZZ/QsVwAlIScXcWpK/mj89GetVY6i3m0TPA1ulSfQ2R0W672towa1mZY1hASVXeMSt/y9Az
CK+yS6DuA7qiNzFVGeaW4ug4882K0k2TczXzaNwObXemBn43siHfjOXfIjDNdRI8JLwtD0GNpNjL
kU/iEUHrh/ZWKe80onpltk2sa4ruHStf53vzCor6WCU/49C7hP4Wa8l9sG18GVBPICY1uKnbqIHF
kaz9UH5p7b1EFnBrI8DIxap/cgaFYinVxM9P/GGS2lnVb5HzzJwDs1NOrObAoUJqLDUNVty1MwTD
WjXfPV+FhBVhpfsydvj4A0N+aIs1dueRgxbmIzeoFSx0YkJGW21TyfXrWUTJo9XhBHM9oPakVryC
RHyWAu5tL31Oo5lc2XC6TLhT+B8JxHVwXLLVcVcizz9cghNqL36N4/TTNy51S7o57OKLrMwKX2rS
nmVRLy65ZHw0lYRW0hbBGwfEe0P3dYqXGGScXDGUDoLwQh4exR7rIw0ShsiMT05TwiFYutTKc/Lh
+bupIU8oqkAyk+jdtl9N6n0YMZ2e6r2jbcJFcjKUM90CqQxudZd/+MzEaLHwnrTgliJAhZh/WXa6
5RcqQQLByYTpIUOHksckGT1yGszkr5uT+STZqUKeqGcaxjBPbsgVcMhz+Soih8ogf5VNf2IUg8rR
J0Oms4AgGaV56bOCLYbIHhguM3HXzJuMInmlEUJrHfVAI8P3uOFitoGQmzaCuAK0w0CzaBkM23mo
d5DtXusAmVwN5wB/v0RogmoCMT0cvuocj5KvA1XKPhPi9nO+QNIq/8001F7H8px4gsyNdw8fGe7b
U+NgBq+TP/MMAmvOxr9e1AyHxCj3enA/nTA4aqOA6TSAJJ+iR9zqxX1uiT2rLPhsQxE/pXQx2M8U
qcXo0xIvwvnLhIZfzejPbOLucAHkd2M+VSsmkp+dGN5QR/p3cW7/dXgLMgk6ZA3CQV9BpvKbP036
zle/xel0q+Zx78n5U/GOJyQj3c6x2M8JJdBYYXqMhTg0Guu8Xc/btqeFKYMRGWARVhsTsnIWinql
OmJDZsw65nQSUjeboqR0biIBJtP4K4BP7hyzOeQ2v2pgLNq0EbVhRQQH1PqWOtB4rSUinDmfCCoo
5buFwJrZX/vol/ktclmesDkao1xtsDwqz//xOvRk2opDInpwTXkV+nQZXsbOrpdL8JAk8rlhmcgh
qVdz0hF1T/mHngLOWKPOPgILZ7FlDyRLjZI/tmEDhnVqOEyahYnCcKzKGGeMSfvDwthdVbui8iiv
ze4RmdsjaMPntg9qjJvkc2fOdxgobM9GCIz32YowDqZmGa+bqkQPb0bvHfM4f+A+da1kARelFWxO
aC0T891apCtzCMpTaxnY6wIDdkV4Q0xAxW1Bj9DAWvMOZy3P8G0u+ZwoRuDu8SewzxZgy9fsP54L
N35uGafWXBXRG49N2mF2x4ClUl4oKmelNI/OWxbS3Tc9JQ4mnHsiZw7hDGnXHd76CE9+7RwQlT6m
ery1c/jV2bxKMljZiqRHe3ir4/GW6mEf8xPXKN/Ba4ltJezXwQ7ZdcZ//R7XdInphIkglWKIL2hM
LwTVnB1aGN1irGu5pvFsH4yhexxL+dL4qKWUeNdk8WLlXdsw2pFRo98whx+37eC0xs++s8Z6z/SP
GRe0APveF3i+hLev2hzWRdwwyQADhVTHgo/JzzbU2KyCuiH/TTF4cXIO9tJ6MiqOGcN1oFb4zq4v
1Wsqpk89b2U07IU2r4xi0Wdi+oXQWjyogjOJOPeqJ/subJpjZO47NDN3Pn8KdZha5n/zJXVyBPfT
VQJuRgn4JixsEXPVXZPhw2zeJ2MGZR/99RNrSWAv4REhdPbG+N5DFp36rAUKhyAwFMOL5BmtD4MZ
x45PFVLUIpqvAnDK3SSh2ScFqM0iUHhIcQgNqJ7WmdKnic3BaozDGscevgGzHW9Z2u2oCus1Wk5y
TH4ToiFEUEOk8w0GuliVDFycaWO+UqMUOxSzh8jMQSn0EMraLFvHgkc5qmG2VdhVG+irJivilSuT
K5pBpgEB/54gy2t9JuwD3sytMUrGedjoS93cG/p78NxLNfN5C2El9NBNgkwJE2DWI6iCYHvnd6G5
Dv3AXk2gj3w0VltT8HiB4iTLlYF+Go/vpjui2xwZtU02CVx1Fd57at42ekGHBt5TgxMErgixl4h7
7ePymNnmmx0IXK4I/vMFC8KwBH46/Rd5ejUjE1N0mB/VuccBb2fjzXNj5z58jGl9W/eZ5Bc+f598
b0+3pGNDQZzDQy4S8wHBwSs4h4ERffmXgfgxIE2iWCYuMF+tab28IfJSP7HTQFJbrDAxkTjePpoY
i1E+G+RD8qNV1EMqQO9lxclz3ngeiQNAAbJZXWx88y5Plxf6zwZDBJ7fcEHXzC+tNR04nE9OvYSM
ieVlVhRASkOMG9aIcM8hsoaa1Mi+x6JgkjR1yKx4FaukOlV+fw6y117zencRtJsT2gVsb3XunRsd
oZgAMNuwuKi5p9PW1ETLTYdEPsxF9OzODlvrmSrVdvh0uumxYjpqG70gAHnEC4iwqVTGuUSh29v9
bcJKiGPiEc3Faoha4rkrv96mDsWzh2V8zhdMHFOj+K8mwDQielhT+PNQ4aZssP6geotOM08NMo2D
ZU83bLUnSMiMksITCkjKdnfnC8c8Vn62j+b5I2sC7AID8vu4kJ/QWZdvrGNuvTuE+TezGBlhD3i9
+IopeSjSoduFYw7427gmVvRckG5hWTF8uOHNrQowdCapOdqixQNxXbkhQ2FSwwigr0iTkjUvC35g
SJZL3l9JjfgexmHvZGB4pp6bUH4Hpvy2MvMTXBYE6fYxLB7zIbmp/gNL4dPYt6Bw1Sc7LRbPCUeV
v4yAXEXwQAbgiYjkBImARwUUwOZWLj90uZNCXm9Dl/0NGl7gBS184RVvmieCM4UXkhUtH3lGaHrq
bwd7uOGw+2sCFG8p+JFyRs8t6CdrDJ8zY3hz7PaeJcrBspotus88QErCEVbSV8yfXWv+1283QXuJ
Ihxnm5BiDFFhi01pYqNFDhda6W2fSgxGLf+Er/CDKeqv4ZK8KE3uXZxM7qaH6xEnEtdWuLcQY+3i
hM85LtxjiQiXZDuySJc3KV2mSXSh8yrIqWBavosq89Md6PNHmWMq4Gkt+EDhvn6OEHJV9loGm8au
n9HdcdYmVAGQDOjfJXr6xPwJfDDqkIYJXUuOfVIasN/nmwvtetDwKwqOAl5yiFqkfCrwddyhxbb8
6G/uC28VSRtIeI/1Zbkpe2XKu3HC02jb5wyCNY8yIG6jO/ulXPnt9NcP5s9cc/H6WTBCBj1dxESs
M1SlCH+Z3XnddSNL1NZw7/robxdOyFAcFjnOwQnqt47bEfvsnH5zbp0dt3lYPpl+UHzz+rFIxheO
R+l8qLg/1HMDLg+8admsUp9AE80zZAx7drKbnvu3dNnCkJmSTkDcrPivVc1Xv2jfEFqAOXK/cdUu
g0b3pRsRBA6F+9104tYz8OCmvSRxdG4BvRrzR9eVUOjES5N0724D9IWXpQFJRi34gS4e91pPb4MV
/3SAV2C5hdyo4Tl2ESkaCeMOGqWnIohOZqCH+yINR56MYqvN+uhWXFQ1ovY2OV5XfbWtFZr91PGu
IEPuzcVWzYsEDGFRbJbjU9hJt2fi9ow79zt1UXCWVvQ3sca3xpQvIQEROXe0CMxzyjra7AesvnN/
WC6NG7b3Xs2NU8/9Gx6v8E5U+RPOp5csYrfkyPLa9NXKMsxrEQfLOMK8qlJvdGF9ugomi2HvdEiG
MtyRu1Fx7Za3EF7mD6bweAigbVsRYp9ocsnE5kGNp/k6Wt6Z1uFvrJ2D38gXlolwKpJnl3cl+21+
VXBI66R5dTz/ZVbotCP0dl42vPlsuUJaxN4Ot0vivG2yUlheAsgKD768kt219gOX8YANYhhSV2cS
fo7LYu3l3WNTDLflRYFqH/GfM10LN7wG9d5qo+eag7Dq9G/Md26DOd/oRLwsf1k2m5/zKL/bzN7h
8d+6eUtkEl8988z5st/jSZvpw7tHyTIdX/382Uj7fpSs2PMZu0iB1Stx7mZjT2HwgjxrG8kvg7G/
HONn2SbPNMNXJY3j5DH/CQdQodl6qr/bjlivshcvTii/uyYv145FQ2fO56Dv3+wlOCyuJeLSUq+X
0rSuuWmrbsf4nWSn8W25wrrlirJe4KBCJ0ZNPfLEU2+zlY/CU0Ds6BphXjoju6/D/NyH3rw2Jdj7
JpZkj4t1G1N09rl/IyamfiClbuiw10BsCddmonfdZOPeZF9/N7due7YSTg0ZIiYcitbYUlE9quL/
C4L+rwRBtvVvapX/pggilzr8D0HQ8n/4lyLI/YcwHUZZ7j/VQIsk5196IPsfktrS9X3TpmWQDIP/
pyBIWv+QJgohX2HkNU3l8c3+SxAk/H/w/ClfOZS0wjV98f8iCFr0Pv+mBzJNH1WqFL5E8Ok6yhb/
q6LGhDeb1TmEnCBDbZxH6iFtWZo32TVwSBtLBNtw2azaUR7+7fr8b9Q8Dn/Bf//JSJ5sgWjCFPI/
fnJchgDj0VHdxQODVzGn18TAhgS53Zp/2cdiXu7uGQYhQBVvARFoZj99aTE/jiFxx/4xP6Jlg15g
9UffGZ6UMzye2idPh6gqH7Qt9qIeDqHehVAkV84SP2Z4xRMewo//8x9i+eI/L6Jl+8JGtgVJSPJR
Sz7Hf5claSTYrrlQjWfhQ0bDHl6MVJfand+TvrG2QvvfPTPXVavAVJOndmjdwti1pfMRIhsfbAxS
I84qlw56tVK0wXsnSG9Jv0yJ1Pjbd0jhZYBRiVfYvPKNGE0Ar3aHCOoIwRmsDbDlQQTkJ7c2wslO
seP+DVFyrttxaUwxzmPdb9esYeKtN2bOHaNAuZrM4bP3IyZfycb1wq+BzHCEDymhqbl9D4XmNSh+
nRvKz8HEH6nY10eNf9dpSWNkMyxhVQASHMTmCvYSUQjIJg3/dzJzY9VFxomhxVPpGqdZi+QtZnz9
KBL9qNvvcQH2TJnVrWK6uZWRo+Jy1AU2Eu6shpT7yv+NdU6U2xxCLAHWg9ry3e+bjxrv5tHw4qfh
RTj5KgeAtiB1GNCgrqYzwPfUZ2elCS0REeumyjyZtm/jqbIkG7oheyTqgrhJQJHM/5uViQiK2z5A
4g87Zk4wTcfNMBBCzDxYocSAEkTICvoM3wZsnDGoDUUqdnrGgpoFPShqdKJcDDJjaMfcOr7Hz2/s
6Tr0A3qnHBRZMO1EjgNIOmAlyUNEPpNOmxQOZsEYdZuRqGWAiiC3Hj0LuJPbpIlAqgQtsGwmQlPq
+VrF37Lu6O2d8OLXAVqBhCJcefZTSr9ntqo9NGGwajhb8PZjrwujByggO8aO70NcMfdYpMCNa17w
S1V3qum9A+ijedpunXFI7lmHBavZAw0WRj6bBsWZ2jN2T9herYjOpSMgvdNzAwXXWNIIs5EsrZqD
rFqxCG6H+VqMKCOIjnj2s/I+C8PvlBnsRApoIOl9e1Fh+mpxN8tpX8nfamClJY1Yw5ywDmVTPoum
PUpVYebFh26kzoPjMJX0i5lfoMuoRseDllGyFU700FbhEa3YQQYENAIeXQdufalyfNKRDQW8UdMv
FcVGjRZ2GgSFd+oxC8rbOLvIhBCuMxJxMCj6IQgpqDaU19p019Z4mgy0ykWFCWsciXMB/hM9hrXL
GsDnqk3kKXUwkFazsI/BNN/3BiVzXMTWtjHJnXSmfh8GJoSksX9i/OvmCTFu1tFr9EfqkbkQtniE
piR6j0nevRvG7Eu2uF+FRvaX5/cCXB/LW/MWds06Kgo2W0N7EGVvn5Csn2u7sDeDU95KSz2Oikne
KL16g8iE3iQDhZeO8qcA/EIISWivTVV8ZKazFu5p7hbDgk/oamldfMRM7MPMYZ149T3DRJzyo2Eh
p2HmUi5z5RaN15D3lKUYlAJvHnal21zgqW76tCTbR/tAbErU0qUGF+2zVioM2WJNBO08MuMJLIQr
ZUnexQmPHJpSd6Z74YY1mxrDP7PYtlQIFAgYcKfiEuXBURXB7xzivh6FRUAd9q08q33aEZYDmqH4
uu5JQwqdbDu6GAkQgXD5HIlen9QyX0AFStAxLiRdxw9I6snQLrEgvQCbhJyDsyygjV7VxvAEwAFs
8nRBjeQcIOhunKLdcGfMRAghwQNWCEBYdAck29ehHOl8Kwc1cdCt27IiaNf7TulKARVZ7rtVcY/9
KemlK0zVPH5dsEuw4bJS1Y9tWH07TvARNJbzTNYC/SR79vXoEmQgjiKb350OzlGTmIq99rOM+28D
v9qL63pfUcJjnQSvseADzhVKOsPobOb6Lq1Z9cpYiS1QXzwadP3xgCSVqfOzKQxC6G+2EvPa8yOI
rjauZObXdxCy+FRK1a3wR1kLEOU2zMDioHdiwLCe06l8R6/P4LWBXuEXh6k8NR0ABiMSp/rVqri5
kFIOlv+GZZLPdiq/RrhSIG5Y9ve0Bzk/516Lqlx1uccEWCHdsLzXSgNBcWWY4UFyvxLLetNwZuji
fRRvY21tA7amIArwUTjVsfEkHHhzfCkq6MwZm90xpfpoiNxAQ4fhtvpoXOSuVWncN6eCHdTWYgpI
uWu+QqX/bZ3ssZ7ywxyyzlRBRJ2A9KMuc2BkwYc20FqyOpTAjsGnFwvp0WPPHPu3hLcGqabzpejn
4IApEv5aAESD/XmNdRovS+vMuIPtkzcH5bEOqoSsqMUtpz+Y2H9oEwgENk6cgbk46A6bP2tjkDFw
z1aOjaeKnUhe9p9lXo5YbEEdp5W3Y+J0PwWocswlJpWAvCY/s4E1V4wYlh1P/D6a0fImYNVcDQGC
imGlUiSffZ69mIx1eKDyre2RFhkZzncMSpnV+6lRLJ08zmLvylG5YrWwiuHqMWNZi5Y1q5UnHoBP
gVGC+FC/GNQubLCLg4x4SvgERe25zyRwAAbSwrsjCb1cZ+mEOUUkBnwCpBl5Ox0FpKo73XILlQpK
o1M+ybEf72LLYiDvMjNNoBx7yvgmGyxeuxOsw8BTt3ZUlwLx1jrPi1OPBNfv36jX+FsqdGzMQl3p
QTYZMh9FEJowrwc0G4aHuhyfyw7ADriD14iYJbSFP4v5gQUS5z1n24Oue4I7R42wb0i9XRkdWHrd
rFR9Wcl92ZvduQ7bz9C0npqR9wpwl4e5bIMVsXEjKEv7J4yrlJBiZppYdO5aRwcPpCLek6yNXJdc
sEhY2dYpul8DNSk4Tcn5b6ThZhg4LLyBFXVfkpzSYtygm9vZdOfT8FB7urnEI9EfUDyWKRKFi52i
vwj8kZR3Me6KTEFirqhxo+mcYF/CUIcQtlXrwAuvtuNfIBF7d0NUvSEOQ0EDSMuMujelPbLjA/k9
KHUywH7bhXzMwbQNY/djKVDhIfZhZsLkaRTImpy0+JSjr+Ah+ow/QWSBcrEWgWD1UlcNaA+oPDBx
glVifHk657FU8PsJ8wuxCrYwolZJzOveG2il5bCBe1bsejt+WH4ZG+x61I4oF823XtrE8YzvTedN
+7pUNchchij17HmbhAOL0sWxt8PAEHqqwpPihNy1LueY6VxiAFAn9sHE2Ebta+uY47Ed272f9ujD
MGjvzcA7ALKcxkpvgwE33S5xGn8debxZKlY2216nt3FI3QthDbFB4SOlMWyrsZEXgQUPvUFin3mT
XBIv5IUM+Wutq+EgO4NQxE6/txnAlGbuOBes+hoJNk2k5CVnN8dXOwUz1gn/T+mx+FG+RuQ8RKhb
XKGP5qidTcNvc7foB4lx92lE0AYQYORtEQKwu7PgDowOixS4PH/seMhfp+C37d12V5SI+0kFy/ZU
qCjQw/NUSyziqI6NziWorgmTlYGFiilrtb5S8ULENgFnQRjY2XKcFtMZ4g45X7Ugrky5LtHXor0J
gUagSXzmNK4Gf4wvEGi926wVtV4ENujIHtkAzIvNKYfCbGRvkV98FNVM6uD4jhMKWtXcORuLnxb4
4bev0WxNQf2TyMRnPzQ3m3AIcGzn1V+Ml90T2Zf1yUjdM4b9Z867+VYjiShnE4ZmheWih7i98kLX
Xbmd/ZCXJrp28sZPls+QmM0mu6ay3RfBOKymyDphBPCo+0qc8Gb9ZQ7ORIenvUNWEv0wOsPFGtW5
sstpi1TAWoUayQWrBza6pUs/5i/S3BXKiE6xo2bXGLMCSwLX3oexc5l1OzMhHI6JZX+Wnk1uEkP8
Gk3RXeRAqohpwRnOowoes8HfCAA/xuxVS0rizzTAJ6mSEC1C6t0cwdupqjsiupBP5GV0oslbtjpo
hm8ykOSnZvGeNQVlqoklUhgUdf/8jzuRATPIAr//oN3VYLpPPVtaNHPyDgjfVrRTeXbHD9G100aF
E11zTBxbuaS/QQZFGH6SbpzShMy7frJuJo3DNgUwAivEuDZVTfyYkMs6z98ZaJornbC0a0X+PFlu
eAzDsSbogujoJuWYSzgLBnNx9SamQRpvUyNFDV5ZDkKsLpvXdhmP98YPmxD7oIz7sMjmE+T7HyPj
2AkN0JZmD0IsE2ie8xwbXl/2j3E+/TF8CTCx9qnp5tg/9kPjH8NZ3Rykt9tqmIMFwYVUJn7MaQEY
wAowjOj4tcwJQUzZlVLkFbO3tZOBj1BrH15tuatqZqN4Enml2TCPA/+pbCKbBdYSk2JXJ6HZ7LEW
IgrVnD90EP2WE1VyyYiOPo5R4EypUDZQorN+hO+fsbNTPrPfdpCrGkr8CrXSkjhUPSRYZddTF/Rb
3Y2wHo0Z0ZOn+p1h2tUh0osATBXOSYbVKY0L42aOUb3DWWFte8dpDkhDgQDGaX6IG+S+jDnZO7q6
O+HaxXwM2wSaHivIvNAU1EFfPWir2oW8jV0+Ug2njgKJVM+0d9SmpzNBCkwpNSEbCMLyQfb9e+s7
TzbPJMab6KnH3rodcip70+23uTPRwHbNg+F7V6c2CPMJCWo/CQ+pTzYFm17479YU/4jZxKZpCQJJ
1ZtOuupQ/9QVaJGe9cqBY5BHeBGzBN2T4ZfR3svzEz1xAecxXHy5zB11DZAGaz5G7MzE/DkVvbvT
YBgDO94ib/0BwXOzdUTF118d0apHSrwYz/hJT8C7AMtigCLfKJ2cJ8COX52volUva7Z/nmVfUsSn
ZgkMNIb+pXCoyPmhM6Ob7LqlZLPuffBJQxeZu1xn96JWfxybyAyHLIE1oAx0FRYcF1GZx7CfD2Ov
CD6LevMh7dHBl7FJTks8OTu39a8WwsqTjCt/ZXUVDDs0F13pVzvOHxz3eXYC/0DsCUyFNo4r8hkL
/ZHvgNhvge0UFzRle7eOntJxuPTRsBGaMztq4LYo1zyXoc+FyteOg3zUViExMdbNwzOAaHZeWKE1
sdswpWduBnAOebIzsuC2EBzOM8jt0kjiByjc+G8i5cNra4+zMtwT2tCOF+k+QVEZYpiIBEmyFnmT
K6OmVfUKkIndJLhCVbPXilKSArrZex15zB7E5nrkeMCwRulwDhDVZqV9wWIG4NpOfmVgXK0xpRld
njnpkyXCR9HfxwezjeBeuqHaxUSOH+s6eWhqVoxos/fmnKa0zyYMOasPX5GmDGQaAXSxo5LslbBx
ge539ktfWfsIRfupxqtcD5V4SRy3P2BjInLDSSj9M30t4z68VmNH+tu2qQf95DWGPHCxAOzlbXU3
48Q//fOLSnr6u9bAVRAwwV9FfZU/tOQd9pZtPJRzugot4FBhn+ttBaIcEZ//lIZ5iwUu9TZVp66q
8f2T7tTabAseLchDbO/TnQibNx2P+dO//hOIt67CuQtw0iSJZuU5SEDi1DkVw+A9zjZS+dHOyCmC
PlX6JiYkR0SHoK//Dqm4Ik8M6ZElxhKvfkliVPpmjZ4X8O8VVAXjJIhM0lIbbMdnyhdn4xnlrXJ4
+GU+AiMp2wbJSnc/Jfp+9kcab+RPc2t/uAMhKlEKmRBs93q2OMZThPpLvVOeGIhAn63YkhoKWVPW
PMxjAmEVQFhaP3WN+1tqaJME320bJKlrXKeUg+wGkXXumtB8aYtTUulyFSjxB8WjXGH8MZ34HJrM
9MoJzZ1pjBDs22lfhDMqXUEREyyVxJda7BPLEw4+Yy8nl5y+dlFxdbW5mVoasqCct6ElzK3XVjHY
E65QDrPGMixnB+hwyeAjWDGPQP8yJ8xypn8ii4NTXHJ2oZ+xqKJjWNG9gi4Izp1HFNyLNInFJN0g
79NjDsuelRsWwDaY8F2AjYxysCjKxrdoTt/8S0VIaZttQBht7GmEoFryiMS5/jYmygRdoBSZc3D1
kkTJAp6YWjwfQ+tYG9eGuGFYUuJO3xD988WcnweP2qRqIgyJdvMi+/pHWHKZqYpNPBbuoZnqn5bS
t7FR/DbEJWWGQYghiW2bmHStNij2TkPnpowoP8X5jHLBYTIh7T9F9VXwYx+UW7WA7TwYpvD1gJzQ
fDHzeMrYNDPgNLfBRjm8nMMOGXU9YC89WQtkJmaSxEJvg9XjwMgMAK21xGbFzB4cy8SeQPpllrq8
/IMXYA9MucwFYyzR/1X60XfwFmSm4Gfp+IkAuLNMMBlUwyR3NllLKI5xHOTOmzf6v57ff2OCM9wP
1HyUZTr4RA9O1lpl2ThbeRvitknyXuL6hKzM4pDXde4y3CU+Ia56TfSvfWQFLI5VTpYSxEHvDJCG
hCicIn7FRLJQ7MAzxu93JZEPmBgrxFHFYWgxNsQVZ4brphvpJji6TJIXwtjGKAd6IbAKmhj1ONNQ
VH6ObMUgCEPU9b3nutT0Gu9V+TpFUX5UMxeaOfy69sZ16AJFs6Tx4nUoY50CPDPGBCbKXbJre+RO
s9D3kbNYitDG4tg4JDEYjzIL7mNWJCsoK8Mct5suecvJ3yCdtF7yKYddPt5DMmUgE0IfJ55Gm/kL
xlsskWl49F2PCI9q143j9zAswMRkOvdlS++Y5tPeEdb+f7B3HsuxK9kV/RX9ADpgMxPT8oamyKK5
5ARBC+99fr0WXqsVLSmkkOaaKJ76vr5NVgGZx+y9tjm674LZWBZ5HGBh+ugCtl9R2OLqcYaBNJmY
wQo/b0XcB01J+IQAEg7JZzRxKvgIdGU4kqYY4y3ItA3RVkf75YvUAskpq0c3jZ5TqGJb4KF3ddZm
awrJBM8kwRzbyG+BVEYFICzxWuU+ymKcI6lTB/ssu3F2cUzco2DSu84gL4wpO/9AqmNZxn+yzJJH
MRm82EjY5jYC6EtOhMWhk7DY7LJrHbfuqdXpg4tK+aHMpzujwTUB5dGqe4SWxaXt0pNBfkkb+bs4
zClhEcQStndbRTOSoOLb7rx5TwLuBJUqOTWmgLyGPI8IUPp/p7JpoCLcNhrOcmFn5BQwgga54y8M
Z4znOLdzPqqxbUNATv0XjEAgjTangO8TiJpCUMIoxIU4XP6CTQDvkuvUGPHHi2njTzxbJWDOdTol
y9g1FHtRswkYMpnzXUF4N3JA22Abzqit1qxENnZHIovjfMUdUTEG6i1GMeGqgZOE3BCJvpTU3MQO
QujJUUKgcYnXiU0xSHw8wgS8XwJACBLuCgQ6llRGvTipevw77q2oaQEbxWQgi0GsFPzbvNYe9rYS
wsTUuTc+hWCSAX1awr/KMv+Mx7jecdG9+iUalmBsUNhGBNIAzUiRz3j7usKwaKV8Pb756fWEbuMl
CvXdEmaYarO4MWM+ViPqHxtHQ67mZmrcVzOmkSWXj1OgcH8bofdGnMZ7nn2GTQtZViVsngitOVqa
BjUf0fRYiVxNLsGvNdN06fYFMrX5KiX5ygtXKmxjkCvEKbPg42jMtbOFIX2QjAMKn9iCkmd57cth
uM3D9rXwqhNFJF8fXnJ2t3CW6kNjSL1Ox5AViwf5LbGsfGeC266a/h6v1l1VgbsNXf0m7PzXaf0X
hImbClH/1pI0BzZibg2/Yx16w6s/Wi99RBiolXn7EUZSS2tWdN3rvPAMZ92gvdJsa8LpiRHSQfTy
aLHkWCMdxArrwiTPBhtUk30VXvmMvchAUvGtcKZu5jka96lnXpDzcaK1/bhzzBcLCfNpMkCleANh
lzzU+L92XUSbHBK3yoDTOJEA9m7JnBkeRtA1eRVbKh5qTHfod52crVu1Dnd0ToBHZAyCxS3vkDD+
0RVyvN40j4FGgVMU5lsQw77v+Q9sydcAHn2BKUIMtbtLORG1HI9WukU3g7onLjYW8IuNy4h4tm9T
tOQnJxmPOiHeScnW41livimIQ8dhaLzPwlxH/EWnOABUja2w66P7MaEur1Ip9uhXPoUch/NEslrn
4j4vPMDG3hw9G6kVbQFrOVb821SWf+8C1cKDSQk/hXdGOrBugd+5zkFMWRK5bcKp6DIIzxFnchei
BFTTfdixFwnQl57VTPp3XPKCORDpcIbhE+0rGOVjy3yI95b1liQGGP1NrewTHi517pjzcL1kDGO3
UZW8DJO+Q4UqdhVuZQOXMooNmNiDx3oxTJLb3jUyfD6YCHPT3mLxfILi8wi9Rq9jWT4WcfQYD9T6
NsHqfqKf7KlBrwOmAdMhaiqUngZzEX6I8rlM8A87fOhIM0d8v/IyB7RwYTHxQdHZjyENSBQA2kl9
oPRotvdjmhIfVOuHana2AV4GEEWiI0AVN3Jb3nQj4+CR/Rv81Col0Q87vi97kpfyeusqPFsz1UUS
8sJE6LnQtzufmPeexyWFXRU4OLSYeKAA8GgIw7jwTuQtOAcWC5doMc2FuO/HZGIIHGbjpu0Hm1io
8jh08Rlk4MEkyIAM6TDeVPVNlSMYcyTjuNHZxnpW+6apzlbXeRtzYo7ZdPIQxNmVgVZKQiEC2E2e
YggvDRu/dJCcJYgti+SXvZDTBev+s5+SDWEEzrQNcsyoidpBRwNHkBzyaX5klUcirOofhpJFXBc/
e0p8mkvAjpislmI7YRAqpjUww3SDRhWXzi1BYwbOX1DvhrHEavamXuF8eeQ5/kTT89v3d37Jb5BE
GjAt3vASrwcJLBKzZV2eqzpzb2c7K7G7QB/JvYVWTk5Jh6ihR/q9aVT5qClcVXexe2IYYK69mnqq
Ns3grbl7ILndNjkJfh1SvKH2AqbX8qHP+PBl1HwT9PiUYbpSkAzW6Sz+1DMHWiMBmHlzDvVIEd+X
UTPkKRt+K01eMgKhj8WiOZya8pjq0N5BKLJ28VSfGM0zKeFuX8uCiOUwwSARRuyzpecc5QQMGNee
3KnEusss497/Q9wbG58s6IFoxmxOZcp7T0c1r2u/zTZwN15U3v+YCT8Q6A+5MrvpvTFmUu4K1qYk
JL66ehndoJmqDfXollGM7to9CYJWiOhg7810MN01DjG7cVX8edAh8andYLFLm6cXcoOdJR9u701R
iKqALMPGeB7aAdd35Q1bs5HNEfL1I2LJexR4H/Vya/+lJvl/3hIb0v+Jt7SoouBS/TfAJS6phbf0
L33x/S+Hn0b/oA2Ki49/BjYtf8Hf5VZgloSNqEkpV6IrUr76h+DK8v6GaspB7eSa0qKHQcjzDwKT
9zdbgktEK+vY0IU80EL/EFyh0xJKOOjwpW+acJj+L4Ir23L/C4NJeoCXoC/Zvilc11soR//EYJL2
DJBZoFp3RsN4MPPfIO6rBwwSz9aIUTEo6j/4vPWuFn1wrDLC7cdxfBw4PW/NwFvqWO6otmUkgXdl
BdQzP4DbozeBSaN786uLSpKgZqe58WfBBhQ8WI05FTMLbqJsISb5eWje/zX9HCO0oahURyAW9APO
dAKQcc8WZxVWqnyRIv1qIJat0DethxJL4Oxd8Wt91hUE6ZjAx2OaXeI2Ha4t1LpdEFX2RhRotsNo
eHEXm5tXTjmL8cJhpVddprrUZ73EpSRqCm4qZu4Y1TvkzeZwFYBfdl4Sc3JS6HNd9sd6FvLUzM2y
m+iPXuzvCnxJsIut+T73458pjanf8cHcNFaIycPC6eeVXnvf4b/DJV8ERzfH6jpFH17l/JRp+Kqr
cXiNgNIRGEo3k/6isL1NdUaSkUtliMsbvXmImiiuP3KVowqaw44yHVFKj5s6mxM2kE3OfP8SE6SS
TqH5nJugMcOOhUSRHAxyF01Vupd0MfFjRN8r8KoA3KNwnWsCWe0MVk+DgJSWQmwT4jeAglEEK/8p
91tSw4lI3gjrQZQIm3LTPyazqg/SIjXHpR02BljhoJO/yzgYt6ZMESWTZajGedzKbAh2ozq0UU3r
H8akyS+jjEJmwQZCx0MqE5jwDYl8Aab+beyDzpiqvOLKUczgRtbyuWrbkx2OZxsRGYo0uOLtFwI8
TH3FvASd98Oa7hEMuUEchMhnWKYJMn2hW3ebiWmgEUkQKFV1Smz5o1UP441VNQwd5hgGO2OeejSf
jElEZ/LWfaJsi2pTuNG0HYbylHABbQkBP7RTZd8TIIFTEebq5EjBGAjBSIVhmOk8o1z6y2DnOASe
OyTD4xeNZxY6XnuM/GnrJMCCSgpyZrASSUPC6GfwTZIEolovjNBs3Xa/xQSSuyA/aVMuNB6nn6xt
q6riJkEXdlN2pGMWEF5xYqfqYgXTlhe7PwlBYx+Y3LdyQCpeFh8sm6JNgNLrHLFzolKpLsiUxrtd
F/hwUCMWqX7bMmDpmR/0bBTIsGLeyGfUnlXe3kp/YonhsNlEn1eG/Uc0ZxtDpUzv5GBBt2VNG8w0
KkykMVehhmH1zv+T3ucwwLTZpMfKQbw11eNT1hFT2I32a1Qp89joiE1PFQrGC6ihncl7Vjkxk1k7
qf0YmQrQvJ8elaVf/XD+cIeBmifVjOEG8Z5VkJLyFiyYPM51+kMV023yKBMnfMNEsdafXtCE52m8
FJ2pL4wB2as728prS363Xq4S0BsME5KHNpyTD2ssTtoQC5+zro6eqRifOscKbtOL20tgGQ7tGbkQ
2E/b8DKHk7kNwK2rEdepXdqbLpfGg8qKt8ZBzSAD/e3l+tH1i/zTKrIfkTAbG+L6ETd/u61F8eJF
RXkyQnI0ogAdVVYEAE9shNtF/q4cthwZ+mt9rSKxCee+uvUoAQsBFRX2F1572qGVRri5g/7GlK+H
GzbRlHB2L8BweYOiydxmAVjV2SAHMRuxGMVTd4Ivsp0man8RLHR9p30QLb7yuLF+Wsd5YZk172Iv
LU+i7E60TOUx++M0BtaDwKLisRBl6B4oeU/2N2uuxmRPU/rLmZAoavmkqhjoaRgni1dow99GY4Bs
jVn2SyolbkO+5fWoCJJMuxuK5Nsy97vDrIbbpIISAnmSwUCDiKKOHxrI11s/SO5V0R/6bv6dA5pm
D0xyQDIbTeYBdyIsNPUN7DnehEH3xx7x5VrimvjWY9Xf6RFrTNAUm0j0+nbuTaBwDU9HEz+KAFXB
6ALsKtxVXbBya0pPrb2oeTKdyVkNk7KQCoInY5YIAH4cD5HFLA3lCbOw8sTdtrYRXfWNj00K1Snj
piC2kXzOiC/muiSkAQacktFbMBOXNNv0KYwqWFqtEni6G9+yPlS0uBFrjnaUeWg3gn1hUqCD/bwj
Nikl59Q5+F38CPlvotlxZo7BdHfkBa12mY5PhonfM4f3n5HLNjf0T0bI41vj0eIwtl7dvoTv03Qa
M7f10RKmgvr2jHMI7GDdGZvRyb/aBmEoe2JvZeZRuOt9OiiziiBRID9Bu0ot3KNaGVOr2TR0PPiX
6stQMYPKGibc0/gZjUS1TZNVLYSNS0VhcUZUehldYlAjBf25jfUxTPRPBNhrMtNvB0nnhhEsRxU5
ikOO0Cb3ptfKcHAM6GviAbHNVI5OEinDFH/amd2jGguPVQHfD2jHh9T1racCJsNTFm+FEdwR4zSs
hIEAiRnrq+HK42R63Sl7U7H7LVAl3GrkaGyINoqzemOn7VtSYg91pYezmCg0NE3Vw2DWpIMkPOBD
bWqmCM1xahBVegKhb04oPVQ0ue88ZGhkgLAnKduTIToqpOEUtDxeiaX3Yx5vM3WAHJKfbJvtopi/
bK/50/s6XiKB5mONwdt0o0swOTcgXdNrq2yKENLkjSw/WrytG8vs2ptxmzQJuL6JRNkgMJ41ltK1
7/kvNJG7pm0WvEKfbMssYVNVkGcyxwVZrWB9tblQGUIdbcwyuEkSx6RW4GcqawgPTf3CJ4EIhrCy
FG5G0WOLs5wMY4iqDlhropWdA7jx5xJijOf8TD49j4Zvsu6L+TCZ44dF0DzpXpRPXfeb1di52Vle
GzxKkKirreUA5rNRtFoz2IyguDhmdRfUiE1iEb0ocIPrEr/KtcaJ6TY9nJouAF2GSLMPSgx5PNOk
WWHy02hlN9NQIXrt0ucgwtJqVAjxFWvVrG1+uwrpTgtWbk+NtSYdLmCvtJpFm+6HxqaxjKu1AvS2
N0i/MJcUU5eY0m2iOJS63BMAtu19PNQAy53XLgG+gsntPDRlckJMWKw82yG1njl5Ng5rf9lWmm35
biJ2nSMz2dVW87PoIXfC/BmRgLKYQTLdYNk85XSeFeHRqA/Yt3MDNrug6N6z5d/2df/lz/hgljAs
nb8FFGSTjac9MOu1aJJ2ZU/YAK0CAXiBukkyVNkERUoxWrGQYh706bl43qLIvqvz+t3R6uD40+0Q
jN/pgKihSMn1Mpbk7XF6anjtvMr4rD3vsW2g+CSFeCIzknhty9JY9mJGCGb3HQzlNwpR5nIEauGb
rJ/dOm9Os14Iac4OqLXXga3zYmyCyVGp6dVzkmtw05rFcEDmjffN/k2VqfbAJ6wIySYj2gclTPDV
mYk+JrgTTdDsUaaXk2TBE4S3kQGGulHJSQwkcE7EqLi2hwUMZ1w/uWeStS9IlrYFLiUloluUoWw6
5vzTD6XaDnqC5ZX89t0mbHufUS06HsEwlAIpY7a1Ltkq01F4l4bplUPBHY1qRswUfvim6neuoR9I
fUMmYOxEqrcTpyij8pmpKWLdOrHeWyDnMRse2dWEn4cPoZ8t4xnQER0GLYY7jv+VDe02q/Xn2KX3
tWkczVjc4dLU69HCh+o5CGdaxp8OI29f+586YpE3eKewyREchBPeijR6SVv9YNQgaDyUBCo2YqAV
2AOg3cfSjyFcdPeYJBlkMzSksRoY6gn4d7k5j7s50c/Ii2/J/eb3D1jhFHunBIjJcgS/eckLtViZ
FTGW/HgR6TUJtb2rB4vYA/4wjrH0x08QqZY45uCY+HJ50ALm4vp9CGib6uID/8PnVMfAxRhCMN5Z
UQvh5GwjvszcfOeUfJjLWjFYZPphsF7qAuEdzU6997KNT2bwXiQOEGkSh1fDwEbSavxPb2YyxMFN
/Q5MG2kFVaJfMjxnHjUC5yhiImorrlJS+voN//Jvp6ebbCzG/ZzuiRFCTVktAoskfjS557dJYJ2k
zGgtGfkamYg3HpPcUbF6B/INHIrKe7Lmjwzj94ZB+9UdFmyUwdyoIqSst+3D3CTkbjO9q5Dqr8as
g7w7c4GGDozHUrDR70kuQOuiivaQIzVYYzcV2+Cpmbu7Km6tsyvccp0k9+HELZpI9YhteZ87zPLi
6q7Anc9NsSnH/ErE+UpB8WF8w2PAOXE3zszIGlJ4cP+ypWAYcBcEqIzMCOBV73C0OUOSMabVL2na
XvAtfzoTGyI9yKcSStY5tP3nZoYOQjpDTdIQy6HK4BfvaIlNP9+3QSxw9PTTDpVomdR3hjszQR4V
a2aOw7tZsjlW4ys8MX0tWXmTT+nfztPd7DLLbKYZfD8q7RGOMAl0uIFax9uXmgrGaZnBEjJL3GVe
RIexIQRFYubYDD4yptr3fwo7dPG9+iRFaJh86W2jDWJoGuJaMoKYt1AeKV6bCK4rkiGhmwcshqBQ
CWXQ4Yit2fL2puQ975R17pbgbfwhsKtm75cFT9R3dx2Azt3owHHjmsFTnnU7i3OfnwxqZ3CrCivF
s9Xd5lOwiBH742zG+aHCN7uZ6bYU7LaoeXbhevJ7K1zaCO0mczJuWBaEsBKcGlAiBqIEW4au2ZH3
1KOLXidNDoETvgUS844Vy8OkScXFX/fNwsmigvQ3icHVWjSE2HsYL62JKaVpTd9WHL2Oiu6kJ/GC
qA3h0FWzuhsi/ek0XEA99fF6dN13e/bzXcTYhh66uMAiYpOOkmyr/OqPgRy+r2m3sv6YVHa7Ukog
5aT035FhyoOev7KgZRHV2Nj1sWmlzSEziXrrWBW6VvEbhEAy+PJ23jBTquXbPGXnnkYDBFhj/i2R
mdUiYhNawuEDtIi/C7KVspN3mTjLPVd9WAVbR3JADjCjj6aH1IrhDECA0DtaNUvtqu7djaEtpCJ2
dBvl3ZYF95zwYEalfC9c2axJVCufRsFucSCeb1vmNs7hrIy3Emk7V1T7HUYQqjTQGHOkFeKnBvib
YiFKy+WfXMicqpjPPf0KV2wPG/Lskza+SrBfrzLpXwcOLjvtGNiYipVQcyu5e4A5BL9m4zxYOd1z
PaFd6eVB1ii30VL1tH0hRLnsqUjZ/NXTgjsK6j/QNZB5L4oM9rQs2wm0mHT1Dbt1r4fRxcOF3k7E
7Q2fAnop4wYRHffTFHPPyic4jegHAwmUFcd9S29V8t8pcAgQLZZ+1bhF9jTFVMgNq7EkP6nBeGXb
jC0tnW+lxSHb+tmp8qYXcglu/SWQW9gZWU6G89o3D0OKx5qTDjR/MfGELxE7M6I+ju8//MxA0Ajt
oxCYw1XXBTcqkOVRzwJmyZAcePZ3pUEsUMDqZ6enz6lXIyJW6tOiRvoRNUSlWKQCmCx+J0KQWolk
Xo0kfUfokurODu+H4UsI5hCkGul1qIednKWN+2gp7CLyJqeOaQbBBVEldrZZZ6tu+nXRme8iiieE
D9EegedTiKTxgPGPJIujNrp9NGIQ7BzUz9LzTh1ryG1rQQHL64eqMc0z2dOMtRSxImERw9LAe9MH
qUvkpXHSjoWGltEb8OAV1xpfo4Vkx2czvKsqQCWhUDAXS7YyVOzV5gYDZLgmXhZhOXBDcNQ2/OAw
3QsdeVuVOR0qz4bLAahKORW/Sn+Zgz1t06xNH0N/2Lpkexj1uO8SmgCB8xBUI/RdmehtOgRPymls
mv/4zYmix9xH3SoqER8TYID2xJI8Bjq66uoqWDtyFzQE+6BpQKcegIVvcTgGNwySfEYti12LQemK
n2gz5hSPoV0rhnsxlIfsA6l7yhfZHE2DNhRXK7pTEk5JZPA/yMW9lXb2Ys2ex3QR2cTIT5lY/ist
GMV3fuyyZWvRO1yAjKrsyGw2ZtpWEKiymxSfggSNszIH48UiDhhFkbsHrVvAML8Z/ei7tsRwV/Q/
PQEq60okV6cLctb5Nm4F1m/xiJkwK/k6Oo5LpOLAc++zNM02GVb1NdWI5xU7fyTJPYrGj9Bv8DzS
Qzixesbc4a0a7OmryM3+mCO/MSF2H21jby0ovGpoWfD7J9QggEU4l9f5wnv3CuO7GJpg22eP2lcu
aWuQsQ0/uMvR2e4M+Zfa4qLqhsg0UbzFofyOUVXHGvo9DKWlHGNkiaViJYdc0FG0QK18uqexJYaG
KmteJH1BJxymNbj0+16tc74giLKkApvjr+AO8WmiREgeWCL2s2So6A4oEaRaRob8j5GDUR1kXuwM
npCNIpuD8VKwcQouXi5gtabCfyI9g+RZ1qttPr93tfPKc8sHkiMDILQW4OHE8G22TkWAbLP32z89
RZ1kukQaZo5ntfiYCh7GEkJ3YtpvJmwezjYgZZJqzgF4h76o0eErEhGK4Uc6UM3jTp9JNLosXELJ
qavx7WX3OEUYmZtcuLPPLqtDmhFTAKm5HTcEOgBbKaKEO7P/aAci1Rhuz3ZPt6frAdWn96cMi1fk
9NwQFJQqiVqiGp0326D4oJxm4TzMb01t3PmqvgfjtcHtCU9X3dHisP1anlO/Q+MKoAAoHmVY1Z7a
0v91DNpx1Vn9Vub9cXRjxAKI9hJDzmC6icxNxuyGBMhgO9reF2hltPPmvPXmkHZf1SkwJO8rTp9M
INgIMygYJrRQFcEU66AwbORDrKbD8fTX/0lEiamJ138DZZJFXfyTLROY2k6/g6YNkBa+GhV/cTJQ
whGhtQklY093jFwchDwwNufj5G/ZIiOaQTlJNhOhmfXCGI40DbCPgKQrd6VL+mZej2c/lhY5FqCL
8sL+I2fn2nULegshg8h4/8reJ+dWvQIrzfajwLwxOgXVgzx7pfOVdksSXEDeJPbZc819vvLT7imW
4zWYGfjkLsbFITyZ7kAPZzr5tma9Gqjm10zqC9NIfoeB2hY5JPcWtQRQrq+pgTNHisgmTPAjINT9
rMFvroOeSNnAu/dTeGCg1yAQt/6FCN5rjPqJ6FdQL156cdLwAWPynr0ShJwybAEX8zCunRyhYgEZ
ijQheG1ex4fPZtMkirzLyGmc1Q5JATqYBl5uaDMz7obgpApir7M6xv+nDHPDaL6OcTl3DSpH5I4o
mMRg4n6r5KET/oNdEpfGA877Yxkvvs9brjnNtOTLqgqgupaJGS5sbipdELOzALZyCNyZbF80iJnQ
qL6B5BIXO1GJtOytKgS2uEniqyiiKxKUUxum10TyuY2eMazdijAp96cv+72f8mZDyOdvzAfO6/nu
L3iV2wzfuOe3Hb639Ww3gK9fDeIbl8bzQ4j8jGb31WrR7TLs+UCka68MG/WBonIdD+mE+Jtx4E+F
0tKuDIFUKddITJHopck2D/14r+DEhil2UKyFO3zj+LfH4i2p+G1lZP4uowOXgekqeQi9RUnHGmFN
8Ac0Bm+PkenDJOVvPXTpI1EVm9pL31pqJ+KaGJk4ec/zSy/H0gzLP0dO0anvCbL0ZR75esMg+Qo0
BnZaNk706acsJyaXVfcRZCz48AFS2eGvziFpi5YPrZ3wsYWOe2fV3ZMXPJpUMcDneVI7JiMrhed8
iIfffDExITtiiSi8GxGx6akkF6HnRNtW8GfhjG3WikgFj98JA9ylqFdWXMN0HfC8oPi/zT5prrJW
C2YlhAF+n/mIteC3UzNr/OAYxVBNqE+V6YMrGFNW3BtoqiEYI6ghWQVMmAdeMGg9mJAhmyAzTcvd
rM+GyRdNrfwosuBCMe6sBz+70c27Y2WkB8v0LEZMm3GMfKaDH7gBaHS2Krj/2vk22SgzBQwIXZ+C
06isbucZyOTG2EUjLB/IoxnWsEVJ+9XeXqDcobDI543S5dUwk48wCu8VJK5NN3NPWglC6UaCHLLW
lls8lz1fcEvOY+7wD1HFn9oJbbiZ3XohX0Zf8aXNw3ggnuIHaCUvxciFaibGreySj05c+GoRfHVW
tjUaQNTaiQ5MMl9ZhV/+/v44ebSh96jRa66auvjOMFiydhrjdSud52nijiLlHo2OtUuiRY3eUha1
6UPi/zbQTUgUczYBEGGnjj9nfJBGL699mL2VOREv1FsCgXN/pLbol4EEmDvitYwS9gOBb55P3dMR
uM69yygjXJpk46NMwnt08806jjMOKCO78xPs4dxcPeWVfRcLcQ+Ne5MmfLRzFsHiZ/boQLxEfMZf
yFr7zayMP7PlOpsB1C3NOrUdSmYKbXTDo0msnUFKQVaeIeT4KDaX51rhDTUj43bE3m5q/y32Oa2x
n6KMauLTJJ27EdHdkGWk0fB1bBXq52gwuHxI1ZZLRrdfzecaOjz49avGJgPRkOVaxvduTeb7WLYJ
JbEzYaflabDq6ciyYMPL81aPrLEaNeAHo4EbCSQpNb9bZCRAk638MfdApYP2lTv5FETduWt5k8qu
U1tY5B/mBEXDxLi8CwjJXSz4aJXLa9SSJbfwGauay6iwwLKa8C8z/hOe4Uw7nzTNNPMp8QwCg89E
Wudq+YdYeF92ALkgaTnhrZkPp4DwnY1PAwqfv15XttY2CLEC40ObX31WqAKqSim8hy5CPJ3KNNqh
wzywoDd22sTjMjA5ZwKFacrHy9WyAhtHAw8878vkltDacIMEMy89op29RlpOMy6nDd4Ga7ew5oOo
TI/EfoJvWcdO9FprvS3pztbNOCC18rOHqlf7ub+UBad8GITPeQA0OxLfZhpc466+KLs06YJYb5T8
8HGLqBE96hbfaLh2JS1yapBT7sApL2PY3mVsrDUOqgS9ozQJnkSPfZQzwlZAhfRNyn0RGDdXHsj0
rW9WyOFaUgLqYPjqJ7E22TvsCjW/TiAFDbTxNTs0bkm6qcTZJ2NMXrd/duW4sxsisAsI2A0kG4ls
KIYPYBcY5XR30ENyj/r8sSNxCD0YgrVgk8/BpfWpsW28WRPV7caL7+2BkXzuAhkc/Nu48W/kENyT
TXguGq7DdLprI+jSMTlHqmCUgh0GqDyZthhPc/cn8z3yKMxuXFtvmTKY40a4jWbrrY81LiCfJCuq
Os3sx2wR4NkzbzH44p0sHhXxcXsvFQcLwS0gMDALHj1zYVc0jFmscSPiB51XHdYDsoIHvMutc8fo
6rNhL7VxveSqUZIjJWUk0Wv5bg0YV6t7y240/QL7UIMUAobWfX2yLafeiwxXZ9K9DebLSH+PobpC
d8/L6Grx4VTDofBJ5ijc7DKNtoBvyrjDlRNvJ5VaYmPus0DzW5Z9sVAiIwkmDIAiVaRU+1KfDIAx
655ELiBBHOhYJ+F+0/YI8lbEkv3kquTK3vpPE87tOkNSciB+6REdwY1hlDctEeO7pJ1DlkD5Ouq5
9ZczFxsdh28sniq0C8SI0ipjewcUCtysSWpGB/SObf05+RQrUIu7jfSDbR5k3bbL2cVnMUaUidSI
rRYzbqpnU7nO1i9NGnI1RJvO2tUtAcCxd8gcTrx6Sd12G8L+Bm3eo2U9GsOy3oymxySsTpVmaFbP
7roIzfeij6jGwKox5Fjsr9Scbml8tLrnZAUcgmSCPwd2t6IHO7a++5okTPAdA9/LhAl0BTiOZ+U5
zghyie2s2Jn0D66PYtclUpibF0nf2FOr44bHTCywxU/bcDE3pnmlN9LBeAD4ZgZTs40LxRtAopab
pxktfoapcfiNx6XcDdhc1eANucP9c0HO8w6TJaPASh9myWHotAVOUHLHE+mC4+QGwYWKgmd6QQZs
kQJATkzU5f8vvvvfsc3Qwf0P4ruf7KPp2/8gtuO/8HexnWP/TUoTGpm04WLZ9B7/ENvZzt+sxcTv
u0JK6bgOf/JvYjtP8EeIuk0TR4zpME79d7Ed4DMbEBnRfy4COcRxzv9FbId5/j9jxlgtO8ojtpxV
v2NhFvuPYruaZJYIUri3oSSw84k17hU9gLxlA3Wv8Piu0G6HB2XqbB0axYPM7C8dj4ulVLNf8NIz
ZaK1nwa/g7ja2OeMzAmCZcgxa5gik1q0q/CaqelqkCV19kZi1ZVx7fDFZrMgMM5/tHmtsR7O6KjQ
Ewc6Ps8t8QWida2V9oxPLMMLrfXT7q3TpBkkl8zgfAI9NgLwBuEF8trqzt7WJTaYsYpZKdhkzfkV
aa2Lvt1I0ObhOBAMXuytMSrGJlb7avtJtEN7DIxHvpRK0hblXb3tat66Zp4xEJjuvRO+F1B2gg48
ZyaH7/oB8j+4txYgoR3bhxI6i6PGYN9tvL9sDC1Btuw8ZtF9117yPDftZSw+R9FjrnNQ1nuIqDy7
JbGrxONHvkGEEY4B78kZuW3aBeTZj84Bzz1bj0Uvbk8nx2ViMOQvnRCon1rnpqzJKTJdwmgguU4p
PFR/1NC9uE3dZD6FgKcIzfhKIbkmvvoBjGkgRoKvxuRsNWxQlwNlCsLjWEG14RvJsuDXLVg0UbOT
AeDGpyZkOBLK8d1VZ/Sg5tYYXgq4c39Mo3N3OG8YdA2rdoZDWY6/FozX9dQ392XVXhol0OjYlzHq
/pWj81iOHEmC6BfBDFpcq4BCaUFNXmAkewitEjq/fh/2sIfZ6e5pkihkZLj7cxRpttqBp4gzLeD4
x2nMTpp2U4ELo+VrPr2VI1vUShs7qE5cdxzlhWIcLsqM+zoHw2CRK5nY5aDnv0NWfpppjkucLELH
lUgl3fzCnXKfpVBTZ34hmCXjZRbItAZYVXw/6mB9U3k07E3RHtOFPdBA9YDnoqMjF6ySpHJHv6FB
0l4LUWbue/EW+RFl1GBLUABYjqLujoXhahCkDudbLStrowisPnPKtQ+2kBt2afbbRMSHVVTZKJU/
ihvfykWFLDJZzrmvy5/GIjllJfdqwnXQt8x7Mcldv7JGFiuC2AXv8TOY/JgpuEdUjI9cU1KiurW3
jbz1WDQx5BlTtZloVWbJ8ubSuxgkKZ87kmufRuR+aDxtIcUHZCoU7I4acoiKJUtkxK4Oy5L9m0UM
1MWMX4VLUwZg/hct6b2Nm9KkMUr3zA4Rs5BNGV88wddMRnNmZQYmjiQnGhYUo4wL6KNL+r1CAmur
u1O9bZY3zSJrKtLZBNjDHpx0TWLyqS8oUwu69eCGUiX9SU1/W6tPdtaQdpyyKpDexf5dxtw9eZ7U
T/YXqRnzPOJMPeKFCiJtxFnQGdCFpeLt6kX1WbEaN7U+1lmjhoauLbDpWD+pTssAvOvpLbsLsdTs
MmkKqZEHDCAEZ6lVj3GlWFkNpZdZgf7aT9jmu956mFOLjMZrIFFqrBSL8aLaywQEgvU6u/hnlayq
bdwGNo8pkL2TTXtabSF6N3+w+aMb0tp5zgCYc/0GqGq+M8xT894NJ0VZ4lONCL3IZXqxK/d16Vug
FrX1k0ppHV0rDwxTAbunTx/U79knFVLNiVd+5zsuDFQtmZRTbwzungcWElfWn9vJm49LRid8z806
N0wKsAY66VQuxL4VY8bKlUfjNfURYb28eaLdsYrIQr3EBZzFwqcrRtlw3VC3vfyzWk0eGgxlJSsi
n4zHQJz8ImrMfFbdZkHR5wBVEswv2JZb9Kr8vV0f3Spt3xDKv7GnQjaT1dp+sLHdaThHI0lKzbG3
lZDDPiux39qF2LUWI3me9WGqiZfE3HUMiaD3ynM9PKxobnb8QAzAamUW/Td5bBXHAqI6i7b1biQk
5ChAVvwKv3eaK/EFZ09LzalbrMa3ZzQUT4OdJBvjw/WQdkQmo3AHzzM+oSLipNPanSaOjsebu7DY
ADLDb11JbTu7OgAu8n3KBC9AELZuyudtig/1bDHS4doKEiEPhlk7jPoCcvQ0dFQDA1LRxVeatdxj
YwN8oTu8y3p+X1o63QYL5h+R6O2ANWrW8XLpGjQXtYsLYhTiXZ0avgcw1Vu4KAR4cbPVvGEbzXiD
pJeeop5hm6KQC4ffFbRd87QUP8SVmbGdYrq6uvY0pQpkgF2C5wVzXKlhwxAb46dxjDjspIVxNWv5
OyjKtI1bfTg4Q73H7k+jb2TfPc3+lxbBaMzOweVH7ShDeSkjjzGYxBzllp4fsUHLodqg1OjNrUwZ
A9I2f2s79IXY4+rVGsa+q4H1038w+NbPqA/5NuKzUclxOXkZ/1TSb5khZ47VR+HMzg4o3qnDZRNY
tCxQyElVj+RaMWQTLtYyv+h65YSWVd8Hp+n3dWTQ2usuhEQ13oDLEsydNf+UocyK/if3hL267sww
r8rnkh1kyCAcUt+2Gt1sEtEuBTmy6wjs6vG5GUVzqL8UHoDTpI1bKHnlDcsq7BJd3c/1om8HuvJM
ojl3VIrQ8QpqafHO+uaS/E7jGEOYdv+zXYsEVDEcjabRwxE/qB5lTogyAcKuGX29mR+cb/OmJSUc
VAPLcE8la9mNeR9gN93GXQI1wVaJwrZgKDROYTYd545dl0o3IDyJ9jBr03/NqgMMDPovsjWepvUL
gi9ThnEsZhyi3U1NLe1SOVa7QfH4yABr1kTkCo4UPA4IdjhH/hCo8VAUXyOoDxomuNJUxOwbC2ot
edVLaUf+7Gbu0dS46+rYSgOi31i2Kb72qW3/dRVcuMXgjCd4HRBDqC/dVajvWqz/4333KSLVDLqV
Yy5YTnBD93Wnt/0oavdtVbxBrDRhPrfNCRzPUWum4Yq80eMJIuiu9lQ4dyYA5yHuPjSy7eeaejOQ
A0Q0lOqpcd3Rnw3ZHqj8CTUSsHd3BoTgyTLiu5AZvjfq+radJ3551xRBU+n9JqlLArID6YJ8ta3W
a0Q0vU6joW9gzbELV9RbpGPG7ZELKBKRh4Gd1pLPLc/5QJ/fgltiuOcyp8Sv83xtZLAr1389mPrf
nONr8BZ1P2TdToGUcDAd0rY4xWZSoi0VNQbOI6kk3VFTPH2XLTZzg8S70YLObIsjt1VcWNbyQl4T
EJOzrPbD7ZIOC+e9/gf2DJuYbGkKUh/V7IGzcMuY41iVPpVy34Mxg3XMVHoP4PqwumrGwJnRz91Y
bBwAo/uxnPJAoo/xPjIOc3MruJPfGM5oHcmhuKmI6phPzjOQSEA63dmL1aC1JM7bMbsApcDyUKTJ
Hb2M9TOLxtRMYITU7s4lCUj0UC1CelWdYGjxoLYJFD11ANiBDZK6mIUDcux/u5gsZqGgHKuEijN4
E1uNeiuW4LrBfoNlvMWrCT8FHgO5jEBWXxbOeXgEexY7+c6oGAZnMbOuRo+31xOmmM2/FUw55dUZ
CMraLLSxxvxKNejPNJhFUAjUFQQIYot8xCmNXfsAHAsUV0mtU/bhZheZRsBzVLodtYT2aODKvkfe
uUBILBCiORIQgXnp9SI6KBab0GH+ltFc7q1U2UvdMYLK4wswCZRgs/sqtJQE7Yu5tJFPU2ASuIP1
sOkqbFxoRq4kLNSny2Ny6GZg490BGTpiQnmKl37ZdYkFl2EY7ID2yR9RNzA59YIQcu8RbVcxkNng
Pam9EEEKaLV2Sg0/uytAfPYA4pMcfAKsyymjYKCmmkFSPbjhykg9T7On7vygpLie9WWgRyKxvUse
VmMckWhoZsKm7b2q6vSudawwCKf0GNHbYwn7GW4Dpp0+1hY6jJhDU5fBC97XhYhDoHQFPWz0SBiY
VsM672kC6ZT0XGKIVhLaUssEYyjgGU5knQijTAsU/uo2oBzs1BH3jKRkUyOdHTYxpnyhd3FImy3J
fDD4IwZZ1Vg8X8XSg48sXbZRCXvQnc8kJd2tYcHBFpDnLvFarVHJ3WKQTISWyNPhtF8iwnmCbkOD
iOtddaj/W6GD6yNGwYPlwKF1lzjMtfLXYu81l3iC2UvSOR0aRcfayo1KLCr0YPaN5o8EqDaxqTyn
Vv0exWvHpwc4QA75T9aRNiU0wWsXR15OqZXRcw3LxpaWAfFaWmq1i10qS93ZgFfMvcCXsP18rmM5
DSjRuM90/VaZeRwCfGH6w0PmsMRuZTs9Seltdatnu9oSrM/EDGrB698pmGHTbSffgzCYSXgcy6pV
9r2FfWLOE5O+pf5lJcQdvOpui44yNMf2uwQdpNAV4igvFpcOVoYWs6ftXYGSPRobkTzBur0ZlfGa
Krsx9aag5E6PXN++ZAWf+6o8WnP8ros63eau7QQsjIMiTma8YWTBcrW4qWvTF/ZSV5ew9l2GW8Mj
i9S55Z4sfmjnrLuGMn31moSfOL7oSXf+KYTOGC+x5GmY/owi/3TGnn4v+ZyMy0cfsUbTmstSNTtF
z8+Wq/LipEPCi97cDOMfPKwnV/W43dGvIEbjSIK24ehlbR1VVwRe+iX/76tr37vYIOzsKCGEgbAb
NDKwy9o6gjhMGtsaGbPz4Tl1LWc7qpPqL0PiofVmMeY27l8pSDUjodBppDFWKbzA5SzMCuNYuHHC
59Sh9y9WKK0m35K4ywfSdObr3cR8XVh85N1gmWme0UzkfPMNB92b7aBgK5MhjwyMh3rA1NO6lIYq
MIaa2sPcn9XffcbOtqhm26c/x5xLqNKZsonHkiNFm18bSROfUet8Q8fy3XbzJ147H9N4TiaPHBbR
PYcbBl9d6u3V0TnWbvnLR4gLF95SVgUYDBjo9///1XU24V/reVRTdRhYaGJ6Qf9uLhhXPLqpqPvp
wC2C8zNzLucVEi69p4dx8MoV+UmVrUqFD3E7LoaY67Q54WKSzrw7JvgJnnQ9zPAvpsqFPHEdYhdR
R5umwNszltcoVVhvFuaHCr74UNbdPw061abMWAJ1EzXjlUh2XV/pe/wGz7xYQms0rTDFl5jDUXh0
TZ+HnWAv5bHO/r9rj7NgvP6nl+OVnorlzqI8L9AHLTcPqimez3Qbn1AeKEamFbzWMAgYHZGvkS/T
UYAJZuZNtbkOJgWBkSYeBb/ffKheFRJIHP1+KP85JogsLU2PNa6YXkHiSqaeqTeqsMe0j7rtqmPi
9Q8QRVWglvkDANXdc3PKWIArblBN2UxraTANGsmnhpeYEtRpVezjdvErdvBgeQ0oSKrx2eReuVeY
3HaqBSxw0L3/GpsYldTAU89zFgeLGLWjN/5LARJcpQKhOkejzsxLN3ICEmv5iij35ffE52KoLjlF
ILOepjw+2UvJDW8zxVyeluQCkv8aWforZggUkdx7Jb8Awl2qvGEGBiHm6KHZ5axsYPDzTlEzx0P3
yC4ZoauiJDGmIjPvzGnBU3CijZ2X4wK4HiH/Ja60v5FsQ0QDiwmLkEGSXkVOrWH85NNRBtJsjxP/
Ii9xrRTCKglqkTjvvpGg2EblLYyr3r7l+amZiZaOIPNE5ry5utgLUoqJZmAyXOiranx6i4JkmZGB
Yb7U9MVW3khVtz5ynzCD2hofRhSZaCoExnL3QDcY8X3avDdm4bIZo+y+qQ612gifJlurhlYpsO7U
LhVmsJX07inDxYHzj4dTCn9MqvOiHOCGEKJlXzfjM46nQkCQgzKiu/W+piOCUsa3qGyOLovHPX1+
713v0fg4ERGIqxWzFQ/OtvQS5gRWYJj86B2AbBHqawMZ12g4F8562GgQMbrafXCBTa6myQrFnHpS
pXV8d6EEXVXdORVDWdwmRTyKpg8WW7MvMsKiqzNBn2wLSq3eyJMmuPbgB4ini5HiOGgH8Hu0BmiY
SwBpYalNydxhBfESEtQej3I5hv3gYUuMMDZaK/0TCsDPQFxgN7scSoWjAysr52fAALB9pfSJK5i+
Zps0eebkHYU5B1NHPLTPEEiHxhiP5bLcsoxEj56WzhZ4X31hYYv2qMHi9STOjzXhQ+nlfawyMios
d1kJl4BfodyWObOJ09nfSVuN56I/Ac3qff2taVZijz3fpgFSgocJhMdhLP3M1rmmLG50LJw31tsU
uFnJB85ebD+68iAUQpe7Wd41jkX+niTw2E3vwALhaDaJIBnsS/KB6+0ibYwt3Uo15IlAKbq4KhkR
WZ+qxXtjo0ygZ2T5VtAKwDc3OaS6dqltStLMTPgW5+DGcJoUyz7uuKK7lqbjAOOIjnyb7FUI3MoB
RoQj4pYIFfB/zu5v3sje0VvkPh3VYaNjbQwkpwT+RI4rvQO7kZjTqWixAmdY73ciMyK/whVF9Lfb
49lkRRhTRFTN0qE5B1O0bfEjtfOOuZnH6Yo5/5TAg+MFzXyGD+C7HstzzF/H5xF75jeTFDRjbhjT
AoHXtAg3URdIYBP+Y9nLL6Urr6oon1ukxYuCqaaMRQL3cFB3MjOfxmRkC+yNuPXLUOSWt1NlSy/n
0A4wQMqT4zTd1TLLl7Z/VVUcLKqjwOdT0n1K67WvGPq+KqPTktawcFIcDhHGsrypzZX3GAcy/17G
njh3SkokbeHT65zAmwQfrytBJUst3vEFdRdVZcDW2fRi650J1jnDxPJVbEfDI+th9lYg9aOhaAuZ
OI2kB3tIO5qP9JtCnpREoxJubVt7wgaTRi45c1JkAFSIY8+HqeiGe1SD5156+h6q+k5cjTwfMRIY
vhaqKhbWOh3CgagABJEVkmSwLOtS1A9pRQ99Vh/tQ5jDdFDYFZLHRvZWK+lLcnHwCOJjo2j/sKu8
uNyJi8n4Uxh2ykhOF8vUv3RnLW1AYoxGjzIELq0U13Z7MJEXsijjcRHzjzK3Txn+ZkKECkOp59kh
WPOnpUfZ7IVGqx87n12nf0BAI+kyY9fCP0r1MZUsvqDGgRhr3qHYv+gVqXvVuMf6zIhh6IcKDs82
mdmwiQUOXtrLS6GBdk5BGpZjBS8ne9FdXT3crYUxmGvWLRHpU1HGp7HAAIZD9qpx6d02jfNRNuMf
tjINbE7R+izTOcTYDphL2sG1BlVbKYXOiygjRzn2rM7SJN3D4I+hp0luj1JNjgI+jz9hWQq4RQNv
zkiUFd3r7FDLOXG/Jfh0EdPwRAeCvtNzizYQfKy4FOytMBdzvempQIcKbafr72LOH2LEfWg09tEt
asLRE+NYw7KRc4+snece4dike4MKsbYGwWnHFhukqeX9LPutrETIKDfy6uvNPWwsNqpMF4tbPYm1
bm/SgU56yEJN16Kxl/+RUDqNJsxsHf4E6eNAJkxu9LmN/pRLRkLL/WAJxQVQo1amdcGJAiRG7sLR
mpDmb/lyO7/tFzuwcmAKA35Lt1QO/HfMysA97h0F8L+NuRaUcVGs9ha0zn07ZV+xVoyn0WmONgMN
Z6L3m8Fj2jPzXMayb8LSrlPuIw3TX8GTXqTTtSEosZZuRaAF7STAt9VCmkDUBnGQ7JqKgxBR61Lh
5wG50BziCXaw3as7U8s1StP+DWrpceGNhA8eSElxirr00AfZGH+nax4LVT6dKcZgo+aY+Er0nE0I
CWFmGe4o+NX+Zvkv0367+sdxyct9Mi/l5dWO39seRlXmsoWrILd3teDvDncuzIt3J0+/RRS7vgFY
jbmVS+ysZ9ZZVeV7FaMYpAa1JTCEuirWgYh6il9bsYStYL/WHp9vlQDbMip0RqC18KXzka7JTfhk
2HeCgiBvVPMQUv8Y96fYmfdaZX873fjbWNXXbPXD1hn0j7Wec/cfOILbsCziknkG6kWFw2VWEput
2NjshWg+qUOZHl7+0azGU0WL2Qk1xbzX0yqkQsY50lISZI1GisvWf7BhWOQKYiMkwhoy1n/hyhK7
dHK4eMz/3J6hubSN6VxkmOocjVDl2DQGmAqO3RKn+4XuimBY9HeeOE4sgWubRPZn9s2aB0uT9aDL
8pfVHd8H82sZsveYGDIoRGoWOPPoqJT+SAgOu6NzkHxH4rouzrxOSOlL93lok13lpM/VWh0AiCM+
DiLBkB4rVxboaC9x/KoX+WlRTYmAkvy1CXkWqwP3NHewgKcRh4Mi1dBp+/9q0T0ZuXmtoLxlI607
Rbc06I5eUBqaezTa8qmoYCI3TfzHfvyF0djY1UROTtTKBjhovX034G8djebC1/hQGJBhYhu7EioC
yRMSxJC2dx0kEOBkCF9sfOPcrH5j5MY6b87zHLVHi4CCdPF5au1tbCwW+LkdGAqmLUau/TQCnPFg
0pk9npeS1cKgTq+9tzgX3bQrwkg9o55ai8uYwoOQSmQRK225f1o/BQgpxBz8dkWOjFuVvNY8ZX6i
hxs+t25ubagNO68rycVkycI2MJhKl5wQO9aXubOfeh0C/brS0BPMRQqrlBPfFFJ0wP4VNhcnR/PC
olrw2uCvMmdwB3XHMTanWPnNluhG7jwieCeIalzNhF0UV6dQL4XzUjlmfOnKXBx7CRJZcdVDndSX
cWDYzsgK0oQ6jD4EX5w27ERoOpHVF8sWGjDL0CTsVfOnDmZ+ntI3vE6bgauFXfW7ImnCKCnJ9ENi
n+MDXhzZIBrNFwdyp1cBaM3AX75RfcGq+gmo+BnNwK+NJ5OlsI0OBxIWigh7hibBfjSBC2BkIbRB
Tgah8i2PfzqDzxED73oSNiixGip9CdhG3KLqk3L3mkhGXOVXPBykuvPnmR/qaNh7Kdgtc5DuZaIf
FU15LQ36pSagLUqm7wYK49iHsx7VlgjJC7mcPMqKurs6K+Ec57rKootPGpnrxfI5oz8r1/7zoKjg
JQzX/09DW59YK3b1A+oT4ZfeH9T2kszd1fGIALPJCReyMLHxX0+2yQUP6RLYmMZ/Hp73EYeTQGtA
+t0YNtZpV310M8ySTl/nkJfauNtgJxtY8aoZ/y4UQRmUpcd/XfVVsNDKPBwbcR3W40c2nlU4Q2sn
RxrnGJo5vguWsrryVdXRh6UXfgfsB7GaVdnbCgTFThHMOcmHwzSu3VgYwhsjSFxcJNjjHdY3OQ1m
+ZRAyVF5kVK9FuHotoywc9Am3CDJf/UBZi1AUpeQcHqnt/VtIc7puWmw1BnFVlwPFVaRbCTjAFbJ
JuOSI95N5Mq++qhAQfeIL61WHVTomE4DCb5CsWn/BiziQ7/X9fFtSXjGM3/JqOzQYOtlUJUW/Q05
LuM2i3yCzkPKfjcOur/kdGo6866OVWhz80ui5+8ajmQWakDvNKyei8Znl7yAjO6L+jAqkKfGPomN
HmINFVerEN2tRuvpQTP6xuw+BUpGQgyvMW4LQZwyjk6GuYQMILzRCnaANOLF1wjutMsFQHu1KQ1A
0QEY14TisVQP9vZ3o7nm+G499MqmPXkQ4rG6aj3f1ZrCiU9ramj9+XDbR+lkweAIv8BpBqowHCAZ
rjxyphHShRtAVKHVTIFMaa517zmSBpcI6oup6jEjX9WqoB5Y6LYSc1x90PJfIg9sMtudaX1b0xoD
RxB2VJzQfAlsCfvjqNE6QMcCJn7NYPEPmXDSrzmk6FErzjahBpA04CBfkT7W+BXsSDb9JXCI/m+V
Cmw23DF1WWo3vjIAo0Ty4zC2nbD2tpefiGpxyaTrNbpMNXTH5HfgQsJveplAA6ZKfsqr6oTnJNE/
yZlucpQMl/74Jy5xE+nDHIdSQvV5kvSPxuDySHSxNGPzueNMfKlAt6ttDqy0omVHYt/dyFm/NDwj
g7GCzQmj+XlXNUHZeuJQDOPyYAE28n3vgX3BmsrsKb2auZceWogQcvzBc69bX1H8LQGFrUsCSQWO
6R0WuBMDXM6sCVUQKo1WnHTBJNFOWKPZePPXndskTKR6ZmJCUbA0C1u1+ZXOBL5LNf+oWTVt0xUb
bsWYDpUe0y0c+4fixazZJV4ju56DZrU5FsBVcW0GNGr/ORKrLQv0XdxyHafj3W9a6Actb5MBS01C
RVL3WszjP4DGoEe+DRoxNA+gotH+DgT26SJGnhdKzMGkv1ZCA7QNUn7IdNcvqGGyed1yyHBAGHKm
xnjZZXP+rQDulYbFclAuQZKBH53aD6D9YVTSYJFXB4Kvh0kfzE2SWmxUy1NJZVia3Y1kYA+DP756
Ld5daT2JxaZYSRvPHgXQ3tDn3FCcjWlze1MQK4h0APjiz+HKVDph53nbOJWGj2BCXaTxQM07TGAX
Z/ZCtqGGWNsP6ey8z06M3yBV0Iz1i1JSE1XsJyoCuML+NIJUr7dsnFzjUZpPRDd3Q7IcB8/y7Wb6
6VgUz1l3Wtzy3on5v/GIEPvWiPzNLjuAoTQWTdgQZmwBTAZl8jNiAaVlyAIEQSuvYQIaFc4cJMPr
7LqhBc0aHwZbZCvoyWlvCOedUd4JVRmrPuSBYoKg381MeGCPBj0sHJdCdN3nx7ryfnZ98z5g5nWW
+dAoxAb14sFcftW4PFjNj9lj2lic7xYU2WYuSSUMExNcAmEYVmZfZpjGyCe52rWLs0ftZLuyXQA7
DGBobLgzidG/EnTeSYoXTD7o5tLtVPi6avldp/W3LkF9rvfRyWGZ1AOimYnQgZ3bJZH6MZtYQBy7
hVpKSMVVzhZnMK10J4dKP2zlA+Xvo3bBPoHu3QO+aArzvVLc57bVLi0R+9MK/bFqwHo5UGDYzV3q
dLwpFX6UA873VHsvhehORZLQFmIFS87+c+LCPRrxDmKvzmst/7BigGG2fisBab9V1EpryQtYWvs4
FsyL+oCIlEhEusID+eVyEVPGzIVm1nEZIJIuR1xTBZuDHR3RQVKvNaLVUzccSv3ADnJrqSFpQMBs
+Nq8x8wGEGzYS6Z2/Bl292QqxpsR6cmxndL+XFXNpTBIu1MJNq9MVWsrMuA3pmeSLSVZEht+nvJW
Lc4l+xvaFW42cHltWg6T5qD8m9S7dKQSsYTx326ndwv2LsSJMEqzh7H8GEChOlPZzYVDrjndTg7s
MqecdkVBjm62D6346D5SCBbiUkwNXs8t6VGrlrS0Iq15WzSdpTlCldjp/TvExG70/H5u8bxloYvN
KB4uy/iZDWIXM4AVjrrTLWTmjL4d7dOdR9xcTBBfC6OhMO0Je/r8ZKx4V6n6q62tK5wt+OBwYvXL
JTJi9PTTsrHPQ0nfNOi1PR3aHgI9cQob6pkXlb8DikQhwMRgBymObQOVQWaMhF33rejOWxGpkHhI
GS0rp7bHDD4jgwfmEl8r6kPsaj7GHUCdiiCrzC80noM0dwr3WC/5r4YhMzBalWfFTq9V23020ULz
UGVdbT5vR+Eo7lZvrTkoZ88vB+08FdnVdYz7Iqwnoh0vcUQDBMRmBwdQVUuEb7C8etRS8pKRAQfl
V2afOpN264W22YUmYR0idBb1gZ2KH92m1VTCciYlkhTwap09BqzLevmMrnn9U3eUeG81yrAxDbBL
4+z5KBJmfaKHS0pwwO13tJw91ehkHOYkGp7NHuAgrRCQ/wGkBN3kQfx9EasxrvpTh+iWxwQRbMXP
bR3KM5dXbfFrdneUbQXkM7a9KaHcVoHdPquKuHjoe71mvjacqktaXnK2ZdtmYvSqf2dY/Ww4KfW6
1+NJGd1bCjPGy9jNDz+AwLdMGZRTwquXiJ19g+31Yw0sF/GTrdyrcQ5Vug5V8qsxdW2eTDhX6S8Y
EfJePVWh7EFsJzbkemqjCQrwSQsH55ukGl3tQ0EyRmD/JNyoN88rkkFAMKrxrqkxyXp+K83HphKH
jrEuymEsyGS/MFQI8tmM+PwZEZ0TjPxwHPkOkMBkiQKupZeKb0vWEGKfUzkx8ZAgfsIA3g/cvZzd
nAusloEYAko6RhxUU4rCwYgunNe4PbcIS/8vg1lp9sa+UvNDtmZivGmbZOLejMUtti9s+tEfurOr
ij3u5yCRdhgjVzbFYTSd59Fpt7gyAxu5NmL1ViYlsogS9u1nuqALYg9t7f9KSlfJym37CsVMqgSL
ylweUc4Cwu0XlCIblZrhlMQV+TCCMcpaI3djPmZLVZ1N8plMXjBDUq5uklhLF3G15D/ZNE8U1O2G
qbnWmYYzOCPKwJtRas85dU14NsbWpwAPa9tKDkrELSN8JFNyzPgjjBYAPV4H75LJO1VYZDesS28v
QVflfLoLoB9Amap1GWGETj0F61o6J77mersctLKAMNbR2NIKcsWoPiO+2qRdF53JUZM59Qhi72UW
XRkQpXw9HiiOwkjeRBO8fKGdlRr/LgfnvyJnZGiya2G5dHkrZ24aJFHgi3tBV2BC0OMjk+pMREbB
G1dEzquHkAYsCV6C0Phrfpc6piPDre85UTzVxUnS0r7Vab6HxzITNO/Gsd9Udzbfez5crqadc8F0
AV08Ffira668kZOpZ+i+fNwEc0CVIdctcdB1ZKhUV/xn6slvk8snxeNJkxpSdeOgeOytzP0jJHkG
5OXtEiV5i8i44kv+II13GynHllp9wK6wnTMWBkpmHae5E3uzax+UOJ2bBImdRz8e7ZWE3j11eG8o
+XgltknJqaPwQl7c1pcaKUfyn7qK1TY1SWKNOnDOhl7GUSJ5Qgx0vfw5FngjvfLdG7+84oPWvI2G
1yT3WP5NZ97WO/gzdutyrndbCzwv/MiPPHOCFnlST946CCEYgC940FYrmaPcB3SHvZ7oTVCo+EyX
gZKlCGQOm+aoEycaCF4Kl72CKmrh9+2vMQzlsZsYG0n1ZbRNcCUDC5vJn9E0eeOl5sBKMXvk0v2X
9G+WbAgz2sqTXAuone9GPbc1rkkKPtLlH6Z+nnhzvbspvnDaUDP0N71jCe02X3Cagtxs9yYSBJA0
lLjf2TFeizIPLVmgOEzZrvb+mwie8dbvGTBpnInhNcDQjnKkOkLEI3ZZhL4Ly3WqKQpvr1H8tGhz
qE3Oc67FP8t4yrNI3eMRO8JjpZuQW2UxFyER/WJJb+hACMJ4Hd0pPgM+dfapt9wVNSc1FA3xiQIg
kCr5kfAvV3uVV9g87d3RDJ0uehWeYvo5f7JZcT1bc6AGpppBscuw5hWBrKm/8L79iGdoH26ksTGd
lHvTcyujJfLe9+aWkYhNSXKa6v5UVRIeyCQeCRltqpKaC1eMg17WTy3MV0gg86bryn3pqp+KYXJt
1n4hsFabaEiwr4sPdd2fFDBPLe3kJt0tzQ0gaMDLpkMc68/zsOwTdQmNttmlNY4AqeNxSk/YnjfA
cXwHjw1+qc9qad+ntgig8agEv2lKnZuXQVYHw+AZM7Rf0feh0xuv/I/JZ6h2WmwHiI0+mt6xQ9nZ
aDrmltqu8V467Y8+jcUJS+xT76mB2zDeRMnBVdMvkB0WzCDrhZn5bMt/NIhEvquIG5mem5ZHlGlb
xp0fa2hnqp/K8SwxgO5yFAyVQPeKG+I4NtCUprlWbyjnJ82qtlbmnUXSfAJdItNnQeurmCGSguWo
c+tLjSCKfWuaEXJmh91hXb9CnqDf2/PanGH5MP2Po/PacR27gugXEWA6DK9KVFYrdbgvREfmdJj5
9bM4gGHD9tzQEnlC7apVCgYQeuuvE9grVJlblFAxDmLCHpAtg+RnMemNl5t4PyEZoAltOGWfsQXj
1KqNQ+CwugoBsNdl+mZ1xjXLiqMuXC+OaK6Sa4ocFlJ9HbFJdw1UQ52vnwujGq5001q3ZnkvVHmb
yv48MGI2uTg3rn+zKtBTFkc87kcBLRm0kZrRsKXfeFlp0OypwDU4jA0leUT5hUmq6x4z0nGyaNTS
QWPOHeeJ+HQIbzdcFI2xWRoTH6B4M1CAMgRhQwmY7dOl1J2M9hiXBPasYOWG0EwMimGUcF+bvJD8
kj0eCniipv/sAvXswvOq2T4S/ejYDPEongF3EYldzVC3NIYd55kXYzSOjcnzKtUGygOSHopSLNdt
VnoOoeHSji702C+VQnoNED7ZG4/ScLAUmLcQJ3k4qLsofMY44pasBo29jziJlCqOBAJPfv5XNeI8
oQaN8zHSMm85etVam4pdNL6mkbkDimV7Yy62pvZFobOAdo4WJ5x6Tw9ZROlwEJjWJjfEAZL1o0vr
2VbKiDLvwkeK6ZyEcHRVArpB46vqJB8x54IuLO5637xT1X7ULHqey3ZKr9NIDGLwbyPjFurJto7v
PoJEoasaWWHEMhua6jq4+wMGpZjRiznK15GR7zpmsO8rB9l+q42y8bt3DEebuUVGCxWv8J2NRU9p
C9OcVu5VFtVeK0k14f6dpubTzipCnF2z561G5InKLXfpgxV3VCtS61w5wSGfq+oDfT+awj/4sM8X
Vtm8u41FPRIaZEaDVj9RIcU/0knOHY2x6emdfU9bZ982c5t4Al69Hji3wafelSrlNJJWV2V4TrNk
Wn+7BFxcbkKWEx/9FOtfmRyyTNwqN9x3dXoLX8MuOrj+WzlQhaOQcAkIWw0zG9Mce67Uvf7duNgX
iGaBlIZ7lveQVMiFlpRj55yuSVdNgtZ4n0eKNLSLYZIKhXU5jCeOmRXGasxozP3sTd4qCmgW58kz
kvgvpsbpoMSztfZFs27BRC5sHWmqoQa7EPqu0TQvj/I5QAEUppuCtWtXd1qZ0MIS/JDdT0/6lVbW
6TAKd1/HHQ9wa+wJIH+NTvCdlfHKUKDF2ux4jW7BTcV+gn+WkyPOPxAjGQ0fbhqeXFq/M0eYiLcs
7o595DNhvuHfh7l8ydDalYmDh0qUd03HoThZac1ZGSt7OoEFKBNuy0m7g4595kyHp8xaYrdd5prc
Zlk0iyE8hpA/DOjLhm6CzNGCYW2X1UonmrI2DG57DH9JTjd70VjDzSmrpx0Nz8TBHhFNa04IYCsz
3PB+nXJvozZ97ZvTw8dYaVMnpQ9YAC1DfLF+PDuoYKL8N1gQPH0uX1m9ieLQi8Kevlp7URAPXI5K
+oUNfmb3bQxHWdstwFAnLtlkaibRTvgjcQIybfvIi+IiaG9y/AB7dshrMnIYdy85o2aw/ghlnFNK
Uz8alnvzlQCykjcE93CfZcneTd1TbRJw4jjp6811FKhnAO2QYZ6lpZ/H5FHbUHEaxH4aP7SCo35H
3UBfbsZGPWiMgccqepb9U9rUKQ27wBEvvQg2bh6/OsoIFQJQrqnUFENql3bQLrR3ebUR2ox+q40z
s12DL2GewkLjkvob04kepdIb9N8k2484uC2HqbrJ6KR/KtgEJGOnPqVMDRYR1/SKm70FxRdgKKIQ
8lQ+RZDzE3MZqxJvrvGAnvpMdBCzmXvUmc1QI3RKTGzcbcWYIqxATMTtuRo1Qkj+a5DerN7eUeS+
YsPchbX/U8RYHWxtZbTMx4zkzu0fQ078IAINUSlKh6XSkZJg5uJllcTrpJ602vISgkLdFbzrvoqH
34VzITCKD2y03hTkoV4WkEawNiSdOMKK6VHLikutGlufe1ghiodqllT0RNuhEndLS6Dk49QE20RC
opowdFvbprHRLch+z06abJUSoDM14zCXNyxy7csxDFzPKWaiEHJSo4ECpbxvEuZRc+JDkGlEp7LX
oEeggN9yZr7/hmZ6tGrxCY149sCvm0a9+Wq27kMkVG7cLDhbrQGyR60OZpU0WGUoPuypa6zhG666
p8CXbJ04ygz7O9S4Xg55cld9GuX0YUe6aAsBQauVTzviaWJh4oG/9Ha9by0k3p5RBa+Glr+iMvLg
p4+oCjj2++Ha4DoRcDOjGn6jUb2e9h9pOH4l0tMnjVWuCr8Rbna1kZ44/v9JnztARJEEkX5E2cZ/
1Fpx7aqGyqX6r4unkyGM24h5EFOGV+rKAzrPqo0VTy1pSbSLgz5My0z7MAICQ5UDlU7L98Hc2eUE
3dbXHQ2TZvWFI/gTo8ZGSIZ7gjiAEnHZVTrjhnKiy3IfROk/0MnTok2q+5CwmQF+WSR9/hvQg+6X
6a/pFH/OID9Mn9hiXdtEMFjK6+Ac94xB6hudxMyVGHBFxA6zAPWeuIdOJmmWzjNt20YIs2HxlkH4
i9Ie/yzfE3JvllO0WFAr0MfKViFPsIpzzVOsCINDzVvjuNq5CXqY8taXwSip7mYjdaHeFfwXskF4
SfyjaevvvtnWyOLjR5QUx5EBII1oYPRxw2GJZLztGXEDNMNYRGw3hLyXPTtMjPAG3GJw37Ji2JPx
I6PL5TelhWiRgCnUBW43zSY5podXezbw4r2UfMaGgftk7hYNbN4rRGnGCQURxvGRcuIL6Tjv2HuC
H91mOlzsJatDH31OSKDwbsINnrxgQRMdfFmHTiFdGj+2hawu1Axqwd3VSnXVG5CqqHgh6r2AkbLC
939EF3hFFlxKaliJbREdo8LOQR5Uik2v1p8VSIjG3WaBslDSdKsimhSlcrV7h0re2KvScc346JbY
2RP/xj2hOTEfiZn1Ob71fFMwa5Nmw1XaBlleVDeZJFdNGd9od5Bls2zr6hQP8S6yv0lX7ktqPEsz
TNf6PFIq2K0D5Y4DZjsVRMjCkPqoUVTY5KVn+/pHFfJMoTDQpGassRAmCy0Th8reiqL8JrVCMTal
XvSAfXKvukP0LNZNMB+qRb2Urv8tZbCNwR1P7U+NvWDV567GwRrlyq14M0l2ubn7rKPuNIbpcugK
ij4tEJpN5P/gJV5q7fRBH/FnjawmSkY/uMavZJMlWW9AVmvTwMJlGCdCTcdodH5tZAtymhhnLd89
2Plrzmm4omajEi54Fad6rWnowj+91J1nqX60oTFPwng5eZQDu9jWrv6uWwKvOqNbJcnXjRiuYS8u
BOT3iYsNZqTOAGzTwkSxCJoQMNv49FsgFzpjZEIvk1k8B4GtrtYhwNJMggW3Ir4z+QymBuehc/Ih
p26/VwwugF9iAI3+X01/mvE7B0QLv+jFpWqAzepTj+1NmKQcQouzE+VrjBI7qOQkDYMtRzeYapjV
2icJs1tpo9cY6bh3aucZGE9fiS/uZNPsgs+5YUooii+nZAaG/TPTge8wkLXRcjhJ95uhOrppfzfp
0Oqcwsszdke61zJZLVtGe7nuP+h8XBAtvjtxcyLSTkSl5jUw8GJJZRM0io+HC7uvph4nIzjLFK+j
EnE4ImxtXCOdo5lZogj78AyLZWBizydfu82UZJ9bsUGsJPmnKv8ipOtKZF5kfDLbOwx9v3LQPTAf
7VOXFGpg8oHLqyWxPRn2ZT6Gmeqiwinu2tMbwrKUCNxTvIOJ8kKMcw9n9VBSm5awe65TVrbIzs9l
yJzOaeuvCK55SKX6mNSPiG+2VsOlVVp32+F3iEYKSF5pTSAPsVQZI0qBDUIBnarzQwvzh/klKLzS
2RClJXqYAS7pRqYbKYZsOJzShCLkLIiZEIxrsJanlGCDtCS/53LLjyks0O6KQZ2z/ihY2TDFrCry
L2mKdKuP8S6cZnkUgx6lMWPqfDTA1IO8vZEO3xSQO/1YCVZ5EK+ilMhPc07zFEUmZjDJ3GdyIbkB
DL6qbbnuyXOHKM8+ZRzQshIwjCnQmkfaxztN525fjA+inV9NDgMZ4248RJdJa65FsGfPRanPXlTU
HsuE7VPDfhEO9h8XFR1fnAafwg13FYFEH6uBmGqeJTDCxIDVTZJlr4LwCKM/pB7/pJBPqKOMTDQZ
bbPe94V767RrPb2YQt/OBQE6Pirl1LqAzJSlBN4tgcjaM6IAmKOJucKQGHxTAsujw2BUepZWESi2
P6VusGFco1I+haG+txMKseW3XlV+hKm/GGdzqlm26J/9EYLAnvMJFQyxvY2H9GEgY7dWd2v9vVa8
iEy/iYaybdVeydkiHhKp1/FQ6nzPzrRps/Y8SFwP4qwY1g4AyTdj5k3WILFzJDcxjlAQv4+q7qUq
uQ5NEC6AxufyFyw0WQYGGVk5HmOj3JjzDDUNHpRSFkZPnptLuTHo8L6R15ajansM6T4L1aKCGu+z
rR45IdwjQpEzOOnT4QCtMeiso/cJum1bove2Q+DORuJPDJAaN7Vl33RnbLnhMo0tFFNyFqOyqsIc
zlG40VSGEGO3ztNiNSfL6jo8jqqleqYAF16aEZJZcJta+5QO2aMYlQ8NTqci+4Pvaw+FK6gbnCN4
tgmg+XT8bqX5XgtxBGq2igNgQG0iXiudZT+VYDSYiZDu89h2tq2DMd7yDznFQuWzZKtoffpsOuCA
NkNu3Th04OubWiHEaG6hbTtgM9yn0USsttVh5KgRFsaauMeWOvhIxQ7ij/EmwKiiZ/Cxqr/KVN5c
gylMwkEFoKhlTtuWqxdF7zNJFaKJlCcW62VDbQYBnAZe2fhsoCib2fhSol8ovDShnl1SNsSiVnaJ
WzI/63ah3yFCc34qe5D4jm9ddcRMP0BbhXXHcgaoGteG0qxNJ/URMfDIDNQ3BGDwBxIr3HVJsWvD
tsfYkEbWte+uuUbYI6ldBNL0KFkYjZqI/Fzsgh3W7HkM85GGzPSTNOX7NNJiOQ+YErSiMZ94oizz
n9VmxJm9rKCWHMgrh+2YiexYaujhQX6qFeXomAGFJB8yeHcphCri7NPVZwpEe5CQmSNV9yokatao
6Su3tMtYu5shg8kcLAvt6PfdJkPuTMGHR5bzI1UysSTawkXuaNeonjDS18gqkr5lWrR0Ow2XNBCT
LKjcM48IPRdFzYze+AdD1lj6JS6CONz6KtS2PBEMikW0ThirB3duDRuZcs4t/BcoyNuQq2sSaBwY
NeeehpkHXM/Hycu2PuNClBGVqkZLesuG+Nr4JOZxGxFuKEmn6/U3mueMCgaXw+R3XoAhsZ4cxWsR
gJXQPFEUuSd+ssdfunWwD4RpyyNcvfjOL741BHCqKMHRG4h3I4crp1lELQE2kyZRwhHcVdU/bcTV
70dH2Zi8DC73/mCram+OORC0wT8Ve0i5OIswR6VLn4JpPZkNmcHLgMxeYR1Y0NX3GlfWihOYkK8h
v/VUHOP0O/OfdrxlvPEbcWTKk+Kucu6N5u6fLPfiIbuo00s81vukC38UxVhiOF32bfMemHJPwlMf
ccTkuQBLonImmQ2GufoKEuQlKdxzksSrwSyfTkXnJpugomAtD/R/wSjXvPPH1qCwOPoI6v1AztNn
i6NmnYnqKYzFMhsfNkelDP0IFb/zGJNwBOwWIwmOrlCWt4i8Oz63JQLH2u2SvQVcL8rMQxMwUqjr
/YhrmjqYXQTrjNrPve//phn01jbDLvUzl2Blwc2WfwPSqUijRUyYXmh7GryuFMq/qHKtW8U28P/c
tmWbhRs2sffWGwN4a/xpu8la8lqhuQQWyHHeJD3W+P3uZvehjMoykPW2YoWRxT8jVQH/3LSwekID
57wpLkpCkC/ZxjVVTeAlNS3lDTWFy+XO3Rm4SRZhr57rSMXKnK1zlbXLTO3+JR7IShu0xXc0ITPN
OtYAse28W6mSCFt05kME5IDnyP3HAOOcDa9qcgrYkpU5EsybYSV32rHRu3tuJihY0CRjykhBFGzj
/jGvgoD1AEyOS4OeNTv9YYMnRDFAUuv/siL3FEa9HT1P+oA/gJbdInkY5Ysdk2j9i5h36saAW+VQ
5LeGq3esfjnWFtTBMjTvjcg9DSA4eyMHmIflX2MM5uxO4E2LlRU+exNdaLxw5taZxMoKVh67ELZY
XSIP4GU0ZJZs0l7ldBSSe6FM7Qtz4UfQWvyT0vH0yLqz3yybay2Yn0cxufm0HN/ivPvTLd1eEFtp
V+BP0qWDarE10m9uXjSuQB/MUCPwtTJna5p/eheLZz84Z6gFXkek7Wj3hAf7Vj2HRXGt2sJauEH1
Lru57E1kDv23449WBQM2Y1JifuRSuUiWDbTNzhGXpBX+nUTGXP7OZ6ur5seUTr8xoJlQafgNKYnx
a1JKKI+hJ3MdW4edF/RrQId2YNSpo6DlWdes3YBAhqDSfauEzOFyqvXWLm7whMqXLH0wbR83jCgx
zFZSpSqtzmArPAWL6+h/9SyAUCsK+xttupj+yW6rVL968iiyXY/9OnOfOibFkaLk2M/os4E2i3zh
u/YiV/9S/b0d8w1qmVS5MOVLy91JC2xYsoE6IsrPiYWfVkTgqLDqGbPTura2QelMGwxUjIQBk9L+
jbGRjz2wDoF4J53oxFs9hsRRXSz4Ej4iZHHteZoVQ9mNwtlougeakvd+n5ZLYCjLsMHjVGwI83JQ
usoedfBSc7GvxC+eYjNmdE8s3OqeOEVdfK4gJvRkWk54JMxnTsDP8ncyB6wUQILowQzjP5e/MfYQ
mJYe4dGlAGGrtJsK7EGCZy4rGWXVPLe/Qx6sZoaZtTVD3nJ1I23OuPjgJM7s+UYbsBxj8xnc37g/
6eGTNnE2hX0Z/jTyRamclUklD11W3T1BDSZTskcyil1MgBpQAMfn7/bw5aGiKMVnclhMVOIZGBRU
BJhD0O8c1l/6nUivrPr6FBOyael8aM7tBJ/7t9IO7m83cuHV9rwpSyXeFeV7VkosWNExZ5IHavbQ
yDPIRyjfb3QRqvrcRd2xioI0qqin5N1CiuSuDre/o+PuDSDewi4/JFlOZVxl6dHl2G1G1aZBtxdh
t0JsWc5eAo1JtcVVt7BuZYW+gXVcLlQ0fz04p/65LV1YwR8gD4DC0EZe4JX4IWPotJi0ubToMZ6g
ctl8/v/kIGb4PclCtfC0jFODMwfKt1bV4e0yFkWzpgZpRaCzR+psCoLz2s0S/4LaWfWm58Iem5tR
LTYkd7pwkQCTVxpHS/NM65rcTdKIlcSgwwFkivcAjsgmgKJ3lnEb7xR2aYaHLuFjwlfMyKHlMGPE
1yXw+e3VibA3H01GtGYkvV1PeA/g8+uxvrL5aJLi3ZoDvP7DHRB/EdICzqNx8VboA/bzfyn9SS7H
RBleQ/uYq/XRrrnDVayVyjLsPho+ZZNNSmeRKvnPnqxea18DQdK1gPRlL1q13jmYifLyDZsfmovT
nDsc5Jn4xCngq+wQFafOHpJYRMqXgEcCA6KvPB1FP+o3keX5nCIrc1uXDJzwwHBJBL1GxI56BA45
/dMHTCDhqGXlT160u5SYQS/+gTvG97LtRbwNJvpToAQPGEdnGrbNqNbgOpIz/ZwfGHPlWEjFdG8y
YiJWu4zEp82nVtLmV46fquSHmm6U6yzAGciaskjz2bEnDzHPTPeHTROnCRZchkzMgaDgrmnH5KXG
a82kUmeMarQJOBYQiCOIomZvdyAXmeNPA8aqubZrXDuC6zUrScQ7PPfYpQyYR05phIp0ROmQ2gIX
d5tbPIowf0htfq6JlYqcQ4iWqMsux/7HtIb3mqIIM1EeeQhSiD4RBuxOiHilt1+NYgEEGaeXXkcw
LFYT+mXJcKdsC/judwHPi3HEhuNdJGnGLMmhVD54evJKS7oiKROIierkUHwLV85KJIKrH2IxoMK2
3cSUbyANZYZXxQmRKH5QpgQrJd31eaR4VRC8mFFOySN1RQOSTxjk+Ro/dv9GmTWBz/q7SEvO7UpV
ropEROeoVV/9u18aLaONWH0NwKD7WPofLdesg7C7u4EbuQc5OMNUYgvl0mLCi2sWc4CQPQfWt0SE
OIJh0QtqTYgpZfi5u0kB7HfU4kvemZjybc/gi22ZwXHnQyoql6MzrKFW7SYGViwmWCG7QwiduXtv
CTL6+tkofkjGLYJT67/iRN+r9AnZU73zUXEMvGFsdWu6UKaFRmxQFfQjaZBBMjtMjv//G30EuNc7
yry4wGlMyV2D/LFamH9J0der3MIhHKgyhGyofdGz1m1ExQgp8CEgid69qRYN9mMkf1yufIuW2spB
07vrfDxjPODFQacujQZyhkI9cKW7GF6h0m+MKnyxDVqL2/gjsfBZlCZBR8J3JJhbY81j3J4yFwXJ
lor5L4ZeJSNOPGDKB+IgQTGVd0nRCM0X2WCTe2og8AYvI91Wlip5ARvUTXskLUDPYE07F76pkcWi
zsZlXwjAhh1xxyl/Cyf/vW/GIxVMPz2P76tCdhOKXOCNVhodlLJ8iZPafLOrPlubSnKEjsRpwOt5
nmIMPmT+wRLOSMtxSrE679uWWJBKcqte1Vi1eIddYzwkJi0WBityEZ6aqaJwbHypOJcLk++uPWoq
kDacpGrovAO/0YjpaEDVs3bpC3H/Y7R1VqebzJNTngUObMf6a/QP8JP/NWO3qVL/GhrtKRd8l1XK
sJEu1txxf3HuNIsAs12RGMfKCK0Zc3JJhflKYPRacbGbey96mvFs7dRxYmj4oeidYjS0NQcc2GRJ
VMhvodp/DF39pYsYq2xDT4O6NIl6EIzGrsAkhoc1yPqD3ol7HhpQHz9rTJVVxf/csfGjFNbKrzTb
a8cdeyAr3pB4z9kx2KdRjX+z+FMpbqN6i5qzL6NNqlpsZMFOKx+5/dXiMKwcCnop0x3zHTkHI7hX
hBpI/K1EGIMX1Jd1dtISZhP4qMsAI1bBkAjbZrkqjRgKuthWIrlGbNIkpyBePFO0RZopV6XKfCrE
kkh1W+9xxitY5GfTu0OfZ43637SvhvI7mG9TwF8KAJKlvjfYMePc5HLzw1u+L0IDu1ruvVIETZhH
8yRpEiGjZzZKSgv7Tef/5Em1pswF5YvmtvncD18+qCkBELuK3S5Px7MBMoF2LGNjpuKToj9D4w7K
/hjggNRLHAwJ8nibTNuBbbUfCdWOgIgglFQj/a+qupZ8stNge23KNG1SxUdkDzfqtbeaicOqEv53
0eR76lwfsS0WlTwx0Fx1eJdKJ34t9INWoYJyTzAjdTUwc6ww81Ufo/9BUd9Hpw5LKnzu0odU4zDk
I9yDSrTKrxlp+dSgkSKJlhNCaGlat47rODNTGLTXqYYWlzTV3ieAKrXXKJbvkYDPZYExZ/G2wWJU
Xy6F2oWeX6rC2s9NcAUFtwEHVgXZy4hIETstikLHocHGwRyQFcaE0NuI7t0miHah0l3iBA7eSGky
lwvdPEvELJOxvEnC0wnOVs3SpfXrPCFV265koLz6TD70qtwWXIhDAFSuZa9s/BQt7TJAfXsV9Q6n
dApjp23CU2ReRV6D02fm1K5S/qWEl572Kcauba7wqIC7rcn01Q0HKu2jIzFX1D3ZDk80iE0gNWv2
dl10/zpzXMYefAq27W6VujYEX+4luk9SGPtubpmvCV9AzjVWUCk+MV83FXepTCPWXsqF1PhkcAnn
mkQ14SrLqFGU9StHfFcJ+UgOmV7zWDX7ef4edwwhdeRnqt3JU/ukE+hZUsjBTD/j+Ms0c0/DEM6P
k6p12+jvL4wNfjE7Qf2EQbAOMwbshXHMsJKW5iGkEijXeNiwkaRduQ6DH9H26zFHGYNKNcZP1v9F
7QQnnOIfTXzvqXiw8DGS/XjxubNY+vDSog6YiXWF97pWQmJ3lk84nfP6WDB0xZEh2R1bakAohIYQ
lnzMtqdW1XaW7a8HpTz6cf4yxycT/1pCeCxYy3qp7bDQ0gUC6kn9zJORPxeTrqpMj6hjOZj6PWi+
d42jUKzgmaBFbFLtTaVnHpB7IuX1bYAwx55SUdKE3IRMUjPgMkI0O/Uwu6TV8GuAImB13G3C6koP
+robgfUYV4qIFmQUdh4AwpU7tN9hLu/z0UrDcLIM/XZXkb9xlRZ3eBkscN2vdHj6A+H/HBSAEh90
7LpN4OxYXHhuACYqPr864/3vDjB0TjXvcA6L0A4PhcAcBBmlcMxdVgkKA9wld0zZyj8Fw2Dc1IdE
1+41d4HRPwX5xYHkOqjpJ70+G/NnCC9m3eycoT3nOaxD4kkESXveOLgazGzwhenjThXKzeyGA3O2
Y024Iq0riGIQ8n36DPOq2OU0hfvqxdbMS6NyoaVGUB3uxgQeIemc35BLbNS+WYLqOKB7sKGe5Ci2
EUaJpt4MCKOCSyTVkYpZwnticqnc0PRy19hQd/CM+3HbfxeG7dkEgIjh7izd5aNOxm1tgYm05Ufr
osVMTGteB3XrcifJzOoQagU0DmMTyWs8OG/xWJwqg16f+fuBi2w6e+G8+hwrB2262HNSZp7p8Ho4
6FtMTXKluShOv0qd97DwzOk3HbNNx7TCCoEwxNlv3OYPg4dfId3Ai8dRfaeqUFLwRocgbpKx9kaV
why73WsNBq1G+Yap+gJQidKGO5XGW8vs91qLhwYMptZF287EVNul5yal94FhdIBtlQDIqUCntApc
uUy9Yz6famOEyiPsARCJzutMnTgYkSAzxZYfLrX8JaPSt6rTDREk5lzwEfYam4DxG/QzXmJhcDWn
QnydxE8yhI5hb5MSQhEZFepOHm7venVXnbvy25EoWSGvPteDCt5Ol+x09K+AE63R3JqyugBv5jba
rq0aJoqmUck3XjItfu+mi0SoL/Rf2T6T0IJXk8w+BNZUTw/LfWM2cONKPAoDBln2a/y8akJhKPeS
pAx+AooMfQ4/bja9BdOZjrZfITeArz3KL3CHvQoKQFwdx/IXBg0AQv7LlLbgnv2fGPpJIT9yaiiY
vhFPDvEjdlF+CeGTHlDot02QLeMK3/2Gi1ROBjoqqWm9ApcCsMq4BveRHnzY43zhCtbWl5I0Xgv0
R8VXFqStJyL+bO0fR75/FWd0go8EfKCHk33MkToz9FB0bGZ+bEXnYkL0pToD515mNojb/xI6Uc3s
n16QK43tN9WGpDm+S/+3zrUVVa9g0rZu/ZWUg6e0HKpV9cYpVWPQBId7Z1tvGLU2smDM7+Ih5thb
JMdCXic7vSnWvXeUT8V6SYd2zeB+EbQYY+y/JBdHSDUL0pVlFXzm2GR1itTVUgEmDFhb6Rcji5Q/
/els80O6EwPeHaA9HLe9yvwbQ4XUqbKziNFl+tMoHgArofgpOGF98IwMa0E7wiTCXkgtF/dQuGu4
z+PNPJ7vSIK41XmOuVmatjZYzEK8yymVf84Ij66OP0MdGn3W3zL6hKiEBr4YbpVy4/eMFEbidda9
/r8k+MVIxXXOLeUUu0fM3AeQEGpRb0RUbcHA7IdfvwRU2QLeiIZ6FRBJaIVcqdjoFgwj4c6YG6xc
uyRQkfr67whQBnc9ssjSTXAWgiiHKLiNu5Nq7uSTQYvCATTddlf+pv6kHobzQCrYjl+i9IoRHPup
UgnkmFc/vMQdILwfFcUt2KDZ9u4j7C7T5PXJMQrJu63sf24xw7g+Cox5rWTuqVdrRbLS7aEX7gxW
GutPH9yNyXzdhOBfs2M547HT2qUFYrmrebYuYTQP613a1hCkhuTI9HKU8aEyXQ/83sGp0ZPED3YA
Hh789y7HA8VYdBJRsrauvFOcjzveq9CjXQCBpr6Y3V9OcZw0TiZ7Gkws7h7GM9TCbtHLC5UKTVAf
bDb0aiAq2y915dKE5WZolLNziJunBcQj0Z8BuuaY2Tu8+na2B7i4ot2T0dFBMnLMGIk654Y/fZDD
Ny17NNyEen0phn9ZAOdMGYIzNomcZrR4abWSvsE+PnT0uu2jsKUmGhAv24KfQe/i1G5jSBhTsVZx
sHTj2LwG/E3I1iLPQ4YaKS9DGoIThI8jiTN9q/X5g/oX5aBW0YqW5/wyBbV6xVW3ohgX9gaRm7WI
aZIJEg1SounQfDWij9QatKuElDjVlGaBf2WpuPnarXFwZ6kg7w8bawS89VRLj8wrFcwzaKd2bH0/
aMG5tcCPDVDaWLIVM1qFQfVJV+7Mms3edc2fNrXYwdaJNn5o/DET+mzbPD7lUKlZ8IO9Ch796ENS
ZHjncmsEuI67YR8B+Do04NOwiJflKVRERg9FnTLW4Zpr+F3wJswOFiBcIu///1rbIMcit8QZOv+/
ZAO2WjwaN7obsge+douTfY155jsu8AJoXTxeQD9Zh6Qx8UQrOe+PQAcTc2WH3eTXhHvKjlyM6uxD
rbQuTgKNq2mmeJML6utNq9BWUzM5XjG6KBi5Iw5IwD+ROUKPM5x/Gi0NHK96Z60aqnKoyxAIYkJt
XUUbBXwxLYaFUomvXqbqgb6j6eAW7V8OKHNTt2q2arUY8+jUk/KE1kT6yx22suQWMepTve1HZnmD
24mta2cv7jBW/KECRqkT+JtOgORvKxwpc4WwO0MBuq6scN1KeunquCTpUNooL4ayT9tW4QfsrtIY
is1c8RyFAB7DWZtTHdCqaTPq+yDNra0ER5dkinWwyS6MLeTkwhaHDJssj2H9UuVhQdiX/CTnUdAz
UX/5j7Mza64bubb0X7nhZ8OdGDKBvHHtB5554uEgipJeENRAzPOMX98fjtwdparuqtsd4bCDJiUd
Ysjcufda3wI67B3bmu63T+AYtYfl7LIwiM5hdC+H2TwV3ceIbOszCEari1DN2HaHv5U+mZkDxXbN
iL6DPyN966rqkAd7aHK4gTAbbZ28+aKjHrwqG66KwUYSaU6IteLBFswiH+bukQsnT6JejVFUH2Ye
YAidEPUt4qwsVE9Ea8qLFO/wTVjEivIzMvMZBYzx0ADfpAQMmOx1lrefXbYhzEGXGdPObGwT0/82
ihIOZstZMiyHY+gkLOVl8SVCanWpDX9vznVGBnHxY5joyKPXhhjkR6dmNI7KxeSn/KrYxJazIWzL
3nBUpa1mpMmuzfojW9tzCxHH8GFmhILRWdgn4YnBHswbMDiaRFdi6XBzJh3n2nIx2nSTRhW1m/3O
37cGFXvhnKpZwrbH9cYkXqLCynwqgxEhBLi+cU4WWSFUg7BODyEeGWxfwwWfNIYnzgzVoU7pgzn5
0m6PMBsOLsaOVAssIkzip4JUQrBOQkw+1pdrwKxy71rgdzL3c7tQvL3FwujM1QdpVAtKp7d3Y9W8
eDZmtjgrr9D9GBsUI4GeVu6cZf7SQMc+9ArhJg3GXZHSXivAL1YFGL3AuaSdmPalpINk95Bi4cCT
m8AuSsIFa1XmMH81AKTOM1WR6oBEjABOCSbeMnsDhzqFI107ExlohJa8QpXpO379qiho9iKU62Ex
wkYdh70ki5ZQD0a3wVjcW+kigmFJFmEXbt3B6q592PRXZMXfnDpODjNojiC3LlkNxyXrpwgrFSqv
iC3LSx9mHoY7dFqakFFkvE0EV1AX3jdpsaInobmcHANKpYwwncyFVg18iJGsWlaH9EPdZR/BtjHZ
xDZfhe249awB/70bEt5hDK9WGCuY7YnY6u5DGYnq3g6jH07iRDuBtxRVq+Gum04CZEtoVIgCCEBH
ov2EceUlwXyo3WFeW0aB2zRST9pgiGYvLYtWf4yaWm0sp/tepT3z6F4QprNH/EpYcGLKtUA6lmf4
90GVRduR1A9qJ83rm3XGRqTGdxIbaBdYeAmBVUQo6xGkNJMACOtDZJts75PVtdiFgIwffIU3llbf
XXw0gHKdaaSv644Bjs6BHDqt9UIsH64MPYx3UozfzciGGBflCjV3/jJzCEtp1EI14l7lQb0z5ouZ
cVwbSqR6UJpwYZP7Y3caG34JnfTGtM+76lSG45vXuCmmcY4ntY18NVvMoXMxfB+6oLgway4usfk+
BqN39M1R7crZfTDHJDm6CpSt0cVno67oA5n2ZgIeTtosLN+eARyVMS7ubhoO0CBPE02vc4UYwUcd
4jfiOaT1fdBtsqpLDO4loJ475yvmJe9uecYrf/ieGOY3AmSPdgBe2GtUeZiZUSdohYJEPiP9kAl8
8tDFDKSM6QlRmfOoqy9TYO3p4zmYP2G+BSNnti40iYu06g1OrAHqI5nZ1WJeD0a2pi7bmXargN2J
I/dMbLTI07VHn72tinu/rFCts7lsXMbnls3ZJcw6Yq7gMUcDsmCoZw4Hgbo/hgr2RYZojVB0vQ1S
DRveMXCUA46xSU4lJ4FM3SgZ7kJVHJeH/H6WYLsMGluo0khW9p4Ingz2Boo2twTuX5BH6abGGTXo
Z88taS2nmojFMr3QiuxJrb5GWqanyvQZSE5VhWGBdI9awEowXtXoHLO88LBbuewFQUuGIu7lyeg2
muhakHNZyam29jCIdFA2XYtjeIG2SbuiPaQarWD7pS1d5+IU5NQ0KNZ8t7yvPJJdbY/CjP2pWDOA
yujHB8EmNUrjmBEBL80ep2/KyhkZi12ssODjMcqpx/ZL2LbvqXSpoHMHIHDe7MVEZWHgQNqAXE8s
cGSNbo5ZgErbDJpooznvO3kYboWtfpSB+xqTis63wxVrvrfzBaq3NDNxcTKexUX6Oa294TS33hMC
PEK9e3ijytMg1iXvUtcrfIgoAHXF/98yvpy8ks0TJ6PjS3VXJSO4Cmgc+FRwy3tew/kvrL7TUHpM
0gWgNAZy32VY1xKjdGAuuCU9RRyuIQTSbxPsrcVTU2dIJMNkeOi7st2FifWhKRN5yYlUAHGDEBZe
tqAlxIzxAV3+BbS1/eIHTF4HCQC5a5yvMKnMQ9HgLh/nQF/mRYY9cHiQvbVPS98+SVQ6Mf/GuUR5
snL4eeJappZgW+x3JJN8BEqYbSuYvzjSgquoID/OycytKeHpWs1XoY1PQdxT1kAAVEVVo4egD1lX
47ay8W/ELaJI+hZApgmm9b0IqjBn5qaX7RNTh4NJIBYWJn0MYwD8xAAXO477oGc5Oq6rTA3wlUdj
W3tygbfZZ4EmhElrewc1hpO0ax64hIjPWsbkbhQBiczIXVejj+M14ekB9osB0Lma9E/uopTIVgiy
2dZMr3VVOi+1B5OtALAaWUa8IekcL7j4Espx/Ezr3iBVYC0K5Gd12lfHNkct4VjWR0wBzxV15XVO
oqPk7HAPGP+eyU+/pVR7QS1PkpuFDqto+ETl5G5nhRoAMDfQPOU2vFqKGUBz6e3iPEvsFBP41ZUr
lMlZNLVRRRv0Y/3Z/gJT9W2cXvt2VJc2dts1tXtZWd/zMROXCRGDKRlfShFcoEc0JwmRy1QVcutC
Af3gYBCN0cX1GD7KVJ9MYXz2R1R7HDLpJZqLIUG/TB3Rz4U3QFeckifaPDQ2RXV2lQ8XEV4csHV9
LANx6A3OLeiQu42VshMNiX0axza5MmldVYb/uYSsjh6HsExYegN0qrteG+icI9RycNh0r+lWkIr3
4M6EZeKz+zwMfnbW0yPJhAE6kiUYxaXTlHEgjxNtrZ26xTlrhP0hIoLaAYmFzuuMWQCOj9l/xgB/
mKLU3jb+9D0Xhty50akn5Sp3GOS0nn3XScVYPe/eiVfB0xLRZerR+eYKyU7Uofzl9gGHsKpzBnMV
76Q/rBK7/jJ4DgeMwgd0FnyxvOmFvXPXcBjfq4m1a+hAotkt4W9WHiE+b+GXWj0G16EpjUvN1DAf
kxHGtTqk9cSKhahXePOzMgt9zUZrDS7RZQOfAPG2NPMBlhD5RNUS5DUiJrhWCHzTA2HOizYi+hx2
gX11ETiVRgiwrTanPd41CCX28LFsMWWS5o4Wc9E5euZ48GLAu7mXDXtmEt9bQUMfgQiY6thU6wRz
jxk2T0wAgSYBitwP3Gg8+FnjtmfX77Z2xMclfODidFa3mzsZo/bVSGjictobmW9i67QZmEhqPh5l
wteEvcu7eFtaz6jdUZCggb1LquQrQnEm9IYmYi7T11omz2GNTNVmkVmHKiW6oBYgA0cIgJZbdztP
y++WrGljhjn89kqf8zZyya9L1tVozetREfdAN/MU2G35OUKTl+iq5hCQFogA9INlGHjhD6OByaFt
wcHMZDKNNYpCOrHriPf5LssXclUSvpNyBLskRqQ0uzB7R9y4w9DsXHR3FdHq5dh8FIFBuk8ZPioH
bWISOAyc0ey27ji8epD2WziwQ8A8hUMQuRZmM2K3CoctWmnsvXl9bjr0K5ZqDuas3msIbutgxtVO
Y4cQ2r4ny5Kjyjh2d6OurA3nGWSc8WmYiEqWYXEPFNIHsrAj7huTC55NnO7fyO7SsAyLE8+Jvf27
ILOAjJ8+2ITmk2m45xJ7Ita5dY3BaO3OLbqY6OjU3bAdWCX3BfKyBkr7OpgQUsKbadfokMdVOuv9
34s0toDqODOxrVThjaaoKF0g1hJMuUJ/iyO1dVFLEz6bG0+ljzCliBoCCK0P2lfD/hZe+j++jf8Z
/CgemF4HRd7867/4+ltRTvC+w/Z3X/4LdRz/+a/lz/zvn/n1T/zrEn2ri6Z4b///fuqXv5p//t8f
b/3Wvv3yxYZnrZ0eux/19PSj6dL29jH4RZaf/O9+8z/+WymvigDW/3vKK+fGt/z7b0Nel5//GfJq
qH8IgdCfLg6bvrQdk28NP5r2n38zTPEPklq1px1PKe3YNlmu/yvmVf6DeksqF+S4i/JwyYZtCqaV
//wbMa/8qEnFZpn0tGxX/r/EvJrEz1JSLjf68J2/jIRZ5WgFBpx/w3Tl70NedeZ7lsaEtMo9I38O
Ju9hDGfCx0l32Acl6IBCNzbixgoZD0NXzjQEZwmtfwQ007azCT2GMIZdYDD9CtBi4jIqEPHpbNhh
K/nNZf334/cfeZc9EGvRNv/8m/41kXb5sK5rK8sxJb+5tjyHX+bb2xMbFj9t/t1LM5En7EvwQ9nm
spn5KRQMuGny1MOJ3o1dMsHyG0kYRc3k+ZO39pADa50+gOIFoNE++uRIrgGVfLn9Xp3R8RILUawJ
WlmOGA8Bx5Zdwf/KzkP+mLAv+4trdwwZImTUHq7NIuxXe0KY5MlV9qYyCGEC+avhZ+69uMkPpWVe
NULolQ0seesb0XvDgoABszUR9wysetaASMAD4+IV0l4NjKeUZSQITIduz+kR64O6WGOBrwjPwCkK
ke04Zv0a4J9cma0oLlpb+knWht7PIiGAorW+6AThjB3aj9QF9iHgL8kqt7ivOBglgeYshJWHdGx1
liMWVsJ4PaBCOO99d9pOHZuzLUt5qmcpkahkF6vmgO5HEzaVwEMxG6LQLI8YVfdG4riAefIvAqBr
32ocBxADjiix8Nb64frPb7pl/+EJdT1HKC1NaZNDLN1fb3o9hq6hE246WbDQmqCl4g1H3lRF9Lhv
/2UxSz7hjT1CUCtPXd9dh9z2kcFpSTNLxXufbh2Kf4gykGhOZCLQuqjQdYn5Go2TdZ6xn4Su658l
iYt//vGX9/t3LxgfX4Fod03s9sKRv378ygvDZLbgh3Gcbg5FmjMek3F0T4/orkX7D+7a2U0xEVlT
/wjcCaOYl5Rb14CFkJWocqjY08RSdAyNlNYRzN/CyX/Gd/+ysP/2zfo/fkrXJTtGuUIqLaxfPyVn
B3h0RQC5vZrR7uaXIKmIpFMI/ezJig6jeJsj20KFsmKK0x1AM8iTXyqmn1VyHzaEhaVB+wFI/n2a
OtnJZtq2/4sruXyGX5YqVkpAwp7F+udSw7Bc/vbtD4t8GOuZ6GarKSfYHviQyooRSEaI1aFwKnHC
vqsfsNWg4yDwFcybiHa0g2jL/tVn+cOy6SmbVXtZhISwhPzd9XJF7FWpQfvAm0Jz6zXdm+wyf1vb
Ijm3LsOxxOTejSwPBsXNNjGg9yYuVHWIpLfbOqHwDAgvhWKatrugekTXwFgSscKfXzX5h9fHU1I5
VFs8fbZni+X5/M2a6eKwt7U5EnzsuO/VUHIoDS/S7O5NvKlF0K3zqf/UO3H6sTVLloQmeS+m0WNF
QzEXoFOjAYwCri9AFXrqB13gd2n3M0s/yfSKqru7OiTA3h6IwVrWxJ55f9hQoC6CTrCqnH/oOyHH
zHNnG3rBB+JrdsK3G5QEhXfXlJa/ho/l0Z9OmyvIuoeULvA2d4aXefRoACWDfMjqE6Fr9t5czIXe
uwzc7qkJgdJLJ5an0CJ5jRawkUR/9f4uT9WvTx3Xj5WHFHS97N+/W36Kok1mzGoLzSWvdvD81Ynw
1+butn+IgWV27rKXTjsQANJqnyGNKhMFKdIJsr2Q6BdmE+ALyba1Md3/+c394+7tKcdcdm+LSYMQ
7u8i2jW8riZPGS/mpWj3ds4xsKNquGPhP3t5z/Y3jpAX0EWE9RLeDrKigp/UE5zgh86hx9hNPxkb
msGQLVjg7z05Ldc+poD/849qLR/ld9eRi0eCLJ9Y23zkX5/DsTGm2B4XNXATfB9o0b0gns3qOyvP
U96P8VPbwABwLOBYcduLr42P6nqcHMx/y4YIYJu+A3nfduKtdVzTssvtY14LBmpzSsqATv+i2jD/
uN4o6ZpSUHZYjiOcpRr5zZtD7x3avpMhWASYtKMeSImFQprZmNc+N9ttL2R/tsiq9iYXKpXjekdL
JRi7E4ZOf3H1ll3i16vnmQ7ZnK7QEMlMsaxHv/ksYMadAK9+ttIdvYgqq7EWW8l0MCb98fYVbDPr
ZIzxXpXTdN9a5mK7FB8lCj5wcLx9mUzfh4kjcuyn9p7McKCBggB7MdVwan2jA/MFVy0imbhTgGMH
OD1Ojp76z38Tlpw/vlHaEezmlqVZmbS9rFi/+V1koBtPxbDyu5Lg2LYmK8tjMDs5ArmKDbVaEukd
zehCaFcx/xHyZMkyhWVMONaywhCl8ikNgha0bgeiYpAg9jFoo9csLNILVnRcimM61ae861A5BMmp
EWb5MJTZYdEaeKW2gFj06lCCCNjeakDyrIHIlfgojIQ+WLNUQXYUvRAQ17I7O9+wEp3jIXU/Q7dZ
CjuU5+qtoUnBSkasTTgGX63JJtE0cA+O7p80U5ur087mFjDGG7SIb/1spXsmdVRbYXd2AFmi4bXt
Q5S00X2D6Gnd+CCK04EEegkNFZ0CYEUCvi6+lyEh4iVQrlF+LnT+Oe6LcFMxXbpLmui5Gl1sPZmE
hS1p6ArAEOUgT7SFI7CzyIAi67JEwztw0QPezW3AgZzxUDZuzMHGElEkz7dieaDldh/7zdVVntqZ
RfQaTo2z11CTkb8ZW0m0HLW9IX5eIAzLu9ojMTjRJg0Q5ihCOGfRhOO2T3MmgqD+7jGIv0VTT2Zj
aaBbyOhfxcNeGiElaeY+2h65Bq6uvvE7hIcZ45IWIxgVPwlfMrD9mUmYRroMI2+32FOFQdXtIT9l
maMk+Hq7VcOgLrZWp4xbPEylv+lSPW0rmX91HGNEcuiLXTtgJ0GoxL9L028dz/JD41sd1DCxUXLY
KETbpyxinLZc6tGipEn86oPdZgJlkW7pJhZ0HGGEpOsCQcLawzkWMILYu8jGIfshU/NM/nqQMIDt
hr4hl567GlfTs2hN9KJt9jGyoFFVUWWuHVKyhqjTu8l37eduHs/IzQ7N6E/4/Xddh66e6ZOL3ZOx
+9T2ejPWWu0TrmSAtsqlZ3CPVRq/S0MWcB1OxiUgnXZVxG6EmgwTQjliGp1AbJZZLFE5ePvOJl0P
lDI3o+l244ikCeBO8Gl4r1zSVQVvBhJ5DlI9YMjQQRTcGaBS3AFJbkU4cw2za+V7MqQUmOAp1bFz
cNIBkYRvc22rb27v2MuU6AgZmVOJJHdnqWhjxEWsbfa6bIAbBIQZ3g3bCoclGNqSDzN7X81GgZ9e
rrzv18WzEt42rEx5mktOFsvLPSXqWPpy13jDZQ4WuLhlmfsoxWHhccDFzsELpeY23HqFne1vx1nG
MHsrAAI3eNOrVfXikMzmtU5H90Cq+fe+J6dBFR167WXqmIScFydShred+tQ62UtR1hoZvPeE7sK9
oviPIvMcz3W+u1390sFrVaIFmGVdA82q/WevKt7got0XigFtuRgYNJ0SXkcGHF7tMnEaJHYi1z7G
ZUA71OaFzwG/WnmGs9T8iEQi+rnfIflE2odkwJ8YDOYFXIw0b5qdjRwibpy7mV72cfCKEwqt8jpi
Ho671ypx3znHnGMzJW121BvQ6EuyETx4JiFrWaITTRoMBT+vzqj6LemoxLtMLHyJA8p0DMMrarIw
zrbJomlYXtOtLTGuy5psXl+4LtBx8Dr9IBF4fKsiWI5jBBrHmp0NFBQmrRgJl+IXwJU8dcwomNUV
NKqn4tkmc6vKM/tparz7AH7QAxm7I8QLbxFR8yyHdQVKCxNYnWZfb5f/tpLNvsIHXWE5LgkHcaX/
0GWq246Lsyv1VcFn8KFTWAojYh8VHBFuhVmcdpvbQ6S0f0ZsU25/vszkcmXEhUTrSPEAk4+w2P2H
IqNJvTxp9XK2xkh9W50xBm417YhN3MRfmqpurjFba7s81U2Q3TPBBxe7ePD8IiHVHJ6F0IzxSA1d
LzuuK8nqsJDlMgpI1q5i8+ZAS8Kri9g8sSssHARcoGuFVBPmx6pClswI1N/KOSECduyumk2QGCmC
uWeDgcXtFYliPe1rqUDYR9gienoPtxdJ2uE+tJ0M5Ga4c2tAfaVrHBdNVDrJUzQAGVMmbJc6gYB9
+2McPpw7TcDfrjH7eePB4UScR8ok60qXOgcvSt8njAxOMiSQ8E63/fe2Y6qSMM2eRG9vwhDozGN+
jDy6Ly7mLwP8VBqapFvz2/moXeHxyAJgY/SsEd38+zZ045OOoZaOfjrR/rTTFSeqTdQE/QePwc1z
Nn2LAZD7xRR/jOT8IWkoqxkQdzT/MCQF5F2gsFa7XhkLCt7dG2PGCTnC/hIkfXbyh7DZiCVdtnQe
SIMlUdwDkUVs6RX5H7FF+tJj6QOV41uP7ifHatPVraoHhERebkBgZNlEeBmEyZwHDo/pM4HgOEBX
OmdaqN2K+0dE3UMTOW/wWAVFk8K2EuPLi8bcOZjLsErb+lskymGreG2siFxO3Esb255QfCxrbeBE
aFvbnNwA7C9AooJ9nfrjtp3EsJJpT418u1U9ibIZMmnCVnN/FxN/55msiUEP9STTLOzjANihKhfH
U8McOF1eIRcl3Ujw97ZyGThEJr+pGuGtloaPmXOmnElKyqBuZ4ASeJUuN3lAQJ+KOrjEImSgjvcl
K3aptt6MWMC6q9N3O8tWE1ymBK8+pjje9Vu34PZESF7guk7TM1eIYkY3B3x1ydELCDMh85RYhQUW
n2FkYaeYDp2yyDSK6m8RyBJGueS0EyLaHxhtfEozDp6kNF6nKCEyennebg2JAsqnWTM2SAqf0hDu
5k4M5i7xCBMiI3PcCGMiOnMJKnNn8blw3X7v+MmexBHiEruxffKTBlP3RIej1MSCTdgZHFbnnfQO
QxQTnhCyXt/2yZLoBRI9/Od0xPGTN9bZkc0m9OLhQE5S+Dyj8EixhzAWcuxDUgdfxABe00qS1y5l
LUkbqutE5UDcLfqiYTs/St8Mt20K/6AnL8aoEBHEJdiYWZJR7xTtyvICgzURbG8b29hZwR91Vp5c
pYkd89mdpH3g6lcsd+rjbcs2zDcLGfiKRvN2prvAhoradqggIXYBPlVzIrDsVmvcXt/Eg+XvRMys
4hGvI3OKn0d8uxkAsc2Y+qQO72VpiQ2U3LUZB9HOzlpzbeRL9ax4y/tciq2BYnXLaaU6INypobsE
J2LdVkQ3wBliYwszr1gXhWQpWoqV0B/k1gtGdA22Ni4/1+1qDt8L6DJMP11MBK1L6MI0YXZdFmJB
MNoODsF93bBacqCwD8uaejseylC/28SzXJiR0FSN+83Pdi9Rcxs/JUNV6RKjnooelzS9nFPlrRhT
pveKJog6UHfLEJZDg52fR9QQTQ81KsYDTeAsE/ylErGbxQif2Qxcls1JIpewvM7coZ8+2KRyb1tr
o5y6PhXRg58KrGzLR+xTMkWYbmr2huvS/E2KgnAHlFC6gSLGfLCCa7C9vftN7COeYrKJi93B5pq0
HwbGr/Rm7z2FMycpSTdkIbm1Zm6Pe1GjVOlAuXJmpZM0hOcBPbQbUkZliV/fA9i84PSAxtMF16xs
3ItA0E9hI4sowUhTfCeyHodvwtiX3udBErmHqEpNPPQTEpfMQhNXBDbePzLnyhmxVlodZqKvQqJ5
A58EiNhJtznPA5kPcrqUHlN8oJDwzZd+exXjIOxd6BICIGtm9jSdFYJnMybsbil3h5pQC9LWd42P
nysEXQ1NWOzb3qEvbip8Y/TEeQnIzUM+3Ud4s8L5WMGnc2n/gG8tLiY4yXL2zIU0GOXbfkk5cMc0
/0T+2ZWO8Iepr09OUPkvox9dzMn54Iz+FyMg+6agNQX6oUAoHfS984RIud9bDf5lT6P3pkXnC+L+
XMLe2sVMbuDXWQ8MDZbRfLxxPPRdLSYrV32xKipW8hCCq/Q+VBUSbA4eO0uBDW6r6l0mhI7mzIYY
6s17gUMYbA9Hs7BB6OoDZjVF/a2AUHwHE/jA6ae5G+bQw1bkPUzZ7G7trgfWGZmLNnm6w/omB2sT
C8hTNmSBFnFCUCTL4LIzT8Yyp44JVIuqJffMzoG11DgPOTlCWuWPpCbewETNz6AGiQmfo4PwmQx7
Ynwd0YqDarA+ka2NHct2iBTFRYaaj3eiIzWo/yE5GRHru7xoz3nj9HfIhPBfyq+yoqysSD/BE61J
iSfZPFEAHBQ+mLvRrl5DPweTDMQHoDXKOGIWd1R7ZCt7NYw9Y5n4nq3oR2GfbjmDjcUfJti8Wsm9
m8be1qP+DKIK4bGV4H3UJf2KnolqM4Ro/9ACoHZ1MLmeIhzeq4R4e94JjbMZRWdtLvuzDRKNx2Bv
5aD1s66Itw7IFsXzBWFSYnDLSlg7yTp0Akh1hn2eoBBTP09bMjMTOFsTA5qqdjbzbM3AW1ZDmzzR
uHiPC9JO7QlzY0XrdwO6E+EqNgCN1TdWSy5yZr553rRgeKisnN44zqX+HMYT9VwUTTi25B7YJU8d
3tkyAfWQDBSs9tCdVE7uJLZS1XFQz70cgU3cfE4EocQjlkUyrcEU6uiz6sVHdxkzcbQilfaO+cOh
zUm2sqAcCAyu+9JP4JhxXaD66HU9Iyau5/C1yqadsNJpP1cpurbhaxQ9OOh2KTIrE6IBz2ifdOPe
bjAD821if/19VYiTCmHtZkRzPthgWFZj8c5pNwFjBpUmzq+K4NdNK6IfYYWTdEDb1iVlS2A3kURj
pgFtpLQ3fJhIluR2mNMXo9eLWwnxlQSwbKs4WHuQSbMdHxiavHdCY3JJCVSnb7MbcSwgT604zAev
iEJWU8wwonAAMi2gVdly0HCeZgnstZsudVQeo+Hdx9ql6vqxR3+eUTjctVbhILlPTvhW/PhsmoY4
01t+Vjp/mjR6aVYJRDjv7rgs2p0/3mVKPmNGOMo8SQ8dMBZVwauOq3aTuOBOKqH2kiaRZeL65GXB
t1bQNKiF/jpI56VqRLVye++1JIdKBPFGpp+lLGnm5fqtS8Ea2x1dK8/HnTtnBIS6B2olwv1Yhtt5
/MBI5EGzKflZ/EiBeYkKciA0cajeoI9ktK9awUCkModq26QSoaFLuLYXNqvOzxGkdR4fKpcfx0Wh
T4HfuxybxiS9+mH5ztZ9TcgZZJ9DK2csXE3LRXDbca+yhHY2QpYkLB4JDyaWBH3ZlvQ3atzeJ3hZ
yNfawsCqi20t+R2LlFzALMOOMLSpvQ4CmvLRQASRpLhH1fNmyYLw07ZTa7aN5yxHnAq/wdg41Kgs
5lRloQNeaPD3fgk0wIjGg+LJiTGSeVV4rv3k3cGaRpaT+VzH4ZY1+NBWqr8Uk/e9U6hgQGHrHSis
9yCxNEKupF8XGKNWCN86NnRFuB8g7VUkjGcmf8c4netT4PjTqi0btbLq+n4gSWQO8PTBBQ44QJWS
DCRz2BnYmubMXbcOahqYVvi+6w0IV8p1PbCJUyaAjHudRmc6OV1K4raj9iVImHw0QSA7dBbf62Up
8xamM3rRlW4hknK3aclyeKVEMWOMBWRjkT45oXPmqFiS9+N75TEbjjGdCLxmGA1twNQ+cR2oA8Dr
VxENo5TsuZbcrrCfTiDRbYrSkhs4l59U53R7yvd3y3q2rApeWKasDdFchVt/QfcEH12VqzmpDqLx
meNwVl7lUzGRxzDu8gRWnR04812dBdcEkVRksc52rvcJyz6cki5CrI0lAxMveNEH6o1hNdbEgVNI
HrUbLjFz9oU+84aYMUFRMg0bpvQY+FPm7UX1ABGH03vmwfydMKJbIxs+HuWV09AFcO383enba47I
p6RXAzUqX3XmmrwBnzx3dNn7FIMka/TwTK4YQjqPVNKSrmFj9wfO4MW5L5Z0aE5RXBpyjOe2xmRZ
YW0XUu562bEMaghwGoHy3PdfY4HuLnCRAQ1MbrL2iT72fWm3mOtgjquEIzcJWIRwAv7Ag/HJ4l1N
Aqs4um2EpsxVuOAec9uY4Zfk726P6Xwq36a4/FC30TvRFljPQqs9WgYCcrQhC1xDmKtAmGxFqSw3
tfODzmZEsB6abWRsaOso3ffEEcGgO9LrYxZnY3RPYvWWeaxoQ2E9icjIVl77jtLhSzvoDERb3a6E
YmRH6vkm04CrRt9oT0NXTccxXwzi8QkDnADSAsue/Wlswk1jpF/mFkc/2M55TWIXJraRXBBMr2te
AZcKwgIYheCa7RhU+wQhAzzIhCIBvOLAYVsOj+yVBIs48mMjkcD3qqeQyuSxAmpEMczq4jC7n4L2
XHrCR+rNp5akuHLdtyqYT4k3/RjmT4aovIMU3vPkH2c0CRs54JNpS0r3Novg/ofpCWrJZkC0sE1S
IVflyZ1Uf85K6Oa0MS6GQ1mjcrisMagtgm0/MvJAAhlULKDtfMa8cqyMvIX8EE8osBHF+g4q8VzM
G1cBZxp9C3JNbZJxsxBDphaYiZ63o60ee+eq+n2d91+TsF1c+o/T4iohKOi1mzlCDE7/VihUeqxv
RdQBGhoWnua0KaIA928dCFCmoLGVVkwOAe5kEG6vRUFyqzYGkqGnFCtx4+d3BIaCOHwq8J3xStCI
wEyQkCZG5m1sSjga15Ddn/lxyFLlC30J8chOQEe3cQTqN8k96rBKCahc9feuj+YtjeIHEKXjSWv3
EaUdUJQ6fUkGXNxlBM4H9yiGNlgxSUBaKgLjwp3fKJuuPrK+zehVr85QYIqJ8aROffGjdonx8Qo4
FmCGUXpOZJejNLaMVNL3dU3aIQOyy9C11qDU3uIOa4DhVhcCEA1LruuUxS4uaI9kSfWGr9k3wRL4
LQEEdiBw3Seb1n4LygzPuIeZehZ9RGfYn2BTeM2e4eXetIdvc2U9O3ju5sqnHgpoAjSBZLFivXaD
5mPf0OYLn+OxOjoUYJhGiUCc6NbxN5GiGJrOnV2SWyILYMF1ZYs7DunmytFinTBNmBJKVj9LenDb
2XXE2wJHYiWzKf4chtGhxJxchcjJlX5gJvNihmN5LKBr92WKdcCacal3aCrtqqE3KhbWe6Xqnekh
C6z62v0wl1KCI4mcu2b5kkGpcR961ePtm4yW9XMbn+2mguvsCjzFaTg//E/mzmTLbSTN0u9Se+TB
DNiWJDjT6aPk8g2OJJcwwzBPT9+fwbO7svJ097ZqEzlEyMNJgmb/cO9313+ykQ7dRm63W2jUhDtS
2Dy26i9NNszIiu0Gm4uwyBVZ7McxZd1WG20wTeOEk07FdI/xuMNQNCYJpWKKyEvCwzt89bE6IKtE
eDfUpfsawGRDEsOZwxm6yoDs0s2UZiUMw2PLvHC7TGEwLjkEQZ+4jMg+oVx8jz0QnhxVPU1gRIRl
TuQA8IGZMChAwKqr72f/kBXVeA97hwzWEregb1U8EtBSTkb23nTEKFKVPIphxOWYz+MebGB7Ly1/
/6UqYEMPL+gCaZ0g72lpTkUK8DjNZH3IND0BBkvOJ2eOP3Et4Vek+6yxexPjYQeDakazRXSBrtIj
VNNfFz8TK0kPlLjEI1jLAHDUGvc4RbeYtAKR8SbmLmHbvIkKVA5SgH0f7FQ3s49L8adruuaNi2nV
wan2v5jwdmVhXu9FhZrKx3B0IE7sx5DyqhnN0aX9pI1ykKEyD1pymPWY2C7ZMDl7a45A2iDfRtfL
Td1+Rk1iUjt53cMyRVTw8YyDhgSzsqbIK0PId0cz8Z2TO8YMnofwz2IqflHftMj6KcThXeBmz4zy
Gmtlj5abrJvW5de3Cz0OEkI1Hk3Se2HrENU5z88NSKdDJFAE5l33RvGWDLUWWKNJuKDiXxE59s2f
vtMQsAGzk4VFFl5YKT+bnKZf5M275vfjE7hh9iFqrFTR22dR9C1L3OZmz6a10xPsmIv5VmWdeKjI
NDu4Iv3TzdkE+iuknyJb5bxM3/2QMfc6NfFbkmamOCJRxmZDE4ciCsq4v61zeJC1BoPXGOm7mkes
U58yQY3ihel0sG2MfAj2il2q6Q+kb9NeOskpim0WgGrCaBQtj7AZGvc2UyAnKCV2bRTHyogmfoux
+npso5jeYbTBlI1EjpfwqWezf0970bx2mfdAH4m3UqXjikNCPb0X2ZFwaizCImoPAMqY+FoVVwLE
VUbrl5LVYcSemxzFuInm21AT4+NrQ74f3A54MorCa27S/0fjfKUkjzEAQI1TDzOLuekxM7t3MhRf
Q9cHD7jMyzGx/b+MvvcLBInLuqirLNYKOZqB2izBbLcW96QagfoYFJXVADF0Y2GN06wTBld2MUqG
lnaSxYGKCoOLecoTptQYbGNyyyee4vjFzzzyO6wY0KjKFHZ0xhjrq6ZuJpiDreA4z3kgKxIDOrHg
BKtaFbNNzAKsMN49nKDq3+MQyMc/kNEKJjlmcItpBvwRFNhtMly/RJOS0atC425qmxTn9UmokHuH
hu+cGzalXdI/U0QK3KKoOgXvx1krYbaMBsusKbW3ltOae2ax0w6OISV2OxuBz4FLAFUD0166+RbX
IvV8z/RSc0o+grmBBZZT2VRJuiFCk7Zbb9TtzX4dcQHKiYqWPW3SfZh5fzpDf4w9nRRGh7hdzy0V
VFw94j3XkJLj2CIZd1EmILjOVydbcD/q3fe2hBZCsUxvEetPNrvmU96b89au6scORSSOX/vBxnrh
L6M4IenHTS8tlTOsglOHzH1WY1EzbqDdZwy7exPiedJaf5sOM7mrcvKSjhcSh3gCmiq+Ip394S2z
9wCpm3nYO7Rf8z6bIeD7HkbNOmBlDlVvZNeUdPvMsENCGA5Comb3ZryYpTSO7jBnZ6mM7LRLx3CW
5JNrXKIpff+jk7jDA/lRbJI5fYWiZ9mwCThu2eiShblwoS8kRzmh/eSVpkoC5DbwPsgnmy/ShGEs
fe/a1CjNMiRV3ejaHOfl2VFaT6+FK9mwhs+7aNvNYAe65KT55ILT2vN4CP8eJvJMalNx75cqSJ0C
vIZVOMHcusSbMSz16+azdV3Ia652963mc31o+qkE5RnVb8zuv0cYLMU4eASOq29Co6xplVYHTRMB
DsOkbffeAzmFSOjqhzJ+aXNhKY3Fd7txIMqpMwQwD6hIxL/kBLVYIC37u+XD5HC0ud4bZVftO6sn
q3FSWAAMwaHaZQrSB2CcTDEMJy5b17YpTGy2l9IvCPdyfpnstS/CBYwdFu0pZzmJT07QutFz03wD
FhpyOC/4/p0ZAAVuzF8yUzxWdb+VGeIHs2+ju1UtT7Fr/jSofR88I+nPJUDtrw+JoalxsMYBJi6r
kFJtK+0lfTW6oby5ZfNpEX2EB+jHKFl928J4cZO+Plmzs+wLSILbJvex6UL8ekw6+ekb51WqAGwP
EQFCnytEyU0zLPBsp87ezJH2JzXq8Lj45hM6k9m3mE9C79SqAj74yHAgaqppn3dck4CFvdv6UiLC
eUg25xulg5q2feEHZl2bWxIs3WPNMPjoNN17znftyXD8YK5BkpQ9Mug40U6+xTJ/mO3blLXahcjm
n7J0n9anAP2Wc0kzcA/SeR2p52u8xg9hVvyKhhHgTXeWsLOYe9a/i4assoFYK8wZLLEn1JO6pb+C
DNJ4NwfYQh5p2yNkILD8ytqD4jqJdaAZGBnkgONw3lien71hMQRai1yk9rvAMPXsYorzegZ1SUJe
QwhDzPEkzr6YxtRMpj/LmP0lDltxypUepmftHCPNCFhSgY1Um4j1QgOqCIuTcyMv6vtalMhWa05O
RZJbj81sY0YIvQsTLadfkKArOrZiPueGroRXTRLedDH/xa8b/dD5Kq06z7VQWo/59bqo+vqv4fvD
4zizKhEqz90PnwobCIqF+/egkbzd9r1zyRoInKJkNovXPABswC+6hCRfhSnlPfi7wO+Jycor+T4B
AqWoVg40WwSVE//o3XJ9f9MOMGc1TLv1syp83zrixzrZlQoDaIun9bhalJQFBsCu7DQDT0zWM/xg
q186MAxYnWwGBzP+aKbf13vkS8yPMkr7MJJEO5PH/mNBoEBBp3GCqsLAc/yKGTs2w1KYPwS2SkcX
/XEsNGICm0Q7ho24MtsnG1ibgWKVUoc8G38CIQWC2RMkCQ4yrPwMwgiMR1cDu2O/aubIN9420UVm
FXY+USuvedQLtoA2hgV1YMLdYA3VcOKOds+OmcrMhn3+jcAn1ldKubuq9hxde46FQRwbU5nDiNXs
DjKIGplxfQ8rGA0rJSi9c8o4YheGH7kGJV6d7b1a2ldj8zklznYcIeF2WnONKmL3Es99HAzegy/V
EAWFNJoS5gZBkJ4JdLMbCOq1Sm08SR28bIQxK9cgP9LdI+hVBw53THTwKnGX43dzbi20YybehKbe
cSKT3SHY/pddLi9IxlkBKmF513dsPEho2HTZrAXrh9BbzJtGYb+N5LHW6dgEY0VAUOSC9lMfkroC
5e+2ihiA9Viz1s/VpTTZN16YBKg/xp1m5fGDOZKgeyFjXFk45HEoiOGhY4txg3cIUnrKnDRx7/bk
nbsI1bO1NHJPGs59/YkRYqhDafJg9SHTGdgiO1lHPaa1OTy6xBXvSVypQvQT0OLx6opY24Fbsak3
uQkYgrEW5Ylk3pQ/aNN8GEllPqPigHylvxFnJo6R1B7tXgHk4MMhz41P9ggnff2g3SnFEzixmrHU
QTfF1dGsZ7k1TIBrumhOmTQB3I9EfrNYhoWSHNYuay29+Wwgzo7yp+PLcSe6CVNgXKOwdCgga+wu
VMId8g/xLsF19Pg/HsC14cJup/ySeR0kNHLO+JgxfHAcAC2uyWyeUkBfjnzoQiJ8a97G1UayEOS9
xDojjrz2Lhpn8UOe8iTSllX7sRDnJMqibcPgb7d+etJSBF7stRum+/luVSfby8vMdOOx5Bft/SYh
3xkDcDjVDNMd4hbWMpLkipaJCUQh7YHghnMyGCc9gWKy1hql5tQIZVAtVgu7HLl8ruL7EaVnIO3k
ivNf3e0+5iXd7sP9+q4aOTgbbRru4GU4oP2t7qGwI/aZYKQMq3dt2PPZIYiJltc4IqV4ark9z2ZV
fU8He5909UecTDfDHrKvK5evN+krSGAChGCkSttFTULquq76qBs3Pqy3maBX1Orpn8qZNGeI6+A8
JKGa4sAdX0hN1L5anEIJI8gkAc8Wjfe1C4768gAqtWd+I67MccTdT5+czJFbrwPP1ItW7Fpmo+s3
cgYpPgLklJYT3tYbszgtWuqSk0bxH6UNsJBKOfYbn5CZqbjYWPPdSZQva3c6cYExYQzRCY1+uLVy
+RMsA2o2VXbn4PutrLusJ9d6j8yV6xx0yZaampZ/8eKdXL2mtYoXEeQwZy1EsH09YunombFjOj+a
ZpQgEsIjuR4HqziX4+ug16SVGc4U1IPz24+qYND6U52CjJo6KGy9PbNYkCNsFNBiqDSg3JXx+A7a
EKjDUvo0zYdpnuQJgwnElJFFeFygfUojihC4CnOQqLAdHbIC8TYQmYRFJp9PZ9y4iHF51q3DOMQP
qVU/rU+yXgEGlfxWjLEI6ajqr1aL8HrSExvEr83la7GtMYPHvXtbvVnrh2CzbGVuHQhJXDIaKqjI
EJqYe2gbVIRwLZtCbBo/dw+kI+1mL4S2OMTPXj08FLGOO7VlF+kn04dhkGS1qmCRYpvPUegHXuew
ULBi1HHYzJHBPmATVamTnK2kpmtBV5lA1jleUi8DDOx7WE/xLW/iNOc7XyIlJcpDb/vyqLU6Dpsc
kLkSuAD+/PSUqtdOBh5PUEJBGcXyrFvshUprvIn5ZA2MqpXiPFcVs6e69vWb6mbjtO1tJn2ehzXb
zWA/OzbaRGhF1LZKzNbUyRF9hLmZkumbIJZlm/cUmmk3ZShHKEfAlX7mskYw6TDnawyGcZGrUClT
8Ze5PK9O/bdyxgXUUfFZgvI3bMs/Tp5tRovdHssw4K3mL6leTetXb3HazQ8uYruNpOOhdPSAxrY/
16+Yq4puda8siNWT0fpZcQLdGslaeLUT+mjcLvojNTHC4VqCQ0xxWgypVNnwC+5cP5svc2hsPc6C
M4Pj9wYWfutEf9Dnsvud+KlEV10LpMs7q4GyJ2nOSGgnWjFqbonw95U0fkcanOmmZ7uz3vgL84TN
5GM6TGZF3xw1mlWtvE2h11ysieA/3RjynVU5T8htXzOYYCBT5AzHqMTBkCPw6RowPln6myVM/gAl
ItxLgHosVwRI1eqt4Ru7H1UEqkYaR+ZaZ7vToAj5RnrUaVGJJTB+p27KwAgdNBWfp3gdfk4PjEvS
1VLnYQwF4isbW2nm/lXsvzYa84BIbW5zGTJzVvJvpcj8OjQcfTgW7dRs3dB4t3NWNozzYB4q0GcL
6mU3MhynX2Q2Fk/spQqdEI5o6dgx8vgj8wmVLG7ajAxbdwQ9c0wIi8mO0mUpH5YSaJLiuW8H1hBx
lo3HId5ltSt3udIwR12BGD/ENzbYvwtoFXfN7BjGIPrpemMz9AjhqqnwD8xtwW319Gdf7aJs/llo
YOf/dGrNfpTpBxIQOEUxeEyn/Kzj3qNui/NtKyNGKUVPSkPbPc3dQui9xmUtmEiZngmipI9fOnKh
pPR3a12mkYxi5awxE6UgEC68SWkUz3nc6dve6ux9becfYsSxsegkrpiOypGRt54AyT4reFl9Gm9G
VKBM0kGFAXwOemO8WhOhb0s9vxN5G98oSbItSj1Zxy/2GT+NfyqMDK6i1aBjG9N9i4T8UswuAR0j
3C+C4k2Lu6me6K+apTrUc/Y0x9ifcpg0BjHcUISGw2KOzyYH8kNLfLJlJKf1w9NSQmPg7UHJLfv2
INOOrhlpqhnCVknYq87ZQog71eI5PVd9S3oE1kQOIQ5WTtdrBU7Y7U997ESP+E5d+CsVYK8aJZpK
tSSn1EJV4ACTMjQSrb/kvqvmHzkVwsNh0sXJqcPkLFlKaCTxlYn1yeTRDBquUDpWVizsrJADzkId
MlRqU9ajYfI6JEXmfNZ5Gw+pNEAnoa45w5gC+WWj3PX8EmSnxJFDhdNZE7G6nX7n7azYzJn13kTG
sWFpj69j8D8SYcEom7hiefx2fZb4tx4Whe9P0Rm+9a1rhYqXJdo7cctTWKUS8D2gI18p2darpymb
9uzQi4O7AIuQqm45dn5ODDVuNcPofUvezCzA7UUlMTjrnxFMLU5NhEB4fWqm/qgvSCjrwvv4GpCR
p+wTlJwgVLqs5XDnD2fkmRrx0ugqlrEA/eWSJODELGtDyK8ifEQoWJA8RU1S+tF4yYcludZT+JTp
83SodHcC9Bm+5yQSRUCtA2GGvwy9wkU3G8fZc/6mfmJd1m5zWsx7U0nvkQyHfaP3eCxSBNSRiO7d
N7u0aqixHAFWK1BW6lKlI6Df9MIyPeceaHI1rCy/YfT9QCrhvQxQwzbTUJwYobTHpGWqMFV/NHkZ
yyFBA58VJ8mY0faRxXu2jTwTXdq+STqHYYdwdnz6DTGx5wk5s9QmC42QDL6e16ZgI2ylt7ENmaBG
5mevTNfNIN/BwtU7BB/mru/Tw5LI9CIz8wnzD10Egqf1LErIVtO9yN6DJaq3g2kDyqX6omwFaQwR
Ubki1kq1x5V8zNPorbVrLFxm9rC+0XHfQ8aehh8iI1GyAKZ6he21TZXuvo4TcakoUbbkqL3I2r27
TEl9m3WKoyERUnPIZHJUNPP0stqME5xDoqOZRbd/WEfXOnCtOitPvuyY57pQv9Z6DrA58hQL7enX
PEkgVWCZdEggSTBHJkc+ctjXGln15fjsQDbSD8BLD2O3BzDKkoAkp0OeE5aAfQ7bvZ1i4jDmk9qU
WBXqCAdH+Sl0UJ6tR+z6crNOP0/sB8GRafpR6E6A3AsCl+VMR8AdxY2x37dakdYnahDUnyOKBCn3
S2GlD2VbvS05e/mwP9r8umeUQt/jSZX09FBBF0bkCFifbjEALpX57zFfMnRZrClC4xdqtvrrIy+8
NAVATOQqo+SSLJtxk7Ls22lM44K+/2kWyOXX8i7rDQWpjLs9GsoZ85KIbk4kz/MoyquLVxcAb3zF
Xuiz+6gQqyz6PWyfHcl7Z6qZIEI8sIuK3YzCXnbWcfDBAK69CV7FrfQd7RIrwVXWsJBSo+gQXeQ2
R9h2hKskuVdI5kp/rIdLp85XRr+EoWsRQmjVksvsPZ4BmvCf2Dhei3GRHOp8WdoCs/KKBjATzzkp
wlnkhda5Sr/cGC06wQ1kK7FjWVlCzHPmQFioO1zNYoUfXtc3AEFB8rD+t2bQ0exm9DsDqns3yf1H
dPIvoveycz/H4G1G++JGs3tZ6wA6Anmp0B5tPY+ebZRDcUaxe8myDGH4+jzUg7VbK1AkjzvDhJw9
6v2yixIXdpMN3BCv10HDE8Peme8IgbYvTQ8GgexqwzMZHad1tl93JusVG+r68DDBB2CZkjqKZ/bJ
V3Lgy1eMpywertJHShTzrtLDoaLvKGlEhean8pLdOh4QOadI68BlcLBBm2i9sTU3GSc137MydvKv
MhDpw1UkbXiYFv1qdRkbRTWia1H+OMuHnMTOwwP4Q+EMk1Sft6zP0uMownbLwjftDNWXQU3NGAMQ
vWPkgJ2mP34UoY7kOSqFCoKcFu+pUtJ2gzsyHev4UkqukXBc5stkW4cqT9rtsiwTvDy7uSJ5363l
fRJW8dHy2NURageQkjXd0DjGHfsb6H/qj/WdH0KT1SlBHb1OiuSgpcl+iBHS1MNs7Ce7B7WrZN4A
/UYkIyjKptKyT+Fo/VlrLK3Wy0M/hc220htQ816X7ZOYOAC1I4vFmABaquY7X+4N4eLmV0dTd/03
lojtkVXDB4KSis2NwxwRP33gsJ9DsD2hd5UcJ6AX9X0cO5eoa9BdSQRFin888HoAcK6+DldGv5lz
mm/ZQHY3geAbb0FPYw2QdBp9mZm/j8zilvZch+QrKvtZoqWP64Bi6LXucYqGOxmXJpxcLQmMidxO
X7P7i7dQiK/ev1n0Je7retPWwrmgaIRdHHc/1ru0YC52HNMEdNrM3iEpR8CjcYK0iblVltsPPlWU
s3Tmm4BfWAR173FhKW4JR5gVrH/HK/6Khttcz9t9KTGgJW2qnf0e9zYw72jUfcbBT0S+R2i2mYrJ
qeb/YB9iiujYhlDse2PCB6Iu6yTyLkmip892NPr7Vu1f2qL5JjTO5b4df0WGho+u47SPEJIjqCY6
ZIg0wF+jq7P0YsfftAYDSUqtvUb+b9yWn6wkCSnT56Pn6Kdu5IOR01hSaqF4JxcMg3i2XUoNklT8
q4Jr2Xh8a7h39RfZFPpLRO9XMNDSK3LCehFRdLX6RAapeHV0azxnHcWZ1BEqsFVB1C4YF48WNjlK
9OY6lenP1TlQwTxcWSfEsDq79f+KsGYjW4cS0cDVI9mQQ2NkQayrimKoo+cOuzdiNizEc+U/xMKj
sVOa9AGz3Dl1anqwdv5ox+U1CfNb54oPl2KVhJNk2Mowf59gTaGlGoBwuf3HGMnuFCn6lBO3dwas
54U3Am6qSyT6QudnTgDcLU2DkKC7RAFUk8tDg79sXCrQrC4LRDNq/KtUvzdUObKp/N1U+ge2Jim9
0wyaNXfGS9IZHqLh9CkuU2BmvyyfJIyMhL3EZrdhAZHteyJVkteimftTRdjz1suQRRA/yzp4LN5j
m7wW3DJ/gWhOgcx1hFJ8RLZ/MdMBlq2Iyr84X5wj82L/imloR1gwMU7jSN6qvXVNz3ux9KIGNm/c
1nu1biuQ0br/yFYqujFGgNLgNUD5J8HSzDWP7aKfycVwnteHrhznMuBT+F6ws702XmyeHWFUO7dq
jR1YGPIzIANwiFsYhMJNpkTvcc58Ic/DQ+7NDwh7ecWFfiZIPd0ZVHKBHRlL0LCdeXJuUB+pFabs
O8LN3whA2vuARr+K/PnsFZXcLr1GmENM9xlrQAc7TDlG1W4qvWeIOypAkDrX2pyfnQPgDtYu3KhR
+Vrl8nNRXrm1PXVcVnyTZOMHVqOmAsEvYKfV2Uf165S69Wbnxkc+Vy8p7okD3p4kYGwlNqSryENk
5QZiYRMjaZt/Mybzajg1S6fa/K3HdnrszG7ip1Tg29z+kb20+dQMJjtKowzs0fuINP+88jOIt7qU
DaOQhRMWhTV6RlumCvBvDZdlcc+yRXoVzWXJoYrVXdMLDE+zTogCCgW+CfN2/eZgIWNrk7KRAlux
xFZ0Txfjt9GNKBkzxA3NzIMcOZxHLmOrmC33WomUDZJjrz9KnQbH1MXvzJkR8trji084hY1aey1A
m7j97tcewbr2gPAPmQd/rnnKLDlebXa4wMn2yVzklE8myUUsUSzAR157oUF6GuZ2PLhlUTB2q6dj
YcUMADFKHL0FUbmB2TvApJ9dnLHrtgBuu6Ati+ZK1PFzcrJV3dV4RX3mU8VVTq4ZnoURebLpP3n9
TxRI8oBvBYS1Zlxcn11l1kHyUNuwFQpV5tVbFWI/Tblcd1VstjSpHE1h6jHtATXp8bpZMiIeK15z
QebS0sNZsJESeP6YBHPq4LoaWj63oeM39cfmqEUZCsYEcDsqX4wOUB3ZgtnDXRuqcDc63s91FWhZ
6R8Psec5c4a3dSGgjXwNe6OtrpyaOwnb9aLj7d5ZWolIwDVPuVeEPLuJygUCE2vUfPYhTl48ejDs
luiXDWL4uFgNsZhqaFcmBkNIZ/g75vxabBPIuNGi/VyCxmY/ZkLnOosFkU7lLHAQLI7+ui7upQ1q
1qrK59VFb2ATXxtOtw7vLtOz55RdvrrOGqs6jGo7aCUsTosZWCRekivDWTxFikDGSYnegS2rwUVy
rDK4rjIby3OHcpuFNerVLn0XaZ4fUhdHdtn9Xv9YYc7fQ2PUzyo3vMja8KG0oEUNkWnsCdIcbugP
9V9AIwCMduyf65InBZ/9FLu08+D4vo04H7ZJXr6EM9taNMwcHLlPqJdO/qAyLq0vaDKpz93Qrred
8EgYsRDL9tiyiY95gVdvP7h9ZgZjt7ikjIYXiYb/FsaMn8fJmOhed4eQnT4MZtoPUVcwzFv/mrEM
uTU2gbVxz36uCFvnECu+/Ho7Y3Lrn4yCZLP+3CZ8wA7c5Qtrw8tsyfilJo48tJjhNAUDObvvu8fZ
4aU3oQfOw3kOW7gljdlYO6iYbGfciTDLHJlmA+5yRp+S/vq651BYY/qvx4HdAPIK6HNf91G5tMNh
Uj+Su7tnn0+qY8raa0T6E0zhIu7LbJCgjOLJ5ltLMiERrBwqRw3iCxEV6GlXEISvP63kDWAp7gnB
KlMriKkQKNIUQiyKzTKPcsSIG6/GiEaWHFWAUCk9GfauWODJEENaH7FcFK78XiENKr1Qf+Zj+1J8
DFN6Nmy9Ohta99oMPnYOLi08ydY591lXkdnid/Pd15vntVIOmdtvh5CUlUiLqkMWjt6+l30ZxAuq
JYiUwOQILnMsGUgcE3t7Jn1e+7BNWOo5tiZWnGyv/kOBA/97CIuHP/LhZ/Gn/XcM4/9AwKICF/2/
AYsBbNp/IyyqP/BFWDT9f3CNIEiwHd90FKPpP/4JWDSNf/jM1zxBFQipFLX4f/IVxT9cV1jopA2g
WKZv8Ifaf/IVvX84Bk2lcLz1p/G3/jdY8vGLyPOFxESf8c///a9gNVPhtf4T3AM60GP1CvrHcID2
cAj+Gz6KtMpUy6iMdpU9T4/FgF6xGlAK6hDpFi9DT27TVbXIQPPa/9O605vd+ORbMpAWLUlL5eDc
ZzZAkGCEDDDp5FhHSFfR3BGdCMm5hd999bPAx09Jj3e6XPJraFM7QYxDHhYSDPAv7/7/5UUZKzTs
X1+VZaj3TBB15vuI1P8dxWZB+s7NEsHa7OnGtbRpV2BJy2Ihyly6GLwqfdja/UI3lYdXlp8RAb3r
6KGEHoH1BDW0ncf6NQxovaQ1bvBwsSw1BoBqLf8ACg184Dc3QbttQpT32odaEs9eWeKVaNEsmOPq
WjVE/3I7M3JSCipBDhBYjC1Y5LcZ5MwWTRYaZTK+Sv8VlBlDvBBbd82GpPeG5oT+ahumPkICfCVI
Ydk1FCQsGLDXzy35KTuvmLpA8/ODMU0EdvXqR1roMZCbMv+qAgPzh4mZZ2ub3/VsMr6gPhNgF8+l
yTYMeZuM8YVdEoYL/811GzTgZU8AxDDAiFCTGGbHXTA5ot05UCtGH3aBZpN6RDtz88z46AG06S01
DMtJ4mqB5TfIpZiMkwctXtW7YY/ae5Sg4zHMadj+n791Mdxu3ifqURF5DciRdK61Cc5hF6Nb0GBZ
8e9PapucHGXYSQ960w9bZlpg4Rzywv7/zwyFwH8l0XmksBncgJYnTDQ7NjPX/8p9Qgo397hVwY1j
scSkzJUUS3z0S+jz2c1/zREvrucaCI7wd9gpqRnek9uinyKaIGpAB4/TG6Hbb34nBEkrGPm510hw
IrS5d3T7sv4lQrG3ncedEU4AeNL4o8A8cTfqnVE187W2CfiorpiFnbOOvgMFH1AOWnZX/NZyyC/M
1Z7zYdO1BiQiN5sD+4ZmMN7PPLL4orD+GoV7TCJE8yEgkyEfXX7nkGi9CdrkMGjN1tai5dRiu1yM
AZq6lTElHZl42H7zKp1bn+TMlye3xJbq7fLZMF717CYM6MUIsxYI9uNd2Hp+Aekmrmy2AqZ34VXi
INjC7+42eq19klT/ZLtlBIk0oaFtoiNzFJKRhl1jzs5G8+v0NGvZDbl2tDNyOfFbOczK+M7t6p4+
CmkCs8sMdrAQZxBIhFNq50bLjw1z+mH8VvjzocM8kojnxG6QUmKX9cK9oS33rM1uHTQJYxficVAq
6SQqP60IMavd/106iG1TvysE/oE4rpTAbMSE/NfXtNc08u9xH3gjICULrYRnXKPUhmriTYjRYgZd
OgMtcCcTe9K8eyphDGwrJhYxYx7yUjEPEJ0wW/c2yY8J2ih3tzQm/RbkhzQ9zvl8LrTfXXFipwz1
pM0/fMwvG7SUO1Tx71kLVcgrv4N5EPFufrPw17s6Eyc9KV6UtSo1yMTTsUQjtk38mCLUDKqKakx6
t+Zi/u0d60GfXAG08DGe0CH4dKfNkV+VpeuNsrrm/CndzzodbphI3H7Z7o2iDCo4src5vYnqfeyJ
BEh66yEkwMuCv+hNe/U+5tG3oSt2o0tCIwfT4jPYMIa/3lgdF+Pq0WmbiwfaTNVC5tHGULCJE9Zq
pNtIpdXEvMa/kaUtj2/5ljWH4qJJEehjtON08ZsHCtYrxdDDzDYj7gelPN6ITDvyFqN9ovQKcSSV
/EjDpeHDUroxchZFU8JKwRO3qC6uaEQvEKrYfruXFnBYxg8HXf/LQbKj9d7PnMo5lJ9Dy/zSzk4z
gp8hE48EFW0nKvGgdsaXycYjm5Gz4BkDpNx4hyfz5pF11sXT3TU7vIrON0DWgZ7kF36tHwBbnh1e
bU4os8weacG3Ze18w+T0rgFCGlL/KEff3aBhPiB2u5QTG5SiYgBZAMHKQhunVAklyyYDOOaf6h5q
3I+Tv5zjgimsq5u4c0wUKsBrHDx8BbuqsCZmIhzP9TQHZoyl3skM3oYhPkrW+X2T7IRZP7Msmvz4
6uQTvlvxFJn6qfAfKXvvgPRhx7yXuLJsRz5n0tpiYP+h29oV8BMCtZGpLDg3LIYTijStfayWClhE
+cNR2/oGtCaWaUwZ5Xly5SEsy7sJXDKT7a1jZxxFT0lIi4OSuPKNQ13vZaJfY9+6J3n2tMj4++SG
j6LscXSoCY62KbnOmOhwkOxcuB4ESuwzBnuaG59iwXRbw+Ae0TmY0H2fRJN8ZJXxSyRou22daIhK
XCZx1eI60NVaXr5IuHZWGhjDdyv+Y8RvpHTITdK3gdIE1rm901/IwXoqo93dHH7yq08hM3NL7uO3
3n4LyTXMvb/SHplcm/s8Oi4QqKteEtnmqWS3oLq6xYQZpt/4t46ptTBfmAAwxw/nZ7P5rVePOsMq
zYQixVe+m1m9TfsK9UHJvjCc8yf2YgBn1PkZbceYUA+owT3NObtxIkd3Zte89Km7IcDyDj5vExEF
OoyHrisvobiYDeMpifKf9WFScd8mVDDY7rBtGB20rfbc8IWumN15BsSnaSE59VdHs8Ug+NLa0R6V
AuPL8KK03r5n0RB6x7iq95H9tFi/J9RA09A8O6xGWzb/bGk3o10hk8vPMNyQpfo4sYerr8lDGf2t
xRxMyXWpBbGjBspJkmrBCPneDxvxph8ZgPYIgIFzEBkZ2JqHFmrL4LTIPoctapEDWWcBXVfQkEyg
h49xeMtb61gbGJzMjLHIQWdhhcv4sWdJaDHR/V+Encly3Mh2ht/FayMiMQMLb2oeSIozRW0Qkihi
nhIznt5fJh3X7nbE7UUrWiJZrAISmef85x86wl/b9ddI9txcyTNjy53tOdBYuQYyv8wzXDN7XycG
8bM+rImQImedJKe4cwSRZ9BpBWdZM9JkxGuY6y5TspSkZ/rV4R+GYxEMeIAg8Wi5bySNMAZktxsh
7sUQUz/r9hqqnQRsbGUO5wckL+EIcjGtCTAbiXSOMyiGRz24DC5Yvwfbg8tTX0NbDadeTXKHVj5+
kX8zp/4yjT8rbz0my1ufQhjL9zYBxXTWZ3/+dFvnmFirwta36EjeUgwmXDfa42//PPAWzbgmPKwU
21JQAdbdo0PmltEoFShS0mjdL2b1EovlSQpSf3Fjhd0jL+64XkhK2t+MCjxfF1QtjgBNaQnCQtwG
AUl8w7qDVrk9Yse1FXjIOUF3LA3Q+fG9X0mzsHwcg6tmukIU/UZp9Rvt8Q3WJCfo8xzOCMVCjhfi
u8vwGkHnrGwf2pVz3yT5b1joIH91j16u8kmkJsomnE00ujvHqT8cocxPKuW1yucZ/LcprF984txA
ypBk5k9rqqyHiFYzzezeei1RO3rG49rPOyuy70BgnV2TyifHjO8lSM0GUu5HbUInT1Blkm41bUhW
uBmFf7Lr7HGYbgcYTYn9MnofzVhdLXAW0n22FkEGI0xhQuW3cFs2ZnPpqrcBxQ5MjSMhIJyckBio
afP6pz2aB2xG3mXgkVGZM+wKsPbL8wcmMuOaXQMgQAu/AovwwMRx7pEyw2Rdd1Cr7k1+NHj3fXef
s5+RIr5lMGYMt6mdHz0uvRpzxRgeGvRm7UqKWNDf1DjhUQa5v9o++NVGw8Vb6xTaM8LwGOo36MXV
QhG3p2pa75EJEOgZm4+hA96IE9D7SruKep2ybcSD9CFzTiZn0BTm+KWZyvrDEuwtmfmrL+YlY+C1
ZaYsqQMS+y52d6X0iIKjfgdmjC5zWEQX/I6jS7aMPiZJJFlMEDPYO6bq2nhhckmScjnnlZliORm3
eHFGxpMMCLQz1mG+NEiynz2vHI52ETSEo/FVmFjTN/CQy1gucbc1evDkvqg4i/hi5BINs1Yz9k7q
r9j3CZIMSTP/+uZs+ePh17UbC7vHxnHNnz0/5wAO5uJCCBOUVZvoMCrj+qaLUBHl3hW0uHpFWlpA
m0HFak9l+YpTVn8K0HVgsFM0zPx7YzuPLnPtBhMR/S3S7JBXwUw86heYaTrZIFYYVfNavvqY7W87
7Nku+qv2ktLiTUjl9FfDrGMcQ/Rrv8eWF2vu6C2srX0+YXDiOBGeOORY00xNp8ymoojel2j51Qne
faVomOK1qdOzDaznlY8ZCikeB/KCFrehe1xOzYgZV1Nh2k7BPzIMnIrfykqkfcA7scMApjl6+Htx
ZI2HqUPdi2FwFcidM9pPgb/aGxp/LMpjy/2e2ZmLVjN9m7oPetyLmKunJIjaTTawkzI0ggyECd+E
EImaZJMY69Ex1j8BJ636z5Qt2oEeplcwHlqBz2vRYK8Gl5VYGonFBooeyZstTslkTYcCPY9bIfIP
hhIBIDpHb4GcPB8g/aBcT+KX0GZmZHXkOAan1I8eWxTFmyVbL2ONShe6h4FtQQWVa5Mxfyb3/LJY
5Y9EHKJh9Q5IEG6SDrdKxifboN6SwUuph2+A36CDxkZkP9XmQ4hYA7+YW3+ThxkOQZbRYHVAinOC
OgmRq3lwiDHBKJQRbrDeodF/Z8+5hFP1YJf4VQBO4MIowx0ylnurMk/BKg89dI7UYbeF13YPp8US
pLelY0e73ni3uDQwwQMoHSZsUgti7i4iefNkwMkPrwFHlPn3IHqbMMDwZmZi6jHRNtr7OuxZFvV6
7IW9c8hY7vA82c2NL48FAr42ztwdJTwcL6wvsTSVS/CnojwIW2ZRzblLisesDIgnhvmdu6+56+7b
CS+kmomo5d1I194t5DeaLtFOon9yWiSEHw0vGjfOH1jIWHVHIMH+iYb3parKg5W5EWp5Azcc2Wym
ghxUBlgW+UN9H6RQWLHU7Ov11WX0KUX7x1KSbemTOV5R201yhOek1M4OD3TsSmNLus+54EBzhvxu
Sqt670bMVmq7+V5zEMJAs++NZTfgfxUFxX7yBjLxVLJ0NIawYSCArt3jusRQWsh9m9vkxYd3vjTd
xckgJVVZZh6bV7swHMwKN2gn6jv0MDkJsPsyt8Jbw2OPaOXq3HqoTYb2wfZIenUXFy9R5bhKkyHm
Nrp4lreCAxS7trG8q0nQ2HZVM+7e7NOjWRGc3pTJmXkyJhMIk0/AQEQBzDs7Wx/rntw6sgn9nq0I
4xwraS95vdyCvMx3q8JTDG99i+A3XQt0t5sotp29rIIJlW9EMhQmBcUoo52fW+KO2Zm3TdYuem8n
+uzSNOKrKAiZo6JKj0XNtlDabns7DXg3QuHmTzDIaVuqOD1b2Vdg30cPuURPK7PPY2w27QkX7+uy
tNEV97SrCdRDz5YYz6ga7WPfCvtqDQHn9oCDi2VV4ykxQaeBmVCwAI3ClfHfSiyI0clj4hWL/j6w
wz/EcV4Hpm7HfKA+H1H53xglx2KaOw+TSR00MBU8LS5I0FiQZyqr+Kqv6WAdUN+Ss00gweA41hG6
57KHpAAon0MMbvoVR1sfiXOwn5uQQCuUGmTUhT29ZjfgScqQkbah3qa28bPqgodqiT7MNEP6GWJx
vMbizxpXT9Qm7k5fygamw34BaamDVw1u2kttsadNL92ySnLFQN8mIl/O2FgxAus3hAOZJ8dPj/q7
g9xjIBwZ+8ijQWQw8j8/UfMwtN5s7z0Hf4HYIbCKKLP3aXQoU9buPCpNwji43f53adf40uQ2Mch1
OX5BgALF8zbGGe8IrTG6pEXJY5iPV0wVToXtybOo+SEBAworN3wwPAl9p+nYI0amjvAwbghxDhWO
6CThCfsfguYM7GaMjtwYCWWzDF4GIRHDKXCwTBh/LFaQ7di2AYBBmDZUO8ewQnZC+PaJvXoE3wT6
RRT2B+ZudcU48KKhRNgxKjVz/uMzT2aCiLonVd7D6pdXIOc3IGL9vlfw5zrBV9KfvC59IlKk2BQ2
WKp+ZWsVBpDpuNfvK7Mq41nE863bM/1TEGMRhKPaTrb6ljg9Or2uTQiuFgFad/nA+cRMW3T0ivf6
WxLTpg8JEAwEBcvDAADBMBT9V9zMW99OkGqj7HMwtMNIIdsUGemNJIu89fiZYMfQPYwD5O96Iaem
tsVpShJ5SKezO+BLSbxBD2liZ67Bc9Hwe/goi9rCCHTFAACvMQX+NqYtQWqzTU6QLJTf7oGBNPWz
uuaxFb9bZXecFEfcF80JJFcZC6RbGeIOQxjaxYcivxtwVNpkvsCFK/jZ2+nBkFAwAGRntimD1Nxc
FbU+BcrUfQ/VB+0G83Xt1isM7/Kg/wU+HX4AOKuoELI3q+Edreuj52WEu4Il64+o8WlLNog8PXHU
+xN+9SzCuX0CiSD0dIyeUVB9jBm7v75iBHzII2m/+24tVnJzWQdLyiWLV/KGxoV8ucKSZ20iWymI
fgnlbpEdTUwoMGtj9YUKrzdQkm+qFnjQ79dia5i0aU0I9XdyXw0jjHk9rqe+3JMyro0gi8XlevbI
PcXBRnj7MgjhJwA1GPgicqAKTPsx6jxGhbVsutGg9xvKm3lA7m0qHFwD+H2Q0E9N/BEZ6ydeyBWA
l/E8hl1w7Kz1vpKZQbvYA75T3i3FNxgOFr6pmHaMrXNWR9QOljFXKGYEEfXrZmQboRHzNrOKgUJh
3H3pB6i/uh2EPrxm7GkLvd+80TOWSF2xqkrOo+D8ZKxHBaFetXftFzeV7IDqoQGJZkYe+GexMC5Q
VF7briGsWUAACozX0PtMs4Sf8GedkPMsB4yDTOBp4jp5Dwl+tCzAXZKMJhCOcZzUaMb0rGabxKgh
37q0I+zORJ2lub8eyckEEh8nY5Npp/04P6WytFgwrFus/IKjvg/z4ARbmT7rzcELVVlHDN5GGqw6
UZ0WnH+6np7YScH0rO5bDjF5I0dGEI0IzugaoIXU/aFo42sywSIo7HXZWnZ40renAKNjJyLS4usQ
tq1uw2EWfj3+bkPNjnklJmHAp+Fc8WTHxiYx42njds2DbNiLrC62HiGMsMuwTeMb1XZfQrR8bvAV
JYwC4Uk4dx/DWrrbjmtZh+GzGNznIPUPaHophX2as9zH1MbIZyKAiRxbV1ZQNNUd+Vm8JpdS0pBs
8mLiZi7BQFudk5fHhvKvrc0PhRroTDDya2IKi4Ha2IRVSY4A0ahstnqTh4Hd4p9GMKhe8BJ9DCS+
b/rVo1Q4O3fMFS3Cg8sxgiBDk/qIa+d9ij0D8z48mNTUJctwT3GmkstQ/zLt9a4pm3cT0CoJ5fc6
6ThMSIWXrokRV24/2biYnoRDgF8XNztDNM0ZXgVcUx7Mui2V7X4HJ5LnWz9gggrqbFFy6jUkYKhi
8ohvSJENB0ntN8TWLYb4TBss58cA9w3IuWQ40EzN7uuo7kcMgyrpE0PGUy1nthi9TehlnlnUXBEk
FhGYd95YsngZDMHBarBiKODi4vsBW6K9jcqoOiGypYhTh5I3f3Mg6BWNsRABgf9XV9HkILYLMFxo
mq3e8nK8kned7x0qihu6pG49tTJhHuYkEDibHFupFrt2rEmsUJhHq3feG1XI54HEgaSj9h7Nz8l/
aUcJxCDd346BK2s0DT/QKx4qT/mz8URvHFgFoMo4OiHyhAC1eIT4hFa9cxNvb3o2RnArrQTjXCC3
fHaPgYltgv4g+vHXD6EwmM/lFhwHFq2xHGW+nMK4rvG9ZictRyTsTewSuwOfsFeFSoZZ9UY6LMu5
ZmeN7J/lsB7hTOG9rgeAJunGpPhixorr0BgCu/O4cT1/QQjlXofE7entQm95+r5YFWpnW7YXff9x
KPkgrc79Kn7TkiVtE/pZWe+VN+FroKrGvh/mO/j9G77qf+WI6eGsOgw91zo3Qth4/KR/PM9lfIuX
N0KQlwFXZMBkdzNDBbrt4FC6au/MIqyw0goID/swvf3rA0nk0GzjEO8e3nZiue1OnkqXq90KnMkj
gs6Z2dTq6EKQxHOpmPTGAxOVx5RgkcEQ0cFxM05rSpo8dzm9ElTLOJnq6/61SdkhzJlFQB83eNj9
Gk/DqaSoic3C+LpKenHqcSvxCPgWgcpcBnnSJSXWa2TDVvH31B0+9TGjC6WsDx/E2O6+Th8myTBa
UiSK4L3WQd/nAHkb9FZm9ptqDb1DttLnqvEvzlDfK3ZRfarpO1jMNsVbkfyqYiBHffaK2WWT9+6o
0h//9zBWubILZjbHTIK2+nI6tdzWs61m3l7+A19HbKpb47Di90WQAm2fOhLd1LlZaJno8nP1NK3Y
19bOrdoj/S5eDy0iLTQU/KxaW0YdQJaMs0sO/BB5xfu40B+VPMetuVQnfa1w3CfrYY7O+kEfwdDY
N711K1uYy0XiwAnHhnpjzczmCrVGJZ5amzkeop2e6ve1yoFfhhf9NyIpyP7FbWnrSfebmSBhyBce
DM2YEtnSsVVjQN5M/imMwl1gG9cpsx4Xq3nWW5urYnACOrSDPl0KF8aehdEkxkZ6Rh803Gh76j9Q
X+D465dQAhZ5Tkps+dDUzVz1gz6dVzmAFIt5m9b4ofrsNQ7xKQddB0Ht6qj/jbN+wlB8Nnvr99DA
O4+j9NU2iFkcM9C1IkAvaBOup1eGTujxTbahBKPGo354vYKrIvzpPsMuMSXJYkNi5fM6Uu1AxH7s
CK1x8HMnk/tL021jlklJgCIhnuJtukTYU3NJ/1UuBJ13Xt0A1Va4T8fihU+KyazjnV13fu7WrKcc
4G16Ufe20HUjd2CDof7DqHjPKx4dC/3+KNEMG/Vvu7f7B+wJcqZ47JJx4LVHFFl30EL3oYmV7WSl
PYvgo1JPKQbzcITVluNjPQJYA86Uf1+nYTpZI7yURrUafRvdpA6mm2bPMkUZDk9CLbRCklGtz/HQ
KvDT9uMVjWkRvccrjltyPcJqYbYlhz+a4zIkPiEMEapoWxC10dri3vNBTzM3YVQgPUIZ/Ns2Yq3W
wjp2TX2TLwKHw8zbdao6VB/Z7hsLNkwPbKeuYM9JGLf+s+uSVORH/VbTGZxweB075SjO51IPieZX
6Cqpip+dtWYPM6WBZ84PvTJ0aaAvgi60e9W16Sdtqd3HIPKgZKsXUWcbqB7IdLjRu5PlJp8eLiX6
K9ECCr+gME7G1jxxQmEYqDY1zE5U36NOAkHbIuedCD2Egv2TMJNjhm3VfqSclJXA50IOn0atCnfM
xOM4Go7ThOC3jLLuwCCARxhaoyqTvnYwVcEFg3OoBzRXhrBu2mGpDppWooVasBSJOuBifRX2E/Si
mHhtetPlXvcBmAlg9UGc6EY/gXoPz/wy3bf9V9nXpcOt0UXdMZI8nJCIbmjwbrysJHSIOlh3kI6V
vaLUYv7kEYs2DCLdeib1ymR6D0FYfa/z/gYc4Et8wbjxe0t+DylLtJAkrurdoR/kL33nrHJ6LGbz
RJyAz3PKk6W5K8Lsz+Fakz3a2390XaW3HV1HZHDwcfjs72ryxjcLA3KFPmgS0bp0rySoJ5s05t1n
6uq5mJghNK92egHTzdmbfmwhWYn2qvtaveD1AVbV8b1yF4hc8ZqGWL6tr/qHppXWBqYixhuF87Uh
TPCCor7avxBPZ22kWj+5akNBYI+5XeIAY8PfzQLzJu3E2xQFyNRZvp5FT4PM1kY/Uu51555EvMlI
lPdRWP1Yq4aHs+/De8Ygsf0SqCY+FZBGo2a9Tb3+kSXfbArjU7ZMowTNo76PhCT1+5iwJWyAqVSM
ryY/Gn0qaj6wvnYIRaE5PiD8jy7DYJQ7BEYl44mvQBi1NTWmRImWQypIlu9rvLCXOGZLelTygFEa
7lEFGiMC3K76o05G8GwX2auHsz26DaZn+nfVWSEug+thmuFx/OPno+6NApp68SmNkNYZzFpv/fqf
2zCmcs38jVefXLUNGmRv74zR+U4EtzGJ9qIbLHcubkxAn2wleC9yAByHGrrEBDkEtr2nd0d9s9Se
kaleQAsuMdtOJ2Ze0omfynnFTFW9FWE5H7AHo40+3PXGMhAGAg6RfwJI3sLmqc7Cw71KleG6lFxw
1+M2NQw/LAfjOFXicGVjwwATXwn4LdXeG802gZstEztckG5y8kChj3P9Y45sF84ECRybqJ5Jmxuf
RtonUNwq2/fuaBycsXmOR5wkosB8DFYxwFhWpQcdJX3LgBwTXjyDGEpNvY/rRa/fX0a+E2UiDUqQ
O2BRSfc9ajD/XQDDKzwis975E6/5e1tE5mM6HQmIQqetuihyOB/mFRFtQOheqfb2CZYSbV6s/Llx
F/UFRrAuhYMHcUolZOA6NVgpEv8Sd0JMW9A4rX0Bq8FbyScj6VwkLmrMmMFG0DzOK8uZVmG6ugXg
qr5ZngFdBuI6nTpLznVUc53Rk46IlXLHv9XnbV9QPlYRlo01+t4JYYpc7efWSV+SzvpMBI4QCujQ
PbOP6f8ebefCqcb2ga1GufeT9Vpk7N55wKdwOsgAS27cSxecx8ibB9fhhhQVDsxFwznpYeqsTsS5
ZcbOyeugqfPHTZ1xxmDFjkvR0W9ek8p08SRNj8nIK8cDkE/JXFPXYz566SAE2nfhcOD4UJ4Mu0SX
OnaPWe8/AVNxaehXi2iIvvWK8tXiExDa47QxGFCVCG3OGdDYylncVVG5s/E2ZkpPlk1lrx5KcSzO
7Ym0BzMZjiZ00oM/xsHOI0DRhVeA1fVQHGTJJox528EOxmaL+IHhqO+Ve/wU7gtEtgcGxz+N2fEP
nQXSX/nEpVGHlVP2Cz9XfJLc9t13Jf4FVnkZ4cAMREjvcyMnokdeC0NcabnY7gLiJJmUfsMm6WUy
kvyYYMuToREWMms3SdzHx8zm8TI8F4NIuOk71CVrhndaFvgYEmbtdmmH9tpCFfOq/GJJMOBiGJlZ
I4AYiGIE3C0AC4IYi5Qsp9Nf28cg9jDIX+WfacJzSbrxtZu69JrEWKku5EXlWGi5frBf05khll0b
Z4uVuI3wKY97s4cWmwVbACnMKxr8wZOe7qu578qw2Q5WQ9JXvB8m0d9GNtoDN3LhfbgPkGFLGn/Q
pbnClKenwdiZmFNbyYxub05OJuFf5Kcuq3HxsPHAAMJ+4nmIu0+cwX8nkqdkNGfnak/OfT+338m1
FPtxQi2k/2hAYOquYRe2jJo8sukehAnAerA/1wWOYd6sO9sg0S/yxaHszE8khxTdgz8wjObWdiX+
/FyZapdXuFQusTWc5wo3vgT7nyJw7z0neOrcxsdMAPXhyny8H6e3titvKhdwyPJxEegs43vjx82p
dpsZn0NlXxcMP4Kw/RnGmHVIv4LeVFDrrSFDliFPcOIailMXWgMTQnLZ3AHIgeQSbMmTl3BBtBHA
DAFitu7zKltxwEq+Ndpuv10i5lbeNpiblUk4ZT7jp5+xHz8wEocNuEDcrboSsVTyYUcmzqnjekLx
fJVBku5DYUxQjadiEyCXIidtpF/IiJLrr0k5ghcOIeNmN94Srpzd9lj/HjP67L2d4dmaSPVzbWqr
GcmR7CCU2n6GEM80ul0augPevsU7zYZ7XAf5aoCzrpNzK2X9HWMueYCnd4B2B9AVPtnxhw+Z4gbB
PfTBYL76Uxe+DtbPsLU/3Dm0D0mc/krFbN2m5YrmPkruXtNqXdFkMwKC4xzkIdCW7de7PqD3jucE
kgGNS84uD9sIlwj6t9W38Gbxk6eBKcBK8thu8pHitqaFQ3Vthzsm86+DiR68h+9YoaPCEC/DJdqE
9CnNcbO05nhrksk4QZ7OM/w9sgRedoiU3W+c7zMYzrUaGeH0HSMS2PHIwKLsd1gYSKbKPrj49oSX
JhqJlCqKOQMtB1ZiZWPFW6sFxhM5g+Wk/sxJ4kFnOZzBxrLr3OK8P6bIolrMHwHNlO2btwZ7J6iI
NIerpbqCuiTImec3gy4obmoyZaFzkiPSD9a+c4dXPL8IfvR8eOY2GThkIN4EYERO4rfnyW9egOKO
NsKuredG87aMSEsHtYwxrZu62wyM3ujs5eL5ZQ8nrBm3ArTjIoNqP46sQjY3OBaExKZCmcJCSCvD
ERaPy4VowhjzDwN3nFp1Rn7r/EO+tG//NWZYKQRswfFm+rCjA4QHf4sZnvy+nWZSEHaKc2DRnVPH
SrQmChjQ57prdOMN3TN+ozg32OTKCvN9df3syM5v7Nrq06tNrEkpUVpDeJvaTJ90gzai0FFBje7+
q15WtXBQWreLD2OtCTG/nZN6WzagDnHdzJtMrsSnjGZ88C0KDSNRWyMHS+7Q5Fexz+xH1Qa60mz7
HvRBoYbexGFaj7gKKZTcr2e47FXj7wuBBNyF6egNnoTxE21HNTWw7BH/qXYSJwEIEDHgPVSxMnOI
CkJooKF6HazJXITEg+PDt7FaibIq6divIVxxmPmPYRM653Z2/6QmKcYJRuNfv5v02R007Gqrq4lC
4RDQzY9YdKpvoE7WNcVsVX/yMX9PlP+VhKuxwAXAiIw1rCn0JBIFEDf3bVO+WbiKGS4FXdZgAuMy
jNf9ly68ZNc0SIUxUFrD7oJb9OeY7f3FeF7lK5Szib0PqeUViyB4f2ZPP0K+IIgjMy112ZbuJlxI
idRtDs570BVkiX2Z0jQkNdMO0yhwuc6WCSYBAokyGp/EavxIsJHet5X/R9+GTHWCTUdjmCjICF/M
K/vJg2TevAkTfzyKPgX9Ub8wY+7E4YiDiYIpC8d4rAgwiMaAvihtFbLH7ctiqZTjQJ2hzcQ9kc21
kDkFublbRMF4KBx/6zrZr/jXznojKmzYiK4UV7dlOEg9f47X9bfdGV9twFxHqKInhNIoqL1tNikJ
sKq99dypmssXIqskLQUTqkwQj+GY9m99/wIr+0Wf9GtxeRDCARltzpRRfZ9ZAvZbEiuGdmJcocCi
uLUagoHGl9JnBqBb3A4gCM1NeMkJzjDX9nfqxc8p/k/hFOH8iqAW/QwvpIcCYsAaG4eWQiHXokte
LZi9m2GinYKuyLK2++4qa1hqWf3sZf1Fr2Wyk6asugvHhSTgqeYmzDQcGlTQj68eBX/1Dh7kTGs4
amBCY9uZpFqz24AlW/Hbw9gFXYxu/Cz40Euir2GpY9z5hbpl1hocf2nswSlBolWgMMR4BeOkxU6j
jLqBrIefnYMXtlTojV6rXUfQdzDc/+/36NWbqWE3U1gsJWIeeH3zgxSxgWGRo+KdOUEYq3HWHxq0
5WVh29uhH5wd2vd7XV9DSnIxtsVEXsYjS0U1/mlCc7RW6B7/1W3q/9OT2V42w8ZLw1u9GUUK39cw
if7V+pN9DXBhRECnjUgiS8n7ViCosMz0IYXW4S8iutSt+7gSIUMEhbXzhDTUgQD8QAW1/xojqpf2
4RUp97thqzra1T3Wub9BCrxg3xIZsO3LDyOWz4NNkTWnOf7FQGu++hB2g8Hq7DEJ1H8VbM1keFqE
387TeOQM+hpqYx8fu87KIC/eEwDBAKsY7C0Kg1+Rmb0tCvuf6hdIfJgKqGfaM5W4fMIDQzMljLqG
A1T8qgqDOcgAQRfh8SaVEAisNsQ7c4UmRNWyeIKAq7I+T2TOMHODrlN6amY+4h6EyGuDOAuqfFN/
IUO1wOh7KoyAtvRYuJV3S4yHnhjNPjYHM1YYGln3EQNQBt+3auuww/FnTqpZoRyqojcv4s466mku
hvyFYeCzbopKEpJoUIQ8o6WKWDvLsU7d6kA1YhK7clNgKpsszbe8ZkfJumulnkS8AjlzzM680YvR
lN25j+NPKEW7BL3QzdDjiOck06uXvmQtURvVnIV4ovUUQKzgltRcFgIAdBwzPpiLdZvkGC6znYxm
B9PcYMQNdH4Yhy5QpnxsXAqsi1ShTq/wpkdMfo2xkl+Q8KzwALekB1iM1NroD280x8ZQ8KS6SU0x
ZUyfoWx8LU96S2hPIdmINfsQu5ZCFWbVcnptTcZkfVHNa9xxsGrMVWPGnQNHsGrn+0Ygk1U2DHqK
M/v+10C77AzK4sG7qyQrrRkUHlQt1mM1pbeOQ82mjiqJFyz1kXHST4Y+uCYmdpvBJfuIg039Xt1W
a3CTcCyxATwMI+vgKx6IxVMLe9S81f29F094JhTwgTH6Hdt2JmeBVFEG2Ru4TDB2FAD/E4MNyG1q
XqasrleLsAqNiprhSh4pBxxsodw7Myg4egPxvNginDKJob3vkSHJpCFGpYarK44VKe4JnXWfuLc8
vy2PBsDcWHrjGSnVeWh8FDEtlpPqFjdemZ3Jjvc3dUu8bhYyTykc71mDffUyipOljMzUt/pd6G+y
tnw0A8e8TAB6ovXfRNOuXwyYol2+1dm0F+3bYkfTacHYgXEvDgEu2pN5OUG0ZDY30pFK81Pvywbe
5ZtqivGm32isf8xYtURBEvbTqalbM47YB5IvVAqmX0beY7vQQK+xuEcaG36e8gqqC1Y+zoqxQFyv
pPtxnBIWotDFH4nJiWJm7nSeUx8VWE/VkYgMR626fNYUm85xqOSDLrt27Pm1IlCa/nw1S3rDGR3G
Ng3KR+Fkj/nsvekLUXsuRsyL+aLPPsNPSETEABEHbs0bWgoucORgJ6iRFn0lK6SPlSeTQxnpnCzR
b/tYEAuYzN8bazyYA/ISgTOB+lAs9e5oNjPTNmh53D4TTQf3JS2Z5iJjI4FZTT99phfSompQPwPq
2e812q/+pkcFA9HiboJZvqrCPAYlGo3NWwhoSaL82hQUWtrYvEmTSaDaqMcGJzrsjXWJoB9C/X9J
wtANYSGW+Gq2PkG7w5uwONXhylYLDUtDZEFmkwnQ0rYakz0cKisY4YeKe7+W4xWfdYaf+hT0fTbH
1Ldf4u4p9W41/UBjhiQ6quEJXoQ5xkYMx6nAg+WltGE/RDk8CP1r9Pk5qb3mazqP/WlBnIvr29sy
Jp6lJ3kGlRTsbVWSuznEJ6zgO2IHn7ppuWsD+auFnsAKJT/OmPZxO+UQjh6FTYebdl4PYI2vMEoD
PSEEerX2ZZp+ph2+o3NBD8eFspjHb+0svdXQvV4VWqA6Dd7nlIcLDCCeGL2VuBXJ8LZ81NPjOUsN
NFPzfet8LAmedvoztImtOU2dgmr1bhXlhBvqvUezAmoKvERt6s1vOHTwzNTxYOtKhJN4cBAr6UNC
b/pSiRdHiG8Z1ghfU28QJfg9tbJp7MtrrhgZk7++B2kC8KU0sE1NA9Qi+/IH57LA5iIGPMJ6kLv9
D0LUv/dbdFuWb3mOb5umF/i+kqn+/vmYVnH3X/9h/ufYAkYSB4nzj6qh9EJu5+ApDiK4XIbzliyE
fy2WgGFSRkDpxJgLT83d0uQc1jF4uZO8G2CJl0y4n2trvRGS1pGSAae2j6tTLOQ36QfyH963reSx
f9FcC6x0yFoyLce2XGx8/vq+kwp1QT6ZyGcH59qUFbidiYE3iI+68QcjXC85jCvI91ddzzfJ8JC3
PH2ohrG7Sbr1GOS4R04mhYaLBK4zjFv0Emz37oSQpuw2HYLPJFMKJIP5+KCokTaYZ26tzjZPzSce
3XEXQj3jvDkuyfCuy+KVmPV/uEfe//+smDYhMQ9cNOaW4/71s4b0Kq6E7b7TM8ZEcRwMNXbSbq5G
M4UYdxj0sOr90iPQtnCAYbsWwfA0EH9wpuUCT+euyRgadrhnlXDWvVhCg6OORCxWn/SdV/Mlqsft
2COpiSuCYdWk5d9/Glu927/dORadqVTPoed4plqR/2fFeXBgwnVNI6C5XZ+6nwOkya1poVaPyYtl
jntvKum16HxiqWoij/XGochZA3opBqrFt1RML6WBUE8/ZfrZLoxwOnlhS5a49U5g3C4Q5UK5F7cH
ZYiTdb27caeaiKJw5mylQu0xDNn5iizF3kU6tYNxxnFMfv/Dx/1/Om/hub4FEuOZELZdR1ki/J+P
C2U3z0bMi/bY3kYb0x8JXPpmI3PpZDlca8UYIJl1X2fRHQlqM+Ux9YVl4sirj0NdwKktTt+KMlB+
0Qyv8aZXBQtzBDW4bpXWQxUGBL4h5zhxi+U5KFAlo2eGbKI2GEwZli30oicLhdkUWJ///nNiBPG3
22ryCU0U7QEOxyII/rZIp16gMrNy72usRZZSv0tGDsiFU5lBd4E5w0hLmYyH2bwsYf40GfECORF2
KnDn679/N7avcKK/rDLejgWc5PqmGbLU/iavn1KBMYGZO7vQMz+wTkuO6WoA6DWqho4mbDfhQeAA
NC/DJgczJl5oWQ5tFXvw/b17qFYFDlLm3RpH4Bq9wC8uWHrOvfkcOQ6cC4cfHLtbvW1GefqjyyiB
KxHe0KZSPSleAJ1nIMny1eXR2Co3OoIk26OewDYNBuuDMoVQh4eu9gyMCM9+NDw4oeR8UEV3NnVH
4RKTaAm45gTGwCrjlfXjH4CuEPIjJHYusbLIQHvRbnk5wjthUeQOfWAajgeIX0g+VQusp4BZTmxB
/NlV8yNPzvWr10VkSkH2S5/jmihkWoxAJMlS3Yx2P/Y4qkaUytjA6+dFKuJG+9/MnceS40iard9l
9miDQ7gD12xmQVCToVVmbGCRERnQWuPp7wfkbKr6TrfN7i7KrKs6Bckg3H9xznfGRZ0lnGk/TDhF
mnlgPx7555XXoWOBPFjOdf2A1iGD0UePfkE9QpgdwsQAplTFuLPtpwoxBupa+A1sU3ajSd3BzGdp
9lFAzz6vRBs59JaSKBji4UarK6RJmBktGpuqaV7XRmyd6+S9dTvHdBKrOn5cWBbFEP0O8AsS0P7T
tIFXJ4t8sokDchgZb5aZD5LA7ttDUqD8wRizD9rwJZAHAkYGqgNK4LEQbGKsX6tyPNMnca2z6L4O
4GyQxmrIKXkEJgC8I5kwUEyM+ooZwv8yWjJk/E32y1Yne3eo7XOYWuHWcKgn4AywMCsnsmwHRouL
Ui2j1O/F/IwRimOc7oqCuz+SAqpt/0i7llCOZhGmTdpJi2CGAlfz0l4b9n2D7sWiH2C5uqrN7Ymz
W8g1pLNgVxR5okSGsdwBKYrmDSvUBpcgEnHdlK/rXSLHiOzGOf5aj9xETcyUcLuuB+yql/+d1Yzh
UPLjH464OBtFmI2vVw+BFj2riHh7EzDtZpyjGS3Q9BhMkzoLVghVjr3Y9HXOYBs/5aIuB6LOhJvN
ViOAaq631ACShIy24LS+2bYhbSoa472a3PFsO71zZUG9VJGRtuwQgcotUuXlcCwnGKMNZyupwBd2
JI/WkgO39p+pDhKbg8aqCXQeJ+w8Woy0le2DaAm96dCcrO9Phu1dSVlOrgH1yypC4FRBBw4InhI7
5G8rHOOQk8a7zlWSMSJs2e9PXVE9uWFi7X2TmURQx8SfLLVUa2m3MVaqPw4FzdH0Uwkrespy/zyE
NRBF8mN6kfzOqlkjUWwQV3829oMDJp/wSX40DAu0jKtZWcENyezeqohfu8dVlaMvNqDl3etUeFsl
sIkuqomgmADJuwhbUT2W0YURVoA8iowJ1aBhz8qWVf9y5/3ZJFe0AssE8s8UN+A6QhL2JirkCHh1
aXAmk1RNCJSshpcOJaZgosQt96VwX+hdT+kyRihi96Es7JlgNx/YNsnua6eyCkuyiBFsC77fLmEf
Nm2cnVpWFFoGyVTWiKQHV+OPs3GOtpDOqBXXiaVVD4goFUANpjLnVVqnofmB7h/+0SUmDmFCbohV
q3TBdvxRhYzMy8YAqcGs7ty4vbfs/HsdMxI02rLcsA6BU5OkKpdslh7BIW99Jd6QRZ0fAWwfhB4U
p4LNyfrtGsxaXJruvvnV+/dOXP9aJaaQ697GpD2u39q1MlyfGNC9LApokDbSGK39oOHEs6W4ro2g
VUY/TCtm61XZv7q5Tw//+s4T/1RYgSFSy89a2lxqruP+tdIgWQikdBqoramzdVi7FSONnhQZKksB
sEpeU6d/7/XpU+ssbCldfBnQkVDl8hxFmI+oBdPTv3lZ/3wTm+hnmQnqlnCUsP620SEFYhzQDcht
xWrAIwGIPZP1bNkj06RlyL42apQWXjqAEcQ8M2xHw+j+HaVJLmypv1YEpr5IpC2J94b8oL9VBG6I
KTJdQOb1IiLMkhsjZsmrD+GPIgKRscjJ1hsEsCtlVYPDI+8wBqG5tQcahT5IQm+wBUJhVhLLdbv+
6nkUJ/z9r5oDwsYKvzQNovJkJ++ZPoebFOaQePETtWsw6xvDT39ptrVp4CAOfPYf5aPsUAsIPovg
JpA0iK0qUNJrI+4x/XaV6Yo4uPSZKG8BVkcxAR0kkN9HUZ1fwKQSw6gf+46B7KgNNk7/yD4Lf3rp
hM7Tk4Pli5XG76BLXY+5VSESVzQ0A2XHKhWJTNZY7vBrUq2Ewzy9jhkaq+AnUMDgz9S8X0x8RR4/
jkRIot1zmDIyiWZM9dointiYhflzpIv+03Oo/JA2HDJ/DB3Q0vPRYuK8DMHHJRw7CYk8S6PpsRqY
sCySUWCC2GKWk72bxnA5SHHtOcg0FgkbqfX21qz0vdD139we14j4xJz59cA9d+A/cF+L2N+va5LY
5+7j3v2zK5SOaR/UdVXvrkPDMgqe7bD5mebWw9rxrKdUVPa/pkJ8LI02Y8ffWnBcz4X1Nl9XeJjK
XVbR21XfrPkKNY/6MwJdn6ogPAbltdB5ptbHbmlWmsWItRZra/mtLxytAZ43+shV6LjKwNe/LZZX
mIt4LuojKtCiHaLb9YFct1nry27ksItrG+0ckmbGGNbt+vo6FfyyJ4tOlUtgWbk16Az/TaNt/NOA
QJjCdZVj2LZuS56fv54qTugGc5/BAQ6WCbUt4x9z8k4S+Fu8fG1Wi+P6o10nxuvKcNXDr1+29VUG
c/jbGO0r8Hzn1TG9v949vYs5h7DAt3996vwTac4UpoJzZxg2aEaSfv42H/BzFSGK6NHPF+q/fX5G
Y9NryfLiAogaFfyTP5sKu3uc2qXZXKZ4uEmZ07fWo9GV8y5U/vP6xJRzf3Ftv97/GY8x6lMs/jf2
ckos+uHWHVBy5C/wLHfr0o1d27/rnP8fB7y1nOywxJhMW5b9t86ZqNO8k3aGJn1ZRyYp5VYo5D0w
ddr9AQFMYpFNsY5Ym9w+DCMXdyus+8RHs7HO/rXJeGkQ9W//9adtLp/mX89WS+p4u/h6OBYTmb9x
/VRa5ES8DHIb+MWLxY5kXhxIrrNuO4mFhbJ+27LFRdIGIWrpHeKYoXqy7L65AubFgZkXOAb5Mp4y
doOH9HuphdcLYm3y141UqZqHIYxN+C1ostdrfZ2AChtQlpOgH0NQcF3f2/8KQvk/sSM/x//zWVBb
EujQ/tczE+oi+zte8i+/5Cb6RBFafLd//1X/P0IoKS/+Zwjlc/MZ/v7EEpNDnoR6DlPo6z//Q/F7
/nAohfMPR+o6B4dLXIduSYqR4XfTMlM0/oGwmyOFAsUkB3MZiOTs/8L//A9b/EO3YVcqZl3Sca0F
XvnfHErL+YdtGa5whc1vs21L/W84lMyb/l4N8F111nONcYXJBPFvzxL4cV5a7OReFfZAVmHpiDbP
L8MSu9SWLJsbQNYyAwKh6fFDwa4PO4OnR/28K80uIilvxs1RJLirHbKFELZuWG6+GiJLTiiVd2WY
PbUaR/ZMAAkDhMdYZ+5g6/mP5BEozKfdFQLGDBagLLnAhz2pNlCoAvAPJ44Btj/HBI/CsyffYiOB
5TBDMZ5r4iWFSEBApxuTPCO0s/pHF6SxR9ygFrHUi0KEJp1gDM1muMd6lTubzozu+jq0HxdpZ2Bw
l4cg8baan9beNLKznH3PKUsi/uZiYCNMGgwAQbYtCatlAHQIZ4gSwxynUKMcZNMxhPJbEr3K5laV
7chlfslICkBn1mKwTyVDOOSHkws3Rfeppko3BEAEXm3TjuaPIFnCFdVZOva3UQHM6MoUXHHxJV0M
gnMTfjdN9qMtIZgN0yw9g+iHhJCNwMjuFPfFBtj4DeZKThOn3/ktUWEwSlJdQQS1XVhNSzA98SKH
Ssy/4lR7MzH506c3LJ7Gc6NPhO6AeGT9/INA96Nv7ZP8dxgP0JoEDrgpYBvbQAkzXeCPKN8ZAeTk
YQvSG+IzUUXwj/LupSEauyrGd8s+Ta784Emwl5ir/QRL+pKNLhLOmJ3IVA+7lpR53GQT2ybnp2Oh
VCsS7GJtYD74Q7sf6uw9MWvsvA9pIp6iKKE8SgxyKdL8F/1ptCHr6jEeFstLwTKeEmNTu8j7QJs2
e9cft7lECCYTqkEL1h4naXOXxRhe2z7KtiriTY/ugz2TRt2njBJmMz767i32h5e6gXEG/4SElgRu
VxGfWwEoh0+4v2Qo91lTBtshg8o6kEYT2EQfVhFmgLTgW2lpvwsZo5Y8w9R4CwwcjljWjY0xv8to
PuuI3D3f7W/KNviFofg6a05+6obpBHht8uCnkb8zBj/LtEMKY81ofko+7aQfCdSrTihoFkoJKapF
e1D2AECB/ATHhF4tm+/ZDG592zqS1ZDogU8N7qHJio7kGWIajcsf5Yx+OU5HHyFh7mWm5U06+QVA
mRc2qq5vspksSy0NzgUhBMLEA5MLuhF/sTJr1qJFjo4V/zC4IV8pIFqxjd1rV5EF1DHNlDrIkUks
MxfjFQnAtQ/sa8eMLBsdtU8nwmZhnu8KoqOJeJfjHnYtPoGpSjdzot401QF9auXdXNaXYChvKqf0
goqllkpAJ3B/ax68DpbOoBo3WYVdxQSKClFOpTs7xAwQwnwawfHtNHp8rFv7+Su1Qzx0zQJP5+tU
J8lNEMSUlM7MZzLJfRnN4sa3yFvzqc8BzdRK7JHr4ukoyaDIyaOK0D962lWOGV3DeA30UtzEMaxt
NHCQHZOzNMdsBybf34piCeUyn0itMY9R9Nxy5rH6lXh1RfJzmH1yBzoABKNNqGLnPPWu2x10tSCt
Fq2sZubQz428PMd1d46Gpj/aNov7fnYh0uWw3vz4gjHe8mZF/VLb6Vkn3BxhGIw1X0135LaTt5JC
7dYzkn8ZfzG0PBrGcPRH5t2W+ZFH7K26Ao78ON+tudTKd07mCF9TaSZDJzpWxC+MBNnlwhICl0Pn
170SvGN5qf1M4Cs2usz57HUMYZrbPvn6HO3c/tjSNQfLD0U5BN86Frgjc3oZ/eERO8aiIirE1dBQ
6E1dO56t2xpQrW+J+9J2b01z/DSjuNn0xkByiIgXpASU+/65nlRzJ/qgR5fe7vXWhtrfG7djWBcH
y+y+sozQ9h7ODGwUiFnks4MaYDLEdh4GiztyTvX98CJtZxsHYjHYoweqTCfDn6LFnqUygnWeMQiB
EBRwLTh1tpqjuru4kLf+LK99J7pjHfYPRgirJWf8g7DsmsSds1N2eKdP2g9Gh9bGhK606wHJbXC8
fXVoMU7zXMEcEP3eJdo+AxYMH8zg1sNOalhle6oK1hEMP6nxBjUhbEM8W6YBi+5Bakd3dn7HHXQm
9Mfz1sgkyviffC/yTY5Q9a4H/huEpnPUmvKuJjYHlBnS957cwwagYCwZ1MUJJEN1N9oAZvwGXW9Z
+y8RZ2KXOP4hHuLq1HKiERd0HjU73YWRf1TD8B41xt7WmLcODU19qIeoN6ISEl4MLWtEnd8WEDzz
aNkv1gXEiQi9qPLHg3Lnb70ZPkB4pDgKBAK64LEerDvNyay97Tonvw0dtB3qI0NBzACdnyLr1Isw
u2tS9Mmxcy9uFMwHrb/EqX1bqTQ+RGzxXDM8ZVb/HmvfaKbvU4tZ54hjZ9cU4knK9kTuHWk/jU16
FynRgeW8FlqRbIoUyD/Q3qOQ4aMqBwwKGd91xlB5aKBiKox0O1gkWxEYnFyjGSoQONonVdrPRc0O
BAzjshLzrWM9co43IFaTbKqPpDV4Zivm/cotqf3WunAyHwREqq2DaP5C9Mtw59s8CjEzwNhJ7I9I
qZ2MwaBOUsNLHh/SNicXrNXOJIoxC0mcZwyx4w5hNgYPCfHKKvMch0I17Z2e0J1gzvVdBvcqGzPj
OJi8hhF9IWPzgSDE6h2Rdu11EbzcnLKES3pIT6UenYohb64dlGdBoCKTSqYFwwxHNC/8W1/n9ul1
LYQLxQEPC6sZB3Gaw/wDVQxxhSnATNzqN33U5BBZunxvRiNJGkN/nQSTtDwmFLwcYMSFZX3ToZ7b
l77NiKh3PkoTDK9IkJzNiey2AwkIPP7sOSenusw8AnrguqeIuOTZ1adTA1QMkw5Xtg15spAgGjBT
e2VYR1RxYDIiroetnRTEQzbtwm7AZ+aExE6Mof7IGPjbGoP0tnTNdweu3QHnVLIfa/AQXKrohNor
GzZr7+LV8OI4afZ1OGk32PMPzVzFb/Ui5AwLCxs6Clcvnm2IXdSHvS+nO0SYWBMzcRMoF6aHtUvm
hOAHgaHFSUdyAEJ1FGEMZLTFrpW46BJi13L//BUZwkhVLEirUQ5Hiw70sZir3Uxu8lH6A3BARQBd
roA3W1AYsukljhaTjX5Os7xmTTikjxb7FbCMYbdQ/lxvxLB0dAf2xIkZofYb8JJkg7uX8/wkJx+4
Z5Umx1LjadUy/1ISznlUThWck+pLFpXrgTYIznY+XQuC5Q55TEC7mHuSep0GQTcJvt1wpUnJbxr0
WvdawKOfd+o6m+gtK+7/2I/RTnYt+FSSVY+iZB8A7+yD7mK+cQdxU4X5OZmt/FiAl2vZnOwsUz/p
ffmo+4lzcTRExqBtLiDri+228avuYkciJFIejKqfNtWdFgU32BwwvmCavUgJBxa50SInIapVt0Ad
67ph75M+4DOpgW2U0BLq9IMXCimzxvOYNfkZI+DvVMTOzs0RgrPUbC6xFcqNMCUyMzvSDr7oPpsh
YpcptATjnnPMkUiyn6oERlaS0NpSPxsFANNCz+tdXWl3cd3GrLUIzAbH2A0KaUXxW8fXPGcLLxN3
Xd5eswZL8MjufqNLAL8TdVYRa69lw0iEaBXaiJG4prAitwkux6Yw64stp9PI5j9HM4JFS38vIoxU
rMv7vTkN3piN9lZm4CXaYDxYtWt6gcYx3EuqJeKlgjK6QvOOdi0YTndJdQEZhrxsOtpsUPe+CDYK
SxelA+VDLffRjMk4KzD/TVpxBjbJ/KpGB6CgQDbIazutIdaHPqaAYITYVvzukEcg/vhNPZruU94f
2XegBa3kXMk0IZi9OvZaS2nAOBZJ+XBTtz49QvoKmwHkhpv/igRs7aruaJKMuT0WWucjRjBBMWO0
8KxaN6HvxtMHIB992kAFQc3sE23bcTpttHLLLATmUKmP2yngwYuJlUahB/QBluSv1KrZ7NnTg1+q
uzIYO6/Thle/FtVmaqcXtymtnZ8R66WNGU4vx4lB9cuTNWngkEfS3KENQHhUwmUtFWz7uuUgKOsn
jE0TfZmpudJryi7elcOydZvnOwzZ1WGULuf0kFwV0xxfhf3TnC6JjAybw5pcKNmOn6qCINQaJf1Q
bp27Di6bQzz0hFs/xqpPE3npgEcXLC0QXX1bmoHNiiq5FgWBKRrUAaSwQdMLfGUU1Qyq30uDfbpj
LUxa8JGJ718Q/z/B9khuNcJO6RO/rReLGnE7lAUSRpLYDmEp97pJ6kwST9tRb3bikBE4tbHy+KUL
4RFgC0D4UVN7Noxgl1cwsjxnX1kAXmeE75kT8pqULVHDD2C3cGi7aqZJH+XHgp8PekcDN4Hjaxis
3/7PuH8dRtzvzcB76BLWsTYIujxG0VL4U3WyZkZVlfrp9mDFRAaLevBfSz35ldrUTfPS+oe/o5T/
HQwk4pn9w9xys6sA70E45HeBVbiwepuzzs1q2jBNg8j0DJk9TJKjGHtDYRb+vm6rD1uz3us0waHi
H6KxQLxU7ZnhAXwNibqZ+umzmcxvjajCMuT3TSM4VRwzW0PC9qJNZVeneISyBOZ2oPGifjFmIbm5
rRwv7IxXBxHRjJLGA73x0MdkNiXBcNcXsXlyc9rQSO99uKfltlRklBcK74HvlidnVAdTFvdVgvAX
UHsOOtj8LEUZ41BC3yxZ1MaKSEi8pNYmdTI2BhRTHlsA5aQouwsUpq4f3426dUgikj4RMZFYxkAC
cP1zADq8TGyuFhfXmfazVsnIaZR89Tb+uqyKbkJn6SKM5uonWG4052ja+m3TlqQBKh+EOopp5tsH
8O4Huwk+lFUhprGSH+PsQim2xp+VH9DJOf1Fm8sPXIqB1xvkbhcG3uyaey9Li5c2FF+BSzlv4nYB
7siaNdBK3p5dPEP18cnpZTxTaUxHoiFF/0THSRpaxfPXt9uxBnaqZehztSW928iDvZ0yQ4kKDDNd
3cxE0hlvY23d2XGo76AJ3U9Yc3uj/sjJMsVmWHS8jJ71kKypYFm0CxQhMjWOjgkHfRaoSjoJG7xL
d6Zlb9OCdZRq70fH7ShbwcUTj+S1cbwLaavxCveLZZwsBJm9FqxAD72N21Wq6hu4ct0wgEqyWIdV
+5TnhsmDiZIC2zoRAgrRE5X1QTFo0gKXJEK7/xqJlDs31KwIQsP3JAniQ2WQ7Nw46ii7lAXz3vLn
Yaf55uQVRD3Fc4nqGiok2R35T0Okd8puAGIH1k5jboccgP9bTpvMzK2dGw0Cy5w0zwUGsNwn1Lnt
SYJhT3Ca9B6fRJAWwOkiSD3W4s/183RX4KnRHkp2QTDhQVij7euqfRzyYuZ0fBoT+avWO7GzY5KW
HUPzCJ0E8BFsLTO99HnwZUZI7PKIMce8BEjTHHfi28DovoeIRNTv4JL23HBZlk596ZviFVEYElY1
XRglPQ4Ow5s8njY4jQfAqhgwMxdVcIZT8VDCia2DyN6tv8JoCmjuIMWMgCAPXacLl9LrbAigMJZ3
4VCDLxMQc41xUdX48sXpmLD03PlU200JOjS4Ae08ndgdPcLk617SbkHgF221y+DUdqxMnk2xm414
9symGmDddpfIrbl/dbrNDjX7BjDjnWzj2gMi8F5bNt6f+lUlCZmCxm0TQvyHdJ9Cd+pSADop0nEY
SLdUFJwgsiffihlam7NPZVlKr2K9h4md7IY8vnUsHKW2j2t4LkBOa8Yvf+b5T9VA3mkBL0P8bKr3
pCpOfRCn27ohQI5Vw9bmgN7mqT0fsiy497tJ3dpjRvpqeFCFMKk2qucgZUYkq+AezrZGURBnvMt+
g6AFQhcQwBRZ1K402gOddSuz5BWvAJoNlEuEnEc4d8PxGlozxDjslsgXg52ce3wpDvaqkXCRnv++
K5tp2yaBf5TitnG4x5x4UQQbpbmHTvTGQbtNYju4Aex3T4xTeBnwa+zHHHPoNI/fY6RdJhA5RAWP
ZFLWzs7oOduWbG2N4c2mmkF5zLD8Ar4X9+OkMHMXxJiNEXGQcfkkOyT9bL9CPNho1Gb9M6mQJLAn
C/eqguLkQ4YHSRpuLcl8xqLSmlrOcqPBfjVX8lClZQbw8+REOPJA14Q4Pphe1wtiKUXXp5Vw6FuS
DE2iB0HvReMB1ca2NQj1wyT11gkodlC+Y520GmN8M50i3Kpg0L24I0vNtYpLmwBgrqjqpE2UXmrL
lugUGqs+vi/ikYOVP5i/mQsCDvdeMe6yuna69rbzZs0KvWY0zIeE3JlNJxlrco/KMCRfTS8GT1rN
W5zU2U1uAFy24/KgauKGR5lc6HYfSouVdDvn73mFfgq1x+vQt79xt7ei4JZJwxtftfmt5vo3A8gd
O02IPV4sE0ADNtz2HwVA2a3oKMTibI99O9ulVfPWJf13Y40M2NvkNmbqs2/d+t0uyMKFjYu+FhMo
hL/GAxbO5I+ID4rzhLj6wd3OiV8QK8L79svcY3mOIZuBgifxmdUtP614Gr8HWH/3RqKfOLfOXBIQ
tYiR9SMQYy60lVDDcjQIxlsqQ4NfYHQnBGYPFaLe9iScL2KDe+bbT6IbucZKMCGJrRHnSaYJEq6R
yVlanNWU9S90I8fAdADjGgExTCoGFxZ5WJweCcKlrNXjb74i8OuaeobwDrdVMq8JaVhYgRD9q4NI
0kydYJVEei3X2xE5KMMfRmTbMk8jesyKUN0xjLzIFfe5H03Msvi3MbTeda0gu6N8SDoF0TvqNK9J
tK9Z5veZ4rIMBJMPh21sMGT70ShvnJ5ORRU2eIb8GSQ6AHIjTneTfSkqgg9TOGRpkabb/IntKQN2
sqGWy5GY41dD7t2E4Z+etRoI6QlVogpaXIksu8kqPlqzAZyOEcNGL0KyFKb0Jug/VOUk2zwa96GB
o3ti64CnWYPfDa4je0jA/HhaNX4YHWUb/HdwTJ1+HM1wj2VG24wjruKI5zILZHpOkKK5UWkfZUN6
2fL1oGPJyrvWRZrW5tmNDsb/Ju4mQXxFUUPomjxfcyF5MR/Ex0GVgiCEIRyW7KBLyoNWoA2eE0GO
ZHtTmmZ/wL9wFwn/2eaM8nKNr64VfJohRAomgMmmR3J3UFr6DIF0Sc2iZNDH+LH1U46VIS89sBEV
dlvNPWoSWHbmOHArWuscRjqAkSbg0Weg1OYYHKqwgG4REvjTxoZX2UuazXzKe8SAcTMbJ5PGXorp
vWwIEDSiOIMfODBsH67UAx1EeWawXTHhlxP+I59wDZnUUJ4WqxtuALErRPE4VNAK6MLeAyPK9048
AKsbt62vibOySWcYgFjLOy48asRaXjDnOYAgXHHg5Abl56RvuRPsjMHMdq0RfabWAJQ0IaBGn807
jHLIrp2Wb2jPUF0we03xADKLaVKw0TNmDeYSiAnTpPBac5wfjNTEj90eMRypdlGL4pM+Je7wbsjg
DccOgMv6TbgQMlmJYd9u+N1G+TAF8g0zB1urcrHfKVJKIupQqdNmUMt7PcEgkcX2ENKM65Ut3P2G
mPHCoBCoWnP2DLIxSTNyH3F3HNOUtYnQ+M0z4masz5y2Ds9AMtKtwM4XoBhi0KEOXVpOqNYW5eNj
+Eu3AqYyc9QzBw8W651bb3RIBzo3biUu8ZCrXQ/mZDMQqePkGVbtOCyPbC/3xZy/WCANGJ/1+9JI
3wTRWpdTn9r1hnR6IrK7fCvnWu2dqyj1L9T3RH80LCkxLD22mtZQDPg7SQrXdl5kXz1BaChiJq65
6ABdkR+VYb5m7Z1ps/r0S7TN01tfpD6zNR2OhaEehxZNGcdB4rEH2PpZ7N63TPOJmXVbVlj6kHYX
EVjZ3q8m00Mk8a7j+/ZhzpwjweoJOzp/eVlDldHrF2dsn8VkSK+qCuZiJVYE3YfzrtnGgYOEOIzB
vJ3Jqd3SiYfjburIe2U8syV2iB6JZoM5FYbo+q20HdSU2cmhRDuXVOgj5G4dBtV+4Ls4yOwjjqzP
SlY5Y3cet1DJd6cUDQoNMvdajsy+4qtSl+ynWpmb2wFgKD1SUmx7ze12MYskCvfySYUjJtBguGc+
f1UgToWglrRJIih8nzloaIeHmnQ+vPzvhNPcJMWvGcNr1ef7rFZvYdbe6hA9DoaVvBNp/M07x9k2
Gk9BTu/nm/3jxFLz2Afud1qPF8NnZJWrHyb7S9+vAZN0V9dkwpd0w2M+xVdNTNy0nWenYHESCUfL
DxVYpoFG2IWgEjTmmw5AxrLr0iuW62qZ2+ZA7ja5qkg6skYcCpUOGj40bkNBjmrUCVbtEAsOotHV
RgBpjTTAP1FCdC0j6502RJiJXdKHc+MiawFoX2ydDABK7ggsmibRblIbb6ySXUXZuGD/dP+tIYzR
m3XzLQKYaJU6lccc36UgjzbaFAa3/AGbcizbC1LA+3aav4qJXEPTYGnGovANBCdAYczSXlIhsYHK
+NnOzXmYUn/bjN132mo1AwCKElclL7qqjFPuP+WRhiPa/p3ZbnEmN/UNDXaGuFuAxBsEgOCJvdbA
xUeZVnMFaaQFm22SbCt4MFjerB99YYmdFA2zWw6N3v2CWXMacr6v6WR/1m3tLp7zH4TeWNs4X4wH
ISK6zkZ6PZv6Q6CT2q4wVZHxAuouriFIz7L6iAuf4UH6vFxwDMXxc0bEFR44FLbVplPtz9yC6K46
Rp6xgVIyHJ7MOpoOCcjJUqkrIzkUDmV05oD5bHLckyH6ekM6zP8zTL4Sn4eRI/LXLAp0MbzWqSYZ
OMm7Mswf4CC9WZLSuzSq4UA4d+x1jXFOA59KyNJuHPYoNbhIvSWyoYZkLxE6OaHPgM5n+lXP9tM4
ioyYDHhmRULRJMChG032mnfMFhLXeEvS9BvR96Wcu9coKwidC3ELksLJu51uGoosAix3dYi0wNCp
MUaAyYwMvvQ80Zngn+Kp+8wVs+/qy8YC6tnwBDayNm5FlV1irSyO0Zx9lqq9ti569kkFOhJQRIL9
RBcVQZXhW94Uu67V9xx73anX/LvccV5Dyiq7037UvjvvUlQqnt0Q4ZwhFLZxKBGbwUCiOOrwyjb6
SaJp9/SsA0hDW+21Y7k1VXSn8B1tGKmeazDFhVMgh060s2imfVtmJGFh+iNDyN24Q7od+yHc+gVB
MQRp6hlm3qZiULOtQk3wB2LBFIyXuugUtLPwRsvAa5mrb9g/4dacBT/CLL0vR2s7ICOH4419KmWN
wZaZYKh4C4OAJ5A0Gf7c9DSGzqfq5Hm02c4NLgGCCZ3+ztTZxXcBoCuBDDahh0J5B15isvWL8oPT
FADmwZtFpNSgvHqkusBXdGklLYHU2JoLLf4alGaDuYdsXqXtj5Hvzt6w+JwtNyvRwpQECerzR1Ji
7M3DPGWFTLsnpaZggzWsE0HKdKODi6QmDA7QKafrvq+wGDcJjTtElflo2J+lbSuPkzXZZUykdtIO
rIPWJW+NqSPejcIc00x53+U99w6Hz86gl95bOSr3KI+3UeoTeIJzfDHSHxwNQodZkidu1pSw6a96
8dnj7mWeyTaY6bHB0sEuYW2g7wEl4VmcTLx/c94mMnnKRweYzwBMjUED13pO9Izh+D8JjFPl29Qy
BnJbirCRT19MrXEdA/Nx1oXOtCN3N7kOTCZYjueAC3yHSxgzsIOHMbe2I3oCloTUZARlbn1Z2YxF
79pGdZ7f6LsaBM0WRjdAoSR0YcpwJsUz4hZB5BCrGb6UxHZuyPQhxDrEywsdK9hYyn+SrCzLQuVb
xoFvmZYzChqZMNSPg4VnIAlDyp28/VZldZfLVjHZmjtGijNGevyXk4oD8LKH3AhmD1XF5GUiPwn2
1GepiVsxGq9RPRBZkPn7Ses/+ckeLFfT2Vkvn1uwrfvuw0+ZTJDeALm/TyyL/LkCp1L8Xglxm0+9
4eEU1QFxjcCOuC6z4VywQWuR+uzczvrBage4pANNtBNPg//MpC3xJvdLGCd1I0MN/L2pPfGDPiZa
+UpC2dfcq53RLZlBdJNGxdq9Qri5Qf4FgC9+C+2FZoSqllmGQXFE6sU4mtcGqSzodMaPxeyQPQP8
GZNyude75D63zRu8MtSfheLrJ7/0hsVm4ebo7f4vdWeW3Laypeup3AngBJDoX9mTIiVKIi2bLwhZ
MtH3PcZTY7gTqIndL+GKONs+p7yjop7ui2NvS5YIIJG51r/+pvNOZYwXn2yn2pIexbgSkIczng3D
iZeQPn3d9yHgnRpkKwFjimQxXEpy3YCOpn0q7I3QMbK3fErWmcGEYRpg7aQO81iTJjiYPju/WZlp
CkFO46NXk3qMyoYRun5tPNSVtaKdYqf+UbILY9Rn03KGpJH7rfJMgNc9mqxtEtvOIfNQcnfNhU7K
rEnEQSz4YkXFsmFco9T5o60CbYre1i89ApPGwvbIE8e0TFNwv/odcz+UeY6PhNFIHwq8qYbUijZJ
ZyNILjYBlG+FK1vCuYFPbGhiZSAAXGI+gXBnoLLN9fGnd8oicGt/NUEA3jKPC7qk2CD7rXHBd2+x
5n9Guv2lh1SlufmbCZXHtz6xxktXnYA3J5RDVCQ4EufFFeOtD4giwwORa+7a1Y0PRTdeoQtikEmY
YDhlhI+a9t4IDYofaR/FomM7YY8xxRfTID+wKQjBCwJRLycma4amp6+xO3yCp2L+beinxMQFjJP0
c8wNBT8Bo4Sp0+Eu1w2HyE8xBPTb74MCKg7UfKrkA2LzC6Q6Ktk67SAwREmSrcghhZEUQPHEJlQ5
pbNWMf3fkQK06YvupcVcCRc7gOwSfXeepdXS6Sz3MCAQERMoPuRHyieohoy3trWkZahCbve4dwY1
73eeTOZC8+u9kyvKouini44Y0K/6PZFZMAFtCx/7qJM7IZCiZjSf/Tezhr0xBtgxK5pnb1tW1QIb
RAy4qDMex4GkLB/XTiKSinShmTlbVFJg1Mqe33PcaqpGyRiNmNBDj2cA31zdPhioaOKeGOx6gJ1p
Lr00U1ZJGAUEisd4+BEygK/wi4gMdRFYvgappxUI1W2Cl1lxDLSesFF9SApmaa7gV6W9jzsTTZgH
l38xnZKy+zoIxiUZbLAFJA4icltcCLqSqLEqZVcsCDRBno5tE0TCOJue0mQyaNj7RkbIqtikfFM7
CCDqVG/xuQs3BYprtc2iZUPBAWjrrlJyHY+Wyg0R/NwVnTWOlkQTmJgXblB3hlawK6ziw7JdOpOG
ZMjIgjnV2Gyvbm08MrrcBDlKCjWHOZJ65C0EKQwmeyhPcTRd7Srfl5HF3alfuy56jKgErKEPj7BQ
VqnbWvvQp3zRTRomowo+Iea8pbZ47EOSCXKP/ARVJOhnoGSkKpRJx/UQxuFxnbnaHgdO7K3IMFxJ
eTLv42EI37SAQIwyAw2w/ZaoLAJ38y5d5WZf0yPZD2FXXb0e1/kq2MU2YFyKJj3gvNoMZJujHHSI
Z2Xuz8oOcb53yf0t3e/J2J/CAZSwxDsP6P5qdoGMGPVCUrjyr0jDGEv65h6991pkAMaGHZJ01w/Y
ZJj5nimOpckICB7Qc0MgR6lfivHNQxIEAQLuADirNsB0M5sSuVqNBVEQHPvwm+fYxb4YQSMy2C6K
+4Lji49sDtNG1l1Esbf3c6BTZFHAqyMugY0yrbsWxUDohWvogylGbXZGosAJbjnWOJb0JBSkscnC
YTDah8hjelIW9NP2EK9h0fpERYYZvl8lClEMB/QWE1V4GOvCkFyTFk9rApNh6VJhebB38VuGachU
N/ZhBDMElidlcyiV1gEh8/HRzmzaSAJJcBb4YcXWCy0DNX1d78lkWOBs+5JMkO8gIFHkkbm7SLN9
0+fPqXsFyJPJaioDGI4PxTPFE0ghxdyQl0sYez8qEXxUPcxZaBELqwdhjpsWI0kdYL2OPn2FibNt
Mh6C77Do+Wvwzr5lNCRuo9bTMhhvhhrfk2QgIUpGxbVtRaoCFIbY1fwDfNjXScdBirF6ZGKiiHsr
XGd/BIjSaMhylWy91Eh3pJjSJ6Ro0nsc4PK057oiBQ21wgizsrZWqLPcCDpQe3JrRstk/t1Ph6Kx
7KUWQvuopgTqb0g8aJHtRex2R3VMUChfehXxrm630wvF7/TiEjAVVKR+MjMhucoeZ+9ZZxGAe/iE
cWyE2Z+GVveWVpTwAxRptINnzRK0lgzVmvaybbt96BTf08rjLYHK1xMrA8+aIJlmgM5dwZn0lRzv
hjbfDgoR5OFXt62PtlY4dOvBW1/ATa3T5JtmVQ/MGL8kBtySLB6/24SoNQTQ+lNzqjjedFixI7m1
WIntPa+lWGpvic2k0fNwUI1tl7Ssgd4ktNxrE/nPXYZlZVqDvrSJ9dlS8pOIEzDHdm5l38E8TAtG
egCY0pO4wO32gI37qsVULw6jDRnoRyO2Nwbwgucgu/FTUrzSpj+xVQ40UHso3PCxmdGwodbBDjbj
yo3CdB0pdINhZAIQTPl3xUzxCYTQXBrOxTb9l8kIcdkayD3klP864PxzzBR3g4Nes69iXR5EcuRR
Qbk1P5teGdcexqQrhCrqNlDEm1tyWai5cAb2aJbD+ixagbdxMPZkctM1JwLqVFt/iLY/WfCNIOVB
PIiFfRBhjVZRJQY4plylL8hWugYk7ienPkmAJFrbWFcO7VDZ+29KLkdMjG76wPg21Ly0iq1yQFnW
KiYE59BM+d2LdG/n4T+wiApFx8mBQ1i3tOQhMhEtd2O7Khq2LHhiW2CjA2/8sygZGpcp+07JdC0o
FFBGxyTgPbLZpTECGQ30b0CpdLdGYv9wDA/Dd8cida7mj3LAIcSqgremN/A6UJ9aVdcXDL9+GEl4
88LB3lSdcfBER0QbPJHAMqDM0uUA34NaGfXB3fdpOD340HZXJOdZ3nB2A1ZjnIHYjS4aANUmEhfP
aex+YVCCtMZ4cVhQdPEAevZxe0ZukKaYEIfOdrSZqpnTsitI/7BSOAOopwm39NST6UEMa4EzGLUk
PkP4Kti68RC8JbNEWebo1fMwlYhsM6SlHUhcJ2vZfk17TuiiiF9GjCKW2Yh8O/eDDYIEMKjuEJot
ZC7Y+o6BR7JRSCx1PQ6YaKjGS1OTtKfD9HV0gXTBU4l8VNJyNyrBDfRklVbK0c/dQxQh19YijdoC
QQAzWH9vdn2+xBU36E5D3bz7Yfii4BO/T2FFT3J2kgfVgJs4Hlh2QMUKXg2WMcZ7arPXIk+bnV+9
4tWOSp60jsCQBGgm9GNMr+oPyCOFRccyEDuUF+GjpXjBKnKDD+FojL62ZPGlK+CmdYLJOSa70bp0
AkDG5B1ZLCARrqrA2Ev0ndZKy5Ab6KIWj2KwNh72kQd4ZMfSYAKd49mfTvZL3cbbQbgEQRKmZDfR
tHK6+B661PKZxi7lSoqPEJdymjBV8LeVv2yUL54G88ETHrmFOe73XsjUJeFQGkseCdPqapsnaLmD
kLmaKp5Sbc5JRRsqipYKA2MuuPP7wbNLVmkJF7EjN3by1xOhkauisEHPY3GKXQC5cPoidPLHU6AL
B7qgZrXrmrKbSFf7aBPc/pjkxleqM/YoisAD1VL/HMSQ5Atv2DF27BatgyKbnnkNSfqzLhINs+34
wZ8owoPwCmMSM2rbpPFFQ69CIaVRwsuNnfEQ2Oa2E7icFCmIMuvlrvpsDE6pv0SwUeiOP4Oeo0fP
oMgQnUrznxcfJPVypOHzupo86xhMWrtQHBDrkZMBG8t2NSmSv6Z1kD6xUmr0TyXT9xWeIn2M1EQ0
2TYnhDoUGIrYnfKtiaiV22nvKozoagmToFXa1SKbFpadEBMeoXi3Am2FVUN9bAZlLQQcJBJIhmWu
bi28UhiwhJjjUKb7jfm1T0IMZdz7kNfmScBxVSu4HDFhM9sCM43gS5sGh5Jz1x9kGJYyfbdsonqt
4LOQ8HraJqDtS63zvMNU1l/Qd4CS5hvXdG+F46SH/7lM73+jwPv/VqcnHZL/e53e5j//o/rP//uj
+qtKT/6Lnyo9xfoHsl4LfT4BXwJxr4Hi7qdMT7H/YblCqvR0Kf5Ft/9PnZ4l/qG7ms0XhWXjHa/9
U6dnafJLBCOYrqar/Gn8T3R61q+mQqZhaqhcySI1kQPq9r9YGtDrx5ZlSMuREpQmYD+psQyGZ9Zw
phKdorJd4URSUok1zyLEEZoXks0boU9eiHoBoGKtFCJzB9D1hZmSN+hk+cYxQ1ZzcqQpovZmQgwV
8D1imtIItE2+AbpQwmWwh2LYGEYbLTtMNScLxRFmqWX7YzQY4dXxnaryaA9wOyo3PTHxZiO1yzNx
q85Cp1sEkL+41cC7MNoYNg/dHmv/2yCSQ6oab62b73kFF6Gmb0sHKi4aJ0QCWHcNdvCtkTMGz89u
WpzfCGuLV/KnheOHXlenv6yI80+Z7v/J2vRMndrg6iZmy61/ynfn22wJgGCKA56dbUoDsr94VGVV
qCcFmQfLiQ+Ix2dy1J0+/unYh21mvHI9EnTsscEOwLCWNthwg9G24UErgWp7kfcC/ne8Cm1uuptn
BxUjuMzlzioh1IAIbURPzVYqa70yTw0hYxvfpeFKC/9ap+kxkP+uDZmIVMzzJmz6EamV4apynqoS
Uje+meoC9EfGZiARlJ+yUJKPZMKe1b7QZdylWU4b2leNOqJHEk8gBMG1zVfR+FevdGRURlysQ4Wp
qJldY/OM4xeOgBHRnuVQLLDJYqg/Yr4PeIkJgk8ax8QJlAaUtXAFMDvwlMeqYELVykmbeavy9Jxi
N7DwHefdJbcGfwgArIYLMVKrXQxt+uAqzbgVwGeGsQsG50vMqJQ21rmAoNy0CVhO/ochI4/6EgcH
TifUSYzUYA29tW0bUjpxLZU862OzRXABIqEbyU04MMpkpwKR4qUx+exu3HzrTeeG2umUi/yp7bOz
yb0JauWHtHrMWhhAQ36pe9YjKwK+ECM44ov5RH3K/XHQlVEu7uU3Y2vyiGyfMEtpONzl9kWiykoQ
nue3imb+RkGxjZThw68zWCXRXS29Sw5uvrTw5G1RetFt5kvHCS0GAv7d6ni2rsUvy3Akd5TmqOPD
VhisMrmuCdI5iwSOrNbwQlsdNK4eawMIrWPoOova0XaTkd+tGrMX5r93XMN2batfK3k1LSHiS3dc
hk4FMm9hjOzbW6sgszb2XkCubiFF1cqpmPGrNoRZrMSXSh5+xUr7ROA1aKsf3pGsHVtTWQ1x+NKp
wVfFe60tok+jVL3LC1BCN14ZUQ/K4qv3DoS5N6KCxhwl4Vj7d1xqUYw27WuCWZc9oqxlHpFv6ip6
SELGKKM5nGME7oXJJ44VxcQ+tj+Vfv46r33qBzaPkiJiyDfUnA9OoL3PV0d83u3P77vzq1pfvu4w
pG0VUTZeKMiff9M+G4rS1GGbC5g16I6x2yclL3t3nTQjCUO/Mq+mZrLOcTBuRhUlSc+ENhrozxnM
n/O88cE2o3dbd5ekd5IuEVBe5B51DbUNFO/8xXxR4dcyh4r3YzPxdqvHytSxtOz0lyKEcUoBSDn+
ozH4lWrlnOV3xXa0TzLITkEC/T0Mv5mu95G6wbrH+xCt8YTQr0ufhmqhgym3Ql91CBTTBtvkIn0P
gAiQFFqIj4gcidN3ii26uOGHrWjXKREXMs5XZqiCnTYM7BsHwqgyZAA8HSgBl2Sr2ZdygtE84Wse
cH0Tn4uEBgwe7HAvf40g3kpp609DXm9lY6enWcOn45R0Qwx+FrkFMvvnR6Wpv5r6/HxWOjaXSN+F
xlknv/6XrZnbJsIpdKCVFeLqcl3yNjWKdiy8PFjbzpXgvx1a8ltiNDS8MNIwlBVz/KlaDBf53e7E
Qxr0GDvrBNNOeFl2JW7IyTD+tgWlLRuUpv5Q7PjdognSFOMd5Q207NAQiMC5W1ql4uVvP9dx+a7n
xlW4fDlmY8eGHPiZyQ3obFrk75pJaxgrwStE8XebyF48llO8VO09xeO3xGINuQBPRBHXmND1KTnO
ZIX7jM0Fx53tcQMxBAAXMphrc0uFNwpISZhWBMij7e6s9eZZOFzp/JUpzJ/NrD5PujjmURqsASs0
trkRmgXD8NTlmqGtQaXt2KdZhVmunQf2NfrZdWnWG5M0P/Y1vg1z+7MYx71VTDsntrdTHVsMDKXr
XmRDuoqYHPp1vAnKa+0n3SKZQtgy9K/UG6gDTfHd7lnyEdb0m1KNQe1dL95NgWDzb9t1XMTf4OI/
/nl52NI88teDGysEg8WhEbpo4Hb46+pQsXT2lRLVlm5zQGfhsTSdc9o752niHllt/t2hL/fU0cXf
GNlDV0JLlC9dzpqG89MWXrWwBNbJbAA5aSPzF7WQt7BBcE762LWBLmWq9pGg+3f5nW3GCHMY03c0
F+x4KmtEYKoVgZXGbfJeNMY1xGUk7N2zXtnn3ERPqQb1OdLgn6kxN6tVeNbyA0jP5k6o0gxdWdg1
L/CQ2fky18n97KG29PymprvivUstBR6wUDLnkIov/LtxWaDhXsWI8zIdPVoT7gkb58e6ZOkFY7Tv
e6gnwNd2z9uAdFHAoOGPrIb9XimbeRNQdKwdrXYXsK1ZbHgjmx/Rjtc/PyT33z0k29Q0oG4Do0rx
m/HUCK+HK6mAkqzOgdLeYpikPQJUnjs7e6/t/L0QrLOGzL7GinzGI6zHUDwAuPlS785rrSfvcmeW
369NABJMCjZpmZRbPeF4DHts9gHcJoWKxVTZaDP+Aezgox8qB9V/Qzb64nogb/K1tFKAmPkZKF78
LS+HF/ms5IbvQ+jA0vAFReM5irWj1dUgUiZCZJ5VyL/Krf4au+aVXhk8BGeZhhipBaT1btxi+EkU
X7UTqsEWJM+UFgSm61eCDSPo2TByuTT4sRk0lKyPrg67mWbylpMwuAKFAMJP2LPhFP/IagWIIjHI
3MU3K2en8XCeYoF3N0V6lCt+d2qYS689WI2rUEVuDgGbFuJBPj/E0Ge5Ydv5BAjTFvT26rXirBty
tnMCjgkXEt2RHKhrRVDF8rnsWIB/fuqGLU/R399NkoEM03UNwzFl1/XXnZsb6PeuBq9CNfIzIp6b
Wqa3GhKukeZnGpdrFbhQRJScai49FuTAWAwwjOnQ6dmREPYzg48zgw/k9ytTpWoYKmgrZdlcIXcJ
N7kXIkXiHZp7rW1eqVmwH019YggwuPADpA/Ne1RmRyLDzpzzVGAu84LFRC2DiARSLGVUWfIJnDy6
Z5WPmjSiiha087T0MIi4qEXgaQx8ohC03qjOMdYtqyboXbZMGNmoNXPGK7Bc2/wyRn649fDAVx2s
837WZaL4Eg8wgdBsK3by3PhGzNKA1EQ3RFS9EqnrDIeY+SQxPPKFkqyPdyqacPwFi3U5tjdh5kcI
NOu5YjVc7kLRw0JFAg8bA75BbjIyDBq09AHlPQMwjVTAC+7CUFAM/Edj/6o0/kervA2WuQsUc4dk
juhhyTaAwscEysoQc9EbMc0k+VpkwxGGjoVDbW9CyfbXPeNV3L7kPE65Bu22Mkn90i22+jK8SFvR
uaL2OroJAJ5DWQwfSkbUJC6C61HVl8bApSDbrZZ15W89krXgRjfQ7imaOcoKyj78LBaNbH7KnJ8d
eGsCmS7M8vDodIK7nlJnzn1FgRmk2dnEwXLSjAp/6En+qtTQC6eCTkvs5LKRK6mUVeYgWHOsPafI
btZAjey0ES41+rDzzPjOfBWkLcaoMqovnW8fIhzooNZIIsMRdJCyNnrInfjme/FNS9N7g9s6tq3a
gUEE8zw+8+DXX1PL3LdRhooy/FCalNE7LZFLmNwixCUV+9Vb2PGLZBsyd9oTXAFkmrR8lr0d7y5B
CWic8B8nxwNocB3W47fYmwj4CJCdpnfYXpjgONpBYD9HHwboKVt5NYB10LBSUHZPO12x4DXIjwTp
8TLU360IaVGf4d8SVVyJMHp7QSnO0yZ/vbduDOBulWVfDMXYyere4/nKgNQxVE5Z+FnS21ncNcVI
jknArIxbGrVRjhngHW7zndBJXFO1r1GTvgWec5nXQzgh0io0+mf4P0QAn1snvfWyrg9tmhr5aPQ+
/cJ0QicHICYpxu0fmsaOV4nCixyaDz5KmownHuY+ep7UfOnb6K1hBIUDOQ+7MSaIftpX2dLM6022
3kOUv6Ju+17Jb5O926iX8KRIaHDg0eNLnNQI7TXnIvCzGIiHFtkLGcYIUR1pTkwv6PFYqzJ4weUJ
kwE05pnN3UQJzG8svtgqVIo+hW6pWt87kvZ0r975hHMxeKB/lbsLtoEOcjHvEmBwkUHE8Ed50XAu
itB60OuAtMZmo+jxl9x1L7kXY56bHuctYpI+XnWS3QZ5gYOVS6oABT+H2qC3r6GtU8C5/j3zGUkl
Y3gk6FH2h1xrHMZoP3EpleZ3XZjciNaTkWp8XUcNkI8fBcbAWpefFcz0ld4mnOkhzOqv8tclOChC
NVkPKAmQ5DkXH1kxXHGY7govCnLne8+P9lv0SZCuxdq1h10kh0SYPdA3cH2Oj3ZmUJUzYRZPViH/
p+GvE95hXoy7NGdGsnXQKpg0BcY/ALAOB7jyKjEg0sXpoMtdao3X+fJdVrk9cBapOpRCpmYLZEda
yjIbOI2XxK/ykKbgLhGhWAVpacMneIXB0hpf4pSFn2hgJum0qpmprI0xuxVhfm6r8myOB6NOz/hZ
wjA0F7abnesO2Kk0V3LFymVJruvZCeFIFryMoHs7OzExiyV8QuVnsIrjCVN2O7lKEKfRAqQcmfrW
4Vuw0hTopOBA50Ak70PRwi3NQOFAlu+Iu58S+VEZFfIUu/pzWDTy09USeUFbtAsitru8EetPSH70
8R7KNydxHq2Jx55DNVzqOtNRxmUJLCEIu9wkzFs/cls/9TXyg3Clu5g1dmSpuzgoPjS9ubQKiRrw
SD25ScvFkVtrgL5TxGR43jtCLb71LYTrrjB2ruD2tqF7kWuSAfBOrpg6q/uVOTHJkq4v8U18N3v0
NHKnmB+y0KYauaH/Nx6l4t81e65JlWiCegr6819LhkzHsmRSmfgSysIZrsYr2NodjPp1nA9L3S02
89Et7UXVPr6lqFkZImZbsydsZX4pke5tS6/9UvnIqVyzCZFuQyQE7jF1VGsKy7SZYg75ksQCoMY/
Fz1ClZ/wt6LHMnQqXdvBf1E3fzMCnEyBj2pFu6qKiXxseIB1je5TqFejoc5N6MWYg22GuLqUw/Ok
0WOYE72g3ztQtGrGwISGwVKmGs0tdV3iPi0rUS91z576HrVMTSeYbJA3sQrWp+EiC8rEitQlAmT4
AzQuvg+7mBcOv1nqxkkzcjh+9lnHfcBrHyd1PEUuLagmx+sQj30+EI1MRr0o8ZnSbJ7Nkg6pyGDI
OTl3kp5bo0qdO2HZT4eCy/Kk20EUlsg/eesRK1zjRvuCPfzS7QnFnJi1TSGVOOTrcYn9ySrvmP+O
TfmqOsGr31O7ouPcm4N9CxCeYb0FpOo82k2wB4ICBaRHmiKowol69wvtlalTQ0TXRtfhl2/h3lvb
CWIFZUD1FSEGVBKSH5awuzGKkx+/b+CUAn4bqnMO8JhYEOZxlfDASHKeon+RqMuM2ZA1gzN4+8mb
yVUhjfzZcjjOsCFVEUtzeRdRhkpkynnMZQa6I/IVPMqDmzHiqUMuJS+ja8aUqHlJ4uFB3iQZaG+m
1rmLlx3hFWwC6efcsTQMyzpyV0NSHwZpLGR0lKXBgE7OdkF8fcRQtJlwl99HLcWgwZ57E2XQr6Gv
XQli98fs6ufet9J5qqlxlgUKbOaQSA0DyJ+p1biST39KhuGSO1q7xl/o04ovJQ/SFPl72MRbOGtP
skNQdH+f59LrK9/I/yca/tGBLSt6MJ0EV7m5Y+jix8J8y1PzDYMtUBQ03OivzbOrV68Bgvmy44bX
UYKpT/U84xaK7Fa8kFWTqDybslCvvp8fY/p4ql3ZWOuu9K75r9Z06C4dbGkIKNxr+DNQ15IfYKM5
5OT8bNC05XOHKNvYECni2BnbIc0fepZdYrH5dhw683sRYUdnlP3yz++1/qtb4oxCWSrzAduANWlr
v1tLq3pPVDbO8UsJ1s5FZjIKZubaT+wYPOizGuy9oKad5zKd0SPMsx59oaLFEj9r5L5PEWN0D0VN
zS/C5DjvpflbmHPWTa19iIW5i2Rta8ApCYf4bvBNeo+mMlUXlTw15AadNsMx9xyDdMVmN7jGTR6g
f3O9jpx4/L6PYRYNTQ0Ji+qqv9nH4ruQIjGx+M2y/Iujzy6AwCKrZZPD1JbH/Qz+V4F36fjY9Wjs
Cj27RW14l9W1PFplUzVBZl+46168dg5FvyzsSw5meaNGDIEN19xXSXmmKziXvn8tgcvlPAR//A3m
1MKGs80gGj4Hc2ZZic5DIFlommsSJE+uT71JmOhFjyj5cG+CGsmvcVXni1moH76ZHGU3qeO6uRAB
rmBu+ZJYKVFk3jr2YX5P1Tap6C9Gx7vAQNTRRJgy7dbNgedFZ5AXaz5ZY4QkPaaIlU1jXvAf0Xei
ZehC0ZHMU7XEMh+w/rvNXyRkLGX/pJPjbCUoE6cpfyMvi0MjWA5Vss0toJnS7DjCBw599pjHwIck
I0scI4TOWcVEAzJYXnk1+5ipvwy+7BEq6VMeS3qlXEE4raTjVh7nc0Hut/y6OmEHtiMw4XzvqGD2
3kQfm7kWvMbqMPdqKV07iff1mmxF5uJKeK8B6+D21uvBRoNTC2bu5WRviwR7X1lTM0RC/KbjgZLj
cLa0C8RXw3CKDMq6VqNYV3BQNJXgEDb+3h8ZmFnSdwb6z4N8WWRtLNsGF7LDWJwEFYYPMSRPsZCO
b7L/NsVwzmiTBpfCYm5kUp9jRX62qeHHyTFRxOBhga9B/Gy1E0IlxkPbsEr2LnVkIktAP2Ycp8lH
DeUe7hZJ62lmPJSTeY+sZ69BejiPe/Bz2skmUTDGmUdplsGHVaPmG5S5IwgE7RqN8uhGzwBPO+DC
XsrC+QWy7Jc1oDpNMbZcy94LPjw51LE6H22qgmxWucxd+tyAui+FWTwYLe6ALAAnQdYe5lev5mPm
mLWw6AlIgMkS3WvP2snVS2IMhZXorwij/vlztNQ4WlYF7dLZ+a7smHkm+sR64rWxbfMHdk2iHQ4a
FnrmcHQ0+6LzXv7skPlWm1aOVfIV1GOS46R5iIVS85z5yVn+LNmdBuw3ZGQvs9J60vVSQ1guXdq9
wlsUPqLy3twXlnKoffYnWSs2IDk4VTzlWXZKpuDGfOqMyd7PSZcsO/HwjjdzNYorfr1wnNzYJK7+
mCSMjFR9OInM/ogam94JnlCAJ0k7osgy83Kr+ryHo7zlc5ekqN1m0p1P2Y7KX42WCSsQeaswmAnA
byFzyDGxmgKeDjhmSKxD7hSFxTfWQXeW9vqoQDhhqvorAauruThO2aDmrmnuIJQNeNRKlCCQXcVe
Oy+NeTu2BuJo2PC5fSPWt2UcbFOJ20hwIaKGN8rm0Qu1VdpG3zv7uwtW7/jVTjbVGc/Zk3DHM9Av
/yLJID77d4JBL/IewQzdgWbcZGXdkPUH44hHVQZP2pScEroPXw/vMRtWNmbfsyJ9zYVGtKP6gotn
yMvohbt5Ni57KoMFwZEopxFz46Sl4hupf/v5lCm06mFC2i8HjbIdUpz83cbKab6VrYc2yWw6gnnk
NVY0ML58T/X+lULgh+FVvB5cqzrVr272UoY0NTOgkuFDMiGb31SOf8oa6Nmjjdv1/DYoBU60oA4S
spgfpRnQa0aR+tCN3lludDmjhoF8kIKt4c/n1wwp/3J8Gaatwupgzoc1AUX3r41EW8m/1SlnkY6x
AlgzFmkstXTDAF+YenwQS0O7qsEuRAOfVM9+r+/0sd04is/ch488QwZy25OPCV77k+ejLbLXWVmd
gjy+u2nyN4eu+e/OXIf20pV9A+PA387clGGG6qdwYoOU9zxIztrE/hpqXIGpKQwKyw8bO4DMmJZh
dbfc9DigWeSVsI2dJQFSa0YwvUul4HeatDLuo6QV5XTjDJoxGnm+zpu5/BviwvehMj4W5CrB92sf
rKTdkyWNP0h6lLvSfH41LspWQX8VCmfaJXG4ajLtSb5uSpyST1I+JYJpru+YF7kFzM055E7qgxK1
Tqrv5+5rfs1QlhygjDy7rvIjdfmlf37qhnyqvzx1QtUg7Ri2ISwsz3+fFYZG0k9tzaveCONqVmu7
gJrS5jQqciTkeclXN/1GIAkNUURNBiBuyYmbhWtqHnSrefYjORoIEjaq7LJG8Yp742vnT1elYhiT
9lAVoxZioOwHFDk2lZMGi7nY3DPJ8YKcE1GATkn8KecGYcvcth4w6oi8bldqEKObWKBAgLGPC7KB
1GlcdnLW59QUv3++I/q/tKOGaVk6LCTNNR3m3nLJ/WV6OvVthYdJB+/YG5O9bsoQMLZYkR/bnK2R
EQaR7srFi0fYLl37WtjD8088V0Jj2kikh2Ic5RFB79Uu8bMHaMBd2rF2qjwHxxAiilMQrguFpAyP
DDcfOYxmnkDvm+YiMF6rpnucQhMLaFkBBglFCkYLHtL8SQ7JxcD8mOnR3yyG38ICKNnlFsAV83lc
wbD/ty0gVCsMLUdXXeJ29V1TygszUIAdEsJbZHAZRVFnM3ox3XONeWTSBS+xz4liBogn0FVu/DT+
m6dBGsDvC5TPBAWVuhrlgw10+OvjwBUFTKUlPzXs0psb58f5jJGIuqMTAVvTJUtkVRKQUo7Sucyb
cerB8p9c/6UrGsJaYCJJmDUfrYs+liShYGvdG0eJiEiwcxLWU+4cJ4fNI9MBg0oFBVRImvLPajkJ
7zJdz88mTC+DvTrMlBdPPnD5z0dnfG6t73MRNlcxM7GpU8QBJJZEMoVMLmIL6DlcCTjKzUf+hYPM
mqF0k2F1wYY1l28WXKYk54QODe/SNACLmlOfXMV+THugrCEG90yzI3Ys5oiUee6L4Eq/M7kAsmCP
lpck6615hwrDdt8wJ5ShyDPkOpcxbSa3Gr1GqCsrxnmeIquwWqaiwEqXJaSqGbcJXXPAS4CDDai0
YuESinX8TB1KlOY85e43OWxABCaZObRbZvRMiYQuk6pJc/tvEWyWmAqMaZ32gJXZxu2tXSSCr22l
7AsSyjN32JlxzfHqrPXQW8u2zJIPagYvM0pLSWWJxuQcBOrez0qU2lS7Y8+J3g76zcIRnS5KQ3ux
yHBlmTFVAeWv9QygZDnRYJwoIV6brFzYbn1y1/38bprxMaAHwBbjqVXI3YL5NS+aQA4eEj34Mgb1
g4TzY9zVsxpTbDW9Z6J/EfgdyddYSJzVUJNtlpT4qboXOe6ZKxyyZ/B+NH6C1T1qotTD5MFqUm4U
ETUB3UrP+47m733IRLUg44baVp4npeedgqLHmgiNJFYO2CnLBjadxK1VAfLJFWQ5SLZYOSYQEvdd
8F80OJt+IJATgxK/SNhofzOONtR/aeYZSaqGpgkdGb/QtN8wOpDSxDAAxZdyH4wi82dTz6+XVbps
TmQbIGcvZkxT0x/wEdwJvPNMRb8kQXYck/gcsE6GLIMjlB3lJKtt3nECfDYBntFjQH9kyyw1xn8J
xHU5OJJDCwkny3dFDqZkk1yo3hP5h4xD5YzJ0KwFM0hcflVhrBr1+f8xd2bLjStXl34idGDKBHDL
AZwpkZqqdIMo1YB5TMxP3x943PEf293u+CP6oiNsucpH0iEJIDP33mt9KwrIplt+ERHYSfV7uXMG
5lTd/LI0bol9/7MMTpdX4CrzFUXnspw+nltcWQHP9vLr/vxVd8voq2uAGUXS5FIvusUoYToUgIcg
uZVjWoEli5iLH2liM1tgPBSAYF95eFqrdt5zTxSC4fiiWexp5Dz+EE5PSLS/T3HzadMDWFfj0hko
Ppe7OLcR6IUUscakjo/SealVggXt3zna40avHjUwB5IUZYMX1PdBsHA8rjxkJyLEqhePEfWqzqhJ
33/TAeb4vswJlnp/ecRdq3pWrJ1ThsRqSmAT81NDmXwui1MYlb5Ad/lYpJar1hU0QmNna9WXuu5e
DRnvszm79c5kbpdqSeMGfNwRDuUhNzWcKEh4hvGqD8Blltnao7R8LInwsRfIM9wEL/uEM83ZKHlJ
1bJiLd+Ijv3YP+DhOrPW5XgbpdcU9KNq3GvCo7ocph+Lcc5EE/zgOV+OUHTOqFzSQ5jRln9hXMek
hcnEUiObefLD1QCp8Wx4DLUeo0RjGSU6UfbCg1csuAVnmQstb55gIHvV0A7lrQQOMJPH90vdfrIt
VrGlbHfc8BPVM//opMC+ah5L41/D6JruCg8G2EPEIIQr8tklsOqZxT4+p2XbeciO4ZM8xSUjz39o
Innjj/HCUkgmifbb6AUt3hr38jIP5L5YbuVeD+6N97IcW5cXN7eMzyBB0P9MIFqpdwKcHo+IhSRR
jjq4LONnBQBmvYgHWoZ01XQGuPfyEAynClNlQ3d1lfW8pWx5XzrfS8zUXyWuSeugDjPtvrzooXXe
mqantSO+E9nyObHNohtigyRigEanfV+6DPqAc04HEMxy+9gTHXhPbqD9/KsHIkJn5V2Wl595yy2/
iKdhqRuoLPxH1YUiDPIAD8AkXpFaP2TWgNkvrY2j/TExZJ6yzFtSN7vZTb+Nh2DLIJ5DO2crkuUF
8tbZ1U71eCqWZsvjjjIYps9UHstgdplgtcuu95hctphMDT0hWpECZhkDL0Xyoo4IOguIC6jQRZz8
qOmk1d7gejTOcSmilw1hGRMt369XnAk40c/st0Py2gREvC2C0ISuGEF+CxaZLX0peZebeRkvuly8
AoLRo5k20OFiwlrJ6nPpSjxq9rBNPpettlh681O8m5NrCqhwjqMKEh8F7fLkqOLFzrsLgNs3Tkvb
BN6RAbxRa5EL80uXum35xUnDv7QFy8Javexdy+RajgDcVD2ujGWtWD64YLmFH5XmYz7aWebRMvmp
R64apLRvsn5x7V90kX4UZeqHvXf6JQSsh0fJUszWvnc80PuYb0GfgqJJ+q9x5Be3NtqIhZxfyFc8
aBy8eAAr5ktSLuaUAH3E8ioB5G/6gWR6uhjr1gPf0uJ62Sy9iMSJeHZcrKPcLo8RbdVHvwhpqCp+
5bKzKw5Hy2dJRDckNvvVAMv6qAX+WzlO/88MIv+nQKj/D3OcXA7+/8EfAhA2bX7HP6N/cojwM385
RDxil9AvEdSNjIlGuIW47R8GEfE/DAtnCO4QsL+uNCzMG38LciJhkWMGbQbDkos26n8FOWEQgZog
XVtasJIcKf87BpF/q3IYSLgOmSKYRHRCodxFe/e3Ag/+UkCLruDong/Tvkc8TyCQUZJjaS5O7TY6
gySz/LJz+hcW8HFgGU4G7CFuC7nJmefpOmLNP5cz06+/fZDPf9Xdf7dV/PtrE8z+DEzygCGx1Xn/
cs7Scw1wW6l6YGCVhZYAJJoI2uc6mvRbSYIMtY5Zo+K3EhAns0Px2Gv7okE/700sur2OvqntON2G
iWVs/vOLW67bP/UKHOpDF3cNl3f5j8PF+/sHRzhUXAY6KhSvmiHPKrIK9LlvrgHste30fWj16JqQ
gIRydZxIQtDslxTkTiHe+qovr13DMJeIU6IuyEIWxwCX0VsZEC3uGHV9IG/UonWvwsNYNcZaDRGh
uNlAE2XS1S6zIS1ogzxaJJvsSMY99HMBLYqYQYpukmgsY4ieHl88L/R85qgWIiEUC//5Q3icdP/e
MHFwKVGN6iYiWkTW/yrRs8pOwjq2kMA+/tV6qB/IhB+HufyInNK5Npzfs8x+Nb3QegO6dDLy2j1A
liPuZHk3udLjC/iF5pYmQeSLyLj/51coeFD++TJJE+qHbdgmD5PnSB7Mv1+muJNOgjoWXUwvFklT
3Hk7JomXsLJnfB6N7VcOk25oHny0UXnNM1hhvTBG4mtAaI/ohThAkqKUzHW+gcAHW3rsphOucPES
xfkXkMQn2IbP5CI1uAsn5yI0muLovO6kkOzCIZ9OEU1eMoxC9QQXBauFyDaJynQM+UV4VsnMeDRO
rDfdKI5z5VTM8lrzQEhpczbGcB1amfFVRzMa7qJ/ajFruboVE/JpzpvKE8ndS71ob4cZRV5ibpTV
5a9WB2v+//JR/tsdL/kM+SSlzaLFarV81H9bKuzRxv8vGfZGUfOL0rC9KwERWS38qXkik74Sz5D3
i+emiayVje4djrhajC3DUycVrb+2RB/kIXYLGkYbetlccul98rPYEaapuaRO9AUZUV0MgtG3c183
63BARl66cMxKRK7/dTkGi4/IS7ICQ/MYvYxmS9pc050pzJ6yYEASHYvnsNnCVSmhGAMCWwZ0vVV/
nx1ohp3CnjaPQQq+xWx9PAgxIWYH3dLU3ZHNre/H4olTzks8A2kg1ru6Rqr45WXjW+aOxjEUXfhX
TiK+yPB3+b9Z7gSW73+6WR1Tx0Som7ojmRDTv5X/2sDF7OONQqbMiLAIT6MkQb71ruNo3urUsmkY
Uu9zMISo6BLubkYe2SPXAFIFhtNzXNo6DB9pnWH4oeby1uTJ5JcKsp1jx5dgIYjYpYNuc5i3SFKd
S6bgW3eGZm76yvhqQjNai3GCMRmZf6LlQZ7N4Ps4ZFvHwZgyG4YGjyHdpcWAt0+fYDdWXnOWNUiu
iC5lkFRAKg3jTDSFeeqy7hVIAF4JgpLATt/dRb+FVMFMtc9an+W+Kk2yLJrkrWlh+lf1EbI6kxRG
CcJc8rTza1dt8fRtG8i3IOCbu6Onlxi47cYAeWJDNUMKiiJX3aN8uFV0hNfTXNN6VtmGGhWbDBEP
ScIly17SCIzAQiVCIQMHZ0UjncoaQYRKmxcHHEZFd0J6TgAe28C/0sFhNJNbLvsfJZ3/vN11SH9x
/BjjUx79AQZuvxuUuk5uoGS0xQnA6rOradhF9BjkaI/ZeIipoftSAI0o4BlHmZWuE+BxN0Zepu4m
d5E+jXi55uegXwS0hvAqrBay2hoFL4JVwNhoGri+RroB6YBUmmiimX7r4a4CpDzkuodDanpKmQE9
JVXxjy/ChN9BRfdEFVPunT6fv5ledXTqLoKNYtpHewZm5iGXvCty+7Yd0IEnZwIiz9xOnI1Sefui
xv/GdGQ3dCLeCYwOz64LphcZm0K9Ov+JMtf9NQBVNTIfoQrMcs2Inh5fvDZAX0FSE+gOEpCxMJ/7
PAgtcvhsueUX5Ou8CnCagNovr2U0rKoxtX/b6UcFWyBaocs+pOMU/qqC7HuCOvozFsDrwDTZ70Ee
gzW2xfDi9gExZ7E8d3ahrrpOQ7AwcsZiGlJEMnTPTnA0MhsLn94zyKrGq9FL8y0HBprN1gluc//c
am33GsNhxQVuf6R15ceQ+/w6tupdrdE70hzvXU2Ds7ObudlWdRRhDRmxO7bi1oh2fupbD0fbWF6R
JOI/EJa3kQ3SKjKtD14PgjR3kQNkMfqzmem9302VSUt7AlvFPfRmB+GP0Vn6ObV5w5eRPFsWEJVQ
670j3H5ja7fNn8ffVOJWlC/LP6hBehUwJ1CsMNYplaUd//piatfaCvOItUPYG4IznUsdA5bMnOLW
lTH065wEDLOrwRPoSBiLyPvwYDyPqbfVqxbNnDcfS+G1wOukhIEBDdyG5ujTH+25sccQnjG86LWD
LOr81xesx9jw1zXYSYyOiLC69vJfX5SJi6cHfkd7n4vTq2AHDnD4BheP7icvZR0TrXXU+jo4A+60
GKbZ/ckhKRm6nX5LdN4gnuLuYGZdcHA8+z02blrc/nZyxFxjnN6KYWqenLyWJ5Ha+Joi42zUhvlD
9j4Ep/4rrt0AW+mMW8nmAdg1lp6eq8oWRwKhVo+/EZMUbCp7Gp870qG0pFc314qNc9KLS8mvv7W1
fVJx2x7iVI+A7kyhn4qZfHBMgHvDY/6e47HigINjs0bpFEcv1aQT3G3bE0GK+IuwW1GgBZIDmq53
apc3bXvsCbs6Gm4/7XUYHthcQEaIebirBOFG2Nr6buw2WuZV3/V2+G006is2B/VEjlu7MUTB6dHU
s2PtcuMFVW7e8JIeq7FpocYANZDNzhtNdU/JJlKtdwdyfC8s8qrgTrTPfai3z83EkArARLBPvMJD
fZGE0LTIqrMTwlXjsljPU/6zZBM+k9RlHnDwbXXg6AjLFi03Lq4+jr8JsfDKJXlDBOQRzDGE0bes
96ZPv7Ha4hWymA5zoqTpv/w1zVOO7rPr3L0p/t13XL18nndGPoYHl3GP3lfT6fGlcxxzZ5R19m4B
ZtwUeVeeEb+0mH6JBidZqwZXOBHZN1ocLAa7b9dJHHk72w1+6K5VXphVcdKTMdGuGrEW0BR1otg4
Uk2N3d9NZyqPjd1WKybf/V2DB0dfMvvohezu5Ax1d9BC0yYGpETjXCMCxI7qwxzo4jSlyNPqBBaH
zuHzhKNiRA7Kdu2BITsBiWNcpy1/fPz98SeXvIaVa6TbsezC52yIY/IfeWuBSpnA2h+NVfc/jES1
W9cdfMUlHcLGPIvKzjcViG4/5/CyCVzD3Fs1502eDm8XpUaxbkjB9St4cf7IZuQ/ZFUBZK8zOBSI
53ISf50958UNlZnQzvVx2yPKvnDSaXZzh6aeuO+bNs7ObemYLjvdr8f71MMKc4K7tGXRCToK164X
O81t7hndEke2M8BobOuhst6isqKILDrgWQBCveFoGqL24ywjbtZxi3OP+T0nBfyo1Xl5NvWCBXYi
rnaAcPUa1DVUu7hPgP9HgR/SvSfeNIRiJq36JRw3k2kZd00UOE+2OWs7Q6Im5tGOXuemPLOl9fcE
y94OaVKDh9C9VWMQwYwcikNUI02vZ6vbDd58bSq9umHJOynZdWdSK7dzElbf8z49in5rmf3bVFTu
0R7dxocFlPtlWbMTu1Z2dWaHkEmtKvyonV48yoULT2N5D4vfbWXIj9SeIUTSq39uzAr/fa6rF00w
iCnG8JcuhsZ/fHsOq+kYyuX0oYavDhf7ua7N+gUh7iedof7stXHz0uVQetBZbShvSr9zy5vOkXTT
Dclvd2aI1dlPSTKPT3UroQ1TIrOrVFOufs6J+csayujVEmA7I9smFLUTRzX116ZvmFpBu7o48NfP
TcrWRQFCfmfth4PzPU5aeC4mwKG26J8Luhmk7ukopsoCIk5zt9lIjxxRhivK2whnYXrWPSJlF8Zi
VDFWHOlom/FLQm4sQQQMD8LDABIVNTJHxGpuY793n6yh89alQ6k1kkkMvCi+6B5H06y5DFGSvk1t
f1F9eVOkq9FvIHm4nC1/DPAllnX6nhjExCqqaxw/gAKhYL7IxHq3IAmc+OzoYPtyZDSUZO2ptqf4
WA2M3H2nr0jkm6aLlbTlFnVHvhrn/svj94RhT5cfIRqSCa4aJIKx0/y2JrwX8k4VaBdm+FuS28e1
0+X9WTZOso3bcdrO1fQkXQ7M9kyIop7Ivd3Zfkf6xV6RSZgS+euPShwR2UcsDd547cI7SO7ANz2i
yQxY8tAZtVNlueOuLJ/0jHYg5PRb5oALpbVI3BY1DEaOMexL7q0/WL4sglaOgU7yhmVANeNwt5lS
fePNNbtAiq9Qn6ZPPdWTO/AhDayaXd5pAoDc0sn4NUteShcNt3pGRV5Z1alNK781A/co4+XMpu+8
ZZ6zRGVRirAbNgQpN6c61mk1i01DOU9adI8+boRPCy5sr82GH1Zlu5Fe9ykKz1mLPPvdTeHVlmV8
HTmYwUcrfBNcPtT6TVw1Yh23OuKd7NfsVRsNpf65sObXKBQlmdBuD2cZGRuGqX08ZeduShF1cls6
E3e7G43kLiXDq9GBhBbed4e9ZdXEFYAtx3Yxo5cfSRZBlPQ0CAYRxxgwUauh+WwswL2xCACequ9U
1qsgGzTUOir352z67U2IzwdCVnLdeBe5MyA2igHBadWl090bLn4EpRak2izJL2HqXciJe3Nai3zn
UgS7WiVPYKXFFqLQH0iFLoRCSEBDw2ltMr5jzG/JoUy+xZOGaKMUHUjL+Wi5BAfZWIg2yHKONWkm
S23aMyMccB3+HGRzjb0sf8KhxJDU3XGuG1/yQv/U3zruezIdR1jGM7kEjE59PSIbuKrn8yUgpYl0
PReQrSK0uZBPHRz9szsRXm4n85frTnsl62Br1MrdSDjux9EothMOAzo2lFCkcGSVSH0CB8lgaK27
MVGgpUjTpsxazu+FYLlsDwOj43VRNXCes0K/Jql7UUb1Sv517cvauoqqq48ZDcOu53a2Gkh8VT9t
s8Kg01hMBEwgR3ZY6nVG6vjM8GpN0+8kTndmKMaD3dpgJ6qcTcRrTsqqrVXNYTKxtPJAl+8tzu3n
aayAbHSLbbf0GHMSgjHVuG4VfNfi1SFiYh215mdY0luv60gy22Q5DSf6LApx12S4xwrXVYqsfq/P
A+p1CdcrpMTM5gqLIu82yMJ1ZSn37OVEUcxGQiaMgFUqm2Oe990ur9Dva4H34pHoh5tC3TWy3JBb
k2Tv5l/DjP1Aha61lhFtO/xmK6S1BIVREyUaUSWD7nDxEx6SFKQUai1/cKOFpcAt7LEcYXiGCGew
ecswuCcozE6yJlBcVOO+6Vn/o04vd46n/YBEka0LMB0eiqJTpizES94wQ0cs/sT0FjaMnIgPGgnd
S90zCJOZ3cA6BaEd3IpK3jhU6aZW/nBt97YMn80y+4CbfEvA0K+sEWAtjtFiN7mcRlyr2MyJTehn
RiMWuzXwyoFiaiZCaq5dmoFYAqK+/ll6A1sjBRX35LQyCKpYF0FTrZyRJK7Y6dILAVTDlmOQVXpE
4i4hWlmQjfuIJMQaEAcLQn0gXEYROJHbG+VeRZIj8++LX4j47iE40lUxc8SWFqpst8zpC/HK19jP
CAw0NqNV45u3dMVghY81Csy1UZbnUs0sEcWSyprkh37pRwQyajYpAUJxGfGbpDNgqq8vRhLo+zlN
TykU7MM0cM0AURt7SxeojwAs2k1YHK1WfKcpUC4J7soYAclpWee3oXYgcAPvsfAOoQpy0Cdzty3m
fF+JIL0XGKyq7iOVYbgGUK58dxY3N+CYHHKOW49mITauGVDfiphSuUYMGxiMnYYQGEek8AIvjQhz
NKp1ofMZ5Cqn8W3EhJ3noEdBQqIHsft15sTbQiMElqw0bFpxtsPWRV8dlUvjgqLt9IZrMMXfkA1E
fV994U7nudVMX0JMBV1Uen7FCZ0InvygWcCKkbX02iYNxe8pzuu16PA6o6d1s0PZMC0P5IszR5Qw
QzICMjMOtpWTYCRdv44G89DhBzFTCP44Q9bMoneJzvm1i0i+qwlVcScv8GVi70waC3enmm4hEm7Q
xAxlc8mSgKNVAH9jLRvibdQll9Cux3WUBshnB1rsomYrcvVyi+56XrclOQWhYu+WWntIFTULKZfs
YzZKA2vs8OJVcku+mosnMIj2+NoOBl1AKUl/XcYNUHCCY9KDqQPY8jYY0B3VDOiZaLadHtUpkKUS
ZhK2Qyb+l0btkI4of8j51EdywykK1InWkLzQFm6IWwRRYKIxSOkG23p1bN0IMq8BWtdjg68KPruO
ybTlUqJBUCUgwok3rj6zpZjyPCOR2+gWGs3G4GSUdua00L1Pg8FT4Vaub2QNkDu7hCEb9/0mW+5K
rNrjlmBK5AD9yTazzyJWxCAVGq9ALCkYtX2J7HKT98wcXPnSTobtM+rueODgPwXRGkD/NhLLgkbT
3DbVZrBcRN75knv6IUX0pWtOt4nj9hVkF/bS+j0qumBV9EW1pUjaiIkrLGbH2IeIKDUzZGsILjb7
g4/tfe+2g7O3i54dUxTlNhH6l0nra1M3BknTcjnW6bS58cG/QG73OZxC+5SehpWZ2mHmHLQqMhcG
pwuremhJmohdMhpi4tJZHVj8Q2qtcaR16s6PcM5NOwLGzIv67CbmG9ZxZ5VVgIjSwSkuOe7zqSvM
jaF1S7yYox37iDXOtTFTDlN3UmNEAFkIeKHAmLoma3GvciLt3ERhfUsN3U91fkbr3ywvaY8R/oNI
zMZ2MFS6UTmlbt1D/RYQwfj5vYo5y6cD3jM480ecYjjYOFYzxi6vSsdO6wmrZ5izWDlLeMhinLe5
Hl456dMORFON0AHCbEvyKmHcOFnYCVuxx1Yz+VVF2oWMFP8GGBm4/QHyTjjAhme9oruC0oYgqELc
1DQ+RW4K1xPST6WZkOF89NbaLjMjByCRfZHE2DAkECxpqdq5cYWAwQZ7KJlM+Yac7Stt/C3l7Ktn
uDP9NPYSbqW61nYM05pN7dAlod5TR80qKS5wz7D8hPJYZAhrW1w1a2Quxcmo5uIkyInnYM4C2Aze
Hs1YsydPsOEI022AnlOKmcG4TUrX3aR64/lZOKKYSLKj3dbfoWhEF2zQh1REB/gX5S7WIvMypiBS
p5y8D7XEA9ff27GZjkZLUFMlcx56PV+0uVBJ3endgqi6QS6J5ZzyEq7ksFJ9qD1TXsb7VJSRbyuw
B2QWOFpoECmXHojkxYgjF++akT2PcKDmUaw61f4JJViPVkZXQdJIJwaIvM2V4mCjA2vAHAi/r93g
RfuhdGx3jWtdOWjAigH62F6izv6m6uqHA1ZqNfpyIAloVtskcn6OE/8XaNC9K6eD2w2HbmKlluVr
V4ufnMbuKbUnG3ufyd+4zyMmA98rbnBl2Vs37N+VCFCDhM65zmsS35c3WY/FKyMeA6yMswCoa1Rl
UOuywPmeTCmgWYP6WCS/uzy5A94+G8laBsUVrzWo3Yy2spcwyQQ0UdGblEhw7C/VG4wtwwR5RFDS
ry3u009n5HnKs/ED7QvRUa7+2irKFjEdzAmZK1X8tCHPa5NwLlvJnLcJv/pXZI/0E41XWmDcd6zj
fV5vwwHFxKBFkMElLzKZos2g2ITaWm6mCZ5n71TkgXm7OtXf2hI+vdCXByN+sp+x/1XHgFwXksmC
BTWcvbZO+6Tlt4RkaBg4DQAdLxE+obXiENT6S5YW75mD3Tsbq2uTBmrduMS0yYSyotMaC7+Dsjdh
0P6EvvPuxJh9aDItm5/NutK/BKgKLsLU9pHRSd9Czs9G0jNDMSyiL7QMC7MojwPJIZR4xh8vlsbS
cCGWy9k4g/JTBmoKyS3jLyJ7lO0AB+foR1BNuG09KaAl2l+cdUa/ib4YJ22twbWfnJ9KLJ0W2dqH
iLb8ZorTbcn4ZU3UgDxqzrK/JteOU+whGZjBFewumKoWM3DG0TzzxuBKAtDvdg4OclQXTR/9ZBDv
Lf1zXk/VoBcdJIbrwGWpDgC0ipYY8hLyY2QS9McCdqvqQGyi50kvu0sGIWBX87PtZPq823whTG30
uP4ccENNg6uedLVA3ezsN9r5w6CnPwLKUw7n47eK+nRRvdPFYE6/DRTA8oEG+cYDrJC08XjBe0zK
uaQoL62Zsbw5AQUKtI/ASn3HAmUElDA+Cjl82EN/8pwJCkgZxX6U0gKurfY+oXv2F53+OhHQBFtG
sGfVv7GXh3tVuj6m29Rpv8DBvcnRTu96QX0Vhul7rYZhN5vvBdGlT3qEsijsGzZJxWeSRSMRDNMY
+47u0jQzuveopnyFSfFENxutU/TDbuindk1KWEoEsI0phFPU1ETBEIPQpfHRIY07W9La5CLfuv1W
xu3wpeMwtRYRXxZi2Cua6CUweXBUlYDHR0v44jjZL+WiJaiz+VuSBSeZzmj5hpNbHqFhs3i2znk0
k2/jZNEObl7aTOgbZHB+Gdfasw0wbKU6juH2FNyV2fWnpizupckAwFNuAZAZbxeGhKknCCaCkG4b
ZO00iozSsCxzn6yniYP6QCWYdkfUI2RCCW4s6wGpL6OjJ3O6fsZw7R39KLs3pySwx0hJx7Cly+IZ
enQWXA5LJHi1DWI6VqzEr2mpuB2qC0bGm5rl1w6qH8ucMbC/WaTc702yAFcTZMrZ1j5qZ4TDa2bL
MRG8mOf9aSOvRHGnvWEpu4JRDE8M3YfFPHwui8x6arSL1XXHutORfbnYkVEWqobogMD1C7zLFTO/
lXQoPXInxN8bfMsc0r6Qhf4JacsMJvt8TzxkA3X+VXBS1Y1b3otvpT2zF6XEUqm22WidIN8gTTip
0z4LPOFPRoPS5haUnrlNDBYhLu59Kmk+c479Lh3O/rxijzxQ0gXqe5mCgEHR881W9C3lxYixzEvs
ZkBr6GLNxd6tEZtiGhO0JIgrat2PVG9/ZnXznroVcgKldorW0Xp0TbUbyGYqMuIUYoIR4gDxXN5z
OhmH9NT3yasM1J0z6ToYsYTUugj8lnmdj12oWOoni6AR3zR7TnEWk75hMLdFUhQcR1woNw3yB9Ny
eiJ1CHXI7a7cooXFhd/agukdYqIutYansCrojiUzl2vCM+7SkylYdMc5Sc+WSq5EmcdrfXKIge6t
1ThW9YZh7yqltboKxgo738oegn4dImL1M73eTN5HFDk3J/CMfUlLgrZEl9CYLTlkJvhmvSE44dR5
QQARHnONSaWdha+g6PINkF00A1Oz9WyGfEYbmeu4hGaQWQvCOWp4fm2wRcohO67ICEXV+4tBY09b
bIGpotM4uOX4XBVqF47BfXYWI2ad+9gcUcnQrvaMeP4gSFWhNKHnZ8C5X1OO3JXmfEqz/cPS4KxZ
JOH50NJaebnxLaOvvBZtkW6T5GQ4zJVBr1uxSStJf4XYvos0WgFyslPso933bO7PIiMXD/BBnkze
mUYovjB7DjYl25UNdCgI5mP8ZS787kpADO3B4HeaHmzrMbx1LIkqY76KjBqeQruULlI/RC6nVyai
KJwZGEsIoJOZHw0Nu5eI/4QWu7Ae04ILCCYbElanmFJsjFq5nyvyPlCIUhvnPWpa2GxUHcxSgufB
DL6wtOpk09JGKySSgCycp12ohs9EL7bdwLTPFUQpZXN6UlOWbyW3A5k747GcbfOY2HGwS8i5Q7y7
c0ghOxsT9IvI/NFpHQ+azvBFku1Jx28IS4z1CvMar2Rqf6KAI9XN8QRt3+4t4skQBqc8x5xMXI1w
jzdlKj4zJtPvUV4/14q8Q2wY9i6hcbmtEyJoOqtHvaLLXTrisfQcFpqUBJiwNJaz8XdhacWhfw7a
NNlN9LiA3zSvnPhtNmrwraWSpIXZ6KkId7EYMJE9FBbaNdS9p1SMBN/MIEY9uQ1zD8kVXkgmS7iw
aRlYGpbD1gZ4UZ8c8uUe/wtqnVOMijZN03xodUYlZlct/q0l+T1vj/hn5A4cxYuIklua5g5HJqaj
TFm2g1tBH/ZI+J1PMy15d4G0c+OjtUgYpcPL3cAcJpaZaIV1i0L/qPIPTlDFqRv6Izp+0sUZovLw
kmQxaIeynn+IsidNRefQPq8Y4hBoYeffUlILtdS8UtHXvXfJKB4NGf4kSpQ9UBu3gUR+ELPvbbrG
iH2m2MHKIwEQzLLNHQniYLR/U3JviFjgdFfopXar5TeIloRQB6g82m4WT2OY7aTNh67Hge81gqaZ
fIlyGkLSqcrtouPz2kLt9Y6dfEIOolzttcX7t3W9ssfnP0RrKtRiU2XN7yqraaWB44tDpooeHWm+
/Rs5biV+Ym3eLZw/AtwQQSQxaB7mvYfmtUojvLGVd0izpsFNtlixCLRaxz/6DCPXaA/rguS+FcI/
0jEkTxstzC3K33GVqgi1RjHKnYjqC7ow7Ty432pVh2czJQ+B6NpsndbdUzag4/DkL5IInKPTqB+h
9xKVSL2RlbrHrJFEQuj5+9xwX8bCHdBnRP3V9sJb1NDhUHqnf0vM/J301j1pC8RjtUx8q2fwFvTI
y2EmwbT8lRabqJYfSkOSAnTHsl1xNKv5pKcCgAB1etR9hSLkIBcggIsj/qSC+FcO0NpriKKWsqIw
70/sP+eskO1GT1mrY4LyxGT/aSI3OkQZgQVMPda1V601EffXQoj9WJfZNuyG50YPkpUj89l3Rs3Y
e01wqrqhOdjFyCgTBYAlnop20n5MKS0yN+Q8leYivEHVi12WewbE5BQ1cX+MiIfYWuNIyKRzMh3v
mHcGKH8TYYStPmRB7xgc9lqb2ysiOL/KS8svutjauGEN7SAqiJ0tlkw/l6JXt/uIjpZe3AwkOitD
FhKg+dDScdL8RqPsSPFVbe3Iu8AvY1vXQsLCSWpTyiEytNDiQ+F+rxkxntrJwXdJeVWZ0bgpk3Ir
Z+1PlsTPBnl7Aze2r9dqn8zM2cqh5tkgiI72mbVqRyNazaaoD8zrkeCT/VqDbc3mcsFgnKp0/GS5
ctd9Zt4Kr2YfIF7Sz0pB6lbtmhelMJ1k5LXwX8x5+0HE2PUkxwBLp937P5k6r+Y4lbZr/yKqgG4a
OJ2cNRolyyeU5UAOTYZf/11o11vPdzIluby3Zc/QfYe1roX1lUuHmrZps2g9jaj9c3vcMUmARvs2
Jep18rOviVAzOKrOVTDJwy7koZZiRrzul6mskTYzw31s0V57jJzpzYTdXLOaS8OYubgH9M3bNgWS
Q/LcvgqLrLcqUmxiaemIr6IqmDzCPVhdpDGKCHIcedDH5wg/Hntje48X/1c8e08AOXJGNCHTWowp
dlc+StldCeWAf2VqxCcZk1Nlfo1jcp9Kw9wMdHwIi2kHTVHhdJqWhPfuOkvq0NCvb6Zhns2kO7mR
ZH1FevjFcIIbSqmHiMJ9mSrKLjX/6Hijywhagf/DXXrZGkO10a2kIdxroXpCOHK73lhLq9o26Xvb
zjeYpJuyZCZlD/WbMZ+aLnrnmAB/UNvblhXiqSCohTKpk9vR5LDCabAe6quU/ikbWds2Sc01Nl1b
q/okweQSZ7DxWPi9YmAsTlLX525K/KNK3T9ElKCHsyh0c2blqz53zTUCkQZlWPeh7IlOVXP/JrEH
w7IekeRB77dD0R8LYmmoVA28LsrfI61EXmzIh+NcMhJIV9McMPytukPZ5AcYv5xJyLYO9L/rAK0Z
Zh0BPEQtlvQpX2KjWr2SUF0ck6T72v9FcTavBlX5bElyxEYUXQC3uAdAyle7XLqs9YydIUEH1fDy
Vp20/2YqNg5xjb6w9j8HvWjPlskpyu9iK+mesMxwJTRsKSkSUO113FOuca+VtVcjMsho9qkbuceQ
EJwEYyTGjca5kfVHSPo5P0hImep6x2kmP8FBBxODUUQKFBD1NhBizZZtCqnPcr+N0Fo6BxEdvAyp
Itzd32XkkgtiV/sxcc4MdwjiNbjRNKr61TCUTxZjzyAuQBqVDqFZDAfOsRe/8+ZD6gpNUFe9xN6m
MKuMJhG22K4dpA+0H5tgCbhKSiKTrDGL9ixHgw3L8HUykjlMJB0PKXmP+XB1OuQAav6bx9aV83ja
aMSZPAM/08b9aIkNCrxQHKOO3rK1km3YLFjuAYBkH2F7CasNGMzfXu7c40rKTd+wdNITQqRU3Ajp
fO6xJmNpjVk7kly6yow53TPiyU3jH05AdWcia2Hoz1mXkl7MOIWJMKg4tlPruQmcm2fmzionir4m
33TVRvjCjCSo91OxWLzRQ9lBzwPv2hd4gcmmBR5HB/dq5d6vucv+soJJAHwVxLO22QYV94k+Sq7L
QbhrMyz+6Fq9EkfBDlnwAWTpuY+iX75EihB38F7nzGs5hsLukCix9SzGcnNePTEG7ydH7+ssR9sj
SOIR6dhu/3bC3rlFI/ctFlzWKcS8dR78NNy2PCEzwwjfrLlq/GKbLI+r1Jq3jZGaCojHCNECDhh+
W5efWcbNmwoJDnYjTm/Ndt0YgufEJiDVXopT6X3VYryAB2xXZBSUWyLTDqVJQPic/Yu1cHfN0BIR
dm6i4BZVSKaRuPwpiDhjn/lJYYZEaRg2vSwKKsiGaZp+HhPwQ8usgOsIyxOKpk1QazYv/s2O6VuR
/bD3Sed864/Qg+q5+kgZM5qBLHZOzXg8DLttJ4gMKFqJRsEu84PsP4Ia1zJ67RJ6+sAd5BeHTJTn
MaYszVkgta7Zb4g8bcm2sS9gvB6l6Xbbqq2nVdnpz4kYtFU1GeNK+O3FwDvRGMw9DUHh06t3zZKc
FdmPFN9qO4aHgbA0BtlfUwOlOF3yjIUbkKcQE9kVY7oGywH5GaULmeTpP125xiYq1T6XPfZ2Y4Ps
9mxkZr4bne7BlcFBly5vl7Q2qhK/JxcPG40NPS8K9JEE0rk64vGkKO7mtxyTNAmKEE/Bc/+YJKmg
Vd1SlVlbtvTPrR397SLjPONhQYni/iMq0Kn5IHQtcPZMlmgVbNr5kcthw9qXlMNliGwWv2XxXL/n
8i9iJsIZzIvCscsC0kFo7IW/WOkNfoSONul+Ti0UJn/MkNrrNEb87jfYx4g5Qam3ipY4jkQoNLXp
mRHUNgw8Hpra+eVHlJrYkQCFqYggifiaLwPxtkis3dCSEti647+0x2Ung/SHl4XqsHNnfmAHXzKN
EvQfX3/BUv8Ex2vsCzFSXlT+NhmRrJVKfaUsj3a9mj9mjU5gZMpl5Chga0CrVEjWr25sYaFUD6t2
66NTobpiDFQt/M33oKt3FsqnjcHz2QSsX7ppfO961mhYS5rtA4nzj8IirjNzXFDII9o9d2TsOpny
xCw+vsWJ8bDHGPYk/56z3wUf3/vwxpherHb8mXU5cJuEpA6zq/+y/X/nXy3btOhvyGauMQMSRbZy
zBL3fQz9ZT2+V8J/8hPrFrkk8BU+47uico6lgOZRslSDlYrvfVY0tKx4cfWO1BMhSy7qVptipmQd
YHKwzX1E/GHyXqR8IiK/6jexJ4mEojLZN/w8FIfROpvUDz8z0vW4uGJ7c4n1+NNzgW/C0HuuCSLb
dP7wvhy1q+nqiXRZRuCCn9ntEODzYRNdu7W89m4mq8YrH3bLfK3Li0+jhDkCn+PPXNN0LcSdveao
uZa6PM+za8DHleOmEh0XK4i8oOzGVd/dEo/gkbD+YloIStecee7RFtdiJschF8ZBX02RLKPhABe4
o0YWvsnWHZElpS2gk7aUX471OpSKm9ttntlodeu8Gx5k1TlShRfPIzCNnhwpNu1dSphEMBRvrjve
7caJ9h4JnnUdn4cOxXWRkpGnzGyTufM2NT7yonjxSstl6jzT90w8/YE+J/OERkZspcvfQOccq1rj
RA4XsWUGYL9pD5A9z35NUVwJ+2BXxMaUmp6y8TUR73axRkpwNyekNayfTyb/9nOuTqYaQ6LnY6bs
FjNfofVbU4svVGAcrZHP3V8X7F9ztkaKXUTgc67FSb5hFcTo1LBHsqRLg9A4felRy7U9LArDH5YV
ESuY2nomEzwiBjJK9kBztlYSd/uQ8p+wHPWIipG5RUAPUSr3XqC9l5L0YCCidBW+fmMAz8x05rHu
1ZduNf3EWCPL09YrTgGqDADo0NsfWLIeMZ8i6veaKeL8Gthi21dOyAXL9ASX0hWUL/yigPpiLhk1
6DT8oedI7YZxvsVV8l6mW/aj2RE/D2nanncmovFkWozcFD4FahUuV+Xpc06Y/WTMObEnFlbgzI7X
TTdDmHSz+lwWyGMhTTxVyPqXdByOP8BgmurJMadXm/fFdEfEvKO2YFQV4W3RQ5cuytda+0+Ymyli
uAd7OqgpQtDPtd1I3MpWyjrIpqH0i+7LWlJOBi8t1uOELL6nCuVqz0x011NoQgHxfuoQGldiFIy9
09IBUo4cILG6o8ec6aQc8yrDDQNrdvfaz/HzRl9KIG+plsaqttt7a9F0eawnV0QjEGfYsLVqq4sr
xk8bGPGBXNwjYb7TsXD0Dx3kNwUQbzt3BXXzjmLPnaxrJfuFGpVgJIQ2AKMhXSMVGTGp1D+rRdmP
xnfdRaGESd3Ar026NRHxm8yftvacT6e5eJeiGHZ9wj80VoO7qlW/T92+2YjiT4O7B/tS/uZ480sz
aASAHn/wTHReRROHoNE99jDE6KBfW2m/zDPRg3NKoVO27Uc7+fsxrp9ijZ+DK2EbDNZ75PSgi8mY
prQD1GxUR63YL/V9uHEj992183+RnD+ZkUfrOG0JDhyevAA0IjriHRaiYMGoQ9IdeRM0yncH3lJA
0QashUJW16eg7j6gEfRXVBH+em6Ze3guyUayPJT5LLa2LweUUU28jpr4QZYm74E7bb3MpE7FI+pR
QpB82G0UJ/2qojqgJBs/qKQwjHGRVVAduWsRbycY5/bFOCGTtP6xeOOYiiEqNfJjtGAnKAEBIR0e
Vsywk3ERTBPhHwb/ZtTsuBSBor75BeX0WaUyZM7MlJG06VU91dPaYGW4DUpiXerM+FC4m3bSLUG7
UV4LL7lGnj7qUsiLzzDl4Iys/mcZrUYuY0ZIfr52NVlQjrwOATL7tu4QCeZqrXzSoivFB6iiinXB
0fcNrWrn8ID1pYyZk8LcVC7WwBYpEeXqXB0KhAQhqYbsxJZOTojfooUj0fGRVuRNEdfNaBEO+PIf
DEhPN66mUC6bkOT55dbGVZiuEYUyg/AGqvcBCYQgh3ScG38RH9/Z3sSwFlOIpr6/8w3QVL2VM3vt
fo94WHeFUX2JvOeS/6dcqMBmQyoCkACJeTaGDO9GHXN9SqelfM4NeiVotYA+kvjkVT57sIyU8lD+
xsZiXPNmvJLmTqUe5m8sblgsudu2TREnQsYZmlvUOlSB5rrKxxvmlOw5nePnCbjHSVTJS2/cRn98
uN1U0gHF54h4m81UBHt6BkLMibUaELfAEK63eZ1ep5QYdV1HxNdtHfdslkmwn2RjrMpF0mOIj9SO
ij3l5r4q2i0Gw8vETjlraHkr55YhbNw6afTWq9TnXGUm47w7uML2WcZ57cfh2guHEOfc+BQj7eQw
qr56FJptyOOo5k0dIKx0VHKIQTlsJDZFcC+aBz3OH3nksAtOsLJF7s8kEweZ5hODIORekzdfxwVS
143jl1vtA+X15zALTwPD9OWz/5BxGD8zCeL5845kNsTE4mZuUu8Cn4FNl7yPc9xsybxObAh7Yedd
ICpjivXKY98js2FpuY0iYti9vIGvmid7FycbQlN37TUxX1hZ+BKiJ5/UtDHBfnmM+hm+R/lpKt8A
+xqs+tTGKyJ9mRABWl0kNgaIUgzbT1VgFXtJxqBszTP6nmKrFCG9rkqJN4DRUc6MY8cqP0YSwNhS
auRJD/7aFcxpFnWxHjWsSIvLPvG8q6ZaX2Qx8lQta4Gq756B3qwLlqnLtlQTyzUSwWJglBDNOp7w
4iCusKldLUEYQfCzQP+zlob6xPTiIxof/X+uk4v3lvWaINhID5OzzwDFkes1XY0uvuemZLpTA2Xn
MXwaO2c1EkNBDkNr7nw3fMmzVB1FRX1Til9p7DFusExjZ0mpkRzFxxyv6DbRW3tsy82+xmawHQpN
yq7oyHGnx0jNXR4mJ6ON79kM9rl0k2VfyRtGPDEIJTaut7L6ZQ7On0xgWk4YkRqBzM78TGgrHZB1
igk+TT6GFI9BwGgeGrvqzyhP9kTM/da41Y9jLUhzJGucCeZvnBOPlgpv13C1rk0KbMfoflXuZu6X
3Xrtwh0uR2vbk9q3zkYKZIsZyWrKX9mj4dNfdpmkQn7VeYkY1EdbIoiVp0nIAAcl5BRPX55N0xXj
jSLJowaCEUyfTlUXiLpqzQAvPQUdGHlu5oPDpV0CEqQIt4xt4/g1MDL2jElJeeZkcXDOqTSx5CMB
joxNabV0YD4TWMSEYl8M1g7gQAhvqkI6aElzZ5Tzbm64GapWY1dqiKhSpEauS5c/TFBS2ehNbbP8
xZ8mASGVAJ1pZseD6ROpXU3gRyP+tJUl4ivelqxC02in9h8jJJi4CU7QvR581ua9Ke4l0z7mSx2M
rrEZdlUXvXW1AvKj7wgwzJHs8tjo69scQQ/gVDAGBKb+eNYDPURcY0SS26hhraGi1GSv017Nxv6s
ej48Jr8N7PnFCroL/Nb6KTNMydtHKZa29Q+r9MS29uMrI2UX3VRHpDeTPG98taj11sj5QXp6+mGz
btgH0kV5AUwEd97fRMjoKPFN0QvbewIq+h3DVNyHw+A9Jak4+4z/DzgePg2kY8iJPBtiC2OQtTdZ
emumIIxCi5XtmEZ3ywgdeTAKrC314hoFMaxIN2SqkjZ1BDONqwZc8t7pS95XUsiehx6vSNubXz2N
JsOj6ITapCKcCNpeKvXzAFmN6il9LmV7DcZJn6ugbYAKVtNrJ7XBdp/5CKvaE1esPhiBgacEndBk
tecsixYWu8EGKbTnAode64c0rLlD7kbyN0+J2nL8eVw6yvQgHOQFRds/6HpqZAFDscY1H//U6QCF
e5Djk8Kcfktb8VOyFi+yC5/l7Oil9W90geGRIMOLE/jGnR3GV6VGLDXLd70Dndux/XOZVua1if1w
1zPZDlisHFoM7Zo0r0PoVEizasY4EYLbLRMQFIppMm372ShObUkAAErOMDsgifd3bDGI2Et1eRPL
y/dXvWWGp7oPrv/79dqQpFQrPzskV7qs5kUrLD4zCv51h/DFQoTzkCNKotQc902/ZMO2drhnngxt
K/KDY9aSJq59qgdU6FhUQUJscsvu7ggKPayv/D6cR2xc0uRX4zv2lpLfIscrQsCWGx4uxTg4mC01
9+iNRwgJG57n/AvVP2cdArjUAJwz5TN6ebH0343rvNqF/7OO46X+sed3kbEwMK00vsmimt8LTrch
zttHPLjqzfb231I+1pvxswDL8f2fQLb3LsPkE4tn19MDpsHerpzi5C54T6suxNv/9y3X3s3Q7nvd
2f1zXh9FaBUPZ3lB0FEeEft8mQglAMDKW2B65VlMw550RWRqln/uDJJvu7x1b70QQDHGYFegwjwH
hS+PqW2+5uks1CrKvRMxX2jxZze7+q0kHdByzkBcQYNLyT/syLkbZ657/t/L2Kce4HAPUZcbz1s8
E8woPdkeMeVJgus7dbNcdfB1bpNuVQ+HWBXZW4W7PQ1G8RgHM3sDqHKT6SCefC+Lbsru3/XEG6/M
zjrUrTE+HEgsz0XwkU7z+GgmQG4yH5vdZCfu1bBLLL2YOZree1ROHlRU+sEfi6fXk1l+kuBljumc
kpxCiuxuVm67VY4XHJxFyuSiG9m2VCeHJEv1Z5VwEXp1/oHB7FT2vrNPMXps8ii2PmPM4quShC5c
tS4CYQIf0dc17K7i5jkT3u9vhgYCvcXmS05aiVEVSAFpT/ig15OP5DK1neKgIys5dK00L98vLR+i
/776/tZiBbCK4+pgMQw7GIPvI4VCiezn/Zs/ReHVIwMSxUXrbDrZkIhlmekOa4SJmEYN77auYzTR
nT4q2W6jrurOuXD09X8vbsCHutDL37c4Wp6w0Ij830u4yFMH37zW6IaPxbdFHmVsQ2sEzUDJBf6+
7JTI+mpY8bbtBc3StkNackvjbvnrVmcVsnJcmSVGIsdHMY40KosuKm8OWNLDgxTaORlNZJEbsXzZ
xzAZ8dOuGx9ghEUKHOHlNheEA46lqZrnKUN+BzUtPw0Lp8VQwRcUoWpP3rV19obZOifGD7uCnLD1
+yF442In2m6e2mcaNnQsyQILQlJVXZzpPAVFsTENhrPmaJvr0inSJ1cwO5vZOVjcNt+bBB23pxy3
8s7MqgvC+u4vwOOrm0v1DBryR2lP1ZqRjvnwON+Qp3vbfJyNve3cXPxD7/zlCEVxxgEUO0ztRH5Y
aWfiWc2wS5A/eqKbJ8ur8H+NQxSfwV9KlgsTq8LA3vVFPB17LASUDRFtDKGci4vlCOoHud1oyaeq
KryDvSTH5Nj61u4CPvz+d/h+CU0kOB0pkY00KT8Ws3BvqyuKevsoFw94GDCjjWPseZY1N+sMv8ou
bT//Oywy3APzmHLBJ9k7GxjmBAsFRqMo2BBR1q+/33kw2t2qT0iXl0Ig8MdKpM/srurmYNcwI3Em
sfwS+Z1Fo9wWPJJUREpv0lHgEU+LawJCbOuN0Xg28d2sSafa4ExD/8Ny5IzWNzhbNq7XOSnGTWKb
WITT7oGAPEJk5oQPFHPHcWHUGf6cX8vIsNYwWeOzgapi6Fwidep9pW6qturn/16GsnqKSabMwBYg
AdD3gRnIPalnk3l27O+bef5UlRKH1gmKvU3px6TMvefEjCDP6Rbc71xd5iEpOcnGYwJW/503KjqF
thHt8ATkh0xbp0EI830j89Y5h7GeoR0GyYUEEkJmJvmZVgMDQiUG9k7qtVZh/1a5ZJqpmbqyleLD
imu8glypsnD6PUiB8sVyWBuxWYhbo3t3gU+Koc/RvGT5DzESlts0VXZ02uQ9FjMIiMl+qa0hvmV8
iEJ4L19zJu8J49ojMRb4pdIh/ZDUWFtjItUHmdw6nOfsLGYvoxEl37ODsIPSnG89TSzBPLQHOYKJ
BLZyHGZ6IOTunNolHpmu6DFRTfYmheB/L7VkJjw0NcNbXe87lOC3DJHnDRMJP0tn/gFhNW+xISB0
oUVYcpoh7UUVuiSXALxvHFOaeSEkWw9HKYOu/exMzmsdj4oYamxb+ZSnF23k/r6OXUqlfDxLAFxb
HkeWWkk73VLvHfPicC1Mx1hnAzLRPCVpl6ew8aN32LvGlUK0fxXEKK119dxPnr1lYERtoiIHU89E
fOEIgXv9/bG3srljudb+cozWeZHJn6Gj+HUYTFeILqD74JWzEUJyTkTY5Ij52wdlctUL4AEfqn3+
7/BJwS90C66IweErQ1dGicHQoMaJyieYqcRjCnOFAmz6qZB82MLPtvXSSowdnKiZ0u7ERzML+C0d
kZ7DcIzy1LwXRvvHypBlVaGwLnUMDhaRlvNi6/Qa4bxGmAW2QWJddZecr8Yf0xPYgOI+J1G2NVDY
oPTHaOBY7T+3Emix+FteJ7PIrx3EiEOdi0dvYztq6gK/UNkH52gQx1iRz4ENmUFeD8xEeSZ0mNKh
jC98TLQq3g4x1v8SjckKC5m9+X5jA69/CHPAB6/z+RyoSewxT+ZUaWS4cWAHGIh8WuCoMy6RmIrl
cGAMajbTZZRUYIkKkEw01e/G5pIPaQK+T6iOs3BHBfzPtmJ/EyUeuJLZxWvQesHRikhxxHEEqncY
MEAQSxquovgzhHDxUoYMsCn+3KNLf7I2e2HBfODFyAlzQA24cK16RElPXuPTcHH0AXTOcIpbzsYi
AeI0ZkzIK6hqYwS4wmIk+H34T9EMdLfhOYBLToa63wFbXl5Ge6L/9vOCIYxPmZxaMXv62nD2kRx+
oOHAHFZHnCG+Ax0patEyEz9ygubtbyc1zpdheRlbrzm1jDqdADoDfbQ7nZJlpJeK5KaY3SnoylfS
h9DaBxqgqanqE6lRPzIYZVfcJcWpQOuzagjN4SGFGKtc3XPJoqBwcPvts6aZb1O5lNFDeAf24++J
TJH/9T4NzLS3AvjFYmp8B27gXHtLNc/FfKgV1d/3kTNGzcnpWk00aPYUTEF7dMTAYDCqx5s5JOiJ
OYr2bet5ewPd60IIHnaMw1jFBOQLdSQMH7qwumj0AA8k4Ma64nftQ0KGV3VRqD0BH6ssovho+qS9
+KMa6MWyl5yDZ4OhaXinoNG7jIQGplMKlk4/kQw/GPsqaJwdBhD30XscEHO69PROTLOpoo1Sdry3
M7VpwdzLGpx6EVA/NLiLS4DVs47rS1PLaCcW+sV/P/kYDz/H5QREvnufHZsac6LBAR0RAdpZSjwD
ebBOMLkVdTVuzOWRsTByHLLlWwG0fT8ZMSDtyg/OfKHRrBMWo4sE7AWqZstpOiq+EnZZE6DdbBkK
xqaNTCOc92pJB8D5nF5YeybHUBcfpWRQSRCVOCW5IvYgZh2P5FreSN4LNm7WkmE/5+8eTrkDbsGM
1h8MjjehnK+COSQQB8CGInNo+BwIdHpySuYXBMJvQox6T9/PnGtX1iZxW/caDLI4Rab9Vif2aTBG
82NAULVrO/mCibZ+kkyqbaXAfFGVrvjRxrvK8myjdbmoePGK5CiQrTz8mc8gtB0/I7nb1DypPLAM
BJPx8v1VE11G9bV4gWYVxk+4vtTdoiy9qxRVny7OYxZYyHz+75eRxwFmAruWjTlt/Ohsk7TOT13W
p6tBOOVmMo29GStxUy2LMToFcUh6X9ytRu8mmrMrU7R9o5PqkizMPCwIwdmtu4N0a0oe2Baboq9T
8HphejXQCHKcbWaxYIXL3jtj+iH8ijn259STOe6pbe4X6tljKr3vWswCtQK+ivMluExOp8/2XPd3
Lynzo0ctT5x92N+/X7QlFtL5XzObn2XusvOmuPSt8Z4Fc3DupwYOlYPSxp+qc6zac5k4xblOOv/Z
UcPu+zIYZgI0/vusdqUk6zV6sg0+DlabkqdG2gN0YdvboAWWe/if6VH4jrMZAUCha56gE9VkJlSD
c7Y7oNVohPV2xvsEndhiZe43FH/Q85BL2sUjKWfjk+knOwtHhXtVzMk6yDFT6TpZnFR1ePt+UcIK
b0QJT+TQ1keWruamrKDnM0CE+xkLoqdyOzGeefKoJdLg4VtI9KwOrW/pzpqFIZ7pRFvzxgh9Y2v0
cfoQErA5FIYhUNyH0IJatqR7u/QYplQ6pYROpXUm6clkv8ZdXTN0mpKoDMhzMtTO5dBeRctnGg8s
4AYQGFtF2VGHdXOa45Gks+VFddknh8LIlROn58ot9c6vZszd6DBeJ6qGzulYkY5es6uGzj9gu3lW
jRWcO5sOUCK9PjV4T1fx8ieJRYSnXf2zADR3dkQXvcS4zdfazqND3/eAbBBP7ZEMocw1XXzsjJp2
LgggpK8CkrqStz7MiBGL/GlXB0129y11+wZBpT2RBMT2Tue4Q7RVxtLdtyk7AZU1MNbq4l13egiP
jlN56Cr6cp23WXlGJBZuen8e1ga906rq2n5XMTktSju/5bnTP2N7qvYLGgbpkH0NYueZEU/zImZm
GXFC5F3eDp8p3qTByDKAeD43KzQlw5rovexMn6zB/5dMor60kXZxXLC3Yr87H4sApVleW9HGmjx9
l43p7k38madaRcAuplAweTeIPSnypyJwvA0BKAC7as9bff/oHQNtxpRZtPn+FoMNJ1oRMedtkVYg
QEo3TkFj2ClsTfxMVzzHjNttf1MOjjynllvinxZIYZWBdjoQcFPdQIB8DkA/aGCLfY7NNhmN5t63
EMVEiNOjav13QYAAtRN7eGv2UCcsivq1sGt1oVxTF0cQ9j1G+YvS5SEN/Pg+F1b4KoaIC6hJjL2V
IRksrbk+m1Grd1HksI/31KYz7fgHKlLAFAg0b9No/EpUY2xzxynugxvtvw9UA+xkaqmBAcRzFYbm
WblzejEidUXqvsxTl79ljOnE4U7ZGBbCkLkTzes3XUlnx8Ef5Q1SkoRmTrB17srwKu2Y3b7PthhV
aqunu1SpeEq9z8AxqF7qASy7oQ5Z3N0sK2di1fJnYCBk6UL3wkhFiNPUnKs8UaAjzQ6TxbPZ9WxB
l6kWXQsx8I1xs7r2xa+ClAPT+UF0zHx0IlzH/B97FuVH+tpg81+jZRf1emZQgPvFD/e1ly2aTT8f
DhZ7Sworj0uNc5phMrhGMf+cZrAa3xiozvbvlTDDcx440UlllOpho452mP3V0PFDJ0EnDUK22TpZ
utDyS//JDuLk6scmAA5a39ruATPI+dD4qHIQxpebgdbl9M1tU8L91HPNphA39rbRXnuBOPoeYYC8
JcuLatQTYSDFScMTEeGwF27mPPEADCCGlkEmPr78pBvFyFGrP41dgltIh+hl+uqwc+yygt9pmN18
tlS3dXvumAoO59RaxrsWzMhgPoXsQQkubfPwDiQp/lgL5s1nXdvZzkZ0sMsT0FnfVmQyuKJrx7mW
Fb9c6B6thbZy3Vix9/S/b3MtewIPWv8/8llq9v6+Yo2LkycL9pFaF11bvVk22lvHMKZtB6SFN1Q2
a2m23t72uXybFFky4aThtYcHDoogwfUaV29mOJ+MKEEVlr0sitUbBv/4/v2SThQEKq3EGU+y8YY4
aJWbd6N1oy+Araxgw+avneJN7I2UjN9yZMwm99EQMj+CcQVFANvfJijwZirD19vS6APel4qBO5ln
/Sn4q4eyP9W6bX+woeZZ9X64DcbTKgvyF9+riIeP6MPrYt4FKekDgafrg2P29XNWbEbXWvqUyfws
TcH75ccPL2fJ7zb9a5r2h2I2gNlpJAFe5DSnziNdqdLOdKXtCnehBA8XqC44IQrHjONCNRTEvtZh
1x8D9FVPMc3xOst86GmjnM9pHPxjUoVm3PchrXFochijPyP2xkM71BU3Yzw5g6nBsgBaNoyM3RDV
sLEypH2RBkyP3FK/ClfPDycWNzCr8slC2W9Bxf3vuwyDrLBIPjOhE/yYiwcjVPezcEyGqWM27MTY
uJ8dsyHYk84b8zRsqvIDDF6/LSdXvOSg9YlWruKzSwG1Jf1Bd3H2KYxJH2tMPJuC851ghOnFwAe1
+f4qTlgUfn9Fwi4bd3PYyhaZcuLE9vP3i4xrFIMuKqbll7rRy27LXrZWHktK3Z4pFvNHm8/mfQmo
75IGoCk3ONVyPQEc6E10YsvL7AMYYBbdrqkpngeVm2R/sv+HY1ci0cGS76EZuCAxcleJBNGghsg/
5tFs4aShI2gHwf7XGK6lN16sGUGntCmHxu5Ic5qc5VJNaOIuMHykrwri0ScMkg98xgbFAIiK2Mra
azpRfQ/s5w8Z2GkCtlCwCygpWCHcvxqLzb2nlK7CP4we4+fvF9a2JAcsP5BbCP9u/htdLJ+xEfbP
jsCTGDGxf0a1THe5VGXpCF+ltEYCCJP8/1F3ZrutY1uW/ZXEfS5GcbMnkDcfJJGiKMmS+3P8Qrhl
3/f8+hp0VGWciIuKRD4mQhCO7bAtU+Tm2mvNOeZ7ihaWHnubXmrMBDv2te9jaVQPg9Q7qOWAT2eB
DT3MMFy8jVcd5ZmZDT2i5nK3yPbn1JJlpJph9bwj8pH7P/byO6PjIFYTSIdyvUjKtL5lexW+DQP1
WAMHCn1Cuzf1Kn8keJAYcxOsap7GiArBVchL50yThGmhNS1Bn1GDALPonKch+IJuRv6RDeAGB5SD
5GVH+mmq0J+nZv0jxd22VaPPBjXzsaFC0NvmtpDx/37XwUPZ3kBDZgMg9baGeKsyuFGy4ZKtV2zL
yHZNVKf03gJnmOTkWE92gpreRGg8skoPVX6k5jgyEnJhxNqHaO2WiSUizmRtbrcxEpeAytvJpNIf
snH+oclrYENuM+6guEglSM3tIs/c+9HpLZqN8BxjuY8FS+H3f8o1oJBxspsHHbUkZJP8qIhcgsXt
kNE8bghH1Px5LsWDiTnJSbpWuN8fDkoBQ60R92C44CFaTNP1aLLe6mq4xOpQPo1t1exbiTC7kpz7
h8iaX9VW6Ddtqucb/GfaTT7jbirQ1HjlgmRv15dT5qSzfGYWjDNk7YvWZdveriAZ9o18TtLD9nZS
jMyHTbQmH5v8L2EneUPO25lLPZEc0wxYkF5onnX6q5zMb9Sn9R0ptxGhpxeWu8oD4JkjJa44gCYL
jLTE1T5X6I3TiMKxvELGtZYNGTBkXIgznedxsZ4SST2TiJq/t1CzQk1xQQLJd9Tt4g4xBTJ/GeW1
ZjNRMGEM3DblKoOs7fRVlP1+qCkaZZXpg9Wky2nQTExH62HNzek4WECGVCR0yGF7xa3U+g1bCM7A
Mjyw9Fh+xJh3Fy7mcC/Tt2kw8T4zxEXAIrDIh22iHGmx5M6CG/c6VZ8WI7AtnJDxmSIANrVp1tre
mniD47Ls3V4p4zOAo/hsBSWT0j8+VvvkvqFp4X1/6o/Pf/+rjDpmKhJYJTsPRheYjY67SV5u/ngy
W0DbphF8JFLYed+fj4xhYkggPmWlSyVvpgl9nFAvH2ejVQ5Br4k7GKTDY//aKCgEcRDg1Gy6+cqR
Zlpnka3FqtZcggJkkt3Z8Y8BPBIJsFp6ECsvv+laD9OXJ0+UFhBR9LuATCxuDvOPgUEodYYAPlba
92WClEdRP0oVX0Uo99qjknCDj8fWMwTor+/9KpJ87dBPplsyt+VyQzXX2rQMv5sStQz3Y8YTc1er
UnebBnvxBJ+6f69mEmSUhG6CMMrsiJSC08GACznQq/t+GuUJzgYCWw74I22Bg1329tlcn6RBruTd
1CpfnJca2H2llHe/fwWH9L4dZYzg//l/g/tawAUslCFDW10nc/mg4aEcvj/6fqpBRnvcDivuNKWo
sEOh5WqM6WiIptxpKq7LAecv8oFG9Wmb37ZpoF2+P/X9lJWR4OIHt/OXL5hB9yiM+tJUoLetLorO
0qKGEFeyZ2upyWKSB83h6C4UWsrXmMz1T9xLdP+X0DjUep7/nHfZOr8sNUMczKa6UqzSGTYV7a5V
B3bfi9CeUMxwhkly9Ribxd3SWG7ZV/PLSECcg1WbwTa8vgNsOnfG0Xu/jCX36GBW3e/qOimOqKS3
ZRyqfpfV6B27TNpkcxMInKIs6fSqPjQrYgemFJ0Xzsgk4Mh9wbFajXdNCd1GbZ5lWT5IIfCsVpT3
EFnarVrxEchRht6AmhihL1jGNkmjXVOSbGtZ/ZqMZ1r/bE0VM9lnHS5A6kukyVqiIpgfEl9VkE5L
cuObq/uYkZaNjjBb11Q0qiZthCb6ybaCQKRJpx2s9QTQURZNabDL4aFhBF0aV0reVCbBnkqYkkDj
eUC0sotMSKpGgvvcpty00Mwx3MbQUQFTBM1SHmW1vQZjh6SpjaptSYpX13GBlGOwEgORBBO6RqgP
YdwMkVUiEtmJSv1qT6NLh+y9uzWCmmH4+o0FyE9aFKljS9Z7sXY/tR5RPiP+bS8auB1sDJ2aYEA5
itgjj+HHRP9bp84kHhPIYAmkuBmK+gbHFUxj2nuBfZlVifzt3LIOMtFcsQayhAFo5We6urdgqmyt
pgZRMp3oYQ6XHPNamWj1pq6WDmOqqaAjzCNn0dla98jRbNECxMTwYiQUUNzJXsOAtk1IPxYpxGr9
1OafAfK3TSGL6jxXSJVDrRu8DjtyNmILpQHpT62W3y4dy0XMPLfSaIWtFnhbSw5DkJ/avjjVYTtu
O+r0zaKqUDBi7pH033Zz/9kEJI5QUwPYLcNrL6n2SSZgpLJ6gCoDu/y4wqlNNUPHUp42MRnCMBeQ
nfflIRHyvpwIPtGsVnJLnbgsI55qFnxMXTo0+m2X1y+yDEAiG4j/DRVyJwOt4v+gtSmJm9hMq20U
omE1UElPhqq9EO9MeFObbNslAR4s2kOOksMrYxyag3qNmN0+WpGB72Lu6bUhXSfVci/pXXBFK0zz
eyWKLgHJvfLEHY1NkCuno32oB+VCDybbM4zcSCD5D0EZx4ehlnYNe5qdRc4ARi/wa0sGBGQOrJ9R
kxP3pHbOuGimR8pbFH0G+MbvAgiXY1/Fh6WHFaBZ/Mkd9kC/6PAohInYZKvsG6+MTkAUHpF8NxRm
ehohMjZhR7sU01E99+BeQnMC3Mr4ed405dSgnkjvoBswucqHDzB2L0A4ZhCKaudW9XSZKkxyGESz
lWMpUGbtZnP6aWkRZMSU7GxUzr6lp48I9jQH4hlr0UDhOuqfbKIcRdE/DDQRO9tYKGkmV1tS4apD
261DUlKc2QRvlL7SsJLlrqwOgR/UiCYJAl15R+AWQRAy6lso4tT8MZUYHRdq+BOHKq3G8pM8Fs01
R6W/qOhITQ1a4lJ1nzjO9aeKhbK01f2yBM9Jjlm0mRlU6hgx/SlWfkomNrrS0K9hLHJMcxiwpUj7
jE2TIx1JLzaNUreYes+MhtsKqjBlceamDT4LX5h2erHZIVWLfRJs+1/UqNsnXWI6grUXVBTnm1Z/
ttbwGaRMIckM6bdDSCZGNdd70AKvkVm8TXq2gkBWMBLU9W2EmutcrpeCJavC0eHJInoZmgMw4OeF
2/JAyITTmw8V/YOLmkDgDxVQC1DsXSUqtVMcBwinmwmACok13ABYqpQKso0K76tGp23MOCLkIcs2
bUlmxKiRZDBsW6N6IxrmJlaN6gpZnZ5xAuCIrgagyCb9aFewj8EckS6uqHeiMZFg62ShSr3fj8Zl
LrRTJZDBMyO6Wgqccs1e4kOnGPEq7179ypQcQEFRGgznnmyqTZog/ZaH/I4EHTzvQfUy1Ogw5hoT
aLAM9S5SFGdpCs2HfojoOTkWoMdXNc/NZBZXu+9ipzLCY1qLL4nWj1OMlZeOmeQ3sxX4BpceTZ1l
2WHgH+nsNJQd5Yjwu0eNDHj9SwL+CPrLPtadFaNJl585k57rGG4h2jnXMuCgaK0wudTGAjwrR6wV
za5UUPFpJYo0SYcn0ucfMNdgFcbbog4xUwsF3O5TWwGUzfL+Pq0l2++CS93gtMYnUm1RlaJC0plg
2CnIwWk0L1kNkWYORzRwrDuuepVa7h30mEKSCtFKKgzkqfeUg9pK2QGTIS7+qDkR5W6T+l7GTmAR
1qDd9SEJEJDVz4vCtSaaOTlLk/Q1Zd2lwn22r2TiI+ZRfFVF8UznBV1UQAZoPzwWzfKjWZQbNcLL
jkWn0pA/UxGupFMV7o3NJjuFZNzUP6cONE0vjz/q2TB90eJNG/k8xlq4thkV4yK4dqJy9m/tpWQQ
38mFl5tcH2bnMWF3zDEWRy6te4A+7DIyEjOnGUMBhDjE8/tkJvA0QRJmJYVxAD9NcPp4Y6D+99Ep
wAUPYj+3JxIqQpwmnVQXfk8wr5sXnEspbtRpZp8R1PlNOhouRoaPJZSv3VBdiDBUzlab+nUTegZh
ec/WKg9BppMhl45fbDvmRcXSLuFr92MQFjStWNbRzCm0cDelFCfupAbyjTI/zmJGXBqddFNGnFiy
BisqFiVFQy8CP12S7/Dh4V3HDe1NcfFmw/FJpN509C7fyrJCt1kpu72lUHnU0ihvgzlEX9bpTo+7
+axV7N8LcFBGoyAXQTIylPknLcLhZujQtmpkKNDA2tqrHR+R5Q4+6y2h0aq7mMntgAksmE5L91ZU
hEjkhua2ubyvsvAlkKuPQp9QM4FFoPUOF0IkN4WspR4DhU0q7SWpp8ErhZmj4L/YM2m5JXv5CUpd
YpVvSlK9xNPwXk06yhosOS7N2hEx83weGxCxZlZ94cj7StTiFjcUTgRmAp41UREOnc14344rX0xN
5VMzMUI+1/hfNpUN4UdtyBdAiKi7FrOKh2pSngV0YazcRbOju5wFgLeLtAywPC93iGtxUKeFl8aA
SaPBuk0yRNF2aYNkAkbhKNaICExHQaZr/barpkM+0J01BfkwAYXgXaMxOxAyPMtplybYyhld3cYC
HEJP+3Sr6+Gxa1rtMErD3mjNrdFYy6nJU9RVjW1c9Iru7XKJEMl+DKN0iwHcGYmjeexYuZoVQKkY
D5zW7U2NzH7JoPwag+WOX10oOkfRgDp0qEhKlMLdQDRrpWBW0abolLQlT3W4N7HHLvi1zjbF1aZL
B/ItKsNt9BxAoyS/WmElLlUeyBfw3Z0lhZ4NQ9IXReqipqL0mZenaIEw2mjpC5Yf6V4TbUe6axRv
psB47hjb7dJA3NFAMBCj6ZmH0kT35tYCp0AkjslV4jGohW5cQSYJ1Gm85Lha87xTfbbL/ysaGQxp
6YpQ6QoXrOV4qPGiJiGpPrNMFwzGXIypXaIhoo8I1YmJycPqBquf+mCU1XEwoWFN6g51j6Ii553E
ZSqixCti88Be2i0zm+EKo0wvTElRKJc7Iw3YyGv0HGf37/PJxJpFX2ZzWBaHj3/+g/6QpSoGJCVb
mIoO+e4vWfUIr0zwexi0m4WkGasHnBOlhM1bJOow/UJXYnJHRDQYFk7LoUbdjEKg6K17ZdbfwnZr
KbHK0AzlSRpPN3//6pR/yfayVF3mFwgVO6TBCJZX/0t6GqgY9j5zx6sLuW+kCamowHqC2153MRdy
KFszdvVcdkjvnO+E2qFsiJ91EZ257UhuW0HVo/t2wjogQLOwkhQKneVc8oj/kJ8XfDx4kav/IpRM
E2tA3p+Oqm3JhqWYpqHKskkb7c+vu2kN0D9ZD3rve2AChza9we+N/syejRM6rfyOxekVK2nhLVRY
v2ti4OXAB5M0koNwzzG41kf6cM3sSnNj+KNlt34zDQ5qpPRBU9KH0J5zN0Q3zNCqd1nFe/SOuXyH
xVG+6zF2SS0MugWzNikWkBHk2gLSmD0Nsj6QzJyMeIlbBfaDHu30DiQoZiVgkBpxBmUJXiCw4hOC
7/wYlsu0q3FRUCipTh/U5bXrRXvPAdAAd5EAIVWAvtqkYhYu6FBmchEfY7iHW/RzOtbJMWbJnmDS
dEnMqgitzWvBcsGQw/tUV5bFu6tDZauxobPX6o5DAZkojcU64IW7Wdq9A4KNtUFJbT/EEAhxFqQt
P0PB56RI+6RU2/NilNFei+ZwG2Va56Knr329kmDwr0/fH4JRf0rQMbp/fIqw5cild/YEq4G5WJfS
RuMmQR7V+l3f3//9rWZkkGNAbowWLNHFWJ/qAguwovSnpamwYJAOvxVgunfWXDDeZMzEGqC812Nr
XRH8b+q1mdiEo3VPd4hwDwHsXGH3kw7dDCSdp6yFO9HrKPMxsN18t74qoc4HMSAlCWlkOJNUZJTg
PVEksUJXocSb+/1kCOMRPbK2xyuVOLh5SkgrtenZrfTeJkOODxnSB6GXpf/9oZbGl5lxjNXKk7/k
+V3f6bVHr5Y+qnSzdORiLapyHmykoBDEfghqwcMcqRDbRZWQaABmf2pn41ZpKqQbFkkPYCeC0/dT
UWdAKswWrKkWSadcLqmJ5Y7kGOqs22as1McYoKItJcv9UhQKgsJF2YXUUiIKzZfQVkZ8WyBQ1JCM
HmVi1NTV49aISa7J6Hgz40ThP/Ne2It2VapzatnWpVNK7drON2aqSa7ed7ZvTQgKxoZIbVa/iS21
rvqk0UB5r5r5dJ04K094lBtUznoIP6AlCZkRSNBvFjPWTh37MmkdlmL1yvxvHSY3Wzowy3GSwuKG
QLGa8WHzCXSULFMz7/BkVFulHoU/qTZeUmWW7uiWMBalG7qlRZnQqCZOoajFRAgy10m3Xh2FY4dG
5pHkVz4PVZFuQsZbapNXdxpYQTgZC1EKK0iAiZJ90jFAOCPLOYlaNWR8MsYA68o/LAH4QhsU7Flw
rK9ZiFugLEpzFxnrHibOoPW1JkK2JW+3pjk1voLddkPyQpu30GUbCyN1gr6CcWzsz1b40XKHQJ0y
n5ZFW2Pkt6Wi1ARlGOWhs5LmoNgVpTndL0+a4/YmDlq8pCVKsqC2mZisn0tYb8gvw3rStBZbFUpo
FKBWXfO+SurRlOwbguZSXm0VndBQvAd6OjHMPlM0aKdA05GvZsVP5vD60QzGENpRgyEwbXOn0bBE
zuw9gzURVq00tidy0ToxKVz7KS8QYEjiEzXF/CNacel2mWuwBUcGODCCW33CaowaPEdKhc7TsqMv
XLuKx9yyOuRQJHcjy822nSWYnqNcXRN1CT0ss0czs9uLGjc6xWqVPvYRl4jU+aWWZyfEhYk7tJZ8
I5m0OazGznzVRMWrleNZxQWOJVUl1KVMINvMfmolyc9+BTjPaW8SYyDoaqB3wI6OlkMJ+rdvHxCB
r8smkZ6JG5hgVPnWjCgIfqzeP6H2PdJwsz07n8x9LHdfQzTkt3E21TeFkM1Np6r9DQpGzZk7NT7p
Yzp7gzL8LAc6H8OIWXgyp12OMXMOjPa5LX7EGpLdUGWP0YxZSX0CATMbbjq9X6crUrnHrjFcLMP2
g0icYyJULkGgSYe5sBoCRaKNHKjUDlCzbqilmMgt7DrEWEj435rBzct+PaDrqJKMe255xY7+v/FR
wRY6JSPUqC4MR79ZnzQ6aNt+UHQHmgl3ULMWHsO2/GGBzu2ZbDjIBqJUVAPQTJkCYwg05iEmH2Mn
0S54kwYPxE5xpFdT73M9WLbhjFqJHj9K6zw/axyF53wMAJoGweQzqFV+T/z9339KKW3/49/5+L2s
5iamcfiXD//jf1B2t02C6v8/u3sfvzWvWffa/BrdvX7L79Hdkv6bCnjbsk1NRj6DFPrX7G7VMFRh
GzoaE0U25T+yu1XjN6HrliqrFJaUTJb4x//L7l6/JAM1kWWhc0IJTfx3srttlZ/0S22mG6aqqfxA
XqCha4oh/6U2Q+ARJXpVfgkq3cNyqB7yO/GD/qHdbXEU0zh3PlI/96PtchJeX2841/epZx7t4/yp
n4aP7lBd25viITsQmvuRfIid7mUPuE7N9/Gpo4P+2jog4Q7ztnZsD3LCAQORw/TnMHxECK6VDa1r
HxHjbe0br9FV+4q98qyfFChDuz4jY2SjPDUPKIV9KljHvnS7zIUZuc0O6ZNyW51GB9TVgXjxO/Ts
TnadHW6o9Ff6nfWQO7GnAdV0iwsSgsdx2vKV9nY5AXg59U843O5oor0rvraN3HHfnUCt3lBM74Nd
56WO7Jsu2qKv5Fr6vMobVmcveMrvJEYV79YXzazQQoG/DT32y3B8VlEzpgC/9qF14gpsLrare/Jj
OF1qv7Kvb/2ZzgU/Nrzh7uLT2H/iEJ74G74AG7vBAZKpb2xlRz8WF3MDeMLN7oMH5VDueYHbdvsA
08HJneok+yoA2WEru9GN9YAz2IXBvtV2YLH242cRuA3W+h+6V/rCtV1SE73+HNw2cPOlY/Bieule
u1+yHZxDCjx9E7gxuVLbqtvGBiEIWFa9PjrXAMffMnFU2eYf9UO/RTjkTkeV14Wsd9zmW+tnd094
ogqe2tjoP5ZT7sW31bHekzuTHGqP+8E24e/qNhmHJTlEB9PNvXIfHhW/eGhfpJv8bF35Dc+2C9BO
dqID03iLw57u472xM+9UDwV88rFm+T2DjL6Me+trPmPuHp7tO5zFz+qxu29Yejciwk660WQPzQED
EsmTb2IXHsQOteOWSJhXy599JPm0oZ38KC7SPecnpNCouMS5Z7piU575/l28VTahaxxpV8hQqzbx
PttVPzFhburb4UoXn9QVlaWfxI8tmUIeEK9G3okHHJlRAafKleNtdRpc9E6oYN+Q4u7qPXBGcgnP
13y7gXB1B8V2k7mml3243UMYbown0C8h6ByLw/QC7iHaWE6w7bcMvxyJVjKvon7Jz8uxcLsLwDtq
M7C3XG+cRvJ2OkzUOeLCKGeTFifYT+EG2ocwfvQmjOeOTieJzfYXrHbkBYa+nVRvUs/d5vreujA4
aBZ73IYJi9+hplIfMRPc64/oUiz6MvmRz6EPI0WIMKT2Hc/JhgRrxxJbrykdiKAzdiB8vuERpz46
EVSETHWKq3iV2g/GjSpJd1lcUVnsaALEV/nHaHhpv1eTQ6DsAK3LPy1x3wOvlsXRfg1/ruqzGCP9
ZaV4WKhg+XEObnDyOS+MJbA5BCStPyaU+wojC3pYKV3ATzpgKLaWl1hjAwwrAPUf2QPPa8ONKdyu
j4+2Y50kh9irXaS5wXQtgM+9jbwmwwOAzhZh0xyRLrc/py2zPme8A1JCusfOiI4qYNjFQazPAe2Q
hA+bVDDR1Ldp+YIMDwZyCtYkeA/izFVd9R7AXh5daSB3g6846dMayP1TO5rKuXis80P+3D/HgEDR
A1lehZwVnckez6ZlbF9MGDDxpn1KI9cwnrrUteVn6Cslan+2DGzgHXBjMqlZP3obSNkeZHJ6mO1X
KArzPf1aHPT34735xHsCrXI73XR3DLfwsUvGpvGZzO/uzYNgG7qhZ0T+wDx+RBappbegdcfn9lm+
paG7OvMdIgwZae57aeup/a54lK7WXet92DtAr7m8YxtQnSXt1TwzBdj2P+pLDyivdXHlnkV4h63n
0qNsJFXrxewf+xxIAPRGBWN+OUjb6Z0G0X7tQG7MA+33Le/p3ejMDlXg1jwD9UfP/cDP+UE43W1k
6mAC3J720E6KfCio1Vmxz8Yb6Z8b4gwgRmTcwLjsiDHfFsazGoPY2tfG4EAOIDAgw7RyHsn9Ynng
7IAaLz1ltLx+ohMEtark5/iHXPwQl6Z7EeHBJMMkPLVfagcDrHrXm0f7oqfHnsbzSZP3u9oB2HzR
+90wbR8Hxxnf89YhtG0jtslmonf2HKI9OKMh21T440LWGac6Q8plbUQluJlM1iWsVfDQ3S5RNjC+
iNWJ5SsLPuqF95aZqVU8abHmGmn+zF4SS1y/S++hIEnI9pl27JFvJn5/GHf0j9+sO+sGUne86841
+B8ied946s6ZP5+CC9j9Xf2G3PPAr+JNrbaGk50sCBIwirzqYLA4ay/RoX+ruMqO/Zt6HT3tqGvI
JBiQbtIruX+gJX+M+lV4KJt3isvfigZSuOa05x+AeDCcMaeH+ieVboHmpNtWMWhMoiE83XKYPtTV
ARxPsCBmwqX5DKsp/MCQ3xASvzUlXKagCnCYuqW59yOfk4yzeThrBBrDj/fi3avlRZg9Spf0L6JG
gu6KPzujXO92H0AiZG3/Xcr9tyrVhzLn8e/r9/xnNfvn2vZ/VDFL+fk3xWwTf75Hn0X2Wnz8qZ7l
u36vZxX7N0MzITAZCiM6XdfMf/zb+Nl2//yHsH9bq1jox7olTMsUFJoF4rXon//QxG+mTgFsCY0G
q21p9AdxoqxfUrXfTOwo1L6mqqu6oKX5fXDDz/L6ewfx953DHx//W9Hn1zIuuvaf/1D+XMyaCl1R
SzfB+Gs2LVI6pX9uNGroZHItNICL1usVj/hjgbtyp3FfZbiPB72bUida9/iC8Ka9NWjk3szFQ6ND
WbADGJoTozIHn9qlFgYcWQl8Xkbz1FtNrnL1bC6z+V90dcVfu7rri+ZgGppNCb4eiD+/6CKT6SrM
jBJyVUWQBOtHJdZv3ZZttPCTKHrVATem7lRrvIbE5W3KySg9Leq9X97r/3s0fz166zv0y1bg96Nn
WZYtMyu0VUX/y1YAjHVoFzp85gTaFYl887StdLkBDEtJo6NqNWvjyx47yGR2CKgKjjDJJ8vX37+M
v7bg18Nhy4qhI2jWGM795T0MIoy1YQDVKmNMvmnqyiHG59zoC/abPNS2f//bhPnX5rSiyLbKf0Kn
P62QHvTnw48MLsTjWtP/ELQFKogLQ6C9gs4hsaUDOKyk2rZApPWQAPiDTji/KXISnBaaycdZcNwN
2c/H8TlCoxmVyZGQovOoiWZjZmPlGAJKgpLNMpPpivS4pP0oA/ZVrRAHsZLxEfIFDqfVppkA0aE4
PaA87Y6wV57kfpL8gsA5L01Sa9sRJXsPp50mWm4c4wqtqdTe0P93x6FGuBhBcBWtZZ6K9IzXNz+W
tFKr+xxn3sPYMcMoVMtprSigeWE/df2o7RA1X/WYdTbP7C1iP9RVcR7THjPaXUOonNMGw1dfl5Ov
tHcJ5961Hrv9GCnhOUgSsVeKcT9PU0FRggqsNaP7LpEKXhddbhEFqS9RmlXLiClR0c/NjFQ+W/Ne
9cljxphtRzKKvSxTa/Dj7Z4b/3KTa7jS0jq195lMmT1Oo6uL+DySRuxom16aomPbBARVMc4nvz50
LbbWu8kIH9KhfMg0cI1atNe1+mVhbkrXSH8OSB+2wam9VAOdNmM0QujkQCTmELkOnHL2XiQ+uQtu
+U3a1+lBJsborJnzsVNtvDEhYH26+cVFn6qrZOXxHg5Y69vAyScLV1QtFctBNbvHyZACtP3BTUBC
sivmTvYbHVexOug4cexVIybDumyfRTX3T1VP8kWkMN6o7Pm+M0GXRuR0wd1FImZ1zQO2JvlmGirl
CP0T9+Kc4KAVbL9bOwB2hpVMlZn46SacUw2S3VaJJXTYxAbvJRjHOdHB/H79KwA84tMBkDamVQ7e
iPpgIAR+N6wwDhppza02Sj80IqRmYdW+rCqAtPDob2QSr8EMlPbm7y86xf7LSrNec5atCLoflqJr
30viL4OssjCVHBRouNVi5sEZ2n+lI02SmN55gJqgG9pRxZ7vNuZLXNGUlPMyuFkzBkbi3/olHx8Q
/RwwfMbX4IF4Q1QjZLyEPJWNTJ4U6kOnfpDbFq2WhXgPyIRM8l91toqZ0Yvl/v3fI9Y14tcBl6II
WaaVYhiGhqPbov/z62BOlmcNaiDwqwGw0k5D4n+W7sx5TT6t18lzi4tUifWDRDVVWMNphIa8l+wg
cMoq9f/+xWj/+mIUQRtT6Izr+M9YF7xfDm7Wllkspnqdt7JnYyZVMjuz8sOMI/sy5yrc0pROsrI+
4VMgDs+QhdNJek/sZwmhCbM2ca0ir3yL+K8z6MY1i5HrerROUdKL90olZwfuqX1l5raVJmLHRoak
5UAc7pKQLh432nGU+vk8wIG6b8ZaOnU5svJmHfi06QRHTshfpooWq1fH4FkJc82RighYZBXAW67a
n2gfm6tmcQj//vAI9V9PPt6udcKraYpiq399szifJwuIILc5QX55IiO0RoJykjoJIMXqsOkCLXQJ
cpEfG0t/jycr/SS3b1da5ch9oWP43enmBWbofFioG7J8iPdVXWQXzcDvJhJLeYhn8xnHZHHTrOyj
yipyVw2W+xAQZJEa5Gl20LxlpPB3dcBvtHRsV5kQ870VXOGpdfNnperGRRpH87bJihFZDm2c9SOw
Mq+6na89EEMQ3Wuw/qxH1YgR8YpQvTA7J6Cph1+jqJ3syCEp3qPFRGBHbPV9Nk4Y4qF9KbR4ORcb
61WNADNp6vK5qmmSMd8sihnfTmN+QXpkIB1H/FQp5nyKy5FIP5lM6rqxNK82+opLbdY2i9zXO3lE
FM0cuSKbENVojobKWbueLsLnLyQMG9mSTCi9ilK4ccqg1R4JAkOTSEyynRFQlrLxsUe7ehMkGk59
d60yLPlhBTN0seeDXbTN2aji5ixxf5SCXBzsRqvPpNErO2ZxIFdoq3u1JLtdzeiqMmH6MC9wv5lO
zDNtZ0GMiwxGUR4xuN9imDbu7SWpCfDooQaxOtdM0kerFg84noBcZrmkE4jWGHdoG2iJWjQj9a4n
CrlN7sAmNvcB3gdvsLBUluMMqcZSQaYAlowjiMgyQ7WzolnWraKxhgP8eoQVJJtKezTVriUhhn+h
sDcPf3+KU3H/ZT2Cm6TSNWbmTnwHZfd6CfyyBPCrZimcSbsRNQTcs1qfDXl9mPXZks82EysZgM85
as4h4wpxRg7AoxoQuDElPhfNueTD5lwT80COMAHt5645D815js4yeaj8Wejb1ZMWkfV76vtTop3G
fn3M/DtbHxmG6/kIuW6Zj5Z5xN/++wO8lECEqPo8SKjNvh+QoZLgwEMTB9TvS3fo8bV+PxThiZNC
UIPwCALh0eeeHeylYN/QsB33ZbWvzD2kwYLWQuzJMRQfxEaeMXmLvj7G6DBVh6E6KNNB/n7YtW/q
B5Nnxtk0Zi2/JyRl8Rlkxd+PpD/ySKcDHdKQheE4hKcuPBkYDKtTE5606vR/CDuvHbmRLYt+EQHa
IPmahkyf5VRV0guhlqH3LoJfP4vZM5g7uoPbwAFRpW5JJSZNxDl7r90sl+pRnscA9iK8i/0oWV5N
D6PxlRrKa1de2/naQDhi+15e83nPwjafr+l8LcprJq4JzuiZAeLVm64axDbn6qW+eXhMW3v03Ze6
mN8864KGo2HGPV5iez0O4wVuKknElLGy3DB9QV0i6/bMggTPNIHJU8Mqci28vBQOWoa9pBRN5Smf
TjGhI4+yjOM8HNVwHIr1SETuwik3DtGwFlhsDyFeFEpEtEAvGywXoVWENuLnJfSXsCSPA8gQQbbt
WumPaoLjfqDm5jgkR0Mex4bn5LGjte0cG44tETKnaTkNy6lkArqcMshFj9LyM+y6eDwX1pn2S2ad
+/jiwBGJmWauVdNiXi5wnFzv4jwqhapSwj+7UCOnXYX6Xz1nnVPuEhdT2QDSzaT/p1e+xUb3/7zy
11vMtZnACN+yMLn8cYvZC5FnnQepri3p/9WEs71WJeTLRDbu2SQC4AbKod33BHUdyEqbQt+kLTSS
D77RNWHf+wIdPaM99LGWqvuLpAsrMEndK4bi4PCnOBgNzHSCnyroHcGwIMGCOtQxuSKtgeDb96yz
g2uUkbGMtkkFNMlHfNzkOHz8JaaDp9XNQeelvBOllrwvLsy0Ysjqf9jAWu6fG0fOBaIkw2Q153vu
Y1r1r48biee+xagBOXTa/V0KkT9D/RVUvmk+Y0JAIFnLvdaxo9jHOI6jtchf8B+VqGDugkwFHn1Z
OwBP52owoNeKyjCu1oLVk1ZhNYbNo5QRdmOoswd5FO5kCX3YD4UBejb0jDB6VOeHDpAfM8QC7aLL
N/GywbUIeQFq7IjCZAqzR8U1aS5hWocZtnwREIPTimBZUEAHBgnUw1oL8PFHtXGQkZtHcq4A0LdP
9X1N9uSj1jgdbzdZaxFUT6AG5bBR1mFT7RzSy4q98Timck/Fj6oRxfl7pHFTRjswGOZANIHdBE0W
vKEmASpnIUg2A8MPVM5kPJzzcMxD2YXTo4YupLounNVaI+yTx7FVoeGEWQeHKyxVKIEhqvWL9H8q
RsPKuEuGVrsWM2F2GUsbztlaYxaiV6QGL/BHokQDoLfOSDAo/IwAKTFlJAEieAr0PN6olfA+7gEw
UNkHe7nBR+G/Vqd28QDCYR0z9MgviK8w1lrEWmvmcrkn3ior98QaJWrPkpCaor181NAFMcmgXSC7
wEeajNvHDhJnrUgL4hhvWLhitOMw42J5VAuGGI/YGI6P6qrQMcJ5DF0jVGPoG6GkiWqEC5eBGdpj
CL/ae5QyNxob+Cqk/EdpVRjxV3CFPKoizmAJUGIqlrJ9cMviYC4D9GcZmKA4aDCMiz1wvZyrZFwr
fdRM5AAqinSveYQ77ghQWjOU6Ku2OwmaW18LfBHVARB7VMJV0u1Ta6/N9KX2hb8na5RCVEHME4Vu
RDMDeuO+GZg+4/4AIZnkIvGDieuESwKUG9cGV4u3pwmdEzC5GewNT8q6wyEdduq/q1EhVXEFQaLm
8uHCUWslj9II4m3hrJKItpbeEkQVYmRAaUwNXCxeQPGkZWSDtA4NHqutqg7MEWfCWnoSNDyf3D1m
5srdx80eGVvEZZKt1TPMsNbS+rVqtfvPq6J/W/evTynm7Wv7ksm6EH9s0jJVSg37xwoD5tW/Mjaa
hFmB1KW2zeEgD21+efxyii/1768MC5U6u8/mZTFx0nmYOk1njt/bvo2uE2lSLBGX6tN2c9bsIvU3
paMxqdVc5+yzdzpKPmrFvDTuCvWCHe68yDi50Q6QL04yxidyL4liq059nLj7sR/AYQvtq5fDvR1B
JrxahTqN9vL2n8+EsYoO/nx5uYAYTd8ESkDL4Y9TQYsiJg3PZQpgQtLBrM8r1ormEKkCxkK+e/yS
SdJR3J6p3D4lyXkC7WGfvHKtqDylJkavoz8wKzmKYi3XP1TjIV4VQwc0Nb6zluscBHPfhpyeYyOO
dDuOyJz1R3kLIrLT4p3s5TQXZ2osztOII28tP76QvOLGl7pdCy1M2V56f62iuhLNnRE/T+5GE8QS
ktUV0TyVF7f0UfGq87xF+Q1sckLGhbv6TqVJ3CV7RgzDZ605R+QWJGsV9gnCBGGjbnnykTuYx5Fx
PMYE4v0ALwNA41/oH1BhUvWIEmKtTB08Zy3BPy85anKtWhzh/ZXiWHa479aSxdlZcKCfZ+i849lg
cTOeF2utpr1Q5NjYy4UYwQz43aWsrp1/oRJ5pdIKP/I1dq//cBXYf3ZauSFo99LDd7kC6F+sV8m/
7BLYns5RU9irIUXDQQ2Vg0VKad/pwGq7qW6sV0ks5xaTcvHJEuhdgHhdSKh/isy5eKmL5tmKO/VZ
mA1uOKI38aJqGHklHBVkhi7DP6b8kCHfmBsMb73Go8vqh5tYGJMjkw6kzXUCD6r+8NoiyEb719Cl
77Xw47fWqLtj5JPoYUSwfvv0V11O01+VMADpoYVcxYSEpxMS0Mat8VeOks+xeagNs9k+NWB3tsvU
aSxd2Qmmmqx2uWN3b9ymgnX3/F7TrIvchhRYE++TGvHxuKSQMjO2BqjVVbNNQRx8xwF+S6z3JIFe
Py5reHcRP2MqcEN2bgRaIsF7UqU20ytNP/Kqc689F8sa7tihlT1UJCWc1ULc+2TO+nuXmCfhs/7D
FUIvE50erttEfDO1yDnGykJ9OgG4SnT59DhkLUzFZmHZ5NmR/ipgEN/HrjonSumvfWt8cH7mk5rK
iA6Ac5zLHkwmW1oplH6qm955KoUHt51H17FIuxiH4VieLHBBG3o33Wv3G/4YchW7NJ4eB03F4E1o
AbToyiIYJvpg2x+NAMtu2Z/1EDUnwON4I/Q4/aZq/UNvyuI2JPKu4qbhkTrreHU7D0AmMB4d7Iq3
MgjiyEdakLfD3k8izLC8Jc2+vsMNrG5lJOqrG6ELwM8iPm3b+GVoVvVDYh6CJhvj03Cuvpfp/9D2
/392yDTJHItGpOPQBfpzhzy4kyZKh2huJ1bmM4jC+RCBbd97SOI+sb3+IBwGu4yWgUXCGfaasXgs
8rzeK7PRriMLTRIt4yerfKaM8rm23Gk/Obp9/t/DsH4rE6hJGPnNEIrUa0Ha1Dew6WJbA965DDOk
N0/rfs2Nd42dLz5x0urdLd6z+CN5VDt8WOLDeBSYfycPy/ozrz/17KvKvlrG5yS/Do/q5FfeZgUP
SZIebi6AkVcQ6E//8NDQ/32tzzLfZsBmO5aNsu2Ph8YMbJuUVbQvk67dIXtNgdIXEU6OMX/15LjV
AJqEUT4RjtDJ4mpUcMhtYzqN2VPXeLdO77SvCWiyfVoLxavDoOmmEAsnafKX5fXxE21h5sJ6q9/7
EXWYUTXNodMzGTJGvDD6k18dpL4bl//W4FUJE9cgGBX/ykvs4tiEiM+Kg51rZpbDSfnOL2DqxXYR
y9nW4gjZRn+zBVzumOiMPXARC4p4abx0ZfS6DJn1MZrqgFNU/2F4f0FG9c+9t6hLux6GulWXshBu
4KdmiQ+ZZE6Vp19cz0q+kHs8pAQCFYNtfiembStkV939EWRNNTr6dhKjvC6OmK96KsuL6mlYmZAB
80W+9biDQyfn1UhQBrM9jDxPBvchKh7ELhVzr82cI0KB6vqjtutv0zA0nEBmMcrHdOqMfR92xaS+
oUZrtqM2li2RgYi12GM+AAEinetg1mL9IPegbjoyS1iDPA7CIEEyn+n5/9Ol8uciw0dbyBSRFYbL
aE3/Y5DHHz42M6Qj+nKkJahIe7en+Xey2GhdKhMpHP4JbUEF4cNza3DH/0On1/yzEW4zXGCtx4/A
xcq7br2U/+X9Fudp3BsamHorJTJTj53T4LbIEYY+onttIhNxlsOSNSxLieswPXdG2M8eeSGdcDfD
ep9aIuxqwTRm/ArRAxfFB71hltlz/APHekkWsWpemEcc/vOp+7flGT80jySX5ZmDfPRxD/7LD55I
+KVGvVqGl3zcdmK5VynoxtHTEdVPFmksibpi6y3+4Yx55h8fmWkCK2Z8jwWKcBjD/uPmBorSq1bj
r8oc5y1pk0OPo+OS5H5zqOM2X8EiTzIHyGg0DlHavAf2pt/718U3f806/J96rCY2sM4FLjcc+QQ1
vCrJc9WF01gb9NXdqbPj14Uc1g/LG1/gvenPDhP75zLtn8xMwsTWRXXQSZoSc7Sc0nRAKJfTxLGn
CM+8w6aKhbx6eRxw4gVeV/Z3t2gxXzTD2fEmGnJj1aDL9gie6HHxaMtPSyFDmtKiepmAe+2qcoiD
Xn3tR7PjhgXhCioLBegKcO5rLIx52ryrjLTCuSm3EES8Yyu1+Wx05nz2M+/dzZhKkcTWHyvPoK8n
7DKw55IuNi8QEBKFsyvUDLVU0sWM4whfkBrHbxOsal0n9SeyKgvLjke24Prr3MCHlDCWL3EpmlMy
TOM/3Yx/rvX4ZLG28dj2eWrTEF4/+X+5pPKJ1MrV+YYdz8IbVRPOPApCTuDkFAtwiCiZqxe4ANWm
d2PzqVM6zNw5siGR4N/snBAjJ0J8lSKx803z9T9f8AhH/rzm+dl00+dJ4eji/5nKkDbI6sBlKjNj
18An5l0qzSxOFSFFhJ2j7DQWVEazVUZhZuablACdjyGrUtqzUA3c/hBXtXV6HDqyoU8V68pdq6t7
vpJWCXOJzhl2DpZ0L05fk1gEOuqLazK6SbFBXJYiLq+iKALotYS8ewzUfehFX8xcyLAk8RPQtxrx
2KUmnJQyNtt35ZJWGtd0jBQwzGjwsVf7qRPYKzX1wUlsIfpGQ3eOzBrwMZQG+2yW3S5LsJQ+vnsc
Opw2NFWY/PKkhwASeyj6m0J/ixJm+3DKIhyiBIe2C5ThFE8a6cWivIyRO7B+xahU4VaITTmeeK2C
Yq8Yh4yi+tDy9tugpIACzepsNNzpkuisIaQzWc8mU/ct6Y/+RyW9H6mbyp8pWa6i0KyPxHIk0e4G
QBRTWh9iGYB5rw9NZfbPHb71vT+3ajuvuR+Vi6OATR4uk8Ftlpc241rPfRJdYOWJs9DM7JS29U/H
oPGg1UB+bdwHuyKBxNlE/IaxL43QIKooEGXT7pMWx7MOoSBTntxF2eDcVWOHkH7188RCHEouX+n1
h56M5M/TPg1qr7VD27Q0zsbosTkbeONaIGGGjpXE5MClhRaXvELvY6xxNOIKpz7hkke4MdPR93qa
loVlQn5IU7r18LRzliWMoMrfU41NYyXeIg4yT1pN7qUc3PysK2sJ5mIxD26etde+mUl4n10wyaWR
nI1qONsAr4gsJNQylyTW1BoJ9qY/feSN/UOLxudaa94Tv6z3Y9mx0yETazvDPsduXJjnx1eNjfEZ
6+Lwod38SMZ3PoJ5r8UeH8PQfySZdC6KSScsr9Z8YZMXwMWjS1yn914N1TmDK6EIAjr3WmdJ5L9y
uFplPYda1f1aPHe4zj04w76CJxHbHswk3moQXPOltX6mcfstPgPmmOiUSV7YK2MUWosZploJZJP8
TrTgqe7JJ8ajyEJA4xLzhdTrFeFAdWf8SHSkerZ6Vf/lRrWJqWrpWNvpySVx+2X3+A+meCLQMJCJ
sJ6NjiwWbaiBARIOvo9LGFnd0atmfyfJsr9rdewHRUSLxJ9Is4yMND0VVSp3ZLeqoHUK9xB3bObY
NBmvmC5hm7S4Mw1wInsWb3o4l9BFNIKxOQEFykfVVUZYgA+lp1hFO9uZna3dqfiuoQoZ1LT8WuIC
dtEcvUWTrp9JvCXPZqSFLepm5Bbw5vtg3dChGbfHNwUEPEDoKWgZx3BvMI3ZlCXZZVmJ/TPT9Vsu
u5Wg6rvb3iYW1DNLnf58o866BgN+xIHdYww8lA0QviQi1WnqEvADwDWPmkmk0Ews0KFJekD2ku6G
NP2Y7HauTDtzEbWbw3MVW/khIZSMR/Z40Jt2Jfsjc7XKqg1gK2SbWRjFb3VAGuHtpQMiqSlxg8kc
xe0EckmPQycFo9LQ0v9KD0/LL3llfpmG0jqTKPzfhwKT1GYoxn6n68WdkG7nxcqq4W5b1XvsTeV3
wfNloxVModwejGOXWS3raG4539MYcjk1PvSmRnK04UHbNmQPtJGJka/AzZfX7jc9hcROD1AFA3nl
2JecO9CYatvGU3UtRIlIH57pVZis6F2iz+lL9M65SXjLm1A2dHc8Sbc9J62VHrzc/f34DBoHWZPP
Z0yqXonwNioPOXoH6XqfeqOpbdxBq5Gz+dsjwYbJ05poYr5PjF9Pcj0MBR2+vBizjT7H/iGtSOxr
ZYKnYnbtW5GXPxV7g5vn5Rl8LIIMGj6FI02OGXmOK188BdvRquT77BM17AKUZPLW9J8+r+RUeTQI
kQJIeLkfXlW/Fj3SWDhAH1bGx2zpg3bMk10cT8v20U4AznlDSafuveOmjOrl09Brzltsxbe4UdFu
6o32C1i/k+8lTCZ63QQM0RGTsR6wFMLCaT70aDI/oqW7opfYa5qxnEsaQmGtiyXIJ/uHTT7ed70e
7y5v5PsjvQdiF0wZQdDP4E+XtMha+rm12JP+PV8sJmCm1+TPvAtWsimYNNJGQtcvUTADWq0FPYK8
MWgapgIRWo88uza6V5s5dKbl0bOwcOgo5HYBbcjmzGuDEWbRO8GChRxWbEL2GbtaJRIm1l6yIw1v
HQlq7K/Q/4RdU/yqgM0Tj06UAe7WXVTAHB3n/MPUWkIPhCyyS6wUaBoJRTZdfljpZH2mpBYY/lgH
TqfDA2md5Jl8cahRSQPBmHNHzGEWHcbOw8dgxvGhdJiQD2oUDELEig7Mzl7Zouf2cSs8Nr1p7p1Y
dc1Ht3J5QDURoDov/R45ajiZnqheqmy4613m3kwgOPtJKjKbi2kIBqfltdS8k2wMaENrn+ECDYfK
VxqYZs0jo1XuwcCMsNxmydPBF2FtpNZzIbRj0SvUol3SbrVoQO7atq9qfU0LRztnkp6CC4XVGr6Y
adsgLKEZLrhf4CP2ZzV2/XWNJEfmqII+XUc+OEsvCBSJEOpd/WZHHrI4IucnBUdyscto77R0sIvK
C9q2IDyuxFYw1Im/wfI6Pg216580qzH4JODmd3b3bjXfU8BCUOMYYWi1L5711G83gqjrcdDQK5Ah
dkm7xbslDg40yX35V8eWVsQ9j8p5mREiVai94B1+EZHxRB8n3lrFnAWFSjPOSCM3hQBWqcCXXbxo
eEshZ19y9iA4NhyGCkafLztZpozE6fI0NkwoF8aRFP180pM5O4tewVbt20sMDPVp6mzt3tvPXIPm
p7KThuxw1hNr2p5vKe1uNy8uFvCG5JRQmAu+grHaN2O5Mxfd29ZVUn5DVXIEZT/tTOykcDGX5gRR
mE3cwo6+BzHQjey49EVl9zoDXUJYintNjFi+ut58bT3BnqFuCjLCQSDpnUPgZ0qTA2nVshEeKby2
4hPSTS87AM6Q17L6OatiUw+lhg9h1LOtbiwCC/+g8apzU0bvtbwPWk6rzwbB5PSFYieAwMVJ6Oeh
T5IfAia220DHyeVtYYjlReNpNjTSsrWeVB/s33Jj+eKXaAwyGmqfy6F7+d+glMdXbk8k38ADKvOY
5gH71w+NPn6JE1FdaptMkLpEbEBM68/ckBFLJ8QiuYfNaSLTKoUSebOG6atwkJG2toY/hMSkcHYt
rAnrwdMYG6QFMOUsN++t/NaRVXlLqsy/Z2PyQ5qMbd0ZDGUqjMOQOET3cl1tm2a8wWHrCSiI4+cc
FQ06iPEvrST5yum135GdqydCTH4adqXtSi3tTtAfusNIy2Lrd5AIyGoo3/Sua6ONr0+XthEgtOQo
0EF45cVLY/uqGfgUEukv+MQ0takRml8HrRxxk6utT2B5Vdfi4i5V9lzq5i7rfnlGAoEdvVLJyy6O
n5AG16E+CS3k9WudMY2DLpyqb4nBNlxDM7cKo0iDQoIAp9GLD66dN7tszp+U1vHzmPl4dZdheJmM
ePM4mfOciJPjak8EgcV33mfZxppB5flO+SOhLZKlS72XpeLmxVH+NHbSgfYkrspiKWXZxqdHbP1e
DvTyQDNYQQabed5o1ljikkMTlaJbfpJ1ZqKc1SEK/VwATgeVv8oCRjwc+VBCLGqW5Ot47uJsuSUt
DN5F1hPta06D+9uEsXgHYFBjqlokXCXAzRbxoIZQ9UFYg3iB5CUOJqZTe3FuRs+4NYZIl5l4Ldn9
8i5xE/E9m1js9tuIXvjXtDb0ndXMpEcVUAzrWHRPj0OBajsyyuFi97V/FghtekKj7o1t1/fpqJH6
FbBLex3Bzr07y5EEu3Y/tyxlWoepBj3qNQeCr8juyiH9unK/qJJ5ecH4AS7G34ekzc7ZkAz3dsI8
rzfZuO8MoQWrdmRfTE+NpKmPiQoktRTf097NP/35fYkrK8GlVzNDpoUwAgLYS9uKTjHguUPr8xeO
Ak0u2MXqp2Xju2/jL107qZ1ZteNzmlUkr/ftRMLJ4u9dg05DNpBG0EqjYG9SISdp9TKQvfGarz2Y
Rbe/kiOT7wbbI51iRZf6FV0zk7dDm0mLIVw27BlDTu8sxL9pNpvBXbfgsSoVafKD1PPw8e3saFCA
nMi5DVPrnes6fotdkpQBF5BK1po4pkRHrlRRfPfrBuRc2X1pVgJazBZvoxom/PXfkQ551Z/SMn7J
zLm/+64o7ur+SKl8hFaqpPzlZqMHQLn9URbp7z6J2KfkdEgn3x2368J/15oexkZkV/ANfYxvOutD
m/Eld7XJQka37r4NvzZr2K+yf/N3eZpYLzO9kN3SVM6bYWrfGZkxbiJYh+ivIozcEpghep7dYwnl
DclPM8mqg1sCRoqVDcZzKf1X6CbbeWm695ZE7ic+2LtrmN07/ITp2ko2hI//iCrcdzNrF0tH/7BV
+1q0Iv0guOqg5RlWWZrWpz73MSEqmW+EcKaboybksn3yY+pz/TYXMZvkrKRj4ZuXbtGMO9L7BE3d
QFLzCBDeIiVls6Qzbc+G0PNNtiD9yIsTf2V3acj4fusqweO/g4/4dxpksvQH2DnlNkLTek4tFe/T
Us8/h15tfDt5GeBrXVDNJgffle7P1kmzfV5DYUrH7M2eFQa3pUqDvvK0bVY67tNkTd6TU1fZSTT8
/5qatM1Ude3dJnVm8iZ3C3giOrpcV1et/Z1lBJSJDGaBPzjP0YRptNYzNmhJbp0eh35NdnLJ65lr
L3peCA6q1t+DG+jEJ/yZYEM4LJIGgDNBt96MGMtmuoqbTE0tHp6W1ZMDwGGmXfhQv9NmaUDfZvmF
mQFPe42+BeO53ZLRt8sbwgB80I+vcTJOr10pt0U+HisE6+8mnflt18XW1nBMFBsjBIYWnK/vdP1H
AzXtAstQJydrP82d8wt6jpeP6S9kqAyh40K8aguipyrO2dGDlfT14dzWpXFQefksm+gX6G3tPtlO
+aJiGpelDIwcqJA/4j8S9vDMI58oRZvr9XmoZtKMRv5gNcGNVExnz/p68KyZTc3ki6OIZbYxzaj/
rGKDRYH3DTVycpdZkYU9vMU9IoR+O41ud5q1RQYeGQfPemG8zGO6fJQDoLWla5dLrNcsaoRehJ0D
10VEnbj3CSFXbA3JANDUF2Pp7HDCT0B8r5XyBhmJZvHB5AHriBWrHN8n4cFLwRexxk6m4VUzoytE
/jXbk4PMm4qlYGF/MVpXfXrceDQ4lupJVmwo6tZU39Is++k0Fcs+cqZ8oBxEEGrdtUiri6Ev0ald
6Y+tXv/WQTqHjPqzuavRogztdSCXjQbftG0I+AzdyHHOYoLm3qTqZ0k7iuw/fX6OtJRdSYFOIetG
1BrGeBOuNt5oTCw7ByDUFRA9m9d4kG/Kr1+0yX7r1Gw/gWsY33q0JGapLR/tmuhed812WSkjvNWz
Szbo7EGqkSta3tJ+0s9lwhuZ9dg3EHPuxdEAlaee/pUzYLz6JWHIPkrRgRvZXlMiksZNGKuTR1bp
aBx91LBYcN7tuTt3NJJ/52tDPvE8ArjNL1L+pNP5F+pAERraEhsbZ41JxHpBfoR/5Vz5bLdojM0V
izF08F2YuW0eZCj9Qt3Rhl3OE+DUEub32aQIhgY/eksUiUWyvmWMm66x9b2f2/JHpGwYffqCt9t4
zsnaesVACDxAh2yNEs+Kpji0VstLh6FuY47ItOeycu997LtAiqA/e2yP1wu64/b/HByC5vuoZ5vk
oOEQM0aENv+uG1kP0B5dEby7nPvh2zDWzhcZ50HSEnKsgSRNOLHkwNDExFr21hSz+5RhFNxqgnPi
rpHe+KWmDQ22YQ/4hpQHSPD7IitQphICB4nPoyPZ8nqrMSiu38Gw+tFXzMlXM+ReOYv3kfC/klCC
Ds2dbXgA4KagJ2jGlQRT+cEfleM99vSFHM026oMkpftkd7QN0PWkO/oKRsjZdV4lGdPnjlS5zQiG
C0uiraMd0pZjJObs0kfIEBZDYngdNo7qyh9i0rStUdkOltjiM4E1hCe9H9l9tna5VR0NlbZyxysQ
3+kKmaU+paM6pNMIyCNZhm3dq24/YwXBMF8jJbOc+LievYZsM1olnMJBed81TeZvoHCHj8i1n4c6
o4v7uFHWQzooXgUx5lvWMFuSOOpfpge+1+rq8osJ4zFI7OSHj5XhUJlLfZCz96MEAQYgdPQ+vbYW
G0/T8pPbW/3GE+kNlJEBlWfNh7QrQBR5ztNf2tjp2h48Iq+H66gVYB6AYfLG3XfwK0nqufU6mg2c
dPZZ5y/0snm+OYw49hiI/1YZgNmJMWunxZWsiaBwFetFVHTN9OEa+AcYJg3nx1dkwWfnsdwbPM25
gCxzI8spJ+JJ055nso2urUpumuWywpWdxgpRGDs2+O0Vpmd3ob0RlJVhvQ9l9+bpqf4iZEpW7wKj
khu13AtarWhOWcGaOp++YSQgIRm74MlYnnRHOW8uyta8AgAMjSl+5QN8NyZbf58i1oYp5Cu/dn5W
XW6zwk6s21L4ZID6Ee41r363JAOZIS7G9QXbb7U2j871pCPf8H6ypNPeHOyLQez11anOKp5eLspF
5kRIMNgrckW4OMTkeM9Nck0BgSrQDR0hn5/wN72gExaX2Oz0H0QmDz4bZEjWV4vx5HOrx8NT2hFv
4+basx/Hf5F5RjxToqJ7NdrvJRl7Jz2jH7ZpFB6jPvOv+pqaZcNV3lq+G4WDSpI3P8MSEvPPSUh+
Pqpl5Jfm6UMzx/cpzXSSRNPpLc1zdLITNHyewJ+du0Jvo1R/KwqBbXds5fnxrZGisO3Ac4bA8Z8T
M9WvDlPSoItRMPL43KZrX/ZxKOwI/qsl9nwwBB2rviR8J8ajX3A1HLzFVixYu28FHbPQrov4SxzR
+SFRhdd4y6i+dnp2KmvP2e9dBrMTW/G4np4Q4VQXBnAskIH4HJjh10Hk+YceVuXLTBADdjt7D28s
/7pMEzM4ZTBEtvNTnk5zmGRFuiVmxHuKdeDKJMDVQWb78ZWfIyTFDLv+Upcvs4uzI9d0/1AMNKEY
7OzjqWnPA2uUCEmhWWT1pbdZfiAaMEMGsOqppye6MQ31lse5+crqZu+wFF1mu7sUnWpCdyV4KlvL
XlooppeeB781L0fhZjBa0jG/SMf8LHt3uOQzwWBq/vb4xm/nj0VOh2X6nywHzYZuyzy9PTGaAmiV
Fl/txH6P8upphD/SaPX4bEiaoFLtm8zzvkRlQlbHDLe2Ex3wAGGb0yHzSbHmlcEEV9P8U6H69BCx
hqkrUb7Hs2VtzQYy78wa4ToL7bOCgJrWVvozTpa7kv03x0osGMnOb1CJJO4yWduiiY/eLe+3R1wg
7GY5EuomMF0aiKMQBtviBZ+kwejIlCch0UMMY7scW9sFYrSm8rIXIq5hAvbu1198ry5e9EXvXpeO
KLtqXNogB5r6que2joeudhm7Ec88z9PlkUaTmmxl4vWQ8utx7KUhWanGsQfaEs4yyzfO6m3yapqq
wn3JRdYjqyLWTxJShODaQoK25jWpoYkPw0BKjVTdcoY/6NNIAZE6cOJZyGAFc7uBoWTdn5KFRjSB
Cxu2FPXHsqAvTy0ulHHNqx9WcmkHtepQNfiDGtKDWU+wDO5OkWDH1ZdFgdPg25QtJbGJ7rfWFsmr
sy4YyHJiyTqa+Ql2mr8rG3qILWCz0+PgDHmxG1qwDo/fMUVcjDUpTnJlO/Dqz8sasgbZxjtePJ+t
gYZ4kAVbvMIneideV9v5Bz3F4uYS58HJBhtJTnd9G2vXvGru321sgrYOmiisa2QN2jP6RrgVbYbo
kllbti3JU2D/j7SxcpvnNLeOjIWWvzSg6BtCD8Qd6V56ITjbxGqhmGUkg/w7sgYf7gNSZwXuf7F0
Xk2NK2kY/kWqUivrVnIOGEzmRgUMKLRyaIVffx6zW7XLDmfOzhhb3f31G4cfUHu6eceaijWJNNou
y/0wtCt9trKz0NzsmGjzvdmJZT0MurPTCoQig36OujFlwrnlCZN2t9NLxqMM7989rP9yagocWQk6
9SIia6CLxHCfeMXuj4FWU5qRLA9i3riPZqH0bUtl9mnhXnzSYgKnhYFOxqoqdsCbdErOjEEt6Ta+
NJ4KTbifvuMeo87jua6HFdNZ815QyNyXrMqWB+PQG0Sx7hhqe8L1XfS37uyvqQFuws4bY3D+ljlX
m04OACQ9L2lxqFXdwS2QKjKJmjSYclnCDiz90kvueRoFjqtuEPfYx9ONpvfRTkn7GdGc+Zr4DXDy
3HgH3qMfrCs7cxLWJdbr3WDbb1bWjTujwvvOSmDb1OeaEoxScYhXFcU56qxn1RAUs/v4d3R43L2p
bbBXgrvUwSwN4D7q0oG6S3+XTRG1JUCwd7MliI3ph/3fd1FrvGZs9ad4tEDimli+/e9Xs/NECLVx
73uYnOe+l9sldqOrNyJpT3wCR8w6+TdQhii8fjrAypQrGJvynj2b2NAZ3tvsyu1w46hQeI7CLfC4
8lkNaaT2rjfQsNGXL0KYycmXtINrLtRjU5iw+S6+ZKuH6fMz1oSU3bozpViPIPhAUfVXO8zjwY6s
6p5C+j94k4y56pT0Fow3rQaRb75IYdq7zsA82PC+LuXJHX3nTk2VfqF1Ub/U0iXDyk4PbsZKHPpS
P+Z5aoet1POX3G70YMnS6N0YUyzW6cw0vHT4vGhpnvgxN3Q1oDqyhjLIlLiS62nc5+SAPmf1lZnI
Xtd1ghDDzNI7Rvp+241THvx9S6uxt+t1z9qKeRGPbE+/U4mPwxcJuS+ehetmyNR7xKc1R/ny1aDM
o6RVlncmHQOhFaHJXAyh7YlN50o52OV9xOlA0KeR3HVxf2kHpe7GrIFBc/p7151xJPS0ZMjKoJBq
MqLVGEfm6e8LnbY0Iuhxi6uh+ZTTEO2m2uTiyo1pqyaRvdKZRapAChD4920zyZ1fAgtp6rFPZfHt
6eJ19PUxlLE7h95tHE+bpf8Y65JBq5V7lXnFvRtN75Dv0aFoqpICWnF0lm5+6IlhfrAAYmuHwd33
u7spR4qR526xzZEsrdgke5SMWBH825e0QBgctVqP1mOJzn19djJoXkrj0Z67fPf3pW6ZfNuMBYuc
7d4Hnsl1Sbdbosa7KHfXlnBJSaNsYkMmdbPuG2Fc53wxw8jlrliVviL4SRcfelw9N4s/XIQRfTtl
gZ4evcdKUOdtkNX7ZEn3FOl9c/n7bqhJpVUUAYaj5c2HxUCC2RvkOzmWiYP3Fv5tLbODkp8vedy/
keubHNSY4pQ15mUbuwlGeLvr0OAUA3Fh/TRhtDLSq1UM2TXql+No1kd3LJ77UoHXgqFf1K0oW8vJ
szNhMQ+jzhWBcoyx5bYTNF09P5b+4j0ukKOBxZ17j4zBe4TZM3dEuiOdi+tdRkkP/X+GouIWdYFV
Oj9Lr8ROpZoGu5yzc0lBJ0fb5y9aThAX4hbyj0pvX9GHM5eUBue3GUzONG/+/ervy181JjeVZ0WY
yqa0sduRz8WfF3Pc6lcUnGAeJa6yPkvin0HKR0JknasnrJTt7sbeZbU6UlkB8O7gObh99/fP88il
TVkSFUXjVXlNuGPutJYaG2WX5xhnIY1DpX6dZvfWQmTXT7lL3zEFTTez061ECR32NeJdSQtDnOJk
HK80T7Ge5blsSm0PE8YJo+CxVP3jusVKz26q/bkjG21GL6r02HqQzhLtFg8ggAqhyRjGO6wy41aZ
TR8sdRFfqhRpHz3zirAMDwfmkJ0Nx0kPXb/E8LezdioxbG9qJx/COKpJlSogLTaQYv+ihsw3LfJu
nYp5cwTSh1PpMRooO5s2g9tT53MLdLZuX7qYaF9zwncdtdaG+P5071Rez3sAtiVa2gvoFqpadgb6
SUDmaA7oouYuF9ETOoT6YiJYRsAGijIm01vbe+rw92TBz++LhBc8Jyyz0jFzJDK3X3JdI4pad/1y
k3Umj3dNhS8P6476quhcuJpBZhmf8d+fAlg+bO3H5ljRR/D/LlazIl3v7/vFhxEfLZj2UdfY96x6
fpG99eSRRXOI1QylNffybBvAq50iRaFhOihKZ5vUnh2IjmQ8kmNCV1BSgnHE9ncN5L8c4rVCWxPU
trr6nIgu+Ssa9T6tC4Qgb23cVzTYlxh1sBfDzPasWz8KCpRqDa5JSvLWcnHvJDEo1ICuVfvaTQAJ
J2j5+0nXvgrUFVlBr1qpbIpt3iSEzDyX8Fn9HgkHLesHWgyGm1aFxLKKyg68eq56Q5tzaPu1ypOL
UIix5g8LgLes7X1uaaGnjp63Hp23tOOyT/qDJ8RaykM9+Hf9MuxGkfO59z/8iKvUsu686Bgv+6R/
q8SH2Rv3UIBsOMlagF/OZXz0q3erpKaEOnACU4gda1YubQ/piNJcgkx8Reel3UlKWAT1c0OOsb1E
nwUo3EYvNjZ8mMiZdwLLYhM/VluXGW3h+tHMFRXRTJySEnHwf7W4mC2+OoJ5sU0BC3hB6Q/bTpEJ
Nx9IrhMFblO2Xxq1swUN36QHOtGlmuHfe/9G26MhApTseUmfdfFO7Mmuyw/C30d6FOqFtkUmR9P8
A3d2Fxe6Z32Xn8VMU1x9HgpsKyOFzvPB6z+k2Z98h/ZKPn6O6XWbdd86DTBoAZzrbAwr1yJAb+hX
fv24GDPZ49xVb3nO0NW9XZ9jraBKesEyrzGxFgSM00riDAdXOIGPWn1CI7boc5j0MNs5EPCA6k2v
MTyQmb6IZsPBEaZs/72UR5pdQykCt24xylI8Eb1GwoAJQr3ZcYmnIJN9jx/drOJwSdJ9jlEc1WPY
FgVEHbBmJPH82UCz9VMqSpAPohsl/n+YXE8QXA/OHCwOCZRZlVH4AvLpoLWb8j0KJs13PmCqT3Sg
r0xlkJ6poGoUtWqLxTUkWvkkHzuZEzrcUwIttU9lav7EESJ6Er3EtCkZ5zVz5wwMhLbyno2p2s8k
bheasfYywsIjVtjIkS9/JIsFKdQdyNvGSA2uZVrQ2hiQzP0wf80p0kU/pnsjPoum+xz1bIvo/HnW
YVric7z025xom5Yd35a7Is9E2HCvjFW3J9t616TYRHlHK5wcDmfatPygEnvSPexog3lth2mFvuez
VBws1fSU+7Fxx6exXowvknOhUfiBcEGocbhDq7NKJ+ueQj8MT51c29PGYc0OUrvjfKg2HQd7qVX7
utXW1YxIFVnAaBKySFMIUpaRLKX8waN6CzvF1oiA48jX7vV4Z8/Joa7Eyo/SdeZxQUMHP0fV44Tl
DVMBhe9A+5EMJACdjOlyScIGbZtD5whd3YduykKliDLzK/+AurCY2LEQiR/SydvqEBAgnstLDJcO
vXIsymQJmMB/0yq2eQnmR1lrfB6Y4FLiADRiGhJ/5+pA0/byQB/RwXVuon22SGzzW5jMHU13+4oD
xhrJ1aQbwZ83AuOvlc0vkMakivU3t563yrQD/9Gczzp/Uv64LRvjXqyYDoI0KsIpjsIuJhvRTn6r
LkJ2Zd9PhYuEjqRiagMa0z6jMWwx9A+P4BWxhlk3ZbYXE3hT321i2z3kZvFUL0g+EmSjLC30wni/
iJejI4Ji0mjFPPaaxg7eMsTkHcOGoQXLwsOVW1AwAJwdwWuLTiRkjtEHf3MKlaUT/6gv6mjO7r+c
kgFvep/sz6olyXTJaUxhWRoLe4tyfuNo3qiCAgVNO7IEL1CcYVr/ABahShNbv6nJ+3qdF80KfIw8
Q1t9S/NDKvpalAUdVF/S1MNi1/lHFKgby4g/QDfC2HRuhjrCc2XSbVTWVKt+iCC7wOsoyU54bNMS
qzrQt/JXrtGu67L9wsU17hR17CNSCXcow7wyQHkhXzo0OM2sBZ7RrZOkPJsV6hyNxMio3ZV2uR47
Y2UaxdfIDoT2e4tbNlQmwXy0GiSgOOzFUjRvc8TNjZuCVWcnzW13PjS1Vi/3Md5RkZXPbanuC6R2
LP9TKux7M9FXrVFtNCJFl3IC03LvClf/yS13K7PHWDE7RwlwjUEDlAztyKeTYt4NpvEiZbt1XATR
0wUVotd4v6NOvsAEfdp528mxt0IVlHFyFgwElERyqtElinuLRdQI4jCq8rflFSP3D0o7foyL8bee
yKOvCU62huyLmMNqRcIPsGJpHCjDvC4C4WqSkoXZkoB7izR1g8WK9i0QoGE5lJyZiPx62GjtfXCp
UcJqyC2bQZjgea9Vh/knLgoQmK/mIYvyFydNGafYv0S6FWZ/iGjwzFIAgEJiY8YVDNIWJBraLbfa
N3X6bSXmaWkwwSR3ReyEXjKivM6ffNNd2YPcl7LZZrp2qowIWpru4ljS3dOyP5mSqE70lq6fk7CD
ZN6Qa5CtH+6Ch1nom1rz6GBpP2+VqhW8RbTRI+0Xn9aprtu17cYbe3Ye+lu34zLtcnrsdMtez0l9
13kaKIanH/y+Ccv5n230Kyv6nakT8KhcTAv/LNN+m/b2ZnSbi5P4jzXVqASDXHobnD+i88+7itrA
+4eZJlcFyoU20AtCyRv3WZ9Jf6zuCgfQoyAOgEY1egVOBgYSqsECoiCvtF4g7ZvWg8+i8YdCQQjM
j+Mi3kfL8ggFsi5Naib8fsIkERFuUO7zauAOVBvTzoDj2YqOwJPaWauUgbaAaVuJ+C4BoaQgg5db
hI5P5nFN0o2E3sgIepYpMhykt/VXjx4SJG1tm88N2UyGTSaB3Rs09tFVPup7245ulzoZki95jjM3
NPIvh9v7QGtqXfuH2nhOTUqySatraTRqCvc1Yf4sWUEtJ0o9vJRYaatY37fURcRNsvFtfdN1LT6G
HFpaXZwyvk4oaAa32knNfUAwjEiaUgUGLrsZwxZc2NDjQJPlBy3byJ+17Le1Ig5an4QYQpbkWbfb
oJIgWkl16NU199Jr5w7HWKL9iTnwgmlCYpUQpKb69KwP8aNloWvhPMcyT3pv7v3kGWOIACWjw0qC
YqLZsLJb9Xr9HC92uh7aet53yFVWSzt+jopPeYH/gl9z0ZWRVCCvqVce5sEAzCrDOGFCivo63/Zx
HcyavdIhFxAQUk3rJlDSeC8CyMXk7GLxLZYGI2vzT2IDwPVXXaSWPtC3frOOmi8xaoShJMy4MZBb
zcC+JVHnsuvjkNakgzXyC5Q9//D1PRaotoMRRi+etL2XTPXabGquI/TLJT4vZKYobUyhvS23u0VB
/jotqb+D/ov2ivbiRJB6OuXsXrTJ6sZREOkjK52c6Pg5ass3ffJwoAalUAi3eF4mjQ2qJ8dzNc3I
tCr7kuUusdBVNhHmWNJ21PPp0xOKOh6cnlaAmCpItORx+NIBf900X/+EI4kQTw8+kxBxHjh15g7m
sZjBf1sK8XSbuOVm4OKZGEnIqrXnvA8dj/R8r8O6k7tbfOgWLL8AzpyJATY5J4UY8SoV7dpBb2pU
5ohni/ibpuWftu2XW6Bx1xK5MsxsWekFF8qcxA2batDY6X9r1A1gJAxA1hRnB6i4yaB6TEQ2mmTF
oDu2b07+jAkYldSMqrvgPBoT8u/dUTdDTQ0wrt6rH0sNwSDdT6I9zbXI6Icz6SNl+kLCIdl6Ing4
HT4rm0nvKaBQ1o1uEBlSMM7PvhMmUB30q02ECMiXG5VsLrpYwQi/T6DgW8Txbzl/WX17DUa83NuY
MwN7zH7ShL5vuShCb04Q6lrQldlHCfxCKglp70y6MwZ1fW73pt5e/oi4FJFdvdgCMTIcfvrRmfSI
IGXmBjGKl7mdzwVFT2iwUiYNJ0tWE8Z1lbIkS9sMF63/qtDmR9Y/Zzp6ffoso5guYf4fMMYEVmtH
Ky4OlVN8DvF4beb5RMkwN0OgujT22Lu0m9RBoNlJW+9Ni9pNB3sWgCZc8Az/1oN8Z5vbDTmxWrcX
NUX2EceLCyartq05vk1GPIPZiicXiw+/PXsQVtYzfeNIyIzcDBJhMbppzq6itTViSAotQLtQl+K7
NOKnG14XOEJYmxSydujbf81o18GEAHyfo5hKbfPoifnBKJ/0qV8CPSWeqfK+9Yi7bu7fG1Sg5S75
7y22i1ADYFN9cXAHrDvEbBakXYs3B43BqKueemL3MisyMtVwbRSVRCPdeSQJDHCs52zACpm2LOwa
vKQB5+2zgrZjUrSc+VUjFyDMJ2OCaU3OdlTdJpF8FYkIqATlX6GXP2qOOi7h02/lfNWGoK3cJmu8
Nft/LoHgYG819Ecns+c8hd+F1PmQiJ1RCiDq1U0NEVnCKeCaX3Pugsv2dxmtw9RLFVRtXFwHUnPI
M1YaZZwyPqQVAhAEIn6QWwseC8RZupJ3lVk+QD41QUpBcpzxDNSdE6oJYpGYEyLF5UpJBuWIDaAA
xw+1kVnPHIfPrPrR85pg9gLgoSJOMGjw3kGfEMs5H6rCbo4zhIVnamOoiW4KNZpIZ0EHCSGkLvzB
amSJKfYBipTzDagLF3GbY700zSAzmtfaZ3gzo57Uz6jaRvn8Wdj2M7w57iH1zRwyhctXCxfMrQe3
M4GcX7r+oyeKp1lfTBKDKELQG6Lyczrx7BLrTUMrrGyqT68kdJ/QQ0J/1c6cmSyQfWaBtZiXwUKt
VTy5bbfOH1Ib+11jscWIpGBjfKKR9V2lw4tvPaiOE9Mp3qSM0YcoEgBoBGScIgJutDoEST0jNmHv
rkYw+thRxLNkr00vDloKzg6uTNgk9Hzr6lRu0d2AredS3/6rTBqppoJIfSI1hwRGWC8/bYf7e2Ym
3dqnlDa9VQaDbCG5TKr7IaKAoiovAkCXLnbOEks+EHeYJOPd6Lmrps8JpUHgighAs6ePCW/l6A/n
PvEOkd7sbQ9VgWvd2328FnG+S7Xy1debCsn+SLYbjg+STLPx0+jxwqjqFvZI5/3NXOLYLFuzXy3C
82/IQtAUmG3tZvhIi/RcGpAhrfpglxzXxSCvZURFgmMhUvJvRaHRe0KkGgAZJt7etXl2canXibdz
GuteljMLXLPeWva+fv4ePe3dHub9qB7qQjtPVGT3mfOYFNqXRFOm2c/KAIAwBfUM2XF01MaNoOMj
1NfTBOLZtDCzLf4GZghzek6F/kQJ6cmIlit+qlOCMTGYaGvjhsNHTav6rvPNVa2jKNYyLqolZZSj
S02exnLvONQnrt1ji84ID9Ew11S76qDqTmpdcbWQVmJfpYfClhzPMRjbfF/mlrFKUSyGTfrtpDDz
8TKQ6z/1L07VXXS/QlDkVG+Ywl8VWYyFcy2YEvFdaCbPikuL+e0nakqTcM80/mdRAAohILCRjWT4
kHVOt4b2KHIIZJKlgUy7N649qMrotWTgiFd6lO/7Kh1QUEXQSu2dXojntBvebv/LhPuiNRR/oN5q
befR8avNMIgX7FrryE6+JlN9lGWGrI7KaFdDQzKSIGNkJe758eQX+a/Gud8WFVteNKymkivG388Q
F1g1q/4hRkxJC7BhTedRceJEt/eZS9Jj3NIS36uLN+rnnsKQOZ64eRRfLQODPpkk0aB97ft1mzCp
SEFHalF5CyUo3BhJ/0oByap0fNKK6tvkkyWU046ovOolhnIOrUcr7S+mKUnAvj3Tnq1yLlzD4VZY
zMlohbbBBcfUd15DRogWhWah/0BAHPy23GlIb7w4uzpp8828AYy0/N4WecfgletvZsuANCtc0yWd
B3X+NaqYghfxrbJUrqqeojpKUAQQadx024krF4PTuCa+GsC66C81z1valF9iYOSK8gcCpjdDD5gl
llMV+SAZ1bFq39JFUGixaOhssuSpsXgIO+v79hr10vjnp9FnGWV7osi/XcPE/sRlZDJaLZgLgVVm
ScHlh5VISHUpYtIO6gTxK7MrG7H857nrlG5Mm4/Liqa3znIOfKB3uG73pqIbOR0iRqtx2ihTX7HE
tyi6D8tCEnB8g+WsjoCbkj5icC5Ll3zwSc6FOLY+OqsPzRq7jDIGGl9d/2zfHmka1ZnUDRTi8jx5
HjQz7eZFT+qfhgnBHA0KLWybu5t9mWT7K3CT4ao13owJ7ozygW3rmpuO8s0wtcwpJGr2DfUCQGA5
vJlu/jvZmB4E/uCwb9UKk/e8QU41hcx6R4V4Fo7uZDjTidZj/Lym/WAmYMdKHx30DHw+uRGlgXL6
Sw7GrnDX1APaN60kGrmJeOdrTz/p0iFvebqlLNfeKVLkbEsdeK0esTnQM1JVSHxc3Q/8hk+hpJKq
bgd0iNQaAo7NGoU4XDmmMfpqrakg7O0rFU65rkqLUhq7sNeLD/NhNcsAYEqajsUdOxRx22FFd+O9
3HPB8dd+7Y8bszqWdke2r3GOO3lvJ+2nEauIopueKL4PXORWEFl20Gp0h/sjuoeRHKSu0MlpZkTx
3PwrLrSHamArKkGZkbQVdW8BW1/ctFarvrPKkCZGcDmHloT0rvCy+3Eg8j2zG6Au60nmnr4d0pFY
OH25ZfJyvZon9Ty4lhGMFc0sLhTz0by5IGzN2VdVER2GQve2caHukqW2t0nDYeLeSgAbK9rU4H2h
X+yxNnBBynVAf+hA5Id9urUREuv6UB275mOWN2eCYj7wa/4mrdD2U5ce42mgPiWLR6CTj6XSv5Rv
KU4S/h0x78hZNtZNz1BnJe6DJyI91BeDZp9MHGtrIrRhxvU0KdTlgJ0T1fZh4cQ/GQRr4FU4rmNw
Pd2f7mwfMtuE5fD5d6XTfUYTF7cGoS0jVhG5P8J7g+Lnxb0QLK2Fuq7SUKOLsTBLwu+wtwauVXw4
XfSCDhcLb7xsCXAitTIfb1CCh8qtblHvJRfTR38w9Nysag/NBOxdfQW5orunm3/6kqaBBO5ZB+3l
bc1DVXtjkIvmZDfaxEvLftG60bRS7lJJt2eOZyMoHc7dblrP04iCnqCQwKjTX73Ap9GUz+ZsH5i2
uYtbTbWOlrssMrRtr5HXVOkIt+T8EhPXHEzyoAYGnzLh0qV19RVdKbI2XGYNDyLZ5ONzixOKE0Ix
ttwCFpir8TbSwGbIfWxw8dJsn7ebq2iJJychBjqBSkUczkhVEtU0VLiOVBntfMtAhZ+/jgj2A4Ne
Jgf+2CLfwI+pcjeppw4qsgOgB1G5WBO3FGsYAyPiUtSNKxsvgDs5+7KOTqBCZ4FOu17cOLx3VNpx
TsnPPpoPhp6QWpxsCh0+3+weKjxtkemdmpv1h79cqBuKAO5mDze5q9NT4WUDKuk0qDqciKZkq2ym
Qw6coC6J6rrAljSdoECDJjlMo9uiBcPWk0ixyoTzhq3+y0v7X8bDdz/NvvAThDYmxTSFtkihx9RM
O06p/3P52W490IdhQOxXLjXmeqA23cBjVKBadAdC0GxMnyPyD5IB7htUp2G/hDfB2ervd1MhvgHV
mgDjZdzDgLUxBHtBuwuqSKIRCeVf9PHgxCluLASZy+1wKt2YbUk8ox390isjW8WpuXfa7NOLdarD
1HuetzvRlKdIozlLa58QlG0t5kQ1deeGNrBFLq+ZHF6tW6Mut0e8rNzNuW6jY54e2xx7bzllNElk
hwIQkWUwfrhEcEa4BgwLUGkYsd1WNA95sPShKqhiS/EZBVwbfDr5WuexKFOK6VwSNRc96BrcyRVL
RXTto7GM+KgIdUo9uwQ1Ge87UuxssfCv5/tKyUdZFs+WgThRu72Bo4minfOXjIKSrTf9zBcBC4ym
E6dl9rCU+UPfGy/EppEH2NwvotaCwTjVUucBNjqMURU+CNh7Z+SPFHr/Mjvfhhr8oO3dp65OEOTk
8C2Wr5FSYR4j1lxEK0kEpjp0xD2X6aWuKHZz4vlMXb3e5Y9UfiT8aPm1G8mm68mBq1uUCy++pM41
x2tjp+6LPX7US3oxneqoWc1TXZbEaWPhroeNNi68GSOx766rPi1z+CDbh7tfBhTTEtc3e6BFGol/
sI39fadPEOUMteR6uDc2TWu8e6YI1nif4OPNCZ9qLotFsFKc6S8tOlrfpjxNJj1JI0zH9Kt5DhlY
zL6B9mHlDHoV3hIg8iBPJqT9rGyntpnDpug982g6EQ/mSHEXPraSubWYA++9tMDis5T4/Fix2tIZ
HJyH+0ax0TNvo4+F2wOd66IrHdi8tunUkJVxaHz3AavOr2jqc+/N38TR4PN2n7IOeg46B3XsYO7c
BJ21NWcpJhX3k2j+50wptsPbp0ktO7kKjXyh6QFOhQ2AcjquPFU74uJx6yfc2R/DENOImaLEiaj3
oJFiWWfRmkxSsldnOwrICNp1dXa2GcE3xDNuqzk50nvPidRzRypQqTannOWftVgLyImaVsRRgIFs
vDi6mzTtMLoS7NkVb22FB9qAmkw+ZNddGINlgKCMhzn1DsYIhcfJzdHobA27eHYydIFjdk+ozAph
xP1rWVJubwnyCNuaSMDS5R4W41D0e/UmdatdGz31W1nbUKo+Lx8onp+Kkp5kTxnfhQeFSJcSn7rg
jRkrhgqPELiasKbRStZV1L4QBIOuDdfescQSgnpX27PuCNttWANxRoMjRxcmMPDhZQoc0/nGprq2
gL2EX9Lda28qU0caMH82HiCtU2aBulloe7O+N9Nl1UgHTUJiPGdWytgi4zfAqk8W7FabrGaN15fm
Mm1fmW5Dqpp6HZws201JG8aO01DV5x7j0WvhAxHp9wqSRdCOOUrgRCzrwSxNfNyl8b5E3mtjnZwE
RloMOahHoz16Q47RLmN8qA/dPN97dZ4Evk+nh0oeMOzdEOToiYhifxG/dj3iuLD51ArSzlqtPbqD
92qUl7jjERor0KdWZ22gdDlUyjvnrhcUqjTpQkFnUjRsEZqt2ONSSF8zJyY+3cxVuV5ISuLu2j24
szjGNseQS/K6RtGC6W5H7zmPJeU7HrKKvtY/DQRNqayZLOLxtxnclXeLUYr18dkzhvM4UoCt+Fts
P84D4eoyMJwTuyqwV2uqwPHwuLSiecN5wtxvqAdVOCGtLNW6juLXacivvkHB4uIdl4ypKxnoOzRK
/K6kcoUuzwySUUDG+DzXBpfIDAilMPJvpUxs0HgAoLadGC0mYQBGPz+6i+OGfnPX1snD6BW4AruX
Bq9XiGmK57qSwYIYAp9v/0F2zYc2rxvkzwFeKmekvFxv2Rh7V8f356L3fslETu2nf2IKP8WZ3C19
UoVtjp8lJ1jK0EDK8RdFB7q2OLEj5oq/P0bkr7MUT7gSmNmd6rzExu8AZxEmc/EBtkEQ03g3t+bA
eI/HJh2bl4hQdlR5TolL15gE7wLZgm4sEL0CeIzySLEEZROA2UycPQmvDoe5Fd+67CklmI/4yNNQ
SUwFudCQ52Wk+sSvSUUfoCoOYz7id2peIQQvc6t9oXnjVoIqyX9VONMT378is/ocO/e7Rk+0+Na/
+D01uExrM7hbo+M+NQ2qNqato+SbQHt6S8KTUMb0j03dV8oBj2A8PTr56K3RiUcheU0GgYhVxiSF
bCVeZdmrbHgyU8N/ip2akYoEwo7ztTagnoQ1/FOl99I4JgNPaujMksSpK/SgEnsGSYVfPjS9Nlir
zmoeBjX9QIicdQJiCPIhXbeG4jBryGnqY43pmsm25KThEmDN7lFvGCAHesrwsk1XCDWNWxguMTQ7
DQKX3JZ56FTvJdP/5DecrTNucG1bJjhVPKfjfcgaDhmt3uZUptYJOJLVe+cu14khBCVpfStfV2JI
Dy1k9siNaqfH9aPT5ORSO3mBJIh8qjHltPbmbGUoowsaHXgQgeGK134tywqlYFtfzby6i+IIGpmg
nUy5VRDl2goYtlsJomLD6Mt3UWZlNU1qJAgmDMHVuZY+4RQxGemmcu4qya7CU1wzhJV4TOc22SzV
yfbrj6kesRTqTOuLqPbgo/C1tKiHPsxw0bXGeiZWEst9/M8Z0GdHZPMFfnE/NA73zfhWQwnziI7X
wxTXMcbn8qprHoEbjXmzymsB4ZBEmfBccINh3aVhl/cfSnHEVpKDybAYZ6verKCH3K/Gtc6pY9+1
DT9mrDkEhCv9G+P0bZdRkmmSBBJausqJekoFokiwGQOisA56mr7Y9MXAKhv8mFSwhhp67CAynZA7
7K7Qxx92fhI14gchfKKGCjgLrovxkstDTOlrEYN44aLJFi5f48LiJ4AIDfAgzrAyOzaJCuNHYMaw
1+hsakbhqKHBvdM2TuwWwS1zcKN3TnfuKR0LBqRUG5EN2yr14tXUU5teTCSYxc3dWPhvfSqSFZrw
LrX9tbCrnsxAb1m1hMflWAb3hHoW7X+EnUeP3MgaZf/L7AlEMIJuMZtKb8s7bYjqbonee/76Oawe
p1JDwsNLVHYLrazMZDDifveeG2MDkeFT5OlkE+dinVu8674hcOEkFU5rV9JmPIw+7oO52RSIaF4O
e4HNlgHBw0FPRPXC9VM/pZz4T9xctqGVPhpUp+0kMFM8Ip1x31g+7DoZoTYR1dLlk0LQOkUVHbVz
bqabpGpCNmL2sO8cvguRU9Sc+vRfST/0G1fpksNgEm50yGha+PGZwV/hDvds4L2NCqx/6nzON3kf
kA8J5YMZ6mnfNlwGBFOoQ+s67PC6xGGXzpxvXLjIaX2by5Lp8IC64LO5YzRHuUpmXLm5l6vJg5U/
LGc7f7rVOeNlCnwVXG4a/qyWXjITE5qTRU+9RsDABm+tAdlIOgMC5yaTPaNVCarMNA5srW5GKDw3
TtPmr1gVO6RVKFF9qDH+tSHel2neDOH7iNX8mEiawthvr2KnDDa+N88n/NeoGEnKicNTH6Eq5MrS
03uUFtkNuhPtA2Ii2jIVJ9tYt7IOd3na8RUOLH8Doi+GixWmzyTkmHCoJNjhiO/OowuiAmuiH2/a
EoYSQA/OES3BHga09R204fmmlCadtEScD0ZDVVTFsPDZreZt75hXY06zH6xMW7g6+iMeayq28mq4
+Hnyd1R3SEchf9o0CwRtc2TWQ0/Iv0+x+2TkgiAMAqe6ZNJIHtLqTgf19BZU7pun3pvxR0V70fnf
KqSkeiOvb5DzfdJS4BXnbnzuqzA7UBiFpJwULpT+Njpp5FYsBxE1en5RvZhOdh+EvVzV/LdWsqyM
288HfPTpIUygjxG/vcEebj8zOio38LEoGGqZA9kV/POymI95kOlzP2vrziSHDGwqgWQ8fzOa2T47
cYqdMJXjisSvOn8+zLETY5WlT9bXj1OTrhzoK/jMqvm1mTknDrmTg5ue+Bvc7sO7w6hd/90sG0bL
b4n9Qu0FDEXzLILa98GRtz65iftu8A50ck3X2gd7lTdvbMgw6Pe2+WzUjr//fJooWg7o/GI97GZ9
EJKbjKlodmSn3jrb2GqA2tqpRB61LmJKKsDv5Xjp/TRe5W1XnilkAc+mvQOuIXyrxFve2+TkwXR0
lmMBs+r4xtLCPRcu+E+H2wGSIbvwQap8H8PUubEq1Z/wHlusbvl7U4GuAUjSXeWs70HeGpcgJwRX
jGNykc2wwBgDyczBpeKp8MEjKP8t9KGgJElKDXrcgyuOOCM3oRs8lf74WM1N/jEJjPK9SyjJrIv5
KqixO6Ka9sy/QvdEWgLDa6zZKhLs+FCGc6fjrLpPy/lJ2jbUgo67NRkGyY2rHuONBZlzW5jYbkYj
xGo3wg4pTGSITqXs92Jni6mquI09alc8I4Z85iKRe1Xm3XYLv5CRCfHVAmeT1zreDoTYQ6HbBr+c
iyOzHKt1Uit8ZtjXNyQHCgbiY0I1aKD/7owiuyrTT6/D//0pyBrvwKbj33+uVDofcnup8S6A8lOe
42yUSJvXAU0zkW38j8d0uG9X2ArcUwISZsOyvsBl6m4/29hLwOCCvsf8sBkqesAZEUXAN0K98+xu
N9k1YiFYmikO6WTvYfBQD4FbJMXEtvBGB2A6zzLktjYyJs9C89X1MZRGTK85fUarusnaO0Ir5YGr
XmCGear8trjTTYngNEyw1OOnMXAc/qaIVrSCX6b0intR5+pZWzQtsTrwZxp8ESBpNwanqEvWotJ6
I1qrVrQ2kEI6pktMaoyucdLw74uQlskuSlf+OFK803CmhM/MfTw+xtxoTpb3UYUjzX6tFT35qIQa
CwrTqoEml27GYDy+WrJgTbdHHzA28Wj0t/yW6sBNWItuO4rUuZABjiiLBpU8JxlsVxgQFQIQPya2
/T0M0hMJxGnvKOj87giVqpz0RFfaPLxYFsRwf2HcTX10gFJWr13OA88Trd58PdpXb5DGpsLUvHMT
P3vFQGknGjujGPVKWbV1U8WwWRLtkTAxvX3pqXtribuYaUGzUM/po/H6aVUzjCCSMMHIGIJNzD86
9Q2Iw3iC3xj34NodnymO9Gn1USo4mhXj9SFtD62q4u3nx5OMf2dqDO/MKLtrCr+5mqlBL2pgi0fF
orE26qS4CwfKHLCkgUCryH3Ac5rYlO6Z3AfzedJlvhsME6v4+OIRfHrMO8YoAdnk/ahRUhwA62sE
fEKDg3/bjEm/9XPDw3/ngm4Y0mbTBRa+q87I7s16OI04njmO5MwEfeeiuR2N0XMAP+5hwqsEVtn8
YF9kPMuI1+fI+hALYexGnbp8PBxn/OlbVa7BZEom5P8nACpsvmaw4U9NuGQzS/NRONhZ5qbZA3gi
O9rZ9m5EpD8oD+ch3jE5+QO5X/xGHhDp/RTMzx6Z852wR+eEbtBv64T9d0ksI3WVt7IorJ11E11s
nb/5faIerSkhYmaQdPU9MwPIXuaUZm3nMtxYPQDe9tZ85ljY0Dhnq3EXGL13zF3tkULPW0gMw3hn
+VTc0QwDq48jMqbIde03rC3LMbbGkHU/EN7A/jHlTKjytRlUGEixAoUj9zXLMzeWQGrwmVJjqZmK
a1KZj/jrk91n6KnMcetoD83KT5vbvnWa2xAUV2GaiGmEmUI11bueRl2CtnJJlTLKbGcHJ77mK1Ck
tMF6QbmzyDMzVbXvFrLn1pY9b26LBuB5aFCGCmNuPeXRtGfrDFfF4XBdMYv2OVrbXXKbF7GzHycU
8blj+6nT+gCFrwZCWiNg4EQWe8de1LQMt1Bf9RYzbVoNhoWxYHIYW9mO9I6fT3ExHWp4k/eWVY5n
J6v6Sy6K8IwAucLk6QeifZ16a7oEJZz0uvfFmXhOuq3MAveDS3OK2WKBMXKGN3oKBxLFfMIkfftd
Gnb9iZTEBqhP+FIUEGSyAGZOF6ngxRyNH3wReaGLTSII0uEMlktsJ7S9ex/LI3ijSb7QMH6oJkF3
FQ7uOnWSxzG6HUQB8jt1sGeiYlbnzO7zHSRQTg0NGDgZ40VIwCI+SD8NLsyuH5uAr5WZjNMZTWU4
pGx0MCsqdIw+YSpYRVvXUqxEA5jXWatg63Vpsmpx8oJr7rIX0VnYoId2q2oLWUnW45FouLFlYn3r
L6EupDq1ZVz645Ox1FXNvkaIElaYvLrUwRrjPF2cYt1JIyAXMoZbFrdzVC7Y6Wrk9XFKKjr/mX5K
5wFesVUG3uMguIVlZmk+9PZ0WwKj4xaFmt0VUMlcbyuoK173gthl1fCdiAvAeXX7YdZOcWuodj+H
vF39/FcgQAraLrn8flL2IeqCXb1c5OHkRghsjbPXEIPvMvcA8PU0Mae6VnBzOYoa+ghO7CEt2Q8Z
A0dLq0cOT5N2eMo9BTop+pgb0bxiqMTn2QFgyxySPsD0p1U0ngpixxhe0nbXt0gKetzye6nLJ5uG
HLHPbRcnfu5ocncyCi+fP0WaDw+Zw47L6LnVUX4SiCFrLCXZN/b/rwhKZ+pYDu2k4fBZFYa3HqWW
pTZIIBvcuMacHEcoHo9d3jh801NEWfzWbQ69FeHmWqV1ze1h8mDdQH4ORt1eu9I1r6MG6e17S1CN
gtPHkEV97momEBY4qhaR9sami/jBbiYSK3kHQqjJOpjikiBE7GcflN+eM/9jQOkuvBZ6iRPk1H8v
7pgoxIk7nGLD4i/glOsuD1h/UygRvU0AhKdgRehhnme9w/0CBTQtPv5dT5dFtQ2K8ZCzIt9UEbw3
i3TkpqMb9JH0BpQIFb1klmExnFB7zRBvbU86oBcjjoEfutdOJcW5KFrMJhhRUGkrwDqLlcUrvvuJ
Z+3U3Ltrt2+AqEr6p6OsespR6yH9K7a+UA2wBw/J+fNBap/w9uQySLbz/lz6E1IZQ8/3uWRmVXdS
XWWJPYpUzTulO+J9wka3cvDwpnUJ1zf+vCHG1m7A2HeXhg6l5O7QvIEXfImmOP7QbrizaTJbHE8P
LjyD59HGFg719fHz2bykI8eoePp8BoMaaHzzXNb1cFPXTcVROs+YU5ZMG8O8eurinMXYIS8Wosnc
O63NkHBBTBnesmcKUnnJdBht2UEluOkyF29Weep1bz7XqMsa5fTshfZ8GeJEXKrUdle4Kdo1slLC
MD9NnqxQ3HWRq7/TDL7mIEv4896zjekj7pBXkXW2mG7I41ajz1y2rnkTloccS8RpxLhPpKrGHm7W
p8+fwF2ySYhG4LX8c3qEC/VuQ7X7gXPP0OYPwjt/MwD177ht+Uc/dP1LLttXAHpiIUX5l3EIWwa7
hbUBixbfAjNwDvPQPE3LMxcjwI2nm34nFtQSzST/IAMWL5Y5LUmJ0N7HTpS8piUoI0An1VW34TOQ
Sw6fBsT20dDOmzslz2yriXNhS4m0MO4nKRgaxHgWM0/zMpgH+BDWMqPxT26Ydg/h0P9lLabmSNcW
XsZEnD4fkuUnQy8WIazTG+W1MJdnRhWO2Vh7KxfquU6NaD3Nwtp/8vaNuIzXGQb3fRrT5z6N1cGH
uMnk0OMCyjJrT05Enj8PELJlvpTQGwP/f65tbtNOetNOIj6rpRplAh8iWhKNTQaWSkTtfZK2yT52
43gnlmrJdCw+cguT6ASx496NrNeBYeCNHC39Pk7pOmkjqCd+IY+Vqfq1Z0rrfZQ5hrShu5eTtK49
3wNGGm6/CG7dljBHcOs1U0AtbL8SzAJvPx8yl/O/HXtInr3xPXE8d2PmsruHWletW1fe8g08s1Gd
rqJKUPeonv5LMOgWKTpdkkB//Nya5q0D/IGuZmOGZWUI84iPJFvo/yj92fTudPUfaoitX6qCbMdB
yxXKUqZJ+vdL/wq/8ZTpiHSqJ+h0GLAcniJA9jf9RCFiA+H2wKceX1zfPvjuEN6PvcZZUjsPvCDa
MkPU/HIBdWMwj0CegAGB8h2v3IGygWjBVeUet9aixY2zglIQbWxRJFTs4DxoGa87GzOp48Mwyr90
aDYkdYIG8t8K8xo1JXSbjNlAj3QYHctmrg4V6iYCidPspskHE1QLc2NPGL+9MCBkIEIIk25/71mr
Epjvm+r37O7Eq9FM5XlqGTuiRXS73/di6KUjp0inoMgP//zP/+GYUMpckwimqy3TdBnc/FzbYfUN
Rms3z1d2HKlV6AAEEjIj7h024V2Uc3JH1MB8mNEVZBlJ98heNaa+pM8f5m42byjmmvae0Uf3g8m0
TSJq7W0vYeJbx467ssEGbSfqAra6GIqTaSbc4fo+foYAG2+F682U/uGl9ehjk8Ru6PosAtbMXIzR
G/4DbzP4uUnE3XPX0seXVPqNcakrXew55H98Phti04PL7VerzFlQUbWQe7hEjB2p2roPCJP8ocXG
/KX3xyZF7yEHQ31hsGot//7/6zoZjaKKalknaK7pzrOs4lHGdKfpGYNRE7JVjVW91+MkTmFWvZeW
uvR8Qd+Mbjz7c/fWddO5tkd9m1QUl1l9BfTa1NwyYBGEcT9BIKcyohm+48l2v/3+A1dfG3j4wD1H
SKE9W5EDN/XPrz32kBa4DWEahHWHDPbcFS3DEJP9wOfTvCj3VhR0d5U3gAo2XGtjkFg/2GVmb+yc
UU3ek5BKQdt8wxmka4EdqsBvmx5SZ7CvgZUMt3Qf6gnRlEHl/ZyJ4m6IoEyWmLfpaWcihBPwEMyg
0mLhsKtWf/iA5H98QMKmT8k2LUe72v3SDNXDF8rLRLGlKvW8C5N0ONiR/TZZxTtf7H+vbUdPD1HR
j2uNP/8U2P54pB4GMV3ypfz9m24tb+rPV5krbW0ufc6W7WB0+flNt+GvMuqfsIZ1oCY4ULhbeCYP
UzWQ5w7T8DoB/L/mFA38+2AFNRWEM6OvkTQDgjpE7hAnoHNrKlW/8vXqjxVnGaz4PI2UxYx89sg3
ntpAw4yhXWJrx7nzNJNqLsl0PYoUONvoG9XVNuR77bfWA7w1UKFend569xYK2qsymmJrm6Zk8DK3
66blckeLAzIeZIxgvCfQOcM1KihwTY1XGqSLQwCcZJWoxt6poexWZe62JGEN+z4BBh9ELZ0q3CX+
sGhZv1RjK+XYQtLkY1k8Ol+uP3vI+7RLarQKX7b7qcz6O2+5/Xdj+9CLtH0wOr/bGZF7CFLzG70c
e6dJ+0OU58kJG9V9ugh8URBKjBDcrv/f00IUPcJt+U9O2yAX50c5VLTG2pN90nXi3WYunhd49dZh
zHF1tV6ZEAAMksvnT6LzEF0ii62ZqvqjMcfISnl89tD8HhAW/q45TO2iovPWkI2A18ruySdXBfQw
d+98B5Ykl3+7yoznBB99xq7dyJvBX7n61LaReu7xHm9MXBySneElj0u1TsfY/UOP7dcmJ620kizq
qAwa2pP4clcd6tkPYwuIDZRZd2/p7uh58gdCsEHcjyT776+NXxdTpR3FcqTRRWzXFV8WpA5kBMLR
SJiVHOHf9JbcWG7S/l1URFcjGk8epsELd6Fuv5UtwRO2AvXL1G/qqgxemUYH7t2MnedYVlIdIp3+
XSYp3rQg9Q6xFXob06us+3Iek+WEefz9a//cYPx0XSvHcS2WGSG4uIX9peZ2iLPBYSTcr7xWngfe
nCOKaVjo5g4xBOBa6ilUXT4vZWx57xQ07/J1KoruMuHdmGMON9mo61UGsYYkWW1sNT3oG9RYH3Pj
3ZQK6923KW8uZ9FtqjQk/az75MDi+iMIx2jnhNUP0TADtwiHrIbWMFeZbzA5azhzFLaeEZCjOz+u
mhNNeB43c1qQvUGdten4L7aqNyld5FHGzE8hzG9QD7be4A8M2sjXd9Wij5TQ+0tQB2hDwtpmjfAZ
l8cXLS06l0Nxicyp3A4xfO+6IKcvvJSSnKoHyCJBpvz+HSeR83UpVYwOcUK5llZCSPvLUppIEHdS
EfBTtrwqHhg5BB4SeRfRRgjIoEuQJjoYqLfmOLh70U6cS4mkZrnb4ADP10wcqgfHKYn1lPRkZimW
kL5Ci2wqNrzlOPV3LZUWuAAx2gfp/Fo78XzDnc9bdzmDdXDp9hFJo70wYXGfAhkzWSRFYAOaB5pR
3HZtmx+suo5YFE3vuWnKRzCF3d8pvnmToUhybeZYvpF+iQjaV+lfJuZpE6RWby3q8bLDmVjAOzc0
T02f4VEaOs7LJIw3Et78HdHvW7MN1A1yO3Jq44uHWFrydsRrV9br0G3ch64QJ4D7ELzNwDi6c2kc
ezUF0NAYIw2Di+XBcL2jbXTikA3RQIosW4wRkpalqFHzGtJP/UDmul7PBOOULyQVFll7TVsT92Mk
cbMBM0iLO1M059CNymfZ+fKhre0VYx730Ct8ooTtbvFqRM+qMqqDaYYpk5sjOv64oyuNc2+ohj2E
KL0ZAsbSniFKznuEvwPWjMdIjVjoRKjpnOEnbKndLScw9wbxaG+4bn4Co9n+4V6tf90gUTYrpc3C
JzxLm97P9+pSKdkRNKI5IBNPMOnlp9C3aeA5IixBauiGeq8AoBMI96NtAsr8pkWa28Rd5a86FTjX
wrAuEazSaMregpkAkDt/gFCalo64yMn2I9gStvTGGlYa82cKwfJW+LcjjVSZ0N3ZiF6V9L07yCqq
qzzeMLEgUiAohjoyvzUxoCLnCA3tzbBocehdD9GdhhBsQ0G4+f0VZy1r2E9rnK20KVzHsgWFG674
csGJMmGowh2MPTrw50B709EYerKp2jFWQzC8eRJ7oh92AwcgsKYKD/mViMTJhtl/dnir95XsBual
/WuYBhPeaqGvRDfitaC4EPys+b0lNwaBGCDSuLZCPmaLQ89Tbx+Fsl8I8hmgUrjzREI+x2tGWHIL
/tEA8X3nz+D0YpqiY8HFbkhSylXopB+E06EJJtTqVInzEETvBKQ5BXpeBIpBxtdEh8dR6PxHLDt3
bWB1uP7+fftc+7++b0qZrFXCc3jbvmxSEChj6ftJQfQQLxbrU8NWLyi+Vc3SfLhIP9aQ+YdUipPJ
On9BYDsWHwPFHgmuyZizE7Qq5k9u/swF+72I32PECzO0XrDRmauh3+ZdDj2nle4NszJYCI7vrUqO
e2uXlrijPZCgbMQ084ZxDppgy2uve7fqhvxNQV/f1NNhKXmBCCjfInupICIwnEZISHXLMgfqbjPJ
HnxLD5DQRzHGlaGynRd55s6X7mI+sP8qYtWdpZmulbaHvRB2/oLUdGcksrzzlYSpmZ8FO8uHro+u
JZLt6vfvs/za68g+hWXelJ7AUQvY6ssJNsHgLvQQlCstov489k50qBM4GW3infIqIjatwwzPEkhp
AOynIpiGc9c6H2kR0+Gx9EfLtI5WfpHgMyEmR2PDYO9JjUR/unf91yulGHPZsHIKY3P188rCbJgx
N4gA0mHhCPQsZBwRrjIvlk90hX8MzMTPXRU7GzRttYHCcKipH7v1ZvFo53a3KYY+RcaPvwEcYIrf
ZTiEKl/9Yfv3y+aa99NFTcHooyyh7S/rn58RUfbbplhFMyg9wVGUukKTZaopIESSgFuVGfndP3yK
v56QmLBYpst+k/9L88sqU+atric4Sfxd1c6fixA9EtEbAlanKU1DjNFbs09LGFwAQPN5Mg96tN6h
GIL5bgwTzZqw/h9e1K9Ln4Zl6HkWr0gLR3/Z3vVxUdcmfdyr2G4PnVN1l4SylEPAUGAzUSe1D2U3
Hso0bok96MMwdc9/eAW/HmS1zaorLctUrivFl1fQtgI2MnOpVRo7gANpPCDO7ENy4q/SWGl3hbYY
eSX9AeGc22Y4vqIz7nubmi9aJdUfLjZr+Rh+XtSo7HSVcBflTbrOl4vN7XBCmmlEj1bYXUK7r3Z5
0sXkc1PnPa0pRMECeRB5lF0Yfz3BrJWv4L9prYi1dUmM2TkC8H61sz49cIaRSNBJuLVpE7MxSZ1g
8oT4ODzI71Yju00rI/9u7F+kFQ4JGqtSBzZ8ME4xwFj+Q2vlxg+3urSNDl8iW73N5gi2aGku4wBm
bCYrTs/j0L2Vy2jr88FzwH1ltmUiUtnOQ+023iaew7sUxfiqqE/8V3maFVZ3o+mG0+eo9fPBiNrv
2s38/aCa4PyHz/nXi86WbGm4z3L64hT05etvJSoi0YpBLciH/ETH8EaNqnlxMYMeKPKY15A3+huz
Kr1z0cLemMbs0VzsRG6YI46/cYYItV8B8HTlxe2Sv37/+tSvl6eNRohAyMrjOtzWfl66jLyEYDhz
JKhIlV1cp7ifRdNtwrGCGz52DKLbPFjXkfsP04pu6+ZqiZ3Ted8thXNjafUbu2Nv4ma9f1sgd4aa
7fvnAy0EJD0mUew/n7bFSwQqV5nEtloqPR4C973OFPejEepoO3beISqZ0GR6jq6OcE5sTtwrU6M/
fNXlL8dg21amdG1XSa24a35ZB22OS6grToSJITuyQMS3tl95lwGCf3w3kcfd+0FxzpPGv0JBPFCf
15zU8sdGOX8AbngjysiZdkzv//BZLO/1z9cgOzLhIHejJEFw+dKhDXoHWg3UkVXHFPliGI1HWQb5
E0WrGVenuTFCPZ65JOeDB8hwXTHqavN3kcGIo7SqPIfzNJ+7QagrLsocGHKk6QB39QWEnXVZ7FpM
QBx/m7PTz/IemN08fou7fkauTkZklMh6GBsHZAEw+jUYKJhhDp2PLU6L3/+u/3Fzty1LsYNC4qcr
9GurdFVr3TBdj1aOaa+oPmVA2Zr4kU3HuCXesx272nsIKyjP+NtPY2iEgMTekkytu6hsztRrqusw
tmTiMgyOGBdp5ZaRe/v7l/mrhmF7Jv+zNIqqwKexXD7/nyAsktqMm96uyECqC31ypL/a1AGsO9KF
04A3t+JufGF88kQ7EBisidO5UVU/CnTfew06eD035KYtK3+OAnXkuFX+RSSPciVM0Zb/0poQ+ZaB
hC717g+v/dclnZWO27y0WHtMx/ny2mN/XIwfZbPK2F1tXQNbV1kvx18ROusuZpgjG69bqqf6h7gf
JzThhg5OuMsoHTbeIE+cOxot1jmIXXbzToqFFSNFtPxkBINxkzYy3ZulmV6qfIRO1zsIGOPE5jR7
+P0vI/9D+aXVnjCVbTIZ+vWGyRyVRs/A45MIo+niqkke/JDtHW6RcDV6bn6oc13fO3jSyHdBlsDu
fOg5i16zSR47arDvVV/F15EdwQrw68xdJAndG5VRpbOkP2vvo0vahzDs5ytT/vnJTpk8uDYFX/yX
b0UcqhM0XXVKSPXetMh3mLJ4avvld4Jq+cnOKnsTGlG3m8Pih4Op/q4W11rA0KjKHLvbGJz9yczu
4rn21zZyB8NNbB6uNP9ilrSdDcN+t8aXocvHvVU17lYZdkzWp9/lIqbm3UzoZhioy9ZEG9mvZLcU
fChsjA58GPyVJIsHSakuPRN7YovdxnQbZvtIkocmNHGVcqooGPDB/I76u3x2FbTCwNiIUGZrVXny
0VmLrp8e5fJz1ectZ7viXGZzSqcpBzwqV5IjMNv8cayIewAwRymitRkkqd4AnO1f88WixtJySnAG
bLyaXGdhaMY8xT9UcA9XsOnTOSWFscqifEHOefVmpmhhzV7JPIVLewqpgh0CwYi1RcK5VvP4Af/v
ph8stv1TaEA1HVirjLAD/ODEz7oB0/L7b9uvOjRWJcGIwREmYoHrfr106B2nGpu8rzbr/jDkJI6o
M6+g3K3TJA+qHYbTYTd5VbqXTjKxMPfpm1zCy62ZiUsxwkBOCL3cFBbIryEfso8EVVOgS/wd1NYp
RVL8YVBTLuKSMDP+t54u56YMJmqdRgTvljAZUZFu3xTRs0Uk4R3ZZrzhpmtdaWgz762kvHOyK4mx
+SjYFHLGW34Mq3Y+6tS3SeqJEQNLDIu9SRQ1YXOwI9xb7vLMpkrNrsarmafitqmaGeyy731T1uK1
nS2ghdBdZ770R3fw1bHAmJffCPjbm9+/zeavNzzHRGHlqOtwL+As/fPqmoW6rLnng0ByiGdzMkPt
qKf2ZfZxf2W01AVTYd5z1cv7NM6QVYtk7bDlu6kT/5GjJwp8UdCN5SYWEwPIkXqaDx39DhSG8GAh
d2GN0HiiPUoNf//i1a/bCBZXx+E25i5pVPFlGwFCIEmrOktXtel+n2fLuQw+HzsamATUpw3Q1l65
rWF53XuFqSmJH/tXaWOQ8Tsr2hVliDmzLm/9aonG9KH7aFgT3krrnWbO9JKgdq4aI4IOujwdosI5
RonqHmxJUmUWmXPOXKve1ynBlqAxS2dDjc4GtS7U8sOhvmyYxFkTCyzIXenD7397+R8fHXqZQK5V
glnz18GXERlmhJZDoBYnDPUVxEy7bnxqPUefgSb80ygISpyJef+p40ZNlpc8qibIE5Bifv9a/vOT
4CbncpLSgvPi169RohNP6hYgbH3JiF/eFKk3vQwBnmpmuMMTrmOA50V6bFyWxz5wnRNdEC/C9/Bt
xJF5TirXuvc6CZjQCf4Bwmkc7Lw2KVoK540pUwDVVXf+7LDmMopXhWm/04txznrEwtDpo7e0E/Rm
K8iESWWN5yyz3ymmcC5dWdNjQfZoK+hW3wZpg+3s97++86v6gPCwaHmfYgkL5c9X0cQ3I6RpKV/5
HTj2uWT67ARvwAnSs8oopnI5O+x8C/4sL35cmWXxBty0vYi5wLndpAyDQ1rK2jGO3ry+wWVvpReW
4oNOJ49kLgU4lgH8I6FenYB1tOd7N55068+QxqPueSiIYDQlxcHmii3shm4/arF8ZZI5CyiszaR3
n5PvXVtO6VwbIyiPVNKxGgWdeNSZam6oRBi3wWCxpW3d/BroFgUZAJeg085oAvUCNeA9SpqnXvn0
MEJ/uKmKpiFxJOv7yCnLvUuGZeiahSnRPCmROIcEXvDW7BLrOMEhY1ug3kvl2zs76WhEnLIMpSvE
4offbhOHSXOwsqVcYpNj6djwBobA87yebPhgv3iR28NUk/OjNEq9hpBl/2mz9h/X07JZQyCRipGm
/nLH6SacKkyjaLCg+N0qffs+7+t/RA4mI8fGvkusu2w2y10TjwmwFYrB9GjewydWzy62ty6vj4Bg
/IeRRip6T7y7lPrPU+ESghkqE+IkzxjnzDe///L9x/mRjaXpuXBn2GP+ohsArwdx1cEaV9SJ1KR7
1cgWbWqCTSJKYOd8FPscHPxBFtYhDGGnNQ0eqYaKh5UwbO+0PHWWzzHp/e+YeTBItxM9ubVZ7gsQ
Gqt46ogJmLSc9aJ1dr6CvsCgmBM13/YWRMxJBm5yh7NyuKG/dSR0a35TUTozA26sY63Jg//+l7Z/
XfoZVTnL0B+viEPW/ucrbrTsuhwx5ZK6AOgO4GgBRxtHVAbjTgMJYkfl6FWcayovavKnuG+a02cT
VAOHeedPEA86R5OzF1W4n2KKNJYjvzG30Z2a71IDWL8h+wjLjP2/W4ej1M7OmdWfaBxs/i0iJpTB
JWfQ41qwqpz+38Ok8oGS5fsOwZ39bTa8tzHzsMoh8dcOkfvM7mKDUWp4dyIYeDR4fjDQ4JSv+vSh
GoD4024ENgRLZgzw9ERjQ7VKMXnuDOWBG+wDD7XVvYykouLEaTei7tQmMV2AFmWY/y/Czmy5bSzb
tl+EuOibGyfqgQQIsCfVWfYLwimn0fc9vv4MwL5101aGFbUKQdGyUyJBYO+15hxzx2ZNPpOjgACE
T3ETMbubqscZuDeB4qByPjoHFV7uX/fNiO7ZJyJNVein/T7IMIXcRymH8sVcLOuTEuP/7eT+okRj
7/QGqyWUnXBenE7Hkwxoq+yG6iiUROgIvF2A8KTZ8ye8fHMCer4dCKY0JEdWR0DHpHdDdGArxH83
s8O6bHbFJId3AwaTVs/xtZFRveAbCR6J0YHRi+ekKQyIPDPMaSDUH3WU3m/rlk6Nxv9MDS3M71eK
pCVqNsM1hp/DSu+62fwVZ6bxuVrUeWFiGYesjBYvfbLnNIMbjJHmUJtdczCUzdh0OFiULiR7rDM+
WM7p769hiM0sfjgESDCptd9uRHTHocSR6rethtgNe3y0TSuMDxoB9Uehh2AKV/VhfSowSpjNkU56
XNoggIuCs1DqEruMVLmKgXwdgc0QYhXdJFP9XiJchSyf6ruEMdlGYoK8qdEpHarSgPMd++cqaaWN
MgvWtRel4jyCQdmGczZ/pXV5IA80fZEHQfRa4lI3vpl9JQp9vCvLwUj0L7CUQwKMhpdEDN9Q/OdX
jawVAmUZwKTs1EqDzLmyQamem881GTkH0mVqJ9SlwsuHvkaxbwbnImp9dsSim5bFspLoui/MG6ML
DMd9GesIhIOrIAUfLH5YcL07+y1JNzSVVwLpjP772c+HcECOBRatmerew1/KfbkOJ8R00PqCSD6b
iZWfMmxWJhFPjjoL094YC0Ir1GjQNiLrS1m9df0ALr+qFG+cbSy4MD/zXt9JBKV+UyrpK7qikas5
1ru5DFDAm7UMga4rH4fEtmYgbqPYKc+5jp807CzxmzI0m5EIla3ViSyddCSkEn32rb7YtDKAla7Z
qpmTynivyr6S3KbKAHuMY/nQ8PLRdcM7GkBpIt3Ik2afoWwyE4Cbq/D3WrI7Tgy3l1Su4d5gIsBd
ZuCLE/3GVjrrrbIQHcZlrd4Hn8lrpZzEAEjqpuuXT0QEry0JQU7NkTixKkFc5PeFfy5IcsOW8Jee
JTqBApr2YGEAZz47k6QweYXWifQ3CXhnWAoNrEPFcU4XtxxYVmMzLF9iG7bcgmkoknptsSTK28iM
VSAFIrREyH14uOvIaaDo3hi2DLuMEL9DAqE8Q4sMD5qDHoqA1UWmvlLTMgkCIPJidvnr1PrSGRxC
xIiw6dxlj7jV2QFfSdNGAV/I/GO1fNBIKuHi1cZEQcTpYgJFRGKwiB3lObGjVMoP3ZzAIm7Ease2
U3NHDGaumkkRO8LK42SzTspyiKLJOo0qp4KS5tMhqrX+KRc8XSzlxxEA8RNziL+MjtW/2nldhxpy
+O+hEaXXP991rXcCETblKBzp3jJsXBrqv951Q/BncWdwShVd8czKNtsJRt84Gv1U1Kr5cJJaEhCL
on/txLpnYjHOp/UQFiGWrPDey7dRvjX1cuzqWx/cROlKWQRVSdfhUqmHJrga0sWSLgGmy1ujw4yg
5RVCJNDgqFULPuBguXr4VQgF+E1AcBytrevvGAyPfmZh4wkTnT2ZoN747q991SGdzsvBjiu6mUvp
0oMSPqrtUvJahvaYZE9UPz1F2VMg/Ky5fvb9p0Z9HuvnSn3O0xeqUJ+z6YWK05dawNsAiexTLrxQ
EDU2Qp31AxFJMAwtSA93KyxcoqysL1mGygVj26uupuEOa0771H2snxXfrYwMboMIp1BNyTLztd/G
SJImI6FN0LZLOkKZA6ngeOkgSg7ZcbQOCi+SeuTYgqaOTj7mMnKmmlMjnEjn0o7EDdbluZmXGq2z
nl/YDVCqefHzS58jObmaJkaiKzVjFLWupXWtilvNhX++jWvN8830lyqru+/zNsDju7c8lu4BOygn
5TV50uG4QHXLnpo2U/dyEpwEvFWQl/VqH5RGeA2KBA28JrmFvBdQNh/EBXZ3EPqDQeq8DyuRDslS
IeEk1sFPj5SZHhMUfYREqEe9Ilz8FPinUlxKIZwiP0v5GRTWBMkKQ2V6oYDpyuml0y+NOyhHK7lW
+mXqr0ZyLfXr0F9zAif1a5LeqCi9xcOtMJYKh1tm3BLj1mZ3Sh/vdXZXx6XIt2tlRx7vqXUXx7te
PMTWvZV6+WgR15F0CmL1RYpEb4pwPBPsfiLEPbFIGu0rQwxciC7JXRaYzAVdPbg4LMgrfdDyB2Ut
KX+gfANy2YNp3DnLUHxgJlWNu5rc02EpMflZuXb7Ual2syJSZm7GegzbqxLdhOaqKiSCXXE8ZtE1
aS9JdI3aCxW0rN8unXpuuzPHsjs3yVIYchik68NJXSuFSWYd0SpTSX2M6mMYHRkW5MNhyA/pcLCI
Boo/kAe+n5YyF2d6JKFEZrFj/a5TzQLYYXWoIu+Rw+IxLBLT6VtxcEZMHI/T1NUXv7H4dVLtkUkK
MWSL9qMeuo7gCZVgeFb9EpO34/rUeiAASDmryjGaNIsUeAPZINQLEuz6+R5aZnMRum5XSYj1wgk2
Ygo5BoBIMX0Jm3qrS4n5Ka7ZavHJjHarEWl53shA0U+tqXssy6If3y9y6Q/15hCgwNklgIs3qlH2
1/WQY9O7Rr0auK3c6JupeJ2ZS1xqpUpvGMDwwCRvulqln7qxqfdN9sEA7P20ZWkHohXQFVRtCjvK
367wDZm/iP6KrTZrT3ESWwyO55264NCigcWVOIGFmesK/1N+CfO+YZVJzslECteYjY+yrj2bmpbc
sbtFGkswJekctew0WMdwvUYAxVf0GaQWFx8sfaV3Y15+ckSBEtNEnCPvFmEmsvSiy0YoP13Yue1c
01Ot5ecUGbOjqsh5k6zUb2S0AE+2ghcNVSIYDkTiRp+1bEV6An+XWG1DxsfVJvWhWpIE/nwDld/f
QFF/sHEA8IDa1PzdVRMb88T8CdhRO4EQLnSEzlpgBl4nws2BS2Ncpo59IhMVZxDzGHRJMW2ThS0N
m0QgqfBVq7LaHaROhTbTk7cwZKfYQqUoT/5nwDXXtpg/MrK8nxTy0nLnV9GqIVVDZ//rSTHjNybB
ETBa2PnlM3RtsquGOmbV6A+O2ijovpjEnX2dzEBcWBe5p8kQNzKdBnP6IkYdNEWfbV2h6nR6YFF4
lmay4R3lD3o4/zKjQu8s0YgzECvwEv8+WR7FuddiueODpxuCjdp6z9RCPMWkCKxFAlVErgb6qkU6
txRA8CBbavTd2Yfi6haKG5LnPbhoowXk0ZGbAL4Ql9LbXZ3vpmqnEFRm68pOVXaAE35Uk+IQJ6IP
nIRLaKahu1XkaVg+So/kuBwWD6GvoxeFdPuWCsufRW+GYvzbans9PCCfy9XY2g2zAPNLrrAS5tKe
KqU9gMKk3UftPrC8kEQ1fh0anrh0W6+UvKn1hNQjqpaafDdV3FxxA36RYik/dCF4UI2409odSGqg
JRE5fjtK4xfh11J2qN1+VNe41DwvBQqPgaM5WE8gA0Pz41PsX1YtS/cAiRLOGSSXvzWQ8YEFc1Mr
2TYWa9/rZAiVpkb0RqOkJDyCdN3ShRz2WnvMG4CBejW5WqUiOcuM6ZSbglejF0bd35HkPbD0+vPn
VnnX3+ATYC2tbVlcxFvr5/ofQ+gwI65srAGzhtNyb6yQEFoN0hoj0WoshWqdbkxjzna11MroSUj+
whQBfKEHIjvLy42XocRiv5LstuwxLIZk6dbWZJwlVV7MPCbsl65nHhFmkuhkzNUvQUZSeiJqE9gk
YcMs1Xxhd0gXVPKlR12NFbufMHrJQmSRYaLlOyNkEvnnX/y9JBywOJpd9EL0RFWGv79+9MWspCmD
EGZLi6w/dkVsklHa0tMRN1mkvMWo/Xb4yRHo947m89uaKdyzP/8Q+r9c2hXuRixdGVS9Vyqk6DDM
VMoWEkq4E2XShogW8FqtXuJuyuAAlJVuF5NkWhKEMuLl3aGNjZ8J8XgLyYn+BiLk0JAbc2pEgKED
g2yaTeBq5Vb9qyAs544qp7oue7INp6d4HAMmYlOdDY/w0JFotjY3vtIpVXbUYTOdsKGXFyvoSMDM
gBJMy06sLTvCQMBbJynS5bBCeA1oe2+arXhTUsV6Eqoy3igoV7G3x/6TYWA9ahSr2K9/qopt7HT+
Jm5zVBeGT+wljn6Pm1rsBQTB2P6oGNc5FE6BWFYvBnp3KQvFJRqI7X8kPTAJOw8iiMxJzCqPS6T1
oFf6hL6OqME/vyEotnnbf+n3GbKGWwmYBwIHQ/29AwZGuOvYy5Yw65h3zIF1NlUEPOujUu3uusJ+
Y6m0R9+zJxySGtulunQ/t/ve8kbL49xpdzJZ8Fy3WsRfrsV1S1mKRS+wW4I22G+ihy+JSZQYFADM
kO4TvSxC+j6P5fFHicFRUQ7aWgnphP0BWREV+XtFWkqT9qQpTS0+FW+Rx0ke5XPh7zzTp+/k+qS7
KO7M9bJ09cZVG5e0zcLguufOTFuY10ceRmWNq/db3kPqJP5qT7Xh3tf287ivo4OpwY496NVBrQ79
fGAKnJlLJVR3DNNjRCxWdxyCU6ocKZRuP6qaT0q5VDGfsvlkgNUh0BWcTHam4MrEYAw/eAvXhdxv
76CJxIolExe2xUH36wc7b+KynMAHI7lqxqsFtedSSYeQ0R7eDiwRMV3aO0043CeF+b3plV3SwakP
/Sg5YRwrDrGeErAWtNFj7H9Twyo706rJzusjIU2nYyAbrMD85KAX0WcB8f2jToCbHRqt+DBPmmJX
hOl4FUvBe3nCfpRv0B99wuxS3YrCqG5TY1VeGNFsMtKhugWBehcnGOyqtUS9mp1O4l7zFsflfG0j
QbxhAQ43hlWqn3GipHaZpwykMjbCczSPpo3EQd20/LIw0kBLJqpn5O2zDG/4jIHeOMdGa8D2UfVd
VlsAOJhxA0rUvsY6LjEZjbCtECO/Wb3LEn7sDZP59k6W/HeS0K1bnNUMxZc+WIFnBu9YrqEShfLd
9HLuqfdUJKgc71QuuGQcN1u9TQxgklYDWwNQRhPJyg4XE8C5HvNdovTFTcqEl3bWs7fILN+Q64F9
k31eko/W/OK7/iWLJty23Gq0RZe8Tpr/cXeDfCaoWSaRmUR4ougGMbmDnsRFpPKwHDfRviX6CXpT
tDenpfxpXxp76ANmfMAjPzaHuTnk/qGRDpD0q/zYD8cmp92AmclO49M8HLHqUSXRdPGpl09ms1QV
nGf5RJXVuQuWqlGcrtVXXMyWmtZSlnSAs+Gf5fVo+WRdnbPyAi1NsDYS3JryEgtnqikvkcTQ9zKU
l1I4U/VarXCmevbcOolQTsP3rDVIZ2oihzE8MyFXw7MenpV6OabqyV+PtE8pSwIIVJf63SBg/fNk
xOK2sprinpHYRmr4FD+SzSpvICjKt1krP5UKALZjjmSpPHXBySpPBg/mk4ZK0DrxoRfMk7WWnJ3F
tcZh+cT3w1LtwEZ7qUY/j8mFz9eS6qSfM/3cJpd4gDdKDPQ5Ty6Rfg50eDhL3REqmNpZX0uIL0tQ
6bCV+rOsnef+PK41aWfF4JZ97tKfNRonqkrPBGi0xgmNo4zMsVgqLE6Tf6QG/5hKS/n10ayPRnQk
iVnXDgq7fTb5a2XFYSatQdgnGAaVvdbtSaqKPuF2ptaFnTdzzWWx3XklaFfu1oqrKi7G/T/folgX
vLtFsX3FIqKy2zKY5/42IawkvVcFAuiIgUGvtJ1glZClDRY0sCE8UEplB0yfJTsaaLfbxA4EfCID
+JlOlzkDYOnGmTKH/iYlqc7YOIq6lLaWwf1ddRLBydYqiOYFZLYWqVcdp5jgGBC1BfhMDsl4VK05
rcZqzum1pUa+bMkfoHHhDIjhEDoAhma3mjshPASwcyTdkmis2BTLPWpsflYf2RQUN0vdyta2ElH8
AYHeSrCj1gogugdLoR4USttM7FZcql6rFEgFtP3EycmgTbA6LDVXzkADhW06CRSDQ54NTSxqMh2g
tCVPQhU2nWYtCbVcxIjTWSZ0pkPRgaGitQLTwWtJKWuRFo4uuYU45cAvJRmRkmOnZ0wbO1PsWCTN
WnaBYX+yM9WGwqJMeKTttLAjcvtiO/a585DDu80g7SypLltA9emETWyL3c73TEIkCDLkfQ3sObXV
ygYTjrYghvUu2QCMgMzKcOEMWw0cklmoeS20fFPj5C8JGpGGPoFDjC3jBGVyWHenvIMTL5ETaGTp
LIXXcbE78pbxdmtLVWvls9NoYMudTnOadql2JjPUgcIqrTWhzcThFTmtaUeRA5YnUJaSSBcc7aFB
4Gi3ud3niGttxpZQZk0VxMO2FpfjQi+YlmNuMKkj0di2WPUlRIvacb9UI9oVoWraUoXAH3Fa2kbi
UBNv6LAcB0p26sHp1uPI+yjzk0B45Kdaql6L9lXEm04Ty3SALFEx3wlKi7D1aKdLjio5luFIvWOA
eesdUeJGjJvJGcqlurXm2DEtG6QkYo1ctVPVViebZPO2tWsCoFkG8L7y7vq4DbbSnu4HprJO3Fr9
B1u3tTnx60JHUS2G07qGx265JPy60CmnMs3A52L392XcXKoYPuIRDB/9WnH6Ycg8Mg5CnPum6CCR
4y7XSMqrYNwDBoW+z008VeY7UtLCNcV0P8AgcJM+YLUDSQwRTXj9/4cU7dLWMF4t4zXpXrOOf+Z1
Dl6r7lUKXpW1yAADf7oSUD8J6SddfenmT0r9YqpL+eqLwWP/mQqnZ+uQhvd4em7S53R6BmJrqE9U
0zA4eAqDpzh4MudHzCBa/misZRoP4bBUPDwo6r1JHjT1Xiik4wA6LouMzOVINx+TSSAqo/D/jvUo
fyb30KsBIdwYojK879p4m+Jne/jzFflfOrZIAxBdW5igVHpfv23xxb4BrOkvHa/cuKolkv71MKXk
zRQpw+higBQzTvKLWOokaraadKyq+HNtcYEm5EWxB260ogRasiG1iWSZJH6dAADYJgll+zRikgrN
vJYVaaf5MM7jYkkPLDLx3qUzd3QrOWbaKN7Xpxq+3BgwJ0l1DS2GCSa5JgKaA8OMzMdpHLVNy2Yq
9eMXEta1I6Fh/zxEkp0vYe5zJW16eWA5Q8Itkq7gULeC+WR25Kamfc01BGqaDVbW05oye67B5Hxw
ghvvd8fMTHB10QxD/8NY7tcTfNRlPxHrmRO8MrnPLbSLwmimPYGf1GjtM2k/WzS8lqIR9qMCqL8W
qsyl6IVRNML8dDnSCKNU0+4udMOE/mcrDJ1KZOxohVEquThrK4xuWJwsDTEaYeH4sxHW+zsaYe1a
Pxph9MIK9lGR142eUi5dMCrVvJgq98HaC/ODn12wxQcBgTXKpx2sQWhNRnhaD4UAvsV3qg4BiDkJ
1w4Q2PnPZ6nxfmer0OpcZCyIGS0Efb++mgnR2i1oyJJMLKzoKS3VUwN45jSZtx7NCqi7cnqN6hns
jNG7AWEskJvN+bgeujplDBInw7aCz+bVZjQgLkUJ0aSy+rWVpW0J9NNW56JzDUY8DD0xtfB5+Bam
Cxbrv0+tz9d17W8LwMnO+gcEFX4f5YkwkTjaNVYOc78j38MksPqY87bhUZtAHr1aAJm3WTy+WEH8
VjRa7Mzx5D92g0yCRjQzbdAG8xDg9kewrN96GcNEEov5s5wL6rHrlzzeOs+fRcRKZ/NNb2izFJWV
fCGz+KvfTdnb2Pqnnj78c40OfXVelzmqA8GaDc+KZHgprfwsNXJ1t5q8/q6JlbhJVPTkiQarHAlI
45RtVj79+a2DovF+yYdBAVWYyDvITua3906kVyUQZl9uB0ku6RWq9FsMubhCl+oKZ2YEYNmVztrP
oTdck2y/VjaSpepgVqNqRNznqELnvJuH3Yg4QFmqH3aWtTMTpIuuYe1I9FITNGSuUrvmtFSqu/Fa
Q+h1awkaLVePYtBEvPYweFrhKWs1g4dsBWPNXHjF4I2F15O/PSzHaPDawgsGTw28EmlLgfnGSws+
Ki6AgWGtUHPl0ZXKCYYlVA846UB3mvSq8ePVrgLQtHatyZVrN9NdbXIT3Y3W6kOvXasOPbNYqgy9
fvDAabUD20r0s3LhYSwrB28qlmJ/nuIzK5aK+RZ+icATek8JPKv3pMAD/zIizwi8PlgeBJpL+epS
M2KVyoVGoAGNtwvcjLGbxi64eyoxCXReaiLIKN8N3W4Id11Ic/qDsdB7qzjdKZ17v6hbhiRbvxNX
0tRI876SATW3CAXFLCFEIM7aR4n5VQ6V1iMdwHzUjVjApjFHj4xASJIYoszTED8d4go9RiITXVPT
BvwCIfDY6Bjaw5bUs8mYpWsYfLbIFAILOV3KqW9PdAmCczhzOyoLK3wVh4E3KCSUsmqldutLYO56
Eecv1Ev9aiIOPFRNS3vF6pPnwEzflv/3NGS2TJGMK3I44p5yNl6daIGK7dWDrJVE59KfKDOxOYr6
V2kBXqetSUxGwIVgDidiY6ZA+RxowjdQWe1fTEpvQya8hbE2PxQJf1ftyuQGeFX4yK/1fsSFn9bi
dsR8FgPH2kr/RzPBIB4lNTuRlzPRe6/TpvDQ4soBBRg9atBnxXDaVbU1fyqCqKRZgMGXKOUe8WKU
kF+EEaVSdMXDUzK9FGEDg1eDlNJrPiv5sD9riUC6XKv4H3RB3svpQeeyUhRVBkhQ7lf30z9+7pA3
swRXhZ1JNUDrTYG6HTOmnYJSVQcwgXj8x3gfR3r/gPHHcqXimbaSeicFUviAb/DelYGw0EJeKENl
47b+O4hFSsZZTYZEgHEI2CoNy+Ksl9EbegBzp6VKTkg2lNrIaisvTkkyBQCeudEE2CoFQL3MpGNl
yfLuEgJXjHkDsVWGjdPo+1jXIrZes/W5TdW7WVvlB7ZClnPvrsKQhrgKiypwXPldZ7EN8rTJRyXY
DrMvVtsAvibSJmGyTbGSUJR3wDeLRQoxqDKdAw6dwr4z1IlbXv+g0PB5RRm2YqIFd1Jv6Ie5Vyqw
KoVlx3mWQ24NmFgtXEBlOWA/aq5dNH8jx0TbVY3RHpWBnuv6qJOG12JoWldvyXwq9PgTIq5p3xUE
jpcl0inYjceq6P1jq/YYwf142OnkTtMxTi3QrrR9NuvDXMyag2jsEPVl5mNRWGPhBqUgOrTCNTKQ
Su1EYHHO3CphuNaAeF6fm6a4tLHghPa8YIjHQkcHzEjFMcNausSmD5h10kk7CpXwVoHc3gZ1TxIH
+r/b+lwnF9YVI4HQ/L8nYnoGSBAMAjHMlhxZ9rq+yZVW4ve0O7q+kGE56GWyYUlLqss8OnFslHcx
I5FZFAlQjIuGO1vXXGrcF8dQkaob3HKi70aCzFNL2LWt1HmqX7RPkkIaYF+YYMq0v6OcXko6g3yv
o2T0Bks0NmjNFTufemaimtTD/4ShrygLgrd1A6UtyH6AH2+kJJxyETuMiHW0YFYfM19hPx4zLUl1
ZKaJQNTfQg8j7Y6kvE6WYWtarE30Jn7Vh8GwR5leZMdUH2wot8nEEJ8asw5uuSLIL6r1VdX07DmD
Rx1EvuIlahMeBtAnh/URDd2fj8qssrj69tUP1baRYe6t2tLcl+U8OHkDa7GV2/6ID7c7dgAAjhlQ
crJhZsslSmQD/yn+kqJ23vVWO+3nhNUVJKBPoP/OWRij/vd7hYFU44ObUKfkQEqICG0Z+jFhzPVf
osX8rJnMyxTFiHSyvL2YLEjWr6opm22zAi+ip0LLrAdXzUbUWgn/m9pvwhqpoYA/vQ2mJ0NESQEd
8dZaaO51fSYQSG8Khu5snwq2n71SDAdwTcOBHe/PR3I3Dofc4iRm78oNl9/23rflfDc76U1QG/WA
5H66/3g+bXBUFdZp/Wp9fqLfZEYtMSbqjA6L/W5rpdMtQrB9kGTu45OOVJc7290yDJDnEpqAQKn8
QxL0RDXO4kyCQQqhdxMtz0brsyFBPamEYmv1nhikIrgTLkma+Tjufxyaft7lQgDKptAahFnMciD+
4MFUBB9kBX1HkUsb47WRKOiyN0YXWtK16rPmbIlsg4pB9Kx24PeRP82+yguny+2CCTcOVbVfv+jE
75iYtb04darkBeqy/B8kosfT6XM1hdmzkAc7buTmaw1fsCqjYZ8JjD7ZUcZBZR2R7cf9Zn1qxm12
Wg9d9KUaTAjNldqH9koRHxa4fMMoKV+SvAaCaqyu/Hkwly9Ni4SbKlEHtxvn6thWxbduIe9xZuZO
Qyiloy/68aE2iaPJqmutQv1mPCC7fVSpSEvI2g4EqNU6Zt1Nq5cSWhyg6maoBPuWOfWGcUZ5E4mM
jtK6v7CS/tsAIvVQKcSLAztrTgmZYAdscY/0uhsALwZU0Rx0S9wIAHkVNsZZqOeuxX/Qm2Vy11TS
3M5WHkc05qTlPBeVaYM0K2D+IdGlVAKAnVU3HxOCxg4z6X+Y0if0hzEN8eXResCQy6p2UmY6ZcYn
U4hyjyBR7WwKtXZWc1k55EX/bErtfBQ0A2Ipm7gtSvj5aKwBlOZckCGuyy9lln2qdKzKYSsntE99
tmClipx0DI9K0dQHse2LrQrowIYlRAhp69Pzak2SU0iHYO1SiCBBIjFHI61USLOqyunalBT1DtNB
qQXIjoEOtQDxcQfDsqBbYdjFOB2UjLA2nxieS1/2xUVQk+BiMLeUtoScd7NQOiFdp51vNUhNh77c
xwZjNfTdhhcCFdv0qmQRulr/PHTkfG2Y+gO41+btaAb1cqcIW6/Isjd1+SzEBNFv2qLMPRKBm2ug
ZeRKs7KgER8iEwjiv4xR/Rulsfq5V/WOlIYpfKmivV/ybkymMTGbSecfByHza2GrZebW4DOwD4Iy
Jla2XNKfE7hIc1EfIZb5s5ZecBF3mq0qOSfFVtvEyfjVisKQiMomvAU00K1I0A6lNvgPzPVPUgNe
URJ6bQdxY7yMC4h+mubRNjsyl81Z3PtGBWfdHIetkKj5DtxIZU9GMdHD9ZVzEmd7Kesmmpv935bA
ZkwtYzCKy6AeDcKDpASMr2LVPxQBcnngC84Yo0BPOoLQJDWIHmG+M5NYvPF52PiPqDf+EpPY+EsL
cuCRAdHFvUWu35Jqopq9eZIhwNnVSNzaGIpfytYqvjW1Snq7Eb6mft85vo6XJ9WUrYxQgDeY4Iss
E5Ct//dQkkF3jEtNpFEf644WKG+zrpaP6qgqe0khhasgVMQFDWoeu0gwOKnlh1FCDltEBgpbtOce
681gkzTx5P15tyy/X6ZZiE74WCk6yi5War82Ogppbk2uDRmrb5gvvpF+gWEX4VAI7JxGsKbUaLWV
6lPX5yVv/9xceGUtN1RyZgFpGrxmoyVtdk6tx6hgodTtQz00XBH00y2zpmdJxayjBRKJ5Ojcw0uX
VuGlTCvjg0n2v6jTSFIVDZxvMhv/d1oE4rR0s+2IlwoRBF3CWvY4N0RbBKZmRgUTnu6ogKLa8neJ
gLVwzeODzsmlBW0tTecqjr+Q7tptq956LBr5iwhl94MF/TpN/7UJbbGiB/ykKwrNpd91fzO2Yd9A
5LRluc+kQkgvupbzqfFRmLMJfR7VODwOwGU8nY9vf5Rl8iwRlVja2FzRIzkTfY+t0tOUmPG6OSFN
aTtJiQCMiEGCTBZmdik9BKNL9osIVJ/dS5YV5DhFo8pHPv4G1AfatjJsoKNFjtiq30zLhzvYLwOJ
KmYeI8so1geslql+ChMJDgUnkF0ZIROHctoiYZ+9GeM/3ZKocDHTxq6pY6eYGtnFXz85UunKEdIw
I8xfQytllqrxUYIiCwjG0ZvqWfLHt7ScRI/RuXJQfeDsw5SDZRzAXuMJefzzKa6/U22ZNIKwB4IF
1mmRqr+NAKU8he+eGPm2HCX1ifTNWfkeWVr2GCvEVhl5lJzLSLh1xRvLzuS0HmSJbTRx4pKnD2Z/
q9rvyZjDrGi08zhK5CfhWvJp1deTlu6tQbaNJS8JbzjmDPwKRhGJdqq0RCXNoDtB+628iUCWPhOj
Jj7RZ2Y7gRnur6m7hSaXESklE2mGLv8YZyS60PljwJ623+EGDLumLyWnnEL5kjXE7yjiD0i3Upks
qAfu7pkRRU8Q79yimB6bLDm1Ql8cQjkaXwj+dmAkGM/ZkHwWNOEWNUH/tLpGev87WZfNB70WSVqE
oL+c5qaI6cAwVOBm6JzfzVrMQA0EohC3Uu3APzWUpay1IpisCA3rpbJ6N6m7XtiJ6m4UdlPmzsJO
IYi0JRNxKYONQ+JlkPoZjDuz6SaJh9E+SzzcZpSMgrT26DYS2B02ACA8xfDMGe21p8d7w/ACVnuG
58d7wfCo0PSiZB+bHjf00U5NVhVebnolcc4iXVqvEz3Wh5yYlNFA2vOsxoMsITSeYbld6lmWK6wl
y27ou32/FJSMbq0+dClr3sn6DrU01bQ7DOdTsGsZ5AIAcvpqIi90FC2IeO1zGCTZaW5Ku+jdaq28
cCm4qRX/lr5r1qMONW/eldilN2GkES1rqs23yTOIjFs/Kf/nbfy/wd/F7cdb1Pznf/j6rSinOgrC
9rcv/+P+XVy+Zn83/7P8rf9+169/5z9PBfqV7I/fco7e6qIpvre/f9f/MnYmzZEqaZT9K2VvTzWj
A4u3AWJSaJ6VG0xKKcFxZnCmX98nnlVbd3VvuhZlVZaZSmUI3L/h3nP/6+vyt//nu0s+x8//+j+7
epTj+qB/sCL+DLoc//ke+Hdcfuf/7y/+6+efr/K8tj9///WbSIDx8tUyANp//eeXLoz+f5AR/+P/
/Pr/+cXLJ/H3Xy919tn/v3/g53MY//7Ltv+NUvXiszE9qGLuZS8z/1x+xRL/5hgPLv/xEEYzB/nr
X3XTj/nff7nBv/HmCA+0Ca8HQldUC0Oj//kl79++i2oZASzOKuQ4wV//6xv7rx/g//6B/ouIovsG
SMvw918O0Kr/fhlhQgDrEWEIPxlhj/N/n35ZMQCdqH18w5NaohU079ksvXdE0yhnurt6JqavzDHR
BSv5lCNjcHqnfYlKzWjUspetQVww8i0X3ExkiqpFE3XhAwTBvUlG+F6ZOojN2662DsVC1iQBhhH3
qBmXHdSxTRR25GYs6yk9d0EzgbRaPW5hMRLSO45e0vEbLCN/tVyFRdmHHoxjLqIkJodwrIcoLOHX
FKVfQNnqwERUaw7s1cYdtC1Z3HgWk/M8R8p1GfMzeE08K7JY6J2wHHeeNl5bmll8gXtD5t0uD91f
cmB2nToAwCc82EllEdAekiOV1IqwG2lMT3J5SV19gadmu8kJX8yM6FFUGZZKvWTr2mhZsPLn3HA0
pxLMCwGBa2sBB1DdmJhMDbks5S85+8yCiMyg7YlXQpNBRF0xNi6i0WDg36/+FQxuQuH0/BFsDz1s
h+sZLmXjhtjFbTPfEVjjkWNef5TbfER7/1MSzuTM5Gc2q/70gZBiIVlZ9+sI8scP1LgGs0iex2r8
rHAYMIoJ/6RWA8YtZB7SrCd0tTJRtnkAoxQSJJ5BMF10kVCefmzid+kQdZ9W+cFJvZp5J/GqBj/t
tT6baUDeg0XGIBXfZRp5ZbUscLqmxh/j15FiNIl4Qj+0ZJvDxljweedezPKVXnL0T0vgn+QsAVc3
fRurgGAfXVfRhno1zpyMONgcMBTBXBQD05tDDkK0deF1xlA/JjMEv19GoJXdbGkUXmbhyivpceev
unf+YIYOuGzyl7G03630A7cvz1T5u3BGLGOmOe7aINitKWoRwtJMo7oKxwPz82UvtDEmE9OMzqqI
phtNQNWX4seYX6QR3o+tei46brJ16QiA55z3F+cXUS8LoUgoUmvcxzbZJpGynX+YrqhjULqFenIi
IDCXaL6V+D6gouPyJutgOtVTCHsp/0GMqZLtjkmk3KdTZROXHIAEsS4RIey4KTReWleV1z3c7Kgg
dfje1l8kyn7nAyqfC/cYDYvNxd8FoOEclzjJ6Ua5H7bJXMyq+qvWbLzYWIwdllH4Nh6zVTUiXFaC
Kziz3kpk6Lsa+1C8Bqi3rd6vQGx2RzS9FErzFxb+ezuYRWIVCFJGMlMqm0igvMsOrBPCtNvOxdBs
YDLMHhh491p7pDAT8iuixecix4+V9N1icrlJO5ELUgPLXuujn/uxVU1uNIwt2LsKOWS7BT+lMtiM
pEh3QkJ9nFDZBBZuc1L65BGvWRiShC6+vFA9kcgW7IVpskfqvCkOVpjaQ0AU8hzmsVhzHIJhgpz9
1SWM4DSSus5JbF9YiXVUowIYF0h9ebGrt5mkFFCMcalWHowhQHcS5K8wdii26vqzNMoPkliLS2YL
weyLDzqqSnSRv7X/ALyAB0W9795BJinwWlf7UCF0zGEGJ560GCvnfMqXx3vZkB1txLQMJboHa2ES
YGSxsxrG0SmSzSMTnFwuPw/KZJowutYzGS41Memxni6nWRtZnQWne6tJNZs7EU3rfHJl/8tJQag5
aFt2Fnj53mZ0ytSqjvu5xF+oqChnQ7yQRnJW2o6XyShimVqkrQdtMjfZMTDl+wprEApew0ytgk5j
Zxs/TexGKbpdrBotlFiYv2bJ9pcx2W5a70c/Xa/V9KKkwAlnjCh3gi+ADcTJD6GHiqP7ltra9bV/
75nlh58bp9BS3TXzzFM+rU4sh5LPacIf49EmxW7AItGV+Qsc2oKEqfSiB1fl7kGzoYi9JeR5UJYR
NxMu9Gl5zjRngJ6LOmqpsKPVfuhK43YpQiZB0g6j3oCGXnWH7J8xvOyXeKuNN4udCC1LhNhvC+x3
1KdQyAU5g4bPA/s7BdDCtBvEGKXiKBiYecx+/Gpm0NIEP+E2R7PtfWtjuLnMjKPBH243fWXYXh8h
eOmwaJR2ZEy37YjAuEqbPjbwFUSrXKLACs6XteQBUKubbEI+KKcj+BunijW9B0JvUPx4q9esvG9s
zgXHy6oo9Ox3BWaM5LZth3CniYyZGGSrCR4WkrK7dRI77dRNUpn5oVzE09rS2XZBdmV1y5l78t29
rOMH/b2AqUjm4KM00GkFVnho7bYlBwd/FEG+Vz3EukQBKST56gJK9yWufFBLufUUFDpLABKM0VDD
K9ZCXo6TMun6FqvZTNS2jp3LKwyDC2YHnxjHAU/sUgFWHb/JFx3i0EdKkPu/ESUwYEjx22mK4AxR
VaSHbG8Qe5QHBaZ8vXBYc6eXS0a5MLhsTg3v2LGGRtDTxaT9QArVw40V8gXXUX5j0dmN5Cbsxtkk
gE02MGpKDkcvhQkvUW1mV7LFQMuPMmoZntVN/TLJIkxY7MCCYSXQj2wIjBIwvlE2WBCglnTBhFZf
57usEWkMHDDSF9tWxS3rCU3YvMUMtQkB7WQ1HAR6WNIex+vAkU/G5vyEfnHfppCv0v4m6/t3NyDy
07RZCKlwfOwMPjezTTyvJ+eyXnkLyn2YY+wfDSaYYZ3M25iCEUe6i1FyhRHI1KclmC341YsS+GM5
QXIo8y/phHc+/QM94+KgJZxOE/g7mbZRXlRp1LvlmMyXud1S9x8cB6AK5K4S5mm4OAvBT/eAFsdH
eDVr5Bp0+Rkb8XQ6pUBoIigvr+A3WLqaKHZy+yLE3ICH9ZIc8LaP9fA4zdm0z0nSjSprOUEsxqCo
u45lN1QIukxjhBPf94SkagZHduhemZJY9VXw0NTyETDSFhdorWpKjJCpCOO4XUl0YeJjIaobDmRf
qI2VW0rEtebrOlB6Uo1pndGDSo1THTRITPgcvXl4C5lzX4BNLD3mh7UhhHYrEuphIrPH/tpIt8cV
n1s+5lAgtPebCS0/Zx2pFIBkmAY3NNIN7OdfdlncWUMJFL7zro2smWJ8OEXST7i2vIEDEQBUzZke
j4J9jluDkFPN2U0fXa7l2N+m9mA0I/pie4gNHABUZcZNuNkY1XlKN3KJTSIGzNVGeHv5JGaGue6S
XvuCT7bKhgHIUjkn5InFGC4wKJwaMxRUS70DsGOz4qG6sA6eOyGDmzpFR3IJZd2MXy4nVRxkGXyK
6tR2YqPg0FUSLjjUtgZmOwYPbUT2tH4LYB5NODyG1sU0TRnhpT/kCxGEyRkSdkHsGcR8pB+ryfe8
kmrRGNCo3QluyrL4dhJa7VNKMmxbfNbATCLYfpBJKWsKUdzWeXnA/pwUrVNEK2XxZoGGzTw2AASs
/gnJpxKZw+umzNhol7M3ii9KMKrWHCc02Rg7u7H4NIMFkSrMixT4J5wgcnA/N6fYL6Z9RGHxZpoe
2lHY9xySTiT7fohIE2dx6NXPzWdYOj9r3jIdkD5JjiM3DpQxavd9kYonv4UVl5IGkdTNZSCQb3FQ
bWPkr8WxEMb1OPTimJvNu4NBe3BAIU4t733WFL9DG4Vrmf9S7YAnT7A9Q1YSOYgVOQjBnTXVR9ki
ZjXCck+/Y7OFxTi2tQpPETvZSrybk7aj6ZLh0k4sGW3/t6ovdyYzgDkb4mmwPl21PeUju8802L6L
D5K3QduhxDN9zkbMYyjNPElORaVzZH7DjbOksLsGli9DdTWlMGE6WwVROspkSL2fpaqWa4cH6DTM
XIsDyHdBzV96Q9SWHA1G8zvIzG+odOsuB8y/r/BXrSyFxJoylpIe6QayvA1UDQVrro8NBJV4rvJy
Z4kvETBirWk6fNfQB+USpMtalVuoUfNuopa115yEw60EjVVq7kiSr9aM9JiwHPPYQY8trVgYldxZ
qPua0EdmtDGqDBY+Ju0aB6mH6pwv59SfnIM9zOfMWwmJcWDguEV7NdvPReN5O8yQRC8P0GZLsEeJ
SxqItzZU1x31YlvP+EmthA3cm0PlS/ba/Wyg30anE9mCSGvvT1X1T4ZRRaUdXq3CrugHeEe9ynCI
miMMm59CZF/+ay6rOUIlu2+D+Ts13BZ+V3qTskNI5oEPT3f+KS2MMgGxFLndFqdCuiTjAMYkIJSn
ZkRDmMazxI9Aqsh6EbwssUNzmcvioWjKp6nkLHCaokqwIj0F7nKPq+pFzaCDrW0+BaKJ+NSvly10
I/JMlmgii6GspmuJtwTH7LkABF+0xjOOxrtmk79s/p4oZWTo0xXliH+rFhYPa6Jk0LwbnpTX3iRE
5H1j+Rcsj4FGUkvErAifMI/tigG7MC1iL+bfNL6c06p5hllr7YVKv/rZ/1qCRRDA7L/MnIjEbbGx
FmUyC7ruJWQeoBFqHEsbZCwwHIC6mE6s/IhqoUGJXTOqY7kfG2aDsWzTGvX+mNCd2sfNS6N6Q4gX
8u9j3yYmrAZZRaVbktU8OTt7tYOYEEJuPec6aDWS1AG00gBlbGkJGcr6275vvRi9DnGpXcA5U10i
mihEDAa80jORDaONxoHFRTAAC5irQz1x8aAlxvsJmjfStXXn2uiTmiL7pW2iEup5pqkAFZQPOk/8
dfqw6/Are3Oc2aFuz2XSpN27i9k9GsT8ABtwiv2eVKhqnU6LTTNRz5tJmgZG520hGc9iPjJtLMZH
5cFGqnki6mJ6sDe33G35oyy5MxxGE9zVG5Tuvnjngb8xZfbqOssxkPpuWKdjCZnfwbSuypu+YQ3G
65E/QusisJiWvCY3GC/F0rssM5uY8+/RWe/CIOocnBK0GMOygxy1E2V47BfveHNyVYDlXFxSu9PT
YBn3oBB2m54eMFKkg3iyl+2my4ObzNN/yM4IZPZYKtJ72TdlkbAkqbT5vm+uAjytkWhaYt/UlAgx
3PRZ+FwhsMHIi7Wbe7VqUMgtzVcKn79plIksgCGBQS+kChucnBF+dTpwDhYOUnu5w7p7b+OxMsud
aROTmpGsuI3ncLF/QXYaIlqBB+0s5zLzz00h/oTUti5Oj27R5yWoHmosu0ZbXk3zdFJch+BCcVuM
9zBi4zV9bH3jvdPOnS6HH6rAW8+vz5kf3IuU2RMZ96+CpHY534TOdGI/SIcLIcA0HroWpE54Szok
LJ1iRVcE+yIztzvPnxn3d+lvTItgvSjs2v6siuzUcfFjEkQc4Uauqc9TVT12Znf2sm6KqIM/q8Z/
s9z8oVmt5576d0N/ibO2TtxmWklpMsxI0CNXZP5gr2vrDGdWPMBfyRmf2+EWpU0AzEDjgXQpj2wD
h/nl/uttQeaUYUI4zipUkSZrIbd29ykZFxh2ONQHVUea/0VJXZwJBi2OzaIeqxuO/J6N7Ar25dHZ
LqsHGnCWWldYhF+KjN1IOjY0BlxbUSNliniNx6ivjC9TGt+zzX0qWuYG48XlJL714FxnzXKdz+He
mEjZ7XV1PYP660yyNQI7+2hdUFqp/Wvhw28wvjitrbmF131e+nu7G3/8KThtJXbD0UU5iuogT7+m
sPqzmQxwfBvbjMG37KGpiVwn8h5rS5FAa6dPlGrnloBgPhbrVaizuUKIX6zgRgykKNtUUDjCYEG0
IUYf+VAq/3e19rdWbSCmn/apIEB6atwP0yKMTIenEsE10qPF1buqVBhWDWfn1ONhzbd7KyAylWgp
pgJGUgxvmZfRFZnz0Qhaep+pOBou+23jZyvfg/xROSwLbP8N2cu8k3iNDSzu9BHEU09ScgSZwZPd
MpmcnIc89ADv2cRjBfp1EeReiftqaq+znJJfilJdoRtetorTN6hAOhtt7DR1zw8dK0VNjDMo19zq
ScKiy8LgfgicLsrC+sFWxutE0jCribW9DyqipIbGsY8jAyUcNH9CLTiLO+8N9DHQ446JLiN4ehQG
QX3KFCZYSGJ1GccOdOXoJiOzB+ENGLWK85A2yqvbo7bCHik19Sd94h4TpRuT9/g6WBgz4FimTScO
wNYfAX8lU6enWDSEQ7IpO9kUB1HY+zF6Da4CpyMTy+IDpp+LS/kmOu+4UBIkzTA/tpXeNxbjoqFZ
p18q/WwEZGs79B/glphRQHR1PdGfIDUjxJpvFveLzzwydJqdXdo15qpPtXhAC0PVcYDG0in1XroA
EAqw4ZeiBvLqYr8MVXhba5rP1PvDCOVsVhXj3mH83QP77jOYKZlLNdk2QsMxqDQLsokQgF4vSWp4
Y9KsdU586crfpLMvsQ2M1XFIbR4/fnTNfGsNwWl13X5bqv9VMLo9cnPsdL9ygnHEwywdskTWxWfh
DPdC0AMo57lFLhZRNOcJO/n+RALSW1av8w354BGY5DWSmXc3NH19ptdzWzQe1Csql7eC5FgudJZO
up1vECEHian4VrLKrghPHuBtNttthTOV1IUASlLLZDlP2fijy5nHibQXz1O4Kq31zuq8kE3b8i2Z
yWVbV+x7FEVx741f6DT9aJIeo6ShJcVPOwe0e0mxdVcDxfZ9O/Hy6tL8Zffyq6lgIE8LQ2C7CL+r
Dq0n5j4zIGH5kscDqt+KAuZEc5n2KG+onquL1NGmrh0KNmemhXeKk4sIW4zKWCLBtmdRqQikQX2G
QIcXZKtoMMqCO8QbFoBHgg8V0ITYlZIDrE4RvDU4R4nmDqMuTa1dQcqHKG6o0P4U06WFVptIsppB
XprOW1KgIY4led+JU6bVjnk1PyPaWsWA4tBVQkYtdhHDlD3+LIYmMwTM3YKbOM7RVe3CZRNxGlDk
OtNLA3zzgQA70SILc9fs1vAxO/BvJ1ZdmUbMYDWuIUYkBlOZw+xwR3TtdDBGo0TgWMMVqmBDjpYg
Ylh8Zp48TGGKyaZtP21ouY7J3wWgaIqkdH+0aEu66Qz1sMRvvzQ2eid7w4sin5utLo+NbhFKThOI
GtvcNSujhkHkiTPwROoS7JPKfndFDnoLq1DY0cgiiISpXzg068uXUIo/mcGHqrV5iZt3MP+hV+4C
Rh+i4CiFVnsXVPJggond83rxcK7MyLx+COClrUgSBkyXlli/wzrzqd7EqbSJdzcaukLlqxOj5duc
BQADj57MIYVsDYVamWRFUuf62xLiRnX53dxRaBL5cBLcvtebbq+GFqamUY641/H3+M3W3w7uxBvF
iG+nRXDdOfl1UJh3KqXwG3p1W2FyiQtk9YE1x/PAS83o58AHZFubG9kYJVTKMhdFrjHyASxGlpKz
V9473XzbtBfNLzqvgBOeTtaAY56b10xVkn5p32Snr2zskquZmZdaG70EmNY7Uwb6nq2Zjkp+gBfw
wbOoAlJrW49tyYZSyVO/Mx0EiHQPtcRlJ8IHjCITKgJ4DIrqRepIprCGfXxy8wbTwZOo/saui+Uk
dDKWFlHIwlRHZTjZnbWJR7tA3KcptSOGSdZp8OXDGLpzzAMTDVnNyDL/JQEFNsa8XjfWWQV1cJsV
jKhDXv0L9Ip1mdHH1hokXojrM7TRyAlvjMJmKnf2pVQNAqyhqRSXsasT+0Qzw6Ym70GD4/Ql7XGP
miL2NJujSSTpWD5ZMmcThu5uYVbaMlVlXX5jjeQWYUTcNdJSpJXYR2UCFYWvFXUzbbTsmHr7DP/h
QxCKaCCsY3Z2P+SXiI9y5o/tA8zEVqoOZn2JjO7XnE6vI16T1CjUQrynOjcePId3dUKbSIFroAgm
utybWKbmsCP0AHim2ibNP+gzc5jCMy1awKH2x8k2pzg1V7Z8C9+SU+HbWomBXd1k2t7MMFBxlUF4
bYkccw2HRQEPcdQt5R3ZRzZXlN2hh/7c6OQurcGPGgVRQQbwHcm+whQ9HU+o70t3qkGPNzreOiak
y6a+g3x5aeXlJKcIVD5mY4QnsCq8lhAX0gwKSnFvbD84UQhkRkO6ExIMuwUUxB9a9ryqI/pUzfvR
9fXNhNTP8liSlDLJlquxXVDxK/dd9U4LOQpex+aXUVOtZrQUPXEpbB/kkH+TymUcRjqwvip+Oht6
RNqfgAIbvOTY5h2X5QcKGpzQmXFbVITes1xtD3OQv2R+ywBwcoK9bs3durqPqxgnruMqpA239+Rl
0pwVfsDSMPilLNI15pRHqVkJpkl9dZ2babtnJcnMt7/RRgcGyyVHUtKxE8qUnyVmypZRAk7VMSoy
GN/Es7RJBviV95mPcg52LbOubGrfUXyx0oBJ1Tg0kXo0h6uiH3/XI1OTiiEng5vhRaYmMxkra6KN
JGIYuIuFNZ+hr1mzp5xQUZ0zNhQVVr+1hqPsEQYXOTmtAM/sRQ/Js0BADkX2U+D1D45lM+noPsK5
HF97Qz8H+PwHnVZ7ScoOD79rJE592Vbz9h5TDZmjW0ZGkjU+sFTFdcppoOGnJ2Y5IDeh8goro4xC
8sv37KTZHUAriQAZBQQD5k+9YVyJxhI3Zuv+tBIaVIcJLyrX7KqQ9VOQDeLY2cGviYgs7A9TvWvT
bCe6C8hkFYqhkv8xUMDOQfMM/vfOgzsTzcEL0b7wFPA5u/purdWjn4eUdfvKBhLAR7AzpzRkFcXB
bzRAW8pwu027JGzFY+Z/rYFXsYChQzakfFQUnFXH+IRVCufFfB+GoESp9HIDtz7enr3f2FzOvsYS
6Z8M2byoIHg1agblbIBfWvT+8J/OqHMeiQK/qZoCy19+7Ib6xrZL9MjV71ZMf9AOf69Wh3smRVm9
PdlM7aPMYKblio2sHEauU2aVN5nDaLD13GRsmzQuZk3Oom3RuNFlUBMQCdxxmlus0PLSZW7YS/NA
huVrkdYPysxeCahHtaTOc7/2LAJmEQ3WY9F1ikEw1mRiIX58fq42gtgJKk3upvRmVWcepu6WseqT
tpEyVYIafFkMm9sZskxDkg+sCYFLiM103FWEoLdCHaVPLG7QBac4VHXDTGZGB1sI/4QjJY/t0rF3
oJoX+IS5fB46ZOasXRA6T+HO8VmeV0ym7qyaZW9DNm0sF4KDB2hcwsxHKJxUmmJFZOW2eKgcX4FB
yMd3PBTi2i/dZxMjDnkWE62p2+I7WWV4m5lkRwf0PuhlbgW84WoccS2wlTyMen0uN9e75YA4OKKo
T5q0o8gL0xRD1GUDF+hlV+HpOBWq3TsEmDKopRT3UWZfFzh3D16OoSybTXHjmy9TFFTWehDr8uav
1EmDn7oJ89xHtkTb3tw8zEabC4erjShKSfCuKC62vD8s8NBIa+yixjcfVU4fP/vzI3I8ndReT463
JFepEGY8DvDINEEMKYtAxvfsqWbGLWs4jYhXaMrpHRYeJ4mXIWp747PwBVtaJ/+wKY58HfZM2nl7
RvaEObVl0P5DGXbhvy1UqE5VI0XgzUxK6l/EyiEQC3d461NjovdnvCcV6YBpX6p9Fuj3UFEEXnZT
1ijr+7XZM0Gqn7QpTx2JMbFlpuVhgX19DvNli6pFVvB1+MBybhJk4R7s5XRM2J1OfbkX0s6es2x8
Cy07I6rSBUkRTA+N3DKGRcszSxnGMCwQglrtq1yj1Ckb7yhKeT13WCKDWqxnu1sCptot9MSsem2y
H0Ms2xWeNoqMrTtYc02HO0NLt9oZ2MWAJC4I893EfADOPamyRKqRpsDXg5Knu2Owlqelr3Y9N/Yp
yOy9n2o/8Qw/zoPR2/cGjvMFkBLhM4TzaeexLds9QVbj9YyXNEJMi2wBARfjdFRF8M+gjSs2e/3S
3aVkkETdsG63joZkH3YpIvCN27TQVnXKSNB0ioUJAUFjQTZ/FzP7NGMzD0CgtbIJ96o5F9hpM3Xp
Gc42kP7OS9M+mwPTKI/x2xXEgTgUGQqqtWRyVg5sf3MDkQy4WWIHleMYp7Z+BY74QhzOi6MxCIUc
6lbmhI9Za3F52xhjZkFwajrq2BOucaOpHcpioDHxizzJqJJxC8hbxtjTYcnrOrY2euciY5fU9nlL
Il0adxeSX2UXZ9uqspsKNOjRZct6XQCEv84mFFquA0mJC2W7mhpuf+ku120GPUXgEo/ygY25T8R4
ZM7QYUpzhojB/LEoxg1J2v1yKWetYUAp6qwvc88CIu2gcTs/oleKzzNvYCzCohpSPFe1vwIRMV4x
ibFG7pkrLun6oSpg8rxXel/M2avIqJINiPLEm9GTVVz7zGuPIU/b0Xoz/OB1yESBtBMLR3aZUGtb
nqasDBBCgbdsmPqs7J6NIrD3Pa8/hb84tLnHzdNhA4ACcY9ZYC+90DiUmXIZoiRpOtnJamuw+tUd
B0TBb+MbN1LPj82O8XTnUcBOaU3aGi4gmi+sKrVmmlremiKNumkEI2GK06i54VhRU1kEKwNlA7Ge
2dz7nXmdzvXnYkEfWsWJUNDT6hpHjBvDsQmuHSpCxFfD59Ze9Aa585lZ3MwdfBqrC64Wm4L7UhkW
RvHme2+YpJlSeddLppYrp3XJ6QMhUGRUoOFFdmJ7gGQ8P/+ycxrIusxwTOsXl46yZQ5OtPp9YCzb
zpp5X63hwcQoIPBBy5YM8qEcABEeXOJr43W2u33pTcUVNsbHvG4d9oGwIqgQXiDPReNmSyx+jmbq
ByemZItvNihs2U4dJ72cSv+94GToZMY1wkfIU5M0Gx7KvMirU0gHhbuF3bX0IIZOAKlFQNAjzoyw
4vKyXbYS3gj0DYMHY6xRHLBEk1tzwQhJQyeiWXdzz5zLbeJMgRcZDeuDqh9yQOr8ISAlOGS+glTM
gKdet+xUGB1EIOYujOKION+nrlAJuLoDip2VnEaeUBKyGcW2SMMmsvUWE9C35THC23DP6GJlfaoK
DXbheiaz7ylV622/zkdaL4oYIgYbyEV9Y945JhIcy/GulFMxpx7Vrk+He9ZEFIut57GUGg8G1tXa
C9dkXYwvYtboyFi4mnq9Xt0U1EIZdIlr1X9Gx3ucSCm1ChchHMKJZFiz67wMx70mB9Y2uxr4JOoV
l+MhF2+WVw6vucmMVDW8FObiUk7YV6L3Dr57idWsyyDJg9uhLy9xBzCVJxNM/MSOtxqIju7kzghT
4hbUyXFLkEU6BLbW+Mahd/230Ocp8BwLqDxmey/PvaMa8yslWRiLOkCS0rYkUfQ5zrQmiMjDi7YA
AUpJOVEBo7wKe5xkDWNUytMBc5Du5R7bDDIYViPBVJ+rtrniT6mG7txySCEbVuMhp6IAobRcBWH4
Wl3qVl24dJJq+gxDqiat2M2h4ovsKn8LRhb5Zh+y7sNuixwCE5IkrGqw7gxSxkA+LnuHU+/cMS+h
8Ghv9VLQdMTposqrRRWfQVlcPMQ0uk7jpOzYitcqVPLojwuPGUeAWbnmPg/EbRqidbAqxi2225Mb
ILJn6uI2vsRxIRZACACQIMLbd+7s/NtsCV+v2XNK+7UEhEdyFu6JjgBJaNyP62TelZyoe3bTVw5j
qViBAdn55lWqhQ33C1vxRvI0p5BbJzxa3+Sklzs6/M8mVe+9dDxChF3NYoFSSQ6+lRBoepiM0N4V
GxKykC1s2NtQNEIu8RCN+aFM8f3N9NXoNW5bJoUIGpjlttjRZMWEoDazB1H5QKx7e0jkKF9IVM/e
ZFA/mjabYjuP9TQve3OErRQK3TJg5MdOJ77zFo6mIK/T8ybYepLfimpfzB+qB/GYl6YX88Mv6ZC8
OVmpCOOp4S1rlKEOOebaKsxiVUHTTG3OFQcVHD3lmVJljKrJ1kk4T7FXkvs5pHGFJSlp1/VmdAHo
h2wsvDU1qcoZcFu4wpYZMMhqIrdhTaAgk9kp71prsaZu0tzbuY1gYaNSXuONm2JuvdvK12VSOxtR
S07JKmMh/jrP26QcyUUti3dscE9yQDIlPH3cpvQG7yaJYTK7C6t2iVdB0dimqOpUsXiJ5TaftZEC
cj2wXbCsZlf1Aasmjr9ZGI+uP01IZ5wnBfk6cRd8O62aBIkgzdnKe7Z/nLRpK85C5h9r2rXJks6/
yk3iRsTyMi2EgIG7iDkMHtzs1sxYbdRL+DAJSttytlGrmUi3ewcnpx8WeyMbD236WudVd+1LJiQk
Vt0p3ZixtFiuMTGRyr1vx+CrUe4N23eEAWAnE3JRKEgUcqiiMg6s5hWMbLzUkPKZPzgw55rnnhk7
KqaaESnPUoRZHMnDStb5mtIYW3iaML6yRbL6QxNa965e2Dlkqzy7lS4eM9E+wN6gHZPqUBoFWTaj
0d425mizXWAsIbP6l+dTSMgQpx85JzD5MINlN9NYnNb/ydx57VaOZFn0i6JBH+Tr9UZX3qT0QsjS
u6AL8utnsRoNVGfNdGEwLwMUKlGZWdIVTcSJc/ZeG6yPa/bvLc3+lfbjEy2097aZnFOlkkd+PRZV
o1/L+CdokDHAFXm1K39e2a3Poxq0IyVu/zijeoRGWTmZte8M0kux7uzn0kOfzIVHnbmSXS3WUUMr
OCOyh4YXTx93aEBwt9Kmuy+9eOfreR3H5UHNi6BJiR/Lzpi3UfCQ8xs0RNu4s2L3898mF9R0WG2k
qb86r+VpJdTNsf0fytfX0M8R0NHvBtLBdcXbavinuA0Oky3uc7QrLARhtW6A5JXDyCwKSBq+LcZI
RfhQlqzfqVj8TfaXGIqdA63OM1LerOVYb9bOURXN1tYB6uEhbFb0VArOBNCkLOwCFULpyrHFaUow
gzkxTCEkPm7cP4l8Rq5mpjnaiDje5IXy7nImkUIvcw7Z3YBclrGTPjKDDxBVR5yD5xqtAwoDz4Qf
V0zYZNuJKqPoet6omGvT+tawHy0PmXNJDkjm3SY9TekoIpot7Au8w12A1FY8Qdzf9R4mZibyABnQ
gdL9sJC1lOsqsPKNp1kJuUSmQiZjW0Q39z6SQb9hCY/c5qqS0Y9v1D0HTuOXEAY+VApqXbVfouh2
mRyJXjbl21y9i9r9kgZ1WFEy0xmN+WCPEZ3fWN0W3vBWKfemk2iQ5VDdt85yfwN/Bw5iPU5IBFRe
wkf0Nl2VO4e+eOoGg208XgVdhF6BK7tyU5S17dR/RsrFIRoM875xvnOdcZXRbvMbq3iRNy+wqXXQ
jFSYLvV8wTEoq9L1sjy5ff2TeOF16NUTnipNfZD1t05S2Ue/l0gPovp56fi0Y74pCKjPmvkwxuhe
wyF7aGe8zKit30K+4hjYT6NvZTudMvgIcKqvSpNdMiuRGQRA5h2puWQelHvOEfyoFDm+9h/DVG2N
Ob5EnOpH4E0bs06oJ3Fz5ZyADOfIk1sjjZvzde2p96li5jMDkbZN9PqMG4dDYUZvgsjCGA0Agy77
I8z024BGIK1qUpcy+5w26iskq3LVc+kY/5jnNDefEBvIvV/nT7HQ1dYV+oQGAK6WzfRbhB6jy3w6
Oe780pkEmw8mPjFluNe+no6QGTjcRcm97/bPwcI0zkBf7YwhqfdZ28OuRqmoJrFw9ZmiZiLx1n0w
3XTM5mzhkdMX0qLOtEAHwdvexN6dlVfGXmYAj5XVyFUYW+jrHZSLdVzoTcULXbWICtGYGodoYqQX
VO3GaNNXUlKuiTZj8FB4H05ncvSok29n8bfaibtvC4ovf2w4Q8yPCdSRCxpReo21cxnkYTTFY1Ex
qiY/Qowq3tp9uotSCpg6wlTTcmzVNNkYEZ5VWzcMeekJDQCCoWt1qECnAcn5BNWcvMhDWMA2KR91
53/WlhecPB6Wit93i8g9MG5cjtvGuWtpKlv224ifadP3wYswYG3hB2IzY+7kJuKaO4Ak3Z73VOcN
Q5LpXTrDbaH1W0CrCA0PelDXJRrA9a4igZw6LuS7NQ0nR0jrZGg/hXoSaFhaxkftVFSRE7mvWHz3
jgjAj4VvVuzOOPDnl4R8vkuUkWdlRoSvRzBaxGWmEzaGvLi+TZJiMhLpXKcG9AmZrzPGQLtQNbeV
K//JR/xfefD+L/a6f3Pt/U9mvv+XHjxsuf+zB++sqvcu+f7Nhcf/8v2HC88M/uHwNBH8Qr6w6y6u
uX+58Ox/OICIEBhLoh8Mx8Nq9y8XnvcP1/Y9OzA83zOIFsA69y8XnvUP0hMDIP8OcX6B49r/Gxfe
8oX+zRBrOuhQySn1PceUEPN/YzMOkdQzMJJwhURzWw0ESKR+Ve8Q51WrlODCdcCZ50gNhDLbTSv0
vmN9mlleD2mX/ApqZkTKiusDcaJ3VRyYf5dkuTig/+kGXeyPLA5s/QGOXYMmOkzO3+NSSqRnUykY
roy9hWWrczaWji+mkc60gOSx6nN5lIE5r/lBPua577Y++ziVNv07EsLpp0OrJXzpLYf11lLkrMNo
+Bui2F8vIh/S83yHD+gZeCcXAOafyFxD1QOPMXoBGQSE8jTtcc5OBLdGn1mImKJNy3CbmVOP/qiE
3YxGHt3GirnMcfCCceMU1qFKEyravyFv/uEW/f3yOYRs2q7Dw0cuzm8MhdAiWNMovYj5UYTvt0II
Mcf075JZkDYFjLY8Vo54avvoKXZzDMQe3n2whDdKSOce2wNCsMCJkYlkX3qcqxf6jNdeavyiE8eg
u/PUxpcEKtIn53TUu/BHEtQ8dlLGJ50wTig1p8DaMRW9oDDbWCKtDm0/YdlvXeNOb76xSlp4Ott5
U6SIUzRsumMr8H8YUrYXzxj2Zl7JzWzb+e2okfdkZPUWjdSXXopbXhTvSMveP1Aq1KsQK1fgCuw0
k4TAr+ZwN01o4m0/OYeuNs88Y4do6LPzJCh1BhIiaD63uH0iGp69rq2baVmc83mX1igA7ShZpi/Y
PNk2mVMV5dkWVCs+5/gCO8AqHoS6rvmrp96mczhb4ProMR/bCG+82fQTxh0sKMK2rjxatWjt07MK
yKlPnJGKM6uZs+KICzLj2aSbtsGbDhO740xq5pY60nxu4ZMFp8jNgr0fgLO3/PqjL+ycXJbp2+eg
vc+zmWRsh7b+1ABxJrzxOXarq4yk+TMHvb9LNv4Lh45XkhWNhEXXBuzgWcsr+6enXSHsibFrMLnq
1xYJ1Fe52zn73pEnDt3zPtQpJMExtzZDpem3hPqrGhEXoUz+u7jHPxAgv60O4N2k5ZCvZvDPgvr7
00fxfUsWkU+/JZ67I00WwGdFwFAXRRUos3MukfxBetv1eFfguoTPAHvoigZVvDFRCFPOzxYE85GB
ylTr66l69SEkn4q8Jda0lz9ihMkdQT+PSXLYMnJ7bGZGf+MYMUsBrG1MTYs8Ph42bmo/JDiK95Qp
fwOsM5eki99+StcIiDrDlM0vv/ukWSAxMmofd2kEtKJnjHgW96MHLtSPHb1FWETKh4eTDq7AYDX5
PrbyaIfUC+wOooY/bW63//y2f/Zt/yXGjNuPttK02K/IFuYh+PdrLqtRO6FIBBLyD1zmX3YsbSSt
+Q3rOMoVjjj7sGLYJHI0zVScLSLHMFnRT0b58dQ2VXwiABorXz04LB5/8/FYwP6bqyUD2nQsyax8
/oLd/9MzUVZx72eC8ZE9vniVsvd2b9Oj9eeL1Hm6mlMK7np+XQhVB7mIN0wy3zfzUMTbkVXjNTXd
TybVpA4KTOmTME5dT39+Rv12w7ON/atXh5G+/lpXY/XM+/EJcqk91X5KpzFEIhHStcla9zZuh34t
OC5EHDQcXb1+AbhmYRui85y7jFC1f+fyx1lVoayU8V1iMeNWI4bHKM5/Jj9jHNvbO2HV08UDHqHm
7qqOc3PjoxZStERbekIHmQCFBlK0ChvNwV2EpyYFoJ7O9Stla7D1AaTtdQb3vhpAoNZ6+DB1Ailu
fuBbZadqWuSRk7sQjenf5oqDfjrV8ckhq2xjRWi+rM67qrEOXYxJTce09m7TYfhMzTI68bz9oWAB
nh6OFA74COloJYexsdozw65HWSv1GAYD0SUIgxQxEmUsD8Tbg4aZ9UjxPpzSOH8Jo848FS0H8SlS
YLjkrdMtUcJz028XRNEzrR658XJ6N2IkvrKwrKeMsmMj4RplHtP4uicHQTnI+xwbNUdY6XpXJGhJ
wxwQQNaQOt6M4Ws+4sQflg5NDw04qLa2GWCuDNptJ2uobZqTqHjgdDzcdGr+yLnqu9wIbhJAAviS
kkM4159+P3JWl8yeZmg1IqpfyPftVh4ojMNsEqm2ANBYBZ9QpN4gMzfPfehcsrrj+1pOskOoRdDc
wPgGWAbNaaPlfFuXexqM5rxVqR2StTAwf2tC78guuAnm9N2pkQ+huCo2Y8+UL3Ebyf5iI0SKvwKv
aJ90Zd9XlAHIAP3orA1kU2bR6FsVDeEp0HftctFQlL445oDOt812A1/RUvI7D42WVNMO7aFqu4tZ
tbfaHCsa7XO1t+qZS0rHGEC0seZHj7b+qKPtnAmua0TMDpRoyOfG+G0XwTHOaDuIRbxqzcASHRlS
EMQn3stzN007m9VpRUuejD45/kSGtUV7wzcpZLEiVPob7J6FCmZmf9Q+h+hBRPivfLqZM05ffLH0
wkYq0zTS1ckZEN9WXTJh/rIgIADpWg15UXColeooG0GncmYwPUdKPcT8wFxa835QDZKzKPYObkiv
1ifMoXBDuW9U85O18RF+HrOzarhHAdytGcwdM4z1t0MZOqsgJajPEhirUeMM365z7YbxTVno7v1v
Vtr/pvb1WEEdy6b/+NcUd1pVZsW7LzCRG/au0rS2Rs67tH3jV1UmCNJR0q3sMBjZo5bZmCQr3aVi
KgsIV4vPsPHHvTKXwVhsGTR738IUY9HffMylhvz37QkYrcdnhNEVsEH9doSIW68s294X1HqLiULo
p2hi2cUVgfupiEamb8ArwhmkQh674b6U9b2uQzTfJQzW//xh/rpVwq6ySBb2KcNdKvJ/X/y9xkF4
UhcRz61Ywm92Lv3c//wtGGX9/gNLCBdAUjiVmCQFBMsF+dMO0/i4jCAUx6i7DTRnpO6RDsZOfNUk
TNwxxIPiK4FF2hV8iqT3QDMUw5cxDAR+5xN0iTD/CYYmvMrAwF2prK6PhZWfHFJTcQuVNTJ229wH
Y8BsyY47LEv7wXCHKyQgX3UCtKljHEoZWVPx2qGFgWacPhOdJmfKFLprI2ZXuiHjqszH4GxE/TK7
QWYLU6vbJsRbkmMx98/T1KIdMO2TNTy0YdZfTbpLdrKkUzyONECcFltXl6IISDDEBvm7Z6OTDBQf
IHHQE4XZbsxZPpy8NY/elDLE8Z6B4s+ruqjpTnMEaJqQkJOoB4U5ftiNYR5KFKUFRZPjps5F5x1h
NqyGiSrCLbABdOpFfAoAsZ7t+DGeW1ZrdqdNHljPLQOxTRwWcpO4nXXshXHv5iQLory7dCXWtzRm
ZBhMVnGLDuuuUQQCz2l0VarpMpV1QmhLRuO74YPnmLeYz0BZyfzLUI5EzEwOc8ws6xaUgHk0kiqm
XX+yrbY+Dsl5qIPkekCthI0ec4Y2Cjzf6c3A5nKslpxkOmOoLhZbKtJC85wkbbQVCdcTCTDQAERg
wRUvBVOPmXhnNLhnuVDxRxpJnpU3p1jUBjITn0mnDQYAEaF7snH6nlSgT5GP3VBbbsR9HIvPv3mc
/5JDZPI4474yTO61gbz7t3peD7ocexlBqPCcd+RpyY0zD78Urd8jzDLsV58dUI/TkGb2Pkxo5+ey
FFf51FabJpu5XelyWvuDm5oKxtY4cFDNSvpfEagEWPpXFrXRAbGsf+KBQUFO2jBohfKzBcNjMjtn
qCnWTur5TKeUhGfaXcdo66/VkJ69Gd3pkHGkJzLAeEM0Gx8h9RYHp7OuE4AAB0ura4Qm6k4E7rwH
LlbC/oaO2F0I32GUGp6w5EanuPimrbpovXTNjmkg2Y5r1yT+4Cj9ODw5I0DmOAtLNPvQP51SWDdp
2tg3MGUcDNrXqTJwI0xxdW1KVV3PVv2BoPgaEjbcfqGbY+Y2d2Dv3o1WT/ulP5mmCGQKTJ2r3HRb
vCJYGtBy72ooPHkYUEoyuHebnpXTpQxkp+kyf4OR+hgO0tpZLXQWp0FrknskjWbBPBwSM8rXYwVu
0pogGixAhprueTQVkCmMDC0YU6NZOSNzaNw78EUGgsbAT/oVR2Bbl7vCANxhEzfv1kEIAcYLjyN4
27gx3XPtW/0ZfnJEfXvOR69AR4BcEbJKefzPj53t/yW5k+duWaH/iLEwfcP/ba1egKgTsQ7Jum6W
WEl1NOF1qsp8aS3kvn0r1948fcYt+xgDDc2gOcq2CUM8WsnymcP1vLZbVNh+0B+ZXMS8HOTDzkhD
qgQCe2J+Snvg2oloGSEjqKt5xquYkKVWzNus6tBl4XhC4I2TrGvgO4cPTCa+ylDfxWH0hDk35thy
y0a2xzZ9146DRjfamms1z9vUjl88GrLr8FXQXwLG3XCcdHGeBjz6homcNSRvV0zchUgDLZ2calfn
Zkdog/hq2wWSO7No4L0Zc8ZuhlGK1ZQaAp8oplmZLXEDmFRqz72zLFyyyXTw2+JhRFC/QZ9oLepO
CgKi2YvxsQqDbwvOIUrMkLFQCLoA2vCnxJiGuiaFc5TQ6HCYjdl074vZ/rBrPBDoogeDy2NyZmiE
vTE4/DBcp7lXVw+6GLYCSwg0yhB1t06Wa2m8L7a0bd8yIBdxd/Zp2ttyV7rUFchTifVhcFLPWEJ1
HYNCYnyXKZ8mIQJR0l9fW2TKLRSQo8t17EyipRhNpSTRG29TPpPOAFPIaES1bdwHxcNBgNR09uF9
ricUdcmAaCUA31AKQsFStzIo9tx9P8nrRqanpISJgVEBmR2GWIrHKzMWF5SjbFI1FydpomDFJONs
CHXq8eWsh4kSN4+YNtHJGssB6hNbPkMe8YsV6BVLLiIyhQqvIxWl8vivbJKgF8jpSj3vBhrndepU
oFZTDm0CaibujWyDYkStKxHfxJZ4V1FzJgdj06OjXUNDQ0VXa/Q8qG4DSV9kaON5g797Kvtj0WbI
+4re36L6eo0G+YAhg7jO5EPE1m2+ZFKCXf/Ogh+nze54SF6R4RMvZu6wL+TIdjNz1Un7KWwZmBcF
M0PoLV8jIv9Vy3LnMc5MB7q4EFc5ReUvhh0fUnjEK2Fgbigr7FW9d+t36TujyEsz8qP2ARduhmnr
pcMh0zHWl4jfQUGMNbXCONRiOrKzgHNc9jMqphmWUz6h82xldLFS/rSfIDcEKGE3cRzdRGb6Dvfh
AV/HxOgWBWfLbbdbHgeuPLIHeacTh+9CyQJbhPcl00jvNfWi6eKUoe3xZdUuI2h17juLeLGEUZQc
rXRlVukZ+4KDXuAtnsurGYvlWubhbYbMCM5ruPH8c2bAkDMiE2ZN62Y7EaKrRz4bpWDoTQuuQlPM
MeumgL6azwc5uh8zGS3Ur3gkYomPMsDjWt/MrIlw0AEjzQHQsTJ8nfFrrI0Z6lhTdlTpxbzLq+QN
wcOJUObHP15X7mC8bST44phTdui5BDjyJsHQ4VVOhp8gxGQtFVe8Q29kLpMkL7zHSvrIy3PNQxht
sThYq9IhliQyIsyO3AyRq5uo6d5rzgg4cr7pWKLhZ4K9otf7OY8hTgUzqW+rzv9y7ZJ5OCDcbeTz
xe2i31Rk67CaYAJ04XA2mttS3HsGig5iMN7JiYkCfh6XSm2N1hD50p079QaOV8KUY+Mnq8m6qpP8
tYj5tjqZd3HWQWrNSKCK0NsNWboNy+wOVw9qhJrRNscSXHbzd9vPxB0eRp9OFTlFR52hlaVh+G61
XEXDql5w/J91od41zfJVYr+Yon3vWzRFVOUUjMMXelKs7NZ0XbJa5VVWUZZyo2nJ7/3B+XbrvXbF
sIaMwoIZZQ9GbZ5kGT+gInhAm+Ss85ZV3ifMJE0DwrhE/WWk+r6Q7XMJkmjwBfqDmZqWA+SVZSRX
zZLsZUiuejqnmJgxZWJAf25q0CHEuFH8+uLOquVhGllu8dYVm0tdCR5cA78G1AXPwhMIcGbxkCXx
qudk7kw0Q0oHVU2awX2d8Y3k4ChMqFLo/6s15zxyWXBgFlXPtIAVficDDoL02QB3kyfE7lDtsbPd
edmtqEaGOKIEOTLnD3UryPpcEAUNzgTh3oge0yN5JnhZ/fKDMIASmQYKx0nJbeXrzzpTB9oAtL4G
Bup4zXjX0+ZW+OpHwaUJIQNsTWewVmNECDx2KDHxpKZyRDHYPSoWfMSkNeAZhPZ5Z2lcmPZnEsgz
nf2d9pCpIqDKIUy91H2wUErAlMRYXHCmoGKY7EXX8YvBg70J6WutywYLAMKnVV/tpgD/mhfzzCgP
WaSP6Rfd5giZDKaNrxH7D7vaipCTjPx4sYw82C3hhhE3u0ITEXnuvAhF4Kiysi/GtXQsEhbTcF6P
BiJZvgpIhSWM4I9/8b2sNre380yJwg3Cksvpn/z1hLv0SCX96SG6QJ3BF47MaatpYq2o0j+HOmLc
M+ZXMzj7pQ8xYZycd5oOPVL+/hh0Jt5DmBJA0YOftm5PoxE+oiFhPJQaK1ewFuSIVVZl51+DFL8a
Z7XRgNTLIr6RofGqkG6yTmKUE4P7mvWEgndAPiSxYWxW9Yvryl/mRJ+aAQxKF2zcvEv7Pu3fqxKc
pvYoAIOpJXwSdWnTVVQ52PEzA28kY+kSBA9ZTVbD82xG5dr3wW2Dd+u6eYG/p/dOzh1O4MfZxAU8
+4XxpjQPoxnFI1/EQtWD1GiC8Jb59bvjlhvsjgXJvcidgvZXFSJyICb5lDvoaZq5wC/Cqlp3tB77
xn6BDvYWEOKMiib6NaroccKasYZnhIiUF9sIkeqlheZ2qWo3mkZ9UF5MtFca7SvlIEqXothyltjL
qDiE5cQoAlNlP/94GZ4HMsFXmNMxw2vcSpg41/CKIMhbzVlnIyBwEOjYSPobAalolWqL+RBbWLuA
gdI5p0KjRJjs4EvVzasR6G4XhretT+M1n2MOz250k/YV1VzgO4gX74tBhcSliq8crh+KUTZUB0El
m8xZDi2ZWanxkOG1UI56nxFLkmtY/RIO3jiQ5Bj9E/+p7pg28PrREx7f/REs0uC65c7eugVangyT
6ibxCJeJHtoO3VM14aBFZLWJMEFumeTsrI4ajliZh25sp3XRf9ckz14PQfxlTVc4upb6wdkbEO2A
qFLUhgBEU/zooGKuCJyvN2YMRzGU5r7gIYXPk/uwSo7O8pwmZvASBQIcA3BFvILuiuPss4ZaXubB
O16vRdBj+KgWqHuCmsyagHZnY+XvY0DbFAX4eijQFmY2rMuJn9hftFNWmuOz4rNxRK+xvoO0smg8
hPj7jB2BD4ik54WjqT0TfpLJNpWkx37GDiPT9B5K1qu02UNJ4HssC2MbN6XCL9Gg6Y0kfNgCqXVU
f0Vi3MJYzO7NwdLbYP50mubHBo+9g0W0+MJo57oleapjhGqzt9cQssbVXLbletQAj6gVvaneBFBj
N2MXU7/UBMjo0UbTSANnJxNWNBZ0RusmvqLKeStccYoNi4Asn0iFMFEJnhmE92XUYzgN6ACYd1mD
QhvGJscD1z21dtduozG3seWDdHYK4+iuHDch+lrGT3BYwVDb1oqAJgJ59A+iI7AetbdT9Gc3HBq7
bTG+ESKU43DiRCmmYVcMTMtdhHKbfvhsoji+aepmSVGF+KUkAnadlZvGc9x1R9+0idWhLJvhXKFv
Hnuf/Gf9EdQojki7oNWqUK2ZFogILSHVyuroZsgVOaWurMmlkdTQJ/Uc9SsEtASzza/W7TwdzNnG
qpohfg2tu0nYL6hr4REtPC3aU9dmajzTVTt5JhlmfTTTyJEd2sD415QWJ0PRjLB46JI8iPdWkn0W
C0ADXDCcHFOveuNzDCU4LBtqiFW5j6VOvjoyKTi3BVcOpiM3aa9q7VGxY76i8iGSaq6/OAnd1JmF
DKtQMLc0Vm+hul/8xXJVZJmDy/8xzPGEtEwO1h4YlnXFBAHJ6i9dhERhde4dDo9oZSuBIFXWly5q
/SP99LUs8MjJ4EH0wYiIkgWi8c5xjCKgH1vqkemcmBadxL6A/DZ2kAmjrl9B9MA95cIuiFhFZ6P9
YooVclyski2qWdxHmCC2gwerqORlfwS0r9ZRJd902k3kB2Gg7bZkW8SXcDa3VdM7G7cs2CPwoftF
i7zQhfThT/VRNMSo15hHu7R9h37prrKyeFNGRkW0HOFispuSrgCHi5iycM2fNKabmWdJQ5eL5XaY
jjS1dqE5mjTQmp+2i3FnGhnRzepg8LyZubmbA0RfHEpegBQRrSHIoPIxipXh1HIyO3YNI/sQ3AFG
8V+5ii2OgHiLBr+8jdDJ7HhBit3gOG9dEZDIBpefotb86KGwruSE+wkQEnwt5hVrI4lfZgSnhkaL
sFjDFMlsq6FZ5jIsRvAlQM1M0TcZRR3sUf9QzLPNbU9fmyw9eG6GQ7h/mBp1r10bcCSWgd6doBta
ksGvocVVGiECzHyb0yYjuzhWTxwmvWRcV4bZbUpPFwfD0seoSThPVx02I7gACap4Nfabumf/zSCw
cyDbDDYUAzI30bX13TU9AHNyf5Sc8TuQLrZxR/ucARajg+S7+6HW+2kYFQblZI3E9i4z+RyQ1TiZ
85RCyuR0gVGJOlNgA7/kc2qsBzMoT4UVOc91EHz3PFpYVtXABor8H0lDjAbXTxaEGY2o2RlXynb3
sLW9A8MuyWncWjV6UgtXJNkk/oIyCS6OgwpbFQad4xdGh9xtO5XXroleef6jXVFVOA8A9/Vkrk7s
pbERFGRzrDuRZmimTbHFH99sbGvMOCqLp8hqGGtbwSP6Hr0O3ekjzdrbqJ2frSHN951NETfH5EmE
sYJ3bMlrSflFi7tTkF9nXjhQM31B1Hjht+FWyYAVoXgIsAtRlq+95Q9nJNul2g+2h5qQ6jZJb2yP
GqhKWpJ8p+46eDQZZ2+tsctIX2jB4mCobJr+Kaq8XRjZaPSneT3keB8qRZsz5qVtatQEMTOrg1WA
9OszBD1Jca6K+QH+JE+6Ob1ncJpbI8LhGpMXljfFR5qLZBNn1lGYdCPBC8Fs1CWFS3Lf1HzlwWEN
0dk+tftxsQxcaTv96Z0Ya1CDsUCiRA3GasEP1pex4SDuTEKhwGbbHzBtTCAK6ij6nONgohxGI6mI
1Tnb8n2QbXLKRPjWcvo8hoxtHMEqqytozaPq79gw38KlJZG5WOacAjEt6/eetuVjV/ofdYmjn2K5
DOa3sQ7vqOxRRi6pwg7Jc33yGCc2HtIKo/M8MKLMPbYvSi306kH4XtpgQdxsXOVOleFsxITR9Xun
TOhISuhhwr5wqHoqjWlkf6kYa8VcM0ofKxmWX3Xc3cQSFexscSK1rbNMRLKLXGYxMjUvbWfe0TjD
Z6eDNY+JzcBJnlggGdVHdAMhMAWt/eXYSH9MPQNE9lCxJt51bYijUxc3pGp8FAyRuy76CipGH053
5xg55Ve+rWOOV2CIRq8FUwzaIR7RSOMR4b8negVqmXNt/YENEX+BLQgsw+y5K6ronenltIcgcCxL
caMLeVubCjk1Ct61MKursUoUbZj1WPOeox+fS241iXg+ZK+tGaYfY1J7mzaNLgoSNkl4PN1kqmnn
XIyDc2Eyd4FMmAAnyo51kOFxED5BnNGl1DIg0gkgSUjuqhFel4GAmUjStk88pRFjhqceIo/F36f9
suq0N8oohwO7pJ0+SF+/lGl69J0pwU74i+crt3cQoznFN4iWGgJTSlPb2PaBI/duTmALfGU34ek1
WfOx5+a7rPQes7ZNATvLe9awjwaQLQScsKR7UGQGjd9BUbWX/VeajxdZyAOYxjc6Vda142SIpYcP
+tfkXZQMZ/BozJu8hMtiLJZQ7AhYUikf6yXHkWq9XAdc+rl49dFoTa3Y+XP/ycFz3FnOAKFnVgy8
o/pcETd3xqXDQUZYp6xGbTvYiyDM+FHL3za6/rvpPeDmjc0tVR7Mr3otrUUe0SVvJAXJi0vOH+xX
Jc8j/nbmEvqqGMTbuCj6bLngXLquIRSv9dZplT673nyUuL43ns27iyBsVUZk9Lo+bDVX+ccqexFZ
lGzdEDE6hFxc8e2ur5t3y1Aw2gFD7xrPpuMdbs2gQV4jbF5KwPbKwtNpJVdmQx9Me/0TgWI0xFBO
AkmRBrP/a05aC3UDF2LYBdHGc9txi0QvW2Nc1XCDhnFVa+tuQFF3hvMI6E6zncHZtw9FNGVwMfrD
gstY0IekJjLfp39l1qzgmmMUuWrWhO+O30eZbumd0+AU5VBH/9d4oA/eCBIlKYOSe4ukSQcYmwNk
3IjXMQE22DMRWpuhVW2SWh57dyRahS4YLAj/yu3aq2Qmjq1gMcAhyZQ/HTiwAOy6A+FKTFAkQKgy
alLFW7AweqNYsKdiL4Se/SpRH24iAsaoso2TOyoNJLk1wA9r3jTTNa+l01znMC72qZGqEymk+DZb
fZXm9Ck4GEqc1M6FH9o/TZGQJ8tqvrSX5rsOM8U6nxTLzFTTSokrGh117+3guX+42P/X8JcpX/eB
ZdyzVVzNhCjt7L3T+N5d7yR3SYxMhrAIjgrO0ufDIIOjvXaYrZJ1eFKgsNMkmO4Dpz5Kk5UYlCuU
QJNOGe6vdjtBKbDRYV3LjHZ1Gt1AV893wnCbXawwDBtllb45pZuua5k/ZcpJNl3W/hLQJXHX28KE
amlTArrBLvHdS1LaR1fLz97D9x0Uxdqa048yNu51B+doaU+xiagrW4Uj1fO9WTXoUKIzmo1V0jnV
dzfgy262QMHfkMDgbJ+Y2C0R2FeskFuQIHrdb61OvFmEnwk5t8xP6mhL99qhQ9uqg5+lZ9z9eL5G
/Nlxt22tBqZg4iIfgyNa0OqsYodZSefvB1l4J2+Ob/K6OWFoZcsfC9DEPs7CDhug09Ahcyt9nbvm
tz31r0FCpdbkjgfGajrQen9OeHiuIXa91Ln3xgYBpidQNwUgqLVqecU8vEjCpq8LgrOH4ijpfLWB
scVjyV4vzPU0e89JPlws2LhbNTjlVjUXsDH7EAOgWWWsBR6Nkx40ZRk95fIzdAzcEaHHPFy2K1k4
95bnUkHkXKimJHijCYMrY7zxidxiMS3FPsVK4UQIgkoFGldJcVcPkM7/i7Pz2JEcyZboFxEgnXTS
uc0Ihs5ILTdESWqt+fXveK5aDKqBh8EAM0B3VYog3a9ds2Njx9+glvhHBfBvtBviEyYLjLJT7hYO
s870EUQyhuI3TCS5M430G6BH51DiNeUxuM/dsggSuHWaTf6WObQdg2X63mH14y7DpL8m/C0zVtsN
F6xfbGyfXWHQhltCoiyzLug8B1+arpwEJrZmnLIN5/gIfQ4rJOSfzkS8rTz0WoJOrf8k+/HSq1Pt
jFyB+bsFfSBc5CuuhI7cllYRqLLjMuC9rLrVBNYKe+WXxu2fKt16Ao2d/hPdhDJNdKIYuh2FDR6r
UApTopTmlIqoPM/pqdWdKssYYDSCeLjgkKPyxF4sNgMdV+Sop0RpgbhiDkNzlPWIMVn3tiS6wUWW
SR/0XDlvKidFr1bJTecA14ttgLm1MF4WLu0AcTRAqsqDqbTYedeca9laB86MXMLbW/AHFhHiCMT8
lFONvg7y1eG6t3jJYEFTAm1gUbjnSMJuLd1YI3V3jd2np6V1abMx/YnUf3f283IXdnTWDBMQjphH
oY2n8IgufufE1q1pi3cgbfU5NkCr1UQ9DCIfeUf2o9IpkETnQVKCIVntFbvJrI2Ad/BxtG5TIiS1
zpIQSiO2RLqEZNBb0S6o9tOn1PmThCCKqRMpjcM2JyWk0uq0iqVzKzAqxGmIhxOvuG8RyfR9l8iL
5U3bWe8qQp1/KQnCKAIxA8GYsIRcZg044j1CO27hhNeo5CpHDq6t+nQ3ErCZTQ4AYlqDTt6waDXP
bOkPrk7lVPF88IjpED8Afkxwp0/yZ6EosZ0PLuNqQgkrQi+TFIGfhOBPTQConFIwpq197nvgAlm/
t9g53UQuGjOq0Y5lbByQQqckWwTR4D+vKy1d3DzLWZ1dWjpuDaJIPpGkXmeTJp1SkkyuzHK/pM4v
ycL93uhEk+2t1yyMPua23UJBxf6v00+1zkHVBKIanYwydUaK5R26mc5NKZ2ggjBi7ltCVSHhqlyn
rBC62DCQBME4lDKAL3eMBzjddDqLiHi263RiC/jg3tIZrlynuUKd6/IlAS+d9PKIfPlEvzqdAUMW
PQw6FSaJhwmdE4sM96bXybFOZ8jwaJ0SnSrziZfVOmeWETjrdfIMNhAt1mTRMAb+dAinJTqltsbs
ZYitrab93YdgdeNhJ8MC+xHrhJuD7HRTpt3RHVLJzqv+luk8HBetmp3escDpxwrtIHRyzolc9hjl
9Jwp42IQroMD/1x+pe16yKa4vSV+fj7TOpOHEVRB8YwvPF+8cnRyb/7K8BHmMwj1hZX7iUcCEYK4
36xzfzkfFn4wm7zl0mRVv5QoXrF59hxaZAZ7woMcniyVY7bpTaiuLgFDh6BhB/mMbILaDDqDWKvh
WBUZPdM2kqrQSUWXyKKc8yCpfis8HvtYZxr7Zfjh6pRjqPOOxE0sRAi90mHmXF/mrHcOaRTYigW3
kzvmBmjGpiRE2es0pSJWOWCy2Tg9PN+6//TZ0OGBAdhOFLPUmUwjZExuY/XTJIJEaDPX6c2o7Hc0
pf9kPcY2txA7q7XffZ34RH78HRMB9XUWlDsQyqPOh0qhupsuP3o6OVprk/bMYtjF+r4ZndoFW4YW
oBOnHtFTQQQ1ykyIt4RS44h0Kl5izj0Cq1y4zjP27pteZ1ljXiBsKNgD9jrpWmrd1tPp10nnYJOv
RCzRWFZnOJB1Wtb0Alz8/V201DrkyX/J1ZY6YZvqrG1UkLrNm+kl5cKQ6DzuSjC31gldS2d1a0K7
U+sfTC7RN2TSkWh0srcj4pvrrG+OUdPT6V8U/C3+lZ0iFpzofHBFUHglMJzo5PBMhHit9FFHYp/+
XmgGOme8EjhOdKpWnRKOfpdU500Ws3Nk8juoQn4Q1/qN6xQiAP52hbZkaPIpuyBbfYIHiDFf42ol
loGc9cG/TWyEWHSn89HgyA5QMjcVT/tCgNobo4H9OaH3OCQ0Q8Mv6kFBUJlr9aIT2ANRbEI7Lzx1
+0FntFmAgTqYM8gO713cPZsQT4kXOZCZdcK7IOod6sx3Ff8udQacxrFjTSicaKJzCiPxre+iU69z
43k1f2ts4jvAJ+fmdkWu0YahVOfNuYjTZUsEPddZdKq56HvqCLguj4XRvWFQ+1nx/zd5se/YTh3c
1KfwwabmR1a4IAFo49x2IR3k0XiY6/ojxwhwtJOaxmOucPrPcBI/20eRsXfFePGoVkNa+G5RI50i
+3XQVrGQVBHERP75OM1+No6cdkMYc7Z2T60PLgCHVGuzTvOewfX04HfOnWXu0zW5l3Nsbg0TpTz2
FuLqnp0DLrdpK7Pyh5amuAGVc0O2AUbUytQSKxtL0dj95BD7jnOMjHyqNTy2DfITG9BNAfutJ6AT
SAHsX7b9bpreZnfB2m4xmQ0rdRIaD8tzbdXdObHZZhrsfAM0+ydW+KCnIdK2Y3fBql0lKaF904k3
rMSPib8+L4X5IyxXMAgWRDJvMh8h3J15VXHfA8lBePk9Vd0PR4mSHsdbjNFvwPIfsgG5yIwkYEQB
WaOD3Rrb/CQc/cAVLQATOlrZsCN1sYiAgTHE5HDtH+yfLFSXUG9FGJOblCSDmxeoK+w5bQdzBvuB
I1MsI09LKAbUIDR6OFUZOf8gXlueo8khytASkKbCifIdyPhmMOBevHHHGgalDY4KJcTxI3b3q/2e
xiuIIJaCoPFYYLrqwZu4R0thollObA99IPMu/ib2fjEoYyiHoc2vuHbmYROPzcGBx0Xx5vIDu0cv
M/xuIcC0iGwxOOmD0wECyRf8vZlCkAKY5WM1Ydbl/eLnVjB6i+B1jfQIpL4N2HGf4OHPrPiobFbt
0pyWInuGIErlxAoG3wndhwjsoRwGBDRld1xp7P2q3ItyJxyzE2zqCRhFGa8/3KLa4XZGEsABtLWh
5G0bepg2gz2xJULlnBxbR9zAU6+zuetSHzdYn3+QE6EXiCpf0Zf+3i5JkGFvZTXbcZyaeGpBsVWH
VNG+4+FzY4TmFi1mPjnZC5AxGJ+V9cl8ZPQJ55XLAzgN+cnHWhTMLXujpDRfiySEIGBlkPx4Vzcw
QmCkUUYVFtmdGdqvvH/3vYV1PiuXz9r2M/xYKy1L25j+cb7Pm0nihaVRAtJrqR5Hu1r2IY4RJlNA
bFD3MRYM5PPpuqZUAuL140Crsi9WPlq1unI169kX5P6u8+fb2W0IZ7Tc2Cb/hbAePJak2a59yyv2
FdQrzie6kW6WnJkIv6x3BmyrTg0kLjnTKzOib4yoIzc1LDy6cgAmeJo+bFj6L0Mc7z7sXBpBTTVp
lcMHzVSxJfFAnZqNoXCks44HHeLBBDDTh5+EgsQ/XL+xXI32LWDxeGE7njevFtzPHRe5nAt9iW7Y
YqdqQQ/iR+VDL/BTli5nSW8gQDk44dpmKfdNNV59XR/HkGVtZ/oXsGQTbBf0KEezjVIcc9iH9TMJ
T4yCLpYfVzIlhVQakxoj2zCUv2wjepts9asIGYmsnvVUk1bPHWYZUNX1h8t+AVYTe2hl7NzUfnfy
yg2ypQ0m4O5s4M1wUyn8YwX5mCBhD86ZBQvFxNeUKwV3IOfnFznVGhSx0G68ftzJcsSV6EJIk/MU
6hQfzhfst4TVD4ngGQxh+NHllnGrqe7yeCg27MMApWDdz0WF3sNTG498myW+wZt2DK992bx7EY6N
CIoceCAcbIyBKYYPPppHNm/0GmGQ3Qm2kjeW3TgBYRa+auklQT3Zh3ZCSRTsfakcTLdfr0qVTDz3
fkrLDeHkOJa/prQ7jHbGZr3rYCCub0gt1mYo6ZtEUJvGUp+yYPncOquDIvN2Y2sF9ETo2Jdrn2Ze
j5XN6gY8O+zRxJZblxI8M5nuBOPXjenZyA1M/Ly6uflLrzna+DMY0sA/hwPC5YpjJ+bkPfMx56KH
OH/jYrTCzQt+UfbVfZHQcBzL5dwaI0jzCI+DjSerrIxtVnCsZi2bMfwuxqHX1cohLO9WiHWP4Ib1
LOnzYwlAh/ssTux+j2M+3vgt3jgmjx3L//SCNxpc0xkzQ3hIy+7JHaCPihyDzDSw8hhj1JIuae84
5S1INjCiMKiQssoZpWVesteO2E/bQ7gThPRMF4407eUM43bzZuBd5eePelGJ7mdsic9QFSPB3MUE
SX3mgu0ey4GXwHzjJiyHyVdCroqq23hOrRvoplyJRYfDBDNBYA3ibglvp5B4UBLTOtmaULVEQqWg
h6cDp0J3IDnRbUvKJHJMWIVhO/xbzLDIVe/CXuwgL7+4Sggpip1UqlqW/k0LI9CobmYHobW3BFsP
rGogKzoOzoroEzbprerm9iQN86HtsvbW8Um5xRFDoGDnjzX9XRBmqlTeBhQAdMd1dXiW5efqTci2
Jsq0W8/PTcLQ4QGUvkm9+d4Zoe/NWJ3Iu/WMITalztajENgZKDIo9m4HnamcuYYr9Hsc3XCAePW8
FYrBcLH6J3+Ktn3rfy+t4WPIAnPCcDib9gRyTm5af6W9Nsx3VJHRR1W26EHVeDIMf+SOPPRkmX1u
V6BZo3nkzzOojg4cbgvP0+xfct7/YjCeV3aPcpjYSJT2PkuTDa22B9MHUBUuZs74wUyCD9dli32T
ZTjQcLq/ZF321icIX4QsTLDxEZYgVV4NGv8iEG7k6UnRsFHdw3LPWcIfrWj4KRfgS1ILvpJiFcTL
6ic4w4conIG7ZE0wkRKFDwK6eSa78HW9AWeBKkKYdpOWzTMfxzUwQUylQI83HFcupor2u9ctHyq8
613mrpYmtm253pUtuLo1Ya9b5aQQawD3SfxMvsOiZpM1QM5kEccWgkpi9EDE+LGuq2Cw5P/l5DjA
sy10V0dVkPsmSncyx3BwBu4wIYvoImwgOg/F2TDqjyjGuO8ytiKWcwPkIGU1lfM9INeU0wvEtYPD
DTSg2c4jVej0p9qNqbTTvNMRaGPi2+U2OeKndDaLHT0tHUqQsb54VIVRcZN+o4Gn5EQXO/jVkgQi
mIDKsvsgnzlXXPpIcEyoh87DzlEYEkp6kXDTLfZ06xXbJhqo5Wzpb4SP9gujtdpA8f+BDvesMOgP
mPVuPaO+a2bvnTHvN8FOnDws/jZiWGltnIFRJxBbEUCJBxjNSxFbz32M8RNE5xDkhXxQScqaNe1u
cYslEDtdGiVgKUoxIz5JxFphd3sfm7iObQKVI4e3T93hMWEtdCA6/Y2Sip+eC5mplMB16MAF6rmF
fRIyIBDPsdChMUd/44tvTzM+9BtGexwRQu5A2P1u6yG+5Enx6YbIjx7ONnxj83pv+nnQntE+1B0d
vvfxiHKmErJ9psrewwUn8VgUUCGMb3ZIqLj3OcvSXK9rs/I+TqV8duPySkjidyJQZ6S1oLIojkAJ
2L/E/BxMxnSCF+TvI5ouxr5Nrk1CX8pqNseByy0gs59xZxWbQSx9AGsQRSCpP6fGts+o0civpror
RSbPJXURRjq7B8c5zozWeB5ZVY5iHM9RV+5hCR1zG7m3SumDGEnmOln7mMgMFxMV1HvcMbxBbPAW
QHPuJHTzzeJlrKdIMd7ZQ383YUDakkR66Qk1sPHHYWXqNC9eiYC3Fk2hrfv89QcIOVzR5v2t1zvL
OW75MlgOwpq1p6NpY5BZe2LYMamzwOByu6rQvYqVD2TeYZRTutJYsp0tABhOpExRqQdqADq+tKrh
tO1m55plnXjwQ3EciwFcI0vI3SyWbLe6b5nnmPvMMhLik4Z2+ePlUKhsIS4tN6QWci6YY7UG5HX7
RVZegFtjO4Jbu4Q1VJGIGalUhFKpCGKb1EIGDyuyBZ79Fi0CGGCy4KFjZmOL2AZ4/VPyEuu6peRu
30oBTlIXL3r8UVyjOdvnBWmSMjRn2ybcm6kzjg/ozShi2ZMsTCfIp7oBFGZjZ+hhZPvRpbdng84+
A1NwgAsopHQajHrWXCETqgP1hk8xKsperJ63c9sENxxQ3iMuUahyUC4NtS6bvoEEC/0WDyJrTLa7
nEJ+o2n93YyRsdT1hxASIpMkG6h7PMF4xOrEPArNf1gTG+dVz0suLGO8/zPQcJTJbZKz8yO/AAwe
LYHuk+QYWrMJixl+Y29wiV+RTYNacPmP1zTZh2GOVuJYxY6O6zGo0/FSmcbAlgUxr+5cNgm1cZCT
yxuimtaAVrHyOfaNjW/dt/3Es935n0lmEbhNo1efZusHL7E+RrCOO9XUrwPYgysNTag/yrvPkOex
K95OyTI/+Sb0axh4u4grxqvjqacvakIj1e9cMooKtrwRivxlEIJQo1DHcQbxBwCW0zkiUNO3CEpp
9DNj/r2ugMI56/i49G3tBuGENX+xQk5zrrPvJO+PudVel7lKaBZgxS9XZo4MRCFHRJt+JnlxC6uQ
G/naqLOKsIv4dn3Ibct9mzpdTu6EvxxY7UbKJOnaD46NrcTsyFgvrSXufFH+KnQkGtUU+z8tOdeW
eEIipu4OxV8eaEV/7BMoNQ0KvsXN4ORp6yNnmHWHn0ni2oj9oO7XC+H24pWvzLyi9e2FmHDFKfXe
sqLlpn7Dvo+9Fjacc1VxCRwz+7UcPGczZyLiIeOXyGWnp6+Z7IK4h63S3RfEUrdiCLsgLlQfuAXk
dxTD6lxG0Q6Tao0yOAn2+c6zOznjpsJLi00Mtro9EZKYjF2pYlS/QaWBXT2SUBhfuUGeavJupA3c
8jLRwcMlFlxrjSg0vMCscO5Mekfoid3m0exQTsbmtJ6Yu+rC87eM3/Q6dXLjybB6TLDAdTE9PI1I
8n2TjsZrXMCdhbixpngIQpOdI3kYtnwIOMbBn1z1tGZM9UOv70Ce3we4Y5yzhUlhYRL8YejogBcX
bI0689r7RXIXV/hNxorDYdJF0oWrd17wZ7cha5kgWo1HChvGW4P83j6aKVvxy0vmYQIPOWMvmeCj
FTdMwjQyjAFN5DjcDVFshd08eqt4W7uMmq0m341zI7l485RCkxvurRQf3PQ7R8SO/MGiOe+XyvLm
3OHmWwd8j95kW3SnkMDj1dUek4VdUlV+2H5ln4CtBPnYq/cCV3ZtsdE0y6LZhYXzqy7n5t7rR1J/
nmME80TjgzPK+XFIuUmP58lHN61zM71HhIk2DNNWG6Yn1Kj5IMHRhKabPmIEuVh+P1Gphhwh0/F5
sZ1zxiSzn1s2pu4E4yGiaoyk13DIkzxw3MncY5I+mNlsXQwoRg5rFTwdxRqEy/KtwcB+C8OmOkCV
k9RzssgfW/MjcerDqNVEKcfsIas8cSNis7h4NG0yWiT9TmVRdhTtwhQGqXTPADYGaZqMtz6jWG2A
rmYFxHDqsLjqzPE8KpylPZOPJYzDxLNwEJjkW1Dh1JOBHG1pD7C1k51Hb0e4ASNdpOpL7q590Mp0
2Cl3nrdtlGNIt2huEmsdXyi0OtYAMsrxdRqX5D4qxutgTcURLww+Va7PXWePbzwMWTtDi2UzMyUO
Zk794UqTDuNVFVpPmUGN4FSe0p6CPZ6+g9sO7bFz2A3I0DfuZzaA0FiW6M4feIOUzvxhZ+NdjqWB
uQi2RA9inZpyxUN0i08KYjaS5BkB/pP6AT4FSeFgTdDRs+wTXr7NupvPE7kV9F+/+u6Z1ksytTyu
Rf7eLp08wURAgnNvXauZbnGNzAF9IqhvPY5wXi32vZHRMS84yZfSdi8rZ/ZBLglo/H68ov5ll1KB
3E98cVqcxqOYGgO4h7Y4xEl7hmOojbZwIcqC24ftJk9Zmi/HZrJwm85leWdSDAaJCA1vuUSUBnwg
SbFmM0hw1GKMn2AUtls7mR4cx8hOXiPmUyHZctkdeiOQaANjAMGpNKRV2x9HbhjDZVyxMcTzFN0O
derv/YHEK5fvG0qnB5gRZUpBXxwi2/vmZ5MVbDSabL5PQ3Usidm/lhkxShIA+tgjVTPW6Uth90vw
xYWB5827VoB6geZA0mkZ+1skh3hTxPUlZhdw4yJ43JREOSm54IJQueVhtdf6nBbqx8ylaRvVhENW
n6LGyYcEVOaE0rDaQ59wGeN8r/7Rj6QaQ8aizhyybxMlGlyxiF3RMDuWyffOpoRuiEOHqhiOMzi4
3M7t9AGyFjFFZjseJeo1oq5/JXV+M8weul3q3Eu/m6+woKpNHVc48bise8y1w7qkLH8VtHUX9VUt
SPRg1MZT8TLklfGL0uRT0qa/fV9QiI2TBX2jnz6MhY9ZmNMwTnnv0L11TT6DomLlYZjOL5NYBVsS
StGmpYi2MNb1U8FVeKEgoqqePMOQD4k7o5EIfkLsSMkiwUsEASt6Lwssyox3jsIN7rcoc0n6LJ15
vHP4DtxmvOO39xy1CEVWD2U2o8e3s+S15a1+46TGd5xw24VA5qfDgQ0j/ztbbuvFWLrvMWct2bC3
mPjC2zxnz2NT+yeJAY10wcAe3VPvLOupHsFTVE7d+j7p/7XUFqNHGA6nKA+hZrirSdSPfwlLK69T
KrCIkA5YVZhvxpX0bjmp7Bp14/cEMjEDjQH5Fbnz7FQxDTwtIRcvEZ+YcI65UZ3mfFreG9jzCLgr
UlCawWx4ioWPM19m3bHyWd9W9SECSXsxBaq85aWINFHaH+pR3lYIlw8r67eL6QDcRagZEBKjko2h
FhpdTtxhjOgj0W5zyT1wnX/kRiYxbbI7BX6EKCH9U20k8bEYiawkJ+lgvfC7EWoLlzv6gryOZMjw
zjAe44q1K5ppmvpoOdY7/GgqxAuYLE3XVTscbxemfL7rorB2IkT/8bwa/Z0ljVG+JrKOYKrxkmE/
QBIs7t/SaLXgm1+hbS3oslXBJOkw7tdNFqwAw0ykicFQx7SZfN1Lym87h18UR48VzMznAVsTZq0S
8FG5ABDw1zPP6rfCcL1TimWaTjqDHyEdOOH41IehuWtCnth+mOC/OOXnapUqIB/bhgs0DAy3S1sY
JwNUGW5Tz+On0NXXfNk7XFgeaAk4Vp4TBka6VkGJLHNISgTWKDVvKaNaQEwv3tbOWrxtlvxeCopy
4KIT70D4NK2KOHmidCdH9mw0aObMnvgD63cf/NU+5rA2E2nx6SjUrlAsuUjo4heMT2Vm/+BzwT4X
2T8VzrLtuzKQWextuuFNOaRLqXBAZeAruSljeBJqiH8rLhJmG8qrO/4UQCY2qUU5TcIV7MwxvCOu
jAXZVthe5up5aC13X7jLC+OasZOEtrYTG5TNUlTkfG0E72XShpeu0Zcp6zJEcU3rAGZMRsyxda72
0i2HtaLg1KaNuRT+PccLMoxqh33U83GbrdnDHp81Z6/78EjcXRWFP5TTLKcEO6K+BacbCh6xNHBP
ymLsSKaZ4C5ZKK2Llw9jSp7Uot0W/cyODCG1cLB1FJFLJx/tAj2Hndmu9IdMYxh8Hem5x0J0MMGh
wPNfza+RiWshToFXNfEhijy4xOvIwsV0Ucpii4/rhDyyX4ru+6TAS6BvnpRVPdshOD1znEMWjgol
3YzeXMU4BYateFbcUFDyNN+lW0R4SAq7Ow91Jx7NCvfG0JNwjvE7MFLzjqrYoiRL51wWmSKVEhCY
mRa29InZFKtkX7+2djDZnBjVU1PxmPDoUlfgCXfrpgaPNPYp+oCnnd1F4nEx+dmZc5ncJxijyL5t
7HQoNy2/+E2rzPXJSBbyhPEOGWrENHidzcW5pDX+CKyp8RXfnUbqu1iK19gIYkvdgdrSNjqvfWmk
TRlj+BK37ZX3kO9g3u4ShvyYKQaIsYGhVYYuYjFkQjIe2K6JvPuMTb59rvNy22JfpUKGYzOtgqWX
xjbEyLWXa+deujw7juCQjGa0HyAMc6NbaC1PvR8jbjDZfrIdXH4WpKs1qcK4Iz/GiFz3+3EMw1Me
x8XFyoxx17Rv1N/1t2Hp2qDEQg4alwV/buPCqrLWfazgXd4som9PgiDZQojx0csIhAo+PxcYFr71
PvZ9eW/WMf3es9VqO+b9AGv6afJcXoKwp7YNKuVtm5wVtVPNMOP91vcY4Z6cerK+q4nlk8FfiNfP
eOj16yM1reYKjrx78zBHbVO5yPsx5oNi9AeAjd0j/bCslk1BXjwuonsjKk5Gmr+XU15+T0JxanNg
OOYcPVglokktfdrl4eXpQeXPfI0vCuPfqEzY2S2PxgQlmJmtL3TiXyBFeEsTzyPACTc/R/xh3x+V
PpelOAAXT5FiLrP9iK1uM2BwqIlvhBWhBN340VvuIYavF4z+G6RvbpH4Lmuh9u2QQhtMFjpM+cx5
ugBgEqAjOL+2PTfvS40JI+i7jpO2Kab/+I7Uv8B+HkYi11YCDo3vm94/KKv4cXwrrZAlF7N9moV3
ZwDjB36Ny4Vuh2z2EE85vqlOO5DULHe8qhMA2jeNL9PHYTGbq+8j95aBmFPn1krxhIYJIkMyoOF3
3Vwdy9V+wcNinzDbQRkxZmMfFULeReOokZ7Vm+UBtYMG0J0Nh/U7rV04QVOnvADkPKljL+3qoaMJ
71TYfA5GiAC07FafCnPlicmEDUwDTmXsfYTbkhfF4t61BflhG8vZtvCc6BbYt02ZGTiYpjC/j04+
41fFIprLqTokfJUniuXPX/+oa392ueqOVOdpIvj60GbLfMXqzNa68t37lbyJxMR/KSLcVxZI0K4c
g55p5EyFrHXrdasKVK9o0J3pdZHsp4DFU9dJvdCxWTyUxwEn8Z8/l/+LHioVNEvpkTGEzvoPeBat
1aiiOIGZ8GAEjOG0iQpoJT6CjfAj+8Vlr9R6hAbSHpVwYT6KEvqYVAzB6c9fitB00L89IpJ0D3QS
Vv/AvP4FMpWqbZPJxorUF6zOVgh6m4gZBSjClAZ4Tl371vJNQcWrbxzZMTEz1S/Cadf3IhLPa18B
aG37X1U+sDDQax2lzZw51cuHRvpPKXmO/6Dm/Pup1l+yYwnP9TR/0/vHT4+XPxYrKCg3uKeGI2tM
wJrMcNt2GLodkwBgLYfesIW8HArmN+olztC2gsLBbkBpzbcwpYzLwPh9oC7r7gvf7OIOCJgFBQtd
XGxGkewEofWt1xntlh/HS+ZOxLdVSQFJ017Adf1/fg+uqb8nyQPEG+vvPLXCreTKcI14YSrkjzmc
D3gzb1MmZNRO7qmzSa6NTRwBXjfuiKq627KxwP5z7c4htBr82fpy7+2HBMdP4TXfuJCSbQ8tG4LR
HF8cd/j+50/P//ogu/jAXN/i9ar/8/ev2pUxtuwGgh2HBa3eiGkH7oW3TnNpBEaqGNP8JpOZAbEF
vdmKMdiHMWwQxWLtz1+K9683o7QBZJsmkHFaHfwvZOtf3vVzXhpUkg56z5Mjus8s/A1s8iONU7yD
qFRc0IGHPqnPTIUW2tJU37OHlQfo2PbOo5u2ZBP7ZHbqByaC/jnx57c1p8i2FG36hKXwsZP1pbam
cF8lEAW1vC6Iih7pjjykGJzJUbMOz3QJ+NRwkQG3jw+Apo0Bi0KrnPxQ8pmtueZ9m2MMPIB4HLKO
xN8mtf7GAm/tFgdhzCJFRajkaLp+e3VzLyj9/r7jeotTwtAVzzRKDvO4reqhPdFYPh/RMbkWzNgg
4z6/VNhOix7AD8VHP6bGQ4vJKvlAoiNr2PSwb8tePAxYuT0/t6anLrMfw5Wxl2+1YPf251/LvzmB
mAKVJSX2KZcPiPuPT0gx1VTSY+RidAfyYZNb4Y7RnYuRJJPXuEsA3vGCeoBO5XXkK8sJL2oVfG0Z
coqsC8It23WQFQkjEfDy5viSzNISDz3BNSd0PrxhvvtaSWVa7sKIWN2oqeeTX0AR7Uvikk0Nr28U
55XiHmvqve1Ixc3tkMGXsEPjPx5lWzO7/vFKVVw3fGEpQqN8Iv/+UNDhmEcg4qKNN9I6E6UOjtjI
vDej7qH1hENhmVltkENI43LCB7MDeayK3ew2wxtcAbFko0Vf+ayvFSmtoMn4GXFuPmUYvlHNCE1V
jJUFTpsqZvBeGGVO6VxhoxpTLixzhc+6z51gkmXMwbigppTmm8FF56OZXrlbN7d//iVLfev4+3fs
2C6qoMcbEv668w/cMPKOkaXVZOi+twkOh90d2qJ9pOTvZGNfum+LX6Wqx2OK0qOtAe5mBFwKPWHJ
XyOBNWRYPxor9u/pgTXPicFE8BWMR0KPz36cPBsR5PZ8XMPT1Okc1Srne5bneFSWSOwzjGns/ioL
UH+om1WIQxSheU80yboVDE1iWj1M+toe45JqFXVr3fUOTmWoO9StDy842MLT4u8wjD5FNjbgSrdm
EfTRSlYZ9EV/phcU+kYFOHJl/2+0+cU3c3nJphAcU+kfsphFQuuN5n+Rr/Vx9s8fLpOnQ88BJ7X1
9cP/y4tNYTLOm2Rm0F5HFscWXNmoJpqB/5H7GU5cA8clGTswHYaNIAIVjKrRqXuyFz76f/5NWxps
/a8vRvBLlrbpQZfWn/2/fDGk8U3RNvymlypKHhqFjwW1LsfvD4UtIqDescIR4tpLyNx1SCgYuCxe
/V+0fQ3/0Ysg/sUglQ4XF3obeMNQGiN1r8NfvpjBWHFfDTHUqBaU7dKliAQ8abuvGRm5IDytiIpx
HrdBJWaXKKBzU49lv5FuuT6Bp0NtMsKIz+Fw+qpQpe6u27HYL1gnN+GpbkweL7f7VhKd2RupC60D
1SbN2Fj/+ecq/scT5FjKx/zt6V/010H7l2/FN0NjqAYTW2dM8VV56PvBurBtovGR7aNkLfshw43Z
m8WBZQE0BMsjoGeVr5XL2RDu6grVjEGtD/xWfzZsNqhNDPhHpctDZHfideQ1ZPQl/AurxPNktL/n
XNkf9n8OXf9q05CO7tPAHeoTd7bMf9xkqHW0MjAmBv7BodguOs2TqVSeczv74OzPEj+6gwdHJ8+E
zR/mCYvP8XlymfATLpFodAbkpPi1bFvUO8sgwxSnexadzimFfkmYhUQXTGB/lzM+2H453WUeRXB9
SC7tz78WS/yPb8YFpas8RTWIbf7z+HJrIy2mgVYLus5MNl0oP6EXvqL7hZSXF/ciZ6lbVp6xqxIq
mxK1YG8n5dPHtOXiTUzus/kn0arVGppPIVACqQfnjOoEHb4FbmW3wmD9WGbPJfstzEDsT8qRsWmx
hvtfrk3LeB5273mtwyeTU2gAZHEcM1MSnWPtR8lmdJ37ljjRLPvDshBKQA3nHSzcF2mwULfSu7zI
3SeKhnl1SeKOvMGrLaEPdSmb9WPMjAtLkfp27cQneYz2iVjr04JTqJ385skL6U/lhtOaTnl115kQ
futJtiHsf2cHC9sioFXTXKHW7kJYstrjQNBapvlheJN/M47JRXgt8qREAlTG0Ta6LKhM/DzNPnyK
05oScOhErmGyrPw/xs5rR24s3dKvMqh79iE3ucnNg9N9Ed5mRnpzQ2RKKXrv+fTzMbtnRqYgDdBo
oEoqKTKCsfdv1vpWXjhLC4KnA7atAlGxdYn3WaIHh6mTERo/zTKQWhvDVfyZB4/XQAJvItEUj4dV
TuoqrMUAK2QEGjpQIgtUTa/YZJDxzpurJo/2TfiVeBTiTJu8v6YW38xTFE+U1qvtpDhs4rTfZPUs
/w4qTB9EuF8yD1Jl5ldy1QXMaebrdGyl/kIMXY6nsnxo9UaCLwGM53jRCT/Gg5JQ9QdJQ/37R1L9
zaFnW8w0FGefLfnfj4ceM1QWlSOHnoN7f6HqNlxpVSuP6HFMYjIddmIgKxaGumnqaRcUIrkvJk0d
mFSMy7hE9l0qndU/DzDZkCEYQH1vOX7x5MBnhrlbLfo0LPa49Co4+w05jNGy6d3xFXvsNjB0cctm
Dko64azsUa2tz4gMzEnqHkOyObD2EH9RJi536TB8w6cT3QCDZlPXquaYajtc+97eIq8RcS4u1a4H
99Rliz4eyhMhFwd0Oto5gT1+jTOcNnRsN7GvZ++2WZGqYejY3Lvi0qiAvTNZn6dwHo9qHVpSQD/s
kMunNners7Rx1hoOvX4R+rjbLPOW4RbvF1tHK6i1l6EEjyDZG26rniNmigvrIMLMZZLtxM9j8DJ5
wbpKuvHVNvDZYFoF39FUc5awiwVITjfIQo2TyUTh9x/w3x45Uqd2VOwZDN356Vbj2kLSKgTZDcUI
38GE7Y65zeWAITumnWm4Q+28lKC0eic4hl2iXY91YWIE8+x1msiSKZx0NtWY75OO+QLLfHmhcZoW
kYmVpA81WDwJG02Ty4w9+DHuP8QgGf63evuHe03+2pVZtqKfdU3TkJYSc3Hz3b3GzmHoUoJ2mC3h
VI+a6IzKEqJC/ozIxOX4j+Awhb1cevCriAbgyzbVCIrrxHslADG4kTVmEEeL126c1keiB/NrqEg3
ShP7ev50OjjZa00mJCpDnRibCdn+UPRb7DjI6gea0ip76RrzXXCXZsIYd+6sX/Za51nDhbnPFGfL
MK8+8Wzdml26bFKptihpc3qMSd4HSIVLVG3LrBnMHVEcJxII0hvbbdnhKrVniT+s8zrp179/Dsxf
JzMo2xjN2DZvnmR6/ONb19g6Vg1FGyEJbArLHjKgVHvXDttN42Y6tS7KwLEOcHROJLprWZpc48u4
bVvWWD089TyO75tRJleJb7G/Z4KxxxQHl9pCxAACIgU08GoE1qpTjfXY9qT/sJ2YYyODbWC1pK67
GIkT4ZVnc3juuCX/cJYZv55lkiNMcJ5Z0nbsz7Puu6cjRCWb1UiGlnJe4PZ9fY5q+eJrE/jYDr6g
JQ6krs4Jt/LsyfAGcnvd31vt8BprfD6p4Y5/GLD+TYHLS2JcTMfqkJzzc3JK0AVdb3YYpAczeKzG
7jHAxkoeSQ9NH6KyXwQFseSzw9ftQQGCPV4ql4XikKCnahEW/+Ep+LUA4SkwTGQ9ZCBQ5v7UP8Pm
kCSlJsyFDAIweME1iZ1Z/+gDVI2fMw/mu+ah6eGnaZcTKZepAkdfR7zoGGbZTvOCL0lNl9moeGtr
7Jy0cLodSIC4YTO2n2KoSoIrvkyTaO0Dgl2ysqXq1UyCNNhvZ6G+IkUepPNA/yY8BrNKY+if3TSi
uvl8OPqxv/v9T23MNeKPbQY/tU2YgnKkPjeVPz77yPORsScl213PedUdtBaj3V8PE3T8MKYBGid5
tjy2xRLxBEiz4sM1Sdr5/H5rpM5iVObaqty2XXcwR7RoLVvm479/leLXZoiH13HYZKDxMg3xUzNU
V6Xtux0jJzLUH5hAbJlZYxab9aMegjvCyRGvhEwYeUwzoXSsWcO9n0SPxpy5RSu51fKObj9CJ97H
FsysnuVC69xEueNsEzjke/IPnrnQDr9/5X/zlDt86Rg2mPPJLPWfGnZYDpNb2Dzl40RuuhNOuFTC
wN3WmOGXNmqe6zSQZzWlCEzIjOMrYa1tk5VRmx/MoDL/8JQbvz7lvB6l23NUmcOHPrdH3x0EaYgK
knUmoQxuBZqbG3wT9xbsIRaI06f4inTaRa9heRwqBKW9eA0d4ms+27TPXDB3ItTHgbUzz4D+8G7N
l9SPT6PDyxM6S09h6cKeL7nvXp2hWSTPKovsqd4zToE+4K1zyiWpWy8ec5Et3Q603bSsqAXdfN9u
zNJ/GHV5//vXIf/mdcyJG4qZEj00FeCPr8Me9YgNCJep2ZYv3gSaeVEH/dXYV7OF0s22osYwx/WV
rsIuiDa2FcGVLenC+qlHra4b5rqWzW1vOFALad7IiAazOxWoa2L2J5Mm3S3m/HbhE5Kz1ZHCUfA4
U3YcuFKBi7HsMktZEeqpp+u27J80CDwbQuXMbZWYp0L5YMVrB3d0Wk+bKXXdfZZad52Ibz4F3Ebv
X2Wxois1VbHUvJYZbVbcK0/qdLBOs468mj23J2ENaeB60hrnc+dBiPn9O2nM79RPn6hiSmzajtIF
1p6felS9lV4YICylq8iyvXr0HDRYEihuzbiUMWu+Iksb2Ft20HvdWgJ0vyBdQnhZB97RQ63+hy/A
ZybLTy+I8Y5L+89ohSft5y9AHtqq11k3DVHH9oxIgxxpCTHu8GVnbo0jYoyefozHQp8v83jMd11S
pdAyTLpItnyvjIJui9D+6pdZv6d3828goawrzYqPUZXYK4e+jAiwhLwDhGuYS4dqF2v2peIshZ97
MJpR7AAV49kFuIkK+TaTvboZQQ6RS6GdTMXhP2ogN0OtyJYAHN4sVAIrC3fYTWora2mKzt9iG05X
WF7H1e8/M/fXp5/PSrimcExh/jp6isIBx0JVIMzKpLPXJss7NoYRHnVpEGScFpwZXMRzG5LeTaNN
AlBvcYcN7R5XbQW1ZrD3zJAWNf49P6vdLTvgZF1OFVxS2CuueFNdgtIIwe2qGdU3Bm2EoCTq3cyU
OJDppd/okFYWwN30VRVjYMJpcO5iJyLt2wCNV8/9eDiIs5444gxNOKis5jw49ZGIyHQXxAhUkIej
UtFH7EgKTnlYpeK2s/kbo1k93UTT48R4CW4v1kucU1+Jy9i2or2gxLQ3fmWsTGssSH8a4bgbjb0M
muYlRudP0jmEWFAfBTFSR0M0jwW4zALJHH2GtoiW0EsOZmkXSNaLlVD+40SW0aFkBATEiLDEELiU
a8fhJgrksE2oLqGficYCPaMB5+pRtApV7goQJgcRP/vTO4Iv7q4cArGbufrp3//nmn/42P+mHVI6
2bA2aa+ce9bnofjd4ZtbyB0L0fvLzr/VA7Y6Kvtq5qgmOgMrO0xmkiO045RDNsXVuY/C7BTmY3hg
qbtQ4Hxl2I5HRLpILHIiG4Y7QoIwHwrvBt/u1sQJvP8cH6p0RlOLGgi6iv9QKfwaLyPnHYgwuHKp
Z4AS/HhyR4YUcSk9qrjAzbfMXrp9ldRbZxDZOdzpkzo4nrptR20N/nq4YiWcbXpBISfPfkioEi/T
XcVMfJfDlL+QYJqeskh9+f03zPzlFkZcwLfL+hzvzpG4P77Kgks4wjkTLvkxLo1ZqZ0/R0NCNjxp
PrA+jxXxSahsS7JTs2kCFCmZYc7nJFhzSyd8BilT3oGES5j/bQwWbch74l0Ljv7KY+Dvh2Qy4ucg
jW4KOGv6lz6z7kGLdpuwrUhot9q7EilLZVKB2GYDkK7mm1sDjbGmtLnWRb/lZFF/2F8Yv3Sp/ODK
YYep03hL0OA//uB2PVoRlcmsQQDdjuIu307FfA1Go4mwDPXPFGD5cRILXWTvYsiSqLb/8O67vxS9
jiRTi4xky7AFW8z54/nuSYfmq/e23wNiqWI0MT5jCQ8oBv2a/jBjNgAynaqkPTlDpT813fQICHBp
NcPwAcz8MXcT9yV1gi+DKOztDH+lny2ZrPV8tfdAcMpFMwmoqZiu4JWlS1ZUhBdp6EInrX0MRf5m
TyCfHYu1d8+MwGKzDHIYKnIBigXSOXatWY9Yu0fkWHj5PXIeo75jH9V965GWr1FiUj1iKcgseLSD
a6ILbOsrwBWL2o6AFvYhaVrDuhzHfm96cBRb4CEkqONiL9m0StdgSVwihRcYR9AH20sg6Q9J+DL6
PqAKSMTLOAIY2bjWkwpYfMb8a0+f0e4cqM2EP0Lm2tv8IeZsVxctstEF2JOCYhtC+wjpfIJeGyNO
YZl266NqXNiIkfpJv8ZXgo85wCYNmxwEs9xVNTdfa6DYxcXs5ToCVYZyGIoedBAfIz/AOkXysGjT
AF6FR45XZrvrrtPqFSklc3jvG0SuaF1X9NuB2z+3krUtMzVsZIW71kP7Hgg5JAsCSMI5qLSu02Vc
j/6mmUWmvl+c4C2dnDq8TQ0GF7VPEC6pZc9SAaacBS+IQBsClIDZNIgUFfvCVrFDhFRRLdV0cGIw
8PbAzDxSJCiI9L0Q+mXWeceiVaTKRDidLWfgUehgrWv2YRLZJarUiBux38nJftMrpqt+V1z3DkHG
VfZo6eVLqHHbDT19gQl8zm/7cCkkf68ALglNqrgWhEZMCLRrps2EqmRLKse7ejBAugi4UYNxVabp
AHAoSDcIpIfW4a21xy3z/WIDMhO6DrXZYAGq72SJr7nFPtSz7wIjSIBMngbVFt8vkC/mtkifGnWd
Rw+yKtJt2rL0xRGzThsAWtSoLPjcfLqlCZpulQUmekyi6ECzBbInuM8YA+yKAnhIoenesRR8nkMx
FRtwADkZ397AySy4PMJ4O/mdewR/rF0JATDc6vN9Ybvp2fem9NxFN1EhnAMPvX5scpNcAsNEPmnH
PJ7NgNQ+C/EEJEGMGVAKsZeG8K/cgMc+tornyKBe6OnsV61czseoi3aKa97mU0UVnuSQQAprRpJQ
eg0QYFEf9rBbI/e6QOV8HXTOXV5jTfdGGxrYgMlfj22coEl97Vr410NYDShcrOwY+ta9afTBtQjS
b92Yqr1K0Av6TXbdIETCGBMs5Siu4jYotpGGJqaRQbY1DLz6Iaz+PfKbGRoOecyl3LM9pswZygds
oOcx0enccMxucMzaa2V2X9nfQYPIqK8Z7guCMz+6tIPB0FoM0KzaVhuF993I2F6QHG93CzGM3TGD
q2+UCgpei7DVCFH6M0W8rRUK+iGwT0LMDNAA1IKdite+leaZLIwHrU/UIQsTCCQ+iU9pYFV7kEBN
MewFtlseBXajTTc2O8XkfAHPwSccOXsd7Ip1HyAZ0P2sDNPJCy9ZhSnUC03jZCOclK2NJdZihpKm
3+rWDPdhohVL5TWXyEQmDCgA3bA93UNor44ZcCqYv0P3EuUbBxxG4nXjpfBsKGORhF+bNNEx7Jtx
EbflcKMrf93g578ju6GtouTM7fBA8F99qcvpdiIqhxOx2Wv5xJS2q8sZhs47qLz0HHbFC3I3CoNQ
JitH9++qJnqd8lkFZb6as2vTty1ge0GxyiKbD6yPYPeHFTvGzkjwLuBO+swqLOLhXBRI6WK0E0OZ
d2unVmTTlflTUxr1DdFhx7Hi8c3sIFpFA4Yidl7Zsh2yeB/mWIoB6tAaaxKTRM61ohOUsZ1GFEmd
DSgVMFzwBAd87UiGDPpguru6wNLVFeQQZXb0lNmpudZKhyeaiIMwAiNANxysM4ENS+uB9WSlSu/L
WZ02O4B+f//Od/wPHdh8+5oWFabLFIIw+x9v375RI2nYXQRbjHSNmjBSWtKkB1VYGTtomjd2SAn0
+Xf+15fhv/2P/PLvP77+1//wz1/yYsT+GjQ//eO/7vOU//3P/N/839/z43/xr3P4pcrr/Fvz29+1
/civ3tKP+uff9MOfzN/+n1e3emvefviHddaEzXjTflTjLalDSfP5Kvg55t/5//uL/+vj80+5H4uP
f/71JW+zZv7T/DDP/vrPL+2//vOvOV7xv77/4//za/Pr/+df/CAVAV6//Bcfb3Xzz78s+x/ITCSD
QWTMOENtPqj+4/NX9H/oLJwNtgxMtNiMUUBledUE/EfmPyQNP/czQFF6x1kzWOft5y8Z/9BZPdKq
OspEyGYZf/2fV/bDB/j/PtDvk8HF50bj++cIehazRmW4sy6BIc1Po8scfItAjOavrTglVxnzd2Kw
y6zZv3i442Kq6CJ/a7NsOjc1V3NvkvS8aOt5Y945WcNvGCrchCN4l43XT0UF88ByjolhF7s4xCzS
d3D7cTgBgM2CJL8kDS4MOw/VbekQXMkUJgwXMBfLs+zM4UUf2+FkQSrYkx2kvQ2+690NiV7fiJKZ
A9oNsHnrsvL7h8zS5ny4Jr9n8dBcMLyLc0tjvVIItKAUaVgNw5w4B5X5zcXLnOzB9zxQDw3IHIjO
YmMmk/NW+JX21vqcNRiG7H3gtNRtRSPck6wV57GVOw+pTKu7wpuINK6JiRVYv5xylwiST7lgGWnQ
N3g43DDyHojmHFDjYDG3FjGWtA8QsgFpe436VvUQkNg1s/W0amxqhSK3rA6NNFmYUB7IrM+YfzA4
YWo1uxHHG5En3RPpDdrWsMPPBaOGn6C1tNsYT/A2q4T+XEUZm4ZOBDhhSUaGgtg8e24MTqyA+sSy
h4QE7Lk6U9NEs6LDNLnOK6DS6oVfSb7WBcIkijX3UvpCLVyjHLjkQyxRkeqMC5scDKpOjrjIDGvK
Gbdxgd2Plh3i2/Yly1DUPk+RpAQlwz04tUbr7YhOD++MFO6V55rWl0bznafWFlWyrqPcPblILM5h
mTjPJYhLvMFe8gIlBjNtBGiKD9UBRlOagJHToL4tfZV8NIKkUL+v5S4jexQ8StGi88eqmx2UaJrZ
RdEtE9xyu9BU0za0eJqnCCZJKyPsIr0Ps60oopC5TxrZDCATZ47gkLdUxybjh1AAy7J5KyxZlhtd
ed5VQUAD9ooa/fCyq8iSXVLYA+aBGWGtAVIYQMen6CpxK/w+tWH41/ogo8cQu/7XoLFJ5pNdTphy
10PYztJW+0ZWaHdpKuWc/CjlWuor3Tij6gJAZKJh4rGwNER1wUi5wtTKoV0wSuT8GF026MrVBt+/
eyFV1B+WQTlCgqwrgwwk6WbpaRSwmy3yz8G0CXJEoL4Vk7ttjTRFgODnZPHGTsHEnxQYUstrFAKL
1hzd98moQhBWLKGv2zIPDnnjAQZkSGNYOyMSJhiTpiAZzRRuW26asYnZZNQeexet1Nrw2iatha9w
0tpIFWz/1bU6fJ9EyUYrt47j9DjxXqFoJjoOru+Yj1eazPunPgp8OF+BjlXVq6BsrRkGce5oVWBi
a++5rA3VxDl2fa0k6FJ1ZnX13Un9n/Pwh/Pvl1GHtFzDJD2AvaWBmFn+dI8mhhvZ5VxsQg4igVwZ
yZ5VmnpNs2rYhURD0ojErViBoevuTRBFFyfo8bq5bF1zwoV0yt75fZS994G8IjmksTldvCptbxFr
ZIwwG2vc1k5QHAyjda681J+WsRu+eGEUPRgqDOgEfegapktz5LFk31eacl76QVaX3lF8ZrWlHeGg
ZchN1WQ8ZW0ddOyVPNQepU5ED4M14swoBhS5zqD62yL8kqg2xytREY3Mhmbmr6N0KBCFec1dUiSC
77ZLyIpO7tm5dLTyMtQF2e8mdsWSim1dhWlyTomASBZk1I0nA39StiCmpNupSdPvGgRVc7GVpEe0
iJ2/qKasgJlS9RVeeb1j62iF3VtB5QjQYFLVW2i3alqLui+I9WUnUY598SqIxFlTz5dfYweWmI/N
hV4YdNiegEbjli69+5pESl5sz/U2fYfKf1m2oiPDrc2BBppQADHdBZ63dkJnPHlu4J9q8uGf4qD1
7IVoW/8xa+jdW0TO0IxdNM2CKSWDKcr2OmzCi1Ub8bPZDj5nCicAuk0tukejTIC88G6nmaAD5QXP
cFNGrNDLtW92qzoNy8dyTJqCvLqxvYG/KdYtK4e1U/QIqmLvtfCIt5MG8P6hY5kX2Hb5HkH3jOfP
yqpYysjiaz20AfqRwF5HAIfBRdTMA0tjOBN5L5/HOWTEaQvnm9tHI7qKRr/1kLOBqJ2+uNlAnrBw
Jn0ToKR9LgNRkSPmOB+BieaDUQcYMJ8ITMa5xj5XJBvM+IlsUfBfr0eUXXdxZvFzdYFzh/IH7FQA
lMvyZftFmnV2pdvZUw1waYX6hnYtLeRaZG1+Q85az7fd1YkAgIaKGq24hnU5XhVJTWM1+GB+wXW2
nDzz9FAU2jvyLm9GfZLUpEjFPXWgFEBbUtcS6dlaOyAD/V0y9HMpnhvrok7GOzfK3CXazmQjeHQO
1QwVCCeEC3malocW2+eO2WC3z6cRQoAO/9hEvLwWNKonkP6sXu1aYflotAwM8Ijv13DNQ+jr0W5I
zIoY5YFyomL8z/zQhJGhjC3kMIMoTa2+aDhKbmSK3btGSbGcihTUXxNJuvVpGlflOMsAcP+smUiE
20gyT4pIHsdcGNbFTpkjvC7esWZTAKDbNGaX/6EB+I+05rvazaTnRkEiLIHSVnfFz34xQjxtWDIs
C0jKSL2dCEPv2fBsksOqVMFLRZQHapTi51T3RrmyHI/NRxmPG+KavCXQwHSjlyVIC47FRTyk9q2G
1BghpN2eonmBrltpBUfV81cYxMWGMPZ2VzY+8MTRyPaid3X2dZnY4pRgXuePGLsjct1uah2lXekM
asWT3ux0fPBrWcT5XqVAO2yyCQ9Sr8gpnEZnOyoi1ynZhq0GN/u2K6zxWwqpZ8FAgnWNg2OxR/O2
GUUSHpvRdVbE2LmroZgXcLFFEo/Vu1/LNrcABSo+pdJG76A3NGUJc6qFm1by2h2zJ9ZYLb7RcFhi
Ew9WNiP0iF6SszfhqVsFkZGsANplYJwcA0taiI1QBAiTI4FVZS7PFH/BJh+z94labNNmoNaMQBW7
3Jfk43QoHuqyhp0sPJs3KyDAy3HIC3GBTQVu615Mr0UU0bJ2ipzIXNt1qDa9zWDO7KDjTQj1jrIE
Q1QXeX1tdALymYnui+6UNFjl1RuCKfWbvLNBtVDErZiNfEmrKNpIqo0L60qokaDwVqFGyB0jemZc
hkU2LIBgU4uvFIqEfVETElv7Ae6pZiBks/HF+2hN2SaVnPuTVcy6o95lJ4a7o+O82hH/4q/6kEsf
ezt/wzQV5LFh+gMtEvBn6VWx8nUyJ5JSb7Za0qY7owPISU3PGr7xzZcqL+RLxo50aYWlde97lXtW
vTWeYjeeM8+KQT+ntT3axDBUoIU1Rz7iobCKg+n14F21bjjmMQZ1pzXUs3Tcfof/hOlVr6yXIcqo
NgQk+bqQ+cuANJI8yCjt5kIKjpKRNeOtFrv8S7g/z0TAIK0atYCLt2O7j2UyITSGLxvRQHVyk8eh
vK4EJofELnuOd6MDBqyy3IL/AbXCYVxzMHumYXkRy2ZhxK46ky+W7sa2FUcUN/ptn5YBa7VG35ez
/G8ss2jT56n/jZBtiviw8aormqvkHuZUdi9SBfqMpe0LeHP/xBC/P5IFO21dMGl42hTxeno+DddZ
Cy5owTiu3RUkau9rgq9XiW7CQLeStLimsJN7aZbjmclhfyK3BEyNPXp3LUS3Lfbn7NDPwzrCtOgn
pgrmsiYD0Lqul+VnNy3t67jRGbAmaNBPmd71rMZ7s/8wY905s/vIjr6WlJcCZ9l2LEx0m1XUtM+O
Fyc3mh0kTx7wbA3DaqjOw8gGBSjCsJm8sqPD8Jzwm6LtYO0yaQRWU0CRd8450VUBG8Sk/SjSgJpF
M4MbfYpm/H5W4HTVhloc5hoGmHgdaefCbf0vBqSwB9X1sGk6JFkQLFIDFSnMecLoeJez5ZQUBX2M
lO1r4ZAD5QLW2I6OpCTLmAOdpCbKQ50BoRGDkrjzmAaHqyGOg0sfIVOPSbll5w9PCvWhtqmzCKFL
FKQfumw8ZzkGDX8tY7L+OUI4sG14nJ8TO7cteGDKKA8WvcpXzbKbLx0axh3iMeOV+T9PFE4mnxzC
oeqvEoWemZ8zr08CjtU24OnZaC7plFFbmmx659qLAogyDLZdci7m2owigiJORDSQjLcvcSzcM9l0
4muktP7ozSVe5U8Qgz/rPvezBkS0h+c5r3RyTJLijTqQarFsOrGsehbLCyIDdUBFsoZyRlrGY/VZ
b8Z+px27uQi12ra65GZhPiOezI/WXKwWMMVXXWhVlzoCjBRQjD7qrf/iziWujGPnCvVscRiTYdwO
DVAZOCKUxR6oNAZ8lMpTbU6PepQx9PuspHFPzha4RLtCsF5dQrS69+ZcfMMamutwvMy7pGJSjyok
2SOlBakxX6zlfMWmGLo37ue9C8eT/a9yALnH88WszVd0M3g+GTdc22gMxhWxB5jsKmu+1ecL3kiN
HmWWF9+o+fpPRQeAZC4JtFKZK7j36Spx+C1cKdUxmouI3NH5es2FhTn2Xka4POXG6NjB0phLkCgt
rLU5lyV5SDy9NZcqAo35jk67OBBM2687vicAB3yIT76Q4EEpeMq59IFXYKzTuRyKXL+/c/rU2gU6
w/9FOxdOUxfUxySQx0KaPWKYucJKDfy5fdmQNTSXXgnMZ3ReDoxWhizjFYq94jogcnQ1zYWbX1LC
GXMxxyxVruEJOnd1LPtVnJZP9lz8ybkM1KN4YiNDaehbjXOHKN1bjbmp3ZZzCRl9VpN04+W6nUvM
ZC425+DRlT8XoD6VaPVZk4ZzecrzrW8sf9Z/kLdq0qoYchOnGcv81BtWZiOdb2TWm5ytkf1sl9pw
nlwjOzlBIp9dK1CrZq6Vvblq5mmlgO5Yj86oiqbgJPDCDYu/9GyHZ+Bw6rMIRwsg10OGEW+aa/SU
SDd2vZWoHlMRnUYlacc8lJwThuJDQP4Xw1rO0t4MrHd0eAwiSEEIL/3cKqSgAZdybh/icl7YlZWT
b8Hk+I+aqgkMJ/uif4wpg4EJMh9fGHaAMbb1GbOHbk2kpRYF24oG92zHWrnKuo69OXfRkQKs3JfM
kM5OQdoO5scQSUsjBo9Rf+hcp37g7OioQ3OpVJo+EPUS3JBk7z4MDBNQVLXpY4hh9pRNRUZc2TjS
uPh5ya1TUOxDsgRI4fN9oQcv0TexFVqY2HoIBMk1+471N4jtKLMLnvK8Dx6HyjHeEByZm7zT4bkR
MZrBXQ6qXdol+sYmyelQ5Aq+nVP2w55TMj8EliHPrGbw+U6zmzUG9AmwgqhxQo0wh5Nx5UHIZTaw
rhg7gKriSKmxtCkC4uFH0ve6TbZshtI4M8n3NqU9GoxEKv0WmipaCoxu1/mQeQ8DRSG4tFIGzzV5
lsepq+1vRTKN+4o+4En0Kj9GAbu5EMbNjcb24JUvur2BmY7hTO8Ha9u1tXYrR+ZodAVEfzBI0rbo
DNqnpB3Hm6IwebZI3bOPdltBDQywKmyazyFdiFsAz2xPuzqibC/ncV46D/YwOHBF+In42n3O/frP
GWCL1OfgmOg6l97Y8ODHnwNDQXRgTajKv00wkD2CZDx27BvXhjmU9yGzyGPZBuo8lhrLDx5bey88
P9jm86RSzDNLKIXshEoXMJyyCLACLnnnWSK5Lbl89jz20TaeSnNatROMK7+KBEFXQ3MJ5mlpHLgE
Krl2dTciTPVWhNPyngo15BcWYrQITa3OEt4k2UHzHDYmRuZkf85mRVKdcUMz7eG9gdtnhtVNZXb2
UnSWvE5rYLtuLI0nnl9Q5vP0d+Am2lXzRLjNRF6tAGFDICmtlpQUKcjpbm0HiaDPxTYtEtfxSYN0
7HdJFt5H0lhUqES2+aTwGLWjrUBHjCySjH7rmQyG2VMNjbn2kiSyCNtN1Kco0L+bivfM+8ZTcZ4y
TJRNvRDSf5u4Kixi4hahg2w8jMsv7WBtZFWuPJksDUlC4ZRf1TMvq76risdIPXT+ncN2Hd5IkxIj
wHCxGA6j81EHt4YI+XqDtrICoKvQyjuWqvYVb0hd3MFy2PEGfwlEy3FiEhHZ7zVcj4otKX9Ir9+N
yEF53lAJlBdmq3syBZ7QSTJpbo9OYxxkVNyXhXxwqmQ7MvrxOHDr6UuJ1j8bF0bPLlzXstdcr58r
qwQh3dxXMfYQKxrdvZZCrVPuij4JubSBd8W700OSgeyiCDHzmqF3akR7l8QAyatybWssr4yIltEy
ZndFT3Z4NjoPcVOWH03C0cqRpTwxvDFEHNd94LCNJYfELer4wC5fP3llOG37gN0oZr6g20R0JJBO
I3NYhYJPXBbJfUgK33totUAC4Sttmxag/ZTW9Mm4JxS5hoBgna9m2l9IeGNf6ETNsm+KTS2HJ2W2
F2ytJBSNiXtLXEZBOkKTEppYjeNmKhWeKl+ek5wHqNF9A5rbhNwM8iNRJ4m7xowrIIg51gY93aNf
5ri3OG6xakhiY8M2AMBglcsclv+tX7Ml7WxIJTGaE7jyCV1MPQPy8UgV0PPXwAbBClvje0ObzYIR
sn3Tuy6sWhI/6TrKBy+xz0Nu3ZCG5bJkz24Lq8dGnLsDqmnUAW3fPdP2vDbccas4n+2a01XnarD0
ySCw9RzR5ASnrcxDuWorqsY4tN61jvIzMYMnNsRqU7nM1sKQVJpWs/WFRacPw9xh4s9ZBieXFUKu
1bNUKQSoEgVrMB7torJ6KMZ4Bhb2AN1y6gmjx3hMtHhaPAP19kj6MvN7R/nB2kQJAJ2plbTJzvvE
9bOIC3SYuMaQ2btevioyifK2JyQpdPU3Ijpxv5eDtWoblPp4AdtlrCXFvkwR1Ugdt3NXNlznwSCv
h6F0OBjjof6mNFTkMhiDo8aQ92wLT7J6NSeoRdTuJ9K03NvBr+J3wvDspT/11lttpcVRMr5dUOX6
pASiWSTimXCsWLOMK7cKQMK3mdfa23oOE/BsTQGII3ttz7IOpsqkG9cmnJYj1huCALzGsx/6nE2/
U6X2jqSy+V0T+IzaDjrr/6buPHYkV9Il/UTeoHCqbWgdGSmrakOUpCadTs2nvx/zdN8WM5iLWcxi
cIBAZZ6qFBEMp7v9Zp/lAVoXg5ckWKaH6bOy+E0HO8yOuL/9H11NWbHSbvs6QEbY+YXKP7KS8Iph
dNbFmGyC5AMLGfvoIuXwYjb8a2tSdDS0XnePg9r/6KtmfhFOQ7/kWGjvaMtZvlUB9cqNScFaweJR
cGJN8XMhRo27qGdqfgtye/iiZwvHRlAKy+QmXqbTAXyW+7Uesbw53bJC2X7inBlaCXtbO40Be94H
PrYajFIvHOJ+plXQbaqNxQgPrhblnUQwLLHWjie+ESVRv8rQyPcxA61qpV1jPvoKYOLK86ryZRYB
1TDkHtBYlOmc6rZUh9KzndPUqXBvTtipVn0HmW41BZUHTadpnevoz7zLIxQnWNHSrPdz0MldMEy0
DNddd7DxGW5dTg/gJeJwV8ZTdPHxlYK2MojOz7aAvdjZh0bQjwTpaq2rqF6RIEje/Mqc96E54+er
2/m3YcVKYcmzijO9lcZFOwa1wrQLqLPm7He1ZUsZEqrD1klG7iHT0Hor7HfZ3ULN/5piNNugzcR/
KNgpOVYPXB8a3r7ZgXBdco0n/pU4s5RMt2Hopp8o8qQRabimo4Fhy6axivxcJdV4bxnlbetB4utE
1z/NHl4s6XESnSc4QytZlvZbDS7g25z57p0pFJYidnxwyKlhDQilracU0xHdmfPOz4Hd3VsVYm+Y
6QFOGFcGFDtKdkx1nzdvGEvd1z5Dl9hkQ8TRD8ay+qOCRjF1bZq3sBhtbBMuuum6DGtvF8vGODIO
EduitqrFkOuAyh9B532f2ymhY4U9Pk+FwIQ04ynepl6EBBr1MKB3pTf5jNy6Ln6VOgQMDl/blCwC
9gJ9L/GNMEWt8L5Zxt4b+AHXCb2NG/pH31Th38fUgsvigJxNq+rYppPF/tdkJuAsXwoX2FoheK5H
18DfElqaTlwiyRwChLrxl5t3IaPixcy7Vp1tO0asM/3xbg9Rua06b74sx/avjJYo60q7cfj4f2KN
+P/I9ECW819maYup4t9cD8QVv5e//tUl8fkP/jI94BX7m0SZtsAcBNgX+O8frgdhyb85SNVE1rBI
wwRbYkp/tz247t8cAito2rgRXJv82H/bHly+IHkP7KauZ8AUI5Lzf2N7+HcHLYl/wzNcw8SK6jgE
GT4xMP/iXU1lHgf01OotC4P/iKV/DRjMXHw9n0iilNvA6Z6Vyn7lbuad2buXN5ZYY9cCSBkgzF7Y
3/urFhf7xTFoDx2z+qX2Na3RBf4HNqLO7l+e2//NnPI/EiD8wACkUXNMTCHE/dD8/93ug9Xddcn0
Z9ustYeTo/qAiFlyjqXxztxc4QRfZ30fbbwg7NBqHReN372hHjHUSh15oLntf4gZLa+T+uf0YfmR
SBctKKWA8Sl2lP9wIY+zCrIB8jcWL2i18dxKXJFHJJO7M5d3AIL9V9FzG4sdsLNR/8Yd2rzRcv/e
Nf5+TP2nGZynbXVfA7c7K6GnbT8osClxfm4wDmwAtvaM3e3v/+en8j8cL8vP7fEDc8Alsodx+XMi
/C+vPZVtGRmiRmyws+9nV5f3jqAGCI2k/kpyCldc/ipF325dBKR1JIf8YUIyoOMH8jV3xxVJam5n
efe65EleO+sPe8WLOy44KzGfB918mZJh+h+4KoSP/5cn3GJCzZXLu8N3ee7/I2GLIhioIgc203L5
rnTu2Pir//EQlbI9Tr2LUf8fn5q8RF6408kLG6oFoLv8kUNhuIldbiT//IsorJLGNCdgAMygPQ/a
8VywdT+joE5//enzc58ftopJJEZQcm/LX/n8H2zdB5nMd2SM5ElVWt85+Aom3E/B8vD5aZv2P+4U
1Y+xN762oTE/ANsaDzYR5daTxQN0WQYssm8d1A7omVo3Z5DEwa7gYn8E2ZJ5mavkW0mOIvC7vR/X
5pdpjlrMDjh0ZVKASB5Dmh6D/ouZzNYl81trjw+PLDRyC/PA//7YMNPmAfjjD3qZeWCL092ahOKb
cqbsuYnY1G7GNli5RuadRi3UBVaLXsk287aRX9UwJfhcxClaJbV7msy4v4Su0V8+/8RiR1PDGBYn
q+eHg+3H8N2XwWkk8bLyA3MkFwuOcATVwfC1tVaFa9FovzxYFZviLeBzl5qt5RO9Lskq5P5H3YAd
UAXDMLPwGJJTBpicPx8cwckS0DjW8Sa2zjKT5r889A51BNF0b2rdoO5TLCNE8WFD6twK+tO/GdZr
EpviC70izFMx1lBIzqfNKt20fl9/TORDDqn9O20zAzWhLd9nEJY7pFnA9kyI30Ud5lto3/QFLx8G
lg7XZtPTH+a4JkYI+0LJQLbRVlDvcRU1L4yKzKtq0mdYpe3L56eKwmOHntXd+fNDEzz6cfAUHdBF
v0qneXwOrXJ8HugQJBJWQyH+/FxRwHkcmDkuH8XLQxrzCwxzOG0+/4HOE5cYAJlRSnfeELoAkzOW
eR7rWV7RV//6qKUy9mRP4Yf2DeLSWTRXZwjT1VnFCPE67jZuxDd2uq59Ahwhr8KYN9ksnVsohU+p
XhdvPz+MjJY1d/kfQvDFY5QFEdQLhYeggTdO9ZntEzvRzz9GA6pTOEWHNBds7M3EovrZGhBwqzHp
oS9TT++lqj8Hy8NnrCnTVG91nuatF8ckDVMZUqBdx6c8+QYqxD3D9S/1SmNEAnnc7CUCEj0euRMt
vAKG5BWH6SAxL02bUciq2uw8Q7YohS8ZJXbOc+EEUHyi5mFSmmUOFZT8gP4XXpRoM5EmPSkZQi5H
7b+O5vtgJt7N5txwi3RvMNutfrZ+m+57BnLbIUqjN4hextqJYY7nbuufxaFMQwnJkjbFxEWAc2VX
nqfUCmgyXf5oTpS5gaUrdpHfWFcEx2c6C2h2UtWtqDo20kWW7UFvcRzwKCKcOqyEcvCmI+6c7eDA
F3ca2m9ppFo6AnuXIHpOGdYldGrnohW5AcPiLZDZaXojX5ExlrXDW0laBROO752hddyLUgIr8vxt
asoG0YFSC5KZnFTCwHkhhmzd69Lb5hmAGX/ux63RJgmjE3+40tq2Vl64saB3PqvBN59HC9WuQTwx
DSzYNEH211jJS+YEz8D7q/fMo5IEVOktAjv7RJ5gKYw5ZfNTw8lzMyCypkOWge5BF5g9BIY4QBAz
oV7SyLAh/ZWvWoVtMLUOcQJtc6zifjvR1AoyRm2SoUAwMZms52bx007k7yrNYZwl6mILqEsWGT4N
FRfWJCCpNKQSq5isDj0q3BittI/0+sVbsKCK9EeVHQOQ5UwJzSfmol8DCsEPVlN4uGra/hh3CaON
SNFQ1o/ecHaAH5eMX6fNhAAEHN8tyfL1MAML+YqvQL7yflhzqeZrK2AhNIMu/AihO1BW5LxqVqQ6
Jyc5xsZ94ED7bkzZRw2wfYthDYpPvFwe2eyest7cjY3bMBormqufYYdnUjcy87F+1DSirxSHokOY
w9EN0v6HFEN3c10bdVwkr58PZWQdkJLWTFsvgqollVwtMDRXj2LPaz0z/1zhAPyop3F+TX335I8w
2wCH4VcZr7CB4Y6Ok7Nmy1ifP0lvRZJYB4GVQcya6bOcHu6wFwt+JVySh+C7DjH3d4b7RsvrHWOW
q7octam7Bmlt3kLLoU0AHhAGLBfLe0C0VoQ91ephI67Y/Q7Ci38Q76Aogu7Ra1WGwPn18DPU3lrb
RnbBT/lVu7bcGdKnHzzZ46ian6ph0o8e3jZzv/AUo+RTNTNXDpralCBGcpqS+XAd0nFTc8aa59A5
W1FAPAi33rprjPjWLA8TfOa1rZJ5xyDtPlWey0o53sDniWPtDYh/tmw2VWBQnejl0yF0yS7kkvjK
RAtnCKBEEKF5BAFTmY05hkuKkK4Qmp1XkgpwsfxO/RRQdDBX4dZQmhFo1f4k7kd3eUyg1i0ZWTSC
VpOwlwRNXLW27Cc7pxFXSeVAEqGNWWhEWnIQPwiYzexk7OlMpVytkgv7Vn2u6DRCZoTg4X0fGmQ+
K62DVWVRYzC0XXMoyk5ujCIf9hiCn9oO8VnaWboVFd/Ftkd/bybdxazn93DsIu7tytvPoNq3ZT+Y
z6Td10hgv/CAJFdayzaJJEQGbTMbzljCV8oF2d2Z7cMxmXsEmSjXaT9JYJj+n6QSuJXHC5oy9pXp
C46ufhnK+jgNO72LdlPO1nzlMSvYCHOaAOJA/5vHuNrhq6OXhyUYKwkZYzTZ7UTUZlMAfVobdfsT
kbTYxfpDxvPCxA42Jr7IHceti6t+GhYNtTGAfQrG2uiMFeOCesE7S2kA/FQEw/sqDwQSw02BAWLd
+pW8tLwhyGcvbTLJPqgrtQZ9YF1a6bxPfo4oUpdvtUQ9pWR71dXwfSJ6QkqTETFW83pLeH5FR0Xy
yCegvnHDUuErYnltE+zQKO4DIdrTkPfRzhvz18yefOo1UOnAo0qafu3mGozhn6gOij2coQ6NC4ek
m3g7Z6LijvzvSiEHcjgpz/FIAQmxm3AXOwTtco/yRoJ3CrWyFOyLSqeBS7KQjMixb2sTCG9Y/xio
eRO9+jZFjXMGnx6suknKVVxU5B2tpUU79crXIAxOUzz2q9iElYYp7w+FRdmZUXN2BhUwEYEHBcoe
015qQNfEuNwjg71hbzbqmd5P3rP0zlLx2x0pGTXWrQrKjbm8CXoCHlsub8dU6izIsu+aqf7p4rfk
Vp2Em9nd5GwYVrUhrFO57Bk78kgDO9ciZXqk+vi8HGs19n72j4rrr7r6cNZP84CNEpslDtNxiWoK
75iN1Od+bivaZW+RSDSmHIRQWHfljtbZ5BRbyYNduH8bOVavVC38O4MJLyyz72Mc//D3BejuuxoY
QXuBXZPvTsuTiruGGXPkrxnZ9pceQfBgJ93rpOuJG2x4yYNeH6omonrJtbN1LQqMWstaabrZsK0r
1kp/mM2z51NES6bOpOGSrvt/PgAZH9G+U/ShyTgytVI7wwwxXbZqQNM01Y55hL1ye95AOIHmQ5QV
xVpp7EvgKL+TnHQvlNW+2oFFNMBoquPoTU+jKAVtpFswCMMzGamNUVqWux8g6dQp7SchvtDVEMXf
/GrEQeDp6gbVllooictt9GwbA6/8loT+ofaUv1fL+jt0TAzsOGCoEhTTlY4NfUkyxm2c2mhGbHdJ
tlT0IhcXuX0X7BklWG9mO9RVmzJ6lyL52VSms6cfodx4k0d7u2y+qEBgDAHswW6uw3ml+FU4nLq0
klGrNYD7MJuXKgqxG5jxo5Ld2be48BPI7/tO6K9Kt8l+GSzlnb6ZsSiOKk0/Pm9HRYckP9a0jDOf
ZTxvO3eDPr7rUJNSn5vU3WtqoznjUwFczG9UCrlPnfwAtt6+/f09Jl3vEZIt3UREznY1kL1b3gQF
A63yOukZeb0sT3MLT60ovloDPc+xLb/bkXMOkq49Rdj8bl4QUROV12x95qi5Cy/61k0FxRQBVRYx
dwpeeuiMQzyU4D5HLpnW7kiFUj2wgRoV7Qyw7s+1qb5MVuSfDay9EBHYfYKC77M6ZYpIZXDcDNXd
mS7e8NuVzfzNSQOgttFlXvh5IUL4rm2y5lC3Qt5AQBICljJ+Sqj722ARbT4a/D6VCKqfnp+NZ/yo
HXZk+pAqB8+JNbJ1CbKUxCj3jOrKZI7pP9iMcR3qPj9+7hG8tv7A4iXJ+mv/EobY8RcrZmaEL7WX
TPvMd3rUCkDaZNdagh/LQVCMbnwmA/aHnKA6jXNIgcbsN7xhSFRD16wP3txQYm95+zL0NzY2Z/wJ
4l0sCMuRqcm6VuHF5wl5cvrSX8VVL/ZAfqO1P/UlL4mLm8j1j7JqXzjzJug3+Sv+SUyeumBBznzy
F2jJFjTnix/mZzZjet0BmLwmTDiuDcmZDY7ddkMaJV5HdWMDd1z8ZJjQ1rqM63WqEZAmv3PehSOp
tvTcJ7BK7jVyamj3YceZ088nmndLE8hXjzRkR9Z5itX3KDPL18jRt2iMGurWk/HSGP64kbnYz5m0
n3Jm0hurdtQS0t71vQsEfiFOd1aBubKWJb17FCT1npMfkvbEsmRCzw7YU+f4M2ub6klu7Q94PuG2
KMnRVtCQLxgvNvC9NFcgTQBV5XpbWTS4J5XOLva3vy79yCrcp6KFR1TaMZiwRsd3bSfmqY5M+zh2
gXMws7eGhA+sovxPpyUp3eW92OZlwH3Ywaium1OQJs+fK2CVtUB1K8zFLqxIxrVzvdOtLrZR7L+L
iP7oWSwEDz8i4WR71znBTlpny3qorWmbT/63yupP6RBS69kY9hVo3akXJdnekgY/u+lOygraa9MZ
4V1wWdSRQ2oodp/6VhmnmjnQWPoPJu6rwe3+6FirZyuqcRyPOKuIZalDko3O3hZVR+0B48YwAQWa
ZuNxctW4swdUIIPc0Rbc6+skuhkMdOafPx/MmD6cLKzw9Vd6eqYNLN2YNR7ZQkZyl7QujNIxa0Gz
usYuzQinfQo5mic3lCWcj/yVJNtMLb07D4SCC+ZtoBmvRkqFpG2IK5fFC0yH5uBGZvYyhIuSUJBY
0HhOMJgacHQYR67puJ23oz1wPVqpd816vnlkJWcSZOIaLR73wplyHMS0WW0CR5ThigTJe1+/CHjr
uzbiJDBLK+KFUgTegzDcT0P04iqdHxVBOvj30aNoTPFkasBDzFq+z2b70xKO8cOc233pZOWDydOj
Gr3wAFmBMNQcqhdMW0dm0O6a7G2Bx7yMX1umvJk3F+fPDUGIsZu7AKsKIb5oKPOrs/z+kyYqEaWx
3HMICU5Z1AIS5WYlkcVOdTA9Wb1rvYX2rzHMfQ76o/pq18UpmWx9MXLE5bRvz7qdgLUr92NSDV3A
ucfXhqxK42J4iKnA2ytsudtQSLlTYfc85EWxKT1j3A5+Np31XL/qxq2PQlHu09rQTmIDV//T57sF
iEwDoAH6qJH1h0ZZ9LrHibcdQp88wbJUMmf83VQOEYOCA0smXylKLl4dAtVtUB8nXKl/f2cqHFWR
qK/ha2YuFNZivOLS9TcGTsx9jp/kMQAOMwUrMdvp5KTwdD/In6+7el63VW4woiPUF1moZtQRcBOG
Ulma7TpgzhSNHvsHWbKIFD1NplbLRnwqsUu5Jvd/WR0iJeQLSeuB2phmNzndk5FcRG2lV5d6uBUx
/XIfxFBcuxYXsp0hQQd9ZZynt7amZanf5PY8EbSKpzOeR+r1YrSSLutDfjbBycRr7lHgllvKQ8FC
lrQ0Q1z2Q4LdifklI8qMsRJNuk1vvaFzgt1grFVi0t0beNdK1fsEX8epnVtA5bna5cB/rwllj2eD
vkwkC7zxUWU9efr9897fZg0AFJPImxHsypoMjgaOzUaZg2T4hC0BRm/DtlmQNMO/PvDeFo1mq85m
ySpa48bZlPNsRtifzZ2LBXcNINBcjxiCGSARTRnbW+sBAigYJ64jCixoxwQL6A8AF0ReTjsDvbln
s07WHPq1+xgUBThlFCY3ZzYOuLp+ZhprvTsFtK524642F/RJyrvIAMpQzYv0lml/PxfijLb+LRQe
XS+GyNZS0FoBXOZnYauv+CyIJcLkOaUAR/xKUQXthdFODeP06pWMI5wypymN+s20bk4YDJ1z1uDa
d+eifw16g0Uh6S8DNJ3XirtbwtwTryXBkrqU+hEb3Aqx0+46v+AIUMU7FLz+pikDWoeJA2ykL0mj
k5h3jpnTXey2AFQSV/WeE+t0/3xwkna628EHzxdWWsosN44ZTxdrOSB/npI7ABBrs/NJhZdRz5uu
50IbwvlI3RfU0cg1zrYorKNbOru6oTUNa7m9F3H2ImlZvIV1a3HBZda6qeaApKvt0j28RAlcfJu0
KxI3iiZf3jOSEit8aNYphD12Co3wKV3u8l1Bvk+XDpsUzDds8+xboXvzFsl+OOBqPyllVEfWdv8Y
mUt7ghfV+782d777RgiHFHI3ZGuwRtGTQYkIvNvhKgA6xblZPwcEGCtIi8/VWLw3FQbmz3WL/NVN
WbM+1FztS3tgdLbj/J3C22SPKhddOvb5uHCpOd+4gSRlYn/8c9NkJDFzbsv52bKNYBM7DR+0l73Y
/S0vO+vRSVC2Y+h564j43jGyyZyO8Njx+MLayGRQnmhnRsnstp8HFpu4Z0d6+SlLO+9cJz9Lx3zi
XC2faHbSu5iZ03psLd4YXJea8sq4SH/5efshVPjwzbG5zFOdsk57DgKCNC7UW6md3Qw4KReylYsX
eDdOIVYBS7uXQjrN3qSYndYg9BLG98+5q//M1F+dxFzjck8PIl0bXfrWsSFF+YoQSKmYd/04ebGL
Rq2HYKDvxHWcE7LqllFDdSIDALwdAvVmIIl1Tg19kyQaV03VMqdI+nDv2hPsLlq+SeQWNVge0DMT
I5hTPNb53uudkjs9oYROXGdZqT0kn5Yk8MY0QbQZrTYOhoxaypvafWe0L7anOH1Ef8qweRacYnZ8
FXNct6R/UUnMXWa78x7okX3GO2psCM/QMex21tbIEUESTB1Xj+a5TqkPFYc/+Dn9g4sFA5hYv5v9
zLwlRg3rwZX3dNTGu54dB0gYGmNQ0o48FMFWumm6DyNCLrkdfceR5pxATX+bw9K/1mI+xuXrbNTN
JRggGuG3vXTCypEUIbM0tEVzhjYe8Her2ywKNpYjcSxPw5eeqd6K6IrYjSQ2QcA/fe41lhAKOlY4
P3ndfEiGYdxmeWUQY/PT56G/DzEx8EbI8vczzbgFJ00Be7Bb5mAYfRI/+T51Mcg4V7yTdnCPykm2
LOP5OSTSt9J0/+5HDlZ7Fx4cUc4nWiV3kV0bx7Lj2NWFKe1AlVmzuXarDRp0g/5Pqq313eY82FW/
0RwRNzSve2tTZe1hZradDHgvU6bqZKtVtpEtttl+LfTcnyZCOgbWwktudVs7T+e7PdMA0WO5OrnV
Yq7pqbeMkiK+tV11tye5i0wtH+aCj3KbdFVR1ts0BPwG29nHNQA7sKTcLusy2dtDTWNNANUaTBGN
6OloLFZ8Ws8n3KHYneWh86thxab86EL8OJIKeQ+6foYvMNLXlfuXZvoOle51tPCdl3rqjmNmdDvy
ZPoQF9l61NUEFazZMP5JvgBPzcCLuvmeaU11tuXYbSE3lbARJh+ed8bpL8rPQ+bsaZGnqo/864rN
lbP/jQMJdhRKxaZn2SWWiaQ52GWPiMOWMFHwhlTRtevIZXY4cEI/R1I/S4llG1K5wdOcfXddbNRV
T2cM2iFpn9I1ry4yzEYXHtpnGjxnLiqbHDChK4cITg7PYD3kgbyA7TE28aLqu4AAqC2aKGEXrQB2
P6b3IEMNL50o341zGe6Btq6w+PoPPzXPZH/HotVvzhwnKy+Isz0UqgpEfDlstZ9TKti3za2tmSFG
qRmu3ZS6rSyfEd3q0FllM/zNvjY4S05z+ISR+HNlHqubOaf+0tyqATQmR8Mg1ZNp03yoWh8FdHek
fTqm2fdfik4z+E0uDafemc5rVjRQL+R5PgSZzY2K+nyXeqinSXZ0cgqEeis4AOD5Opgc0LIyfPyF
pLF7VgTff7XG90oodSnqwl83Y//LKnN90ICyN13QYejqu/EUqLeOooGt5oLYue6Q7DP8Hfe0kS8i
dX4bdu5AVeqOcI9s3mmRtxtVhEwdmex0hhbIXRmMO69iH5QrqutyjoerOoZombiNeTRt55cCvwyt
qMd0X6QniIy/Ycn87qv4YakkP1Wl/9xySNzriIL5KrI2JlnyWxRo+9y0et8Tcz4HgmFhp+RTMe8N
s78FKn+vkbA4qSTDyRjLecMTOpxGA9Y96Zm2+UVcxDz1PcieWAzRc+mCFnTqbKdd04RDmLSHxA/3
VLxvPlUHs2MGJ13BKu0MWNW0cdSWt2p6GWB6KEdSJGO+x8uB2UXraCe0JM0CZD6p8Y1BH/WQ/o2D
xRBsWhs+TYRhkX/T4wBd1qHszCbHT/JoUNvanqKH7ii3ifAZrJDD2ucu5eiZtrjHbHO8jJKdkCgw
njrGdwGmNgHb+Fgca6sG6Z4aq7w40BY5nvBFEmM0kpS0T2us6JadnsTsUXHjzP1BlbGHJB2boBYL
gk5Fb9s7Aj/fKq8Mz0SbHqEXIZNPMaiHqQfCJEeAYCrPrq3F66Wm5ky8zVi7tdUvOtXGJgaznwGe
HBhnIlsYKHx9fy+ZJJ7EAI5JcFcX9GUy/es4clmZxf4mqjmkZN4j8U+D7Lw7fqJ8FceRPDtQzLYu
xYGuodx4JRU/ag7/vUyLa42xd20U3O5ZhS7GMCV3yyrvnq2s5yEL/ihHdut6SpgNw9tmTWfUlimr
BzofJOzgKroDjRD/XOT118ptv4xNHFykFh/BiGHc9VgGU5MVUMAsKSs13ojubsBShEclq9+tTJiF
F+0iATfy+LkXiaEVkN9eTh7p6CLEN8YpfTOC6Y7oZn51qSZYQ6qEcF0GF03H94Vn39t6qFD72nDq
Rfv/wLPLxnNW5F2BpZ3mooOlAQttPWiz2JoIgcVUZJepINAphuGFb1Jv2oU16TWWcZoZqa5cUU2n
psl2tsexv4jZ2Uc6x2+ONgOLg6RMpuK9KhN+Ay/OLhWA0L6O9oWf6WNlJCHCSQbEfxQA34gyMRXw
O2wX+N6N+AUsj/oau5Xez2haVNJU9j5vXQ63Wdc8J+GVWxcAj1y9JAmm0ZWl0mcbL9gp8WtxmIdm
WKBt8SNjlAtcYH5gnd19npl0OlHFGw3cnYECrYahd27JZLyXmHbfZiB6ksDnihl7D7Gop36rsA/a
mdN1xgnz6XPXko/ObhgT95xZE1B9KzMgPg7dapYNTgs7uyLaEeHQ2FcGyzsWjh2+ZEW3n7JHGsmP
TpM6zFqaL+TCWovn9K7aQmwt8DG3GFInd3iCEHEcuMc+9NQlHG3NSEc8S6uoL11fWbsokQ8w28YW
n0Wwpqe1X0cc2vZ2F9m8EPFlqEYQb5SrMtmJhj3TU3lPsq995EBg1N0PK42omLHa5lQAQvxKTbUo
u2fH6PUja4+E1OAd5sm8iYVrYX/IQ45I3hcHSe5p7SjtnOHmFluPmRyjmqp9CgigFeq1Xb4PTRv2
qckC7rkhuRIkpO4qJWzKQUFijOcyv1Obirc0Zpw+gaQ4BWOaHnKPyIMTsswgkWsveSmtHnFgVARj
2F/iwrXCldFVxT1fEniNYmeEjy3dUgm+oBdr8x75CHKhor9uKXpAmLyI6sO1++IYptGTpP/rYGS7
0AcmSRbs2xBV07em5XZhm79oQxW7SMTW1WTtvAL8hyPdc7aIJ3Ed0PYpWuoqFAvfeQ/q3lwzNiD1
4Op9gaz41gsOm3XUjXuemJQpJ5acjpdpK/vS2FWtgcCQEYWYW/wwrduO92IstowSoNAWJb4Rd76O
DpmIAPs3Rb6NC1WQNiwzS9PzrFHNOe0WRmZtlFbTplDTRddWdzMGbzM2obyOcDdI86eHWYr0WbQ+
3WJ4OHeZMtJL3DjlqUmGP72RDc8dILUkzstj1gFDjLzgp4+b6iWK52ITxSNUzg7AcRa8ipmRQ+R4
gCGpnFvZxjT83H8KcnUYJSBpBKVEi5FKuBVEqD6hhmgZLzUGBcsRYBaRmuJYmmbJmu5OR9mj4hDe
y4j8NAVQCQrVvNkIuY+BqJOdr1m+6+rIjHY4FmUv1wPmdn4eKNYBluyntn/4yasaTf9keN2vKZzM
lzLwOBdl/TODvuBO3JexZko2ZShccc7saLx4RX8jQgmREC1qFVZkCf3cwp0yBp5DXs5rALio4TYa
BnqAXT8qXu1Qa3H3uP+xo7aheQL8+1qaXPlJbhxVN4onbqNPdcickp7iDN4emz4Wl2w1dAXmJCZE
tykHTv7pEBse3aiDk+125qb2KvJAILnOqcmhPuk7C3Q/cpMDfI8AFhcIZV3lHheu3vkITzvdYcHv
de7ePkc6TVuKXZcwxG1leyrCvL7jTME21cEdSiz/V+zhZ2k4bBdewY0VTN7+Ly0cw96fcRF75+UB
I2N2IPR+/by46IpbnEtAQgNh2Zda01xlxoyi5XIXJgWz3LGE+lqD4z26VlHd7KF/G8dA7OQ8uQS5
FW3vGaOC0W6vfVJxsGBwjpFct8B7SBquXbuLX+gYLZbc5R7RFCvnaDn+iWjsRMUMBHUayfTFkxKz
foP46zU9Qw6x0rXjIFbgymJgKK5VWAd7mqYVg9eBnsOmwQzDLmWhWzqTiTxreeR6F9kS4PPd0XZx
yE2tN5/yhxiINXGNROzUc+c2BVjc3CpG0eEOeaMzeDO1uAtrRoqXREmEJyGMbVjRFyE4yDaCOjV4
qMnGyof/Yu7MluNGsi37RShzzMBrTIh54iTpBSaJSgyOeQa+vhfA7OqqsnuvWVu/9EPCSCkpkhGA
+/Fz9l7bunAKQSsfCQBB6i89mUPkE06Kfp4d0jlRLuxrF4ilcXSJPNyF/pTsB9c596VSQ+iph4OR
ESdaTGgUB6GG9FBC66OysdCZ+LQELRUviQS16mjvciiPfabo67Dzy53baJ8BjY1+FeAqWvrJlU5S
MpW02PWOraxtHdz61OvjNbWw3rVRALAjLu9OPRgHGhn1HmvZCLOrd491Wp8dI54upZm/Fkx+YaAZ
Jxoy8zg95WTTrmNF+o9iUrszDfETtA0JWo4IdkeU9trPzOlSjxLPTyofvu6cMrSSuzRudz3ZIerg
fPQoNz5CNQyOFvINxv0Wi4gDBwN3ZLUz4iGlH6YHvO1ILtMme0Jvyta8NQqVRZvcGV00npsMhmdw
95+QKvBTtAZpVDV1S93GXp/D7DaJVF0bbtnwWgXfWouDkt2Y8XZI851uFR4ok2NGN/NiDohLGPbn
B9UejVVpIWMpPpQhi6kJwvwaly8k3ctnbw/7iUbpDmEaODUbJrXGcuSpDNR5Fwif6919M9rT3i0Z
8JqN1m+We9FtYU24ZsZONRfYlt8ToiQj7dg0vdcravjVMmdClm5Ld45445vvQhAIm0ypSk+zmL9P
xrXT1XubW/LsT1TfaZlJNElklRn8JuHAnlBaF3veMwLfhKMzdRO3Q3IyZlWdpnWtp2SlthtD3kPF
0N2rJat3VN5gfufjp962goE1D1CF8uPrR3Jp8u9LrWdWtufGD8953XlxYKOx7tjCGJjX22xPk4Z0
w5GUSRiC+UnAYfgqAU2TvlHaAk1wQUTnKvzeuQerq363YaxjIV+ZyJKZ77Y4QQgRFw+oacMW2/l8
BKwNflerk/0ZmI4EWsAocU4cI+QYBEIY3sd6FoAzsKSCM1+ajNojoP2pxQmavJ6m8qCIp7R9/Rqp
W3IDzZMRM55NYFNYkaVyUurESiem/tFyhIyZ8G1jR+YbYBQjO2xWrp1Z/FDNlnG4gDBIGvq6smk2
hSj/qrid1hg2GZ0XgbZLiODj1h7Phm4iOInlfSHsdqHS4OQLgDK2n9QUwXW5MNdwtibM0xDSgA98
J3OUC3Kp8ly1axKlV6gPzBcKr51ZQwTsc5hIM+KaQFd7s8gkLLIoTpi4lTuQ6nFtos7zhILNdgnx
jbmfT4EIhs0IoYaeIOWAZaPLwHc7u0BnuR+aRUuGj8HF6OjTiFOTBAEb++wP2srI+EZi6Qr/Xuba
p0lY5KpxsBeWtFqJj/PLaxr3vEBG99NMOhoTBG0ekRL6JxcO+Sph9uQp0RmaeHbPTP9DCXXtQuVr
rwan/O2j1d0FGvSfUbT0RVj+16Yo0CuVZUdTWp0zB3W05XLuHXNsMHn5j0lqq56OCSyagurE/555
tZ39ngRzt2G+lFpCKZeDXVCll1Rmi7hGuAdTTaMVY4hwlYSxv29DMdy1HG2zI3u5Gh7+HApBo2lY
49xTcEraxp6poLi2xAISsUPPSZN0nYnAdHdxqf81KMVnQKdx6yC52Iatap2TITZWg18Ws+K1OZpR
/lJrtmqvRn34bDOysdDt0DsbG+YOqWMb5KoY/YbzR3Ca5ks0a72UsniqHDER4E+CjlYUfKT0CZwu
u6LP6zccmThiOO24a2i7QmDupweIxsnNYrYRw/kYjTFksJXXu2/EN5mXwv9UYRpfjIrFQZsvrW4Q
0OS44WscdM6+CQhaLeeYEH2GOy8XRdoIsYW4Bbg+b2FOYCyhZ/1+ES5GtEZXhtG7B5Qj1U7vBO2P
eR2NKoIMJbAbWkIOemfI2TEFCq+gY/RrzPYIsLMRfaCRP3SHDlkRvoQmpXmkbJHZGlfTwv7btNlM
na5WKhbRd4vuxdpt9PBkVG2zmlTd9fSxavYKrREvL3qkE4NxbCc79QJwD/uhMuntOPkb07PBG1Vz
r49YSIqk1H4kQFKjyvH3g1WkeyyYeKS70v5oxw+Edr+UMjJR5GjGw9UZv4qqtbci7MZL0qBcHoeC
nyvmkMw2/1brKDRIDmedNEfL6wzN0xB2IekzDfgWNCCMbPDMVEm9TjNsGCLZeJxKet9qkWIccUtG
8yVBph2r412aFJ8yQzU69Jn0Bvrn+4luAwsRPkccAbRL3CnlkbD6S6eajzZIXpIpUA+N0mprluIc
kJWmIGyZ4TJNr94EwT2QIa23yTZvloktFIXjAAqa1PuqgkgMO4hcTEMPjtEPy9DzQ0wfb5WUr1SZ
qoeWRxIIn+rotdAytBM+WCjFE8+sOq1sTfhXGOnIdKowOpmj8d3g9nyjpRvuRhK6wSmZp9Af5Bls
X7IdRjfctkPc/y7w/J47VneA/Ly8hd396aP2R1+a7oYx18DZTw4XKglQMw3tjdaETsC5u3QV+Ijj
OByT2vxZSFjOoW9Y36dsAswUl6isTP+ukWVUkelnZ5SUqpUrhz7Sbkw7x2eCA3/Ms3xft+zDPpCQ
F/JgAZ3Y+ouBEAklgfFXKt98d2rOOenMRP9aLw1Toribu0uxo93cS5JY4TbgCLdL5uU5CS0fT88f
p4afIcSWG8i9+TGH3MmhssmlNaD3AWgrKqEfZm7alrVy1QDCf4XeSA4JNwda8iY54qTpdrR67J2m
kBfK1PAXw4MJQYXCsjKg2FDdwdlrMRLHWZsMKWbfUTlossyvSuhgrlZovVO4H2Lgwms5DJHX+kwP
q4F5Bnv4gBtaJwez9MdDHUz3QTOGm4V8aY0k2PY4+wzbopTqU0HIVrKvhhw3NMS739tyVm+6tnFr
XEV5RHn7qqemNiMOFS8MMtvLEy/noA0FPhvfQrOsuFWn6TgB3e1yx3/g63qTkySGRstBtCiJ9exT
OiycmV4HqolTqOmkNo3+1g19cSXxT1svEpwEHdU1DDPjjUmhecpAwUVxM175jzOP07/5PTz7LlW6
wyJcH5vqhHXVoZnYRFuXE3vzdRjtrLo/W6+dkafnkEP7uWsYHgYD8RLYBgjkHDqAklEHzGte+FWb
pZlR9hlPenAdnPxKSimxL7lD/kE3IjlwiEZyeQ2JYZtv1HrCO8J09gg1HSpxQMudCCh/lwZ4HXLm
3aevs5fDkiGjyYTO0PqbWCq8p4Nq3NweGQLfA+aFbVj7KOtuPpTic6pKkrrHikAeCakI/iync/zN
9+UkHEliDJTxjXcoP6WNtq+M3qQAiIm6a9mFuwmHxCTn5qxs3ZulK/t0DNBEZLgkkpiGexIS61BJ
zkquo16WC5I9e2cVJGPYfq4OK+AD0QnRGTKboT9CyblOkC/7Lixv6AvCdZ24P0ojUkgjDl6zceqP
sObrvULINwZutGih0N7QkTdrzSp/klohITQ6yiuloDi4acuv0HSbGAplSvrCsCWnKT9kev0LLIx8
GkDz1y6USQLFwAUU3HPHar5kgVOSqzsVh7Qogf4HwcvX9pveFgFy4nAvfDVJYdHvlaDtXjQcsls7
gSmnthTWJEaSeVgjCO5NoayXiY2YgqteCf+YOaV6Qk0+860ALZJkA5KTSrtJutlPL9u9FmzDwPWM
WZPWoBBbjpV9LmHeIEkPdCfdLx9lpcz2WS+cbVtoCGWGkn5K1hYfPtX8TsqmpH9KXTt1B7dyqzNZ
ne+jUBxPGeg+ovoC8WXSS8GN31ya+aJzk53mtlsRNH9GAo93+tgiKvjnJbB0cZIBOb12BH1t6TNU
knCarw+Xz5FKgA/Wo8eoFKTDIlq4R2pQ3SRmlsLJxqvVFMAopLlP+/qHJX51Uo1+9lZlnLQiFyu7
pK+hWyUnf7//KIISmVBbMElnnpxP8vR1YpNdmZ3mlK1zMbCasvogq6lQRWudbR2trLGPXUNedQA/
btNVLRZW10zlHBTf7RSTsz6r1hwtUwx7Jwm7S+BOAOjKRjIhkQz8dJQtUZu8JWqd3ZOYEPaWkcTf
nhfKBP9jdF/Ro1igIfZw6bxQ6/RTPF9w4tRYAntzm0Fv3Gdzf9alPDmMsxg1Mhzwx33zqSo0J1yo
ZZqvcQgO6+9FTNs8ZLS50jFRiKw4R4A4lvd/aY8Jq9VPnavu3DFs3yguoEFowzfcT6s4rV5tkHzk
AYbZfYzS+qYbiNn6DVJxeS1SX9z7ulDvsLo25oiAuXY0mxJqiK964MTX5SNFlnTfex2menuxdbt8
hL4cL4ble3IMeHTp1ABK6dDJKuax1W1GEQ72+63iMp/BY3muFUXF68nFDHr2H6GhbGCZKQxTHgdb
NQ88pGyyarlSODBdOZIrPMAmzafE9ZhBg6HWw+qS9fVbwIFvhFrDg08bXEEQogSN/AWU68J0b9cF
eX1vcTCfIr393bo8V5FWMJz31Rt5L0iWO9UlT9APr8DDw6s22OekCJ5dq4A2p2fx0idBdAKZmK+G
GABcCYiV1i+e2DpB2FcIeFb6vIrqgGGCyiXv2EERGM7VqzFZ6RFo2BVqfHCRKf3dL+2aAKd+sFyy
89gmil82wwtwIcG+wDG3juY+nu6Gvyp9hGGeotaXXfYkR75FNl8/Mf2EBzUi1i03dbQEgwcvzHxE
TMkOTswYoEgUd4/udthjInbviaE16xHBzWas8kOp+rx7hKGekXl7s5j9JXLih2I7zkOVWK6Xm6gB
7nIcknRcJZnk+KBUwJVDvVsv5qbJCfs76mIeCehQVcWMU6mfTRamxz4VxSor23qnKh0RQvPxRO0c
igUDvQFNRvg8hRKcoUatHaqNix0E7C8DJQJV134ZGZs0TFZWmZIsiJzsg/nudOnT4M+IPYYjt5Pe
mT8r269NzSRHfUX0MoY+eqsvQXEz0AGtXE1voY+S8EeA4SZSbfOOMXg7zI6vpGz1lxpedzvinbCs
TgczNudP4rdt9DeJE8VTZeqcDadzsIee9K5STsxA1LMoWeHxfO1tm1N5F5/VEUArwydjpzDexW8y
XkzHkjfJNHTPgekXnG0m4BBNsJrPlq5IxYQJ9Bjbvtm/1nHN1P/EgYFsyYLOymLvKhwHGqDCMkfD
bhP7Pbn1mBv5Ms6/JS1gxkOzpqZ7wVaFkjoCk1cVmCLBzsRMZU+gQOxTZxQBaz9IolRUvruWltac
Ws592CnVY4AZkaF8Wb8HSRqc6jmGs0NJYJTNWDNFRYyBdrRfuWXRXJxiai7+fKkK1M2m7Jmd93Hn
bMIGdHBeF3I7wgU0zNw+Lhdt/kiqE6a3gSkTFKLoze4slMWt4eKnTTajGTT7MBz/5DQyYTBETFVd
8uwW9gIexnHNHOxblJr23TYSa0uR53K2Bj2j5MGrUWv5kWMvRxQEb1truVXnXrOTJrtsgjEd0lTa
NBA3mdgGUEsc4iD8WhWkNxXKpYktc6tPmleaUbEdVfvNLPsUU6yAqkkC+Wij5OHO8RVnpJxQDnVa
DUwM0xAxHgI2N7DVx1Cz3LhjP+2byFFXBpjYtYj0bV4WNfPwWkHEyYlvPsNDV31rYmgpZjBB7w2V
c6A1+8V9iTd0WkmG7Ot+YkjCHcD/3ubKj0RoOOi0CSsAq1oM/hMX0T3Jd1MIULYhjm4CFHkK56LU
IruLwnid5kZ8UMzsTZh1c6A1We5xq4+noURpin/zaYbVU+mZ8S1a06xqrAPih/5Z6f1e0aeTikkF
HSJRVqgEd19rUfg7N8zmjj3hdz0V4YmmHPA4o3M9P8RynkT1d79QHhrz0XdJhBgbj33lxHmrERev
s0IcOuJxnvQHUohWOF5avHs9oiYWiWbcEeWkXKIJXzP7x3RIZTwXNzQV6aj/HiptFyr1ISxrxUMB
ZGxxHsl9bvhPm3VNxW6ljRXO1kGsOq8TrY8TusGeN8vJlr5bE+u555h5y8DM/JY1cYocgQRkQpnp
yPY+BlM0rPugz9nRAVCB2mIbXt41KbtqI93aAJw7js8RslkXupg4LCWhcdG9JkOOxbOVd6TIWOPy
IdiYWqbvfZa8NU/d9N0yWewsVXnnpch3y70zNSewRj4tX2lsHIYAQ5X9hWa32DW6jb60pJk3Wd15
Ahnr5N10orP3OyK8dF+YIyW2rP3r2BnEGPXITURSR0SL5h4vOsQiYHi7oE6dR4vGm+RF2pPAFieD
wBbIXOFLG1q4pdHOSDdnlNRV1TPv88/YR+PdDEitUg2oTta9WqMEBcoIENeZ1SKf4MxotJa5auD9
3sd5Bf5SBSE0/51kOiLNnPCzQNj0uEP7L7Wtk22jD8Rm9H2/CzHyYnIpvjNYyA4qqd1bQwOgTQwX
HGEMv2u9Ncaj6OUvRUkIcQ7DBhGb299B/Z0cg2MQNN1s1UiDXNcK95+RgYpSeldbTz4sjLrNkY1V
qbpxdbRRlqT/lSaYUEuHzb3s/FUbg6u0ebArCxjgnAdYhElztkeebGXAcCQZZHlB1yv7ehYHVkWs
UERk4VEUDKXwPTq0cF6lGWhXpiLfJDpcAMORR52LeHBmLiz0BYI5hj0axGswqe2dszMYTDbwKpco
KpVUYKQu8H9auGKxSVx0VQ6wqpt2M4DO2JjBvkqOWa9lT4zP5jay6/BYzitu6/SnOHUGLCOMldwh
ii/j3fErRhBKFJ8gjEf7IepPTtFhnpVltY3AOKzHmtNjgpRiDbaXlcJGruCHsprbYlSlTdpu4e92
62UGt1w0AUdCt/t5Pvqn7Avj6Y6u/sxq+WYoO+aGFqP8pntqYX8TKhtClEkJ9HE2NZm15FlSjFfT
FA4oWzpgq9xvho1Jq9yoNOU1JWHhdWQuPeU9ECsjYnRuxzudsu0sVSTfhRgDLxrhkdSJeBdObXq9
3WE9oyt+VWyX3lquvDhFVB+X7qnQoPsr+pCvI/VPS0AuQ7H+m4LYd6P71aqo5pEJi8Q2wN9Ic6YR
midVcRU2/ge1piLh5HhxkcUiO+oeXaJgHELxITzfFz+z7tFjOLpllpXe+tQE7twx2GS7ICkS5W2b
9sbRLPM44/dkVlxIg0wUWmaX5ZLPcXvLR6rJw4ql/5w0jcBfz3tYJyqqEj5TzabbQXyLNrHRNid6
UvSGY9G9KLWMriBIv2MRYVv71JoMUajBV8SUTHqo4YKzRu2MEHin5PgOHHBh6zYh8VrUNubJ3qmf
hVKLlVp9jmUdXDJ2p0tcIE/ngLIik64BhGpnBJlCIeERxkM5LzA6bsYxoGCZDYtiEtrNZsQ3VnQJ
GhmXGwD0+UfKnjoBvl9hRKTctyyUuCly/vNyoQn890d0yTAS8SCBlqSpO9fGETN0UlVsNNMcyA/o
Q97MIh+O/ph8LpMaU2s+Uz01dst8tpuHtJFmIRuKmZ/RGHyEwHgOel9he52PEtOcvVmRV+W1pV9t
qpEjqmMnvwqr/CYVrTmCr27uEWQ5Necp3M/2/ZumsCgYIWKc3r0sv/eiBFsuTmWr7FL8bFMDTBDx
X5Bq6TaZm1VEaGhMMmhQCHKdxNDbH25c7X2DbrGeN8apNzFAAA9GUM6aONjdNR97cLqAS9Zfy6bN
jwMyJKhvdc+IMQBW04y85m5j3+s2+R0yoNnCR0ZIZBXUAQXQEBrB18TX4k2NlYK6b568psZz0WSi
R/zfK3LnTlgvkYabmgYEuykYRKXWuYXGvIey/ZMY9k0NGPAhNOfsct7exY2ID6kN/MithWdKJGH4
yNgwaS+4xpzn0uWMbNroaROnMajqdyzujLDhE5AG2HqVEfz2a/CSFvqfTVBr5UtFXbcNGOwCeIhR
sSlKTSHNLOrr16+N1kN0hKKiaX6njAYKKlmddK0XqEqIEAgre+Dml8fAKard3+KBeZgvugPGq7fF
uugYFCqBM7Y7q8kMrOnUlqPllrsiyCl9u/Gw+G2BUezH3vUxkbL41iAmrUR5jPN4SImKFpUj6l0r
Yd4DZbDbgfaQDAgyyGBIoFhA/JyzViznEr7jxJghwNHEaRl3L1PaebpuSg5nNlPq+dKNG7SXxTHC
FYDExX9gtuzOALHhUmt4sdBvrkqjl7upwK6q96nN7hcRQJlYr1OeZB63Db6V2S+DcUndp2jE5iPz
QIFVERp1bfrwUpS/lv/DYfJ1Qle6EoIWYkU2OCFRLOf8SAedwdKxc+FUwg6iF27Yt9FRrstDnUNr
Wo3S1PfxpDJeHpLJy5ofpqLLo2y0wCs70LhxC+7a7p3+5uvD3xdulmzbNyNSQeAPtijBmiQuHFvK
ky2cFve8uMmhvwuSUufP2QDXINA5MxaF/4Gx73uXluW70BCX0ZHwTJSVOKEM69rOQJl+vrTOC4i/
9AtZ0SBRmM+aIdp/e6vigTotqhBdvAMMWyc5Mk6aEm9KYb7zAzl71h7asfwDp+Ujm9QI2DcASb9C
v+fZqr24yxPU6sIhQKxJZu3WjOjoWbfKONI82nXWcbmIUEdgoo9PwHU0vGevOJy6n31b0/VQKJxX
qmr0O2C3n8NsmVTrZJ2OotlUcybbwIjf60b/tUHXeB7dMj7amNK/PqOruYsLgzYGSI83s2sx/eeo
W+2auJUMw9var4V+ET0R8oalHjWFdkFvuZ+WO+FskG22jw39BwNl/cMn0GAta4BYiBv/LCPRMmuu
pVOPh0ZNg62dkWiw/Lm0HpjYMDDRArJapgKJAjKJSI+bSbrb1ppGZD+90eyQdCcbEGrB1sri72EB
LA9HGuNnP3B3qpFcB969c+sfjAp7WgTGdKOUzCpM1gwvQnO/ph+OTT32VQYMCU2lyAo2Spq9xMS1
rrQw+WXPI3df5MxbWeFqw99J7tUVs5jXSDCwWVaDvGy4vUXTrlqpzJwzo5wbMf1z+Vv+PfW6jEvb
EVY2JXwNXKKbsMoh3mVJIQslTbZd4dDfY/h76UOib0wVY0pgTv2jg3drIvgpYqO4SL0Mt04dIUqo
be2Wy3Pv/MLbjcXTNr/hQ5tD3hIObe74o93zRGL30FE2aPpw6CQPjBPq5UYMtwQdMLB3wGGFEAnU
nco6LgoqhB/U23OrHoiETQeH8sFKQhxapqVBcmarcoRnkGLLkKLl7wuSyN0Ri9zo7ytroj9gDMzb
RCfgpCTi4qhMNmssBRnZPmNrQ+T0rW8JjZlV7eCqxr44S9ytGIaDmtxM1CHHoHaejUVLw3cBkRu6
aPeLRLUexh92W7tHpx9qQmx0ba/UqmfU6XiQPUkoVVaZ4J1pDrem86NkGtw3Zv0+phwefGbQ+8Iv
UIBPpPLKLjjYWoHAf7YuIUGLdoXkPUh7H5Oqnaaz1bM9TzN1C5JyuGkH2cEdYWybdGgG3CDveX6Q
TzFzg7+mq7+FaVQnmkrtLlEYgCp58YeerEuSLA9dHPnSA/r0g/4RWPWaXRPBSQ/9X7sAh1j3MTlv
bo4hqp4o7ues8nKYNoNtvNfuBx27BjFzvScRw0YSOdincb4sn+qSum8w6BI7+LgO8OsbOEOx+gCT
oD6qivQbGzldrJiExdeB++LSYqGKM89tb97sMHIfUmvcR85Jz/U5JrkueSbhpOiP1CnQI+tILqLJ
0bYBXFpC8XBsc/4nrmC+i0zwrzhdpO0lSP8xAqXJnggmdzdO8Jo8O9MTr+0o+sWkw4OYTW9jxjuU
pVO2H1R/5JnK6lU0u75R5n0MIwOtEs3BSozDyW7dbm1W7W6cZRRVOjl4TdBeapx+Z3Q41pxCSc7+
Oc5GeNCxXQY7gMbwtWa5XEMcbjrJ9Ljo5Qsb5rUyhy2TD8nMeORFa8V5kY8PAUVmaBE/EIfJbjlK
IiqO1/SQ6Hk1xhPHbrKREcAtplrxWQzVGSPMxiqK8ZvI41chTP2Eu2YtCgTISByRVkDU813mGuoQ
77LZbKjUY7pzC8berV54I1FO28Z3q4fvpyxLmOqi5sn0dY3L1H1CCtpGJeal8L7Y64tajDv0j98D
NPhYBLjQtZ0X5blsTHviNcHeB60hnoqGz4CoAHhbQmDCRsDjOT5jQ5VOa4HSiz28104ZDShyRThS
BiQQru1R1a5fFQ29sm9hK2ZXjDFHVXpNYDvfNEVuB8m6DX7nkvh/GDEwBfInbIsifM2EsYJ43p80
5By0YQhEbQdoW3aJe4gV4NRKvb+hY5E0VnOfiZCdnDs3HG5KHh8qk5HnIhXl9X0GpDl5heyvDRG1
KwjdHeo/ZFKuCR/FzkiB5sydXEJl3OZ5pR4JdbQ5Gmbaw2AeXvR6CeOk1xjXKziCGKHsTFs39n7E
isg6p2zbS5eY8aEISHlU1dB6HeTNmnJ8fVpavwlFNIeBQSga1Kl+c1AJH03UimT0mdWbWmQ/bMGu
pxdEBM3y97UO9v9El3Wry5qoU1DCOkJ9ZOB1tQlcxA4GRvPN4NK4NM2+3OL6Vdct6RJ7cGtgUBEX
0XlhXOhCxguEODdOttZrvFfk1eSUFAJJpkxsNvDo7lbkLSRk457aoTFRnMZPpNUQr4qQdM3Bancc
05gx1um+cwvzlFKfIYPQLLQfYXHVyhIXbSLjO+hvLAmaPmuQFY8agS4r9k/QR+tYTVJok4ZYJw2P
o2gUOAJajssnARDPjXAfeBgegwWGFH5ku106DBgY0RJqJXaAPNrHNfOW2p7XQ+kTyUG7dWQSgcTY
+smUCbNJir653Oe2esKykR1cVdKXcIhBtVBob4Z5rVgu/HzBmYKVRngRKtRb03lkPrpEsmeMYjjo
bet5VU6duMaF5xR0HCfA9Bx5/G3WKtj1GNYGKTaEprBWFkbgU2hG7rF3P3IGxdflEtbiOwQFTKI8
yCe9jxSPxLi7HE3r0s20BS3m/FtGnFo16GY0Eeg+ipSNjaCRWVagjtWdfvw1T6vyWs+9XxLM1avj
mvMCx3R16hH80fTvrv6PyXTyhyHM9sBmvwIQ80PzHXXnaKgbdItYi5jz21l1Y/B3YQ7QSY+hwheP
ITUopSHWvtMg2uRJ/Q0yGG11PMABoZIZWpRy5h/50RviECj2YK9XpDr9CcaipQRKc6wvXAAhyphC
a6n2louuiGFfDR0HZqRKM56gXIbiVswTW9YpfcssfQx9cpvMKj+rfPRY/iiy/d+aNssPtOC9yGTj
LdruEngZqVyUul0aHP7P6IJb4li4KLCSMSY9IQM+R+v+GtWxtxTPYgZpDC4CTh1cj6OhCkRStEH1
aPPeq8PT1dcN56JfnU08UVio36Wuf/pN8Vcms2tbqMGlHhDiIWIl9wocCM5CahalvyD5SzZJa1MF
jqhklHJg3BKk+dqEU/UtrSVj2UZ4IcX/hqohvqmD8AK90p9EmelPTFAEV1CQ0soZXLB89AJr+lyE
xs8YImY42dwpNcupOmilkF4zpcNGiLDd9xEWBm4Q9wULd//QzXFdfH2Wui/SwEOtp7iyRTV/Kgsd
aTBP7fIFU+Y6134sLstfhiqTn1SUP+Ok9EECop510xDVeJM7MzJsmMlGE2GbeaLdJtn8HAq16xA7
MDj6+0PfgXLm0pFc/jAmyc3TouK7L33nGOdYCOwwc48wIZpV6UrhqTiIvDKlFBxRC/U2x2ZHYEfr
maqtLH2KABiEOtx5nJ+9vCpoVK9NbVcap02qCcWuoA3FghiIf/61L9RvZhsRBz85JeOEMEmuWcRZ
KhcI6JZ/YfmzILJGsZIzPi91tHbDplauFRVoBs6tOfmlzEFKocs8L58vlzgpbnpotHspil/jAqSL
tIo2b7VHnWY8W8o5WlGw/Za7vp9Pxu18qRznG8SKANlck+xR1l+WE4lZuP5J+tPfl69TSqI2Xxzt
vzPi/y0A/fd/l2D/3zHY/y3R/vX/Ieb+/8MEe1UDJv3fR9gf/1T1n/HfYO7zF/wNc9f+IVRgZa6L
kFNnI7UBT/d/5gh7RfsHAkko7o5twW3XCVf4J8zdcP+hWaqjgnnTVLrLAgR8nX9l2Lv/UC0Mbo4K
ftIFGOb+38Dcnf/gkNuGi4/fgUJuE4Zh2Hyf4l943ih6G5N4XFRo2R9ONxE8S2i9dQ70NnFXBGet
/uWl+S9Y7P/V91PRqfOTzyBx6z9Q7ACC1JgGGqi/+ExXthe3qXsftc8hPXV07P7nb6bOFPV/pazP
v51qI7VwSY2zhfEf3822qlJRcTSxLDSrZHoP9kpxiyl+fPwunfVnFsNwBsOwXPuo3/MjfKydJZ66
CDwb+/n//OOY/5GXbRp4joSpMXMxNdUWNm/dv73aGkyuUYnp5gTW9EKWRtBwMiG3DkXmrtB6jBi/
TcJNSp+FrGZnTTc5jnlf9PcKdnRq+xc5/YoUDakCPDGVUEB7JJU3xhQhowcZ5FeE8avKtW7E0P5C
Y3Se3GqLFvxUDu6D4OsO94DsRiJGX+v2LyB/q3IqcRVrxKQiYbehZdD9FX90/G42B6i8+6XrKmoE
EL/wooi3jdBS1u8tWb1+cxt1Jt66uVIRy8S+slJITQ7UFOkzL7dz0FrEpgH0nd6r44hRNpCracJl
Na3wzFL7AEjgdwj5ShTlGxSAMUs0vtoVoVrbdkjXPrDeCJkz+kxOeZ8WUojCnBAEEzY7tiCM202s
NpuQhjy6K3KuMGPyS4GVWhXDJz74Ks/WGiJkGrgM8Al9WZnhrcXjHxOYBTQzqtkkoxuB3xwNiCsm
R2tU35GHcFSHOxmi0CbuCi7NCoEKSiAKqnUl8IVzIpTuJ8NX1FFUyurKLN+ZQq/m1y/Ib03zI3JY
0SUiAr6VjnWoQfDS9smmBWgZR/rGGdWtySvuyPdogpojdlpMK8T5UTgInHjymvyd39mX955BUZeu
G2YwWvDHYI41vickbqv86kSSkkUEYQmDt4mNpOjqVTE2K9JtVxWv3qTxq0BJRGKYzK019AyaUmwD
T+0/tQ7NEXBOfPZOssmJajRGsQ14K+YfwYBK9L/YO49dy5Ht2v6KoD4LDDLoGuqQm9sdk8e7DnEs
vff8eo3IKj29uoAEXDzgQQ01ConKY3LTBVesNeeY6HyhIxGYC7VRZ2pcToQUEsMr0OqSKul78Kro
W5t9HLpSOxoIYtThbtwvG9qrHA5GmiG/IqcWUbY/a18FPv3+bU4vvekub29ROXZOT5ARU1Y2B2kK
1LT9hT/DtxG5VtXXtJESuxo7R9PYgeBwm3+Z2rVRv1lcPUWHX6N8t/VP2oYBIvUnkCSZaEMRfwsu
uz0EQ3bfz9wmXJc+KTGycTnpEWsE+DCcC4p2CDJT/v7a3JWB+j51HdLB8qc29c3xrq9+aTyRdnTH
LRHBHBwJT1Mq0gynvkbSk122SCLEXt0mjuBBYaPvWHG40Uyq0g7dKUFJy2FrcRk1TA5zi8k5iijc
cUhlfd27U0cosu+Eq9xLTnOCaxdGPNnPh0YvjrgMDoYVDAWyvdoNGp5ZBoI+mXk7C85VD8xgHQDq
ZzwK2XfHTVwiQJ1x8HKU6fQt6oPVfi1cWJ3+CFXMLuK24VRCW2DWS0Yg44AK6oUSLvcbOmqnuR7y
PNQZCGWyuGwt94kVLbSb7bHRlk/RjX4NRHTolkezlrsyl1dDLBnt86sN42ClwLT0QJCWySBls2Jy
BjT2ZwQdCQJLefA753VuLD/h9mwszIPGdw52Li/egMUFXQP0wKSgbp8EssAG8GhRf9UNTWjO6HB2
hQjVu2lZbh15L7hcNS7xJOZDzd/GMATOXCpkQZBi7U25SgkNSnBQGZlC8dodaKT6zGIwqFCbxmXA
5xvt/JaA5pPeAiNjCZmoHEtur8nGhcIZYmbOs8K96KTIsSFXtd8Q5X1HQtd/y/J3JMdBU7dstNyP
qmOwOdnX28gyxIIXNbBseqwM+yV5gcaMnpAVkF+uHlSeA930Al1nas9HUm8nUbPaGSX3qXIAsIBh
9uy4h7UMiSnaV8FTbfk0vHdF++UwYY+Wp3Z5Qivqp6ylRvm98gA6zinjw0oU/71uIPyj9ZOUu2Vi
BcML1i6nBGFXocVhDbWKQSTudRXYzvaMQewI0NBYN+SFTKvaX+0Y7z2MaPOiWF0Js1RCYvZuZe77
NN53xfKJamfGZICnyi5ANeCmhX3w4tkaQX9x4GBhWBwuCnzWdC2PRmXRmGH9JZNt6g5zxB3MRTE5
MaVzV7OZH4079BLqJkXF4bPFxSqH6i8O1RqEnQueG/Kh2D4Zc3GsMAPgqt8tloA1VSIkRQ/FlctZ
w+zzWLMmWtzwYDRqLz4MaXda5HLUCfRa0OEwnH1tLAg2A2Qi2C2+zNWtHR9+v///qfr5/6U0/luN
/V8V4v8j62dq3v+mfn6v/uXqff2u/l5C8zN/ldDOH5SmQpBfDGFMWq5OstFfJbT3h+5QJ1NEUwwb
FCBUgH/lITmCOlmnuHYtqfME6f9ZQjv6Hy7ltSp3TZAAhBj9MyW0qUr4v5WZ/HrpulTwApOD7Zr/
UERXSzt02KdAnLDKEijCbD8lJ9DrMtitNUG2Ho2hXgftAcwbOSEh2kDbg2KdnxEn7StDXnXVMuP6
iB7cvnyLGhVv2e5bU/xq8809wpfCteburIl9s1EpbhLrTowQugfPFoz6erFhFGaLSsTqT+4VNxGp
9XZ7KKLsFq76dWs7D0ZMxIc2nGll/HRGBl1OEXjXe2FjZMqaEWgCIW0eSKHclbC+SYQeybqg7trA
AczINVGivNTtp0RG4D3E5nJHOsR5MxjIdGl9KccaIaJkwwyim7xYNEDkhYd4Ju5MoYPFkBYL8ljc
aZmB6n+4gr9mHoDKUt6RxXaCCmmGKaX3rhbwo8oFY7SrEe5RONYVaoEZsFOTAOej0eACB0UPiyES
lZG3q2NcnQTMWEFsrM+l44X6YgO5cJcXp2ESRyCvP8sFbq/TXw09kqaq4VPPMv9I4m+jEIhZ45+p
m59zi+RCq67uZhcVrYUdEieOr9GcC2ghlAeaTk+VwJTqMfQ2iOw8bbPsLkuscYfUXB6thSAEw9PX
S7u7w8Qpji4xuHbbUettnEInaY1wxd3BzAaX9+pmnLyqupgjUSlJ0eNW5M3By7aXGvwRcjkcCqZx
Qy8JvFexJkhZMf4PGkufh5Cfaq6d5JfBmdi1S/lmdOR8FCMo1e0x7Shraui5vhWhuV8gIvH2SLzs
2jLqS6hRx8WaHrZc222bjsZJ99IwW56LYW13CYheD5Nu0LoawmwAI5giPpu1vhxIdBHN1RTbz3JC
2Va48WfX0LHb1gadmm/S36cyfnLRI5XxF86KI7CBZyM39CBOrAzE8OJvjmyDycK1ay7hZAisHSte
jLKrjN3WkdUzLcUF3Tbs/Gl8R44m8coSIRMMhgp8WQTLigmKgc/ZtQE2LNqOmnyXzOunid4FULp+
g18Z94k8O2oeKg3FbMutGo+WuLa9aWLPw76z5t5D5J+G6yivKlnq+1llmuPmavD1MI/NET/NzGzD
SJAAeDlk7Hvm1r5feoyFWsmhoCQB2VmXp63XYYSIzDnWTFPsWL/j5eScoKaerDbpjqvuPUk8tfWk
yN9Udj7WaQb5+SVg+4fM4NZuM29l+tje9jbf01Sfoz79wiD/ZnjMNrWkU/riLD1kZGo2hXjRzPIt
2yhSy6FJ2YTF58Zxkai9R4Kfz0lt3sGICDedEcWAip6id7yLE2h4FvHh6r8lNeFRYCIxU2pr4v+y
vcHSIid0eY25XTZEZp3n+naSmzj/np3IzD3SWzOVYrQ/6Ba8yDwlKFOUb+MQ/wCzZ5Y3/LJkcSPH
+NND9sqmg8fYmt17NGg0pUsI1VUHW9uCV0Dgm7ypWqoKdr48ejZBErrLuJpmeVIRQkmiVBlGOMr9
aEre294y9+llGmPhzSLvfTIKqgYTio4Htn2eVAIQaQ6+5ug3Q9ehZE/0x1bDMs6wnfY+SHGe47um
BQRsNdBYZ8Lh4/VRRHDc1gCIJMKTVVnjs+jdi5c0LHvOV7V096l03sHCgFyO2bVHVbtrnJLpDkkd
EpCMXzeIp/WsbUllZHOwnAVUwp0dRS52M+YnvCEgtDdHSUDMbDzKFU494CEv7Mzqe6nembjoOI3J
cEzUs6YXb17NA2tU5UOdVC9aueIiaMzHkU5o2rrun92J/2/Vyf/AwsP+b/t2u7pMq/STBLzvirnl
evr6t39VP/FX1WGLPwyJz4HyQRiW59i81f+qOviSdLA/2DalhWUwmPs/VYew/rBJbaTugAgg/sxu
/Ktxx5cM3ZEGX6KSkXTw/pmqw3JUs+j/am5ZhBkKabvq16nunfUPEYJQfvTIsbcW5jQKWDDITbEc
VCkwIZz06FXAhzwXQLriYb1gjHhhavNBB+gmEZljIXyuToZYaSXnP0It6tm7tnTnzbSOtqYH6OuY
Fc7sJxGyOHwbv8xS+NOUV458gfx4BVPoYJXDfuWlr6JOEcYzS0Vkuq4o3QksyVnkEZ26CyBLod+Q
CYA2xLlWf6rPLEu2Bi+R0Ycd7Z1I3uKhJlgWqpjnXNNJvXZjhFXVeGEySrdTcWOhaqvmjlFZHzrk
Mlbx5+TxkZxhj24z7BeCIzgPad2jn75JXbC7ZR8avNwYYVZYJDSxoFfkv0wE6qf6ftirM6I+Tc3u
2Nsg0fDTJoSQKhlIu1gPJuoYE+lMOZKiO+wpNUICUjEF8D0JbDZPbBRfCej4lE3uR5PwUoIIFK/D
PjLHXWkBpq8wG7TECC+XU7YcDDrzLvAFdXj6WlzNvBrVFcjy4pyhIUO7UePFQEquvGdrNR9i+ijq
8xkjB40tyuZs1wZF38ix2DkZY0PYbg8z8gYohLsMbpieLZ+DJo8gkvYFrCh1mGWmRL1cW5gZbjnt
PJWYgbx5bblJuEHU4XakImTOj1WSu8epZvi/dy3ur2Q5lEJ5VYmj5dZApI4ZgGwsHIy/zyDczdjL
4D0eoparpZnHxoOECsebFl8QF9CHubLqg5ILd1SHr66gOgWG8+ftG9GDJezo94GqCwSK6rqRnOC2
3+utfrOg7la3sLpo5PccjBg8PLgyNBEFGVHqYHUutfq2379mHPZzSv4IP77M/b6u5FHd0KRuhind
SAIcJka1zcop5NvURRFghmL7c2KgaYFUUceLVx+eC/NwLHHIl67VKYNVeN2RDW72PG/AfNKiA0Cj
72LtGqHFuZ3yq9qFpoKkpc8/qnnaVbYOUEnz8/JdfTTiX44CWoI6O+p2+33kJVilaGH4n19RDLLL
p0HpEsnRroeKrNXF6vwEd0xfqDziYd8hWLHEtENzXw02eh1EwaBnLQyZb+p7a3Qx6jZR17ZbPkaw
WAMyG875sErojiJQdwreOCDyEftk1Road66Zwn/j6SqsK3urAmT+N1bf7z0YjTbRfOp6qJMsPAED
F518C8uIa+nR5YJre5V1EZ4yPqE7hd5UEnyE7RwwB546QJ3zYevii0UWQYR5ZPCaYCBuJ8R2Aqcp
eVenJU0Z6HM11YeaG04gXV5ENUGroDVcB3X1HOtcGLjV40u4gTubE2evNqL09KxOjDpg5eUok+ys
DlOUHaFu9rU6yZXIz1EDIdZdLpJm10/ptzqSjH+wm7cL9QmzpAunrngf1+1G80zSwtYnZHp7Z+Yx
NMjwIVdVj+/qIoWuKY/0VH9wdd828QOqT/DrVNRei0hr2k081uonCfMIUZjTkqOnzTkT1vNAazvJ
5DWxaAfNWi80OpbqqVJnQt0gpd7v1W//fVl40qDu7sooJ/hRvyhmCneaQeTk+D0f2GGxcVmD4IMP
BwnqJGOSzSOVuXxo1V1DnLi5+XvNxyvja3T4gezTc2lmVzFPYqa3oUQVQcrLUcYf6k7dmmGX81zT
v6EWuodPTNg00RzFZwNVM15gfbIWSW4LjQVuwUmF4f0MLxMzxnIwuYEpDfcN9vS8uKBHvWfcei6c
7Oy6nAkWFPWy8LgMLfcwsucgidZgYI1EEHIF7OUMCSUcpHlst/zcLX24FGNgyC1EuMREuWaFNVgH
iIm8YOi/93BPqg+jNjHqwFuTp2Xodol5O3G3qG+zSRprEt5A/Kn+AbVzwDYVEoG5SmgfqMGdYrkb
i/K9hmmifkvXlOd27fcjD7pR6MEY51fqsHVru0gm+dIW0wNi0ytRmQfCCLGUymvSMFDr2S+T6pDy
69XpkHHyg2MmzCaTQjO9aA45Fy7Wt4t1cV5wjVzkenmlzlDuHRs8c3ZnvlgOCk1+WCz2cUDbqw6T
/RnKUY3+HbVlck5z86i7+RkW2V7daer/1eVoxILHb3qYsp2Lg35bloe+W2/EJC5g5D/V1AhMoa5A
tG5pfnbt7Eqd4WLgCViGB8mKoo6+0LNAZHkI+pR+/3pQH6BT626T78vWDgye6SGa736f3JLQ2fI8
QWaLrexK3bdRm55jgzcGb+Up34LEfRU5RgzexmqFoKzCGmjt8JyFgIxuELciwxzvDAqK/225/S5W
QZh+/9u/ftZjNRDm8h2n9d/aZ4ZDj+y/brndf3cf6d8bbr9/4s/S1zD/0OneeqrAtIUwDYa4f1a+
wv2D4HehvuI4zJ/VQPWvdpu0/2CpNBi4SoeCWeiUq/8xsWbQbdrcn/TvUJWpSvqfiB9ndK76af9Z
+ToGH4EtK01+Gik6n+Uf+m0juKGtido2cDwckYyl5Ij7BoLKRefW8G4LwPcOEjyjzJsdXCezy6Yj
Fc1h2sYNMbuGTFFtEkuj4vWB0Q7+4Ve8wj/EhMqcTFD8AMfzN/KW2IzZz+5KDvKW4Qq2XfELSxkw
w/TOxh0TepeuZytL43JKG17FMf13GOi7tkPWgzf/HgQrNoeKHnUZzUBENy3oWZ1KyYY7yd9wDwBr
3GKMd+SHaHH0bQ3ZIzjXMUwiVJNON+/YlYIVilwiLd3tSHIH3sXlGlJPqxRdXzOptkHbADZY9O7O
gxyJUBMzE+QDxoMLFtgpJ9tH30I7lhZ/1TQ7YDvBkkUGxneeR9srfNdqBEWycyHBUASwN2hW7pmp
KzyhTU+wigARRL95mqVf5PEYasly5P7BiwNbAI4/IijRBWX1XTftLxxjeEeMtA82G4iUWyVvkZWV
YTraaUDduuxGWhhBNRN1kMv4socaxVgc5PW8amkYbe13l6/aQXgjsVJTgeOesm4GOp7BYCZ7C5pj
jHdvnb9yvtFvi/w90rrYn3P7rWgr+gBywXlDTb2pIN9UGj8l6EX26gOvB6Z7s8T03M1QLLhApd01
QbGZb7N2P1tIIEZekoxAE3LZQVDYjdf4Iz0UxjXtvjTrD6R1ud9dJuyLAtmq7EKvx8mMm6RzOvSB
Q0SCEdQ2o4zeI2vfDtX9MOIqNfuSE54yX1+iq3EWB7cY97G1XjXTD02mYzElT+OEzZezdYIw4ktS
HQm+6QMxEzuN5fkdVbGPp9tQOP1TGk33qzHDoChLX/1cXJBgaW2vWcYQfhZM6Ccl8E9/GHpd6pp8
g2n/NZsJs5Mi5FbGDoWPNVg7NULRzKdTbqXMWwBHBQ0qQR/rG3I/6wpD99UwydLH+R97nL6RmtJp
7Xet3p5W6RG2BdLXz2Y2gp527aage6r4trLca0e4L9accH2N8ldayqCf5X3SMUNEOp9ArJlObTX9
wFvDoUmCCX1TBuAcsizHOzpBPtG/h04M17bp3HfCOQ3GzxCXH3a+/qoKi9S86LKZegbDBACshzme
wZVYyTOJObeobfEsM8Xv7xzRfHZxdIir4ThmxZVsUgZyjxK5KyfvYq1aDGHpaZwuy4gGeLm1HGyF
SKzX7asuFQ+xbZ/yaITOQM6zD6DghcyuOy51YLw6dgOaGadD4aYx+B3t03TTlxi0Kg4Gv+svxhgz
uj5Fb67MZ18bcG2JC61Kp93Qk4A21ri42vmd+JvTsI43aSZOJiNMX8c4bHfv2iQ+LQmwH1CYH0HD
aliSPMu+aWrj5NEPbiJk+2I42zE3I46Ey6Qkf3GeNsow58LQ86eMUWIH/dtPCrLFjKRcA1yLr7zP
dwt6Zp/8CRT6S/5xpPSnq9YPL2lWPJOQlAZ5TuzJgp1ukoSA2ZR6I/GNaUL01HzbCXP1TWNK2NkY
CKXpg5XchkGyLM+dXElTqip/1OMne21xqKXmB8izPY1/uuBJ/tDaBZP6OvtC8GgM2edYNidNyiuv
zK8JqsafZbk30OWguyEGsJPkblTSWaBiWGdxRCifszE4D1VdPaezx2gXv5UMRL8bRM/pt5k7WI77
Zm6TMjaw96vcY9yLQ9ax03NqKHiyPPdklM06B1UgtWSzZF5FbX7r2eLUj+OX2dXQ4CcmLvlKm7Iu
uQsapC1aS9u717ULNr9GaIrpSbjFR2on5CbOcRrqQLmGDh2y+xGrv0QU/dJ7LV0P83mF3q9EMVe6
Cb8epfQlkF46OHwGN11CR+OxHVo4kIO4ndz2wopTK2RFNf10KcjnwJ4z2RSk8Rul2spy7IMnJl6C
XRGBFCYBNFCI2/5z3Uxof+0MiHg24sDanqfGImoW2gHWMQ0YVNY+r5sz8gQvHCnypNR4bKX21m3P
ngZAbfmKFI4wN0NtBHG8iZMD0QhHGDrpkuZM1LcHe2Bm4aracasJH89CTI/sG9JHhOXvM4iHnUzk
bcrCbCxoOTrbZdEhkQ93vfec5GVDErVZIJneWX18QSP7AVNcjH2w+sqxEwJ/HjPfacbLeXZZmQf7
mLcOOQhLlaA8FshkK164rmqq6jOMvszbjZv3Mg3mT4k9iGhKO4AljyanRLhS37YjmcKNbT5N1vpr
iHoLyjxjEtupblEbPU026Q+2B31njt2btZmTYMDYtm3oOwbLwfkQp6/tIMEg2mzT6/gLM65othhJ
A7u4ca1ueXqBZtkVwnjebeZYHAv20ujxUbcIFgijXB6dDYR2Fu2Sngb3JDXbL6daMFVBcCPJGOCW
x1Kx3GTYM3x9SLBQzESaT+15tDP61Vn7kvYNcmvPeYM1ei+m4nGJ0iPEgCqoJ2hAbndeqqIJxox8
R91kqZ/ZxbkrE7aIt6BMWzsc20yB0NwLXRDJuBDgp8VpFThpxofSQcwKzHi7sTjgtmH14c0Z4JpV
ZO9LeJkmyxtGchnm1iL2IGUT9EJDOCRuAKL+GtAbWdaL8eP0jNwdULDwIojGRoVX2Jc4Qe4qzYLU
nH4WLsPMtifBCGPlPh5KMwQh+KFrDQ/wgrLZojJwqto9mmnEJAms5ppnSKe6VoQEpgHo7e7wflJz
wJPxy2y60GsSFRJPvEPVD9t4PSYNDfbfcVVJpt6Y0YM2qYl/NzxrC42cFZh8UGeL57f4gsBEMXUC
dBeYZR77WNt5m8KS32oYsNmo32Wxvtd084V6KEcTkggirIuzEBM1X7eAgNqsIIFwkeC1RYeFIM6s
Z96D7Kc3j/e4p2rNBSehBtLXYbrgFaC8aTJ+VnG1MUfFeqHBgy2iT9lH37z2T4tL3CWQIIJjiPRM
p/663dh+EQ9AesFRLnq670qQ2B3hhNgAGIbS19Iusq4IkXyza+yw9GEK2NEQggXLi7ubvOuGRCT8
Ox+JxcXHBaL+tWGZTxjSUPOs08mNxN1K6p1rOojoYhQl8QaBI8P0hIN81241QTJFdz9sMPKmonsd
IjbVTKPj9NfWRU9LXH4yAPzlMPGsveXBUjeXVtBjWK3kzRE3y+SYe21hkuXU3S1V9ampwJSui/WV
pV5YD81NXyZYWWDSZ0T2IiukYM24LIKMymNJktOaM2SH8Ik5AC9H5ZZyh7tLcM3sTy8RT0laYBGw
Hrnzc19YnRFgj7pt3eKhKUkMn9MUQZzorgYaATqIF5+wEzRaIw6d2qBYXVmzknR6ID7mhg0Ut19b
xzS7UN/Yn52VsEOHODfxNj1nUoT4sLarJJ3fG53P3M3Dtde35rFcBgL+cu1habe7jWhzkhVWGIlM
cjEClD9Z1FwNTlHsDatFKijo3U7dMaMwFOMK2Ssf3pyI5ZKX705WyrDVGawAw+/gF167ZYySdsuM
LOhWIX3ko6y5UkC7J4KHeXmE0TUiIK8Hdp80aNZkpoKXMgt4D+QJkdCszLeFrmrRHPql/sy2iPpF
nGxICFEOZZXwLX8glMpeBUFsjMH2c1tVx36CfDc0aK5idKtBNZhwO2aZHQgA2hhTNLdeBlAP7Eu1
M7KuOq7xa9YUUQg5PPZ7EhX4GFt87A3StCi0DyKNSO+Sy74UMIH0CmxpTo8INZrlZ1VDTVgXJ4+p
RboyWbZFqpZZSuZE7lZGm3stbmb+mvEaTJNmxgIxmGCQEv3TWgBFixJ0TpI7d+xBNTJ3LvV6Yxxa
ml9VUx+9WexHWyMCzisvXUeyVyQ2JNjMhD2khXo2tShtNBBsBrYsu83lM47buZ/Jc7WNLvQMonso
lUisdsz8pIE9mHB18P/AIjhA30pBR2EmQg9mcuKqeo4C87Blnh1MZfONMfScr0QJm8X6ShCshC9M
aNi6bexXAQ2rdJC1c8jAZUbCHLqOwia0GG/4rdUBwqEUaDK4qV7E/ENTXPGM5DzHesUYjGGlqu61
PHlrGMSSuJJQgMzZ/doLktqUpRZrVzACRTWdF302UQZgUAhdRr6M65Oz0R+dtMtDI9vq6xhOfpDd
5XNW36M3uLVl3p8dvZqDuCSZZvbME2JaDy4pEhKtvtEbk6VhGb56TwKOTBziKLpsZxj6r4V37A71
J5pMPOfg1kh5XgrMhz3t2giQJy4KIHrc0tiBi+VV77cpsFfpwOxEwhup3YeINOS5rO0U34CSivHY
JnF33BIzo8oUkGA0uObgPc+zK391Y30fYVRNnLo+oR65X3XAqKCPeLhRE9s2SG7DQWwrW8xiJOa9
j/FIoPOk3dGGyK6clv0rYYEXwsou28Rjqxf9eIbjnOFWPCVusfpWQy9Cd7gx5wldHobw+oBqAKWb
5PcmTIjYNLAma71zGiEyGgulRCvrs83dhQygq3lvM83kLegBpmCZinnuWZhs0lWCIlfCPstCrtg/
Jt6bm9A6p4iowm1go1QeR2sNW32mAc2jBnd4QymyGYjMNR5MiSVH0hldp/wuKqw9Nb7ctYLxQuoe
BNme4KwKLXBdJIzJCKoIpi68dfbxtlmcuwimywyvPAKNhuLavHKr8ejkrC651T9UBOYCcwLNj8n6
ZyUOEp0nHBStQ8eakos14llEVm4ea17LDBWIhW0T7QkwOxh25h06dcuKEMMH3Jv5pMDNrq2cMSRm
Vy6W7RZJAszp7cieFgRBzJKEMeqrIsUqbDBwm8Oq7QoVbuLqHXPLpZ4hMzbTnsygl9JhZ4mqDIcm
/j5vnR6Bdi6ocgsqT+X4p0MfICAMHMGeyTJIHmVLHVg2Ear7GuLkjm0sXj/HfunINaj4WQO1O2Ez
hGHwtlQZ23iroA4GBe4p6TSIkLQJuh0tA5Qe0te9+qwNFJ1yqW6XXHzPIypzJlKQnlOynCEOrMrp
VsQmTt0Rm1pk3hjxceqcl3JpfvSWxwPbwho2BuCCFMAN3aT9ZjM9Kz37lWB4WArWuWyf0Ly8KNP2
RVdATwfqdZ01S3GsJ5ObrwEK1WiImovknbKM2NnFzw0aDHkTfWaWcWgKoL3SpMYujH4Xj8mN1J2H
302JgayYok2rkAiGhK0O46ixuV9GE1NUFZaZ8+iW4E2KzQbARf4DqFz+yVQQcsN6CLLWILs+uzW6
+tvZLh29PrLUyoC4NfQhE7DbMcovprFjXkj8O4wgv5gZrlUOzMOhfzLTFWmrgsPa8znx8u8kIUcr
rTW2ujpSnB7ao5Nswje9+F0HShhl6ImfBwzMvJW8R4IBPlf8tUSm4w1owZcSd/rWjy6K5RnAYrJr
NZoweg3cHuwPN5ml7SwbjrA9V0mw3PLu5ZEX0TPmTzaomOzX4sMtmKCTSfOVw9DGnc5NQRHPmkaU
l+CZ7kZiIrr6aCcsX1vPxkUwLpFklQSOZfEqyFirxrp6JeL8MJVWvisr8jBxeL15bb2bbeMOvv6b
2cpXM78dNvlMke4Ec9x9zVCbRbES2WpAPK/9zsQLQZPzOy2HF4ea0M+VbW5o75PR/lXq2c9g6B8z
ceCW+pcJdP001uRYVcXeNE1g0kZcYmOYL8zB+pSxQaWkP2yreUciSZjWlPJZFR3rVkf9jLARtgEa
+FYevLq/d83sWe9csofV961l9dFJ8aIrdT/UzD0JcKxowLn8bAQCP1PEgBUiWtplMJyx4aq1gm5s
UZWhmTUOyOsT7U5/yAZkZgn50nAk0TJn3A4kJ4a9hD0zGpcuzZSI+OCUZT6KebHC46rIx6Ne9PC4
NLhA2qcWamK9DW0InZ6AZ254akOxH+LtNV1ddguTFTr1cxv1CYx+wBTlDIMADplD9iWemfusiD/0
wX5DvP5rbnO/6UcMGDW0MZ31jkkMYS5Zg+6+JvuKrhQm50+goTxdU4yT38o/U7YWa0wW6yzuvTp2
gmliv6u56S7S6cotIygqYyp2Osy7C8Ky3Mj4nPr+rc15j3abk2OcYQdfkMMtVppr1ZpQxlnx2bCT
GGvMR2/TOlyMZghlS4yCY16iDoUxZJZ+x6vfx2Dut3N3ahgL9vVBpzu5zduONv++UV+3NP0jirq9
sY4PzdAcIfMwCHI8f8RJ4IvROtSMymnCbzuqILRbkfyZuQ4W73pvJrCkMrKZJuIj6vvHcgDpQ9AV
f5H2LxqNfb+BwuMDiHjt3OzVWd+3YX4ZrRC1IU9SadV+miY0r+lAz/jfaz3Td5Mrzotm0xE0ENCa
Ma9Oqe9TgiTZV3U85Yn3U9QlMrHpHNOuiLaaN1TCxViZjRmL+YEUjxQNwRI8GcdZELtEVbUQEOLs
vHg8RnPL5nQwGsSu1W1RLS8yxo6ksxSMrv4Le+1wckxSkWqyAUirQS/Ts03zsNewyX8dZLx3wY4G
Jjl6vUmtDJsGJY7e/CJL6UqUo4n/5zIfiJyteL0HTjkgTJSWDzwItGB66fLO2pOp8LV66RPufBSu
KEWDjneb2sInJ6tm0CobQm8F6V3jZB7InaeNTNTiAmqAsSgP3LDImy3T4z1NGHqNNC4auHZ+Owzv
cNxvCycZzgI2xbyB7nELoYyz41e20DRqbIO5fJenQd3ob7K2H50am1XZ9SGPCEu8kbPPZoBNVy7F
Z4YQf2biG5kyTCcGvB1JyWa0RkEfiYfSVaVeDTBr4vITBnq9LmQH1hvzk/7ZZpCOk5pdaisQoMLE
mCyBT6Mi52/OSX+dqhqDOt4kg5gUC5OczLAoadAdew27RcXQH5xXlGaoEHSd9BwXopFYSaeAKJ1W
AIGiXCPRlDQmzeId3AOgaUacAC0+4XDKEjCE5a6I5HvhofvFwUlXYc5eB5G/xyb+rGXTHgeLeQi4
qSGIXNAX9YZ1RiQZ/rTqtS51YKaYCZGKGeFIpAB1NfQo03yiXdG6kjCT0YI0CxwnyDHbNI6OCFoM
2WEEx7kHbXdfNVKZgD3kkIpbMo0z/R2NRWnDY2YTjcAk28M9Zn2bcVSwdyuSwCjZK7qJExjGCsVo
AYTaTJTOwMnogiT1jkQjbV+JyWYwvZT7KW6fyDOAyUk6OeqLdruwta+UVMfKqKhLB7oAxBQgUSLg
x3OLG9TFHymTtZahVlLQP1yTyqGvUHe4cZBWT/r6vOY2vpwBYqw1z6HEO4m5Brywx07SEg3ZklBt
8vYVsPpVPs8SKmDpUpVDcKS3s6PPqgfA8L4i7b3Lb9J9O2FcqmVeXIrMxCNuIA+LMI9V4ARKOzX8
zt3SvXnVu7TAAIp/bZtz3WrbdEryZzJo4KGnC51uhNGWifSznJNLdN4G20sVpqRB4HBWrGGYAnxr
bBfWD/FWMhZcR7qSVZoQs9XkD5nm3RDb8jjP9lM+6GrGVhaqNxOkFeNwUleWvVUe8tQsz6wry4r5
DoDGYoClM82GirDNPiMrwd/y2jMj0LvkEQ8CzbCOEJpo+ECZjALGRfxMYr2P6Sjd6S7vmcS2EFe1
3qW0Kwxm6/QsKXUpHeTt3HJQmrq9rY4hFOxB6hI2Vyh8Rqx/tEqywTkRY+sbFj1C6UHibYt0T7LW
rWsyyYogFfptWzMU/XfqzmO5cWbb0k+EG7AJYEpPiqRoRLkJQqYK3iMT5unvh+obN7p70BE96Yge
nf9IJZECgczce6/1LYQXeXQoBg7irUEB4SWOQM96IKchXIUNKm4CKYBlaZtI+j5imB+/Gj/gSyUr
rXJt5qB0YxNT34LViFel0+8VMoGF6eZnlua/ZoWiXA8+8bWC4jHptYJ3+MP5zag6Z8UmhUMnbL+m
SlFb5PIFKPps/drBbfkgD9BZzJjudQWyg9Aha63yPICscR1l/1HVebQbARQeyMnCFIEOt4oM4yD8
LxeNkBfZ6inp3WMSxp9pAanW81IulOi0rZNxyPL8+BCDDmCimZvUDfmwoVBcl7ZKV613MKwO+497
j7KngkW70blaRd+RauGniH05TI1pjhdyjGnZjR+Na48smwiTvAJ6njTNOU3sJZ2iP4TIIiqMW47V
FQ9dIxjiOLn3ndjMPdpef2NH7Nep4MWnQr/kFcb/aUKspyVfAbsasVP5X2gx0cJEUb7MW0/QsgNx
Lq0aDsrYnN0x+pEtpXCpeBXl+FdXlHCW05Ad0xx3sg61LVUyXsz+uQr8I3muTCKohOlWmDMN3Lz5
KeOMAdfwSqYYA9ofofkvjQR8rmCR6MC7wJguRBpuVXjSdPBPklnuOsrUCb74a4i3mhwU9s3WJ840
dOUs6QPnYXFnESFMJ7cN1jNyDANbRw9wEiu87p+Bmb7VUsXnqmpek0jfCYQDSy/2rAUnjY/UMf7Y
JXsIZy92YvY3lxZ21ueYAdh+qcjqA0nbzxIy44G9EaEmVZjMZ/QqEw5Tp8Ou54Qxkf9U6yT/WE28
BLE6y5kATXopRZ1VQfnyJh6EOvvNPe8TXU9V0DokHcLJJ+sIJR9vTCrzdZKpz7IG3kKXriPa14Dt
VA8hjWUi1a2rC4GNO0k1R+rURSch7CQBSqIw+i6tmEH85G8IYfmJCmsfec4JgVZgtQq9m8HpNJ4n
jIgE2/eksXmW3OxhFXSy2loln4TycuTXgdwN0s42RO0+i9QiOS7QzrBt1gPHxHU197zMYczXwijj
FUyffQzu7FYb/jbqqulQ2tUG8W3xpLvYNDseX28yN8D4aQmm1zIo3GuyH8n+25TwtpxpvGG4yrfU
q9k0l2Hmt8OCvwHwMixx3nDxcMstW41zSy+SbCO77jf2C54eBP6HMRMnJyYqI0btDkB3ONqxbcG6
EvUhUmG3VUFJKNZ0DnWJQjJT3coPHPqTgxtMqLjCbw8jFOGX2kdPUkgUadEK1TGSejf5FEwAa2Et
40EjfW9ImNPAl13EI4x4nTJ4nUyMP7v2GBaFd2RlXIAUgPRCHAhSiHLl8mGtst5Ua91fhKSOF6Z4
GEm18ps2hvUqxBLTY1bec19Gq75itNgM/Sb0Q6aXQLdpmON7GQa6CREu1hDMCk8eOOmksapVn8hd
RswQLXfIkMWge5ShdGOldDXcv+Y1jRVUeJKamOEVKZe27dcAA+EmDRzoewjpi8I8xVWvX1QvHdZO
lFO9kA/K/Ik14Gg58h/viwlX5Wx1v+Yz5AljhgWSjWAok8nWSlrFV6bZLSGMeA/seD3JOf7Ies08
gRmlkU+u1qc4YU2AP2xnXk4XWIhpn5bJa2GCgg0lZZHtkkTTZyTqoGf/hDbQH9ngF1k3C0Tk2NCR
qd1T2sWfwnQcRtzV0lWNgPldfxIeCXVK56DjOCS65c6+IToY9zYS8pBAoApC7QFE6VusN5vQtbbD
FLl7lUF9LXOSoj179FeTNOhBOOivw4LfnVnLgXJmSyYh5wAaYnhKza5W22iaKKfs9m/KxGzC6QlS
ixMqzMaH4bdUnXVHKd/hzjVzUq4jnw/BGBD/mGAoFlYj36uiWBWRPt1dD1YUSp9Xv+5ZJvXqrILi
wrr3jkyKHRI/PyFYFc20+lAbzr1q2Vitqf6L6xUPceHuer3/6oqRhO46QlSOGCQsxz8Ov3MVUGqv
DG0e9Lp6tdOt7DWXzClbYfyYNS13UevPsGNeU86/Kytzd5rEd9cO3tGMuR3hC7pEevEXQY/KN7nX
7JoGt0+dy2StOWSf1R3bmXJfCSXEskuyV6kPEB8MDRjvCrVAexxSuAlIk7N90B3absC4XwbJnYC+
oy605zrz/3gjqEIwuDECiuY9zvqfQGj4pIPsUOk7lVO2ED2XkafMW+sPgeiuqDUPlUnZNJAWvO96
sc3dsVzonhETnMEQuK7rfVKSizVo7JyulpnLsSquaojDJafBnucENhWZSR+u1wpgDnB6R9aRLqtO
HLt+nVcj6PEt2u4epO1bJ+ZYBPZ6ou398yhYDHxwcCvmUqekC77w6rFQoIuWfo94e4i/q87/Tb38
b+xoFB71dC81C8fA8CaJeGNiwHaVlYykWW5WvZ7+hsy/tHj6E5C5spcs2ytlKyaA9qXUhQ34s7/0
A+NP2Tm0WrPpO6JO9UoaLbgmLjVgpAWxO81K6xhZj14zQ/oCHtoohSTOl+AJhpuMc9dCt6f4qKz8
JyCRedUYKlyJxntqaEEEhfFFEvmMdy+rhf6GkmtcVNsgrKv9gH8T4e2Mhkp3PM8GOJXoEDQM0YlQ
h45bQzL0YrIRkz69ZdLaxfDUKDbFOYc7vjSLLtj6+kbVs/I1QrXiGcYXRyOG79NIW2I3mCPD15HZ
vutGHw0rYE0tytg2UYxtoV6nYPpJjFt1jf8OHmzVleayUAkNTTK1sgnkL0i8VqcmSUNIKpKp5XGy
BghuUfNSl0RH6szIl+aQgA6tcGE5wU0iqgtBhg1Sx6dPktrJLEsoayQUlPKsQhsJj7i7pb7rm/69
7As2PNP/zRoskZnaTQHARuHEKzyYd1kYf3VOiV6QPCuL4W9Yx9esKR91TI6L1VDVx6k89crodixM
J6K22SUVjV0cYB5QQWrs+NWJKg6u6bBmls+M/5yERFcn6OfwvJTEqwUDEnqLbHGt7Re0Z2pGJ0Y6
s47liDfQMuuD9qo7fbl3y+4AnK1kUJsTBEmBmDTGHxD1BICY9VVUrsbpKJgBHsM6GSCV9XMrV+ss
7HMWeRpJyiFrco+WmKEXfsH1ozr26wBvB53YTQbHbA6JIF8WBy7ki2AZjbI61RGrsjXcbQaVSfgD
jO+zghNP07QIVmHQ7rEKuwslgwJNMVXiIDFDqLi+OUmx04vsj+UX+bedTzc45vovcRB7Nys+Wvbo
KxEt1JxeXxx9ci9CsjW7NrwwRyh3MVUHt65LAdpW1WtH8jRuq1cz5/YdNQJ59b44NOGYfNVadh0K
CnZRSZdytSXtYXCsNR07ZvrTpcsu8IahM9b1N1K1lZl5xEV6dLzFGP2JB2cfQ5QGB0uErvUJSYTs
NmB/i0GqL68a3grXSPc80tjwWE23rUj1Fdi9RyhGio2Kzk478fzGlafvWZHfHFVpGz+RL0ZK5qZi
8d4HPIFD0KbPMRP6pKO91owNjZcJ4TotEddVBu6X1KR3CPG3DOUXCIlNzazXw22ky/pUkED15Np4
qhUDhmUupXYI2rZei57Aloo57X5ZNpY6kxp6yYQoCS2YXd3xDIEz06/WVbODOviNA+uvNGt4J3Q+
y90IEntjWLGJTCX7RgIga0WLncMXDe1NSiI1k8BxEeattUaK0EuPv9RHbt3Twh6BtLkzlI140HG2
0gL4baZtPQns30p+EI8EHCFIirOpbEIanS0tiZ/C1CFGCEZynlwywljQRg0BiRJqHlkkyYp6Q54L
Vkm6ma3GFE+i2lm0ObGbhgs00mi4EBkj44nlirSzc6tM3FNBQ2x3OzLnatZM9Vknkl08CW+Tl0SC
tEV+JmjX2zaiOFlO/7DBoqBD5CYPLc5znOj6MaKP3jxsNoFFk48WOh2MGmH9MTrPuHDspV6ituO8
eZRVcSSJGaeDtTMrGsB+Bco272l6VqjzjtKpj/XIkh017sYTjUYriqMcSVFHr0Mc1ngAZNjaViKi
DZuONQHbNHAdl5mVNsSHwfeBodfmwYsxajfzoCCeJwKzPjA0lr6hM10HX73IGqg45EXfyHDchJL2
DvQDkyXZvcqw22Wae7J7fY92CxaMe2qtYM/uMj61A6egGskSYX9I/20CJyqP4trl+DYHqiRl9KsA
LMtrlqQnuH1HTUcLNKTeNeVjrkM6IwntjprZRhDY1NEhgNHtyBEABYrkt2ijtxCe/YUQ1Nh39k9S
dQ1y0ZTRFcFiNbVB38uHmeQX3xx+5zcZiBx/fXrJKuPNsoP76IUvBCHMG+6+iqZrGUYvUec/lO0d
xRjuS1J60iJ6yey//ijBBkQ3Ox4fgxG9WlnwyFvnPkBQt4e3sPbOWTw8skIcg+5Ou2EPMOASGN45
8ZvzmFrkh8DDRByjhUwlXOqJRuwi4mX0eUsxeaN9S55R/tUEt6Zqj7g315i8n7XQ3xHC9q4JE18O
znzB2BevsiCfoywOCnxsVT0CN/02c1CKqAAVnVqLSQvPHyZci7QVTjO2vJXWzkmYZvo4Eme0Ifd+
pJ04Zr9YQ7jtGjrPGXThaEcGOX8r510T+SMNICJopnfSqq+DLe8T29K8IDCQhEPjWorcs+8kCz7Z
U/6KlE23t+WriMNnBCIMHdwC4RD4VTrYacjDavGE1Pp0GKqRQHftVqXlU0HgRj3uHT9aeOAnJAq5
wT9xihPNNyADLbTetUoSThoC+Y7W4CvQqU3bAahU5CHyi9ujyXIclXRklVWcvFA7UrGltkFCmvxM
fPx2TfRWVtMr3IKjGrB/1cNf1zW/G2GcWuLdnNi6c7RupqfKGuaAhAv4qie/ARRR2n+cWampkSEC
PSpzh7feIxqoHA/8bfZKwGeqtOLUQtwMK4wp7yrWLzVcbwzvAiRk9BZV3VfanS27vyGY+cqp99IE
1XGV3qaPaSr+ABt7Jrp6COkKND22Vl7bIAc6TEjKpd4gZgoszOsYIkdI1I1QmkNexVcXkPhkA5ac
lTPhxu2CCtlteyuNeBsH+7qTp6lyj4IEEscf50yqfTBYACpQzrlwrNordLZ1N7gcMbEjpdMhopNJ
aiEZLYylv/TSP7MTrnW1qjMMDJUZfY00AxaRIda6I2m9GW+M+Ik86eikT3cY8+s0M3Zkw9wTw7y0
tfbQBG03Jh98/81zxjePIgzO7noY1MMfL/5YE6BhvRk8kPMDiFbtWeK4FWa6yQJ1M93xDSbpZRD/
4/s+YqngIDvyGMz6w3mWdnj1i+JSjMlNJf3rnKqi0nJv+vJONbLsTQQ4xAM3RgvTQ96w7D+yLiCe
MoVkddZGJlAIf3FOPbRUfyM4yhbypIf6RS8QyGfzmEYcYZvexog3P6ozOq5zzCTLwkOmGu0uregW
Nf5Zz7yPeRnxlGCYAYmOdz/IZVbFj7iPbvNK4hM/Y1hL21154r2vLmGTvvZODq59I71lC3i0/Tv5
iEzGZcijwTk4689jeWkNdUJb77UXp3hQxJxgoa4auk5kAU9Idmg5NKASxqMOAIoQl8sgk1utjYd/
or4kfi1D4xIZ8lxL76OhZ+ZVpNPZPFOMIKOL9pxNGxeWExHgt3mZm/8ps60XJkAPS6lHjTQEW98J
98itbvMLg5ub0OObQDEWKoC1zXsf92dDsDJ28RsT5ItUeLiz+DXx7ZNd/2ZSzom7F+WOl8Ii85E/
rG2jm6XZDxDjItfO8/vx5+up6FNyKiv6e5sVB0sxZuqzS1/esyA6WslXNDaHbvTPURu/WgmOwZY1
mpdy+AsSQZ5cdZ6m5BQI680Z5LmLtPv8Acy/P7fak6a2wgpvKIme0KE9emt4q+P4OLDRBV3ybo3h
6yDQGrPrfcZCfICbvs93lKG80+D+jFV2oWi+dbn9bI/hzUNh7+c5p0B1o/in+EB1xM0X69UioU/t
BsPV8uRN93gtKc7z97BG7urmq5EF2uX4dYynt6ycrvMfNdnxhfKNnBUiyacrI8eXRMo7Ct2Pf5uO
7n6YZs8RlsFw9Io09B677kcdRzesbI4lL6Ms4XsNB9cM7g0A7winq0Hnmu7f6PdrXas/o0miTf61
ErXJCYwJkuhlfgt5mu28jrCT4GN+orhWZ0Mab0r1LwRKJio5m8b4VEH/sAjPbOxvNyZr1FB3ZgM3
8rR3EsbZiH7q322jq8f8IYfOsC9M5At0cCHwPflVd0fT8z5N6pZo+huSmo/S4fTq5pc6sz+Qa2yH
xNlwZ7JBAOkZg4dZ5pecB3TeJ3vskLM/IeWJrJL+GnTqBer7zQkJhR4PRI+/2oSTejr2In6Mwee/
7XVOEZZ6d+4bHJGlDfAv3A51+m1b6Wfz5k3NNdgESfBo8r9joJ456N7tQSP/tD3HPa/uyAfDw/Ms
7mOw1VYj8uzi5HrqTsTpu+SRg7h7bMZnaPsPrQFkFB1KBm3R8O8YMr+tfx+jjxq0xZJkoSxDWcvr
8w0/eP33PoVJ1ukLMYK/UR3eaCBwzvuc/wrRFfg5zastiPQOCXlhLQvDl8RO381If8u5KSCmofaW
j04GGEampx7JjL/K2vZhk3PRsG7V84AxBZ88eOCPow0Cd9g//ITLGcsCg+YUG51vu+UDT+hj3rxM
c66y1lZTfHdV+2Pk4UpRPwkqKoZH4auVOxvJChpa2q0dik2L1qwknM1BSgzgLy+nk+uLDVTsU02G
guOHu4QguoQzKVlxaDHkMXW1F4QVRBSVT4w/jo4xwTuGwRblnCrT67yzN36+A+L9E8mKrBl324vw
1dAQTWmkswYQ5CGwnCyg9ouqKy998Y47/1dmGuckk2Wxehns4ttphtfccv+0vXrOs+dB828iiLa6
sCA7KPg2rLapd6wsb2uXxsJnaGGENwfAiShgBpJP5dbZuxyxrEKmG72e0CrgPJLz8iLAf2b4FdyZ
lTvQ8pLTzkNchI5lG4BsUzk/gNTJLcZVTQj5akReGQcja4MNRhriS1ZcLAhJpSeObmKcwrI7jhD9
XblFn/2sM8gbsk10YZOIzzRQd1kgj5h9jgPh1R2N6g6oBHy+IHIQqP5WcypTrG6Z88ZTHz/X8cbm
PNyiTfHAwNuED3WhQgjdrxu93urmuI8Qy4D6oa01p9u8hmF87Es4qVqHIRuvl0eGQBe8GLBinDkq
a8K7mK2a+g8zVI6Xzqonn1Wi9dT18lDHRMyit6hQeJYpIclc5/lEiSxR9wlNTPJDiWvGVD7LwXhw
VHoOOXN4znfitzdBFpVMRpA+s+QV1pTDmsYgXFXPRNZeAHTs8YcxzJlQdUa8k5BRAjqJpS0QEqmf
kLvITFiRpHqUnbpbGrLIpF1VfjsLmk26Hsk1zFhueLn0PR81EmI5GTRavK2G8aSiYjfZKMSe3Y84
dFFPV9Bpx8Ug/D92WxwcehPCMYgCaBDyzDG0v+5xPriGCaDB3NuaLGdK/5O03nFWV3buNvFPpoM0
R0T7bkiXcBrQEiLe5muQxzdmW661+V3y9VrmiyQjjyapmYQOK6WuMk9Bqw47JsFLo+P24s2E+ERS
81F4GNNpHORodAn5oYFGZyzsQR5ES0LAlbmxArGPx5gWtgecothFxkRwg7sLWm+PSWoYIRiYa9O1
N92IJSilMxNE7aoxCRJ7rhK19uJx1WDRtxnRBMH84GrLavAOoRNAKzcx6Kh9mevPGMQOU5/vrTra
thC6DGfc9VG2J0FkbY+bGUmKwnSd1iZzRWSH7dqekk1j4suxcCoVy17/9ajBHR4gxZ8UdOzcvxYS
V5QC3KdIXX1r7Y03zz7NV4D/ms/L86eQhzbN/2bVjdOKkd7Nc4dXjYR719dPvg8sdD3o/iGenA1d
BWBUWXxTfYQbvdhS9X8U0VyqRVcYoR9JcEuQMqkSMJc034bnwB0uKPs/AhrmVFkVoCbpbVz9yeHR
n8rx1LTDC1qyoxfmF4W6oGp0RoBvWZ3tk6TdzndBpmsn1hswcuVPL2jVOCa6HHu8IpBnSE3JM09G
xWwdGVfz/e1z5ExLH4s6yzMazHAM1kTN7RtIw2Gvbfqg2TbchVFz89KKiU6Sn0KDna83n/U2Prte
Stjo8BPoPoPl8QDwni7XEkoPI+acCt0BfEJ8M+Wqr9IdDg88t8910N8ZmFyMVGMJ1E9O1SNStZdo
cBcFq5OFY2c+mtYhDY5pg9v41DvOZv42O/rKSby9K9nWsL/kLqtpHpJgg9Crt3EQUijw/+Pc2AYN
H2PRb1Rnr0Wyq2ztREWySI59sM7HkC5HdB7EtEVHvW6qYROM/o4daG3Bm8UnNbuEcA+vAVsAOBtX
85cnLrbmBoSNhWdm6YrFYJaci/F71lQQjr3DF7ydN8IhTq+jyi8jGZRDCV/Mj540+n3RlY7AYbSf
Q4VYsETC33rn3HZ3iVE9x4n1bHrNVg988Bv3igmuFW6ccIODbt3RsCIjuw+ep5Fq0CGVRpu2YI8+
Kiu8Vmx7wDzTyCEkLqSDNlIHe/tCC7cN32qrk8lVFW6/1ARLa4znUjUrnFMrhTDUSppVqzXbYFBr
i5w/wWC8zwnKTfu1qaV7T0fBOkTHhEvg93imoTP0zgrb3itpV7iE1CZGIj9Xc1Qsq8R374z032Kw
FRIitvk931Re7R9qBNGms/eG/DRG8dZGjpKM4k+S7Xud4dxgrgm92xkD0fVzdWh395BSJs2s97rS
n7o42mrGRxBEe7snJ9Ohj2eSLzIuC4pED4ezo75yRzu1kglQk50yUezqvZ5aF0h/a9N2dpbGCiPV
hh/Md32HaY1lh1yvWc20d3N/m9fefr5M3d/knGlrjXhJBm0+XsN/l5zXaucYaIZy9BZXMuGkYK7m
NzlqCIgTf0vHYcG98kl2wcqak8+xVNKg3gSNiSWKQwD/S8TU2iR90ys/MivYiNLbg1+9mrb13Or2
xovUNdbkscZzSIeMUEPBBMHexLbNHvfQJpQYpAwPUblDJQOhFkue1GklVJt5YVZS7aJ4Rw3JNZmD
/VirdT50X4clOTEIcja05tcyQkNb/bsaYyJn1uOmF9HRqbiDVbzVXLHvwn7neSiUYrmxCbPIOvec
FtkhNdWjYgyXTgXRXHKfUipj0me7Np+iwEYxTLAz9PLAgJ5dD5uxcM4Zo3G0isc2VkT5Tr9A6fh3
OR2Z+G2+k9M2nj02z1MFCKrSrgJ4l2UjpEW50jbRcYLWLsjMZHa9QzG2MMIKTsq72TOqUu22MKpV
Hn271HWQBzI9gPvyRPzQBv30lk7Sav6gaxfpRpzvRlKys+vEmSTNXsLKYKhoP88QXARQ0P28bVWq
c+ESoht4u2YkxjXGqxZ4K9gAT8BanpF2PwfZqSnLSxwX+yTOD3k43KuUogfS7hD75Mdle/Syxxwc
VmLxSohsJnydGdIKIjl4eNKVCdJ0LBiZcuT2JtI7y/04YfxuM1Rbdm3/ZmZibVEYlUlVI1WBl+pc
GqJ20fIHD8skLcerrHbzFAxeBHm7YkAMbpJEavv/MRTv/1tkr63/n/ghxz9dl30Vv/8zOs+Yf+S/
ACIe6DyTsANDuJ4txH/zQ0z9P3zh6iawOsOxLFMHt/df/BDH+w+YHoDzGJaj1SQh4r/5IQ5MPeF5
juug/BekYRj/V/wQnpb/lR9CDoQJ0I9umeELi7fyv/FD9DTpRkP4grHutI24qZ8aLUMdaqLN0KwO
cY+Thk8aaIIxrw6Tfx25gaNZW4onhi0m6PaN3AdjdesCznONg5sqrTdF62lYshWjYNbOBPfRoqXZ
mvoKDTkyjLUh0f7LjGmB4WviQCRZXuUX8n+M11yYzzZRX5ORvmMIMFc27pFNKqkpY3nk3BM5mVgG
Um+fRmm9ZfEEJyuMyAAkshLvCzgKf4vf4zKPosfM6p7qxDq5qXaHIfSWmRPPUeOhtEVeRYxqf1Rp
i2WX3BiBQFbqEYcEtLaCg+VQ2jgKrXdXgBZyRnxnQpfrDv9BaxWrvPS/i7j8mvKvKbF+Q+i6Ngo0
C92gbcWbTlMPUBpsVGO8NCOLrUpLN3qYXdEBnTGzrKog+5MbH0OG1rYiiBPTCcZDlOSAw4KvMKqe
IClEhVpILTjTXiQRT0PXPe07TiRt9cY8eoPIa6GFjA9cb1Pb1paGDJAUOGAdu8aknUoy4cKZaNoT
qNUaA4L30FkXpbayy3Bn5Ay/xUOr3YFl2BMLzn2rvBVbhJCMQ9R3y3QepH6PvFWPYb3XqmNanr+S
CPqaHL1E/xO75WW+yA1OQ+GP3+hnV100HiS+zMIYnhQrdgo93XAj5gXiW+nRrqbxn5A2p+jYxaze
YFIX0eC+ZZq/dywdKvmwU8wWOtukNLWuKnGxKiJQ97Bbl7m71bjrbHIVyPuLQ5yOYjIPGf/IA0zC
kY+oA0MxtmJ4507OLX3zi0cNWnfCqR8ll8xFbeHlT8zlQJPxizKh7VHO7+mu4Zcb8IK9I1MeFgYD
w7UaBVEIGHRj5EQu7cvIGVbJ6L+IrDHp4mub3HS9FWQW3LyN8aRs+6FUDP8P09A5hxYh2+4HJNDK
Je5ibL7QA+3TQf02D+YUTx2n+gpBTFl7yWFEr6xV+NmUBfdMTMmzo8u/gUZhk0LoIxwc4mM5MFs2
YeRn8daKPBpTs/Y/1GMGgBOElMjvlpmevkcDFWBj2J8tfNu1NmN86PgwlaBuAi4OKMuJK2LYCN7o
yuKJDE00nltVcfZGB1TmB50uSN+Ab3PIkVNflvPJnFwF33Hbb8s8S/YqcuOz7uRHpBTWvvcZCeVS
jdei9pu9XnTVupVokYMs8IloyTf6YJ70lv5cJkBVt4ZEvZnFD93O7Zc87Oy7LM+dS3i5z/lnjrHT
m2ap4mzRIzs3bv46G1KAzPw8tCADUE75FGnp0yAHVDDpi5QMoVT0o8pbpJ+6hOSska3VT59SW+xs
lzjRYDlB9U+N4RHOxImIIFc3BjX7F4bEQgfNLRL8L3Jc0492fMzTRHiQdXpstQrcgHnu+OyFYS1g
BoXme2/4SBYOhrvuwhGtj35XCqMrOgTH+QqQdGESo9fzUxQlh18GaNIkO6RcB3aw4lS1YBK5SFBU
TyK4qPYkKIOaMsZZIhepQEXUaEuZ342aEVSB3dQFmuEmnEYRCbwjv+IO+LRKzF/45YGfBuqlY6yE
MyfjhsHhGjBbmIpre20Dei9ZdHCo6W3joTmoLsUibM6WY2wU2kyc9Vs34nRoaE8xOOLSevatCO9O
A/vkIxoMnrXxyse0jDuATry/OLS6bWHtJnrqcXWNdA9FEIJpEnKQYToTeXoRo3aWguKtqIcXHFEM
hYfNkKabBog17vBNZaCnMhGOaWOCy9l+HVFR6pwShwTLesJMJFgH4fiaGztVD6tJ/G1tddDw8k/A
I+oE9U8XoRAZ2FzeSzy4Y/MWi5OHfBBlwnrYFBp1P4PmMc7OnodO1Iu3PV33sI8v6eDvs3YtCQ1K
f2pv3ZFQMiXONqemoFOzKHDKZZyrWyivqmmX7IvL2X/ptrg7mDmHRbYkTDjrDmmQrqs50CdnXhff
uxFzLU2NyQw/cvmFrhZjq7kXImcaYhAeo6qVZR9D/73G/ao4DBOSutaNT/B4ZAMDbPjbgn6pqcDH
QUDkvCLqeGkKlkO0eso3rw0znyEvUfgyGGU7Q0uzYD1p51Gka4OXwRoyi6YRTE3OVitG/N2NPJtt
e4oSyJbktNdteU04OBOWG45IQd2tw9lzMZn+38TJPv59zZ+Q4JP5KpP6IpSxsUHqx5Rrukauy8gE
kFqOzFbbS5a1RSBGWmIn6kH7a9ErhfGh8UF9N4itmtTbdXgD9DC9O1mw1aDZ9HjDB/EZUMwZz0OO
ZIjOb4dBhT0YKOsCdzqJ6N8MXooOBQcqxNnvi0t2XjuITsRHnGlzqxCyk0v9eQdGAcXVOTbmDeXk
Ks9eRfLOE7QWxAGl3XTSq0087A1Kx3Am8hrldxoBdCjgY8K85fi2YP4TMO4rIc70eCyGHj+EFxyV
8zGfqXPwADJuFjqhPx6FHMLZpniOGVIyH4Hbj7soR1BgZOludPNDM1hoAcEthWyk6Q5z1FZ21SZH
/61TvrvjsPbEU6v9zoGTEaPdzvlTsOSVMc2j1toM2ImsZnzPO1KLTFKLsQL5PNNGv/FAr4f5sLZD
+oJ6vWN738qk3I5DBYVTbMoy5ciGdqus9rmpTihwYpbS9DuwtqpWHw5BxxiD62U5tLtQ+bdyMI41
sX1lzsY4y9XZPZMS2lLu/w3tcRcE96SIMDjoQOLM20nrUZVXtiArzGdI1r+IIvnuJTd4ZNQbOPPI
X0z/lKf+tnch49vFPfO4UfOSHKqpoMuY5/on5xgOkgFOLmg7HcuAkhcLpgQgcZZopvtLV3Ooy8Pw
4EKSXRS/UzL8Zj7GMkc5jzq0L4FP0Al3AAKhXT7FFq1JiKhqOMoCZxymn1sY46ZutxFGPDsEk+pC
YMsqjzn/DL71xO4/2TuP3diVNsu+yz9u/qALRnBQk/ReSinlzoTQkaEng948fa28qEKj0UCje94T
4TqdKzEzIz6z99o4aVbhyAIWWzjB8c+dKnCpRdN3xgICT+a9moOx4PsoPKoHqsddWKAMNyMGgWw4
yKnpwYDW/rBJ44TcXPAfbEAYVTj2b+io77bo17IhX7eeDjWpT3XIKanTpa4azo+7Yq07low5F7F6
dwcId9Q16tDOF6G9tRdhvEAovm2SL5GQGIsXVU4YNlT15qXfHSRNBwZlC9nFbogOQ5/psjUCKrfu
BEOg7Oii4TC7BrlFya83cBQ9jAyrYg037ZpNqCgLfURUDzVshPCpHzDwwJ7IucpJirDqRW9hJ1O5
+Aj839IvTzqDqIDmvjUvguTdfGLaE/HekFieivpozK9xZB8H/tGMGrvVeschzacAEJYCk0MwjyQ9
eoB1l/MLMD4cbb2tEkS75TO4wF1pjK+S+jAg24DI94m5hUTZgxftHDnkLr9WwHR68saycpsMw6KZ
BvYk5iE0/1SJt3ZB6bLoscmGGJnVBda0Kdtpl/Ey5ooFQg++pcpuHucGkfKLWHxCQ36Oyv3scrpa
gbei9gbwSoD0DCVWPmflDgDTnKI0VNB9bUjA6KfE5K577NWkfdxiN8FB6JHL5F09Pv5seerNINGy
MbPXJrYbV78PmKWD8IuP6cEo4B7OyOEHk0x0/RY57dWHLApqbc8QQ+yrXD/YJlrcxE5/0oFdsxqf
cnCM4cBlEucaUgBVjJiYLyW4/wwDc1vXyPTagafZxB7ylHLmuEyE6x68zHjvtfuhZJSjOzMeqwkJ
igdEImB7djdj6yp7UeQ/kJO7mL9ayHk5mfdpttAo7XBYb9wW3wi6xqiVLDBenY5SlNoaZRWqAFyK
MGnTL38EoYP18v7sODqXk3MVbrkMBxu+1neRsv4jM4oMhLlKNnMa7ck2cHnzptxepENiEgs/25Zo
aMZHIRAYVnEsBdPx0PbI2pSL4EQSozadhXtKmL7ZxdEv1cWrHklv3RsTdAlQXvFcMiEFfyVhu7SU
Lul+HHB6mx0JtnpdYm2hXV82ePDLxF4BTcRLDjNtomdjIjYGLxAMN/cZZ5rALKLFtfG7I9onfYIo
tN7czDF5LWeFjcfmz+V0zoBMmR40ZxNB9r34RWeIDIeMhSboWImMT6GwmKr9hvB+guDQU22UXGot
h0Vf/GafM5/NmF9wTm5jEO7g9W3ZXGEKzld1oS6NDs6hv0oBS3Ga70gz3cEMgOkkjk0IMRNVekGR
ks8HOTjHzH6NvXiXyrvQZZkFf3OUgZAVdlYpXkyTtyrGZrv8TbIU4nZ2Ia2LbcCTpT6ZsREdjFHL
+arRwdr+Z2Ed0fpvMZBm1P2beZM6N2WKxyS3Fl2yN+OUfhMBxqumBhPilOL+jut2HYj3njC42ePG
Rr84tzxVJqwd83sfMGKOx8kYwbzdespmM2lQOGPcMJ7JpWCJTR+s7Y01pcseWmVGlLeZvc1VyqWs
VhZysnD8MJi1sj3HAUdvFgI8lls38DcERi+JS6dbYkEGxkmb+bZW59z0//YzpQuQ7KmY1ylGUcor
G9RkynLDgnJx31mcuwKQYs19/u0Ib2Mgi3QalJf1VsYxe9VhM0M7Y7d8rkmoVK2zSMuneOiOmbdG
DHyYhb+4i3Gnud3ywVh686ekhCdUB8VNvvUosGSRM5kdqSRxFrd0PU1z8nwKQ46d6aSKJxEbuxRZ
s6eB9/iPGBtWle1cLEFRbWQXP/I/OhNRX5ByJasFcqHFZOiFN9oXG8J2ymvYoUvGaLjBV2G7v3U2
n6ccbmVab++h47FbUmwhte9g7AxdCZ2MSHfbrx9QShbQToL7ouOvSOJrZugtLk10eIZYBcIlCs0g
TznOFZxNKDWRgbKhf5OCswBANNtGjoxkrpaDhoQoQwTKiW+vGLI/TEzcTbP6yuULZn9j1yowVlZ+
TcPgqIyK+tB8CbKJrYbYwhhZj11+QN6LJX5BYbppZHdN/PaxpuD0E7WZk3Rr1Kz9xmxeNuXD6J1a
OI2zajeaw89VzTaM6e+YQleJsas8YvFyeZ24fWrct21K/Q2W7j5dnr6ado8eeHLorpo7Bx4sksvp
XFpfSnTcUrD2UYD2hd6HPKGFP34MnK02LqiSHsEXR4sV8zx/OZlCWAyBG8Rd4HyOvDdMnpsuji1t
fYhAHmPdonaci2nkb5wJi3raE5z0gydiO7jVSmD0rNikWDix575b6iY/wuvhg0IYpk7Xrc2U3p6x
lkWXYAJiUiaLfsZJWrybbUbPgywB8X3vJniJBE6n6Tbnah9BAXeDjNH1LVMdu0q4OcOH7/5M2fdk
JttgSneNENcGbttoIgTsmlVhL3toLaCHlnKoHiXToLAgm6hUZ/YSn2gtWKZAf+yndj08ZaZ8ACxg
k0uFuRfK10D3WltPJNKi+m/FLtUJlksTpfNA7A2z9XmJ0hBr8W9RynCVtYA3C9PDJmV17MYs83hm
e5r89u06NMz9zateEvltYlkuB8rO2uapGB6ruZLGNcLttQdshwiaFVTppKdIVT+O++MkYBDc9CRp
tUcsQaUzwSoM6B7o+z3SCP1UPnoTxGBq9DwZ/sSl8cpykZsh5GR3sLZS2QEc8qxtN+yJbz+M96Vy
hY9w2Ov+QoXBJF9TFE9bozMPmFYXsdf/RmFGve3uO/tQ1qQhgJkwGYYi74kr97ly0G25zzP53Jb3
naQCPflOgE42VLBiMLNW/Yfn3ulmCbfuNcOR5/E5GF0uefb0IRCOxeSVl64o+DkwAHnmLbA1tgdK
2gyP2lTh8woOZm8jACwPbTJ/064vxrnADOTf0JpCFiTUduV1J6N601z7gfHrFQ2013fbiDa02P/c
lCA73wyS3mOXhhOVuSgcbmAqCPEXJxZ80GkjB3wHCRWjpEo0AZE086Zzf8f+7BkSYeqAe9+xttT2
aDPvA1laNDm/B3TPPWW+BSqmaPCE4BEpmyc7Y29hY6nH1ub1j61G21pG46efVi+h0cNgifl/KUO+
1MT3OknzWafDTwWezsFWbc4ZtvWjU6ilICmK0HNjy3hwZQfhkqSljQkCjqux4rMSNIwyjBxgc34Y
iB0gyRW3ItgUml4t6rdC+2d30ke+/WjigxtoGU17Z4/+zvNRzLQnOTGibs9jLtBn2BS0MaDrcjnO
8RWBaS4AtFEDR+1buobRQzldSUJFc1ZGA9vzpdt8V3Vz6etbDnFF0NPmLuWynJfp6D7nAzKOO74g
ONrA8OAHVTjc7X453UVIvo52doiAWlnpSwOAJMzFY1TnR5v0SvwEUF3FXxxLRyPzV1BybmSIfWsm
PoZdPhfIQVw0OM0Zb343kH7L9MyP5MaC6Ej1ZRf7qDHXfS+3ft4AiQEeak9HF5uSzd1ICgUvGgWs
59DLasKhrm762uBSAte8sqvXMkLyUVS3sUQCOH7l4k9jlxedffA4jq23nYpX4b6kMBrLxGXw8Jnj
KZ6wG3SJB4kX2r9pru2oP4cQXUC47emSg6F7HlLOCRQAq0EB+qo8GL0kPMz+RQWSk/NP4l1zXIKq
htEntsl895u2W2lVPyIHuJodpmDcDbZYeI2/aWqF/isG8MfP7D81NbtzOAdOvzXATplZuGopTlLc
nKG3ziSdVYzRCSNy+jrTc0Tijw86AwTLNSAEo0l+kMdQXcxY6YoNVLR9oKJnX5vf8RDvvbar951f
j+vCEvUq9bAD5xhqG7ltwI2oLn2NsvEwaftMjY4gE79pFrKBluBTFo72Dk3B3TvYcCyyDGtT4PCo
rAZIT5Eq+4Bpii7NOSfKuFShukUzWwgacT59KEdroI8dqnHc8R3DPATKHSzAfeL5bxYooAuSA7aV
xXsu41ew3APnS/HopptxiiEMwKIZIly2dXHg0pyuzcgBr5L4TbaWS6pvQjkK1C7PJOhTIjwcm6oZ
f4C1bvkfKDALlJMVY6GMssR6NNC7OejP42k/RM0BE9qiqOPtPZCI716bdQkLhrtmDPste6ttqBBa
3nV+ZnggjXRpFNaqkQ4NqHxj2tpgpCfxbdiMHUESzPRk8j7Zxt69U2uMImNcUc9vOjeWI/bp4z9f
mKZC90rME5lp1/iOw3Dtk6gxzoUOlhiPvTfFaCizjRXgugsQsPbRpnK+AAYr1jS44WvQxBHKUce0
H3xP3zxOlfqgJWk/JZm3Xg28UuONpg9ZIvL9TXo++elR58V7HRtfYF7WOqT2YYJrMxINDVYYJCpy
eyfjyziqN4WpdGn3lIATsSXhHVJPgpBqm12nxMZc32kHY0GYXkdFysUKir4ZD3V3N3skx8jjCNIj
1JnhxIM/TWm1juP3go3bnUcSldXSiWzw85DKGD6jCVtWZneP3Fn04B/qbjNmkQlhVtD8ZJjdsXJh
xoTwV4PB3RuqE1iGV66mWXbSNNxNY3QUEM7Ro/VXqzLAmMDV0mhVl0YUBCcZlDiFW/8UYFUij2B4
aI163gVWS8AvnhyoY7fp/ikeUWsw7iffVpwzV9U3oOyMknDkmxYpAG3qUwSH837oDWbUI6QW5QV8
MrLB2xm5A4IWx5ydIw+YGBjOkh8gjsxoE55GEYxrKAbjFphejuLkaQ6hV6Xyy7FYjo1smC7pvq0C
96CC4jTBNbGi6TQSrl5VwQPmlI+xqQnYIhbJqSS9e+0e//li4nHbGxVNn5m1T2Zs+kdvzl/c9CXU
Mns25b4qZ70Sobg6kZtsgeEovCDO0KPRUP1vi0kXe1a3zy1ooQ3KxrPCzq6HbiByiden8pkYeSLj
ovT7+jA3vr1pY1YVE4uNvkoPQ49oq1HF2jLn4JCWwBHlHaYUts50SNsOVNTAaW9HIG4CbgHJs1i6
Lo8w5d0+Sv0iIlntoYyeUrg6J9ux+fRKd2tAxNjyo712bYcuJxEEIeLzSTBJAyPGKZVDEukyulpQ
2EJRgEPZUOswrStcgcCFhxhdNSlEYNN6sBOgwve4WrKN7/wqOABkAN15LNpj6jiWn5LtZpLfqWTz
gNfMGR5E3qpDkBnxvg2SL9/nDdk1PIiyH/lzedsflXbfc9/FdXkfQmUUfO3gUl4RL8EQ8xx61Eop
1SYsoflxLo1yHzE8D9Qo13IwX7PS8fEa2wCTJKvpwuV93Uf2rpQRr5ztg8hlqyeHTO+9+6eUCEwP
kBEwUWhsuKyZOPv+FrLU2biTYIp5Pj46cxBdiLXeJvd1F2zsv97oO5ugcr57+5OXwn9NCV1iKf1P
1HSBSvYbx6r/jElwaHPK77zGzZa99459lrC/nFS/qt4AJBclH3FvEWLdeQ30C36gO4eRx8kPWsXk
vNWcsy5i7V2q2FyCZYq36ZmsVi9niOEn8jXOAbgZ7bGX7Lmg//Rbv8leu5LvC0zjjoSM4nWT1scx
KeedG1h3X9p32eTPVPr+knN5XIQyeAz96NOwWEn6I2oXZTCYwyW4rlykoa4ToZ9lceZH9qOfzwPE
asQBYxm99E4HpLQTZzYtwWPr25z7CTRwp6MAiGYWbmFI7nUjC2J7G73x/Qovtur+NICltNBsqWWo
d61tvDsSm3gpKCkx8JzGpMPdmm7srqd0byI+dbP3nCrxmEU6WQ7FjOcJnVJSYEyTIct3wNABzBwA
TqJD4muYsGbzaSJ5YsYSMFb7TM8rcv3u5jnn12VFTiU6PCJALze60ZydJflnA+OIf744EZnw3Vgx
w3UfB2t0j+191tnFxZcRNr8jXjYHpiyrqTgKDnVdUZbu6R2inRONtO44jbi3mU4A2fEgk3J6jfmq
KZ3rYDCrCoAH8adD3QBR0yVqreCbLJu8eEyUapZxIssTCQm5RR4CxyFtbDctc6MNl0kZGnsjhVnW
gmYKvMJYm0O9hlmxSJFOH53cOJRjFewMr/xpZmR6Ln7NJ9UZzB8r4zCTxkWrHxgb00MAGqXtq1MH
xMAVJFJBb5qrrjoa7FpThefTENiSvZZxLTFq80RKVEHSK0EHebhVSUih0mVLH7c6vxXMVWN+KUX/
AHvB5z6p7EVumMe+PmZGWmAPTsM1Vv81Ey+o3l21S+ryAwzMsApU+JfNEjUHplKE4evwDr5FJ/KZ
a3KxAlU9BpGVr80OMBjrJL0MRUm5RCNtO8zQwaYi2mRH5SDSAZaW+hvuEDT0TUNsC4DXJO940FqV
67q5A+0yka+cMH43WkRmqVHv61pBb6fbTm1V7jpusjzoggdoenToUPDTVj6HQ/MUujmjOT3sQ+Tr
s0RR75G9vg4Hz9v4JTg1yGCgw+qEbnHE1FizSt9Je8Nzji8wm/ZmNFXHOG7E2vvHa9s61s1zgnUd
DPbeDclgMVz5bBjFD9k2mC+lQM4InWmNuMDmuUgfQoZRPNsx1HJBA7PEvMGCy+68XVXaW78QcEgq
f88TNLZTkKOd8ftLpJoXCLftrsA/PNBQODsCG/LdyGmLXCcXBzl7iCeLCBl/If1rAqC0EszQGTlY
txpVFH1g+lDZgIeMZhbvhdgkIOg/bJ+0itxBqdPr8ivog/BjTvI/Rvkt+zI6T3M13dA0gwDseAXT
WLy2fS1vDiFha3JvEdbc/1ZPPsbhCdCY4cbPce5wwhDhh5qz0bveEgj0R9ZzuonIPWCCV09abRLT
K25xFWwpilmhEYlxwEnKr46bd2GZVfWoR10uUwG7OHSs6pEKeRVL7tnSduNzNMbJWeRI1AMjgqZN
TAqzFwYavhFZh3++yPtfxZjM9iq6CFHKg1kXzIgt8D5TEDkbKzf/5nYZAcAt7kktrAAmhT1uHpMl
cWgHLpX4USY22AkrPIQ5JwGhfzHxgpY4JlHYg95dwT8cZHGeVVidrfuXvCER10nMeBck3LaYGoyL
18TtbYiCTeT6021wkdcI79Mx8GCR6cJiOzDkOtZOuYaoKlallTKehwp9QJEA82gSpEEKfKpFWT2C
TpEXwdqENMEgs+2DrhkLgDQZ4Sxk6dWK7G3VFt+GX9XnNCVuEK7/s7zTZzwjOcVtEiGZyXBh9/3F
pbvbOlX6MTNeCyYb05PVINcyce3NevzNdaRXYWZzT8dF8TqHkC/ScMAWw5pgH+K1X+fYDfqZSZ/E
qIp5ob4VAGAHBwR9WwjQK1wjr8JL8CYkLbR2DMummZdPmIsJSmqZDimvQNHeF08sZYESw+mqXRO0
vBjlTXEvbZxO9OsCnfyGOjrbl7G30rUNUDIhvxTFFiGYce3sPKawm1JDknM8zzqQlPA7u0l0BIEU
m27xgL0OO30/n+Nxgmbpu9WBcu2aDwOGoYbbB14Qq7ayjy7q/sXrHYKwIDFHrKWa2kDsrSvjwbp/
SdGRL1PLfUloDZYjJdRjE5njo514zJ7YJLmOPzz+88+VhOige8TzxdRhFWhSuaiFZOZl4lbGJ+8r
WnyBmN9tj7wW49Xz+vEqVDgcbcN9nZvEXxOdg4hc++3ZLcburC0bTVSeY6vy8KD4xrSzPck0RJf+
yUw7oK/ULmtbicYhEQK2cU+hvaln4Vx8DwgBFYK98QqTvX072a81me3Mx/JdoRP56EzGj2Rhyq2V
2Q9iJLymr6GbOn35Z2IEXXXAEJCrn6LRb09WVdAPMPVkyZYjgiYAYu2ZTXexYF2u+yx8Y8PQbAZ7
MiCRpgwKGhI7KWWHAXgdkxc29+gDqoDwLi0NXE9NEt66WiAimmA2Ur2eTViqWH/woWcw9VeAbBep
aux7tElw8DodIL5z3lsoIQ+lYs4V5qlHhVQMJ8BlzQJRfh6tEEDKJW+Z+VI53a5zXYBgTTI8NDq2
l+je4geHkIhUS/D7cz5/RnO55uAO3ubQRI+Tojnk8/s3jFrKtKF8SANveJV3ugs30C5xfDgLuZCP
k9/KRz9gUB0mwLiqBGuQi1LvFkJxebYz7FFIsQPLnY/C99WtSNwdoeio3rBfNC1VGQKxpdf09L5d
RjFRujhEzDGk6VaVQovWp5so8Wxmwm0FJH2o9kbQo2mKLJZDDIAOzlDr9/relPmsu0eElHMeT48y
ZYrBHzlsRzU55zweya1twgPIK2tbO/WfKHCcM5bobp3KmgG3n+QvQSzrKyX5LYwNjYdsNjfE3KVL
q6iz7YiGbBFgB9xNQfAQk+YTAr5ZjFURrz0nQdZfjM+pHVxDVSdb0RGSE7up+x4Df00KZvCTwCbu
6oxRjx3ULET7byx38j30h3MTeA/KG8UiAkuAMiBOd+04QWokDGyTVQmNI5bxeTqr3l2lo4mWvVU/
deY+5cTVAUS+p7B7PZTYhA3pKB4Hf37LNa2rF0q9HnpE5I6Rg0Ic2du0KCjAOJec0sP0bo5D/MI3
gvUCsAth5cG15JsdlJ+gpj7ibnrlARHIHgYm43jnNCmEIWHJaqzEAFuY2n/xgJ1F/uD+mcD5cOVw
aYJY4r/KO//qmXI941JbwVEyyDXR/P6W3tsoz6lHok2vQHuKvv+wYVTdkfagNTJxi2RPUkM+EJRr
eeeEn9FIZr0A4iq2mRGyeLVOKgUbPFaklATNHZyaMrzIOQ0ItiQIY6D90IU7Q9M10bXZZn4UIsu2
BJRwm0URvULnDpvGKfOT2/vtVlPPuqzQANmzXxGg71Jw2Dp18tWY6gFFPBEnOc5uBY1QE31FGtmb
77fiGoWfSGlfGzkFO92pEyEG/bPfkR4dcXPWoYm6xQShNhxrXFOHJEWj00FBexxtsABlvnMHhAey
lWckSMNimst2rwG3c9DEzhqoQeozRHSox9HikWPDqDz0mRKm7UnlnBUqeJO0p0tTps5msu3wCGYH
zYnJhDvve+eUaprHHl8SFRp4fGJpQJlW1dEpk3mlAUSZRbBXSMzOiIafoqohnWumWSfUaVgnEQaG
ULl3KYhTc7CwMlDRra6D8jwiF2B/lJOMZQ4oyqLORPOChlMTurEQOAlWkxU/4HxKHjp1aSteAJfR
MHggEVCQa580Gvwc0L+hgDGuEe500bNSsH/lkT3FPQraOcXW51Q6xSXVxmdneg12Pgmse5A1/oNJ
bbIo/jtmrXnICZrPgP7AnUXWWZwkkcD0dzhYJzPU29Is8r0f9vjuAaDhr0oxNq+sal+O+nP2UIGq
8U95l82klfVjJ7ZAd8QMM0nQQLZxa/MfPphppo9GwBZBOVkOXbMvT7K68/uTFhhcNtYHQlFOZu8/
5KX50xKgtA4mFvktA8sRF3zmouUToPOYgzWY1WJWTBGzD49BzqJ1O6ZFkXpJFOdgAHWx7BmJpG1b
sP4dcZfFFg/NmoxnRk8Lkgwk1GMIlTMcNzQHaXNkftaiA2aaOxgW4c2krbdMRlwZs1mbLWjqRZfs
moJ6lJ4dUsFcse3xAJ/DHsetm+yM0fE2lde81OP0W3XdePKBZ5yM+xffNjZak8pYhTOtCOX9RgOl
WUeuQ3ig5e3iLK5Wuefceqc8US7XW3einxlyzfXZVfZltuwZosi76xNk4QbJZjTTJ3YGI1KZaXqo
h5Y5QdK427Lxie4lv2VZMqRL4DOGlj4GYLN24FpC3nhNvdLu9OuC6rnOolJXoxwwGg0jeh1jvHRN
HO4HSbINOy7Me5kJgarz9nk6EKKmYQIx3Dw4NwKBzZPIunXpdh92fzeEKWuR6B8O8mJTKXLscjF+
JorVeqKdb+GR9TGyjFLd/DCrfdK+R+AP2FbgW4obChICC9fZ1CLL7GMYTKafUN2RipDSHo8msgpZ
+EzEucIr3Vw4znFKFeN+YocO1zmHpvalMjJRtAWv2bKAJeVAuk27ahjr02/rABqF+2YKRBN2zyYN
SqjdYjdwGeEBdqAYqi45qZ6wCUZ61hpBlMGYoxYw54rBSPaJY0HESe4q/JpUnBwD6ViiN4wTjkCj
yo+DC/mzcq107RYJvsGJBsfKKga7TRavK7t0kQokF86uYRXnrLsD4+SryjpYufdsF8C+Wt3y2mZq
4w8R3gxH56cqb55ZfwbryU0Mgqxo/5y4PLUquGnPJO+14BdRaLA86kgjgsxI0E/y2H517oZ5uo27
broytF0qKUnvJkh2X3nlq2KktB1sFJpOhVca8TdP435JU7gXM0rKMoj5bEEdPBV2/tK37hPM/PbB
HfqjM4Znzv4/djP/jc053oOf8MYsORHCc995MMxN7zvutDSAYlIsegH2UIXtvPjmmDXWBJuBtuk9
vaOpP4F8pd6mYEH2zNLNdmbGSSs8Azj57R5BIopotDjJEbE2pjDmSw1BSph40341xR7kxuK7Rt43
+zXIpDuKi8RHmrlBLtpu22mv34ssfMqGmsvLypn/A8Jc+1SKAa3OwppKNvhxuQ3nE2RPSED9R9FZ
dMZJ3p798IdwKMaLd3/ZPabMn0HRDBkmhJgBCKReWP40mRMvGbp+yQph8kUFZe4a4Symko5e6u5u
0NV8XO/fxhFpNjiEsdqyH3OCn9jOxcobsPV5pGrVyUYPnr82oQ+uyPn7HkI4YdoGOAePzVwi7zXw
Ke/jBBpAG6NUsmac2rGRrIq2tNaDZNcYsXfChw/WsG8qskBj+5iQSDPjsQ3wMizd5FbFVbH0Zegv
HHrnVePx4o9g2FGqJHIzNP3NqvgBQ8jNWzHrP3WL4wElCjHY/vik2JmtBl2neFq6cpXM8DZwOmQM
RA6uaa1tz0WM4Ov63NTPAxEDK4ba0SbvxIPpedl6MNEGefSDy8hDf6HalyBAlUrxRWxgX24hwTFn
Grg21HfvSPyJboS7u/+C1k0od4Xwgk0HvXfsAwOdwwGaZ3wXlb5Veaf+OQRUkZh0APd+lmExAHyt
onJjHsoBTU08T7e4nCEDK0bKiC8G0pURPaXo4hsNR56jeEGwYMNqYVo71vwW9B6vMVMC+rcPI3L0
tg1/Gi+sT4ZhIXwmAhFTfL+34/5va3kgTOrE3E1PIAfnVeeR5BO1jHtVxnZR0ICH7J7k0JeHboB+
lzUlJWFk/jFt8n5V6UBbDq5VWwkKsbBjEMHL7fcB0UZJl18CwCwDdvGdEtWnaTfYigjEWdrdzCd/
Km+uwVnB2IAH1DfWBZRy6IovdAivwPTqD1DPZzeX4kcGxt53nv2kbB7HJpA3Bnd/YYW4pxDXwDhk
V2mELpzg/ECYCITzeEifo2p47HABrGQXeduxGeWOqRgsENThWWrfujGerq2gBipeVJ1ONy9g6+Cz
uwUBKJ4I4ipPBRENjFPKvwRDLSWEosQiKTrk1W/uG3TVDkgfaQWXsytYDPO55CVhbOfnmCGgk4Dh
GD1rZ9fZaxpodbQ8Q2xdXxI1UM/3jCYeyf+PZv+/iWa33P9jNDtjoc/u538Jc//nO/7LWen9WzlC
SDyQyhXSdPizhp+m/Y9/2ea/fVdJjzWakLbtCUyN/22t9P6Nb1L5Pse9CY75fxornX8r4OPKNC2c
WN496P3/JZidFIv/zVhpOZ4wBaUMKnLfkvz7r8+nuAib//iX9T+UZbV4ne9489SDFA7dvfn08pm+
NXKfbWmeAkgMIUN44PKfd5HlmDJwt4lOWHAHc4+I+pC7OyYZNxe+auzojW3MJ6P04czcJZvej5Il
q9+7w0UzxwMeAbxlaOWronPHx8Ctzha/ll9zofZlKS+oy/JouOQxnh84nO5IjlAirz2haY2JsnJw
2Qq48JUeu+LYcRLPdn0qnOIWDWoHCYiT3NWHXk+nUPYH/ClsnmWwqJwPpJFb2wMDzArzvRpbpPJX
g4VVGQef1dBc6ho8RQb1gNom0c2qxF8TyrhaOOqht9iqMpVO2dIDJ5YPdhdvQrStJb++GTzCV+lL
/6nV3SGfMM55OXQbVIFVeMEJsLjjrFVfvs4bjVESHi+qS3RM3B4Vjv2wTvawdVdDH6/LPlgZLo7B
ZiTLDnEKQ4R/4Cys+YrwMFnttWjTh57hTlOAeY+Hv05v3qKGwAI/3VevFqtgSrkhXQY5EUpBx9zP
Oam+ghWir2Bwgc5iYq2TaYNFnj1A1l4ismXDZNXlHkF1Kd5vRsBl2jxpG9O/JT7sqN2UCHjmnusg
ixGVQW3T1Mhphk/fpUwK3JvMPlLeNfrOPKdyoqBCeSS6VZkEi0Rxd5gubviMsAvma8LPrmnPOyDD
tIR27yzgvW5KAladQX6Xguj6PH5x+C1IN1yF2ADpXrrkLXDnk6dwBvWKuSN5xUg34rq7tZ5aU+wt
Zdf8Lek5FnSglxRBY+Mb5tqffZYx2X1deIAj8VjDYXHqZD2ZFIXzWyyCiyDlhG45tfwHWWvGg/W1
Z2orghYohTiYDGknfA/IlI+J81mLfFtlBAl2nwwt/8A1Iwuhx05jET/p0MfGaMMqlphIALdxKQ5R
8iQIOadxxjRvHE0nJGTdPJWEINBn4Fd0NzMJVnmDOnKWpMP4SXtuW/HMHGNBItWtx+FY1BWT4hED
TEyNXm3dMeYmJQGxAp6P4QbmPetHFkiIylqCjX0dHr3yL0OuZUFkeTBLzHxG8hA5L/5/knVmuZEj
25adypsAAZLG9tf7Vq7OFZJ+CEmhYGPsjD05+lqWKKAKeD+JxM2byJDkIs3OWXvtNrg7mFBoh2pX
5VA8J6hVWrD7MT2r+NAUCtKt8I4hRXEtecdUgkQwYMvy5itxuf367aPPaaKdf8zc++um/poVK0dC
MsCqjd4Lb+CgoEd4mY+fRTUYlWAaOhtMZ3aJJ4i4uU9cMdZUfx3DHnR+vldduhX+cBEtQtiWn6xJ
l44ztyer82+tOz1FSKQkCTi7Ya3SNu57VShk0DGyk/hgWx715OmnXb+1hL0aL6MlvntT9I8DxEzU
CnD6N9+8xWDpeZO2vzYWdtHGL73qF8Vwr2LB3mcWiXIQgewQ5MlzaNnM5AuKSQXtYf3y0WnM3ot/
E4+LGoeXAmaHRtV0uLqRd+88NQKnn5hfJqC4obVpJDWkc/83rTnMNPGBS/9P6bntuo0bro4mkVk7
fg1F85Wi6l8ZyntwqvpHZcfa986mQUGiBcJEAP5Aly8pm979WCj1TDsu7QIXySAoS8/QsdpF8gqK
Dxicn8OxzLd5EL90SKIVZrtIHm3ZXk2HUiTzxFzxTyvpSlftsz+ScS394dkZ6O+T1c6Zqu2S0xJX
ESKQ9YvM6vvc58+aSBdZvh/GcFM1+BvFxC8u6QfbWEHNHLDYOMXw5bB4Br0g/ypgN9Mn0fsbMcy4
xxkLal9hlVNzUK/+a25iNjQRVtjAdGG02XgeMWuroc014NeAkk6T681MmZ+CbTJYncUTsD8ZNBRA
vfou47/hYK5jaImWX4T5tRxfO5nuI4Tcht71V8sOSuSsrPJkQqZ7PJVsO3mim4d5iQoXQoJnucQE
lVgtkdjDbu7O4F7vZuCuy+xz4MnmMlRN4LRmwZU4oVZLcaPiHt/EtJwtoLZgfBhXLt1kftjZzDm9
dt9937igByNR1Zymzn5phgVhICfrdAm/a2/+J1k2tBUvhoWxwXpAS+hH2bxx+Cj7iV6kJx5SqR3L
atqW2/5qF9T9JBVmO5Z0Mz1oPNlC1i/A6z0bdjVb+4RspzXa6OGdZwEAHhfpQ4zrWi4B0itd0jw1
HyKo/hl1/hv7xXs2lr8RDP8oCWZ3Ur2Yc7sQYM8/raY+McCOBvEcpTnSY1gVpyH0WcE4dUn3haP5
O7QDa+PHw8FJmTCmfI/rID0uY8IAsfwQTEVt4tpml2y6zNiPBX/gMLmPvrXnPM83Wjw3gXmN6vZf
T6wwMAvyv6/Ii8m2sypYqYhrrsmezTSyKw1/x0rpAp25RsHMNXT+LqgX6lBiu8OOlkOcBtonkmzV
RDStVdmr9PTMq3wbiQBwyxpoyOExdKqy20LoCRRuWpmt8cWmI4RYw5t2XKJoP5byJbbI0S94szXv
GlPnUgXGZahi/jtohrigMx2KN1XdnFw/BhFvDv6EWdUZkq/CzLe1os2FEA+YPiEn+wsG8WI7wx+u
zQ8Gbc4raVRvRm6dzSA7z8SEnAKEgu4F4u07HqbuzhcCPNH6Fp5F0lK5jA7JVbgs9ztdX912vo+0
1jt4znSKRZxsao8Z+Bwyz1DuC6LSQ1BWp9KtXsMhvzWmOAx2gbmrIS5U+BfYlc3QMPpDVk8DEiBf
h6YqeNp4/vIbG8GpHJ5kdpxsnzAI4xPVnD0sR8iA6DPQHQWDwYBTmvmrfpD74wtyArIELkXANCRY
WfIbxO2RlfvGH+E0xucqit6YFFMyNTxYwOid4mOcORXAVWVfsaNyqwkvmV18GH1NBke8Ctl/Ug6q
G7zYKuvHZGKkd249a1IFBMw2nGc5R5ABZfOEwQdrICZMn41hu55ybH8hloRfL6j3aZCune7Xgoh3
nGs5f/kkxual4c2Vw5ZEBNrM5ca04ObUzQWC5MDGkK+mzN4mjFZ0SeDHXtBUU5N2V7O842NDNGaf
G27r/RDxKTf2IR+mQrFG5puxyFfl2Q99kd0dwnCLa58Nu3ui8BW5OtBHHuKWl6f0NMcvRrfvVXpw
vPBZwXca1LL38RxzQ3fXafXIOu2DEhfOL1G88zhK+U2B/DD5aGPGk0HyN+na9hhmNT3Pfrh2AmML
ZRoahcmDpvqudXWvwjfhlSzOeA27BbvGqN3DhG1xjH7yq0FrzN0X7ndBEe1acIM3GAlglH5lfYgR
2VOEzwqSFvyxeIvmJpsSA0n6dA9rdfc6b3oe6PBJqDlyRInvhFTHVrCxKS3OrougXUnXMSrQXgwJ
yLLSeOXX6kDIBsxk4SGnm4c8PLSyP9oTgVOINH9h3lNqoCcR5IxaEf1xomXtWP1mrixScUH8mrPq
aKCEzah67nOLD0GlexWxoogJvRMZuTJdUyRDGbL2xHj1FiKOhDJzLyraNmqi8a2MvmXsnqRFKC9t
jdOYD8t5mp11FgwEHqgnAxyIfPXS5y4kOhAumtQSbaS1L137OBGqFXUKeG4kPNAQcFk2Q222cyW7
nujROiR+cK8II1Hj5O8C2f+ib1izpELXd2XCz689gIMdnscofppJOQYsKjPxT/G6ifDyVWO4bRcG
KbXyj6jQqPYa7R93HmHbg6ZE6AXfpKa9lbRMrtr3MJFnKmP78pkp8okan+eUM6/dJK9+kF1cYm4J
hsHF/8HeS7z1bmAozEfWsFNrHKUNw8sLDbWnk/JLFEeMsYLpna7a3UKxUj2LU2EDH8kROl7ndDrm
/WJ4jwRuBa5Zxlnwf+FER6tkekbeQKK05lAKEGJ26tAVqAGaoTsZdUfOhOghBCCHcqzhKTEoFssF
JL3PFLOOgp0ObUWMnbuJqWz4bnXGbgh/GIJcqPZYlMf7KOjeJIFxYyKjl7ykDmUbssGDxsssodCu
LeI7HUGHhZz0HD1jAmDr1C/5k+0t0Ld9SopkeO8TogYVMb5AfsinOKmoM4jkU02P8SqzslcnXHSw
l/JRvoWvfkPteOx4u9Tms9zSUtSfVEMdo0lI9eRa30vpHqDKfVzs7jGb3+ylQnrY9QiQvWfqizjm
w3pwybWF+ueY+L+CQ8LzyO38ExE+nxYfr7vnsX3sQtxx8qWDicKywr5/aLfNRAALlqAT8hawrxmQ
geYZkBzuSz6urdntEjZj5LbJOHrxU14sx5bQB4Oio8kOh99B39/yLutYbkEp7hffenCaN3o/rPCX
2mnwSln9G4fsBGtxjvjALXYCUFZAnVzUcK3aTrcybu1ICyYSlOd/GjqmfI6zPXNdJJsbV/hf+tQx
kIecGem6VMaMwysssu9957558hkVJn38MhP7McxyTTfVobY4HOTDzh/cDUbDmaF5nSQvBPmxmqBW
kfNDLLrnKGheIr6CnsmrQx9zYJ99PlQLRwu3e+MSTSKTyoP0L+WN+8ivL7SSPCXoAD2XhHCcWwPZ
ZvfMwSBHDsIBzEp5HA+bhutnafR7/qn8m9JzT+ySki9JyfKL0Co8uuOfYjMhzEsxgmtKzvrRpi9h
bsfyr+92vBrGc6G82yTEZ1GHt3EqTn5XvhZo2JoFSaFbqQ+r9S9uUq6XGPsOe5PbLBjqecXIa5As
FD9CXPPkUnd0TF/cjO7cIdoHrnhk8OgQ5hA3kziv2VfRxl/+1gQxPeW/Mici9m+mn/AaxzYdrz3d
fq09PfeTk5+LofsGL+DHTZX3ih4UXgZ5ABlnbWjI3Xo92ayOznj+cjcsTrYdxRF6XJvUR7rHXhtv
2TjuQv9KQyp7Vn+G2vzw0myjOodyrJxrqiQZqeuKUi6wapeHy97ylkOVOy+eNR27x7kIl60ZdTdY
m7OVc6idpnU3dO8F0w6XtNdqrPmPCndjN+IDY9XBXoZppcx0AyX5rIqOo0RzzRMeQunUPVUlytqp
6s5RSHhJR+vpyAMpeew6OrFJuz/6WulncBhkWSTfx8R+pQePIw/m/b3DdgQg+OqW6HGgiE/MB5xN
0Eb3cHD29TQe4oSWeU5eTKtPy0TKwwtEfKZIdV6pgKa3wKMQHhj80iNPobBHJwhu9D4UU47/AOdy
A3lVZvnJDDH/0z7VVtm3PfovM2cNW8ptm4f4aLj4p3lxdXpWZD5BJzcoHs09YDtn6UU8+CjJh5QV
WBn+SkviK87rnSzkfvTFPa7+enn+IEKCvHCESRLxr9efFmUsNSAigbO9h4mzhUHj+Kid4X/BdDZ1
FbDOvjRUCrckmD3jOWw6rZV6y5aAzzHTsASdBfRPty6F9Z1JfFMwMDSUEHsH6W0SLV52fxDzNwAO
qDJs+kDDFhJW2Mde8IQwHesqTeML1K7mMNI1kJlPdsLymkKKzsF4mW7wtNfNvGFDTnPce8e2YaX9
qGkaXZj2pwVF7+MlC5Mdx/+tB7GOHr2OPmvzTyXJqMi0fJmkvSN1u6nCad1jXoY+orHTMtlP8rR2
d3geA5GwCI/JySJZtVdOf2+GUm7dAdrV5QKoUHF2LmRiTrCmVSz3aZvMbO/EJimldndam1Z1HOka
EW14a6I/BiccLuPGXSZjuEvr9pJH0T+WiUwsjB6iGY8e8zu5PAs7+QnM/jeoCbmpzAHF0YVyemNU
t+Xa8Mn1VJhc5vq/yprln2xiBn2CmptHnstYaB6LIN4YysC/hMSAJpSE6eoSiI0cMWr56rFPdYPr
/MX8dmvx5U18IjnN+nf26t85bluBibhITzKgNVHuhG/cOkrp+iG5Sjd4dbL8oQC2Q432N0u5/Aac
ati8k63JWGP35nCeXESUUeYynlTdoeZi01TJKVXclTqgucVl7d784Ud8NZg+5MOwSYNwN1PVwZku
IFZHdGCPZGMXVWTy2Hh1BNV7b9667hXuMeN19LgsV+hGjhFqMyecLdMfqY22SXNLy47HGrwrN0xA
xh5KybRemNaQ/eO54cRk/0a8ZeHE4ud5YmvXRTFzPq2BRrCSM9SAhST8RnFQkbFSK26FMZ3s3Pll
zwxtwdkXqJZclpTXiJmyPU8nGrAUWTqe66oY1hR07KpJ/KpghTyGVrP3QEb7JdPaBvvo85+UqCpG
BDXcPF667jiSy6Zag4NLu23j7iAf0oXPwzbxrop7WCdrkFnEtvDpS5Edq1Yc6NRaK/zRGFGMmrD7
fRgp30yLbZ+FHFfwLm/nltxhcwx9OmbJUQMzdutqTDjy19tSHtB6EpmNNt000utqr+shItCSrfq+
RY4dMVHiiZOw+YR975fkMBEbK+kTGR2DrEG/X5q1FaMrh8du9UmEwZWoX6yq3w/OVo3EWM39gFaX
PKhiIsEbbS9SAMIcdQYqDeIYIDx3LCd8IKmEM86x6a0tfNQtarimGPez+TiZTz3/WWK7Eox1YpjL
sX1juCY/uwnz2XeUAeyV4F9jcKuHcxTgWGx3c9pyxPju0uKYe4SBlhQNMZq1qbXvSd6i01JXTucL
KYd6wNAwEAWAc+I7sDVZHZeSLktIQBuVP61eyBwB38W/tmy3RvraZgGKHH/LFWNTkk3A8G9a/kuI
0MKgSq5vnkeEpZ6Pp4iHSZGEh1y+q/5IEIkrX7cDv3RS9EPfzvJgdHfVyyujLkiWR1gHGrnMdect
r7CfYGWUhULb0S/qOjyZ5cEeaFoz848yqE729Fk0s7e3YolpkLl3SXPm0DjXqmSms5SvU8PG0BeP
aBkfIiku0RhtosaY2MlKFu+msOno9B8sG+1MpdoPy0upBqKqaep5HNWz/HF8XvlxXUHxLHzYy/gV
Dm+tGHU1HMaI/j2MklrSuI/rUzszoDBYANXwt9QLvs1R/zUkpCWKOQQX8PJTgTOK4SaXvaj4Gak2
4jvM4ZugKxwcVt+CxagKZ+/CNR1LS7RyvG7XBRM4OykHtkbLbG2yWjtil+eyithcR852+ilInYSI
nZfsE8YMz0yxq3l8xF2H5azdTcOH0VGDhpAtkHt35qTHqkT4B9H9qRJvt9QnXCzsgAevWFkpk4IA
o8uaFToP8qvXPQefqfvOMeKYcBMaWoL2aa2xBnqOmASYGKiXpdrYTJay/MmMi31oqY3On2pHdU1f
XN1tcEhQg+DThTcfIXOZaha3MoYXs3O0GNuR/RTd3LEMSIxmUYZdTU8S/WReFQJmqzHUlZBEd8kG
A8+dId4Cr8W9PnLJaCz0PTqh7pNm0TpTjuzjdojZX1kaH2v4iFt6qyv0fpfYKVdHvfPN9fZXsAb2
9T4Y579JfpslQKO3xZyv8OMp09pEikRWqLfKnd4ve3rTPOudc5BRolPS/8wuumIpHejtdMuaOtL7
av+/zbXeYVf3Xm+0B73bBvh9HVl2QxDiM9f770Bvwqneyzcpy/FZb8mF3pcXLM4DvUEHGs2fEkFg
gN062q/v+b9tu967R+IlYA3vFr77W7OYp6Cq+fBZ1Ses7ANnk+gNPgxVzHeMrT6VE69C7/kbvfG3
9O4f3uRr0jSAARZAEyB8gCYFiFvt+VyiSGg0R2BET2RZeCxqwoDE5WehmYNB0weB5hASgAQPMCHU
hEKqWQXK7se10PzC8jxrmqHXXIMAcHABHThJ6xwyZGbnQUH0gDIsQPcueEQEJsE0Qms47T99u2w5
61MioJkKCCc2czQalOAWqeYuOk1gEHch89KOr/D9OIGOIemyXYpGUbMbPhBHqGkOBdvVaL6jAPQA
kzxZmvxINAMCqyyvUnMhShMiy/Dj2CFJnZbO8KX7GwW4M80Ms2NZ7uOOFBZNMWonk3uq+RNfkyhQ
ZvR2aDrFHsWtb8CYxpkcU9e8JJpkEZppQSIMaSnTUxbFyB7Dv6aoOYjVBSSMbNKN6Q3PhVO6jCnh
ZTzAmUQTNLZmaSagGuwT/m7WnE2niRtHszeRpnCAGvkYZq+G5nNgstC/Ig7xHOtMsfuV78/M44Qy
vqqfONZq0sfWzM+o6Z9Qc0AZP+6uOLaaD6JaB4RWM0OTpod6MCIqMaaN0mRRBmI0adbIH3dMHd0N
uZzfSNNIluaShHstuM62mldqNbnkgzClmmXqgqdFs00BkFP0H+2kuSe2UuE60yzUpPGmmsHlrgSU
QstkMpZn2REBB2mWqtJUFd6MWVNWyXJJga5sTV8V3jSs6oYHSTYjLdOMVqFpLQ9sy07m4ViX+9rE
ZC402WVrxmsG9lIa+gL+SvVhqTH6TcvneLtwbDY0KVZ32bnU7JjTtWrVOxxVePRyE/yKCxPUUxNn
tWbPTCC0yZtrUl84tFLfjzgf/BgLF+SCPnSCEuaMOS0gNseXRzLeFGg+lAyYonC4nZv0yFz8O1TF
Z+NFSCO7c9GK9pYp+7np9cwU2V2VGAFYLFqhyuu2RcjQigankHO8va5mOhdkCOo7jwWRi2Y64p+d
9kDM68Qdn6xAWDQD7NxPF6PHYzOg5EvlQjVOuSFKoclTSMAeJHDRbCCKFYrgeFb4mhukeufF1yRh
pJnCWdOFPZih0LxhzcaafKHFbOuCP6RfOwUf+GFKHtIhFLQ5UVbMWFJtR/52Rcg/PKTxiOSJuRJq
sqQ4q5pK0XFECNI6OwhnKtY0ISk1K1lparLV/GSMCa1lOEawhbdnv8AHiAU5iuYubU1giu7F5+sQ
mswEGGEr/GfSxOYAumlphtPUNKevuU79EAg16WlGP/l/5CcIqKdZ0BQo1IPiHCZzY6Qw8x1Z9Y2R
kcPxabweNFPqa7q00Jyp0MSpanJU8wDrIQoHJvt/SvNY8629WSHqlLC7S+BVqSlWuzG/VDaygInS
aoe4RoYManoa8yh1+PBAYZm3mRfnddaEbAAqa3PLPgb44hKnDaALF2c7GgYge+sZgI/jg8vDe01M
CEmBxnHjefGfumj4RxM37SVhE69sZXPhAOEdNctblwep2d5aU76+5n1bTf4umgGO/qOBwYIzzQe7
gMKdfDc1N9xrgnjSLDGzU5evvce0D2hceuJVgeiRa3EP3bLAMtKGuw0yGg+8kdpxyniig4tSrNE8
c63/4nlyov95+Fd77Z3yQG83mEZ6KELb2s0TaCCfi2eZzA9BiWA1sorsUJoT2KomqSmHzlcNlkDN
WOeati40d40FuT2bmsX2NJUtNZ8tAbVrTWyHmt0mkSK2rUkzRq3JbgPEm4tdvS6BvntNf/uaA681
Ec4VZtsHPNPCnmlykvYsV2z/YbbYX0YukVfHhW4Ypl/C5bckqC/ZVLHIako49IYMbKSK6hJMCfwK
7Re0EQTVeSxuvSbZcc1llF+w/BGac88B3is7nYEjPgcwknNlFF9Tegy6xdswAmOfOTxFoPO1ZuhJ
6Nb7RHP1gSbsewpdNXHPDW5fguDP/7H4QPmOpvPp4Wi2vSb2BxN2PwfiXzTNn1lfnqb7JZg/H5Zz
qOxg6xEA8HQSIIP5JAxYEoMrYFI8rkVOh/HJrSNJZ8hDz2DoNrvxzdMpA/Vf3kAnDyydQSg65W9p
soD5pg9kRXVydQ2TV6mzC5FOMSQ6zyB1smHQGQep0w5ch7EGEYAIdRLCIhKhiEZkYci7SlT6Ibis
x7lg8h0k/Csj+zHqowRBcEZcQcbDJXXQ18sMJMbsBoa40x/yMTwmqH+BGdsONTaoWmWok0v+x4Xn
/Ly26sDe5m6KN6KLyX1wnEfBkflXpw53YxfDCNsvg06LSJ0b4fnYnLryPBvEpoYCvF9POCY8l/MQ
9C+5oFwnIFrt1t2bNX0mTeo+meOfMEFYGLQNEVK0vEXuHq0wGfd5Ohdcncm52AReDJ184ZS5VkRh
XJ2J4evmSduTkwn6EAey0WWb3OUH0FkNmHGIOC80F8IkwwQTZXh8FLp8myi0rHRys9DV6Zx2wdqR
t5cEwIt+OCAtP+BazhL2PgfONVv4Lcq17xhVxCu6FY3K5svJiruPhvbtdTxwdingOpiT10dnqJgl
5vjKc3LU6Iq3kDPhE+VdSp/AyJdWZNGtKXU+FdwX+cngTpLvgQe95O2G57carYto4EuGWjGjzwi3
9fOHReRJWP6fSmegyma+9UwcJN6Ze5eO7y7RfZQvrKFFzfc6o51oM+lcla8TVqXOWk2ErmrCV6VO
YSEQ2Cg34fXelhkgu42wzOUhS1tpgF0TcI2tkbdJKqobUz/ZUMsh9SAfqBekmp6yuCfZR8G8t84Z
6XaZX7NeVsTvU3BeLk2bykEAM2TW+8DI/uhGFv9O9DOVWDZzTFOy/5Mn1j98odbcU45c5diEvOJ5
mWXKNIWh0jQP3Bd45bNRxzPtHe3ep20lx9HBy/3KtCCW/jtDbkChAXlQJKrqOpLoK4hskgxP8IJV
C+7ZfNdzn2HcZj2jXgQDSPlT11BieDZ5pyZGuGxmttIwSKV35rCfnKX54iV1/eA57XxN1HlW3K+C
2CZaPVX2UzLzFx4L3PnkV1i26qzMwL4TtHsIrYinMPIAQCc7uo0Wo9wGOfAXjiN+0RMD9/ugOxSU
jA78Gf19VeLiEq4gZT7XEXhMYVPlYEebPGZxFOZ+csFh/3//7v/9b1yQpvMEgMI37EJJz4UfZHsQ
M1EuHopcx6Sv5vNk8a4w8XczjOODTwvtbhDjvPXSyTpakDhGC19lDubVax1a49PGwhq8KabJ2faO
1VwQjHyVzUKPFzmHI4SMyRbh2plZ9myyiG4R7RnkIDkIozgWisLJ1kt13TD8mUv9DLCC4Ch7DyfB
j4LzddESZ0MdR5Jr4y42WheJMCIa6G+wKuu+ZLNicu1/6jv+3klBID2a2/dxG/MHW9Yz8ahrETSc
tfthvpJWpcpNLKdaTdapIwHuJN10Mi1FJCh4asQUPvRjqZCqc3FwwrQ+Wd60De2sf6q9geKdkr2n
yVYbpxOJEBuLShQt04V6kpsuuzIC6zpIYVyHjhovl6MFG7F9UzrNUzOo41CwHV+q0tjUVuDtYwyo
zDSCBSDOcYJ4VxfDcWm6jWdXwBqMXlc15MoqbtOe3RzuGxWgaiiEizkNIeQpcxrstJa9CVy+WLQi
w0rg+aRpIQq2hj3jxopktzMkQUnh+g4qTtqcgvxTGpyoKWf1DvZMs+R4WdLIOU8F5Ut951/qzjxM
VZQRTjwKF9KdkdmX3f+1w9xgbmuOzGEUR+0kepIL1Vwc7Wk7H7UfJxld1uL1m2GaMaAkSG4VRNZe
cohYDYNSTxGzCY6bbwQrx2OTNG+ToIuwpS6a8OykGL30n0HLaSBOCGS2B1O1/luRm+W1N/ktDnuG
02WcPpfTkypjVN8ZHdI29pea9RP7BPfZQS22qRDHU3a47hl7FUzU6F/H14oWlxNmtlxdcl9eATnZ
594TRZaUyudgCMaQU3AQ1e/LmP6Sft9UFvdiG8UDSWHulY34ET7PWjWmfyzhkDcwvo3WexuZ+RE8
ktdZGj+hIR6XsJaHBGieg7n74nDeMYNx6yKOYLvFNo2pzDpUo8U60/inuk7HuCnSk21DMSZ2jYgP
eUcacVDArfaMl9DzxNbgkbs2Nmaa9yc2nWrtOwXp2YS3a3wIqyndhQvoaxLHX7Gjdk5IHb3TFDhL
pY8q1/Rew7y+mCFC9wwcmcgID8zW4CRcdwDFgCjpMuLIe6+LZr2AXA2tOHLqzmLRAPqXztZheE/W
ji1nWhsE2dovd7Dp8mrDTVECIJZQmassGgkBNnq9w22ljGoa5/gxNI6/EIBjA6+caTegpRSlRTBD
+E9ZMj1DaY9rE6i7Bm2Ym9sEkyv0D8Zb1nQGrEbbZ83Fu1eVkc5Qv0W5eWuYc7dZ/zg7CTPdpUog
4op37sg/raDqwp7GP3GLpr9eqr9JNvpsLrl6JOXNSnvz5r0gC6OIGKogE+DZXhmgthAtuNGK69WM
+aEBFqOsmNHluOMgN+3tZFglnoV2QtU0FwTGjjIK3v/2YK2QJAW7xPPegiglQ9ETqkxmJiwDlZ4k
y7YVkyX8+grQdGluYzEGL2FHPJPw996wCCln1s3PQwZXBRUnI2u/geuPV0oyH/H06MQhey0rO/me
PJay+eDHVIMggjrh4dnOqUv7nzseVF6+lEKLwtOw3YKBw9Y09Fs3DYWEdQJRMektW4n02kj1lIxh
VdD4iLm1GrwKS0pekkNTIqvGa6jwotp7eyS0W9vUY+Uuj+HEqE5uD6CrGvYaRpxAgU3ZLqdUbd1z
+d6I9LFM3ZGJqPXW8gm0e3x/rUNmP6pKVJBwxL3Mfxup6HJu6YjH4rdh/o6FLfs2Z1wocSI/B/78
LCdoeXQS7P1GeothLCsDw8Qm8Fvm20N+DILc2gc2StmYmuBwbupDHVXM/YL6inJUM+r22iztaZOc
kpTNf65GEGgMk/yOebdy5OspWfav7JJLEHDPuEmoadvXY/wcOg8zaOqzLxBmc0e68MWNK6tvkq1f
D9VVUoaBY43UqODwG2Ryx9iFD8IcqQfQKIC67ELpmP84Lqx1cFm4pOUK9rvkWK26nqgXNLkl+spF
eDNs7UV6L/xSrKbACAnQ+3wES9g8I0S3x5JZGuHe4KntLzSsOb0A9uSLubUGAPb8Bx1RTVsFOhoE
KsmupzmWET8Cr9RUR+HY82NGD2iTy0vDRljysvrrMmpqg9Zb05l2YKHYlf4NKwePdnXv0H1kC86I
j9rgOM16LZqNtcCt2rxYGccjnqUGknxmwcrH4RpKbDlfTfSFMj5ZbHJqtL1x/zfCf1EOWDVt/XBA
t7RwvD3Jwtt0VJeM/DyE/y9qngNBWU71i/9hJQsCVRFaX35gfDOCsDpOIWU0bXtq42yXFM7ZwwoR
DPJUWNQWAtKppD0+9RXv/9zftXzhQ8QGpYIU3YEXeJDZ+fzaUSdtetfCF9sQwh8L8c2B+0g/bEdt
XW6XUEYUptifPjXYWr2IFoMVWn1vY5iOzHgIXPMRU/RbTEEGYAKK3dL9sWamiZ38NkRzioPh3YMi
WJjGZ0Pyt8x6fHiPQ1fd4p5N1GQeF2DeQlYvXsh81W1+h+ZQNG8y/zGrC/7cFTUuzXAearzVoXir
fU+RNmZfVMaPFon4MGEPTpa6hD5BZp9nYM8QyYIlWfCn6uOD7KMdDMSxMeXFpPF5psd6UsGaP6Qh
NklvrNpB18+8+4AwrYSXGakHpoUpDH7HVD3GOVXPnDpq0zqItD0xBziRubl2CStPY1+M1VWHKBx2
GSmWB35fiH6HRBugjhAawSU8tBxHp+ypbN9L/3sxu62N0hPVFOr61I5WCSNDy4teZMMAuDPB2YL4
yDTysc3rk+MghHjJJw79ytVLa5eJIeUVZpce+rnbL7TBrc3M++yC7syzxz6NNNKXCfmQKOAQ0RuF
hr8OUwht1S4kXAMkozb7C2UaoBNe8FfkNt843bE44I68mCyiO1aZC4J2IW6dbX17ikfGHNL2wYrX
E8OZqljkksVXBPhtdO8uR6iak5udXD0HcUBNz0OqdybFjow4tk001d4Omcsu95zPqQR0tlviskw5
ZtbJm94s32Mj/xrL+VGM5nrUxxKuynabfxt9dgrm/JK14aGw+MUaYF5T72nghBqj7LZbmsrDFAAp
dQ6j4QcsSnnisAs8gw/1HNZJsgMNEfsACUA7zisiDp86VRNpXaCwO6ojGnc8Umq0rYL4hH9lTzDx
xpR2l0OBucX82EbJpxnO98DvMfvBL42UYU9Nc03QbLcBxz2bORiigwPaUTaF8bEe1ZqC2D9G2P6z
CoBRgaNKMv0EltR0S6MOoaJGFgLLTlv0PtnWcw24VXYc0jm0Lc+YfujWOO/OVWMcy6EkYsv9lmiC
Ud0L78T89tzhDyr6+Fi6KYdhVra97B5TTsDF4L+JknNuGGHgRKXfNc67nH8yGrfwNBxdm/Ui0ofI
eo2a8Ww6gLmz8SGngqGgjxghfuYO+k51AII51Gd7M8ku4I7rIq82lEJsJ8PA5ATsGiA2ndE9uOVa
Zt7JEZwih254MHk7rgPE+HX11U1sDbqaity5sNZBm77/F3ik4jH+rR6rfI6r8n/KvnisoAl03s35
X+k4B3qKzkE3EIL4iP7n/186rsoze9Y+kA1bqemQZ/cYt9ZGRcBalfEsZYq0hx8+o9+QHvAi6a+i
9ikSCvnEm3P6f5g7s97msfRa/5WD3LPCYXMCklxI1GjZsmV5vCE8cp42h03y15+H1ZmqgQTJxQFO
I+hOoezvs2SKfPd613pW8OeP849/+XnaP/N8X1WNZo699+/+8V9IcPB//7R8z79/zV+/419uky9Z
tdVv999+1e6nuvsoftq//6K//Mn87f/60wUf3cdf/mHzZ3Lyof+R0+Wn7fPu33KIy1f+T//l//n5
n+UvSSX+43/+8//1+5YX8M//cOrHn+Kzl9Ffuy35nr8lMJ0/bNMTjq6btuthZbaIU/4tgWn/4VoE
H33+Y1quzprrPxKY+h/kNX2WT45L+bTp88e1Vd/F//wPwl/CmfxZvusLZF3vf5XBJAr6dxeZsXAk
bGsJc7q6R03NXy+yqbbjyOqjZX/ApnukUS0wO7nuCh7RI8CVxMyqfYqfhv0U+D6jYsL12Q2oAtBg
2G6Kmu4gEQ8kNGZtqSUpt5nlf2mhfIEtmOKenJneQ5kgu+fNmgDbXcgSfSToHFQVCz9txn3hm/ln
77YPihZbhE1ciobCZW/hsgCGJ5fym1r/jupGrmUc3k00KSqcio2FsdlOfkudjEDPMjnrqo0R1x15
S3Ry4X0aIRwv0zAP+BYeap4HTqzoEIiAO/Lce2pdtqAYHWmHofPEDusNM2Ig8/De/XOLm5NKrMwz
Eu+bT4tfkvt0apc77IK0dA+3aFdHHOvluQudDVEN8OglkSADWl/fAtIBvsNDHLaQRXMKUuQKA3e1
SZCH1nyC/Z5lvQ8KkjkwI1FBY8VQmKC2SrwoIXmXsQbjUVfutzECa/EiQ8d6yfAdduKTml2WqQBQ
9uQ5PnuyJWSaYD36UuEmsasLKCa8NL9LJ3Gly6s/6Z+xJdROdgq3dfZgjViv2Tipxii2vb84C1zA
RlpcUdzXYn1iGfGd9yPtbzFsKl2BsJC0nItiehKtOuXpHehJBadSvOaOv8Y4B6id/j7SF1Srxb+u
q39G3CJjTTuT9zhlSXPFHg1szVDXdnSe9YKJC0wYTlx3OQtEOUc+XqjiNLhVfXfKjPlbhkDIRLuX
DPkJzDcijRvHWmq5CpsQuuN9SGMTfvs9B8t2YeK57tUZrW+tInaImtBsDd17SYT8mDizr3y3vsdo
gueyRkK2Na75wpzVLQBH9tSNJy4eR4GVxImK2WhaOb7dnzilt6u845SR0JMHZO+p1ImoeSSlyPvg
lPcok4Cxz/6YQuLa1NP1XMtm1TRgBmfX2DikO+H8PejaO32tPFXL7dzNz6wVtX1scoBnlbelCiHC
cs+x8phMOL5au8ZFa1DBM7KP6SqKMRjH+nnYmf7QYuhRu5kqzVU0dMxd4qkZW3oca4j/E6foYUDK
Tb/KenpwTbVP/ObJAi64AkNNWwxtYnpvPzt9ddXRhNdsoI+N8tGrs0seD88mwENPMQZo8qrqE07V
jci+bNVS5DVQLYYclhiC6SPEsiZM53Yo2xcPr7JbNM8+7S55zAkpAX6XhKRCKfvAdm0MLza0m7XO
kkOYzWNroIlO7XDbiaVyNOtPqKTkIdrPsl4CY/0SV7a29vJjp17+YcjhPtR7Vpd+89aiAI7WqWni
u5wOyZBELmz57MsqZmfTw9khpNC9RxykeXuC2U4+MpKC9NDF7DXXnNwnfU+96bHvLNbe0YTLxzc+
5UBCxGMuHDOAnFH5ZAPLRv7DaDE0u6lPP6oMKE6OC7XMWeyzPqJn00zkZnIX3N/sn0UmX6VJnysR
x1u7GswbQ7WHbk4MIloMmt30Gikb6XvMIK+EK1RWrA9j/pGy+MEnF7+Qp4Da6aXtxpf9W1bpRwz/
5M6W4XS4j8S8tbVm2A+sP53B1Skk07iPTPNpEuYxntkQWD6W3kRb6HZK3Goiis+GBrwdTZ6KBa4/
HMykUKG3+tiseUtsPsd5zuUeQ1w7qJkTYzwWr9ptwsdh5ZE1WTWQhHFi/YIpQ9ZSlF34TvPYIfIG
Aj96biUHWcO7CLVb8iaYFcYRmwhkCdnTAOaN0Yr1inknC4qZ5mpnyfZYygpnnnEQGr+PSlVe0NW/
UzcyRJac/GZSbKHGpn3w3lvdfsui6JPnzil0kwcOLATr1XxtCeTwZk48alog2SxUxDabgfhaetHj
yqz3mp5pa44hZLmFRRFX695oNa0aduOgMWVlelprcsvf5bDXP8SgLles86mAcPxgwGeLmKHjwrJ2
7I4pXkVlLeBQIdNRmee2B4900+BzZEw5vLPHAv6ih5cu5oZszB9TOl4Ngy1ol5BZH3sVL+bsV1QT
VP8YKyatv1vuQOHWCwfMecBOljsXomO9rWxsBiGxN3Qj6oW9pOrvuClre7tJTgKUZKAZ8hDGaVBP
8DO7mblZszKxy3q85wmEgKbG6FOzlTfdCIb9WB5jqdSdVbje0bIK1la6t/eWyjd4mBJOvEkSCWUo
ZZ11JiNo4yCjm8gwphvbwHg66IgsFuAXvVcY3JpjvyhQZh2XGJFY8D+EXnKf+Co9xnH9Biz6JYWz
HzRlG+2aKD+Ytf/Lo+BOr5bFe3UNC1TxZKHjjuCL14YglUGjVlS2ZyeJ8bX3Mn2u8vCm1/p7Ug90
G3oPXWbitO13SUKLndGnr9HiEzUjGPdJPz+5OQeKqT4oQRJrMdVEHk9SFw+qTWdX0gq6VshxRxrq
vbL7y6w7xTakE7b0SEoZ49lnA8MSIQJqXP5WOWElL5cc2dHZVhrLyZ3phl/Eyu2gyQb4ZNMHvhqM
S5wH9mn8a0fRaw0SPx2c50iz2LNiTA/xA5h+d4LpQFbKLyhs8ds3HzwjSTOiW6lDP1Bvnv6fjOz/
1TD+lyn/v5zr/38c2W3zvxvZEQS/P/q/zOvLN/xtXrcYvZkfhG7Y3jIP2/8+r5vOH47hMXg7LrZJ
jJT/UUYvvD/AhBoMA6ZtCEd4HNX+bV63/xCOZzq+Jbxl1rb+V2X0Bj+L/3cTu83ayDN1E3QLKBbL
W/79fzoWzgrcqNMI5Fellt29pTGxM3WWWlcEOgb+oLTSZtsa0Mwpy0LttBZ8dx1n265RbWB1vrku
ejI4roQXUI6DtcWFxuyakKV0JgOWL8wMXlGxNVx18cHBbGJFbzE46lsnjkK8GW1AuomlwNSxljXd
e7SlPXd9bNClxF0LDVe++q7rHKOJBiWP0FAI8GgNY4DtdskuSy0S1QgdtcX/ZbtwW/DzAZ7MV0QT
XrTHOZ5p/Mlce03/WLHBwd6s2V0Flgkzk0dvvOb3dPA7bdyPWXPouCU7w9wvZKYfYZeseUJ1DI3y
u8oNPoOUvsKgvs1Q1fnJyW438x56cuDM3dXpfCopu+eEmJZhxKSH0pAVaQjWcXrl/RzWnSbJVzTJ
U1rSHNvnJGeHaTWi4gPWxshNrxSeLaxRJmnoXBL9+TPVqWsM5EKK+7yPzqZHuNFymOi1FMRbNeyq
tHxt4+rNS2sga1TkxK5RBubcYonSh9ehJoxVorjICG8BDPZtHOrzxh4bVGjc8VVvHkv3R9AlMccx
mQSQF/1I66F8LlLPXcV4L2afkb40lQy0Qb/2dFjukQhAbBKsdQsAqWMpvw2aa0et/LWAIKAxTZ+I
Lh9TO31PMVJTHx/cUMfQGyIEUjSa0MlDAUrcUKIsh2NVwhWxZ06LsmIX6bOeooeKnoQRelyH+yDl
OBf0KtAp8xssYr5D5TFqjxg2AZzGjY0QLTFXZAbbw7yIZjxEuHUWjEvp3JLsQdpoSf7l+lDsMnM8
9OlsHeKpq9apQdx3zDA5UX/Lz8WOgUVRmVF2DKsCtJG5nyytXZng0e7cGre5T4deV9C2V8Hx9Dz3
HmIG9IE5exuseT7mrgcovpI7VoecTHlZ627GB6t5L9M0f5Y24PvOoFEwLVleYxOgScqspyABJLyh
ZSHbSJvHbmeLkcZFNN9c757kKRLJ0mszw+UZ8Juk3Yuax69UV9q5KEg8FIJs5jib6Q3lXPIiwv5d
cLqCdv4BeQOzKRCWAs0NbDe1trFZuttkdHbS7+Vr0RWvs9GsMVlbTCp5vrbH4gUXyssspR/QBicp
jYuPxUODK+Uo4tDABCjnSz1VDMDYVIWaSiY1Pb2zBvOh0tXGDYsL5+9nE1U5HQC6zuaCYejcapuF
xNPicYgCp7JORj2cZFP9mqp/tG1Kz+fEiTaWgxCbOerkxoQwlMOsYZP8TRL7qFGActB7RPXZPWhK
JHfoe1vmz2ucEvGj9jpmwCYpQomWswRaypJblOfmuLhyn06R5b86RDeslR4HYSG9VY8p0iyrp66M
6eggiwf7xpis376on4wo+cnDrNilg938KaDXKVBvT7HSyHT8ZoX0eW/D/L2roqOSf9pfSEFkPl5r
19q6WcbArHYh1/xKjvCTxcjhxrEAjjuPvqdg4vVRGaRlsXHI2rMrWDwyhfPe4pazPeNc+dGHZrcB
9rkTNfC8ebn+0TfDetZEvWm+05adlmLGCUBSw1g11V1C5g3oz3PYy0/XmZ77xHT4a7Kj63XR0RX2
QeDkDLl7WJ3xaVJgXiEdwLYZj3Wcn+sp3taRXa/BGBEI0MJ9waMJ/Z1cfphmBuzheJ1Db1nVOemH
uOWlzfVSAIgxATMq94ReQ/YQR9/vz6q1P4YkZKW0sg3o5WCXMFxx/uzs4hqbybtV08hWdb8KQyl3
sIzSh8BQKBtlInoi9PNNXne3ZhQ9JLn3zAMJA6aDizPns2Tw8/fYujH0fc0pBeNFGXeYVX3BLKj/
mk0JY78b4FdkYkUPOzTULZn8G45r4Q5W85tn4TFxM2KEKRm+zaTQWMQQ3bNjm9athXG2Tk1ctREz
YZQM87FkAb2BzfPasuEPZ46lViEYwiq4/mPy1fldfEWJ9v2xOoSR5Fu99ExKHSDNTPZ5GBDE6Yun
ChDik9kVv2NiXkMI9/4YXTxh7EIr/BQ662U5mLiTuWd2BQXTjc86vW7QwN18PxX9g2ZGeM37/EQA
Fz67aItAueHMcok8yRBr1K+a9rat3ed6oGGu7SB2iqZ6MCpu0tAUWM5oHq1J1X3/E6k6wlcNzpiN
AFjiwWVFlpjsIczuTRvMhC1Sdm1m+8tFlkB2a9+xW7MUIpnmJEkXYJW51jWkEVzf7ChcnJKW9ToZ
9kPfYlVMVP3Q9fLJAehQLdMCcdpmLI4apYZrT2APHLhLYADVD5ymra1QfAQ9Ugxd7L+wPkBluVe8
YD6bw0lM+leTyb3Di9/Tj5KQxKoQoORn1GOzim+Q5Jae2Q+WCpItof7S0lqAW4XzhX9xCjaoBQzr
zXfKXv6QDPanJ8XOWnjuXuyoNf7begNSQcj43mb7eC6wjRgRjd5NsRa6C0u2Iu3vlFXQ1KW/rzHW
UWUN+1oRdmQp+DiNJC3j2H2gM/Nsg3/Az+Xux/o6SZx+xvI3oZeltDSqbOd3wESskSOb7rLHKT0r
xMYs1o0UBbQh+lWtQl3pzbSPTZds2b1ZfRsfHJoSMrrUNvFMZBASlDbUd6kYHhM6zTFGr4BkLhMN
kcjYiMKNyb3XUgBJYtoLI4gAuJ5D/EK0QrbkH71YPnTd8oSN4peqST7p1SGQyoItojQm6di1CB49
S45MRZaCmBfjNjHnh8gBVpEZlrHBUostw8K5ypW7Era8M6gcQ96L16rFvw9v56qREhLtUJCldXmp
9Xbs9E8Cq99yphbLG+5Np/rG132MRKkHzcRvPJFnba4vnGUt+KgzQEl9gYuyCs+d7hBl9X3JryMN
UQU60oV5TA/e0Jt729VuUhBoSCMYhEryd0PpUZ2UsvGL9H5tGQ7jrRQdHxvuwpZDDQEoY7NNT7P7
pCHSrQYv/vUlFKbZqfqt4URvdQhyXk9/YH8wE3oUkTaqv0RTytyTAF+YK5q5kDYEWy8KPbxEE9Rg
qXAv0mRbRdZ28qiw0KV5UJSfOGHD1WozCWoqvZ7tdsTRZIhTUkhEzOjMQw86ArlbUqST2PUlZ/DM
TL+zPGY3y4YG33PPqq5zVjGGwL1TugbhPswSjXqjrJqfrq6eqF5jJwvhFiM1m/+hWjoWtW86utHO
3KceuzKNP1xlMJHAEJgc5q00A2TXumlQiKBvsJ9Bu3nKRsrJpXLpMNUxVcbxdnRpFlvYIDZ8wDnO
KsRqrpLawjtUnvunPqnRV6q3NnsZcwYee6wfVZngdTffiKaWpE7Uz4yo4NBInvc6RZd+8o0LMSaA
T4OmlvIBaVJy8eRKXuHSy0NafWEkzG+kAQVB5/olxkmSuTBWZc0Q0/blUVUTHZ2uv2QYWBVG8VYM
SL2tXhoUlrPmlXWQ6gBKRmOmQC986U3gNnWiuEHMzTXXLAAfpRp2/jr3lmeSg/Nw4Hww05UTEL1F
LCvhYUUO8gXrWBz0FBD2HxgY8aledTHwZPB6yiNGicOAumpbTLRAe8Coo96+8eZkO2Z9uvN4DUTw
8EFLV9E1gJfeiRSg6T78Ig9Z3EyEBfhbK4kdPX4VSfo49SJIG24KU88yXpr0ixFZ5ukeNZgm24zE
Z/oUts4J3ZH9i65/TeJeyZLK1JZ4GLaVl5RTGvdbAUyfdonCkS9RRGY607Kz61sHGzYv3qXxmVSo
ge95HaXDrWx5fnYex6c0xdvroHPhIrh0I2MLKi3jZZIMlC+z8g+X7iZz+koEkRF0MOB58LRDi/db
hQu5ooBAVfruQW8h9NP4eo2tnHBJok7K8rMzzpUNq/mSJHn83Gn9eJxtFL4aT64LLYbJ2TmaWo2+
WPJtXjziyxkYlfqE1MOQ/fb+vfCnz4nrvZrzKwJQtWpddMkor551E63aJYUXND3cCwZhAmYpJVV5
fU1r+PZ+vUD8PfkUtwSQGbPogRVnywID0pUjBivrsWx5OIBdg2yf1ocRyKaK+lst6rvNjFAbyYzo
ek/JN8JPAm6K5TTTzjD7H4P+mmZ09XUSGXEqEqrhaU3TWZWtNZuTnmkPz0MT3ysHWcfLl8uhYGZX
EDaK2bqxgejNRatzQ2f+JeWwfIUh1Y/u2xvaGmzRXGZveg5R0nTffJ2WP2a2ajy4rIdsy5oDHEpR
4DURTcvNKLeFtgkFveh66iZrX8/CwJ5+ep9fp1/bBZtra1XUELs0+gTWbZzdWBPB6iIybiOwUcBE
l9ZmrragzLOzr1Eq6DkDMjMo87XucBe07DPWc4ocQCMCEfW/KHO9NJImTcUvFHIG8zo1X3Ua4RHJ
Orgp7mKYn+19XnnZOu9Kvq0ansCMMTl78pZCASbmsqc4BO+4iif4dN1ReGO/WphY2SQCk4lt5cfz
MR2gLRB3x0RcRB/6BGrF1+jRqpZ6VP5fKEcMQaEgOzGKJ/reXid2Uagd2jHu2CUlMS/FiJqTk/5G
0I88u3mcOtWuxoL9fxZfO8d9QPneQzQ6ACfb+3n4PZpXd2rvMll+lIqgB7tZ7rlQZjIb413qHSe3
qmlcpYDOzbhDp/AsC1BuDR0joZ295AKxu0/sbWOwGXHcKTo0XfqDIMHNpXoOEXfwRHPaMdJtiqgd
2PKNw2gY6Cq/VEP2kQkNPrWzM2fJxy4GzNnmxY79ydPoGT9TzBYuVmm1pnFjo/vVV+aaQW/cemGR
BK1AbPUG+eq0EaCotLhqulZQHwyPZk6ZUDLtWnfzk+M4Ggadt2U/WyQ6FSCZrg7e4Owqj661rOmD
jLT0BhckrWhQR/vuvqEU8AgE+5tqI5p+GZNjrgDfsbCW4XX0Bb8MVS2iON51aRP5LZXOoYZ7VIOf
C+8U9zpyPSTEOriGtL4ex/DacCMHpJbFh8hDAs/CL+FZxATnCBp3dhpmN9qmV+xIxZaHo0ZcBUxj
Kl9xvZ2EwQY0M40HzRJvFKQ3nGJ2nR7B70hhOYULLL5PsLFS+xevXGL/zhg+W11nYWNkHHfH5r7Q
0PfVgPkwj2+0AiinBeQs0Ojkss1N6uo47S3rUbM4Mpl1Hm+sGw7sLAim9Dec48e0GjZJRjzC1Cng
xQ6MQZI6JqO8QDbj3Dofej6fWtiftYmmH2D5c3Qbay8hdtVBZwNi+7eUEKZ8cG+Rwk6+GpfabUzB
tt5daeGscVPdxjKmDMVvzmJJzBMzopaWNZ7nYeehzwOOEUpP63I3KbGOewuInQ2k6RZ7twkfrDaa
djDziDUlE3VaN2jzzrYc+Egz8//07JZKgzmjMiJMybqxTj2L+f/alYyOCu8CX2Y9ZeooMpJhrYIb
JttHlBpqK3LeRxXihVMIWSsWFFg/MeREWUlB/V1vG9z5ZH6fFeI19dkiT0qKTcqbWYz2d9wm1hGz
Mquw9NGZMwgcMStXI6LGyOYsPU21GdhlsdXJYm4qnd2rk+WEc8rnLrX0nRCAYQoO8f5k09TmFgRY
an8z5AJwUY4Ty8OBw8bXvmfQdwjlEPpNrX6dDY556Fo8glP5Ow5TA9B1uiX0+RvnpdwMzXjKJgg8
o/R/S+MrxOvjW/pH7cxfRp2S6e8ymuLqfYSNf+PqecmCnU9MT9OaP0UY6wXyGE5ut2JL2Lj0+ybT
Ew07S2zpSK3PfVdoQcqAGNXsh1Xhw78IcUFmbb2jWOkrIW0ApZYi+7ksEOSUCccVxEbG7caNLr0S
V3sBaHo6RbncG5LwJkqxTTXuc2wnGDUbgGHspHdhyB7P9jj7Un71UGZM+gUuO6+TDyIa6cfghCgp
JO0mrBvSJBXIIe23MAnez5xRMnii65wdzSbKogfddvyDA21Qkz4118Y3pqSrkaOZRrl6TcbmbFeE
/IbMeHZ40hMEBXlWZMNvlqQ7nKBPSu8fZUkJwYSySbnD/IrwVK7aaR4OboFpc1EV/MKvwRm457Ky
rmzLltghq6KxGdfhyKXI+Z2XlJevifCzRZDOQAyFW7dnBNal1bBcgXdldFgODMasnvtvMU6kfKey
XmdJvGu1wdgO+YJVq7I1BnYmX8k+RhjdaZ4sc9daKIKUD36I0Uk2o+DI0vrK4pGDbJg51MCjywa2
VzNil9XeCfULLWeMV3xYWQX3h4S3lWWRgTWQiXgkk453ub80Lk//Mb3JuvTWY3lwpIjmQY+h0UUs
ITc2Ig6s1erGGQsoRFZ0P4SInbqJeoaQjmmeB/kMvPBACu88RMgqaQMSrOC46XESwxJNn1yuwhs7
C89Or70VNSrRVFW0QhjzReHg7MZef5C8+A3e84HypYhuN93bpKiQm4NVYFVDFz/g8dlHcB7XbjtW
nInIHc5YsJBtrPLGoKEWPKXvgG+z8gPiG0Qr2ETou8lSk8vcpKk3xymysxM7Jy91vRPw1nldUzqy
zsXETD0mqCKj2Gktz4SiiRc2JieBXkc9LiG+BmHNTcbWXG7bUS13kTGEe2Kqq+VzGg15f6PF58JN
3eU3460VhFNJR9aB1sZ7tmzqiFGEs9Ok3YZNd0jBAeAfF1Tdz6UJ6Oal7TgcwCm/wwZ/V3l0JSva
kQPD1869EV/rCSpba8sbCkQuGmxyjaeWMUhEvGj+xWWqb6XN+5HXDTH9IoNM7ufeTsIga7RJHchU
gpqPm50xmtB5+uXxYBTUqNvGbvIV42/1inO00dMrNny6lHsD9JoGAbLKFNtuAn+0S16yhgfEpJob
pAoXI3j7xb13HfqxvzFzlGYl60tiVJcBxKc+zK/cjkqiovrzyWvgU3lUse2FwTAVxwVrHp1eIHOR
HuaKfXg183TUxdcg9PLQS/FLBmbaE96+mY00xwjJxrNdbGGZO04nsnA3Q1g+DnHKGc/zyNAXpETH
cEoOLLCORhFfDNTxDfvvNUNUI9gPVdrE8E20Zor9gxXpJn3uWDczDYKN5DqnY27f4o3EwMKoqWnD
Rx8Tj9Gjt2ZCwql17uACSnrrCJpiLHfXO9XZqf3opkhA39UkuX0rApsurGIdOc69rGhR70vBBEO3
Xu4aN6P54JcwukbLiAIemWiFyOFZ0iVH4GK1SV7OoYK573STTjr/x1qqhPpeS3ep6bbbEN1WA4Cx
lR2J5irZw3CauKfYyxACqkwlPkcJDNa2N90pq2dogxRcEvXn8A3fcBT3dc9N2vKno5V0FCVhiDUr
hE/fgGHldcyhegFsF9hYLqmrd6gbJYoiKdmGV2tbPamb5h4aTeZObtBa3OntrjoQWy12NI1rQSLS
NpgF58NOgIvQXfb9Rj9Cdoq8bag3FsemPN9GZEbMM+RmttP8liq35FAwugIrWnnL9c/ypux/dEOy
Mk8TsWU2YLkduyuYXXAnzIgzQGeELKfM2gp4N24zGPB24hNl9Z1sbRYQuaJ8oM/GC3qIf2Av+H0T
fsHg07fPk4NI1if6vV456b5LASdgNTbCZXr0OYPXiym3yYPRqX+62foaub7DrGFFEn4UpniqW/cy
pZvQUFhfCx7qCM8kJWbnOBv2a9OZ2DeQ0FwOk54xvRK+eG5L0DcQKJzAqjC1T3P9GMfSoGoSu3hO
UDz+quQjtgm7O3v65+wBxTln2VmQLG1qdBjvzTcfyVtisruPzKuTHa1olw0nVdxlKKXuTU88yLmQ
Acn283BUS6bjknNirQiBP1rGhZSmy2oAEqYyd3wvn4JhAZzYF897nIqJmNtLXD0ZvM01m4qcpw4R
IgoNQdGRn6/LoB7ZfTUopaAtLpVzO/cbq3ooXehWIw9O/c2L8cNhjMuedeXchmG7RlXaWOHTHB5U
vBiOUBrCuzK5tIig6nEq7/LmHagPFIKvUhigu14tdS3FozedevEUzr+heLbd10Reqyze+/O7o1jm
ORfNBVV+Qy95Nm5n/+Qs/ENcZ0m3i73TGB2b8GYmeVrc+PJViotOgNNpOiZyH2zgZgKVnMKQ6DiL
vWDApIz9p84ojCNYnp069J76XnduzIZ8xLNr/JSIR0tho1PcTe1v3z1V+sMsLlH9m4pnuNjcQMhY
GvTlvcfRZxeSNWKA0Cb6tRegI+unyeF/uaSjN7v41MOraX6GSECheDKNixWCYEWsTJuAFz2Acc3Y
ahk0fVqAj7lJJcW8zzwuM9tbj1QyY3vTJ7YEPhkcDrga4chGTTwA3g3yFV3yVNTLK+FTxjg+Ot+l
9lRhR68ojfTBAkIcvcnwyw470V2a7jT592HFBX5LQjjhchOnMtp6wBaPmdryZg7WS6duQXOushIM
RHzw4GYk+zHZW7jiBRwuKHpH16XI7TygECEEDGsSTf4s90nT7EHIBTVuRHDfa6Xee06iBhGbFqjb
DMAsXHCo2rvN3V1H/Pd9ejt5QAvka85+OGkcLPjx1oQ8YCAgzSTXWzSnBZ1qpnuC/8AKUEGcD9wS
TKRc0s3bOPirxKxWBqNU7ELbAzC8iO0+xLyRjTPL78WmviajkvMh8KYOSFmEhkxt430s6JnGs8Ty
bDsbr535GjNsUFt4zrP7XL4DP92N7qmpDh3dbwBqmNDgfqT9maLiIblrpoMyrrBqKNymf3ydks8c
MFWSbaxown2wxyu/ZyBNU/u4twkKp+arLqEGoUrEKd4h8xLBuyPPL0P+xTHMzuVDZCNQCO5rxScf
ESOFsPpo1O9e+jjqv0X+a5jfGes8N32XEyobYkNu/epsJrtiPVkPk/oYG1IZgBMhBC0mJzKpbA+S
Jx6chn9spk+PfELMNicjS51jr3Cc90nd41nGg0i9c8CNz5x+R2ZpPY8DwXnFvPB8Wyn9q2SHDYUP
0OEcQF5ZJ1YMosDn/AOdL0UNNJ7coPCuifmhGgCx2T174oC3Qiey7B7JBuI0fLbwUpZavOrA2ifq
Bz/JJhm/PRB+6Qh/uU4onqbjW2yXq7zml7R8LlvuOR3/3PhUURjgAsKTTkTa7LB5Dt9hfuvKJ7f5
teEVQsxswXQ819O5Nq5peReNoLQ/JO9FjEI9+i+1IgiCbtdj3mqDhABRVOHqLR+43BHr1r3xqb21
UhJ5tJmyKNJ9ctk5uekigeorU3epoCr4UMbBXHI/wvKnONc6Q7oaB67iD9V9sIPfoG2tGAnEZXJx
VKN2A95h1zPCAfnyClYFcqdrGDgljSGNddNipYjnF48QI4FX8ndrbIIrhq2Vi8fOKj6S7jdnJ5Ib
XDzNJ+muDhUYnMyf9x4Plrbullht/d3SkwiQn5rNjNNL2MLz4mctublPqWK3yZgLh9qIPdKzvL8h
dunkp8EPwnq5sjbD3YBEX+Aiq2o47BXLDR7N8LP2dmttKj5NeEpXmkNic+RwW4YrxgsufFLDLIP6
Hhwsp8Z4Khj4KCHKmZZ4+5p2XTELOeV+ijEpTF0whuOWyw6XiLbp4adnKQV35OI6dwgw1vPeNXa7
9m2gy/rTZE5HTwFeZnSq2PcL+CkDsbPeqbed9ZJVHTxUPueoDSyL4KPItcNTNazkJg6R4qHTtQWB
A7cIsuoNX8mTGMoNFUHrChCt1mxS/kDJmUejogDJv34oOsJcBQF54tTEb2jXtDPgngqn01tk8yF2
JyKk06pChMizZ1txdIZj8E65JXMJjyKKDCIb68ujYu5yQsjX/HBmy9U7nqaFP8kOsOi/Qfq6QN3T
s7LfLT7H1fBNtS1V91jUsZrMTEyTAL44v00CZM5MCO2gQbVEzQM28x1l5Efh/Pjz4u97I/2xqjj0
DDxoIY6vaqzEIwQB1X4SPXTIkOkIrQX+dT/C5mRgGMW8uswIOSA7P2/5GidIan/dAfao4V4pimUs
FJph8eKTDnPcu5Z3ZPQvy98DpxbchMUnZXl7O2DwPu1QXe/i90GaZTCu/qQKQVg0qb+7F/IxY3pN
GaX8b9m/eZj+PcGrZjVuDi77UPxBGZcW5lOfS8pmHThY33UtVtPSVPepi4+2OBG3YHCLuCTC3wJ7
Exz2TYiM3PN0QJ5jDM0Ciwv8/5J0XrutY1cYfiIC7OVWpET1akmWbwiXI/be+fT5OAFykQwQjy2R
e6/115AtJplKt8lkGy4aPh4TH74A8o05r9RV7rUXoohsP5wuAlcFFAmgTjJXDS1VT5nH2T2Cqlvv
D8c4mdm+TwzL3NVUnZI0p9BlH27FmnBl7tQaWUTSYTZFhkt6gpP5qoO1mqxKOnXR+7e6dm6tiL8k
Ne9RHnMHze+cvGoMzW0KADAZ9Zumk+DPCyy12xwBhOjjtcXYGxNVpeboxLrwIBjZPm+DY1WIWzH1
1l4Huyp91vLPRIZSA+omq4VrDeHOk0QKRnLaFXiKxgHbIQop4BrdH3BdlFt8A8j3r36PNl/EDi+t
9LBwh5R+GazTnRq7IwitnzDoyOrBTK2LiX44q/q/vh13AoFX9Dw6Lbn4E3o6sTEx8dzY1I90RZ5M
NF65STgs/KQ/UHLQxde4Kw5yIOxzPzyXHpL8DnK4Ezdq7V0pa3NJaTnifDgu5UI69OB0KTaHph7p
ncAWA/2nTVReeIisCGhVsTio2biXInM1DDOkRsQR14yeojMI83vh9ddGTJjas4bMdIl0/PazlA3Y
0vSA6Xfvl/7OIANJURvXDMB7TeVZSuKLcLhjVas3USMtni7tPPkiufpHm9aWUR/LYlNbGPkDYSdF
+U4OAN4ZTBMxRbKfTg9Ztc5UWLyHGFaEJeCgCtJZgBZNpHqdbJuq/KqE6F1q5jHr6XXQHb2orqVu
/KPEaZf6eGWi6OB744boM2xFevmdWKDIHB8JMCAqNR3J4ny29+arTKnwkb4lIN8UeaWk8D1vSvxT
efkjwqPHnUqZ3HHAM553/yoKVeudR7SKtUrRWFkAlpSfJKgm6Enb1IEbTrewhR1xk+YayR85o0S9
r2LaBn7DuVMuLxZZve+0z4rXJSUcMfCBDrTdlNNkH7pkcquLFLrgy1ePdfjIJu4wSOGE+KUeQI2g
HbTqVMIzLPA/KnxO5kHaLiRXkl/gM06qkBVJs1z2jzZNO4JwTz36YUlivTOtDGex22biKVIucKu2
HrhpeiKxD3mUPcMSwbsYLkXPLeUoMZG496j+4q3mID7gw3EwLsiHiEtbwuE5KUcrPOtLkClyXY68
SqShVrgXIMoRlKL5XGYEjuW4+DtGBfpMFwpaDMW/1/JaNT4SDuAUf22r3OVqKwGQxhspc/vWRRrH
f0KFFP45j/SrIAxHXLGO5G8lflLh1ggYZNfIDqZoE5QP7spFRqqFfjIpbl0QE0Cjul3R6bPtF4Qq
agdOF9NyOdOo31hVKOuk3wToBDFs55YJxUtEXiyjZe4MPaEaKNWc0JniHy4vRwgoFN9EHm6O4qAg
7ZS6W2FtdRhrGc1HOJLQb9iRDVxjLGmwEP5kMG8KsuqCu+BH6S6plZFW/hVzXISXGTJoeSoQ8Q/D
vZ92urexpFOwRKWon2dTvf5RDaQHv6htV7tHObEHfqTCK9Qf7EcVNW00pFr3gnE+kw4VuSULk3Vm
DbOPQ+TKb74KtHMaH2QkqdF2WNEJru9MisrVa1GQXosXpR5PhA07ouGwiIzDqSzcTtz13YP/W6xs
Ru2UmWdTdLR6RWY32aGigxiUF4E5Pd1GS80mRiBxeXAoVQ/2AyxlkQCt/qbTP0G7lUQ52PcREdY/
4oBr6RqEb4b13iL37BJTS6Zd8fLgjVX/+nGVW3fmcIxXL1066rorDB8cxqJ5MRyB5/6PUtOlaByj
DYE52ckoD4QEc27aYXLjZ9Ls5fr5PxJJF1L+0gHGh1XjQBSHJiwwSDNXdlv89urn2PyrBNcgtUs9
asNWiHZTucpsH3fEvU2J/NuJ3iWz76St2UrbL5v6qyBjmyDNcNu0vx2DmtFcQywVpF9RvHKL1INc
rmPrm89/SUlV5V+IY5q/CnduOz7E0UcwUu87s0M7c5kQAbGiM8yO4eW9OOY6enYrenwJNWdgJaiT
OZjPwXDk+a8jNKfS/2Wdi9zGZ1hsiRVuSxvTec2WKw/IMZEkCeyQri6SWl7uNQtCeQ2PszCKB1Vi
KXOiHqPa4651i/dccVBCHAXgI2H39Go3BZVAubwwLjF5JaS2SMlam90XgauT9prwXwcqXgrQv6l6
ePVhCJ4ky8xPWjb0dMTjPAKw1+fmE5t/ylBSlF9ytQuVDdjYQlv8oSpnMfnM1PM0f2OHXj3NPp5s
vFjEY/hnOgQXhrCkH+Tbrw6sROxNBCETmlBuirmy/EgugtbTekhF9LUphrl2DKsfjHC+TvvNKLwN
tBiVANoe/vXCv9AlksF4jUyYrXJu8t/5D3ydRflRlehskVgO9bXIzmW5MWDbXUlzTQvScldVH3V5
rhibPlFjdxbHy6YWHoHDgevI3YF9kb/42HHqxu2ldlRnkl65d5CrTyQ36P0Wc24gkwtHEe2Y67Z1
e/NOlDVmkodfHyLQAz4vm4I6Nn2ygTfgbKuEtbj0NoFw5FMIxu//+Gk4PRk7y7cp7xXY+Ci5+crb
G1fdlRhKFKHJZw7WCmbV7EJrJZKK6i3DldEwSIdnamXCmZRhp2ZKJskPXmkkmflD6i5zaIfOvdci
YGPgZtjLdfL5lxN5tmiuI3UHPq2wC6IozfVN0/7IqV22W8u/tNNuXHyL5RJpA8vJ1qx3KcTbmH52
BCUuOVqRm69qCConT5cU0OPbe9fLggaIwlZRbFDvQ6f73A9znJDtjntBO+rahlTTlkoctshe/WNX
EoOrx2nQtFfTdwsRHSzk4c5IdpK3z7WHEgNwrYfMJRFMw3YnbUU0H92yX035LspdNP9Sd8KUCg70
jIk2G4JtNhwsPvicDs16R8AWibK//vSbYesR1OesHGdBsX1HZhd/cjrjs/XWreXMclT+gMFRXcY7
W9vjH0XLvCLSdjmZ6jKrucEx1mEnsOdPk5aN4eyHy744KbC73XAfCWu03G8dTJypzbU2hauPzsh5
rrt/d767wt9gR7KKq5VjbF0a/V3mNPd7JNVuV5zryjGkre+7xzN/tW9zoTf0va0yVJjUfKdbYn8y
LjpPc8PKJVrMyVEsC+vOX9cxfd2PUttYFVVZDscvc84iuADwlay91Mt8QdDAFuO+daTsoydXvto1
UEHalmB6IukU2e5+EVItsECs6DQaFj+mo0K6nhija+IiNOM0tOtOAUbfCNYjtlZJco64cnzSqlf1
HgvbQlyh6iAP2XcA69itSE4HNjpLxt7iIEaBxSdBLG2cANaeBgMUJKc8V3s2ybntjgoDj/HUFSYk
fH3NSi1fDcHwNVi7i+Dk/2hIzZRodg9yjMABCWAjmKuZV1m6i6igC3GkmUuOxeTDYKJa+ysFN0fN
9rwuNFuFLEVEtSKqk8uX0yDe6c0twe/twDHGyLmPyXAxinuDtAtBFavEj8dHTg9DLn9L2NpNULiW
stfwwxyvHPD96Ii85MqmMh8oGAdOjGzfhGfeTNT1qdKzsz/kqxbsPJpkaVhd8nqkFC0warTGS5h2
OclQm4nin+hY8KuNEafzjhxjIq9tHsk4OVDEztOGTUUjRZG2p1A7TcOHEWyFZBMkz+bBHLOsrCWP
9CIz91mwEWCGxZXa3CCmQQEpVhiZZ0AvRAR1Ov5d8HPaItcxpxMmhfQo8MJovCAQ8QqjryDuAvmW
Mu/I2bpX1vhIGHot2eVhjNMVepMu35nDsbe2kx0DApC2D0Juh3yyRscLapaOP/wZ1GgYe58gP5+g
DjzJcCr0DfM/9Vmnh0moZFRCiEyUwKKkZ5FbNH8iQbf0fV269KTw71b4Id5aL1xxwNArOjL8jujt
UjIvkUs4RkScebNTmhNhiZhj2axZsSimw9D6T/F+B/nZyCzeoblFCwgddU2HU7PSUGNX+K5QVsnp
DvlIxd+QvFKaHfR8W0JyLQPcxX9c5brm1v0qI8ctXNIiqmeRHXTfZv8UGVeVGSiDOVHVK6+M3fuu
WW2mEHYlXhviYXgPnObBdz3chOlgRM/RaR0tvc1D3PTl1xczgIJZkW++oGu43MrpQZbGRdCf9OyT
41JTt/MLr3svsQX+0L/mF6pt8B+Qg47lujYxHUPk05+geoBdHZmse9ICxfGqal9dPM+QpUh21jmT
t5p/0M0T5illXCfZbrLhl70DawJB5pD5DRKGp293XHuE8rsgnia3WTadCEOHzTkgNmRMJ/ndGSuX
adBJgLk5RpRNpDxzVkYNEqcNiYVmugF+Z0mIyHnE2t+PB7O4DXzZQ3cwh73ZnpVo1xKbA+WE/iRd
NbxZDRG1TQmJhbKNv81igfbeY3chmJIVdi2XG+1SCedYPBbJev4AVW+F0YKwMaakl9VdtA1vo5xt
DQr0kjbZ1JSyA50KGLSn35bIgGR4QTDZentk7VHleyFckSvgUeKpdBKbCRo70nw5KMp1UK+6RhPY
pyp/yMxpXfZqqs+y/4qEzdRyYDY0AJ/q/siBy4yrsKLITgAzT/DaePb8a2DdCOZuRpt6Njaic8cW
L+1ZBmtvO6BONIKnCGHqgOACtGenaWuabof/tN6AQdu5gpsidbg05gNoDE+UI8wTskyQd771E9T+
fALtO2LeW8OlynDZGlPFQ/I3TbIT9eUkHAu7WLTCByWVS44XnZm0FT5ZeNmVRxuWFT0FXY3WMcHX
V16I8VbhABJ4glEC4kP4LFs3NT/K+biI+p1X/BTqOZ6YqJ9InLN+KSVLLQPW24TmTyXy6D6GaFv+
6gsiG6qNaLDg7WqNUQlXgqj8A0rsxYFxr6U7mAzJ/F+q/cv9o0UtdGGzrOEE4iq3/H9G8Ker6wHf
WbdNCoD8S1hdynh/n1nSg9+sK+Wi4aiJkxPlEvC9+7A7WsEfSgDxR+WGmCSC32FkADO4JNSaTcJp
zddE3+aQ76ES6wSZxUmv3YGRdEqeqr+ThZ+65uriyMyvjA+lVYCjIHDI93J1U8RPrqhMZxwd1rS0
JLNzmqdLuM63DJqBOqWC0TUhD+6digsHTbgIlC0MR0Hc9+XP7L2LQAYHSJ1CvaqDslGTf6V1jvvf
Kr3qJmMCLmQaYV3AZY7yb0IHI3pT7J7Fx+lsmF6MSMn3RIyTwi8Zb73aSRahjZ+JQ0OeuyQOGLyW
+RwDcCMMSp6TwM8eI5wMOkv2mC2CouLtgpG4FwaWhZUeoXnbgVY17SEtnrqFTh09ry4iCrDB0Yit
i+XX5CAmUWJo00u4RNtpfXjJT1ze2+bLbFak0kf+TlHeffZGq9RBLjLHasrfvLClyZZYZSfz3KQ+
9OlW9Y7VeIvrH638rNtHL935QmjumGI3qPaSsg0JRTFIv2C5hztQRdzqG6V8ZC2mpfEeNhdWID8H
NulFwuIeabGZin1vbD35W1mEmHpQje4rhyFN+W2XPMfRnbAIbgvODIWmMSLlCOqHNLZ7kl37+p/c
7fF6Qvi/+3THYtzqTKcktpHTQr/RX1iZS6Wl+L3/Y7uyp4ZPZPEn6A/SBp1IfgygIP5ady1rQ5u1
iuok928YTW2f9cQOHJH/w2A5pCsE6qnjjeU+gRaLvweQ2PnX4OuQgmUygdYR05a/fDrWpYsm7cuR
M4sxHzvuogMzlui8wSHjzaKb5BwoK4nEcOVHN8nKciqEWT+xzvvwnPC2NzGNuPk1RsMzL2uKzMlK
ZF3eqG66eEs9mZlEY/OKHdvuYfJ05CSXeP3D9FB7ZHcB2iLZsxQgg+Navoz6iTWfIdkZadGan6QS
NrAMP1L1YJG1dTAAFxmDEVxQjc55kUXAWiXBjHbu7eLhj/cyGz4EADr2a804j4ojvOnPil9p6JKC
W2ubpE7pknJIcyGNvzGd6Z0SfZAvKuXAmyDJ24qQZO/EGcCpMGLQkNhY2b4KjWe2/JX7nWHe2uBK
3mSvryuqL7kSDfWzAmqlkmNe5QRaxTLt04TJ6vOTN+z4YZ2/8vX1yC5XMoL67xZcmjyLpW4hKzMO
ADYllai7kaW/OLZAktKm8C8InpHJEu+Rvor6TIg016hh++XBuggGsbeuMILtQ3ktq2r/3w/H8DU8
/PQjIpw6/S374zwka36IprpHl0k3SH7XejeGAg6yq8UFo0WhPU/5sOQtw7rh9uOaztRlxSGzAPUw
KK7lLQ08zlk+JmGrprQZH4kxSbp1U33RQUpityovy86trfv3ZKfliRMlWFKnbV7YIh0Ca/v4c4KU
yzgrjeSnX+vaCRYz15fokpV4E3/oyWr+zCEsQvOKmcUORAKOMWuO68y/6d2/ht+Ve8OWUbMBAgQ6
l2iB9/1JsDlhoHw0/Z2k+BZahvySL5LDzQbJzKcs/jCyd+oib9fcoUW8gS7Fs72Zn2aBAuVt9xC+
OM21ZN1IJ6VmyFRc1NMcyW6TowPcz7CmISNeXJn1ZkpugfRiVpDGtRzuRgoc2jO6Jajbe2ezKlY/
LX1BCkAJXMlMYKBeHIRlo1zmf7EIfxBNL74ZIb8Z1h6+mPa9QbkM4gmNOZ8IkMt8ytLazVdH3LWB
oKdpvrgGB2OXWht/og46sr8J8sC+gc6AUdWhaRj31GiHXCypeFXVU1TcAZRzA2XpcMZsGAqncQSP
c8d0X7jIqTwnNy8zhFTSKMYSqRwK65BLLyl7eYcc5KC6JIGxklBG1tNXBB8rVR9m/BSsk9HQF3Oo
up2Ik4MJuUfjQ6FKqvnzq0L9cVT8jSrRPflDASpJ6p8SK6cFWmtVe31B7xM31he3FErFJ1+77u/m
HS85ElC0GsvnvDnTTzIwGxBtaqMlw0wob9CVcaxuKy69dPiqo3UKlECyYpR9e0QdFRhzWvZgY9su
Rt64dTdcuK75YfPNWa30ZWfcWXbw/6qLtmPzyf2FL57m41Fr1kF+KcxpGfsrw7rTPILep5GcWF7r
2Kw7auBWBRLJ+N8Yk8/V7mfURQvIDYIM8A5p+KKPAtJMZNYRviv+cVy+zPQLcTJ05C4vT2nwo6Ow
GqJDBkBj+B81CnfV+CUbORdOOtReAI/CpCLWB1G+hs73AGWJv86uy2dN9oltUA176uLVfCfo0yYF
G5paCqU40JV/nvYZek+9vVv6ppTXTfLT+ExH26H4mdovQUD8y0Ue/IdlDwxr4pfm3QIM5zM6EEvP
eZVX1Jtfbiv/BtRsZ9GO/ZAeEmSq30jAFiapSQZ8eUGKZ8ltm1IkOQw3cPk83RGXRjy75+fk6UDP
89wQuugdSynb4EO1U07qpCIlBWd1x6RL4S0ZUbPk4j1zCu3AOGjdxfGpiwSYRfsKsQ3HXPnTB8S5
FPeN1Z6bYisHqG2SD4HXFdEuFTfLVnCbCnXmv9icGV0aPjPeG1IlyGq3I5/Hkx8v+IdeA1dayclK
L50Qo/OjQ4NfrjBHsXLMz9uofsnFLa2PefZnebndsrml8U0UXxp+Pk+78KANiH5kn184uzbxOb5F
08UYuMLBOdfDmOPecYJ550HCgMbNB83nX1/IsCHAJMjWOfeGX9TM0KrAmwgXi8hVpXs7A0Uimunu
ibKLseBkBNdQxEm4wQOxTLJL4PwkHgYRAWIWCwBHPD2Y4tFA8URkFEndPm5ei2I/KuXUZUzTJVk3
wRlgiC1Xt3YJ+3alM473GAoJ5hgPksJZw9817Pz8Nb+JuXgkBJSPL1jUQKbx+Kw49mr/qHqbeeWe
lwSuCR5E7nyAHGLYUEJiNqJe5mWVm0lYRZ5lz3+ADCqqQzf3syh8vEfWuhtvSJVpoDhNI4cGEt8N
e0GauvS9SMayMKnBZiRAm1C0J52rKpd/lPgX2N6Qd2V2SLV1gNFRlDtnvhs6eQKE24zSdQBvMJdz
Et8zkwhg3YtfBNXZcn1Furu0GGoLHDkpLzoTmqGv9XFT6HeKDRcdH3+cXpTmodCKOJe7HE35PX8S
hvKh9PfM/6y+Q53At54rWqBO9shJRX46vI/8jOkZl1aP9xBi87qMXr4QCFOXDBYP/89XSEolWCD5
nLI9n1sEc9TKMACLHoHl3ug/S3VF4jiTBYF5Aq2L/dGsjvgeUfEZC3xvsPtoFeNjhcm3WQ3CdtyO
AmqGgnAmzOgxRiE1vPD1Smj4atYHuPgJ8WUmfhL/6lU3SAZHR7lMPBipBQfzQLh23e4b4y8NP4eP
sjxjxDfHtbbAoMj/e06GvtAKcCcYfP4pHTMUewqTkiUzkYnYsr7S5jaMHx4jXDSgOWB4zdid3XLd
c7DP3zviwhnbyw0RteePYWDNbC6G9hDNnRq+c/sn61l8R+CFAZfyoRQ32uzXOwQs8pWZ2cSwE+ky
D+YnT3fNXTfmPD+PavoWlFerv1Hlex1h+D9KgStkAfqnPeXpqnePmc/x6PWs34oO84YkZZnfQkoT
BqcpKakGP/wsuUErFZGAeWgspPUcVepM5t1bs3K4m72UUXPVMsB7Oy+6oLibOR8jXmnelloMF72b
SKSK+jGk9zJ8K1DDaP8tnpA5EmuCBYkrXnOW7yqQiejQrkjM7Erat9i2pQvhdUW4TFZkRScfOaEV
hjItCfq3xalitPrKitd8uOrNNyFfi/4i05pK8DOmPiqIapm5EZ1zdjU1kGiRWhV0sy3DEhLoWOBY
oCrA8P6aFXdE/DawsE6N5Zg+W7K+NodTIP+VxkJuoX0OVgdx8D0FTFMcXSO95TQJLXzvJZGfoBVE
XBHERbPXUhlxet9978LIMJnwGDimsOM2GwlmOu8WQvGugg+rJyiYO3UDsAyeeBtWFMxQzDc7XjpM
oikvR0tSC8WAzS5GTRebB85EEV/73INlGr8y8p5c5+gqjrVRA7y5Q7wRoCQVp0HgieUa5pPSY3yM
hvJsYSLCWa8C6o7ogv9AitFl7MjApqKC2GS6ko/hwWZ12hxjl4xEJhIYtJWki8raqXpfQvlTTVyT
+96he6/dEwHmcH+HKy4U7b9dBvxLIzwmi45xd54F2l7T2GKxKfVHJ03gtoGtDs/Ee44dO/zbEj6F
5DMjWZwCcm09iITPuYzMa4yvNeKlcaO5pKMjP0eMgX2DV+D5zaGr/UMFCGeekJ4IsDXbqEbcXx1X
BZIktXqqYuOg3tPGz3kvxJloVad57yyrn/o9NwdrQFoTWqEqPymEmRLUAyGRX6Vyl1T/NO8IFpWT
CpSd1Pnqnu9as+dyq53SuEK/SeWVbG3IllUI/ABQZZgJmOQvxQW25HcriXZd+lIw6mHnQ7TUKEj+
ul9P/DatXaBImNx+Mp1A5A07TMhZiwPYmeU/oH4EysvWfUCRFnAbzIkG8paQE+qwHfmZhitVORXt
wfP5iUhTvfwZ4qHPaEmamXFN5BYLmADJVItyrLPjXtW3irwzKyB1F1Gcil4WpztIopLe9PCu9Kx2
+i8MFbER/+7oUY1Pq/sOtb++RPan/bXMWKTB2KPH/QVzr9kCO7JLKwqWf8FVE+jWJQglwxWxQR0S
dk1cHB5NWzoFGJsBp+N1lD6WN+xMjbEfSS9n4Meqh/6snY56cOU7NScoOUajiFLAujkko7IoXxkn
1hD5fHTdqhz/6ShiElDWsj1XbP1knTuSCRGbfFfpyUvPgJkdQ15AGkWDFKof0K+RL1hN55kLiz4a
4a2U35O/ibgQSWDkuAehiRk3xmQZgbJGErd0HBCjj6S25FXVBtuXAEl3tXjMP5iDYkQl4q3uIFYK
osVfUgCDzP6QkeAxX1QRTavmS8+dtsA4kFHD243LiJM6KZlAkhb105LkmsBfg6uTxRVIa+ap+dso
FPLLKXYqfNYPdqdZC0u1cQXhHDV7fpAbem5mOn3ylXCQLDy8aQoxXvaoreuPgZVWXQFwW9quYfgO
z3PH9aQdLAa+Eq+43pO1u2A4s41yB7ii87vgirHRnzLYqXOWCRuGNx6l/Dw/7wk5HWn5UfLl5z05
N7wEhcez5PLl+7f5Xp71JnBX8riZv/zWe9akoIU5m2zQg1AQggCyY+1kkZU94Gs0AHWYdriqdesl
TnuluJbCR07cTLv1sheHgqK4cvgg65PcYkaP3BEtIEwS63PstE3BiEvzdNq+yEZg2UMACpg5u15w
0CrFGTueoyW7eeoKWmpt+J0NbmjEGfTVMJ5NwMLVbE3iD88Juukh6dFd4vbTqOJWfZ0Kcwt4XFgX
6uRmce2qdQohO5N6CFrhgDKyfBSM9bSmNPKi4iqYtyy9texsjzEJYKwQ9J0HhmoxM9GKJDoc8MDf
sCBwZtCQgoQy+iqvDFf2d4X2IUboHr7LyvUYdhoQUPxYlFqhJIxp8QhIh5sfGxBFwdh8mbiB5PxP
ly7ldCCySdWYKbrEmUWpicx3hAq6NFs7cYHtushFGqYSXFNCGm/4V+CIrlIqZrYTmK4lcvvpv6wO
qJXmerrOvDXx2+dagDrQqDg4NyqYKxpVvEyB8VVi0VcwpFjjzyyL6tslpzP78yoXth4jL89kQVtT
ug7H22DdRmSJQQeVxj5wjjkCsKsizHtPtsWJsBulR1WRRl395i+lvGsF0hCQNH1gyEceqE3Jhn48
JwMWE00yIWLe8ihzhnMVwA55uw7MrAMhzgwDYUoLVnZOvC8N2LHXwO9BTY1tQl1fu6Xd1cJYnP2j
Cwf71FrybvNhOv+izrdYVxA6NJpLEyydBWSIMgp1VQrHzVnKm63mpBp9yyDyQn76wQRNWZ4t2xnp
TU5tU788xg9VOtG3RBoDc4z5bshGEIIzFw49sWtf+ZIoFbSqr9pbKXPU1a1G4UH9NJnQt3D2E0D3
m2gkQLZobWMuBwCrwmrR2PKqSFyG9OWoHQKY/Up+8hKvS+vY6p8V4oyRzNnIRz3OKzKa/JLRyBsX
LtEaoEh4Czoz/E+QfUNA1Oqa6UHwoJQ4XBJxUw+7ml9CsmnhCb/LGbIzdorP0lXZPatEz7wA/KTq
l7L/5U0WEwdbtSxQbjNTa/fWuGhe5opEs5Aqa1cqw+hE5RjRy7gJCfHB2AVXZ6TwDofaIM4FtQoa
XYICnGDZdUs0WpUD0Nm4vfWsqJ8SavoRue3qtaHxScZfDJHhtJ6Cc64d/BQyiqdDYaIhvtQxivrX
R5BNxeEijgoiCv8oQV+F2cb71mYt5a4BW+bjjJD5IXsRDeqM/ZeAvtjw+Qs9Z409wW6FdFPMTTn4
UZQcZpvM9ASGoF+yBqX5ApASaeInZyBJ6w+iWGQA8zPZdJNDPxOJSLzkUPqTk82Y2y4e2e9ZkSUy
rCOmw4HRUGgPZvto+FPJSuU0SiSJFdpaaqOwlAAA61KwLd7iqNhnE1qTXzlYoicXqmOEI0Tg5kyG
q4bZocirxe+/qj5DzPKzXgkOkC5/jNYhxpkW3wKEVybqDb3dzqe1HK24jhY0wQuYSnCoW2+FqCGi
LhnW/TFbWd5fLt5ndEiqRiaramXlMiV13AT8dmJgS1wKERalfG90gICXPhOhNVejDBJNOOS/zHil
3bJe+a6SneejIKBmy1xXNlIba9WNW5kQi+Aih44YHGeIDY/FrI9BGbmWqPV2zGWYuuCOAf9odLpx
VxqfNRAw/WeWn2znBg8ze1gZigS+fCRN3jVAiTy7PrKDbF70fJMnV7nK7Fa6xoYBcY3+BNF8rxQ7
Aj1tFqHgpLrkExOO1Oz5k9hUlq18SDkCa+ZJOXkrybdHrMZfyZU2fw8M4TZmtrH4lCQ+zJTgFUdi
RM9P87nR5Der3M8fbBG7xovnbb4CkvaSipdGPhZV7xjmtAmKfGNMIj2jFtEhFe9evuq5uxbvKTaW
XkYIAE0fjYMicBadqn/jclhFaEBxkE7/KlRkhrap/U9f+agQPMdNixz5JSpfiM7+++jAlVC8WiKZ
peOGvU3Jv0vMKSRYCCDTITnKEdjSYDzH5hJiMqKawtDtzOXVK+5t909AIDQqjEvNKi8e/bJdxoBv
eEnIzoIuPRWFuBj0qwquUVinfi5LfUb+O2s599GRcEanwyPjZU/IwhwqTKITUne6TrJlad7zeitF
l6B7K7jic78hU4LkHqlxGkri8IvYaJmU0AWhpblNJ32RxG54SKXZE6O+SiY8HRlsWe5m7b4jrZo9
gvtRMEnRc6BrgMTrJeEfFBi/y3qli2sSzUyWudYOonuZ/enBh598jjgVJvCjrv+IaOgOxgvjg/VP
Er/E8VihUyju5AOhFlybhLu+Vd8NP1vz8oelR7n5xoWkHswex3q85vGFYEqVaroWNjREX97VIsUt
YAqLP43pjqLmMXtwAUjCFriPw2IFGYctd2c6JUFjvMSsmzElp/TuiV+WefKiW1KfFIh3bMuYXdjO
RIRYN8/DGS+7dEPK1YbG1yUqeYSqsbox+NNbbLDW8KnJOBKgwObHazS1rUq2mU5JZ4fJ47+Nt2Em
zWYppIZmgr6aUURMTZ7VCQyu9z4qWOjipQqHGbOyqG1FfhHlZ1xsi2I60UuBFHOWCwnyyg/IhCE1
9DKfYIb3Jc6lVHgmZ7sHIg3WDIPhSseTXnEEJtFfNVzmgXhIARCrDughxgX8gou1/hX2fdLJxlkW
TEwTSoajhfRB3/nwa6X6V05nI3tkmB9LkbxzXvqOEzBj6sHiDUDKTG6bhKiSonWQcTOZ6C74WoiS
RibDdiKnQEk7lJOVvDVwR8EstH9m/YL0tzC+L5jygP/rorO/Tc6cA0FVi6bcjz9gtobK8Fs9K6wJ
qrIYkavpAfxgmTojZNq8ROr1O+Avnmo4INrg/GlDBhUWOLQxXK7tcMYWmlyVFkcH6k60gaTdMnCS
x2BACGuvCvp2PgS7EnMZYmx9yz3jRxtLfkzOtJLLM+VMpN/wMJS/ZfErp+tAuZn8JgXwLf5Grzp0
ygFrILcb7wpSUIQ/crFhEYzSdVP/TtgoO8hbsgCVXws3sl599VRZhGuNrjeHHkOVLWiRIdpd0Y43
ICyi6fj/p9kAKjLk9VLArBduoeLiAbVlyzAkfZQmHRJnf0k9HA2cYvUtEfCS1P8RqVq+1R3BbmEK
lqpTkERUgVPzY5fkkIEfxKi3SMzDrLMg1AzpDUMO7mRw1YGZZKMhq0rzrYglOD78j6Xz2m0cycLw
ExFgDrdKVJasZMk3hCNzznz6/apnLxZYDGa6bYmsOuePdX2OlW3f7wkDJi/pTjIO3bJvA8dqWcwt
FhabAd3BRcgonyvIXVsMYZDoCnj3fqpXQ3/Hxj9LYPODBi8uNMQqRJyvzy1qplYpf++vswxWgf8S
ixBbUJStNddY6lQURvtaWlEaG9ts08SVrAIAPCAjCFG5hXnk2IIty+1lHrweKvAz+wnbXhM+yuI9
TZ7ghhnh8iy7ypKLz8TvCyqjVPwqJVyTyexC0l4HISr0yz3DRVJ934ncV7Ml2GnPHvbZ9Z+p9ucQ
6TYu1RPdSGW7ltrfGhIvMj74TZaESy320OJX278AviwC66naa5LcySRdyu+gGIZEDe4fWTfzXo1n
5TXg+yhDyprIUf6Luh8ZMT0YUKpdS/PcMnjzidA/sBkuqb7kUAM0Wg3yOm/WcvVGbBzpmrcR8EPM
io56IJ93HtdXRCPcjSa+K3Jz5buhnQH/ImYgNLnk8hKeLAcoiILPz4wdfKmb32yvIFPBsEyAy8Kj
/9dA0U7SwJeCkQxNQzI+03bVOY8gegTBX2Nepf6SeftRZjQ8EeO/Ko1doe7bFPsl4xcZSBXQu8nG
2cLpSPA7+rJQaIhb5Nxr/Voa3SI+m/pJlS99TWrQuQj+NIdqv01ebkXQ8VdZusR2YaxbM8Yu4GjV
aGOnnNzFxrIvzUT58WTMveQ4dhfSRWz7vbD2Gil/EJ7QSlgsp0dh3pyBJtOZYdzoSQUL3Bn95whw
X6pnK92KX5x5rM/ehJSPBN9CP1YaoMJF4Xgegh8VKpX+jcRZegU5CfASc5zhNirX9mFnN6n57JbV
MgUyjbsRJaVoqmVl5zkNCWyNJ2Lh9MM0EDq+IB6m4dn2Z23vOvEBjnqBFxEd0kC69kJMjDGLGXBL
XwBSnIZkjUaKp9wIzwKNp3hXDH9acFTbEdtVtQyxyes7VT05IY6ArUZEDAhncyE+FpD3GoFOTOqN
z2EhwUcz4f9OzSkJf1Rinjrpz+nWCKWFJjoDsLH7Hy8FYTY+BuB+tID6QNoMF4VnfDjdSzkY+sxB
NeMQL3iQSWtF0iJ9xJl4S+YTbzXT5gJYDikDTdpLQd23eLqQUEXSX8J0ADY7t5yffFnTx9DqpDMf
ClkSswuKUpUDQ8TircbgkyIzDqmaXhJS+OK7Zj+BSELlPXyN44oKUD+/R6ShR9898T+OtsaduMQk
RwLpLyqNelWsc6RixhPsCl1Y7TCbBocMboxxh1yzujogROWFGQjf0JFEcYOb8pH/R6ZGXzKRbSLn
5RWf0fQTTb+8fwun3vlAn2q7BuqdK9zJqwIbGCMAPlIR2p6sBebJK5R8yMahw1rOVgxfFxPS65Za
Mg+Yrn0hJlW8OfkrSBI3anIrK47MHN1zcgrbTW7sSwJYqJGatDd+POVgIZFHc0CjugyjrvS02MD8
FhA0IBFmuVNhJrjQKKIAwXvoMFVG9OnYX33H2Ix5Jl+SiZvaZBLMpu6AFLMzXlnDVS0/SIuaRaIh
MRB3l6K6fXUgRACp4i5zkc/rm3IdudDszcHSqnOt3HlcYPYjbStE/IZzPCvFuZBPcvIBiYT4XOLI
tuJdD3xfSX+jzPQjYY3kYlHQGZf2zZI2ZHviiMZsvOs1G2V0h8D4Wze2ffw25PMqpk0X4TNGqyH/
TA4Jc7M3b4h1SC7iCBij98471ObTqTaGgxlyoStLAmzAxPndsupc3mz9B4Aj5uhpeYpQt6AonRvJ
llVBONBcKG7nxb/uhqQEduh48+RQqhoZOJsYv0HOYwQgQE63REV7MJHWa6SutWHRz1eIjtM/PT+r
fx5HrbNDKjlS1wLFpSnsSQ41h791stPCpZ+7MCx+/kgR+E8DB3rJdAziizSVfgEfRNv69qAbsgpb
M85e3TiR5BO4kTvhoW+QviFOR2SygGKIVEhuleK7CtBSvmQMfdqA0qxfEQipgMHxifrs9hepeyCs
4Ca8oY1caNqH03IvqFyTs9r46kO+4BS0WFqJCWOM9xBOi/ZHRhooYIzx2+Jraj3s2rCXjLMxHznY
/gJPerxiBnIb/bcBBhCYJ9cHDvQaQpwwUVhMFOiBura9e9V9OtlPDC5vgI9SWjpxDqB1bjZ0fs78
YjP2f61OPjoqADJe4jfiuQImCgaLDjXDhDoYV49OKL7cgEX6ldurm5B4S/stVr8U+2ym+IqJ07cr
EGCPpqoQ9Fo5+vK7U/219qxdj+t+2BOuE8tuPx26RQd7cZHFV8tM1xFoIGdrGQNyRgcDfvIFwD59
iXSfaH/hD6SaoG507zQxLCbXEVuGD6xgr+xumTTvwufipyj8ffCBw8BPDTI0SQjhjlRBY+bYdNYu
KXdldIn8Z9fDEZhLjYgxPmvP3zc94pRgCf6NzWXJ4M/0ERHDyEnV7yrzny3E42CCAAO+v2awzcim
uAb4zNGOHJxNv0aol0RLiU/PO8c86/Ih6t9ZAu18KZkEcIAKgrnkI9xasrHMFWoqRNWgFppCLDlX
odQ+QNbnZrluliWWxh08X4cxOWYdImq4QezgV5xgubII3hDGt80ugR2lpYgbIZB3w3gWEseIOy5o
pEWc/kHDB82W3HsSL8BV82yjInBuSXBh1w0dLDZEYmZI0VHTVNZOttZUDg9RJvTJhKo106a2XdOn
Uiidh9KBKyVJ39XwAgCPLJ7tErdiyrwzC8ur3SAgJGO5poUYsn7cJMMzDU+FdGmDV5ccI96NetqD
cNTrfl1TGcS9kycLlF5deaAWlVvezbRfm1Umbz6bHj6y2iXkETHF12uzU5dmfbBafrly5Uk7zm4o
cp7NxHXk1ZPQY1qnwdKHPTj7LKD5ldB9Zdn3jx64q++Qa/gnkWWhmUfHJBZuG5OXR5Dm6KULS30l
cIgGJ+BA9kDORV3M3pvxQ62f+spxEUoJ0QrZ/ACdaKyAyCNlNxrbrkK/aKZLg78eOy28MtjoW8WW
PZU+5su132+BPyzpiNcYkItHjqSKqCZKHDlVs68eeLAIOqwa1MTUGB7rlkgsDi53enAXieHHBJ3O
ESnKVQAp8MvghUs5f482/FfVIvgpMoMaQRhXBGRYahykP80iNYTJ8UeYmIj8Tw9jdw7b96T7JjMQ
8wCN6g3vGbrKWvZmUvMRNfdh0vjED16zZY6v3sjL7rnsqParGBsKyP949hdoqPE4Fl3V9UFvB3Yw
P333OW8Y3JC4k1JxjxZwD0gju3Nm4luV1mE9y0HA2ImiK0MjOacR/kX70bCn9zexAffdWbPOGAJF
yUvg6sZvk2wTsBWFjULs1SkWKMg0oka8EQIXWUvmPQKFE2LaUlsb4C1qPkpsuJo7YJDn7uXXCIAn
07XoWFX55Vi4ciLqz0GxnIalL1juGW/gkuKzULAf+pV6D6Hx6JLvsmQoD4485r3CNNsNs6GmHJdy
N/QxMgGyP7KxZncaKza1ftE6a8aEob7jnOR45gVAREZ+3SKU5kEBT87XiI2yaEs3sff8iWiHFAIp
AbLsT7s5OLqQMXmLUTuz4cgwiHiumDUEKOgHe4eHQIyGpDouqopLgvgRKnJJmrmQI0gCyTFtr8NH
k7j8+np0YWhQ6w3vc5m/JJbLrvoqo73gpyiu5CUZZgwGabDj+RK7tdoeY9MCLOLj8n7DL7pNhARL
Grk+irdBpwzcC2jj3tbt2e7/sChIiDSi0Q1i9+5brvBTTvWHSo4QQaQt872N3puhqTb/Oi2bJRaR
B+xCwgXAsEtlWZVdVJsDiAjhOnwJAdenGaZzcrVT5xTEWzt9DUzddRGhbcALmLwL1CGDLOaTMCLM
qP5CK4nE61s4xG+Zx4GLq7wCHuPkT8J36nVmvRNzj2FV4K4JcVspr4rbq85YQ/w33SDMiaQqH3O5
GDkFBYYEUi+2EbZgtQNWuUTlXVXvUrlX7N2E5lJTF4xVafKRMXFPPP2pcSkggfLsBd9smmvZYXCW
Fwm3E4MoIoPiA4bf2LRrpV3nzg5YLEMiBZba/Wgl0IFBkRDc2KSApIgxOyiOYcEKoOiYgSussazl
7cNctLQs2jwzZdwuKQGZTeYrtT+L4SODOJvBRdTgx+PCyiw0IbDEGt8Jp2d6ME28SP1BnPIcecIs
nHMNjSMdhltmGGKS6PVRV9HAmbLlzKn1X0ybwjMzqPqieguH3xaZJK8rkUdhceWMnmu1hZfNYa66
YNPA+JdOf+ItQUUa278GNfYSkTIND7dN6g966YqJvcdlPo/7XVDtmBPGBplSB3gHniXCXkeRq7f0
FhKzG8B4oryJLT2mM5rYhXkIGu8jIihGiuBFLDJqDvwfc/6xQEjEl9o9+BGZGL0vbmV4mrHZftZ4
D90B0QmwitcCoKwjcyfzQIxcaUgqNFxOmgP5V73xJodnAxG4smFe7jEOoo4iXt7c5yGcz0XMORGI
zk0IPfX3gey8Olvb+lZnf0XFj6iTgL1ogZzFcAGPSkSeDCuD77b5mTD5RllN4Xfo4OzjoCmP6FBk
rEcItbPcnewdtGbf0V8nRl0hfAuktVjKmL1AEDAjshrv6AyMxxPQPyxX5kIVtPJCaRev+pkTSKIh
J1fngfOUKowTxDLIqByNATHkEPBcUBcg8/ifI+vWkjAX/gTKl2eTnr6KVjVB9bD9C4FoqOGxHZ6S
D0rLDIKsuYcXf3GUClkyTyrWSHHESdbyYdIx0PCPRGhd+IioiDBB3QLjapon/V3GHaBou5QQqYg0
oKK4BDyb0QEndylhY9k01c4pTcKk2mU6ura+KKOzGe7AE8lOnvUraw68xM8F+3odsmvEb60G8pxG
rt5KF3okgks3oX80AczmnwyPBvINa9Vat4gQHWACEwSSfAfGD1JxmpVqXqT0bzLYvNMlKS+EUsw0
ju4hd6E8RXxB+M+bPOFd3ffjxpk0RE/EjLy1MG4sF6DYy67dRqJ+weSMPtvSWTafHsS/c4IUoDDF
GbY9x9koz6Hom/RoynDy047zzTcQu8nCzBixef/jIixaYz8derX8HpybGJrC9eqjzs3K0iZSDRdK
cZQiYAolXaY6QUVAeViYUYbwaNwrR1onPUVB0z5CxB1ywRHtFszYk/3g0tRYo2kyUNW9TgH7DFQz
5SJV0fCeZNRB2YZgAvGI6XD7UJVFxwFrtPPKWkbgNDTDShE+QkiAre5SMxxtjO/R8FYF6RwRWEhE
vFoCMZFeZAH0cv721VUG4gsQVl6I+fIlZpj4h8ddLk6+c4q9ex185R2d7fbqqHd4BQCojHMGyhIX
lCHws7QT/xu+a8xu6s5AjVrTAVCzs5YowNnusfeV2t7gS8NNW7h4iUYX2XY7fImDtaHWIShPmYTr
g86KjBExR7pGu8sez61JqkBR/sTao8R+/DD799JCt03ohja9PCgzI/vRLLhpdVoc1UaZWeOHWFQL
y1hV6psjb8E3LDfewHc0c31VOPacudQYNsPwErFtScyOiKTcXrEDIHrihXv02cPDY5marG4Kf62W
rAKSEiRmXXUd9MuMMG/Tn5fMblnzoVoWwWL8ih6H76qXF7gCB6YgdvvBTJGVEOzdbDMWEyo/+EO5
u+88bvBLIs5L61+G8iSch7eOalT2PiFFay8g1zOWPA4IgxQvfpWaCaMBX7V4FWxCaoaPf4hoeo0k
yri+UiLAx4NpbbXxhcq0tDc4/Q3r6qfpbPSB/cROmH764bcmkF3/ESCBbGsHTz70d3pK27e2mNX0
CeQkWIg/Gp8LlgO9vsUj6jFmwbEhrCVEvfJ09KvF4mRaN6HzddKTLr968o8owyxJLiVmWFlp3YEa
Oklx4Y1C8zvhTBtDHX75TpAuWpZ0o3WM3uW7+YOhXietvw5pCGK37n1qsdFHU2A2F1gSCIrEuKbI
T95DMZMBYKD74H4iGIzasQITKj2bc1o9SKr7KNQ/0kW8al/XlHB66yn7TCGcDK3jvwHGADpE0k5Z
zQWMjGGxFT7STUdvYE73zoeK1CA0vs3owyvfxhEVL+NVy5wsu50DnEInG/6b95B9sexJGp5BfLYL
okNhbyaOBD04liZfffE+5p8FrW8ROkS1KU5K9+gFP7IWp6MCvxP0yGGtP2AU3JSoQcJZ/RXj6/eI
i/WSZjmqFBPgRuo4WXddj56fWev4bnnJQkPowb/FjYIY9k0pdpU8L8BiLH8t/XglEwy9ZN4COGZw
82qTSbRP+99Z5DATI5JC0N+u64UDMHoQNJhDTkJTnHP9VxloVKNTTO/cgB3dm2Ady1tsu+pZ794a
/ZRn0uw7J4yq3Qgfk0q2t/MOaDer8xNvuaW+mVVHZB4YytUstoOE7mvR1Nu0/SyJa0vTnO+J8HB0
k5TK5cJMvpSFJHZntHcMH8LDvH2HWxcefh1P8zBDAgiV7OsfMBPE7TrCfLWFdNX5/ovhu0QR7Enf
SrYWADDgfxBfx5Xm+kxYN2q8BH0dBb9hf06cXef2Ef5Os8RgwyY066wl+FAdrwdO2chk1HdD5U11
znp2ZOXRkLcgYCZiAdWHzuMb2h6XNkgXUkcE81BBZFTbZARy6HqTiANj4g5PKsFetGfG6DzwRSGj
iT+6GfEjX0B6XrkoxxV+HjKBzprJ4lr9Ztozb8B35XY1SuEyxOGHoI2ICIYzBg6+9xbnWSWiw4ur
xNYhyztNVXDsU6nrPOSGdP+d9AUKT4hMWF/8/Jt2Sv4qPsK5hSuNzE9QteYIS8Sf+SjSHwRwSAxo
XZLIkjr5KBl4mJh96ysruCCgveYs+FMf4GQI907yXUy3/+N9AbZrUSUcuYQVSvGXqW18+qMKLgXl
xagcbUbXGo8gpqKifXID062Tc6Y7c83Yky3XTmBcjFZuwHaq1M3K6fqFmZBloZ6xtwF6pwBiQhsk
mKMu5TM/o7XPJY+5Ef1VuLUF9MvN3PY1395NsvdSciTtAtZTmJ3xXuu7UrmqiE8noMKqaJYRgiCV
J8RfRqQH8eyygrW8A/8Ywn4l6qPsRUFwlYQYtcCd2ZRiQZqzRDMDQRtEQnoufROWiyCeDQg2OEWm
Z9lM+/ExeSOAPyEjJIbo7K9Cxweeo8aklrBycB4LA1YNh8UEjJpC4wKM3tLZGyOERvtN+E1KDFd4
F1vIOVGnkwTF5yvmSrAWatcWUrlgXF3m+U7g0rRUAi8l3pda8sL/DtM76biwQiRpJPwgZfpUyrvC
XldTIDAJSxgXd0LUFoxrhntwr/IH28eGxGot/8gxZxZ7GN0h/zVqjJwurEntTSsv/YhlvIwsfbB0
Fm+0NonsTMrCTKzFhEF1A4GHqEkVwrCanJvXZGFFvqJy8fwTYIJmBu8s4ZzlnBIkcg2WPFd1ZjGa
dmI4Hd/5LPLvkCGy3jXmIXUJ8Mo21OOtOosgPldwcUAx1DdDKcM7sxSMhPdkPKFIBZWVcOYYkptq
m6k54HrHJwy/VhyIz8IDYubLTEQ9E4mwl0ykNqu2JMRgm+D3kI1LgAOItFMEpc68GxwW3UtJagaE
KVBabW3IocKUv6zHXXvFN2qzhiXWmdj2mdfuQJcMTEg2Z806QrYl/dZ9vQ6KeE7PGLgOinI8Glgd
8gsHS6veQvOZJfZG5QuMIMp5OIEL3bbY6zIwgeHqPAEW6ifVfoRYVRyI5wtndxymM83iPFnfp/nQ
XYKAKOYvmzTtrFYXVHotS5XTjroD2eSAeY71GtwptCnFVjHX4xTPv2X7JPe0gyPzXsT2s2IYblue
MW1P+tyqBLtjPFxllLUueS9XTvuIiiuVFCThNfOCRM8pgoch62ZdZIfekdCPgnISzlVyNBLnvHHk
+/RPxSVuFN05QRWNHjIiDlXBjCMstURyqrrzccTS10413VtIRKpd4cbFOo0TRD5U0VqTLR6wn5gV
UCJ1pjqZw7POSJZ7wmtLEYJs/S/TqLYBgASeCv1nXxzVz6BYE7dBfDvXALtITjTeqpYCgLA9Rp6Z
1+1eyAS+wukMZThCnNccjU4IW1e/jcXJju+9/RN13708rSkHYFgrEmRe1sXwOQcUYpmOcuuyZace
gzn1ITqOACQr/10wHd+fx+0oLXggSBiIak2kai6aSFl6doCz6K1dMe15Z5TgiQZkzUwP8aB2vynx
LkH2lYcviRC46hOIlOQ4g/riAjThzZr9jPaRRLVA+TPocHWukTwtwuHDIPu8OUjOn9EeVHOr4gnw
Ho521aQ/HtQpu0Qxop+Njev2pKpLjIQa/nB1YfX+RksYAlAhUqa7IHAkzE6a9fIV3nBURPK4lZbR
qoxcFklxoYqtjp8cPdhS8q4Two26w5OFXt8QdHvzlKWVMEmo0hZuXwWpUWLCe0/SG2bfQhmg0J+p
upcthD5EauyKoef4hRZCoETTBCzvBjldOM9fKpRkG1ANOrNhTCoCGT5k+ut7VyMaMg1/FA0junIx
qxbCDBfUeBtgiSZ3WJcu4oxizYNobnp4/TC6C+BsZBgNoT0t1mt5Qkark1LWrAqkwUT5NglgR8hw
aTYg73cynuehcuxlQChARmcg4eBqcRPkPCoJ3jluScQ0jOWMW2A9zmZcc0aLHUjLVjijRbBmDVLC
9FpsuRO6cA1IH0/vdU2Y5CHT3pL02pIlEO5x30jlyuBxh85ZOi5buViNCLNnkqiLa8rGTLkPxrlP
PYvR6q0L1m2FhxIOaEEIBXL1gfxNlro6uhPuMuR/A6iIxZ4hnCqNCtqXLmz6cxTePwOtn7apd+m4
ruhjI/ansTm74U285iutvzvzEsz99TD9BAEdKrgP4qVjfKaoaKvbv5y7HfrAVlxAjJ226yXMHjtE
DBQ/AET+BuxqNl2X7bFmqbL1dVw8g+GiTDlv3rbk4Yu6veI/p+BgP3VnI0/B3lSrpTNSifVek3Er
CGqYZA5aEZco16gpzaPkIKwVSW58yL0IfhICTjgtGqQYI0nm9D9T2suqlPmmNZnO+Xao0IsgKIIV
bK1BnSZYdsxoQdQeqQK4//HCdOO5Q8Wfw4gV1RrEyFBXOvxO2lZ0ZucUK4J81us7uaDtkq+sKM8G
Bi3S0q19i/5c5RNNWeLl7iYTixCi8BubA3rXecc66p3F9kI6spA3250r2JaKUsjK4Dnk/q+UApio
n8WI8GuUug6cbCzxYhL3BBw4rfioyCLQ641ORWH+U+nEZkgIr7i+Jh4JzeK9DHRa0qX1Nwg3MPOS
CMj/YnJ060vo6BoKONCTgEPHzTVmWPINbcaWT8TqvNYwCPuYiMgFaQcEGKwhlCU03UtDMTS8aQSG
+xR79MOjIr6/wBG80R45wWPR1VDB4cazWrwp7OAFo0L8MREZiMaXuRMNd/WY6NlhzgGn1jjTnWit
V8uhOeuCiBADov0685dpJCruOkhc9eXwkuGYU9aCOIi5wIh/tI0HhZDwzTv4PPaqQ2lTN78oyQsV
yIWns9Wy1GnjLdF3kA8yzRY3v3j9O3zkEbXn3udJckTCA+sz3xTxgom+UiNAUAIW+413qXDkrzJ5
h+q2ld+ydjNaK68hW3JdevxxC/IAQJm0ZOtZsWsUx4JdZNBk1M8r4NeJvKxs3/F5BngBsYewdCsL
+TshVZAMLxK+D0KyoYiA+sBAy+fdnORoDYet3K8I3hVxL4gzUWgEBT2R7z4TjPdWjdSsrlOkKOV6
uoPP0J80LEDfOY9Y5KLg1PLq1fGX1X+H0aLDuFUDO9yq4CCbl7p4ZSV6KVeEHPYrprUW7qmse6L4
iCQr3dxekVdVFojOV553AAzp4w9NeK1DmGbMt5rMIfdnDJepJ25DgtT70iA/FIyhm9jaCE57RQRq
MixqtWJkALwODmN9szFrkKVO46nHY0IwQ0KKxNbnQdQPNdfgkpzO4BNwKIEIoIIDyxAyfQ49HTpX
RNwUW0wyYXOrleOoPyzSKvD2oQ6NPdfnhe2A8jZ5sZ2GbRY+9DFZm/pHrt55OlUFexVKTrHBTkiF
Su52C1cKKTXDtCb2lriSE9wTt6lYuSa8MP2c1pDZqH5VCr6uVVu8ObQ2h+p1UD5VtCY173bYLiYz
nDv2a2QQjClNWnvetgkOmv5S/DfiX2VvW+iHxNxGycEMH451Q8DWklHxmpQNYuQguMbg+Ip19nkD
tC2PdeFcA2AVH1DU+IYrGquD1OwNRmfyJGRvg5m5nOjQGpVV5iM90kcgUVSX0tOmOnXAnbgC6NLJ
PKoou13oLEQJchldewzSeZo2kv5UEcMkIFeyBEqbvIb8UbBt5TtC0+JWzBdd4C+hn+fVfUAuLPc/
fKBSS4vELkOOJBNeX9EFYYckgeW3QP6jr5sIx9rcdsHaK5e5PiepekssZIK6L0fBacpnj5DbZiOE
X555CvvjhNDEcLP8c1SWo33LdSbxBZcsDJfdbG1lL18JwlTrlxbe1Pw+EcUFwSK5ob5MyB5GL7vk
L2DYbX1Cyl/gUFNCgV/ruTnfdQqSPCLPd7ovL+BNWE4JBR0vm1gCcyGnq97ElMDPWXZ4+4hyAOGK
+ktQnQe8Uyg1O5Q0rJGEDZvjfqC0uiJyBGBVajHSY7iKzsQb+O2Al3bpWE8lYeQ6BDGOLTwSORka
NtZF/1NX/yJ+1h4Dnmx9AbVQkbMS73xhkeF3TlAoATYubW2TyneKIsfmTPBzbRyAsSbzTIciCCxe
KrLu/wm3g7+k52WeCIP9zMefhIXPTKnKkC/IZ9HStIfMa+aLWnoSlIRLJMsvMjkn6aO1fiaeAokJ
PhUSxv6OPiEMmXSULUXJsfoQkjqbaNU7fyU9nGQsQ8rBCUDSE8JSdEsi1hdefxK0Raql80j9FT0h
kfIYgxtaas1HnksKwKFTTlUCLHLQm63UMGkLrC7/STG3MOib1prDQVBabUhg590hE5WPWpmeaTNz
6p6iIAgazu8g4DJwgHbtvdfs6KHh29JbVyz16u0YpGQEkPbPnxhre94cIlE8shpPIueKSKxGMA1J
OasByJLamDdcK5FxBOEZCD1S+lcaGbNEBGP4f1x/5PwMEd0k6YPoT38K6Wg4mslbIj/1iZCv4RZt
JX65fpvTYAuJXVHSvme8CsrzCJbVsOTm5o/DcNX7x38PDtBfs1N8gHxeeeoubwlS9MH7zfi1eiLs
BcHdSA+I+xLNtF0ibWEjB2ft1NmgdAANhFdc01U1HMqMNqkVWxzHVcto9Q/maxctuEdKGB5BuITt
7GLYDbh6r9hAetCNOhXnqkfPz02I9jpOPvB+pQlibJfOHU8XX1bp73UyIEK83+K886GS+PRU86Qo
a5WNDZ80ppOKTAMOjoMq/wogmGC4Knpq9pGzrSZElIxf50PFSlnnz0ACfiekffhOdIyGBL8F6wq4
2tnp3dPmJ1Oegpq0xNlpnAJrbrBXm7uUaQ37c73tVc474bg88phM8QZ2iYONEBEmGtpyAXNGojTp
s0GkSMbwA0MbYZ8KiU42R44DWp1tFXnHB54PD/rTkAIFfOrPCC080/1B7z+nYadU1DUuGQBtGSCO
ugeovqrnz+7/yp40UxeQxytRL0KQbWMGhmFnEKq9nwZ0CozPQJsAJQ4iw7W1CXjlumue/BrKdeiW
5J44vyCvVv5b5qc4vAzmbmzdptmjtO/RDNZowKTDoN8cYFAK4uqbzmuBJzf6U2QAwBzYqX5M2dX7
NvqFHcK07+3gDGLSZeuEmaYFNAlpCsq/qbGFpk7Yo+CBdB1JIrnSEBsdOVYoG4kdSDcRpYNJsFJT
NJnbiPYS5a0ZgYtWU+ZiOmglJDgkByKZ0u4Z4vD62sXnMHqNSEfqGMBh6maVcWwkREG3DNkDgX45
BOVVdL0A80jNpRx3IqydoWegoGgL62dZC7uCFT+F/sWTH035VWuXUP2RQrLSEdoXu5jta8VfGURn
Cb9e1S2nbu3r69LitY1Jiz94GbEt96REMYlNE8y62/BCkhkGA05kMfG1Y/0cGOgrQllaF3cG9nh/
3ogfxOyCbUWMhS1fOmJyOIxG0JmjV5CIvDHp6ub7GWYNnomVaPZtvGGdUewIRAQFCQiDeVfde7Q8
yIcwRDtKTYm1ttRbJL07HP9EzQq54UYB1asHXpreHSnTqP/0qFhV8CXmuIbnSHEd9oQDrVXvNuTL
VqZzx417ibCegxX+TujhumI1jDwG86KYM//hJSqSDaev6Xx5MJPR3U5WFLWY5Zba+lXDXRySIkAO
I3JbxGAFoQbhZ0naDcb9vjyEraubbIt7zKhmehnqFJeWkOqtsmBVsJ1bzMnjvUm/e5WL2DLYmkQ0
FFw/01ZEBTnoa36wuquJg72uviRtaQ9Cp4nYpSLzwuzOpoqSJjqWOo+Wjd8TY9ReIRwgJnEZ7yPW
aqKneOk8tPAdknp9Q44m64NOr0OHQBIrCLEugnVMT5IU0cG4H2BIWrzCYXdv+PEnAx/ngtyq7h7F
FKECBdZE9E2W25GgXbrdsCWMy49WsXVpHSYf5gsFZwkuwI4MsQAxJqYW40B8b2q5GskPXbeXtFvR
fqUGgaH3vt5KY8J2/oQwjHDHcD8lR4SwjXYw0NdYF2oIIEh6zk6Sx9OQR42ZZEeRiz5+V8XeBmGu
+LDcfthp06EYTqP0LYlW76/EXoHf00E/yWs9+kSrY8kEm2DjJsP15IxuzvmYYTLQMHA7j7K+jrsw
e/aAFmDUMug7D5TZ/JEJaRKsWS25QNFvgBglJMmP7/ylIB8E4YYyq2P/Z+dP7KQtCFjw5Tk86NuE
gAwdpdeqMPmTyNFgsIyO9GdasB1Rf7KGt6G85/0j442pC5KNxi/JIoUR/30SfqfFksRai+8s2HrN
WlKBZqxv27wYwIroyFkZkM9QL1uwyC7U4DK1nwbBLYpyo/GgsXb5tHO0rZ7Vc3Sycr2YIx6iSkZG
fC8gXwLmDftEcA1PQ4bkgqKXBpHEsSCo1weuK1jwTP3Ry9cp+6ZuT0w5vbaWuJxErGCELQf+uoIW
5VeCfs/82xjfTetLvLJgsdG78FFT/zgv2Vcgi8DajepSGTtFfaP4axJnBB4ZK1+F4atFapVyw7ds
/0kALhq+xBSK64Dll4wzv0Vx8eexZpNyoRw7/z0dfxMzWvQhIMtgU7p3MniJ8+VAoFaSEgJ+Lgwi
iu3qOo4Xml1TCjziL74B8rQpcujhaQYWK1xxqELIDEW5aboJQdv8V7zYyPWha8lpKGzKdDc9tcYM
pLH/5SDFYxpF7s7jykLEl1Kp5MNYHrDnlQ+dUjemZ1iOlN+pNeCdDVEp8Vl7byTzpjWn3SZ27iVJ
W6TIqD9V9iigKSzktPKNvbEgBBJmPd/wgBf6Oz99Eu5oQec9LYcTOdINxkP/lVIB5pGiDIt9c3yc
77gE3jTc5oTfChYl+q77Xz7Gtj9b9i5M77LjAooybdrhJVXPfFS2dAAgDXyCPf7H3Jksx41sW/ZX
0jQu3OdoHICXvcyBGH3HViTFCYyiSPSto//6WtBtSpn3VWY9q0lNZMkkg4xABNz9nLP32udCQbU+
Y8c0NmV9W9PrDYZjZ1zT1ZvoPvnNuuiDjaHvQPx21FblhaWYYGz6wIiFG72MWzA7Lx+cEFsga4D9
nWWQCjskJjVeaQk0tf7cWdWxz19nWpJYksLdPIBXOMXy0aSd0jFgGIDz4Inz2MGgpl2iFKTAs+Ee
8rCkGUIBA9TXZtLAYGjNK4LRarRfhv44b+fkwJ/Oxi/L6YsXCINiYZ0w0qsB7e8t56YhLLl/N6dT
YDxW3vWkTro6uf0tQwSgqOl0E1vvMm25A28bfZfoO0s8VsVNNqxS+lQFksYV90g4khHxYQaPbv4w
sN1FW2PeAZlvqqcy7Sm7GGuFwHsxkbTMAO0vfnk3+TcVHf8kv7XoQaLjdb5FsJ9mPNS05eHsv/Tz
Pp0RLe2ofvDtlOI+qS9LJq8kaW6mr8apCjUzlGUT9XIPb3TXeV8kOl6uMstplh/EeGOZFwJ+wuSL
E8xbVVUbK00I070ekK7bdNASTgr8DX4mgig21HQfLbai+FDK1yz3roLBv1h6pDI8mMCx7b2sX2wQ
9sox9l5HZ967rZl9V5jl2P2ovNC6ENXLSsKUd/jojTvAXU50PSEzwea7rpv7ashWRusz+O72tFnd
/jvwPsRXab/p6I23wL+2KcAlo2mRMH0fq++VDRdi09rHDAfdNGHF+nAQAhThO6p8I8B6/9JXX7uW
PjAvnZbsNQd3yVQLpVy6VdGzgM9n0R3mMLmei02TnFqIWz63NphRz6Wwvg2pSqcrBhQjnGRnL0yK
i5RubHALU9NOL9gAdHPKvG+OJCoFHWN2mqv94F5qWtHCek7Bh8Deg9hprzP5rdBMseguIoZSMG45
zqdfx+zR9KCo43VzOOVPZN8xNjETWrLI6M27aPg6WDs1Ugt9SV9LH5FWy6oTAYvSb7Lj0GK8zpiO
HTQl3gIEGo7kEiNm8hvEO5uYpywb9vkG4c+bhruaYB46sQBVFao/NJcsMnq+hPVtCSTJkJRExkue
vqA0o1Cp6Fgg2aMLo0geYDaHwQ5VQp2sBfMjUWcsXYeBVK9h19qbqTtUw2u99G5atHjdHZBDW/U0
mU/sfQGN64zzW2e/BrTBZvo2V+3AAJ4yKkofJzwZwdHPd023I12FTZFNlf0rKhBo2Cg8LD6G5pOc
OCimdx3EGfYtRsuhuCwmxQKpCLNabjKLFjuR6JsF0M2+uayvIZr9RWefy31EMgUHCPtAjXw3uI+L
K0LsYIXBuWEeyisLx1t3PFT1U8nBxOgR+YzfFmlNojeEKdL9Z2sI0LUPNPFdBOJ9tBh9n4wFk2G8
JcGHRzurRH90LvvnGZOUQTe1YzkKxnvHevS8+1LQzeDamXRkWABJHq0RyjFSci5kFS+YgIA/66kW
cQ4i5IWSRChA9qwNcuH2Sf6Uz08Mqy9zvgtlRSn6tXVuOVOhmtbsvfO8cVjtI+gVtH8iRVDo69xc
x+6BD9MiNjdDXNwu2y6pZ75B5jjy04Z8cT60druANGpabh9D+NLEtG4R6Of0ldVGEQBAptMXNGvJ
9DyOBwo337k2htth+t7Uryp+D6hBapfsAu9QVNg77ku+T35IrwA8C945hKvLLuYSULFt42PYXoT5
Shts6YkRPf3Z3JfL9wN7pZyQmLMUkduT0ZjIfqg1IyAdBs0iZiJMrJLnT7/8x2//+R9v4/8M38ub
MpvCstC//Sdfv5XVxJOP2j98+ds5fmtKXX60Px72rx/7/YN+ewA3UOZ/+iP/x1+0PJ1//V7+/D+e
3uq1ff3dF+uijdvptntvprt33WXtj+fAC1l+8v/2m7+8//gtD1P1/uunt7Ir2uW3hXFZfPrHt/bf
f/1kSv/Hlfr7hVp+/z++eXnNedy5LF7fyn97wPurbn/95P3NkabtK9gX0jct5fOrhvd/fEc40lFS
+a6yfcfzPv1SlE0b/frJsf/mubYtlXCVbzmWqT79osvun99Cw2Epy0MxIHjgp3++8N+9g//7Hf2l
6IimBwegf/1kSevTL9Xf3+nllXmW8C1pO/x/21LCMRVPonp7vYuLkB83/wcBflOSVBN5KxaWI6RI
RoIYrg1WjTuu+vvsHnH9VVExTN3mw1pnDCixFhHLC2LLw3DzZIkPK7yyatTV/FR321ev4RJz+szU
ydH0g29Nd484WcBJIBKopgj36eNs5VuBbx5lQLLP3tR4TCQYWe7aXTphm7sfEnICsHHF0U6AD2DB
t0zyfL543iHB34dM3J7ZgjatfylrtRH+ukO6PJ9y8jgW35Im5ODgZAcwgzV0f3bsdD5zEk55ZL0+
omysk/cY8yC53C5CdI6qsX+VvxgcnZOH0P6aDRv5XBiH+BYh9wynaPosn7hVObFjKwH/Wy7QEm5Z
m1SfhNKf7tU2++rLo2GuhtdyG5+KLYnR9wNLINEveOQQDjZ7Y0dMsPPSLbE8n6MNcD488tFi5rmi
wC23d/2O8DEgSqDfTu5HgLqWfkBxgRtOAxAlJNAT7D04ZR307uq+sa9wKy0Io32oNxSwR7HDXOQD
EiJPYFudbOTVDI8TxuDg4zASxhuH8tjYj+rc83yQnZFD9M3NLtb4VbYH0r4CiuuWFseDI48lMu9g
4+ZkFK2QXzjflpKHiFDI1p+xoDDRN7EKdxidVxNnkGLFXIFupmfSQkVR+bl7ZZ9h9ZLpyaQLNV+Q
4UCtp+U6ThvqO7pXE93Ag+8xwaV6QS9JKNiVvK++Ox+T/Gy+YQm6ZDdlVJ16h5M0oSWWE777WheA
FXOgH325SbQjVxWiWfbYiJyPOflQlR7YhvPjf38V/H9Z335e3n7bvpfLGqL/uFT+/7gIeu6fLYKX
+P37e5O9Ft/ff7cSLo/650poWZ6ylSukZxLtLfjO31dC+2+2a0kphCUsc1ko5b9WQmn/TS7f4YGO
9IRt2v9aCaX4mydtZZFc45s+i6Xz31kJ5bLQ/bQQCqEcx/U91lvE7r4tWHJ/XghNf6b5leKm7np7
3Jii8D+bmbgzujRZ1yo7FybeqWJySI9ZYtTdMkG252IEGwQH4DB/73PC7cNeE3DhI2kD3mhfuaJH
c6kJzssIqC3DCsemB+C/bjZJqvvrrAq2YJiojJuaMsxpJYqA7Masrb1p4rbru/JYRCMVn0SbmkD3
MEzT2BqJ8e4aOr5xhDmew6yk0PWIdw/iCbirj1fPrunbNeI4Z0G59cIY2k5rNQ8u/ArDVXiwZQYE
O8EmOhD6sCspfVUlmH9wkJ2zuV//9Fn4x77z8z5j/hdXF1yhRKLis7FZlvj91RXO5Ne234B3Caub
jOprXZQSgFFZmwjFsKsqG2dmvW59AzFVmzDU60gu1OBeialrdjqxX5WZnS1OrKNXjH/x/Fw+YX98
9yUxFJYrl51QCOf3z29y6jJvhomtTz3JmtxKBtjXQWM6x24MD22IcBbyGsV2slSjNQb4NK2c7ezC
SvSrk/IHtBxhHxy8BI6EfDbQq1ROaJ0yPxvhVolTqurnKQ5pBXrL+x13JAVW6Ytb6Z6wexcGE5+A
vJ9Pc0211bVjv52t6quIBJNVsGYE9OSHGVQtsQVhtcguh2jeGKhfEBWYlBcUXjq3+ouV0J8saR6G
vZvdSzcycfZRbUpQUbMzi8+iij+cvjUupWwA9yX2OfA865pQD+aotJdCpDdmAAMG8jpvmJfOG8mJ
4PDjA1Lkc3/15x8O7w9nkOXWc5XlW7YnHc4izvLm/HQGKUJP9F5ao3lN0lUFgL0CW753QxOuZz4e
exNNjK1dtTMFEQBBBL+hnlCue4+2zPG8Vpw8dJLnV72bxFvpAAyDOuHt7aR4Ut7srnSJtnAC21XO
JGf5Ctmz7YNxBS9or22NMKUx8O/0ab8WhmlDOm2/hx6ZH2U307b0B87XMaSZGVlEDnspAn5yI6S/
d2O6WirGut3Cp94HAdqgqUsxrmWlZrabE9oxdEApm7o8NyGgPtUgHcK7eS4tJz6nc/jV6Wqom2X7
FqpCb6tgDpl68o8bamx+NAq2WWEPPNpEVwjcVHVEJTXaDDc6z811lnlfIndWO1dRkAYyY6Zihog1
CxH/xRv14434eY00Be+Razu+4/gmb9of7uLKDeOR25Zo+5pummxgjit7PlSU22joSWEpWvXQzXV+
JANFfG4mprupp85G4ZFBURFkY9X0tYLYPDiO4GBV6WNEM0ZF/WmiNczr3rIy9ce0W7gDQWVtaET6
x8wOX6TS4yVh1YMJa5tnO6HRYoW4DdzQoZuX9ZKaNNzHDQkaXr5WrZdtSkfQu5i7dt0vd1c71jvF
9QLjeBq79r2TQ7f5888y1+PfVhKX87zpcty32Ogku9zPH+bBdvrMbCnKdRmhsY6AE+ky2Uhm7F2E
9K1RNsYC0sJCmn+TSUk5AKvzEh9TlPLA8UfkNehGb8QAq8Rpv1kKiE3pVpdgRP9TWX2zLmdAVgYD
k3Vo2O2ROwFqtGYmPBPksq9YwK9wXTV7yKLmJjVLhCdKGM+ZqI+cq2062i6KEclw1Y+TgeQ+1R2D
1AB9oQv+Qx/coeGIX9NMMlTW7GITMXk3IyaZC4IWBMkWKWrVlV8+xMLaOXRo9lGw1hUKpFliF8pT
RGYTmxfWEddUxTYv00vppXR8xm7liw7CIuESreN/gGxcSLmmuTfjkZ5Z7kK2Lsy3STRMprz+Wynp
HDQBs1rhl/SBg4vOsdtWlfNmS/R5osH9IxNNoPsUchq0sK6J6ZiTAT1kEjOc8vkUQkxhyIWLXPWd
uTYXPnQ0TGodh7RLUcyNO60JvqkMTdCrpRUOOkgCXtaON3N6Zh0YN5K5nW8QsTS39l1Z2t/CyHhI
I74TusaT55CIwV/gsDvl2S7V2AUc4dRrlRTJvl+s0tGYfo1Bsh0ltnWlnXSdGnF91ZSmCyeQv1lY
jT7IwPqaWkFAx398rxnALX0r1rZgTUgzrInlaaqazniaf52tgGld67+LiqZp15BqVgVk2dUUaV5P
W5N8X9ML6eFZNS7uaDUs4TGtHAQjxwbrFCDd2UDxNw73rjauIzvedb1f3Icu0ahbVRTd1waaOr1+
jvxZgv43z45DBS1Elwr5ZoI6ra2KZVqtMKa3ITUk0N9WEqQwkF6T9S78zLgnCI8l/ioMxH5Ao1Gb
clo7izYiyaBDMu9GWBMH38mOO/VtJLZ+XYKktE9uiyehitJnJQg4R68VxIpmb6lRV+45F1r3nayp
nJQHBc/Hro8x3c8yJpkM9trJwMTqWt2RuCXLgVJa9Q9mF7UbHQXPs9u/OYEV0yMluoLw+HEkmrDq
91lrumsk5H3todewsX93A2hXf06PgSojRFrtTaegAYWwYzpjEvuqqotj/JGXZrXvlXp0EJs5mU9f
v8jeOkc9pWRzhQp/urQPxfSaxEzdA+U/GLq5ZPYUff7zVWjpD/zuOMNC7dounQfX9VxH/Fikft5R
/R7JZNkD5olYThQvxqblyFSLGzlqQwIDG3alLrHGnaJTGjk9CgmEeSGf1Y1Gqzt231pLvs4xEXQG
MtfYkaD0c+v8F0/U/C+eqCNtX7KHu6b7x3PXaBslpwzEsIJ8Bq9ep1ZhPJgWy2dWMtvqCvzYzuJX
MorFGjMgQez/4mIt1cUfLhanUs9jxzFZqSxreY4/XSxhuqFldAM4jKbet2PaH6vA2ZZqQjxsyuji
lbeESH8p+qbYHv9+eqi5e1ayClPiuxnllbEh124gqf0Xm0ebQKToG4css2XbmdxiBogaXhdBiFMm
Z+CUpiWpRgVeIWw3Bnmg/PPjv9h3NeCf9CxyKQ7T8k/fDuJQjTMlRS9grfYLVDIZr/uYBEErSq6I
74Q0yYkShzMdWDT4qaM4PzCcybiAqPDitUETCqc16K0hJHuvHlfS7qL7uSWDA8bS9i/eVl/820U1
Oe1z3HelJZQSSxn480VtBs8vYqPhYswuVk24FHOTb+ZhBNtTFnd2gWWnpxppoSy2XU8IpIukqkZG
X3fJyOeWOXmdn70BnPWSpJmzNxojPYS08rf+GN2OAabTBF6Ro8SVV0Wv9QjMdPYfAknzIVZfnEgu
fOLJJNbKx9vk3c2+wn8zDT3q32yAMBpl6QD2o/L2TTpcpzMqH7eTr25jcejqQ6yZsfVWeSbUTY/C
qOyTwzSo+LOdhQ0+DViAGnxK66pDaTBBdbdwSO3PYZquXF2Dwh7QQsRY7VrhYCdGkaG7PsHRET2C
I78e8/jQ5/azXcEYWBIwjXJTM2Wv0sI5gn9BXo4HNXBHwLdG8wZuG2ZGSl+cfi8sf+QaroVlBKI+
PBfhrV2PtbFULEq2JtHeshn4ykOI4o4+P3uA7wiueWX3h9zYNp7AdaGArrhMpJIO8aer9SlXNTGu
EjZiY9KOCzLMxK0Ek6UdPdHl66NtJ6LncVCUEGB6qxGugA9x2BLMsYXykNQgtSsbelKWjQ5GaayA
5AOsm4IQFUmXLK/yS4nBLXIDmn1yJsgjfW5n/3tm6jdHIloZa885lMgzR8aDCdm4ldMj0A5uLJBv
OUTZbZOpftsB48vL8itPEumVYzFmfdOy2LmFFDceZ4koDSXPgLcviMcY3Qmbm+elBxxXi/NWaSnX
C4u6196t4cpsFcX4FVSHvDZL1MGOjL2VavcGtehkv3SoqXeGM54jGyey1OAb2vbCWfaOt+EbZ2M8
6kqt58BJbrxmniA2Fvl6LFwkgzTKxr4m0iJw4HvkZXXroDMuRYFRfeQ6znkwrMxAvQZeseU8uw1d
9ZmtX++LmTekdPLqrBDcZ4bAfJBXBmdrwTjanHd9Dpa9k3tPZ5ryucxO4+zeC796KDOSMrpmfkoD
WAJSoo6d/BC0jQarXHTAmfuaZK4GX7s1g5gnAsbowJ5FjV4moVc4v1BHdXd5krkoUbIWbMCChAQx
N5LtlV1qYz0o+d4rDzEA7M610/svLf0HhlfLQIiZqJ0vdCWPqihroZZVj5JCEBdK8tS2o72Wkjuz
4PYg9n7J7lPO0cYgM8tJ4y2D5FmzlQcd3rNkwC5eDH2zstybahb+nRPQT6ZLvh4Kw78LfQvmHYJL
K4ZYEmRHslFq2DkhNurPTZMsJGJq32hyF6FGtrVDNPR+X48bEYP8KJBJmAZ0eNO8wRXbDAwyMzpA
PeyWbvDw98be9TAwfc6c5KGomKEXRQRijOZJyl145dJj/1yZK52YGNASI1jnyNaHvPoQBt0CNc8W
H8W2unXJOshSSWaKrjGdWf1Dxf7P2Ph5nAaUVUIdtW/VfM6pS2vrMGMi3kiDUavjx4d5wK2acMzL
SCUf5mpjq+FbUfmoyx2WyWb+1s8+hiYOZ8SrZ7dR/hJNIxqwhqCSObcJ/wK/NGYu4S8OwWMAIZNQ
v9YZObQVtXYeDs+mMdUnv6lSOqnkW9fmZ5HaWPIGqheHLQgETUsS4sCwAIRWuOrKGulmXY1HK48Z
IBcWBAlPwjhPMayETXmZLI3OdcTNMVD9RFb3aAtrnWMLmKcsOHetPAdT2HKwZBxLp4+UqDxF6enG
eOIdiNKeR2uigebKBHDDxkVEXHKVWlARDatOdlOD68btuOU1mqlcY2psMBWr1r82vB4KMAU74zkG
C0YPTpd39Yo+5S1LUrrS4/zKkAafkMnDSqjAQ4PSmvcct61JkJfMm3gtwoibJpwPPYkc48LlLAyF
CaNMcXY3HItd4I+pVkdfVGepupfRH3i1ZD+5M/KXKFSP5hQxpg+b0wMlx3Rhp/J0dN2zByEQtuQ6
LiUdkDG8nVtAsnLktO6h7VCjcXbnSm5SS5wkXaGQ67cGukNbI4Hh0PvGYdTyIY8TiPkjy7ycbFRb
xtr3mIwmLWpsH5lKq0Nm91kIpbwS0SGe0w938OZzbTC9DPsy3w6HQdXhnW86086uwWJ0CCWoF63t
nONbydvc3ML3QbnUlHu/z7cMQ4+hFs9s9iupE+fKMMd7s3bve9P0VgL+D8tLuJUSsLZuBpLB/Yjj
bgTJb67uU6t3OBSzryZumO8wDjwKSDMgMWaLOfZM9FlWU0bCA2yJIsYYQrxIiOAY3mdpUtGbFxHC
Gk6MHIFGv4sH+qCdUYXroO0NDrzizSjQROad+2DaBMlRGfqokjZ2UICQzSTSC6A/zKkncqHi+quZ
s/iqwbq1R/VlWJM2jj2Krk4UTSev4r4pG4ZDwxIcMzQlPNFFSK+3HqyCoJhiJIXg6+Y+O3gRyYWG
p2lIzPrQN66/q5EDTL43ocFFUOwZ1a0Xjd/NmD9TD8E+GvsRPoODNRdjbqfx6BZR9ZILF/C3rW8G
I0u2nW99begThGmG+BOjhDvRn0tDJv7RDHjcbvxz7y9MvnIR1YngWb2Nvf/OAsD8p5/ePf/DmsEJ
d4pGb6tAdfmpwpTujri2C9paM3qMIH/zssW2Em/GKLFWwzQ027FvGrBS2Pzaxv0W9CPggT73V63r
O1AA7GKHJXcp79LXPO7e+qBuzz55Bf3c3Ci3BF1cY4qu8mJPSxdmAkeGq0ZuqXzfy6AXUAfbfGdE
bb9SuLaGJCYE3ZockHjYOHIUH5XpD4c+wGhlNs11VMqjt3CoOS5RQZrGrd9AihqddW/0PzpCM/bN
5NEXj2OX2WfRsNbZDYQJF39sMtfmsaQjfXQTBnjReJridNMUbbuz9Vii3tJAi2Yx3I+099gy4nlT
lTFdeRbooqVl6jNpI88NvAFddGFKjOQOAYtSF9lV7+NinTwxfDEgeO3qCVud208BDp37ugnAzeLS
njmck91Mt9WnLr6KrPFs6vycUOHeRnb91BmJukZz6HcarXr+zYz0zpq1xrrLNK03c1SW5U1n1z7q
1QrL1mIxARKvXLR3TS0eydHjZKpCYV1pVMhXQxExXsRCFzFsRkvnonxpxpUVMlvwvZYDawa63bfI
UUIQQtspfLTpfRAl5s7w1cqPxEqag2NvWddJbfDmp7kEdOHOSNkrBJBeRI+l9BngjdiOInxEm8xH
1GSDya65c8zIWJVaE73QhDfRMFRgutxdkk1yZdX4AwxfPcom2pnxHJxYbtLjWGPAXr4Snh+cRgNF
TzrCUJ7Hsj9qZyQ9xqisq40ICIkux5xrOjGHkeNwx1byzXQRRZThDAMxq+JdWS2i6ap5GVENH8sO
odig9XSwGY1weK9OidZcEyMUB4m/YKpNiCGMnh6UrY1dlzeAf33oIiEuYjeBllV5DgrQdeV5Bihn
9QyGW57TejNKyAPJlG1a0B69FfUPLpmC6Xgbeva9qY093RQwZQZqwKjW8saBjGpz3EjROJKqko9w
jH2CUhznq5sS/eDYFcpOjb7XdB5EWnzHRzqz+GWvthu1u3AZqdCQjRO2lHIZT3v2eNcVY7zp01Le
FhOG/ZgT2TCQ5sKwgcJmrI0rIWW7H9Y8wLo3KbziiA7tWFzqyoezxoxkr9IK1poXrvuC6IZO0smK
MUHvg8X/mViDvi5HWnjso+9Ocml8wz2HghNUm436nIfTZm7lk1CJdYiFT3aQW9z4XhcQyYFReHkK
cpKPbRG5e4ceDDMZ2A5kZ5lDdJ0uJvzRjstjOzm7VtEH7xz8Mmb3GCKHm4AuHAeIN6NpfhiqBK+D
Cc5cggTcNglPMtUwcnIr+5Z7UXpKNeq2OHDcjQQ6NJqNPrMvI32UdrJK2tG9NiI6pFO8THb0nVO5
1qUYgjvX6fOdFaHk//svVDOksFF7HSMhegQF3vyuq9WOHlJzdHthbWu7vm19RPmIhx7SGVJVHtbe
MSxYNz1e8vbH3GDqzmBDoIxW+UpHUb8Ps6na1plh76ekfCLHCFyG6N5iEb1KUur19FIEsDYV6UZp
E5DhVyiBFo+FN2Rvn8zwWvNBg6OeuldliQukyImp+vFPaqEZmFBIbSbGiGfZGl+yysWSW2QPdTRh
0PYK5KtU16iLRLqp/WK6RNnSZ9M0CsexClHym8Vd1FVPwZQXR3NktsnLNhClTt9kORQHLRPzRkTG
mv0IFVeFuM5SbncTtBBY2iCAa1E4zaUTvbMdognOU8Ja43HU2tKMYzoGMmKnszRaOWOLoWGsHyws
8hzFrx1FyS1IxTWbwsa9VxFHNdFXJeBrHUeUbqaRm8cICEcWIqfwcyZmlntXpNFDKgX+3ZhNqpE0
sycGYB3o8wHwTzYbestK+SHm6dRasOk6qx2vB48T6AIDstjlNSZqY8YOpNPy1KZu99CEPf5IHR+N
uuqOi4E7LBvy4+Mo3gWJ05C6hkTdbit7XYRGuq1zxwSZSvU52+V4SJME5XOsu4uVNVALhuwm07Um
w34393b+tLyIwjLGm94Uq7ZvvIe5n+P9VI139dL8zmQVX9lyZlv2JKI7FzBDE5Go0tM8SahzgJOj
bMyTqFvrkEUrFPm7sB+HyIMJeMVbgEdtJpjoRwPZ0i2973LAsOea1Yo8YVZWMNDj3F4S4iCv0jii
R91ihbANL4BeUVC/ZB1udCQaNtmeW6+fvdVsBuiXHTg2Dkq7Dtye51cguzvYkVi8mgGul6RYIqUE
8WU4VUtSJsX/UJhnTUdwlc41N759bmwfLuLMB6YS7qkphwPFXnGmnK1ih2VVWYDQWzAPk47eG4RR
JyfTJCbkPjeQDey2KtSw77z67ElDQd7Bj6J8DKgJJ5RWTSCO/SUhLPS7TevV3TlSFvV0h3YYDSyn
xMHAuqaSfRJkDOfomk5tkl/bDmB1EgzgJgGVow5Ce17SGOqdftjoctIIePII2FDYxZcwQRUYERPq
th1BfkH0EVkksveBdTEzxRIeBvAhPcJ+ZFFTpDU9EqvcqaAbDhjJpmQ/x5X9xcZeZU91jU2O30+s
hnhW1AeJNGFt9XF5pxZGt2dbtNEsE0JIBF/BIYagavLwfkpY/BajqnCc6bVFHR/lIZ9qV+QXO6IX
lLZR8cgoDCdkAhWFOcy+iupubypXbbOkFoA+nAbVVbKp2pk0z0bjXsfstTKmKgfvkKU3qteUSP24
GcJyetGVf47TaXywe2oR2Tnruk78fRVY+qQtq2IrOqCONR5EbVO2TeIr1hp7HTfpQRSMl/pKUHmH
AxLy+pHxDChkLi+LuffNiIdD7ZZALir6ernH4aNq2nir+vZruCBRK5s7vBI5v8Wr2QvVoDc9i/yC
AmaWPRVfPCdp90LwJ7yQUZOwGkSxWp0W3dBxFl+qbmEFDBPFnPmUh+Iu5QWoyLRpCoZQgKS3jxNQ
7+MIMMfzshJkvLMxyqLa52ODGiEv13PKWKxhChrTGVuXHKWX/bhR47YYI5ekv/og2u7w4xPfqgAg
tAsOprDk0vHuIYcU/SmtgeKj86Blavg5KlPGh03uJXgm6XPF+LuDqaC86we5xg+6bSUGogE9CN6F
stq0JXCwrKz7S5vV10PtI3R26jcfsGOUKtzI7ILCa5rdj5twnFzkeY21yO55WiOSWIaC6LS852F5
Ha4oxH7God7caZevWdr6G9Mrv3UEkocVE70hQuPLbzhFZmbQgF2an/WwE1iijIIpDBXjLCB3RsNK
eMKhgWQTOdWVb723sCmKOCLKB3fcEJNaSt/GT+TKyY1ThXn50EtTXLHSZEjX2lurHFi+Jy6bIUnI
7EHir0tmQ24/My9HdutnabqWdthdwjYgHmuZpY0+M8iwWWTxVXm0FxNAVCA5C3IM9YtvJ690tXM0
XVla1Nk2z5crhl3DspETBH3DjwZ+vaLnQ/CmEe5MGkU0HruWhv5HUUak2xQmDDQrak4OArigKp6r
TpjXWkW3PQCVzeTqvVESqRsis8TrSq+kHpFa5vJsmJV3Nm3zK524gK0dQcdVXREhX3Y4SYYBmw9T
NiSTuMuS5dM3e8+FazfXrRfWa7vA3YiftSgDsKLcQS1MhIKm03HY2SZZa4OkUpqW4eAwvBjLB70x
ikucF81mtl3CQjx1E9rWuBptpomxVOMdZ8t0U5jBdMrDMzsy9e1sMeQorBE394y7BT9o0mX9TtQ9
SAQXtUnj3Bp2emKU3ex8kIHbbjS7tfSneesIJnIdnY9G3SWCJxDbSB3d0jykdQoFqiFitbfi5OB3
8RmZu7X1Ivs7LQZvT6bwYWqog+cY62kKAIOZpk8jiOaCbZxpPJEcWsqSQ6vxUi8D29EpHuMIAbtZ
NxyexiDdkM8qV20q4VrootiUy8CvFeoAvk7x8Yro3SsqpCifvnclQqwcn1vq4JaigMcHGrB4QCRE
D1SpN6ftZtAe59avrH3VG29t4TIib79MZejeuSL4gkSpvqhEGBCdWqJHEofiqEE4Y9U4HyiyrqYM
l1ksk+K2rZGWLeR73bDgotve9BEYzcKLvugYSKDumft3k/nsgPlR/v8i7zx6ZGfOK/yHTIHFWNxO
5+7pMNOTN8RE5lTF/Ov9tATDkAEvvPZCgoDv6rvTPWTVG855TpPtwsyWh7oagQZiIqXc8CKEkRWj
mJU7vtt6wqXO36Mzl5mfWW0qU16KmhprGJTNGegMa9vIsuM//ysyCZVjtoiKvE95cFIMy95NO1/h
xNgxcjukYXYWhDCCE0U3NEzhmxiIs/AkcQxO6n7PjC/uKvwEbWdRRLCyw2ucu9vAMBDG33BuLPIp
ZuTNXmF9OIRHTZ2ejwZ5V0no4ZxMOIcx62tE7iX9KugQ29arwKjAvfATD4SAA5ElXbeyqmltjv6R
G/KacU7wzHRyJwZ7Orlm8+nolJDiTkhmFeJQhGCW0goUmEk76tZWe9dOcXEIe3/cuMT3+ZHH3zAn
DrmFcPzK2QTlrTGrhmp+CzPrQYX+sS4LdTBbr734ofp1lI7flYl6wLZVsEUZ9O1G9kSfm35ZZkVc
QWuv4rkNThkagBwcT6Ca98zIX+hJ5V2YBbDr/EUginJPEuUhyTy1DAZc0qOHCqJJA70eihjqFPfs
m21ztju28Vq489OUZ2iN3XG6Fz0DkZK/DRWdeLoOdQQlb9Q7W0UEUY5GuSznW0FMtrtienqEPYCC
Jt8WVS8X6hakOoZ/oUqL59maf/IqcZh2M6aQkh1rJNfzjYaDEH0rSCAie69s0Yeg1rRX0xD3+7Js
+n3fQVkvZQC/OfiZAomKgUpo2dYYNiPHIi1ZNKA8sKJLx+PZcYdXURX+unDIGp/TeNknhSYxL7yC
V7OOtmCoXo3KvTqugYsFVeKStCZOPu86x8kbMasRuclw0hO+9+WBr4x82LHu1haVbih32RRjwsu4
A9Wot8o2x/0Y62dVhoA8KzkfZvuKhp0YK4nBqJlqyNVVteCE412zWNre1mWrJrFBhyKevDStnOg1
x9fOtc55P71EelwJSekbty+dlZza2WU86I9YM7LHJAERoJyc7GHGcXdym/o37kEQTwtCvsqaUqER
3CPegCyzLR9rJlnLfsBv0ibBLVcUlhczt482EWzZNE2bYzOO8ccbo7D5ZvCH39Q9hzXVjO8fphB3
FA/H4vbDpBR3Qe5w+9oFP2UtgdgE18IOr6r1MOCRkzTiVZKdDWyhKwkv88/j7Iwb5KUEncdBvbW6
uQDFHJK1XUHqcEg5t+zu1KE5BOaW2frYVV29yLyaPIrEJ/vDyKKVw+mIbghVUNo1f3nTk7kWj8Za
hd2uG+N7erjwFKnWQBJO2MAQZfjf5u+6GHhyWgaMOo4ghDHuiU0BcUR/VAODwvoGO/c/28R9K+Nd
M2RyE4/ov9qmn46NZ54yBQY7tXwyPqbvyGPbkBbEI/c0VE3ZPwRDFO1y2UNWZjtEzUFMrI1GBozZ
XMNUt27tSf+i+E46l5JvQHGiRv9aqPDN05bkxyJh3hySb6ONrj7DIfD1sly3yUyZTbi46bCc7YDW
2ZVNjcXYaNTwFlyTe5kJMtQ9XVVL6l4JB5NzsQpLPJJYipW0L0bDXUA1iYOe0bm+seTqqELjrsEH
seVANc8khg8YSqY3hnzSBF77EISr6BAj6foP/kc10MXgIy/Kd0SCF0fjDI08VpiV2AyQnXte3YAk
yyI56seNtAeEPNOlLMd9HMUAc/bjfW7gj7Zoqed++rQyorAq58UBel7L7r4tLPhkf06sN5mRPtkz
sdKROSz+w3SYkDaFR2uNmTQfmRnXtXcN7Go/5OlTyqLQyt1TF2LR+KeE4P9kNvp/KbMPkJ/gyvpf
vEZorX//3Zt0+/P/Ethbzj8EInkU1q5noj51UQX9S2Av+CdMK2XguTiOBIqW/xbYO/+QNmLFQNpS
er64+ZP+y2oU/OMmyRd+QGyTayMm+r8I7JE+otX/N6ENulFLCt81XUd6CBT+h8TeFwayB8nRmITt
2RjbQ6Zq+nPzoMS1r/H4OYa9sOxpWQ5wySy9z3Exiixe+TajIq66Tv20aQd2gSw6C5ygCxONDSYS
ia3XOes+f0+ZQo4PebK7zTxTLRY2OjATR2NG55rZy2n+8OELGqfQ69ciJ3CN4HaErljmmU13uPPa
zzqG0tExEZusT6CyLaMATbgr7+XgfDdAYNMiXPU25NrphXwv9B76Put3mr/BpkluKWy7hly+j7El
OM+e1rJ+xC5ZdunjRxGx7iXofsS/fk1KBvcHG3MMRkSctv6ilg+lPmH4ROp3Z+mNAchMgB3z2DQF
kLPqB6I+/YC4HqD8LhYh46PMjwH4i4hABmqaZekjR/Lfav6lVnfuvceAe8kGsfHJDP7OSddht6VH
Wlau3jdsgEoaFwQ0koDGjgLQ2ICdY5EE+GKnzffMP6QcUUIRHwI7m40+oyoYAvte/Pl628KZrevx
t1cBFab92GVk1cbHmGUR4s+7UsMOdMkAWWYuRDNyIlFL4eLsoMfSCzqEGPFLcwUSQrz+Dp8xbRBY
26+lAohqvVuRXqAsDaP1RKC3LTmR9cHyjz1Ivsx5TYrvgJ4S8oCL7CQJyFiv5m1hDOeGMfvcUFUi
9cWZbQbgUcZgN4c+Zz0jbyInoyBmOsjZCPFsZhkdKswF1gPVCr+EcekT0s7KMHVMgPQB3y4M07hZ
VhICHai964AmzYNryzx2oXR+dIg5Lrt5D7VzYYbsvq4TfPa8mJe9C3+8I508o7BlshiGj0HnkWhN
yDHzOgbUpbPkymxSJjAJjcETQfUjUyDHvfRx9zDb58CukfCzVEfKb3bnUd3LtL/MMNViYoZgMKzm
5lzDxXSd7L6YyTfCBUoJtKtV9dPHa99fT3DknZc0fODuS6K1wvcFN0J+sD8rkBX0bOcU2Rs5rwjb
N67L4FFgcBlN+F6W3Oh0huXyLJEGN0im0nFcmTd5HlT5kNywKjAOJsznsizvEhZocQrowL7xj6Od
kWxVHV9s1ZEcNmP9GgGWYUIgJyGLPn1743UsUaewP7ZMnuRL2kBXqUmopaLYurj7q5fZ81fNfVmT
I/ouo/AUjyPFC+KPkve1wnoWAOZMxCa3PtX8Z1vPTc6/cboMONdDQHZNI3BWuAepio3LQpXkq4Sh
yF1sM75TzULOq5JcJJosXbM9HYanof2xNQLPctz2yatkDOCMTDyJEap89WrALSqY7vcm3BCBLO2c
lGgIynuzeepgq6R0Ny5PI2PnXg8fabZv6+94/vJv1jVM+pA1yyT4ymG8TfljT8dDi0Y/Gt/VfN9e
9RyiF1L5tGCjSRjitM5Mf59FV1ciDaeFr0W+Yvi9zUs2I+wM9cI4T+IoU+jrZakAPSebpPjrOYl8
IG22AmqAKKsAfF27JLd8aRz1MdWbvNXUDiw0EUAufGbqhqCwXZrWQ2qSkQWF3ovX4yxWczevHDIQ
HY6LSAGtmTGNaJ/lGyi+TDEgIxXAOCgrAmCWDKidErow1ChpwXDdB4LqVeAtBnk3tvFnb6+8tGgI
8ACc2+aRtWp9lHml8Hhd2owSf6Y/8j0YYtqGCjSECPM05Bs7gOLJ3GY/Cx+VxVCcHNd7GtgLbETI
+MqtpotSNyQT8ArESD3N3o9zA+khGhs3gWuoY7U3gPjDibHezCb57hOUBa4h11Ew+nvLTV6QFN0C
So3vAJYXCgyqJxDO2gufCzdTm9JX5dJT9Lsl+wezL3aTcZ0yUtlzHfSw76JlaaVrq4egk9fSIPKI
1aOXcJCPabM2ZfcrNFCgqkD9WLvZCMZEIk4LkmvG1dXgSTULwktC3XtvFbv9AL0X5XP87jcC6aHJ
5tCtkr8oNYMtR3tB4mLGmqZ0m4uDwT/u5wUOHsQT4djtGpBKecrsqSIpqMDHXtM89HPXr42atb/z
YOU4XxCzIkrbMx/Llj6rF1cVBPc1yZ9uFl3g1KvARB035pW5a7z0V7OC4xtsbnvVqbvlb1nJoplQ
m7TtRruvbfg+Cvoq2WZ3HXsOh+4BDVvGoGtUP9PKV0a8moFlzTdlQj4FmEv7YRenJqv1pvm2kvaB
/d5X7ETOQ+Byg6vMuIGskoRMnbHbd7X5OwpuvQYWaR3CwjKRcbea7UMcgbNb426rTyye/zjcmjtP
KInTYeZ8iwc4MA2kJYh4geCwTxBKWXnbnUXo9xsan9zMp01i4ftBENcTcx2unWRGv4goJBvLZp8T
uJL2w5eFN2lVz8SFiZ4RVc9oti2eSMIip5AnQ6ErJDm9bosXHVrPs5kJgFzyMcYZPaa8AQEZHgnK
idHkTG79GIQrJ4k7OLwcTvza3KLxrIq+eZ7bTZ/28tnomRxFEe9HoIadD6Qhjs3ukCY5MwRpvUS+
Hx/RlofbsE85ANvvhtH/3mIxqvlygJ6gBu6Yx0YqXYhMvbgVSVRxI14HzHFkWpEk2gnyhLErbQeC
JRn8hxFalNhixzR4RP7IMT/9U3/iRPE5nGEQpuKkWqbMTK+ZfYwFyFP4b1JWPwjzzRWTPQ4tnlGk
3kg+2LuWcXVv22STegR5r9qMbsUsnOsUZS7STQZgic31kqQzyoUp2QW5d3XikNAaZcqN2TingcbK
MgFPhWnNqkyb4PNk7O7RPTFrAV64cOphO4Y6oivlPuaPMdxXSX8fptGL52dMrtC3oZ1RpdeuZ1YN
tUzbk+IPc6PKfp22mLr5dNSATbXn06Xr1P8JZlS1A525kxYt9Bgwprhv1joY7oO06o991exMC5xu
Mj1lafCpOjAwxIoYCp4Q6ke7JQEWR3SKY0bvZdijrQGdyS5n4DKyrIpa6ODmSGnuSzRbVrQZU7mw
bsRBoyNVdhkxJQo1hFBUXzFC8nkn2s+5Xg3i4HXnm+LYRrlWcGK6KLLgK50xwOfxRyy+PUbg4tcO
zkG8URQNOZ8g1ldZXI3EX9NRnBUs49Q/F9EuKu9xC20MBGLpKWvrU9Gz2KBe0hlDbriNHjvK/Y31
XtfxLgdCDmmpl9dwqNjrlVszSu5a4XxOcFnHiEA224U2BP6HSfeEaLAIDnmbfJRt8WkgKXTBl0oG
toGDzJnwD0ZWIWvYWrwq2Oh5tmaebbKmU/NBG80CscqipzfOmkdKaH9QrxW1axvghfQ+6oa8cfAy
Qu/1naUuus6evJbROk+/WeztxiPR7l336jFOmYngKwi3Xl5gacLfmbLYRKbS8msnG2fuHYeS+NJ1
5tpzELAN8b0/2CtiWMT8WN3ixdGeOoZ5cMyDJ6onR6DzdIPgAmZjFUOwzsTJxWGkm3ccikuTJPWU
cTS5a7MR7E2Fjq6fTik6u0Tck1mxZeJqUftUm5pYXdN968m/HCknCuA7gnIiEIe+3O+otUe5der2
ghlvIXiHymAmKeUYI+Yv5nPILK53QepCf4q/YlKIHD6ZKu4M+ooRvY/JQ4WQQ5oPZsbO9gaXRl6t
vO8YKQp47JHfVT6yVC6OMmC8OpLNiSgcBpIxg2XsfjsoAhNEhVTlq5FbzPPJMoEKEaxSdYiiz16t
x/Bi1u5dQtmZH/ubmNiBxCc3mfeqN4r1XDM+zPHjzXXRkYKDdrYULqfcS4hkPqLiDxho4qDBD3Z7
YdBaw36WVogk6NzAhK36/qRVBjl5mRQk//hyq9mKczwBqvWjM3N9pO7OJnR8bC/p/NL1yJ5uHYYT
LTSL4CpEx1nLlV/tMHNcEkA7acRPYbmUqdh/GGBTuiRi13vxQtqnyL0IAtTwdBikqaGSdC794NFq
mbs42DeDuA+ArY3FwkywBthERIF099L9MILVBpCqyS5Rw4+XgHXzFoV6kAUNAMDtNPzI4mxp8X3W
/rBOGk3VC/4eE7CN7nkywkVk1o99Nl3xAPbOSPohvSE735K81NQud6aMV4Yel7VjLVp5m9y9SgNN
GDQ/4+DH5BqAghvbN26vu25CYuhdbnjDqT3FcueAsDFSb5+b9t60jryM6S28B511U7DaJmEzKd7I
TxFiZsa2q/yHBDVngxM9iD68iIJgcPHLfHZQKOk2e+9sK1IPLZPwOP+5gYPY9s06oftqrBiYEU+t
BMOTv7mqf3bI9UGwtK6msyUGWFLINq34DFAQhSgiYHuvSmfdmccIQZAaqHPnTeeBgZQgLvony3+6
CVTYakPuZzoHbbFLtwamr7kKWKA5u45NUl0+6SJd5ilrcYZoc0nOi5+sRlVfEdE83fQpyfw1Nu7J
ooMf1wEO2gm2UjkefH5UW7yEnBJOzF6nhYZZ+u1KeNuMkcRYG4ykD4XZETT/OLUo84xvZukrlHO8
1Toke1sjeW62oyL+kxFEmGxrUW/S1F8rD2mOm8fnCBRGKYvLSBZiGOu7uDqXxfsAtMQj7PomFGui
mzs7JTCDo11EmESh8jdlcRiJtSjWIj1H1rWR89YH5eUDa5zDpRvjFma5PU47Q0W7yXXvrZ3y1IYE
1z2itcPsASQrjEVOD1/gz5ib6sqxsDYafS1ZvJoQQwuNZWfKX0wCkhwPRzsXsy0bUMHlMspeJiYK
Y3WYRLVsIrYoj67/5GpiRIB1TQlz+mnCuJdGB5Lhzl229mGta4/0QMJBA1hFdWU9+Oa9wEhIOP1N
bZ3cJb7zUUi+euesYgOyqCBEwQFW5SO2n6Yj+odlBAQydchnDAgmAx/ous8jIN2iaKkmmQlFaHU9
wFEjG2q/41esX9DcYGxvDnFo/EzSWI2YZqpSPiT+/ECyI64Uoq/le2o+RAGJCNXP6D3p+U2RVZ9K
giHMZy/8y29oYcfhtA84N/SiTvu13STlouqqhz5xDmL6a3qXDQVDC7oExIjfdeqs5FTt6hY9Yher
tYd4n3PTkiO+U9WtLIjoMQn3vSAhOdNr7Y6vkxwxayGu0Oc8ARaqkGr6IIen4jy7SJR59G4uCbDz
fXm23GiFf37nBUSyOY9JsTUHc4FIEZ3TibH9sqXm6O18FTr7vDSXL+i7SUIv16J8TwNifymV3aSm
9v0dg9cpNw+RSaCC89cyOSrrc2UP6yIEgDfu4H5FuKdaxyLrA24/6aLKvmecsmxMFPybTFKu5hJn
yRfWllWu4nvDcd9FHJzCCJSaD0X+dpONCFntR7O5ITud0+xuXQzMLtZZF06zn9OYRpi7ySdwy6P5
pyixEzTvA2VGhLWWmVlTwZIl4jLPFqQMCxc8L4x3MyNApyoJO+Mttpq9jz6E1d995cMUB6nMiNyQ
Dx4HoENA8y+2+rcq2QqsPv+04wGYMSsH1nmyqsMDPl0+ffwQThc7VhywHK72uYYnU5XWFX2S5V7s
ubrWxqFN9xW7Ld4KXrlHpIZsgbl+1FcQd08OXg5UZyzKbErFv46c7RoSezx99RX72jhchgjwE2im
CSB3w7KuSfPMParS1zD46vyvuD35wVNh4WQHtleUgmS5XVAUG8ZrXrMUwNGb+DVhaoMLgrtmXtrN
uI3sCuJBjlhCE+eIsW4/wCdN4XUGV+mR/XUnYbLy/aOnD8J75+Ih6JxvjWa7KCPGo8QiWqwTpytb
SPJZBgywg7eZ+IyCfVCdgM6Oh23hngTNnd8NhF4gkgrpSIEUJ7AUvcra22tkYawdFkwm2ozDA3hl
HScvPcMqsueLzrp7mAl9y5MbtvCpzeUxrZulmsGhRVfTOsiYmN30LQCTP87WTnfDurb1zk+6I2/D
nT39RAElmyM2NS/nrPgP56AlSUoud1XKLwXuohmFa/KXqbzYdD6MlsNAmZqQSLw+e8iItbcoVUoz
+Eajgoib9BuyGyY3QwP+KkKI08P03cCqz4yVZe9pK1dkwqZA9TrsJjmEFsiZIzppa3zSya9pdqCC
CZjAm2eb3tINgDvh3i4sC3LTZdScPOxvTBKFE41nwntHz7dkBYUVoFxOTBjbvKadPmeR2k54GAXO
uZqZxDSlD48z0SRJqQlMINu8pgfCvFASgadIfC1AjbTZObVv6eCQk8gVSnndqrh6mFr16IFXdGhJ
i4ItXZ8uvtt2BrBn+gfMtesA3pVBPYSZxec4yiQ5rr8VRx/Xkp6ILLTXzIaoWfWu5493gkhAuK4B
NBJ65YAJQEecceKqvc7J9kGP06M3psYBiB2WZxfByOwf7GQXFfHxZhGS3RltwV5nJyfgDwfgSNd9
wDSvYazitITGEKoF88J1jhPxcA0Wj5QPrAd2wdkyQHLSyxJ5wqkGKRsjVKzkj2SnNuFG7MuBCXSz
cUjsVbcqqv7Lx1dsFVvkkZiArHXHhDe9KT2CZCs7FGT4zHhLO8NaqbajXHyfeZbV9A0SaIVuettb
n5HQvBszk6li6zdby1v63NXknWGFQQPVNq+Gu7HJw0hvSXF8DWN9HGbcqfhaymGNnnGRJu1xTM/J
9OknMH3JL7gNfQPBcSE5bzjV+5BMpDGja9/jB4E1vBXuccBPGU37ob2fiQ2V/ps7ZthmBsC+2yA/
t97OYJcxJOy3xwZDHN5u0mSmRdLz9Lf3BSVGUx1q72gRpRRUXMFko00NJ+deUknXLSpO56XU5xBJ
t0WEZVs+1e5HTW5Ezs9mJif2h3x2xX4EMS5x3fPZ7F1Cru8iWqcu/3aSl5kwYt8ettONkALZv9fd
ux08RNju7Chd0cpQzGxyD4Aq4jDLv0+TXWaemgpuHHFoZNiMEAs6RoqA+lZTYOwgf6Ftt/15OWEq
AvDBeDaC4dAAxTc+hKoWDqd/vW89KvH0Gw4j1rvox25/8+BJ00Z1BZv3iTSXz7i5zuprCLrNkFEI
CXvlMFbDJ781xzcvIM+zTbZNcmjivRnhBNDVLrPxDiJTSQ2DXDdrpcHzWqyL3XqpOXtan0mNvLYD
nDUV44Mg3LUvi2U0w0PlG3DROJDSUHmHfP4VE7cAlp1JfPpqZyNGj/C1IoMZXMIxrX6TjOFzW92Q
NPWqF+1HRS16G/caDgoK9FIzQUTOqpM5G55vZM0LhFuY3xgDmNNmzsqjB5SPXz6Ckeya+O4+Fc0O
t67w2DHcMm48NJTkTSNbDeJPjPRHb2KAA1g9W1sogOkYydBGUnVUclx1EW4diJvApJdF+uOm0yqQ
5aE1jjUhXFQy9tQtR9wDIvkwyEvPu4Mt6zXGpIkStZ8uQIY3oak2CGNuIxXujOa1d2+dOzlRYjzo
vj5OsHuLgO1NcZ7k9Oy3zTpsQInPEUrNdMuAsSPzNaj3LtTMAFdjLN7jeKROu8bZUQoyh4rkBak0
PMxwmZcPtbiU9ZMzfvVNtdMs2u2EACU8CYLtjIoON8ej0f7V9WpqELww5Lln94lT4CFka4+/cOWR
vGMgHhTT29y/Ttja/K14C7tvvyB7hWxqJCB99FxVzjV/gxmqObNGk2A7p3/O6Kkz07zUdb8QDWzS
kaA85xUV60oBfp87TKrz51DwclXyUCl93zPBRCmE1bpdMcadepNvHAN5XTzNMdxS6Av4g9T7aM4v
ecx0zONOdwnIKfW2YRgUwUWypve5QsqLKGPiqq0tYysRiFbjFx6jk5O+TMM5IO9XeAgNin0jqhW6
NhK4Xu2ULZSXvw8M5vw4WJh2fy/RxbS9vuaugAPT7ZEbMaHyzLXV4qzNISun+8gEU56Ri+7eG+0h
kNFLT83vci464auiJehGBdieWJIy5dtXXNrRCmYXc27jyaX1TsEIp/2qJMaLrnJZFoCW2cRVdUoz
6NyViLhaC2VYeUmzJwliVweM6tD1RuGELh38bxhS7MinuMQoYzrYKoqDYOwtcEi03pszxhSQ8Xbw
5XEQ2b3rPcwtHTCRn5Lmz1QhkjxiOOSTF4SrVL7nGK5S73lS43eHuj04lcKBQUjcinewK2vFgHXZ
9/u6PYCAZUxdQg5+9pMaKftzcCAA99zFQKKbi2WSv+cd+ga4jMl6O7xW1jkRMXRN+xmNhMCGF/NW
UtAxDO7/Ml+fdVZu4jnepDCBQv52V3sPA6gEnz2Y2RExBI+qj+clmeBapysl9UHR+8wqPaD2iYnU
8Mv0EDusk2/H/znlPmnQ+TDjB9t93/bhznXx/6TxwnKYZZN7yaCb4eaO38M8rXtb0Yz0ZAsn20i8
cxFu+29OAk8/Rt29OW+S/jwGT4lzjdeCC1f0P9zEBi6d5MUnUEwhH2te0/xBphfIN4v2UlTWoYER
/VjjT4p3iOv1s3B2WX+0wm1mbOB3ani3TYFuivmHh/t4/s4KsR4NKrvYgQZJon1LlnXv0hMhPJ86
ZuFlsTFql/v9txDO3kuarSAMc+rS17QZ7ypqJzZ3jHT9h0FeWgYcBUqyosMmTb5qsx4431sSPckJ
WHT1BN0ScoZOP4PJunObao28684pyKRDft6DB63hB1seAMl8Wc2ou4dylbKJb/p6l1FssDfcmywc
Gm5YC+MuKFB+N9eSByMiGcyJ9gm6n9sFX6pxkzfwH5Cp6THf2eG7Mf95wCpy9EU2jTNekjcsb6tZ
Y4FvWIpC8ae2ykLvPkGWGjOTGypWjmPHUO8ySuMz8q9GUD461oPTEhaJM40Vt66YfHoW09xXqZkc
5CDI57Vnw8MiGCWbpo3rf1li2zGtxxew1OGvOb1Rza8ASL3aFcR88WFiQ9HdpzX0R84Ch2VyPdO5
Zac2PZc0AhZnlM+DN4cV5kB8TbqmZ6eNrYePOvv0kBbGebcRJML2QbuM8nbjf7VWTBPc82Hfe8dn
2nHTY1j8VohDfa4ECizkAat+Nths4bqeeHetQ/Lhh9U5qShYzEWat0AjYEG9l3hW2iL+NRouyyK8
BFG/SIYv19gHHUQP6wVyyLGtwg1YUX6Pv0Nwwh37SvWNvEQvtJH8+F1OeF2zTVnSGikjzZHtd8yt
7uBejyknjI3Jhc4+FTuu91L6z1HxV5KIqULiM4q3zJ7OqRB3E7ekAzNuyD2ExJre/LEisi80u7tZ
79RIECVQOgW930TePTvfstYnOQQbL4yf4KjtJbmQge1vze5e9s9TGjE6YJZCbQeG0Cv+3JLvYC8T
0I/MgHW+DknfcrldgTm1DnwmHjxlo+6g1katsnIAUqHE4ATgiOTXQjs31Heu1wGwoqmFydrl3nYg
lK+uUNR76TZGAWZ1Iz7DYR+h7e6M+KqrhcyHC4TAbwtbEGK0/WzexNvtpq3z/VxXd8Jk2seitS2g
asmV0/prA0tZr9JfHyrhQGNfTMXanX9B0MbNe+qP9NX92dRw0epfMFegroHoszJqnfEMLZFS6sWV
bLlxEedgcRBdlE1ztIPwdbIeDEL4ElEd+D8e6ixnJcOneO3mp1vDwEr+vYVXZWUTsTZBx/PVM/RC
oxwD2fmjjNriC3suAnudggp/7DpGeaFT79zgR8xQLRCuq/bmFNprwnSHWj/ftPA+4oO0e80zc5NV
xq9voD6WwRWbxaIz0wU2+XMSmudq2MI/2DlhCixNY4DV4N6RyptTcc/g/SBc4zG1pp3GNB/hDYos
SkdmAlUtNghTTT0ARut22B7tn4qh72Dmn1BrlnwtHoQ4RQVuiSvehgOKgPumU38jgdcRwovZ29TS
2cUae7I7bCIkuZXHtAc7S1wf4x4cA9QUI8I87TP4Zy/pDt7O7kLkLIdqQlusLMChch+MxDj6nDRu
0C+Tzr8Tmm1sMRuLilNKqPYqx+7bDtsl2UqwK4Ei1OkjEn54AuTFxc2Dz7U22Yzkh6/Q0ew2xQH1
5wu7hccg65LFVIaEX0A+QWhVdI/oRVbKKjZwX9e23S4N11tYDKkNS0CCGfYpl5Yw5if4r3cVfqE7
w/xkIbAsoCFTfe5qtENsJ8mjfxgGGPtJfWmFuvd9dFmm2HU9qYzZuxygThReRHoJ0CiiXwDYV9sa
IBCzT6yvNNw5gakQqvuuW/vWeDFQboSXBoLxRMGMRKm/ZnHwrmRE3QuNY3gWucPcDX1WN4CO+wGQ
sdI8/JUwVwmtY+PAnUOEYTj3wmo/xsJAgPKsKDaT1N5Fd/hx6m5ruGyZwbmxnZsngsx/OsPYUTEt
gWGQZIXYx3LUXdaXvw5GfjW0GFb0TlOSGTF2augD+gWR+iqKKeqIqZz9P4l8qazGjZrmZYXyqMxA
1KoZMlWxyvF/z731gsiPOGa5HMuc1zPwL6KHhUI0RLYZaE3Cqv0A27iNU7H0WlatZLHrYZvisx/K
d9lyNymG0VFkbPvSIK4OU16yKqgEWJQMPBzEyrcGRlr90LbxET8YcU39neOw96W5xgvaI7UIcZ8m
UbGqUbuGooHGzxIuMl44NJdVdvHEbe88rDN1cp354KI6Q3lx4As5iZCHe1pmGQbOpDsTQK5Fvw4H
/2Al0cq1oi1084XW/R0WuxXzkLsoQfHW1msHm05hQRy4pQpa5TnE86O+JA9khzLwtipi0o4sqHor
qxdjQP7d3i53xgrJ8FADdhrQb8EQeyzpzUNSOwo6wxIdf/XQkAvQeUSY4/IxXIPvvb6m3bTQVckA
4d1x3pOZQpQ06cRc+gOP1Azm0jqwZHgBMLpUBL434pj5xPd1/RMORxT84bfl8BZXI+nOTv9oZPa7
pSmV7NLbaGYwhWkCOW/3dovLtDNO40RVdONpZfPWTGAxUSvdDREOTPgNjuCLt+jCmV801tqvZ8Ya
zXBK/pOrM1tuVdmy6BcRkZC0r1ZvWZbkfvuFcLMNJH2bwNfXwOdWnaj7orC9G9sIMleuNeeYOFDk
KA8GLIPej7cpp0hCITqfSjylhxB+J2G/zTmUZWn0bBCfXXsz6pdqfamDYlfFcuV3862av8FVrceW
2MBSvoWgDplvTfarbfytaKSMKBiD4s03p12kmHTX35PcSZwZZnzu2D/DqV1XqMUb68kYzf1USfr5
CX5xe++hAfdWXUKEfRkeakyMirG3hY6uy0/mAF05Vgc7zdcN2jg7epTO+1zgVSLulQiGPCeFrv2s
gkdLGfvKcbDAxkz272fxEFUP1vihC5pC9kYFnDtstQbPQoAGgi/ZXvvZ/wtEVBfsDJSy3chDUnyU
seSU7zzGuT7G2I0pH0+g3zZaVrvJn+mHdTh01d00tJ+J0H/M3LwxMdrYBs4Nx90bDEpMKkEP2w+h
eSU8duIRGxazau6uY0/t4rLqe/BMdWfe6YREbg3KtfSDv9rDhkJrvXSwdyayPzUsfv00cE4Y3+eQ
ZaH9LHMQL22RnhhQp7K5Z0F1nEdh5AASTWs1j91iHwzfSDNcxTya+T3iUO6GaLipsunSz/VjjQvI
GeWqnSz0AeK4yBl9Mk868nzE10C/tiGSds4+wOYQZxja3QoOMv3uhp0GD6FAkp7fDamVb4zZsaFE
NBfX6ZNjGguYHmT5aTwZLzqwv6MUF3sc/xnaqHz1oxGqqfdSBLjHK8Op9yKO6d6SZ2Qrd9qFzURv
tICdgpAqesDi6wHCovDlIaZGuCkbo3oUmskoUFTp6VWBHHSQnfPea6Bhjp0PJ5M3O5/bBtRcD/OK
WTFdhexPQSqdVyo8rX2yJRWDMT3L3FxBti9muncjY6kdQo0sYzUICTYaQwmLz+m+/d4IKRr94CFM
kCYFJDbaquD2y+3PMgWyo/o+XPu9CWkq8X7Yht29Y0YoN2JOPrZ59KB5tVMB1nWem2iXZtVrzPOb
tvQBnUlsLKQIgZI3LuXkHKcbYc63XfhiEFFH+8/+Dqx7rM0MrN+i7DqW45HKB1RRwkNSHdyQxBbM
TTWz03yp0NHw8B+ihLSJpD/77JdBtLc86G8RyZG22pQkcIlcHdrwtRvHrRtXB0E9W7mHQnDH0Plj
ks80Xh7NaHoMBx0uvKjsycYY1ltavEBqGc75y0SMi90oYvXGrlrbinlV530NHUuYO9r6NXPbYsNg
64YWRLDW2JfqML5oq+Js2B+GcVkRSoIIcDClQSd3w6DIc8cTgtVZgXBAiYj/jCFXSaLUoFr4binj
nVFCJ4smTsFjS/sRDaqkvGSm7mbNNiK8D0lyjdlfoDYwR5SPFqok8xILyCZmPX4qGlJ7XTb00xYc
D4I1UJSwQEoTQFtSYdgxU8Fhr4Bb5p5bE+1CFRdPI8qXKbpPGN3KKF53w9dMzy1Xgnk/aueCThD7
X0B/LZynjV+jRx6JFKFNVqB4N2+DiQQKjHbNwFRQJ+uQQshjXZBQGAAYbzyHnSyiK4SCQVprc/jJ
OIc2GOcG+1lG3V537Mw2qr6Hll5XEH3W6Bx83i3lfBg5gUKMebISfYRY+/Y6Jfem5AwkGfWSPF5F
zmrq+deY2hcxe5liGzPGfZvg5H7Pi25bkr4ZOl8QCVhO0OUEz6ZCYe/ejA4J7TbIwYiNn9Qje2+x
wiuMwPgNTeKwidEu5q0pOXwnZKpr+mTM+Qwa5r79VjgfCohX0N2zwTbVU169Qq9EU9seFh3rgp4L
bcZ31zIeCQ5i1uOTcY+BykHtkgwcJMNVXu8lOLlStHeJd8e6XTG0y8F6pOJdi4lO42tJ01amgN+A
LBrhkyvIfy3fhoLWLptj69I1mDkujWzoOKoAVWLRCddJcbSqH44QBsVBMrG6a0QHgOTcs8d2IYGl
NDETfSK4aT0XkJ6Q4UARWjlarxbo+nXiDNzdiYWSvXbCs0uvXqTTNu7C3QgGg5O+57wP5kPltTej
Iglk2rqMtst5E4Nvr0MSPNQhACNHEQ/IANQuVDOD3dGm9Rx/0xZd5WACeuayJGPTm02T71iVNOl+
40bi9D2vUAGU57C+XwZIBgMO5Md1/VHmGA+YXmASrERGZAvRhsbA3As5AqCQkUtj9XchnVO3Xxne
G2RfKuy3ikszOvwd3pUS8XNZb/shWfuIbBclpodn1X+daUo75n3VwtjBX+gOhKBUdBCrN9UeatKK
wMgrjB40oSrzGA1/rfBSXULmtgObnbZOo6COZIRE6AwRqa1z1DgFOs7o1fxgdGi3Y3LQmqMXPlmI
RTzW+yJFJ5c95WogKDJGDvo46Y3dfIG64Am/1PF3ndy2iJzQGaX6NAV/w4HeakQQio0FVW98dlip
iYOexdZBZTvtXcSTBULjv0HbLDPgQ8ZD3HAyN5xu6wY/bsbqMtPkHJ2V4/7FbErrfNPhjRs4wtfF
rbLbG9N+FuMuZDvr4/Y2VJs4PCbquQCq5HAMTTHHVj8oQfFUcmzalzbCGqJpUAgSjhtmI3E6WAhv
S1puMSZEB4Uy8XEjS0kvrka98QDAJOZZcmRp/d2EMK15MyP3qLOviGq2x7scli+jPgp36087kbSb
5daZmbIrjkACzoNbfYBRKputHJd23C2k6lUUwUC9DFOxza23JoWvw7rnECbAagmRh+MJd4Nq4f1R
2pmrKj/I9Gl2/7YE3mbvDoLP+rskbqIkcbz7cnN7bYTPskJI4tSNIHYXHqg3F9OWdkGbjNWFXD9v
Eu3ebDmVNPXwNWFvXZeW6R7MyckOnp+YpHHhLPYKDluchLZOmMEtaJWxbhb1nNGV15RBH02Wv1LA
TZoNJMyYjBlLECYQOAT39chlE/vFSIJ1pem1w6EfSe6bvmMn91/agZNUGNVvTc+YMikB/upe0Kph
al76dJC9HDq0f89o23nuu3erUB554la+1iOtKd+4EuoVPdgEGYVDxgCNpcrANb4m98Sjchx+8mp6
dTN2T+RhvIPXEk6XTNzHFnrVLiYPB9r/H5PB6mdeEwZEFgNsBUYzEKXpufUs+AaeyU1s6Wibi1Wv
Uc2cI7M+T/2z4LG3+UGklzAJuZoJDwPyiYDvw7iCxq3FRNrHEiU+x1TsiwI+zh1gO+SeDJj8H1/t
PHGZypTo0WoNrPi2sX5CkjeYEu1m/dN5+0Y/1QaYhW/bUNeEy4smmmjj+iXVSF1djE/9poeCkiCl
0e6w9vol9vShRUgSYVOKsxq98akYX4LBvg+CdwPfzhIdx2Bx2Rwl4ZCNb2/SWN+BalvbcX6bjshP
0HFr/JdLNCsH2S4Rf7IGzmfO/LxrODPPIXgrp66QxpYs8y36t9ZduS6YTsM3v2m37mxQCHcDwLsw
ni910h5ikJAURIr90c1jkO2Oc8ygqO3Y+V87Y91mtT47vSSQdubNiVo4ZakR7KiUIY6Iu6RI75OB
9Q4dEZufCbpkxrScdZReXu2sS0PA06uq8RBAfEX/zXkFDAD6BU3QqhLeJTPUXciYE6RFfc+zYN5Y
9Bq3tYQZq9txS1Dbi18N5cnqm3hDAAK8DKITfdnTumA0/hDa9wywHpKs8/DFAc+Qi2ILwgfeL20R
Kdu55yanV57XulwliYuu8BYu57jWOrZWi+yYsJvqlM3Iz5FH7+M6/QwsBAoUxCRf6uwQeKQe4kTq
S+MJbmXsp+cmysuVw6lsowyyb8b83ZyGiEPm5+Tgvg76dG20zgwxqWacnWZ/aeEsehxkmTy2DFT4
gbgamHzgIiWO5h668MslVHv+SMM/wUjM/t40iGfcHgFfYpS3OWPPm5rLyaEb6IFU0KRij9FMQUOC
cDBQJN1NUsewLRsPN3ZrBMQxRzQ5Bni3De3kxflldNVyOqFSjMTYAiYFN+CB7r9J4uwRI8YevQR1
BMLPuUaaQBZMddOY5Z+iUwecgbeRzc4XxcNlGklO99yMC1ltsNQG+77I0dGn+LrpbBQeGuk5YjLN
3mcmyB1G3MrVECYQwvjcriGh2Gb6OI0p08HlJc2MltP68uHvF39fMscjycfSHWPJ5cPfL3a1wShF
DuegDoJbDh/aWf1+OCG3wRBsYmEklohcywV/1pXMNFswLrf98jJ64fzPy+/X/v3090//62u/f9ot
3PF//15VzPGt39yWkltw5XL5b6chRMxitkrh66ev4cnuEpA9QrI1Bd9NNcoSWJZQ//lQ5B7a7kA0
3cGvw1U/R9UR5WF5/OcPTJZXgVvBz6Zbo9J44xzRT7f/vAxqSXse0AZb2HSayfVufz+q/u+jfz5N
HLIKUOQZasiPcfq/L1Jis7f8iGhyw06PDpIrGrPOkYnavEMaDb+zO1qGgb1weXEUsz65vPzX18La
yA5GPtBLVx5bbecdfz/iHE8bKp3oSdDPsDnXgI8qpLWlRCh3jer/6FCaQGNj2E49mUBoH0OoJFal
9jRAL3Hv2Ed/TBMwqzJxmL1q+2go+f8+j8doPsav//6F33/1+1f7gqckNF3SdcVo3NHD/c9LP1fN
8W/vMWgKhTr+vsDg5ST07+eSa8B8tKdxYONfgBUhPjqrsY6OU2Cr8cHyZ9ANH+fBf626Dj0D5xIL
9Atcu3vSeDbaUM09iQOb2VTt1ZZdcsvY9t3CF4RKDIU6whZ/pzsOIE4zZqdIY1rtreB27kwUynh0
NnpEkWWbKr5zlfWBQMfZtiC8bjBY0Gilg3n8fcHg2dIFIkHL6Kv6OIJ340ODBbQvgm5jrEKvkcdo
bj/TNCKzBECwj1aiDUtjU0XRcxTaNUM48H0eAy4aVtTxha9PYdMYm5gO441K8PiJajgSkDDc14Z4
mAdX7HPgA3mhkRW0Y3lwPWq0AKFp5U44kVPacRA6iS2RO8edEYyJutmMEaRnRadShXZ5SPSTG/vG
S4Teuxg4VVizE+8sixMbWvPw4AUJQl9l7Abmyxs5B1vTGNelRGENWpSzmeRs1RnWOUpx9wkBzmqO
jfjW4tRLItlC5J26bVeLZZaRPBQBbbN27gi0jWqqsby9lKfZ6wyKdh1vEocufWKiafTJP2zqpj3H
GUmtfGunDTE/hMI5FhVeBJ3MT8WEbXAKmUw5HTxLAzsL0pTfvzjVtNFNDpuHwkLtIsvO3TkZvdYh
oKMzYUryOc9sBsheDPnKbjva8DmSBqRkRa/pCi5tqeZzECsKqnGf11twZWQ8S8Pd524hLgXU/5VX
z/kO/898CbwuwmU70KLv5j8imPUVokzmoWlLrXbaW2jTYtL/gDUjqzbN9FJW4jTMlXzlvbA2ZV7B
W50ZTdpmFe0oafu15XZIxrL0KS3HFinnojUNo59CTM7RQioc5geaQ/T/07I9KTkZCLDHF7jQ6baF
FPKe4I/xqqK5RF1KSHXuP4B7uKkSw2OW0HsPnSUHsJ7rseJiw/pxr3ZQu1cP5S1nQ5lv//0a3DTK
NstBSdWP/blvBUJI0V0GCCorfO/lTtEaufy+wHMFH8a3tOSConW8+AyP9S60FtcooVVr+LMcZ81I
7PIqaO7GRKZbs2toay9BLblpREda5PkOrs7IMJ6OjcdG2MV3MCKjOypsIU9D6toMpkkW4JS6BPlO
AJ0DrzqhnKlONTCxU1lB9euzhq4Khfa27UbyKYkTuQepUuCAcpqdu7TU2qYuT2FYo+b1CHebHewr
Ec3yddX34x0Ff0JiV3bqlruRYCzmqQPiD7P30Sp2khwYt48+ZUrfLILRf8Q2iRF1tJjPwrAcOrO9
MzCGjzZha31n82L1gjFhT2vGP7lsKcfMTLxLbDI1DRH77Vsk6gGGwmuaxWJVNSa+3OX/qnPLXzu2
fYFAQssIeOXVMjrvUji4kwyx1r0tSK30xjePsxOTVI/H5dlpfUSpbYiFhwLQVb13IR2jfUi98BWO
h8dkinEP30P4RF05Rmwck1phFYLrTCeVxC/VE4xlOYx5a3U/9rE4Du1D2xAjgE7Kv49wvgIm8tpj
Ok7zDZZa0gSFGO5/qW+jGV3dCD83b7W9zqc4vJdp7W8sKsK1bw7mGritt/fhVmJRdK+RDF6qbgrY
+zjWWYNrPbdaDxvbP4iBtRktuj4wI3mQPUZT0hxPZdBZ+1HrBjyuytAXTU8DUvy7DMoeZLAFg5TP
HxXJA9rCBB4qUR+NJFdPQYPBhpYJb3v6TK2Ub0KqiIMl0mFtSpQotZGfKgaoF+JnWy968oPEwpo1
NlhSc2fX16jnfhepEOAoBjeFlCG2Hty6BQ/ra47AyP56vIR4DT1Sx451zrvdj54+OnaSHjLSMUIT
5ZDTYCS0pyVDeWi5ufw4nWkHMwMbos4GTXYlEJzY5eX+8nDxGJbub+k8osDUY3zqjLvWiUr+SYIO
cAzr6o+elThLB9lmMTyKkBmw6Bj6u7V3/hewGqS0w0SpSF1JomRPeX7QRD4T4OC3m7ry3LcELf0i
nKr2LQvXuVlSHgu/RDmszeycxnF0dh+j0jTOEYvVFnA4GXdVzafL1whEQ7ZpYX0IQtrFpsv2OUjp
3XfLS+xAu4uTWfzzRE+DffJLaybQFRH9SHTd8sDNmjGmyvlv/aHDCGK0d5VBYRcNQYyEIKDVY8dW
ezZ1bu4bbk7QVgl+IDG8hCq1zhxgrDOAAqqBIqdlUbs7N7OhJoVdgr40Uf981JJw6cSA7SRtf6LE
Q6alDi/rwEhf5dSaKMWIAvcd1zqkoAKiuLFWYweaNh8wqY/j8Db2UXnSCWI2ny5aCjRO4Z6BlOq4
6f3YDTUxE/5OKguwEmvMpZv8nzb21M71s/AIymIQKtxO1fQXyCMRta0E9Cc8OOtJvk7mjMaPl9ob
YSTbGi3ynhHYRTLmREUocLeHOSrqKGQAqrHYjyVmKT/wj7VDc0W6/ZsCd+kV8Y8gcQsDeCKfh5xU
ek1Hd8IH53Sh2uPXVreZg1gZZhtmLbZ+4sCqJTZ92nn2sJ1yfR4te00i4AHxLoXO5JB6ET3U/bwn
vGqlTZLdLMGpr+qChzmJnjKYDuOOnHAa5+G7DYb60TFdpEhNBieIGDJyPqGRNGga8zi8dcN+FU94
0Ao7Eawq83luGkCdMqVZBieZPL0rOSX72S84+aHd0va+AFtKCTuV25wRVi4XX8AIq2zsyPXN+pNY
xCS1j1GHbLobV4fngivtkbW6Ggj4G31rnSiSvpTvn+2KM7nwk+5WDxMGuvMkU3a4WgDVTFmHG4Bc
WN+nDh86cAEXnd+q8rJzP4AEk+kX+JnoWM1lskr7glFZ/gL0giZctqk4Gbt+AVFLtNBGm+jDUplc
FTU6ArcIj8FAfiKx12w7pGVECjYoHUlhzPVdL/WrGaE+q8z5ZNb63fc4bXVtx2Jko1/3e3S3oiLC
urPrQy0YDdpIbtMR85tynIcicQNGTNqAVOqdBE/Nxkxc63YqbW+ZKNFsgJYY+I+GFa2Bbv61Elrv
9BoQe8V9tFJGmWyN7HVyIZUgVmhWQrT2MZokhCwDfnmorrLU963dtnekj91HRdC8aKKKcNHyq0/V
NfBn74b1zjlHxFCt5gK0dYZy7DZDaMpuTQ4KszBi1IADuIm1baEC0GeMD7Hd9GQB0K31Qjde907w
J7bAtpCJexc4cU3kAKw5WLYbknBpuIQGIsvm2qjM+CPAilt+95jF1rlqmnqd5e2tgekPJzZIRRE4
/LhanSnXmj3ucuPQCwC/poB8koOV0M78NGa6ePTwMt5Rtb30Mr7+ln+/RV9odumt4VufvqyQn2iX
ArYsdgwgRlRCctcvRgPhASWezClBLYAm3Ul6FKkl256vGGDl5WlENsiYqlspMW0sd+i3jFuBzGef
oqtf3BjwQEhoYMEBdTMO11C1wwXe3SaxqnLfZ+PE+xNgquEUOghAgkgnPkQcwlcR4ycSAXz/bkDE
RxU2AJXrpVmNO60CMKT5udHV9lTwWGxAeck9JDNzajqQRvkDF7ynr8+0yg60v2l5YxtboQvHRriz
W+/TKwniFuP37DtIsKbbTlrVDuP2H1NEpM2UlXMSvYMdfSJwUf/pCiNai1ohMCOSexpLrrdlY4zV
zV8DFsN6UgYBDi2ix/g6O+i5EpSo+EUIdc9oWoHhGR5Hcl93Rk9rWfUXjMLWTWbmb/Fk/Zi2Rzyb
quQ6t2hu5QLhvUISHhYo82dmcz3qYp8Vdx10Jjpybr8jFBDJiLmT6rXlEAHAtq7J4eluvgNAZW32
VVrZvvfwcxUmb6qRO2qVOyahrIpBF3ROY4WEfCusRqxBqEkYs+NLDI/IHeti5bnpu+UB3bfVn4Ch
6k73LZKAvj4FJKQuDWI0CD2H/9Z4qlLNkE5lb73Tv8QQDOOJbq3tWI/tbDJfbjd0S0WZdW+isf6a
uc7uOszegcU2CP6fNwqH241TZTunlv1xApzQm6BB7HATp1lDcKCzdUDTbSTqlM4rrnNf/IkdhuiD
g6BQRwyufXry+ChZAKFvrJI0uQU2/WBRljblT+QZ4a5QtX0jTDADQfRXpvlbMgGi8GPMUXTx93Fv
R5sqgMpDotOPra1xNUD+RGlAoAa8Xt7q8cP0jOdCF4jBC+Y1E5WMCyZeNkCcAm3fQ1mgLCjLb7t9
s109Ii2vP2tCZNFksIMbZvM+hZQ6Zutu3L5EFYauqJJUxMMgUGfQBAuzduWSt9kxIi6nuNgg8caL
PIfb0QTHRxLCXN+UT4bLCb0XzF+K9o0DD1adif3Tkw8gNsL11SnUR5PVOH2jjA4/C3zo6jfIdQy3
eu9vVI6SAG06TQr3meAUCQ/EfDCTrzRynzrP3RGb8TKlDJXqNpd0FhgSmuSk1faBeIV03blwqVMV
Pxupx9iyU1Qw5YfTxyjzS2Rvo++cF2vRgoZ07FGQMdpcleXQqlP1jvQFFhefLmuwoCPaYmKCYopt
U2Gk1/3ycyX2wauw2/gZ6oMxli820Nkb1xnXqfvVpLl3Gyxj35nYUibSow/MIBPNxm7rF0U1uoGG
QRpgdCThlUyacK0TVoZEoiQEOJPIitMdA2CnkgRq2glzZpd2rjdhw7Pw6Jsp9sZW16R5lI9qJHAA
4eDgE4lE8UXvbQgIREWgyQa4TY3puaoxyTdxxn6j+Ya+O8N7gKrvBZxbsrD5shc1p/XRmUOOqdF7
TyWiHo/WwFh79GlpZlT8aHmYvI1D9zSxdQJ+cfd+LEjc6r1dybLl5pyLcOQDr0lu7CK/pK53Ih2V
XJurFmTh+hB//JL3WhWc2vIq+s4aHpLeq7BuCMJc9Ao8R3abFKg169Dbh+YDXBpBQhA7GkkihU3D
oCoedYNiwyhWvemJvRl/R/H4RRIn4mXIoVCLmlVRIDlnmUPDatYfJNJRy1XZdc6n20KInSqK5ClB
M6o5hHEl61VS6IwAmZzdhV1pCdN+6cDkHWK6SzzGDGdFjoYDtli8mUgUI3rUP9L7kqu0VusxzZ7t
ooGLn70L8aC76rEqCjAJsrFXUDlX6MqXC4MysZmm26Fk/QlDey/qeNj2IShJrZqrreI/fhqIG4dN
6qYlmDdrdL7Jk4+pSF1otMBZnGm8igTHghUOqJsBrVGPNiQSZXuqKvrA7N9NK+ptN3KRas/eibHb
CAFnidyMvwTyPhaJjW0p73aiH1JOrkF2yAMbK6D7UC1oXF+1fxdOaL+4CbGMoVGs6BUuYQaONF1k
clfNIxAWDd6MtP7K1ORuG7uHDhE+MmXBGzaeUvri675nklLr+kTL6aqwPOyb5foNBEGszZGDaByQ
9RBgZzXdp9h37tLOQOcw9j81pM61aw4wU4qvdHH9SZu4+xED8Y2Q9qtlEeFakHAB0cH67rvsgnSu
o7G4INNBjqaSxl45q7OsAP7GkbM1IveVH3JmQqjesmkBnAdobiZ7PgH2o1/mm3QNeQB2M5luHnmL
Ka7foxcwB4XNpUkESyIVowh1SFKDmFQtFR4QnxoFC+ypxJzMVQ82YnIhe0mb2gHGLDk4paA3giSh
MjKUMRqtZ4r3FIrI6xCQt8LogBu5qb0Dm/ohq2RzNFJmV3AP5oIoBG4nX7p6n479XcAiZSGIswvv
zQz7I0vzsY+Cn8llIAcSEZUb9KjJsh/ptAE6jCU7d/o+z32zi/LuPmu815QAuO1Q7FT5GRnViWf1
vf5F9NCbLHDZYGjKuc0qcfQj65Sp/m6K9KUIrXoTU+8x2XQoFzHz8JvjPfYYojgoqHDL9CB/amhg
LaEks6dBA1XsrgAU3rHB0R4ZzOJsSPdLt9XHMPlEd1TTVhYIqEv77KlI3+b5oXR8TDDN68R4lTfQ
/VAeb7k1k6Y59mI1GdTXK2KWCmqCTN4vAXWzNncprQkOgW204jenIeKOOJ3s4Wluq2c0Pvm6aCn/
Y7MmD2L2O/j3/YrC7B3tGdCOyF5ySnG0+d0433ABFiJrkKvgkst4XWpcbNqvYBpa3gOCYYQkKC3I
h59eA6zODgt91p21JV8I/nGZjuC7MxjMzT3AwZQnnHPKhIrZQG6FBINx2sPUSlwTCz1bVOLbuyMT
kxWY7Na1WsJWMjg66zmz6yNF0mszMoyHB7Mpveq54KxYqbjap1kdEMjQbL0soZErMZ2l7XE2rM8Z
w1hnRy2zVqDyQ0zxP9sw5KOl6n3IjYa1wINjTJAeYuzCNVdw/Imw8FW2AcQCn7ZIOR0BQ5xs2GFg
w/azDh7MGEeBa3jzSrdOzDejo1t2LQyzGqVoizCuoWud0jtdWS7/uB2CfS1DgC0GRzqSh0GB+K+5
edVeSI0IguRGBCna3ebVXyg+1hC+tG3/3tdIDMjT0EiYtqns9mYmH1s5ztc+S39xziOd4BxxPIDj
sV2yNUgEc637JiGuOSSoLIQBvmYOcyZkPFyNWiAmabIvGOKspn600X72yp7BjRwFJsLMkZuxcY+0
KOuNHbhni7AQ2b44qTQh65FQpjS6eD/fRkPyjtWLst8sH0IaDmTRead+UfuWydhsoZ0+diWYpCCT
SD1DuuJTK+5aAIohIphdEFlo03LzXc2M5KVnHXIyfW/6yjzwELKsKIscXPe7iktSCGGtUIWwWBPk
t4uIXd9UdKwyH/Ny6DY4zEKDK+wMOBycBsawZK/25+yBuR02oABrlJGVT30ZciKQS1R8Be1KRl85
bUFqSkgnzD+e6tE6l5J2tcCobM+puZ3po9Plq3a+RY9YqG7C0TQQCVd128AIgq2BAlH0mPgNm/k0
CPb01Bb5qQ2YfLpEtZ/VSG1FXmp+4yeVs1d0qLKInT1uAPY3QKMI/TJuJhlvZVqIfVjTlu+ZqM52
/6HKFFjVtcYdt6J2wWQtcTBGljrmybjl7JeudfRRCBKTTRIeSov2azmDsSs1aIcgtNaZx0CySOnO
mDnjD6Ds8TqcSdaIXjLUCukyXQ+L/pqzSUfZuiKEg+yGkAE7PPkg3bQDGlQzzp4Kn1MbglRkSti6
ATV683CMTQwooQeHUbjFpUuNb0E6K74Rb1xFfnWdDdKDtPne00ZblWEy3ajAvPx+BimwXBfEn9ME
h3nrMUq5aQkx3EcsmaEUHTFrCLfaCbNjlEUs6S4XOtRby4XMU2WMxKVQP12rQdDCtWtR1NdJ/AN6
Eqmb5c8L+XGP3mZ47q3qluKOaNwAwY9ysLdZFZqmOLH7rXBRzori0ifImSKBXm1SajtjxyRdFSrg
YPqHaNmuEsE710dLwieJAuXQ3ZsA59FEHgYjHS/JNP7UnEypC+TKszz2zBbvQEguBp2b8TilWMac
TgdrCZ0WUSSSoISNabk9YLdUYG0Wzk5JuUf03HvSdySIQgdo7JHYwXT4SebidQjtfCONTccJgcdU
z+seO1xlUddrG1ClnSH2UIh5gvDEqIjxg58sGm0cECyLQ/dXiOglh/h0187Fe1alE3VTd/VHNz26
TXFH4gdSO4iDSdrkJ6Zkr7Uo9cqJYwhCxk0oaaVSv6DQaSQhFy5XQ+XGK6XmdFf4KUONmVOoHxPQ
q3jkSjkdM+2qC0XlmNEdnsbQpBorxl1Fuhhl9NHoID4YsxCr2e3iNf+ZRNyHO9TZd2a8L2kHtTBi
ePZBMs3JuFMJ/7Ej57WSHr7booesj8yyyu10JQNus7jLow09Fm6R/HYQHq2Z2Fm7PZwOZ+J3cQEk
ND3QwRA3Vu5pGy0fEHPAq+TPzOKr4rmMhRGz7PJ7iKJ5DLuaHa4gE8NE4BdXc3wRGc4UUOow2+Ar
tGnCqop1INek8RXpuJ2NSB+mBM7QPP5MTDxvxr71ty7zh6MwjUumnOiEzhZIjnrVQSK3aUJ0jLDx
j9cRtCD8HXVLkkljU2PX0AIZrqEcg/ffY/doccasExsNOpj38Y54SDC+Q/IQa5RHsDhSWLf86BrZ
ZEFZJRF9NNWyYKDWSaucf68wG9bRhSNhsrfd+sktTclMLN7ZI0tzP3n3WR5d8gxBi824D4wHR9Ua
zFYfqYwOSXlo6vdKvYu6I3KEo14wBz7yAutzKp1PO+T3aAuILjpeiIlOupG2+T466UNbOPg7i/65
cXGUzwWU2AqIBfohVm46ImmGfC4IPnw/RGVo3btp+oX+/uU3KaRU7xNni9Vo+WcdlhBF/oe981iO
HEm77KuM9XrQBuUO+KI3oQVVUJMbGEUSWgMO8fT/Qc4vqqrHal5gNmGVZFYyGBGAu9/v3nNHkqFT
UXDJmbgX2pqyDRt2oqUxZBX9Y9ZXVGLQ15tiVt9N7dw/jW4LzrmcjmRmrrHsY+jv6VNLCxpDugJ7
L8rzKrUCVhJwgzs7gF3C557qYEktLWkgD409DonVt2UCcpDDlSa0sM3mEMd6r/cZo0H49knOEbhZ
zEnL3/DJWKbhvaVNllacoN4i2frNmXHVuCI4yF09xTZpd9CeOuunamJ8rlnwnsfR1VyTMQDA+UVc
AWMp/Fazf2MGAdufjFNt9jRGpfJzysYHDD1kI+nOarG02tNDxhx/4xkXZZxaB4k0CxB7i6zAc11W
5VrSULJpMlh5rdbHPAjEOWSfXgSxe4q4oeDM6kgNYMWec87LVlOspxDug2hhQzKZUXHxlpuIpnrq
DG5B+jQPPpt9Qwxbex8PVbQOKBM41BjyzaRI9spM3tGLK0gQcGw7ob+plgXwTajPHNp8DwU8WGkI
GmMOhy0vMNvXRIqwk/MroeTjf6/j8sfLAgXDO5j3tFE815iQh7xhoS4AJ+HH2cY6wloNVGjwFUJv
d5eWRAZnwWRwqWMFpChXsiLZaPPGG8o6DJYPww1LHG+YbfKWpDIlxppywMB9+BETF+EMepdFHppT
496ahf2iG8ycdW3zUniqWWG1DlGQ523TWpK8VFFicSV0MOGsZN9llewgU8qZwCTKQLDVqwgSaoE+
FJAWjiJcY3aIScbwl1h8ZH1nWflUwxKjFi859zZoAZI+vAt5i0NkPEvcjCvXHd+yIiUH46av0q2b
o9uGH2ZMstLgJExhXWnCwmm6Sh9sYd4Ek3com+bRspGkGR0CUAive467hIyK76oJR4BY/puTq4+S
Ph0qz25NP3nsI1zQqVFTdBtna/aQ+9YBvTVA62CsxFResKxy/XNpUIxmEa5k4DnstGxID/nUOllV
goEBNcjEDlOlBsFdgL2+BxIRFPLR7cgv68Fg18cRWzElJqimud81DtyE8XaWpVj43xcjJYlFGTv+
Yve56SiAnYVHn1j2aQS/MkqU941nESBApQQSSPq3MWnpGzWJlQhPFkXP525yfmKpvzqN4TCqxp4u
RkpGCbhbodq3EDel4b4zAfwITR3wsYN0Dsw497DFhsRjioCtaFvTzdafDKdUR/w8tzJsqjPNnLxb
jr4YmhhfZyDThr8wgZyTEcqcCuNPIkzPsx0b5JAM7OzeG24yTppTfcy5c6CtulhzmbI0pELWeqQb
O9bP6k0P7i8pbdYl6q7ZMYBWHuVHwBZ+Ta3MOp1B8ZKucPAvBvuUitR1VTAaGrBNE/sad27LhVs1
Go3Kow4wGn/ft57yfCGwHzMugkATNJ+d8BpPz443QuwxHxC5MyduYCQefqBmwC2k+vNmzJ2HJGCQ
lCPtez7CuiV8sqSUy2bk5QdhWhsLMovkV2itkuxjAsxNuWDOxE+hJmfTBdZatP054/hItWLw2Pu+
de76wwjv8NTSmAcKKjqKbvwKG5kwVFMewkuxVl6kH3DV4xIb0quMO/OkkmZfD9Zt2isieBXuzAZv
7lqmw8kAXdZ1D33TtdxOwo3rCsWYZA0FfJVgIMLJcoeWdKQUApBeDfm7N9slHwqzLs6GJ9WQHeyM
4TlD/YHHpm5daV5SF+5OE/if3JXRgp0ZY8zE4tUaPYYlqs6oAN10LR8bKrwtGLFVy9aRAN0tgNTp
w4Grv0n6mjtBC9e+MOiEZW7fHdh2oAvYbrRxVPFZVPwDUfZcMy9loIlFK44b+lE6kDlBfYCemIIu
T0+xJuSZooU5cY1xQte/OkTiYbB+DUuxecFdlF+BuXXLetJOOG7shs84hXcj7tJSzhzKRCy3dYMk
3xCVHJiiL+KeVQPjG1GsSkrj/AxMZkuTvAlbfcuU7qryucP28trgd1w5jSIyF1IylZfldshHWo3Z
acUa43wRd+D3BvM9lyOwfhAYLqaxAmWHBhXKJ6Pa3ySjv29mcDolB4ylyO15mLhpzRIOBvEbyA9o
bj5Wi7ID8TXM+cs875O0/NUN3skO+WmZcPYTKCt+EPJr6DL4sxhlGTOTsi44UlZ/tmLCXxnmbBWa
8miG06UY4Y1YmHZWHuDS0ixe2HuYNOeRQMLRkWO17/QcMZv3GSkKpu/tUxfXDw12IuAVgJy6CYWs
dx44X+17xwICX9MZ3/bFmeMGogp1VganH2QNklAjpisYK1fBPD9yp2lXKdXi64Q7ehtLkyHPcjBO
SSLYMttNBncB0YijZhO+dgMffi0cnJVrl5dsOHsTWG0Z35oJYQ49v5bR22jYR1fjkrNNTslF0XP1
uc51jGrKBguEf0GcRVC9YDiMYMaY6Ttz+p1i1sN1k/rb5cNRkZVhkpXjpBjH66h8M1kh1y4TJ9b9
+tVG3akkOcEymZ5jugDXY8+dZXBLOP3rOAKln4zfPIurLPZulxDwMLYU6vVPdRfCdmq2aaz0YS4M
kqBo2pkLsHkOhzevUdMKy9tUUPhoINZWgVeCtTXvGnWrIwU0KG6fIx+uqHooouEzha6/q17nhN1K
1QHk9SpJs2z0yqazWpd2Y21795U7qIUncribO+POAB2K2QXZub7hIjx7ozhgYe8xAkpCNorJ/FAk
35VF2hmfRbjICEY97iKLo/bsYDmyFDqSbUNP9QD5WabzwchsY0QxE9G4ODgLmzX9HNFc921Rss+i
AwrJCcW0UIvENBzivnaAa+05NEHJsqW/r4UA59uBKJ7tYt7IZdLYGc9WVinSMyhBYVtGR6N6yjJK
vikDHG22TGyioIw4DGWY4uzNBsZzMnMnMT0XDdDqzhbzxUmTnXKGkPbfeqSlMLsPc/GTz+eKTIri
Qx6jTK6bSFEu6ENWlwMKbYS8ww6bbF8t20OWq6vW6voz0dLloA5wERX/7PvuC+XBgFGoRtsm8stw
QfkpUd8MlkVCI+wfIwe9oNLFMwZ4ok0B95gZtXXV5MHGlGgmHnIkA4CBGZTHlGaATQ0f7cOlUIpw
1Pzph2ybhD8+ZkhHm2igra+aUOSFharPNivd9B5cW97spr5jKIGRwHe/c2ld+aPyd2g8ZCwaEs9U
tfbR7G7mWnzIkGwiEVybACuHJYZQU4oo4RCFiumLIrOXgvz3KaaPZr5ucMteDQfDmH5FTvOSRIIi
1uh+pDmksgOyse4dV7bGW4VCGvnA2yKBDE580A/6DQMdjXGVK8+yD6HgQlpqMgug5mGcyxXNl8ae
uhIf9qmzGXN956R2fWf05BzdqDnmzDhl3vb7LNQ3Vt3F27rkIEyT+dEX1dfIiMCYGFklkYcpuCf0
mOnbkmAWh/cRfEBhbNi/8JtaqXU0XfQeyDRHdo8bW6E4e639hZtO8iJxP6DCYNvOTNOBKVJVXyRf
NJtdijJ7SFz9MgfYBtCEv0pll9uOjVnViQO+i6+kUekRK/uWyt1b22m6DWGi9qCk3NojEK8q+qAV
yIM3U1wJMKpk6AIfKyTJdYuYI9T8aZV3pFfaGtC0wsrPIOs6NGfj1LvGE6aczwha5TYc9OsUj8wA
oicT8C3dmqQzrId5QigQmDzmNAcB3SEJDMht8+gh8WUZsD/ss2mVvgQpW/QGcy3tS9ab3UwoQsU7
67vnfRdj8+Q0bNUNOlYJ1N5VRn/qUg4g5Vi8Jz68xdx688ck5ZJkwJ82kbOtRXyvnZfSzA5zHadX
mPLXfbC1iECvUwJdXQs63xg+tGO9FU1366buc2uxkdSxc8JqDSm03IxEUDm3fxCZfrAa3D6tpk6S
SfnWKfHMWswSPNlzkLTMG8YEemOjudB0WDGld0uMFcVtw5JrjMXz1Inq5A38B9rQyZLDbVzj/+5D
uPizCO4SQXw8BKhElA9CJkXmD73pM0tF2hy7p0AhnUoP77HK0te6pLsiqWo2YjtF7i8i/13t+gY2
DvEWkmXTwpSADKyz+ErGONjJAHGDbEaoEHBIduLWLzST9iWUYdc2sEm3fFUuwsc0vYQCFKddRmeA
MMXS5Vdv7f5OejQc9QwRBDHrTRIAivEti5P8FBLL7ZcVFPFriEi2t/ZWTfKZ1hS4uTGiUf6K5bHe
aZOfhCqCex3nKNePK/m2bMefYkpvVK7qlZ1PNxoL2CZuEkRc6xNDY362ab7uG2R3Pp6wOhxaS1Ni
70Ehb804e/aolSbrAtYUAnKCeZHqKL8cbquxu5szWe18tuQO6x3by5novyGOTs5Yt05uh2bZ3Ezh
o3bSfae1cyPgNEmbELbfs8abET45ETdHq05+rJIm+PY5S6t3L+ro72v6uzLgKeXDxlXeW+Vwu6mx
am4o8FyE44o32FGHwLZ+goERkF03G2tI0LZyKEghXnGMdTvZiwcA9M9VD4cJTPSmkByu6ODe6rh/
l2mOoDKMV12XFbui7+zN3GFI9rZWAgLD94W/UZbzWlnGpmertsFk+JSYqLQ29U8bgw60Va8nCHAD
7i3sn8RuvIJ0df6dMKXfxL5n71wcTOlixaOe95sqFDYe3fjYxzOvHSLCCgvnObPFvABdSSwvaDAP
pNhkVtYK2ry0nmIfHxzStrlxPNRne2JgCTZh6Q4yjh0cdGwIW4J1nyFVUnHgvQkXmqL20RK0/2wi
1e8ryeixhJ51IvdclLJa42igKrtsn6tS5ThaQUbQZL7xFrpDhsOZVCzu5ElBaDXqJ1FDLSHK2bsw
UPokOOUR67aZGKxKUngrn81I4OBaDWImv13bHxLH/gyHCWXLgTtYE7oFxOGBPUc3GC9xPByGpEMA
WyheE0XvJMSr97ryeEOKmlKMVPwKB/k++3TllDJmvMfxObJylgiRXl2XDOTXWcciUDria1JvCdgL
mzDNBqzWEiCzH8H1JusRh9DGwcO/GQ0Td4y3BLZsyHE5jUcdE8ERPNqGQgdCfxFxLD+KXnrXkxuW
yyOr3rRxQuM4N+recNB4CWCoxt3DmTBWYZJeVUuvGbMNovSZ/4Smj8exm/loWgYq+FBTUMJeoe0z
QIgATRnYsZ2svV8jSHj6eujqsYjWMRJnTvU0ZgVbGMqcOVHAvoMqIS6d8y3K/kfwRux0Lv2NlX5V
PoI+rUXrDCdFHOB15GDYr2lGV6w6d66WGTelgvhZae5YQwL2tXgqfWvksORKn5QbA4W2oPopxC2B
D9vZdfjA1kZYGLvJYXjp2ObeLFsLyoR3N+va3lshdIVydtZdP1JZmt+J8NUb2mvQKGcJUC+pn4zg
B2HxzrHzBw6wMcwJtGWZLQX2yVMvmPE1VfyLTMmrTW0SvMSeugXLEiBVACAoPe+miHlQHFf2wTSc
J6rJSpmfvZIcSxVV3F/tis4GPs5pt/BO6/ei56494c/SEvecZwG3wpE+hx91iIWynWTBwC16Kvr2
0C83FD8/G03/HdoT/Gte9DKBR4N3ZyW+/cr4sCrH2+k4+RGJXe21bWIcc1PwGDNnbpaO67zp5Q0i
51GQCzxhHCWEHJjs/13E51oSaEUiuWZwxk1aYRnPAuDZ0RtFt68jJ4id1OUzds+HVpkdCbF7ZbX0
ctv9jz2SBa1TWjncAitKxYctW8Ac+EGw/8ij73l0hSpuT+nyw8f7EedPbtEnAK+RwVXojEc0mG+s
Tdsi/OT2BUZ8weAs6cmPeen6G7xlYb5f0i5RMr3MFs3nwVvnDgxFIWWZ1TGGnOTmch+FmLoqdcYY
gXkxrE7s83k65aknbEmuBQwpUGJ3TYfA3Kd3ihtJj48xhyntLDd4Yp9zcGj69KBV/lazK4jH8DzN
6Zs1c0syxl3pvzU2x/IhgILhRJ+pwTr0VRfyXMWX+k1U4Z1lvYTOO1fcaWAVzGAAwWdkMqhOWGpu
2Bhtkqr5lMAkWpodhxcCsxT49fpJ6fGaMT31pouhgqcIN7kfite65lXoOQ6ItjmDckjdbJ3jOmCR
YXdq7scO97BFw7raqVtmI1shQEpk1oWNx3uj3a0f3AVImSp0LwJSSeGwYVhcCXJkBNEH5yADZxzn
DyS4R6//CR3GoFrRGD3Q4DMo6yiT5NDb0YuowDiwUe15ZTiRvpW4rtnGr5ze3kfe+Bi26alI8XHW
d72tv23ryaLuiLvJqojTbZJyeUIddeX9ZIacUaZVZPg3fXEzTRyB/n8ZK7axbnoE8/+vf3zBk+6a
6f5XGJd/KVelwvTvylibrg8/MgpYf/9rx+9//cNS/C+/PtruX/8w5D8tnyMse33GH77pyv8uZDUc
659MQB3YQMKxXc/0/ruQ1bWXFle5fEfayvft/ylkdcx/mpjlbb4jXFtJulr/qyj2riQUXhbtX/78
v4o+vyuxyLU8M34GW5Hlry1PVEjH4umZvm0r5Sg20Cbf//q4j4tw+dv/e8B8N7smqIBQQeLuq2/m
xauhnN3b1u7kNnPVI4uhsUVEZ+tYVpeg7MWR2c2e7MxjgWOKXTZhSJ/IeiXZ6PzhtfzP5/vH5+eK
vz4/F+HRNJUUpseztJY62T8+vyqMiwiP2dpgOrsL+6TZteYYrGqUUiZUBT7cHWf3g25wMjBKTi5N
aHHBGuDDqs4+eTMjzDxeZgjjGscMFfY1aw2EyMfUJ+Vt+nl9K4rjHI7ReW7z29ovphupmo+6dBgh
J8Brc+jxWx0SrTRLWBZmUfensI4/zMkabwonC5/rLCFLtXj5ohR+i2N9hBLjqQJjfacHx7mBSLvV
wXDvxEP+/3qJ/tyoy1vogpl0LD5ilidca+n1/eNLVMup9IRd4kznzd5NpOnPvx8y2RFJGSD3iAEt
U7aLg80NshcTAQBW3lDvJVIcEMrYP6dJsmcLMJ6jiR2ulWbheWRopug4v1Sj8dqKbDqnvR1cPKO/
nWn0eywl2QOi1Pt2DOFAVBXtU0XBAcinZLtR0XRlxR19TdHeyxv/ZeBZsDg4tMlmg/cyY0fGDoXr
2fHZYjmOSTbNqe6nZQzz9x8ib3kF/vQhd31bmcqRrrKF7YjlIvjDh6iepjYPI4fdFzfIkdBDmqGH
4JcY7kmFBDe6Y0PXi+SMrZQTBaNt5GwTwK3Rg1V2+yE5K6e77rS4qdCbd1YPJjxIx/A6AwaEuy69
ll2bXUe5/Z4lI+aa5UtdjO2YJSiC1zaaF7tX6SZzjWoHlca8jMsDG2Es1Sgwh1lh8BWuTi+KDYnN
mPVnyto7Uejq0szm1bAE5X+H6X8/CKv6zz/KoNpSdemegzh1b5pZODewQOLD0DWHNKpKsIJ+iULd
gdsNHbXrwBYmfpm+C6ACOzdPIf04wqKBsBqvpjg6ah8+hl7+9PtLcRQyWu/j5BR5gIKGFJjyEpTv
qro4M50WQQLRPg3dm8oLmqugZF7/92+fvVRC/+ntA5Di2Jx8LZtUqSf/8gE3UgWOwx7Hde0TvLQx
wN1EkXfHyzKtFGmmfWiW4K8Y0T0NTkdLmV/DAmoZlkZmuw3EGO44kouHbACi2XX+fT1DXnHj6Yb2
l+Sqcqr0pk2RNv2bTOv6uVoK6tJSllRUoGc5IbnjekmIV+6Q7P/+l/Pdf/vlHFuxMDgMXpZf8S83
ODK9qURgGzh8Dp+uosZqLKLxOnCpPQQ1ch1xrtHWCHBwACU5FcgnVnwxZPAVxT6ESiOILr+/NGsP
QKXsHYaefO33Qy6XVjaa8jbBZO4zw4npsaJ9Riepu/GDNHk22lLi3oq3qdu7jN7EeP/7wdPTsTJI
vzPImO77UstTbXMe/P3NqMmme8eLEPdZAfb0uEiaLO9y6El3sgnoYlGD3Pz+4+8Hr6HrqvT8ECr6
RO02TNZ1IB35QSf5XTr50RPJFL0vHAqXse1tDeXHb/7EJjEY6otp9eWd5VRQSmr4R9KgRqJRVCna
gOPysCJsVZRPWZkl2zZ07CORIsZZWbZwUub8PDucGxtWq53p9fcSSMIt7tTwOSST1aN7XPqkDp/x
123R/cX94Fbff/8Wi//LW8xNWtp8fHl/Pbl8/w+3H472MjYDhkzaF4znGu8S4tN5LCdaH+f2NSw8
8RbOeFijBDNx6dEktzwwtsPwg3OZNPBpdBmt6iKZdwaVhejG0UX42r/6/WCnuX/lZG55yDmd4qkM
643O7HdCdd1eJZ57leumOE1ed44bepdQ1OqjbB3rNZpvq17ZV70kyUFZOwkjlx6Q0Oufwwz9n1zM
Z14K9zstj13jHLqqLK5x6zD3qqttlLS0HxtHA08EDBOFgDyZc3BC7v2vB6+Wm79/OTn1/dsl49ko
CSjZ5lJXv7TV//H1HA1YY02JP2sYt5F0+xORVZROsDYaVEwgMyb2ujtGlAEnhRD32fLgW48g5c1L
or3wpvfrQ8+/fP6fh3roNtUYYM3tKEWTbGqeaLnel4m0XkSNxObnVJsUQF1ik57RCRfonpvnSaOi
4fDahgJ8pK/K+R7/kLcxnAC88Th715ZbXf1GZVAAQQUMYv46w6+uLC4RQxEYwQdK1MH5hmIiD2yh
6LxY0ubt8iBsPaz7Fi9YzXi5XrL0ljWFR39uLlhl63PfUzJpWoEJ8R2SU2VUWELG/NmOxrNBaucO
8GIHTrQ/xTXH698PVMNBOzKidzEuelDQGtd96hjX7eygx5KL7LIAjL8bXyAJk6brzGuB4Ou3k3VQ
Rm3fecsDNigM5Z3DLLycu92oC3GbR0CvE1X1FyLp5kZVBu3MDRC3gKkJckGTESjJbsUyDarEAqbQ
7nCePUJjbVaU70M8vvbV2NyPYVVcR8qs13PgFu8Yox4x5A1XbTQll98P5QzsK67tU97MqAOBJ87D
5JDRTowv3yyLr7//1Dn/dhF7lucp1h/b8W2P8eGfP3QeBdLFRDhtHTWbUejqHj9QdWgq0HQJb/i1
6G3SGSoZ6a0AbhjlvWZTmR4145qzM2YtGeLipxE50aKIFP0hjb2XoFAs7U30zUTQ2EeGeymmS5mG
ip5UOstb1MZ7dxoGjusYieJJXf1+AA827ILYBtoXSf1U4bVsYHS8/P2vzKf/r6cDj403Oy/uXkLY
io3mn3/pWnVD77tTiouOtX4qH38/ZAAWYeLb9wOI4utw9N/aTCA8dJFcN9LPj1bMflNoyiEEHtkr
I1C4IPUYP/uEY8n6Isb9/q4MpD5mrifW7eBEz2MA5A6TgaDzZDdRcP7kJxE2lnbb4we+12bWIb2Z
1A11JY2yyx9JrlLJFkWKRdIUP6PruDB1We+mzr9raN7Gf9dyXi8mDCbduC7wYFp6HKiWJHalm8c6
CUMk5Po7IcjPlrB+L9ObYxvF336KccZIJ/Qz9R4IUl/1vCK3+DY56rVlR7vuf3WG/1MQ6p4rbOij
QeNTlE7vo8OChgK6zsibUJ8zLNGt6aMeYtIzTrn3JID70SE3N0t3r8rQXjNGpsaecA8LgH/rw22d
31UHY3wqoKOhUXc5TSiNfksacUi99MMn8apqzJYWgwKi3TikmXpxD3fo0NCDf9P45HlEYKD41Jd4
mMm8FVF8beToHQmzrsgABFyV6YMlmGloxS5KBM9JnLw2xqOU9YOePPeYuPC6mgIo+NKrpOXwYhSc
HYw+Wyd1R+ptNG4TH0t9b4KWd/PxKXEXVWgpTxr2tp4fwMCvEuMpUqB0o0LREFhdUq+rtmOIwdzC
08duAImVkVqJ/WhV42Xc5U2NedYK9o1dvGBJdbCjxTQbZzYRBlFPzMzn7GCqNoUg5fhrhymD08T7
2nJ2FlY2sDh4YIxaHGieZABDGHXnVOGXCULP8PzvWprHeOppaI+pGrG6PDiG94Fy252bGYwNNW68
TPTm1ipvOfNwd8o3vpcg6wKQz5XJWJ1sqt8X4phBwB9xQe2tZgHYCV9AzjSNg02Hj8aoKrRx5RKh
OBWC2HVfwlEGNst5em1ldLAAeFmROMYUXY3hlVGlZ34zb0uxAwK6jeu7BreMo83YZ5N5yyDgJzJI
4mg7jHdRlDa0oRb3TW8+Qg0CVtSsfL86SBuHC7T9etQQNipxihTCZjLKO7+aUHlbZ5lsE1pIGAeK
ybZu7HR+nhtdbFtQeVjL+DoLoreT3PUOwmZSNRIFcTnsHvQoxi1OfCMunlXnf+SlojLqAM3jWjoM
RrrO7PYjjMpHWuV+siY4D8KNbkdkg6lhgzG4vJ2YFa+ZewG0tSPjzpofalF8InXvkwjr98wtpMWo
FoTKPUxzsiOGgenDuq5GhQ6GTbRFH+sAePQzMRVGks+GaX4Y7sBaFL5khACmyDxoqVfpYxxZOMU6
ojHkV28Ro29Hyyc+/cKUjcuwUm9zI6nqnYzF6biploXKeU8oO4jIVhstBcDDVK1DOJx6/IXrrnzL
eeLDiLHSKLV3yU8hfqbbfCLrMhBCWNk1F/Mkyns7VR8ynUmaDoBI0TEwPYYYykLDDzeZT27Hiw3r
WpuM5sqxXOHOn55EnBygYTOhVCyEkFkxVA2mfTIbenQtJ/2u0silyLEByZPXOIEC6W2Hqb6okn5G
CYMzdpPPlkAekjD1v7i6iczR7TppTnlhNq+YFbzTikX3SZU9z5W8y0/BafC5ApthPOQ1Vxo5B3tr
oVisNJw5iqYA06a/6ExlvsaEce6KbVDk5l6gPPpBs+sEpgxSkNOB6gFaUIF4DjbyLOVHlzxlChK6
M1jyPHhnYgtNL2CqPFBTw+bvma2Hca0Gy7gePfqtNDQQ1v1YgRtqTfpKseO/Bl7jXyHB3PCG/yQZ
z6sFrbSqbYNaOHo0OqO/DCMGGSlqcpnNHhavvvbkxD3drngTVH+AQA5amObVWjQnme3BN9arPuWf
yb3gFT9Ud0ymekeQi1lUZFabwixNsILdUxuQpkvtCvwffX+mU/3q42tl3ceT/GEwFO7iGB502AAb
sGqMl1aQXzfVPO/cYHrpqqWCxx5wwQVDSpPBALe14cq1DPoSddxRCQpo33LyX74fZ6855AsEPOZB
8ZzfFc6daIsncmH3jS3rfUgWou0vcberB+exKG2mnFX84HXu1YDRrEqS+ajtud0L2Itd28S7fByH
jSHH8DbwxqWu0v0VAD9feIw0TPsPvT9MB1q1ffK3GdAwfCgZdpx9b49n/BbeSiVYdLMJ/2ABn43m
cTvDEojT697w2e6VTLtHso1mbfm3tftoubQwJdrIN7PKLslEFwe13a6RptdEHZiap1ax9YoDNAZv
iwBk7m2DQXT8TVqlPkYZN8RhjvOjW9dXZU9Ddz6W5lZhDt9xKVTAYVXJf2Q68/bVaH7SLNfcdkG4
TfiUP7LYPtcaVL/SnnPdxMa1wHy/qszgom1vuIGjlm/7JP1VRcTwFE6LIWvatecy3ktiDmDmND75
HLl2uVN+OX1IVjspnpyBfrjF8UkjtWRSKpyaiYzvbSrRzte9bWx5qwn/G/jLekZxQw3/oQYj4wgi
NsIl8BspsOleidWEbTEt9tXrMADHKFr1adb9oUngwQVpwfpQtl8M8a40SgcgTCoacqy7dJUgYFUx
rjQ/CnZVwZsyE6PaDDqFn0527VAS0bPprM+n657T89rO3OEguxCTkDvgJB0tcCTB/TwWj6k5McYj
sisbbI8Dhh2KRm/LEajeFCefySzvmsTwDoo2Ejq0ICOLwj2rtp5xvH5kS5FSmNDVVo72uUv9+f88
WFPP0sTiV+VediXpw7iLGPirpM+vMLCjQhbnMNX5uchc2to6UywTkx8Pw8JKOdTHAzj2qEzCnOuZ
xERwChWGpEsaAW9TEUJsXIzost8HH0QDyaRqRJtCg9zvHf2aZNOrlznNzofdc4iDEUrv8B64yaJa
5EddLkfc1sA5Yohi3SQpleQ0QjMhWGVkXFoFaQGfwmtbLXYcase9TGLOwB6uqcFg5OKIbj5oBo0r
5ZJd1H1lnppypn+uvkjcQltNPyLnexY+yVrvxTSQdMY25ynTQ4+vDNDkJ2qfxITLPbOZPMIkKd2y
eUEraJpSYEh+i7hBAAbpleCdd3BbK9vYnrmvpTsQtcTZAcQMwlM13FUJ6E/dnKoWb0wvTMDjOCDD
qb1heogSPWM9r3KAPHSnNeF7hOkrAceTeJR32eyHBv7CNLCPmYSHVRP6i0fwpO2/41AejNZFHS4f
hzl9ZMRK9bRynhQDbLJ9IYlpfztI48fuZtgZUC882waHankEmyuNv7FeFPirYu7INlMzRrXxCXfJ
fLDG7isY/auIfdeaMOTraPrNcaLRoEc8CDnRZC3O5miajyLTTzOVdwrSRgL4rXKdbpfVPSl+jctN
85QYkWznGQdUZWyNIEG/InC1t4hYJS4mjzrGRgT/0N2lFUd9z+aS7OZiK398csXcoQgO4EqH9YUX
HOAXJPmhF95xAokI9rjcESoBcVWBDWX7VCXwjVHAgXiBKIge7bEhg11oYzuPuNUax6CEt7B3yqKK
Qs9BDEBEUgiRgb/AcIQDjf+1DWhXn3xBzTJh9xkS0TDhnhn5DOrQHXHEE/pNE2ubzPVLHOirIVOk
DWhJzmM6CHsygqJV8d5QpEkhrd2mhv0y19uy7ZsDvYK3ZcH75g/t3ofHSS8oUkGf6JNkldq2ptxz
aQgw3zQguEb9Pvj/wd55LEfOpFn2XXqPMjikY9GbCIQWDAY1NzCmcmitn74PWGM2f1W3/W2znw3N
mJlkkhGAw/27957r0N5O4QzXNqawyrI6lP1DrEF1EglXuxagI056+BO3wj0tSlzVrYMVtyy+OJuy
4ETV6BsZG1pSG4AAkhyTqNZs55hjQjrVv8ywSHzBT7dKqCrshzNssusMpYEQSxT4BnCty7x4zHKq
BRweDZyCMOX2esXxzc/5IdnGF8DZuY9XlqCKBFqk8JN5fMTLNR/NuXkYJTEzEh5Eb6mwxILGvtCm
xXWavzIxUHGluktlu5vGaxYccNhunAaLg4t5DYfjfHR0WGFwiD4mCk0zSBlettRBIVAHsXTQRxaW
Xoe/1bN7yK1Wepj65qUM0402RfOWtDNW3ZoaPCvq/IbaAaEN6VGrM5Owa/XZ5EbEiBpvcGZgeIas
8BBMH7hPHuKKuDflR+5a41zgiPkrJZq4qQ2DxO18jowxIh7Ao8goud/a8ForUPLOPGNhkZg3FETS
TaYuIGJ/RRPpuszxtrpJC3o5uujz4CIRXaLXTN+zr39IbFOBpxxfLBaVcsyzTZ3zVdJlihY8jpj2
6Su5Z3AJ48m891FJXNgJrV3mJNNqqjkBu4k33O1cO/Qeo/akOQthfBmqPwg7c3j6EcVv83ivW7nv
sr7sa8KhnGWpE++qCMBDBbjD1biB7MdaCz/YgaPNW58Bos/aNu2XxLD2Sd/YvlZZD/34Rr03lTV0
r+Ik4rbQkBhJvaD8M0+YiDqExpkqKLErAuely8ob/tL5V0oVRe4AhYeUegtbfow8VJeS5McRV+B+
0i+60YW8qBqAzZW0+eVGoGzGHNXQMh33QPIKdAlNCxizNjzmXpvS+uIOi/zO4zQLtWVa2zoWUsw6
X6kq2JoP69nE8ES+tCkTd5t2wdFOA7aa+LNAWVFbq0gQd+F7Uqb7cuAbaB3n71bD31YM3AekXaGk
z79iVb5jL6H0aOjOEDbgDQUchBxBVeNsPWWYS2pNHw4ySJ8TNLMwDk9WAkpEGk3ihzbQykDNb1Nh
Po/PzKwK3+CBfNQcyIvoXVgghmoLp5k3qB94uuoforKvqLvBWgYsV3OX/VZsSet0a6sg27VD/7Ow
RnrUm5qMj76Nkry9GjfZYTdngtxsETaAj3QdiySS6UHTUCFIFe20IjRghBTMPHoOlsq+VbO+kTia
+YFHklaseXWMWaejLrLqOWIVCu5pYmK+NzIaoPra2be9e2ZT8xQUaDCT0W8agoebjlEPbuI4QrCx
q2SLG/gpmK/hhLFUn6LqVA6E2xMYZCii8UNSD7/6AWgwFFl67mS4TnqeKSRbTuytiZZ3fxo5vFRj
BfFXRuQd6j8huYhdTkKrD/SPpohOWgawk8Rny/RJp6RAQKVQ5AZWpQ10eHQ2IHVPXK9MBDTMw0Z0
iQP2/GlkfplT/qWVOUIDjFjP5T4jKdLPaNGIHQCdRotVybo5Iy1p1lIeAmlpza+wbYmm+JmcDXyi
6k7CMfb7On0BsU14l9DWJiGbyeald9g9ZMNC8KI8K4JoPnM5anrDU+vGPhgNy3JtCnbQtVoj31oG
RcL8Q/67PrnXWrJpO7EdDAi81tF1M1LYgT37Ac0jkcTtD8bX3TjOyzevtJuYUOsFpOeIvh2nowMO
/vpTFhA9dDpoQRHfZy4YfzuDYEfK/rUeqAXgXLtcJzCpYVQfuIcIMeI9ONMW52mlxQE7AS+m6HZE
cFtXPebHnM3AZkBldjW8qNF4U3l0BCsz0kOl+3bCiACKw7Suo+zPyF66d941Jz0lsIAAU2Jerh4o
jHkfaHJkP6JubWDHW7sWv1PDu+ER52qbuie9CSv21ESNgiz9bPAkeRkgJZNRHe918hmGD+1Q9lS3
4G0nW7vzJsvnVnhNLLXQWno8Z6l5HlsLo07EZpTOZkAFwuOIBw7fnoMfqDc1VchheK7CAB+p/YQJ
Nbrdy17Pj2VX3suouWhGnpxG1V7SH1Bs0mD0uNnIvsAAXIcO/EGnjglPQz/K1XNRi2dgc1FnbBez
VcZMg0/yr8irDrhX96WFFT4aEp5+Bc00FUj6Psse5sQiAC0sziWcZr8/S0YU5MbVLnnn7AyzUXvM
6y5wSa+EzgdZF6e0v0hHRpYwo1PRa1mbipNb/Kxc6jCJXRscTpYihxBoHgVqZlEx8qZ61emN32Mb
aUegSlSuB1TCBdVOs7GY9BIfE5tkc8RsXyf7QlJUlVCsCE/JWDntaK7Gmi8qvqKBsRA/V7VOR3oW
CGNwIq1IWjpfZogCXNIpsDIAWWWVMh7VQP9DzWwDTazH2Ig6GLOzGQfjxXLqN3JcDIA9+MUAZJck
CDu5XP/dZCRvRov6amM2wFv1VHDOeuUz/n7JqX3Hnu48JKa98/piC0l13iu1bZvHWtenU51U3qYN
QYJqMaOL3vnYRU3xnujqh4P/e2Vq6Q0UhMvlHk7rLDAe9bClv4n+UNpe3wOsmnGa3URLbNsbEtzZ
Qx/sM+Wcu6b5lYg/lasydtAsIiYobZdMl0xDsOg9S0SM8yLJp42lcxQqq2hTd2322EbhjmJGYmar
uFNHfZzkwW6wrvQwqZPRwHo315/QDEP/rOsWM/wl92NkNRb/nFe+oWcotF7yDNfq2Lk0LAhHXq2R
GJonHE5Ckx6skmOFuiiLm4UQAqp7Z9jaEzEhtpBReikHzl4YDzdFByrbm5noSAeIQHEG9lisA+m9
8iBllQqTV3eIIeqbJYNAnT12wIjfHasHbWIVy0emSQwPbKa/OO90Cs4y4gUrnaA46zFbHDHMa6ds
vuJB10/DchiMW3vn0GeqmLisXOQFtwsv49ym29miYaQOGnub1+Aix8HEJcB0wjQ5yg8YVOgKv2px
UMAMhfLgoTvs3aj6WaQNI+IGWh97YiWezCVg4tTigJsbfGbq+W2a1mxnk73g4bUqDNBbhA5+6xKr
Ib6UPYMAusIHqz7EwnZWmVb2/G7jF3mxQ8ygfA2qDa+Pekghk3YEyc+RlbylkJq7PlVPujUeBgzZ
h8jCHhjq1cegBeOhfSKJVF1Cf2RetnYsrd/JAcMqzS7XUAiaGMjLciX+rnzH481IdLJvPHXdxbH1
GxEDd3UGJBvqg6anPfeRbHaex3M/I/yu11+sZfzHCPOzC8I0kw+TiI5xED1F7EhGyQVkB6ycQ8sN
mNZYh2rRIbd4Bfm2flxlOH1FH9HZK81DNdofVFCZGNhnd2/P2k429Q8eBxoxdI1GKaGtm0ae66Lz
doiFf1pt/l0yA4Ry0X0JwR45i2Jq6prbhF/m2OCcTj32SvmCTOD0CvXBkvgfInlJwYluwSm8u+28
UkV8gX6DpXI+zDEHr1hd8N29MrpmxFEAeI+Z0Q21+0ViJvIjQsq+SAugw8gfR4/xZYtLGQenanaK
ghRDhsUWanm8qUIRbxMwqAX04AejJVYkqOGg7blEsHgKvA5iL2eaYMzu+EdBWqU3NzrULlsh4Aek
D2uV46ICX9T8Thqb1y5llMULuetl80gibuEngdxGaHnJtG8iNlljs6v+oECoVUAVlrJH4zbIme5P
y/2TJQSnpXiwE4nHtS6JrDpsl5E28f1UIeBvRloLy4dnWfDGhj/Ak0+mIbDTi1tGP2UyWbsuCZjf
LIcVrZm2/Ba0YtZ48FpTPA+yEs8iLnYGO2ZAqSPykuSMDgOkwLuiTzeXxg7CFerO46M9oNZzDVih
RwvuqK1xIwZXm43LVeozkaZ8HtYxFO5MTR6lDXp7pZ6Ws5kqzmAQ6qsmaQ5MBk5Y2itF1n/odYle
RWG3ZxZuep/rgGY2dm5k/73fdhifgA/X5xhsXw3C+DoKbPDADnPmlCXbdobqG2X2P7ShOOXOlB+M
kKaQIRE1qEphrwXlFj9j8mRFBXXMzPUd9m57SzBSXGqbmUCEM9+vpT5cBjLqdwgHfsWu8F4WOyDR
zR2hkCwqhdBlljvI0nGxRLcbXosHh1KGQ6uc/gE8z/AgW6fet5I9axd/dVlr3+K4ju+ROdun2Q7f
JTXl9+8PcU89ZWhxaIftcgidKL0GbJjvnA+wPVCmAD8wQJGO7IYZUE5+JQqpHRPl9Ij92bx1KUcJ
8dHjajjCkYoeEyiUjxob2dXYBt1++cshzayjpjWoMX1f+n1F/luWZJWYdQ0bu0vgCi7pcG1omq3r
Jc3dWz7UjcU9GA5XPbHru1dMwYlf/j1rqT1ViW4eIzj6T4H7U5WcmRHJsZHzODvTiG35tWlVZ4zW
mjN0aA9BfjHc8aLPRv+UpS+TLKs7Z+rhKdRNgETlHMHF5lN9hkFmWFG2nTz3V9Fx4691qgVlTkzS
qp+tpPiTeLl+llVTP8vccPExZt72+y9VW7Fqq/l5MuM7tEXvbTBEy0C6yvbe3JvPNthHJAx9G0i2
oOCORjAPDjjayMqfDMVbyFmEVVk1oIqNTluToLeumcXlklAg/F6MsvhjRNTvYGzMLqENKIgkn+M7
sRqvXgi4JmzC26ziBgHd/TL7xVSOwrWuarmvE0s+5hYix9g7vwJO1MtDx+Km+RrT8FPFev9Sm5HA
G+A+xlKDMgDYBf8UsRaSaflumZ+eQwh0R2vx6mWVcS7jrMQgS7agpmHX1Rz9LnHZU7mo9cSOS0ra
TVTis2UyKbe04TjH8jlUJvxXzcY71HFbj/XVjZGVW0TXNT/xtBvaDROg+qVuVfW0sCyEuHTR1L8V
IihwUl7hT6c8DrLhOCnKfUVlqFPLvsnJ8apHOMf81H6WsUm/YMEBGVbMHpbcHQh8cbW1AFt9SEtJ
oiXGRUv7g0p56XlRSLQPWfua2WJdubPNtaWiTe8gS1kUvIigDN5stltH3S7kOrL/lLEFAzAutHsS
18/ToBlHkw5rhm5AgVqzDM+MVx6Jixl+oI+UoUSjccFuK3wqeyzWPEF7X5UWWLDyXW3DqCvsutoN
lWY/Tk6aPzCA3o5VSyS7W1rVSvfUE02wYZRvJUOklbeYPIxOQRbPqk02tfd6+hZSDGQPWVRnc87s
Y9Wx7EPpx0AKwkW35Cnz0D3govZbM9JCXJpWjlN5/mT9DfZu4gJ0jigwc2hbUZqX3QWpj329aJiF
804q2jnYJRbpsh0t7gQA/MJ6j9kuXIsaeqaXZ3I3c+bfNU11S1oMKqoO/wyNkNfvDzncA7fKtP2E
RXATyN8UqfMwJXQ6V+4PIghshKGg27lEioUWdIa6AyWgq6+Ucmwmw1PHyYnsTe05e48HHnjAodtJ
hwu11FyX6Ds99EoN9NCusL84twSc84FnHdEWTolliAtmUlq2p4WuP8/gcnzNikoIT+V0cjUXepgT
cRaoFitvANuJ8pn2EGXuTpWV+TPLTb8kdJ2JRn9LxTSd0QcxQcREPu3C8YUZg2tdPhQRPmlNvdV9
lj+6mbLuuaE0KnvfFUYWcNOpdYwAz+yNovnUCxduWhb/ssjeEb2bnEeJo3JVeMtgZ2ZQ27jtOacV
cJwbrI5wRJ3E0GlRYxRTlSARiWPlN0fH1+XasL70FIGfw1b9ZXjtL+9BzEN5T3gqW0O6QOPhYVmC
SM00uSkellrCqs5oaVAdFj6wXFn2O1f5fkrm6cFInPIlGLRfWoVXXYunK9Vjw1EmyaGMwD6nYCuV
YccXXaOPszdt8rK5fa5kI6/gRblFp/Iyh9GL2aLwDYkSj0lL+A0GUrLSTAkRYlRil4N+uBBsJUOX
dMyiO5MBCNZdnBHA7spkflR4ke+9HE91AZDBWA4oiYjCS+5a6uLiTJRpt3GM3t4kpgqIzhk5MzyK
ouxQH/yEFWpHWmZ6nEfrEM6le1VjA22uSdtzDGWHasVhGy9/Ppp5jQ9iZTWJdUsLhESvMWdm87BI
yogKeEEmfNNMxEsFh8oXVS6z9dgazlNuuaexNigBKXsEisbS9hLW9Wtq0ZERGtHXurXFcBHBRNWs
qoy10F0YVqnGTdlNyWEo0pyKHT6kQcywITeQVAcMsF6H81/GP2Tw0omMPrrMRS5nPYeOBf2SggAK
Cwc677bCS7Z9prznxmm856L6MFDZHqxZ3mfBEp/PXbrtx9LC84yXcZLgN2JTXTnNczasquix2c/o
+So1BQjNXrsIfdh2nTCPWhGYSPr164zKvQsl77npyoUc3DF1qvLsLHVih9h71tOcPdO2lJ9yRmTQ
vDtMiJZFZ2zSlVQgxiUVk9neaJ7DbKxPTRLgn9XV29DaAMtC9dgTBvkjOYhWjfLzvIFCPtu2/3/3
OdBSD6jo388ESmyNT73rjjmSuu8EGSGxJT9XSoXBWO92fDdATY7GKQ4S9Is76P1mhk8BxzCzoILQ
D4q2MK4scCI3nkMt61s+Pnsjm5TapXfD0Zwj9VD2jfsK6jcJ022kd8EuS91pU1hTs+UL1ImmZncd
t6377PTBDlMD/W/cGa9qhoXYOEezcH6n3rTLxrCAcwq+hZNc6Q+jCxO4gdyRdnQL166TIbKl/SUY
N04vnzzERjK19pPpMY+qVfQFb4ApoMrrcwW88dLptF4ItZ9q/SkTNCwNbJDW9XvtRva2dDvxDEuG
BTHQmMHOkXdE9Fy3pCZgIJEntnRm2esk8DZKMTrCVUGDd5oxqwvieD2TPqHPAOkpEzjivCpGF5EB
ENB0Lo0Hb6Qyc25Dc29lqt8HJcnJCmzjDdsbWn/dXr8/M4JKwGHWJfyOPD4WUfBl2X2H/Wx0mE2E
3X4I52KHOdBcM18t75VXlner/4U3NH/w2DdcqFLa0B1pn5VR8gGZaT3TtIWjRPU3A6PRTSayPUnT
vimru+tuLa5ekA7PQ/xshLrx8v1Jbj6VHm1nqTKebfbHl9Jeeonj2fsA03LgEAMtL4vSXWNXwWND
+crj3zsg0XgwOP41euDapmsZJjMCaRtEtZZowl+s2xWsXog/GIhgcpq4Zxr9EbKyt3IpddxYMYBp
bwlDRCKHQt0pqMITecAgnA6Ol0mffr1uyyOlWCUVDH6Wl4ExGp6V0HzNYpUylBDueqqpLGoocGDy
UgSMF2vzxEB6MWxs8d27lCHe3aS9cD4pbuVIbXtW9ZfvD9qIGJaP2Gm+P9XjH2WEUJ8Zbn8KlPSb
vmn2RS+dE6ac8FBHYXTyXMs8TJQLHLPm0+55XHWglQd+fkg4Vty+Z2S5vvt0+qVUJ6SDCXiiGIlu
SvbBXGTp1jSZbJrUNeBZzl/SvrVP8CVxyxQ9xtbAeR27GsBhMcNHmJP9zJYDkhH+VQ7N1HPl7Of5
PtaH6Xp7zS0XCU4/YeETq0LGcgdcs33LR4CRVJHn13KYKZjuC/qg4YfeOybEPq1F7vb7yjMjEGot
jV1qfDeCMX5FkiG/MaaKjoy3EWPN/fuDtNiMkawxtsWpCNP0WgRtdaZWyW9drXgqW4Lrf3/9/DfT
sOvgurZc1zGkYTuGI/7t8skjl3KkZT5Ch+Y6qKmlryKz2Pzok1n76ByokT02HJBb/Js4bgFeeyxu
hsGUqiRmwxsWb91khBGDDngJJZBBFpXoNrkQh8yQlC4krgCItvWjALLO0QTjRBhggCvFu9fQa5e3
PL+arFnSvuWW1Cqj6QqFXAjzFpIbOPz9r/zvWR1X6rB/pGe5QhDdW4KQf71hVGkYYdzzxmkg1FdM
TX47mfaHQi36vrVlGi2QwntbMXw2Acb8/X9uLa/nv9yuxCE9eBgYRYRnW//+euuVBLRftWAIu6Jn
hOsUfuKR2+8LuMyCLod8xGHZGJzt6XnQz25u+3oTRA9Em+OHSMd1V8AROkaY8UrPad7GqNCORaUn
vmJz89GpRW/pr1kHKqqaSDPLgq9ToXMN669eDz7nvASJa9SIoFWDh7UYH0x2rW+h1elHsJNvMtGP
IqP3jQAMTVQZ9lEks/jEQOKN41j29PcvyXd+6F9eEt4QU/JaYO82han/2yVo5V4zRBG8g2CyvlIt
+hwd69BDMgckC2QiEdqRqoyZ0hJE2IEs9/hlpZIGm5ak/N//LP/TtcGAwtAd4UnuCuNfrw2WQS0u
FIpzYOS/xqZmZw9cvocnBADu5IRgPVxr7vZFZfz/7PI/08b/S3aZyNFf3iL/q/36Pynl61dG5vkp
LYbfOZyFv4aXv7/mn+Fl4fzDAXDBTcUVRAjXJR8w/F5izcL8B+gqEFXfb6dtcZvnRd2G//kflvMP
CAQeGSth6cJ0lneZdeb7r+x/YNJ1CEHbumV6NBz9P0WXbfdfLyhsYaahG8ICvqITzPhvi4032vRt
5Db1X65I/ECgdhCF2caTqjFy5wAxJ4gifYqPIcZVNDWWQHJu6wckTyIjS/FhhpmI7h3k5rx5iusg
YJqVnJL26g5hfLZasZWQTNeRQXFa7XY7N8y/aqMEjSjox1ZhC7zQm3cjNdV+14NR6zRtn9ZhhFDF
9goCmuZbsZ+rEblc6+nUAiRyIrx/dtrilgX4/dj0xeve7JDjQ7xvTLitEw5IMhYBf+ZktA1hSSN0
4iLt5SGeIya7MpfNmr5bth3aSL6HIoQI4kIkUCOLKSFVGqCdLARbtjg4/jkFBRXuunLhSrio42jy
yCYpqO42/yKgjn1FF29hw/YF89RG9e0+Cu3fQ9lkm9F2gGR43XbSrXCtsXr4Zoo7d0Clw4a6x5sE
l2sGQmyYlbUxHWj+dWJX2zzEmUB9dmg0GFiWx7IgNUZpAidnl3KMvHpne3WdS2hzAFygMzSBvSo7
Opu8+o4pBj4cFhW8GQ91WQCqNluQtSbvBS3De8/FtBowQWhbEghDUi9aOHa8RJv7rVE6xbpwuhlp
DrV/XDrPdVSuGXYUSGIaLbIcYlOhYjxNDuCHwYSHo8/NxkyZdzij/Y64tPMEVQrViB2qrz9aZvrM
IatnMA/UsScQu4ZB+20wPNDa/Hc+ICQTM6E31KaIB/ogXk6AXnbSPNeFtx1iOa9diD5r0S6d2VW4
kUR8fDlSnlMW/RXnS74zI9BOGo1pbpGaPhHQwU9zzUUMz/b8iqmfVEgobYsRpmyRI0vzlWEqGjQ8
YX1S/MhT/eaMm7InE0e0ZxHeJnStCFXKjOsDIi2kIRw6FvabdZUXOyu1F7G++cCOgzZN+8bohLQW
O+QfWnlxBa8f+kS0ChCKoMy8t+Ugj2ppGSKr0HBL1Wj5ls45OX3LMzijUeXznIaIZGsvehJcUtED
rDXmS0r5B1fF2K69Ul4D1FbQgO4ux0V551Q9bLMOnHRBi3rcMLyZoUppvDPFtBtj556ReuA+sCBu
sdUsuRZTvxWz61fmkq3Op89OjMUxnEpMgOYr7M8HOuYAh0GRQ3QintMzyOhoSt5OdMa2CgvOSNXU
hjHTMTBVREYii9cRY0Tb/AQ+xKUls5cIKLGceW/bwgamhCejJIG0NwRNRi0RSIB56c7IWUlwPwHP
JUFRaVzwhsw/ZK86AuUju7Km3/WMWNeULpjrYGA/DXEFkPGM3ckYDT8GRs1ZoNy6hvhZT4KRH1zu
daOPa3OW5zS1d7pEiQMnBY2yNyg98B6BMyxeg54bJcOpaRjVcUy6ye9jhtcNlVdRNNebKuqclUAM
3IzshBTp8VVAl2wfBSDnhOGPBtcjCVNSeW7c7wkaTAG7RRvWHpaMHQ6mnwOL/G5RLDD/woGFiLLu
JtiXBprzFHPXMvDk164B207U4MgB8+7kyMdSS6BxpSTqyeWe9NB5t8KEnGiOQNowoB2GZEffEQWK
3kSuhssbtxX1DaitkhJDWpH9xM3yTT+lhzBwPJx2s+ED2HJBqzBbskDj5qjgNuhQPJpAfd0JrgOg
A0oICkLAMvs16pi1LHeqiXHzVmalg1ZZmgzoodooE6zfBBV2HXN1N66kr4YG6xU55kdGy29tcbEh
RewS2fxsZ+29iOJXDk2sPJl2or9Tv6tcUECez/uZGrzYm58L5R2+l8oyim1+b343qzn3EfF5xMFE
9k9zhsoXiTBgm9me4sTD1CF/dD2xBGYa28GZor0K3hxoeNs0DPdl2NebIMN0wCCosT9h47kx1WMB
u2AebtEPs29+KWmOGCV1KnY0POjsLINjRQsgpdyPxKSQA11YeMqduJN1IizWGOqUnUa3WuhIsadE
55XgTn125WD6drquPErom6c2AKVs2QOSZ/LLW0Bb7UzErq7tlqkETyBr2Dn5z3xeynWN/qzRXWdG
XrKDGP22VIDVBQEivH35AUrEBwSsfj+CnXKTvl8Bsw1XQ+dYkFO5AWvsbvuy3VnmgEGYJpzlexjT
XTUM1USBDKi3xnZotfKaaTGqb5TsKpOsU+iUjzY8snuoaH+0uxHCtidurgAAzmEVHiiYIgMT46aD
Q5d1OLdA6fGrCGjHDSUf0B+L5yQzN23OsG/GyodnK9klmbarFF14PNRaBlBw4BIdobBMrEvVyh80
6li30I+x+hzTrqBxtE8fJLYpvwiziqHPK5uEXet68ZYYD/w+xt3ZgCN0jtpqFc/aI3fpUnlz7UTz
OJPjBJHKvR+051LgxQS+++nAkPerMf7QSudENXkE1bveqrw4VUnv7DH20zI79zaVueaTxWoAUlG7
S1oRqGmR1wwCwKbz6bTXgmltWMUXkIrFDmYzTHOg7gZZSTQyUg+KRPcqL9V1SkkOCHw6YzI9hWmM
oAdmPQx5QIzZVZh0qbqOiRZAu4xPx/3V1Sn3LjtsKQzXe47thb3Bh2NwPVLvBnelxT8FdVzP/Gnw
NhSSO7soZWmeIIgGTJY7C347pI5LXqYYb4hgpyUzjAFEX290fozyhrfPPVFe0FJw2YNCDqZzh7cn
dTtGMVaygytCSFMi88KEgnvQwOSLYBZzszP/JcXw0Zrh6OsOjbgD4bsVmvPGciBCjizHq6Fkthc7
GT3COMtXS2Ekz6VNXEqEqa7bY2CHLRGZP8NesR0roJopIXe90T7OSzWV2zyLjMYH22WbWdJnhJLI
d6GDvab4ZgPBA+sosC4PkDNBHeygZil9t0wRiJ2KJ42Xw5rGbCAtoiDUvGv3NsZpFmkYXfCBfwTw
gg0M9yalDBEVEUTrp3ns1wQgTML90PPmZlhrYjEoj3UIKaCpkCGYGdgz/Jng3AcRTZhuQ+Z8pnAD
ByqcOpvVT3qf5IUIMhrYHIQ5DlvLqumbL+zt3C/DhJpChpHa68UBSUgibFgOXXMz0va2MVDIDp5D
pMaU6HUZ5jW6wfzEMT1fanDsFggTNi1T7ZnAHD0DrJYbWI9mTtWDZ6BqY1az15ay6Cnet5bs9joU
BnbvuPJad5237n0KvLtNKThUuPFa21G/0gjd+FDSWkbBOnOF8GBOKBJi1riM7GJNHgDjqdy7TaLt
48medshPHogg21jbJV5m4kZ7vnLhnFGfQj/Yi5t286EmRsTKeMT5MG+aOmRrHpETbNuK6RPDNhCr
MUkhUoK6yn/CLJZ+HzIhq0jyscTTSNNiVsIJRCiD+S0081b7w4G9ZK3+STOqQNRCi9Iz9EV3eNRq
9uLIw/HaotOF+hS5i4ccrdBQAFs8F7YZ4FWjg6yc8S/NFgZ51YfFgYP0GdRR47sDYy1ngIURMhyB
RZ3Xm1JRIDjjfCmbsvPnCfyu6A251kV3NpyeLGIQ/EihRGiYx3YtRgxk5KfII3wd4nZgOw6T02U5
B8/r+TXoJHjr1Qa3mh2zD7Tn8B39nVFln7yybF8zfbq05XxHcakudrUJKHJYVTCxVkKH2FRPDwpz
UaoN0b3xK/WiRGdCcORawGRVuG24x9PNnqSMeQlITa+8hCFr0cmDVFbIZeHp15rbwPau5mw19HRA
a6h670+SzaD1Zf1WOfM21st67ZnPjQaUqI3oke3ANZhxgT9wmV0nbWXfAAayxcNxStNfn3yaAy6N
bCjbNQTur5TYlZIjIaiZyi7WlEcs848dRGOGNKSdiN0VuD5W4PD0TWmMdDMDuuzm+JnxzmvXRdIf
BuuuYkldNtJVisNH2EvhZVdAZaRbg9lKfiz4fjPnst2sms+O5FM+UJbB8krRaGfvF4oCzPeTNmr0
xwTTdBCjjlr4lo7RZsD8fpq0jIYq/FVNFpKWDvAHVgkOyV6npLi02MoonHtFMfVEfzz6XkdtXBa5
jIyCtyPTdQpMNokGQlPj7KDqAzY0LdJmUXZJ2YLfHDfcdJXL/WRy+q1KvndYs1EYvZeumy9epV8g
U6RA8eD/9Xi6fZWjggwB8XS9ra6yQRgpKp4JUy60zWiSoQGdGK/Dig1MYY6/Apzrl5DbyJxA2XSx
3Bu8w4tEuS8XUYVlZE93FExkWxlHyj+2jqeqE14bsj51N22aXl8X3kJT6KUHF76Yzm3MzLGLB0pY
xjjfE4HimkU/oxIJjjoZ/nOiDQcNaGtuhppvxvYjrvYuyI1nU3zUVQT63/ToIPb6W5+QDvG6ytiP
goUo6fN72OfiKBChV4X2i7odD9oIzqlpFPuIutMlDrA01EgPzEb/AUoqo/aDpmX6BdEGKSLapLBo
Gyep0ZMLskxDRTFMgf9F189x6lGnnk4VV260FxVj0kKnWmmETAOBOb57VFAz/AVajVX52HuYIcry
HKbeE02JdDzqxlc4oPSObQ442FiefzmCoCAf7VKsEpBvxBODOAf21DRa8KXQvmx8L8iDKQMMsNJm
ZD2pOJAk6OCPmw1MdNK4eG28eamz0UmCsaHu6vagjKT7L/bObElOZNu2X8Qxp4fX6PuI7JSSXjC1
gNM7PV9/Bqhsq0q2b937AfcFSyIyQ0oSvFlrzjEfSTeiWRRRtCMSGcnmfrTb/mqPLuv2CiJV6dNx
a4cOQxWuFVyc+N8ZgevuRzDppOyldGHDeK9g5q0QOpIJhKdR99jH6u2z3Wr1oR+7Nw0L2jHvMSqN
tn+2hwOXwIVDKYyN74bJHpnkJqxlgxGy8A7aiB6QyhUbu0zY264ev08tvNCEtM7JZGFnlehgsyH4
EmRQWDWBkVlpX6paziPpMxsh1OqFe2Zyg+gYHB2hWKQAmetS3eVTeNoj0h8I88OYSqQjFiXvWy++
YWJQqJSjJ72r/Y1tPgs45scYiGtv+HvM/Q6EAraCAeF7WyAC2FIwNIBfXrU+Imad1h+en4R0m4Sc
UjW2zhn40TZLWPxRWpI1kohchm+yYYahBF/sSUv1zw213bUuJdsn/NtEG/jYnMyhvYaBerbpFa6w
rbD18mImmBxvNCFCyVop1EajZOtus8ZQYjgbYcigyP8GoTS7K69DwJ32P4ectCQ1JPZZi9hj1Yjf
5qpPsEvwKVuQy4skv1WqOpVjhKAT+Ho0bslZ+JG6WbCLpMAvCCnnaNBGxjITFMQawMQOshP/5001
sj7RDIh44He/Zf7wpIIfQdN989C4D0pS4MJLtwXmWUEgZ0PwsVXqrYf2O+JMfwQ96V+0+L2kYHCZ
bdM6zZZNXkGpCXAFhPq3pGUXLBst34Lu9TeWit9sohf6PP2u2AEytct5PVJsK7M59X1Xw1pub4ZG
PQZtfMh8o0H6xaaOBhOa9Cx28MksMVuB3ywxD65u7OoGOl7WJFv3yA3kz0aWHlT4uWULTt3wSx4Z
RLRDCRo6N9nrc/o0eFjqSIH9FJalvS/9+EuGRnwQxrQzo7Rfp2EcHnpWZBfPzPZRwAotK+OtRV4f
a3i81lRKopXf+6zNrQFsrU90IqaebWuX9jZVWs/0AeQVzw7KPZYzTrMZYI6wh36EDiwMrYJ9MWB5
TnRBoEwxWvf3xAveJwCLSEG7aocQc9iTWjCn9YWEyATdISuznc8f+qIaxPAF6D67j29Joj+zXSVO
t/pqeC0uci04yiE8DkZ5SvThXRUbKKfYrJkojPYL6yh/jciGrT6BGbHfX1ngPKyhYlHbEhBsiLMW
iw+lYx7anFWgUzQWDfAACSY7zTj/7OqCsQlKRIKVexV5H8sKWEhljYwHKqBHyy0YdYjuCOG8R5pw
Vogq5MamzDSVIZlUgzwhvP4gBnl1C8ROKhLIPj9Y7vSoNCaQQDYGGmMs5jULH8FMBAQA5zwpeYBw
jOEZuAisOO8ptPr76GaH0XuLDPwoiIspGR25Gmu8ZAesu5dMagT7qRDfF09VcnJbKh26N38aSq0V
QYdgWzAhqxbxS8wQqFFOzXUQ0RYrf7N/dpT50RvlDVH5T3qMjCzaNge4VtvxzarCF8PjmU2iJ5WG
8M685CNECbEOu6zcFGn8EF2MKf+ME3+LJm56OG3CKgqJwXoYi88Ei0UEElg/2fTbqKV7FjYGaAvf
UaeqbL8ICwp40nDX8sAx1zNGcp2/6q5zJoiJ5an9vXXDLxFd7EPstM8+jxDI4K5de0Lq89phr9sJ
tlxjCI4u5g0RgjDg2WSP6zZXYWXUaHL3qTWndltGASQGfGt93rxFJTKxKEEOPZQCzRwY/A6h4boo
UEuVffFTDe5HTyvvHaP71Q/zoxrj1yKJv/UxPJikK39MRq240UbtkHQVkSQi2+tTFr+mms3K2y53
XeU92TiDZ0PEtMl1VEw59/fKangoIzyYJdLglWrkF8dhjxZMb+TRUGd34xdautZ6BKti5pugIycE
e8oKZgvYfDdsT0NF3pYFo4spRx6k/0ZVNdzQbEyx9VS7aCAQTLPJ7tTCkWDg8tPYZqiIKpJNg77f
SLelAhYP0Y66UM81CVm9jM24Lyv5TEoufJ1pMrZmhnml5wxbU4g+xsP1SVe40jFEloV81TsumNVi
sCLpgBgIH1fU3bTZlZVoFtZe+cg98alI269tQ0XMBMWCYYbNsNCnbdfUr+yAGugLFrE8c5nLjwEH
sk7Hp0hJ0vdLbMch2UKF/tTViqA2ku1JeEFa6HA1BrP/nqQnN6Lzi/oEDXfa7kJXkgynZQ/HyIqb
hyo0oV24IfqnWcs6ecdm8lbzZyUoNw0RoPUITkxs5yJdTz67dhd5Aanj5Gbl5h7JKwF6JJG22muC
Gbcb/IuJGPjVBxCoHbS+Y1hoXOo1lDnZ4zUr0nG7JwrtJ+Q4M9ANDJKEKktmbblxK7JbtL4n9hka
D8M5HulPURh+s+sIXE2HztTWyB/W37OBcpI7gYQjkqllPUPhInJSbi+D5zrSMEqX9qFkY03wnlqb
HUvD2B34nXkmYgGAh+XAK148qgMOCRNlYX8eJ2LZvbo+5h6dWB01UluKj5aRolYP0RQVLSmeVatQ
1pjUfHk+FZ0r7mNFu4MZIAPgs23pO5MEAI6H3hX3RkEsD9ATJBg4lxKA8QmVd4SPo7mVyvpIeEa3
gwlpYUuhPDIQoWt3dH+K+uCMI+a1mBpCBdh/HlypFmqM4k5xE61x74UBbNEAN88iNsROwG8GSvE6
WBN/nBjWKLdtSwE/tJVz1GYX8wgOzsuI+tQNxp36O06q5EI916UAW72DQC7+f8/3/63na8Bw/j/z
ql/KuJm+/lDhH13f+ad+dX0hTKN68ky4075tOLRw/9P1Ff9jWRaaHE84tu7ZNmTGv9q+3vwWvm3H
N02bXAXe+avr61r/w6nJhKCD4OWNP/DU/4ar9v4p8ODDMVswQtGPtmgxm9YfuGoR2HpBswBtB8UN
ZNPitBzYY2N/EZRpt9BEYR3qB72mmGcRo+jbtwyawz3JErjrPhyosbAsJH8QrdswfcfWeCjtAvF6
4H2kwglEkxr6tRtH1uWoIaFdj+JpYlW97tDmxDPbUp8pl2EXmTvPRWMyOP1rYoFalWzLHnav+eSg
wkzJgHFROI7J4a20z+485uk5NUy6JDtqyP5T0KLBb2W01bMQrVfi5K95Yp/oDOeu1xwKq7mGbV7u
46zTT1GIsZU9MtbUQCYPaH4uMj3FEB0N/hE+Ar5monLgTRnHqIDOW2REaCjyRNZdlJgnx63/OhSh
voFUEx31wMcwE4g5WZO4JyUpJcVm6a6YnsNd5TbqTBFEnd0uSTdYIfCuGl74/Lf77/FLi/IPxvc/
2/iO7wjM0sK2WVsY6HaMP9CKshFKw3407EVa0/Am2IXWZXVdDoxyf321nFbzABc0p7rpxakR+V8H
pyBXyg67J9kkPYqeCOVqZ1kHYWoH9p3xemy7giTrjgCDzmTg5d3yhNEop51LI6iVJqWFDP15TWTY
UsrItF4RlBZ7a9jd7XUUBeUAAYchsjFJoxmyThepa/JTg3OQPltdcxFrzX51RwzyrFhOJbsxsuwY
P5v58mcaErB/v3LGot75dUVnfPt86QjUs+eLZzj/hUppKaDpNgEm9HARQcPJuTnzofSAmAMXBMci
EYQtb5BI9AmQcotC1q1Py6GB8fHrq+XU+s8bqTchW9YoJOi5m14F/tQrA4F+ahB2Li9Zavjr9d+n
y1eOCb4Bhh9syvlHlwPV5/SKvUPwmJ7QcFoOCbCwLZYDKD9rYwlKJ2HnTpfBGf5++P2aDpE+6n69
r8tUXNAsTwdToGxzEu1eRTmegmEQUAo5jauaqYVp+ZSZvrwsry0Hv0HzNujl5wzVviOn6ZzWGkay
fOx1DLeSFkdXpzaF5Br0iB+HFzAXQS3Mq63Yb5pjfUbpYF2Xl+DpmOxfOCglWkwZ+vsfr0Nt/us7
DL2CbpM2cvv7teVHl5+YJGAtf8TvXkw+UF1HiJMFO4bWGOyjoc54/ufXlnd/n8JJZeBbzn99+cf7
y+lyyOaPXb769Tkwho8p66ohceXVcwqkJlKwLRU5CYwtKtPrchjxxxEJOp+HRkr9Ik0ozs0/8/t7
jJnt9ftUBvLY2bV7DCEobVSZinXb4T6Y8OSD6RFQIeZTN5w7L0aKcRQwgb2h7DvAjPKGC70h2mhh
SUt/fu33G79P5fwGtAusUbaRnqTmRQQfqptR5OeEqv0dW2Fmrdy0A8nW9Mnetjp3XdR4uouwjS+h
G8oLfI8DLaP4ODVmfFleH+avllNblvkW22p5CJ3vjmVWj1FDfSB0OJjYW4fNpPIaieso1a2YD2ND
NnwZNNEux/AKQM460BijYTWXk2w/AoFTFESWb4KDc6t8WW6B4pLtErnaI1NZ+JSIStsn8IvpevNa
yGrp/u/jhfNPcjLDBckULPZce04K8O0/FXgU4x1ILYm111NFrHlh/dRAAjjWS0Dq00E4iX1Jx4zA
Fp+Hez5bDv6Ec+mUpQQ+dXjHNyxo/3qn7Crq+nZHc5MKLbhlZrBD6c0oe7hvjx51y8OniXYXxsty
YtDzuvYFE15bEAA3H2r4HqewHP7ltO9hOscmD3iVoL1xUoIIUZf00INWXPpwFzW+c6u98a9DGVHi
bNBILy/J/7xp1gOCkSlSoO6cuxO347nD70r4AUQM9FbASVgnw0YOkRoVNpwLyuM11e6UL4O0Hk7/
/vcw/8vfg1WTAcnMMtFp+mjl/q6WHa1Gmj3rrH1sVN2N5cICMAhuZNniFRmMp+UlaFhIxmz1/vsl
WQRsuQdlUvfjh2rh9scqQMvjxkV57QpRwP0Kiis4fuuIE+lk5BmSt+WNKrPYkcgYtUdtqRDlyn/e
Yoaud7Kz5hDbHncz9CfUF1Q+oSRI/+4rf/vvV8D6p8B+uSOJrTAMnfQR1nWzXvHvV8BPmLgE9JN9
Pj7Ayn8Xs7trOVRWmhAPjXPr1/nyoptE2b4ucEh4iRvtCPyIdmMv0jd7NDF+eQENj+UU3e7Rs6x8
LW3rTQTy7NBGPEGvoByWLUdvecEZ+gPAJCg2E++YKnFPyxt/+57lxb+9T6ocZWqRe9vGzGHOEqmx
t7Km/4QCZWcSgvWW0s88u4//y6WaL8U/5nod+DSqSsorSB8J5/rnpQrsEaZI58xoAzgAMrPTF9wo
+G1F+j2MlA6NK+PCUAO8jJImoJ3mWbuqwKVcwgYZ4Sp3tfFgu2a2I3nmi0uBod7mWrzzUwDSmlOC
xxsoJIDzJs2wtW/efKCrarOooAI1oLarB6KjG3Q13mZ5V38ihWD623fOn+BTCLY9J7nnqXyL6PEc
o6yH+j2/tBz0OVTu36+O98+MD/aJbC8s3TRcX5gG2NA/QiJKPDJtFwbOzoFAtf09MS+T7cj5OtJs
igUih/Lxe5KOIhpo+dR9EjSDGGGotYbj5wEg3Eslp+6VIAPaPbGsL8spvm1jY0Vltl9OSx3LbpJY
I6wtvlkvx4n0DfvJH7UOtDQvNeGX5cPsKfvvH0b8998/bOJZ//Vh5vxheeo+LZ8zJMjUSOQMGiRP
2FEI6XiNvcDa977KcWZ39asAEHTFu/OeVA5CHmu8FbajXpZvbWsvmYFI8WX51lAiIBppMe+Wd7NC
90HKU0Ve3rU6MTzgt+5/fVBu+BCF/fyxfC9+crp4oFiOy+k0jM4Ol0uAlZX/kq516hIlCHmWTzI1
13jRrF//iiixJ//7Xx297x8PhUXauGdbhkXhiuib5f2/GXQ8yiAIXxoBjIhUIJD0BQFpmI9aT38j
uLCxaLY63sfJGRjT/LxaDzCb9sFQnIMJaPTQRW91OfXMFHR+nmWRiaclrcVONHRtDeAqL9LPQWWF
tMfh1Dn5EJ06k0CiMQpuSxqGJ2tiAXMERw6EOYxv3ToW3vCgSJaZZvc1aMqdEsigisQ6eWWEsMk2
JzoxtLfpFOOhVZSqd40wPyTDSFMmqJ3gWNKB0nLc5UyuF0AIxS1zZ78kCyhC11rzKajvsm2tR9KP
WyNrg0c35CSCwjHe9nBv6GTG+cPW2zfPURbeLxoJpRvdJz9Rh3xMQ3hbhvW5qtM7ITf9ZQACwArc
NF7aZKtjo97nXtFuhTVme6O26dApU1z0EUwj6dF2veuRS5wrkQ07p39rIhIGAsbDQ2nCBaGASdRN
4z7pVVquCXfKX6ow/lqmltwL7rY1aMlmz5bZPLWTF20csw9ghKB7beJbA+hjF/c2vfyMivvYD+Jk
5lG1rn18hXppQp2aL3QkovxRz01qZ07ma3SPv6gZBM61G4booYqTzpruAt+WXqhZfjQzr19FQ/LJ
xFu1iQNaHb0YI2aIPrpdMQqTGFplI9hHBR63xzexn+brPki0gaH0M8ptFRIsHZdyjdWrsWvvFCFA
w7BoZD6LdLc9l/ZqTEFwui37PieMUFy6r6kbmLdKM5rLaADK9cltaKwYTJzdfVEtISsD60t+eQ2f
z9Bd43nZ6NIi6DxxLo3u55Rp3r4V1PnovXWYeNJkZYP32THyZHvReD+mJDVvTBwHcBfP5KSUnyY/
IHG6yYuneaaibiK3JTi4W9901SbV0Dkn3jjeQYjDGy26V0Dd1ziJWsrK/nQBqOk1kqq5ZoTPYdUO
B6Nnkogx+H90cVGiUg+eKvQpm+VD2bhCBSCtbJ/oTXsU8Qg7Jejob7nlpe/hVwam/rHyzQ9OwmcR
IW6+uTDNsC2S/Vh5Z4vVynXQiaKvuoBKbiHuy8Fp0SwU7MVWwxTQpiOk6TOxpmu/SW7uVNavUBiz
XaBhSkQWH61Dler7jo7arZsmDSeUCxE9Ujh2vf4Tnbp1XPrEKKnmmSAGCSkzjm/sh/Z2aAYXo+9/
OAH6hN5VLYJji7TmfC5vdlV8SgYUgbnn2O+mGb2QltWbZLAoTdOfpjoQexdtb7uOpQzXphalZ68k
cTIp2jeaX9uizC4arbqLPx+Sgh4skR32ZkEDQLwOzzzAhHccO8tun6haANbouJoGYiXwXnBe6rQA
z9JRYg2AfJDszDZyjKjGznco/tjTkIWb3jKdu6ossCRa/zyldDoTo33hV9IPRoxWIbbidFOUqb4z
Wc7e89IdaHPHzbqJz7am7GuCi+/qzl9VB7ya/Xnoka8SmOC8GD43OuJ0VpYNWTDaTy1yqXEVNc1S
a+Cyc62nDT4kaIYoYh5dMRknL2tuCx9YzZDgQIlxZ9Xpl6gii8RrK/Jl2yTcJTWahLaqiVmeWQnQ
GFdtZvbnxuy73b/PGBYGvD+nDNuxcXIKyphLzemPlYKJ7j8cpxKHPXQoXTPdKwIuQI8acAHbVRmc
Je1NGpl8QgEhn6QTvFNlg8A1IvsjnlewISjHa3SsjYLhN53sbR5QH4vN5CdBMd4BDxyIG1v2m27y
5IbcBfKcqGqhmKQHU+SovHNPuyp4hVenxPtptkjte6dpd2Wd1KfWtj/20tLAR4BuNaBs71WsjK0d
6VBdiJNxTcO4BtC6T7innHWJe4cKl4IYI9ZNUthPLLhSdUhDnghgIdELz1Oy1yS8HmGpEyZK75QU
uncaUvdoBFhsJYWdiybidqUy2e6oL4LiryDdmN/IJMivIzqwMzf/2mE9vrO8sCEMl2VeA5d2HUJ0
eSVTrn6O+wx4+Le2rAPGO4yZTDvgSmz92Evzk9/48ccBgsJKIKXEHW0SXcMyf8ukkuyozqWvxniv
k0jeg1lmVo+EM0STIx8hQbiB3f9EKRZd9XpgHedZ4uj6yNbbnEYzKstkzb0rr2xcPmhNJc9VYBo7
gSxqlWdpe6hBhBpe3dA1RUBmp3yidMKv/B8CEj7A/5J5TNRSJM85HAoSe5AHKHySWhEbdDu9h6Fy
8y1uKSho9NZX3ZhEu3Su98IeyXapQXvTiQkQtv32gyHLYwtf9oK0Cp6zMQ5MqVZNglWRIoHQQPT1
EjQOj/dkFSmlJdIi6tzzNqjukr04CdGYr6HX6/toJrtkiYN6swNjGXTRLdW6e5bTOUIlaT2sDKMx
gdHaOc5GQY6vCeuqydDEFPmboyVPFbAXN6nir4FpHodErBxjsK9Yh7xn3Y0DWovtSMPW3boJZNdw
tiBHMnk156qO37DYG3E4S1QDidGPxyqrwws/ZhxHJ2F54OlnFIj6WQMnwv1WHaZG4FoPjWF2Q/Db
2noMQUDoG0vn+fGyCZi1j1KTHVVytecD2HfZTP4euI3YN3Zkvjbt3qocDWUdIJe4RVTb2X29JcBt
ulOwTU6MNYiy0hdVBMNLXcK+DCxt2GSq0bcIjBAuai7Ul0yzb+NguuvEdoaH4fXocaJxOIUT/G1t
xO9UpP7RnSSDQZbTj0/7eIPIyYYxVD5HSFBO6LJuFFUmHDw0VyUk5z1K8Bq1uh/es9gHxO/iB4eI
fEwn5dF8JBVbDTdXl+fMtYqbQ7+ym7p3ZzR6xH5Ti6gSI6zFyutRdc0urmyg5/Ix2ANNVEC36tK7
jXt1pOZfR/oIq5LlPEKkDvtuF7RbjTb2Ks+TOQ45NfcFBJbbqE/eVqOKunEwmpm5J2/Ar5ne45xg
9AAFYm9VxsYGwsOuNa03YTKQPibb6lOGiG1fdll9TWokkwp8waY0RXJhvZdcIB0pUQVnM+cfqB3a
ivlSP5sS6mRVXq1KC/YpIqfoImx9BqcH5bh1dOKVl/S1wW+CDYoIj7uO9ocRYHfVtfJSe87bgJ/o
hKcnfEq76uiPrrYp4gJNJa6+J/YgPkFTp4mkcsTDCuSM471rhWue7QSnX6dK/p/FNF0LmqTJkNVP
hoyvFR77VR3SEkYCgZHIZ2RqEHpVbYXoYIrqu5apD43vwwLrsbmOQg07wv0gmRmgF4NK1G9wfG91
V/40oAZRCsObkQ2j2g0agQmExJAlHCQ/24y6Zthn6ZmK2VMRtNFTCTcYa00NxuyoZrWCU8lZ4ZDG
xFRnuBBHVtwXn/tgVU3jN9nU7MnLz47luCdComnyexKKlDZCjugRe3vORB7GxPaaDA4uBM9Vn38w
ili/GPD+r8YIV4HqJvRXLWbcSuuvUSzc3YCP/tIy8lw62a26BBm8mHXA1QzZECHZUYmsP4NmeBrG
Vjss0YayGWb1cdxuKwA25+VQsytgInkEQQc3lt7eXse/sp3AYVx0LfugA3ZYxYNhXoMQPBjMEfGV
MWQF5RBkqv+1cNt5+SPILdP34NwzQmWIHNstN1aDvALwh85f4TT2Kba+5WKVuNxwYomzz/rqPGYO
GF2LjPm27c5VZ9/puLuXwu9eoMr757oetCMgxc5Px1M5C0XVfOgCkwxuG6O9NeblxQnj5mB6+SVo
fQucn7AIDatqtImWByPUh2qpTxFsjCwNkGlZFFXIt+KZozXqX3JN1jskJP6qUp1xbzMd2pT6YUZZ
c5DDmIzgBdXAjed4WH1ic4v5ExU+ZLFNJ9oSn7e3cah8XaeagO12dOwNU9o2mSvY8XxQS5pGWN7y
yrJ2mXQRMsn+cwxb5lqysbh2mf8RyD0F/H0fadG5RRHVsfFio4CowUjScgfWNDjXlFyBQ3vrtI/0
a+G5zxp+yG2aNfUD9SYY/AGdc0r0OtwR1xjjC+nx+Y54ytRYwXUbESyb3nk5jNRXHSfq7/A3z11f
JVeZe6cSFitysqmt9oODeI3UCOOYjpC51jOMUcgG+Ufj1KwTPLLhS+nN9DEOfe57O8upHpoy1rh9
hnqFV8JfV4VTwnWd9T0iJqIwcPepguwNzzIlULQDNkQt5dTE7oeRljWIKhvCKkpj0enZPR+Rz3Q2
+0bCwVd+VKLpVSRZ5SNVW6P94DR9fS2Zy8a6GQ5Rme41z7OOpuaLVUWffNvliFLzyNK2syOuI8rD
tgr3qnnae1lHaKlNC0vVVAkyKGpErH3SbKuiH64NIJmNruPn/b0KD8YII2MxrcVUOABRzewlL+uL
0qodoJn8VriyJkCxNp7DgSk2quRbVvR3pYg8rxQOn2XHMdqMlwkz9dSNHgz78ja1XnTwum8iydpb
tPeK2PlURZ/SOXDE6EEQdyHCUGe82Xl6c0s3f+qjvLoSQPYp1QSyLqYzs/Wzl4aUQl1H9Jq1OXoa
9mAorFgGjeOXxPBKHGjOLpdjxC1LhnBkONtCt7zZv/RwvNF8EIw+L2X1Qh+uiCbXUazsk1NO7UWQ
+QJmf2C4nNNJqZhA30UJZxKeUfZd/lJoenUQtObXhRXuRBiCXjeb+ozz3DpYxHX87ieKsfmalNW4
T4aOSGdjsgDLQwcxVW5tK/iNQEaAByIxBuXbyIj6paHAKjTBbhngFBTcY8fw6QubfMxCwyAVMVmF
1P5rVoEryyZds3FrCv4x9QXFtnClS9XeUlmRUEyk9NaZMzNxsbqrFl35r4Fz+XDistfE3zHPlTBb
V16D4cnvWaXHI9nas9FIX080bG+YV4gcDu+a4VwoDVnZumG1m8QhucDkTl1Zln8367bfNUbTsfZs
yJQwGOCHEPuLX32tVcVer0VTk7Oi2/z6eET17MEzR38IJMCUp8xsUzaAadIEcWQhciYUCXTlEgi3
Ps/mA0eBlwVLfCpJrrnmldtfbElQBMvC5WCVTFmhN82hednGwTuyY6VHeqiWNJes7JHK5U69t8qY
LmuvnWlY1Jt4wOCyDGmG4czu6wRvosOvaDII7CLiIm41ISktgICXVKPX0Iwq2mdS/9LRimBUtbsb
e7TupgU5uweG11Kf2GoEODfJgICWpnUxdnqkBxtUEp8bXU57fpHwqmDREYAS6GtVmAwt82H5qvM7
iRLN1fjrBhb8fSok8hdxLDS2LXhrIkMoP2sicY8eRm3KPfGVXln2QpJIfHddlhA1D2shXeJTRnK9
nfguPqYyrT42E2DhsPN7ShyvYcXlb7pQPLFvEvi7RjB1sfM+Uvl/CUojviedjZ0Fb2spqu7YZlN5
JYfJWWFCuEEZzO+iVvmdZem5VsNJWWZ/ze1aPZmImjdN5OxQ0IsHBDF9X4/Z1zbKux8GO9ST51Tf
4goWl5f6e9JiX/Nm0B+hHjy0zIKORx92Zrz7V6tkvcgO9kS+cX9VaePtVWq8ZSHrrWput+X0lo6h
/RVZJzsoYKrx2kx5SrOiosjVme9pMlgru0Vo2s1AZ3tebuhl6lwnze13JVZrtgUK/b50YXRP6qlT
evIAm34qKQ0/tVo8HrgTIV95mXYHE9AqAEZojahwFT4zlN+TWFrw+QC6CBMSCW59x7XF2mkrSNpT
kkTnKpoVZFzTDXRMpmeQuvHKnFAnGxjdAbN2P63edC9m79SAqyU4+7G1bsZ8cJD27hJmJhSZ/jbW
SGlYWFSBQX+phCQ8SOlQ2uMAvg0/qhv9xFpCQGtFuSjrSbUGDr9yCp6YCHDEZVm7TWl7i7NMP0xG
LrRTCsUuCabgnBrv7WgyTxGetBd98SENygJFJ4dZko/OHIoAU99+6i11WQ5BkDzcSCn+kG2B+lK0
F1BH9XERFyztC56JA5Lwm9Y31On1mkBU8NWUMJGJ9xpSiTYuqr3UQ8jihant3IhNpCc6bdw4BXYP
cAuojm2h4cdvPg6Nn+0D38gu84J/pbci2vlBLB/FJLJdggBq5XZk+q2iuglWozlWW1318i5672cf
6OLU1obC9zCNKIlH77lW7pGMs/KcT3I4BZNxbkv3uRnG8ImiWUflJ8XXjkr8k2d+mf/aJBR4H3zR
fnZ4pjYuBoWNh3SSFjqhH3kZsJ3QzWtu2j+MzjHe4J6ZV2N6wHAdwPKqeF2G7N4d2Om3tAKkQDHf
25WIUtZM3CxB5ag2sUy7/fKXihzj47z4OyC2holWIhczSiO9kr/DhnzuUAWpPaxtbTKOgza+Yp8p
2GuL6MVW5sVtgunY9tXNin1yJoYxOqYZmS0oPz+3zSm0Y28HuNHCT14l56J8D9Iqu1bWtZjDdK05
Vjdqh/eStucJLKV5kuCwdoZlvGqTFZy10fO2uYRRyBY5P7EhusaEp9wEFeSrbj4Pih0Sm6nqsvBB
c2zLZwFQtiGN+Ey/XsEf67qtE9j0qlniR4ppxSyt+Bbkt0Szk0cAKWKTaU5Gw4DTpm7cW+y/sxnr
LkFIkG7a6NY6p+pKTzjfl02bvMUpNL9hh43jGjVEZmgx7P41xRZwiHhICj2pXpvY658N1axshi+X
NPvjEkgLqYSqbQRyJBSNc4vng8ZCgPiT6KSrajcWXMJltzR08FUE8ZDs9cpiR0E32hqF7C6x8p98
6fWwT8L+7GnFsdb06G5If91za6PZd1KmUg5hCLO8GkxWsj0g7uWXgsNBH6pqfyS+/0VPSB2D2Dle
7KCE1zeU1U6hNXgyrF5h7Qbmm2bZafQj9YCbhmq7zqc3O+zvbpi+NBR4H6aR1Dv4FP0mjKR/6Izq
m9WE8l65hQtDXLz1WRg+bEDC+8JpcM6RtoFEgWGJskt7LWbNmJ1jxJl0POC5fY4iDZSvqu8Ax+g+
qN7ds/8wdhTdMBdFDbgKJDiY3U5V4gzfzTT+kjgZ8Yqlvo1Ci/xRxzE/oGrgeRFH1izDsx2XFPl0
7mVmrDtRTPLZZem/MofYp8vA+k7quTzWpvllyjzjTXR5sNYTi1t7NIheY4sGg7y6ElkDU5cqA9Cu
yj+IkVjVobx7eu3vvRG2vWFbP1w8OBfh03PP2ea6ZRh9RPYI+BfVoaOXe8/2k62sFM7lwqyP0m52
quhmGnQ8bSuo5vxuUn9U8wEU4wmb4XvRwELnJi5eJksPtjzBHUFQ0sRIVj0qNpvn5UAwBeWD+H+5
Oq/lxpVl234RIuDNK72XSEpq84JoC+8KBfv1ZxS0zukb96WC7LV3Sy2BVZWZc45J9GKseIcJSWBU
fGOxxWEKRwzt0rZVAr5lsPK5DPu+wGW0HHbLsVe6JnUhcsGy7s5lLbLLWGIvnzv9MITaT62trN1Q
9OAFCWj+1AiNdjawvRPcULlu8TL2sH4H8oIvdjDuEZ+9c5h7P44uo7QLgIhpDwZsY1ed9hUrCXd+
K5h3vkt9jcD7w8jGG3O9DGQwiahBkP/tdae/2B1CcZguFo/4OoiD/ExXFym03+vJvhLes/L97jJY
dXdxbCyLtknFqg1ae0tIKwrg666wdJBtWTLqgfkTfS2iIT4RoBw/0EkyXZldsXNkGjF599oNYilt
09NNgRdYz9dJsw6+3QTXZSFfgSRLLz4XdiquBOzJh61jZ7Lge6PjYp/QImcAfsZPKC7ImDPIOjo3
WsAzgR0G4yCKWtnv+dT494C8nFUsO2u/QF9bdX3zwvxvWlUmsnCIDcsPFLtT8UKzszszsDk1KZdN
Ubnc7hfVyYgOeN3SL9qYsd34a5/HZ9W2uuLGU1oblL7nlj3y7JG/mavnrqh78G9JxM5kpr0aPWL/
FL78Ah1S3wXwhs+eWsIKbPXKGLcDLCVd2OfY09ka1f64vArUJpklRM0MNYEbumq+9IMITiCdaSI6
8bDttU5cJndknDYh7Vvemq74EfnocJaqV0e2gEGgp00TNkwX8ZIEyBYpS+xc/vcqTtzm2LjZmZDM
ieGMuqfndhBd+dF9l5YTnkE45MdOw9E22vV+zhrtwHxXgC2yaaOmtJEuZloOgKvb4Bon1h+dDJsN
/Z/gqZFfHOFp+m4RmxG2HBXj6Oov3SjyA+D3hITWIL+WmjyDpH7EmneJNTGeJT1gLmKUDYSpeacE
ZdracOqnIcL8mJfBW5o7LhUVNw8OcHeLNiF6uEwG29qhxZed6yyXT2EnLm1HUmUi5sVPnCxEL8Wb
fK6cn4O589uJPr/ty42ZkVCa8tHaLiNdsrvMLVxdbWVGKniJkIaj4sfkajY1lwEYXZ+WKz3Z5OqY
R+58OiDfXD8vr2LX4pVR/W1Nq9wZKup+ybtP1MhJ9OmLEVfFPlF6M5BC1imM5+k0PipfahY+szTb
zBG9HsLBmPqiNGn29ujpFDMkNKUx7f05oKViEN9GQ5urxYhW79DZ3AmRikDBiZPgzh15OjQBrEC6
AN616p0/eUwmyfLOo+faKjdlUEt41XlWHgJzwppVzhcsp+kx8+2CQRxL4NXxwU7ir5zW7bVUi8Ra
4wY1vUwQqFvdmZw3mREClNptteV0Tq+1cPQL7e6nEzvsGj0/qVFm38z54IKM+FplATOaIv+IHDe7
5RY3/1gXl9Dm3fJHXMjf0FE4BN+ZIeEQlR5eoBhjPw2Snee24hQnYXix7RpBb2Q/4DoQJdTW0XRe
FqcTcJQ6I4DlREm1L9Pk1dU6qC4HkFH1xSZ487K8krF4qeM5OTD/iy9+7sVobXmVz3G+n1zzJ8Bu
7Nm28cYserwtmw99aELWYyyolZkHV00MAcexfVneGfQi1p50EoTbbPcS5R0OQcHpUUUArwSz6bOe
mgRoSPXSzmIsrGq/n1T7jFDi/xa3DkJSZrorOZ0fw2TFuwFhS7wdxMDJbbyb7RydDVEET3PsxV6n
btgUoNXWXYLv0OtkcckbkD+r0CncozkxuXBhjJdqcWZnpA9Axir6aoZXiX0m29A6D8TZ0WezjrHW
8g16gmS4XHb9JpURnUt1cdfywCHtl8HGMiZdFujU+iWbfsKM9c/LvrEsdTB0x6wTzzjouOuVE/F+
bf5h0EuZ+uY0AcHbBV7mDsogceMphwKXVfvlRxD4br21mG4TT2/47qouiXSZYqHEeArC4rreHn95
+4KDzbtkUTQaIJYjst36KPjsHi4tRHZMr+3NMwd8TW9hbCJkS1wSQLRuPKOuz8vCbY89vCZmNu6z
v1WLx//f0iI1JfyufzQ6UzA8vsNjWSxfe+t8oMiGNxh36GX9ZPd33APJSjJGXgdDUP8sw/GQNAnB
eXlt7Rw+k2+eM61z+oAPHy2rrwJAY5fQbOIF+22oyXa1qAQXwZ8XQGDG4PVV5yvefHtMPxeBkKYz
tO+6iL/bWih+SMEY1IvGd+x9w9Y0U2b/IONhqfgu+om538p6su+NR8Hjxr127znOIhcxx0xo6zcH
q8DaayMee83aItCdyC0qcbYiCXFOlKZYroVXbEkJI0BdaRKWBVNJddEYkbWWc2SH1JlaI5qQuVAX
GqNf8c8ttomOXKTtwvptCu32ZCc2ydHejqG3cVJI6NPyalmGpl7bGsVJGIA/ZaeJjDa9CZPZIJ5m
uWs1Zt7zFN9iYgQfuq/DWfSZ4taeNPfVwLQjaLzknht2sh8rhKmDnP5r/pZhZKzjwi/QO+jlcarz
47/DpcGcgwp7Pifvy0Upykv3tcmqVycS9bnrMPwvIyIbzr3fuHsNDeA+wv/MkAlnMoeUONtxd6QX
Et56b+URc45Cyhf6LVGa1Uxo6TEEH6S4RiYwZreEfMCAqXKq4kCmBdPovtFeDG4Wiar/CD5iHBqX
DMVK/MQgzVScab7BEETKZvdTEux4Csgq25T043CY9tbZqvgEV032BfADFqR+Sl6X0XBdkxpV/oBx
Xz4Ld6a/7jzBOeuCr0l31+z8304z+7esQJ4JPmu6mwHKpk4P7l07zKfUIaPZbbk1jda1Rxx/FmPE
/UNMkBxSruWbzymfmz4Nt29P9IwpBEIBwk+f4+2UdODghJWeJOZ9f4qhocE8RlgUMbL06NkmSkOy
qJyyzGWCLut6u9zXlgWIOVV3RNIs3+TGj81JsomGdGun8JkUekb4+BAT+xdjC6mmiOhMU/5cqNF2
r8bWgZacNCaejtZAP+qM5li0bX4XRfiTQDvrauC3RCMTcPpTT9aNajoxyf6R9g1drtJ96ST/b1P1
IbIucq++8eXfk8MPfjrpFdq6lTOkxVe6DtxIx3Osk7hrgP780hUBDXqXB4MgwXqPcubh0UhbOVZY
cBC65rb8vUwO7RCLKD0ffthRSzy1yoXL8E8ex5FJujSn/ihcAJK2bNur19A1zj0gZwkNni2V9vCm
15CdMdzwWedHMRqj82yn6uekJ6QKMHLbx5kGikbdBkxjCgkJC6BQ6NU3MRChDr6R0XLstRcrB+wC
vWd8QTV6Q9+X3Q27+zUmWXeit5TdIZLQngLIRxQxvMdE8x+jJcv3oEasZCLsySZ9BjsCPTwwPe1W
6El+HtGztcTMZVxIgR5AdVjZhf7XAEO5qRv8OAzjzehYBv2foTO/WIkfnTvVyHfyBmmSywQcG8tJ
pwNPQh2vkO7k6yDSgnVgHkOl2VmWiHvQOU0Q6UVEv7e4pVY2864vtDrIac6Gs821fiM0P8VDLIdz
1Xn9ufeo3+we8k+imcRP+FFzNdTideUu9svy2GTRCA3DHM7Y7j6CfnDddc9evw3VSbssrkAFi3+p
yraYB8N95QuB+V2X28SuG0Iv7Ickof1EAnl3+NTsNTgHFZG5uqTZsOvl7N6QEMfPFgw6MpkMEIvQ
63utoa8kDKw9wFrjQwe8AnFSQkzY4FJBAJWhnMnw3Dc0nd8FYZznma0P7getFUQMGNO5Qi9PbU3G
qx9M7rwtM56LucMHuI78DFJcGpwiIzs6Thge84GqhjDA9acalHt8S6ow8xbEWyv28vnsqupBhGZw
CRo+I8kE00cWFhPg3EGJilBRiTRcQAlQgkSDF3eqvD2FGvuLhvQLWG7eaBAGpdV+lB89u0OZGNO9
NaC/UtQln/KwOWyBqk3KHweQHFyl9Lc5wVOvSJ6MXaRIPqaoDgiVO26TMX0xzxq3gmjHdeyBRIwK
ZuG6MCcCy4FwrKsMMEXd6NZFmr0GYrKmosug4Zg1hdLWJ+T1JItB5c7xoJHvoW/bUMOjbbLFmuqS
1AwkoOVN/Og8p9uQ1d090UIShDW/atXknuCNJ+c0onHbRr5/heWTvViIovICQEYw1t/SytcujTGf
ulDUT2Ja5s2YhzjUsYc/QsM7BiZ0PSns+OpmBIGIqeZ+iVTlNvEUboz0F+kewattm+6+54pw1Gcu
33LmeEkNdCyyS5096ejdQzgAV6VwD7pWSfaxRD4GvwBaoeUHRKr2ytVL+az7FhURIP1tOwsDaRPt
XlPoL2VFUik6o06pKnt0KWp4XjRMKpxQe3aR47/kVcw2Z3J6LiNID+AVyvzc+tQFBt3bgKPta2jT
vjDZHX1JBisG+C/M6uQrXIqMZHagXwM2EUiI67wX0e+QM3EtXF1/nQvy5mtUPkscQyRgt8EHvg9N
3z2YR+6dBH6d1Ie3ePb3rimMQ9dLn25W6L6Krig2zsg9rC7teTurIiVjbGBTDH/+SyjBm5ujPm2o
Iu9O3MtroHnESTRpue2kCa9BdOUfx5S/aY+slvFIm3j+a4v4ooPjVEcD2pSp+O9V20LnGpnt7Ilp
+G11VclJFBovy5K5/M1FCZWi0ePf81QZb0ltuY/akOo3DaRpbp2na9rExo+1/5643NR0zI5CQn9C
YN5+MZqR02tu32XFJkTq1E2z6rPWVC0yt8575JLOdDOOsHk7Uh9i3XxP0JeuZdd+n1ySVhgO1e+6
ETyGMJ9/DoH2Wun+77GAeLt8j8Lq+EuM6qKHJsLomWc24hfzoDF6sAL6jihBzS0lRrN1h7S89pl4
wXfSwrdFE0rw6bomLmA9F9gTFqEa0qWSscMkEFeY731pApMAdncjc+gwTqgBUyXlDY3uiUyUONgR
RXtFj4EKtiS9kK9qEOfX5v30XWPG48V2gi6a879WVrVcQ7seIKlyR8Q+UyG/WGRzHI0g7jeNheFj
1ADQUQ+TgzgS6CTzzN02ueMBnBu8u6lnAKjTZqf7qPUan8CQwRwekhnaySekeW0BQ+Jj81qqL1bh
idQab8d2IU+jTNGmRnGMTmVs7rVZ/+5pTgvbjZ+Wp+UKVMd0w7QKkjkgMftI0o4Nndhj5xbfDJS9
awdCzQ6JlH9HQA53Q2o/6sR2T2FB+RAMZfmmFcVfs7UG9ik7JgQ3zNauhtE66V375A5t8EGPgKCg
LHxJBXp7J2NJ2/6LFzI3noyyeoaUIOvUQ7qb6C7O8SmO30ajSe6aH26mzqteysA4jDk/eGAX+J/q
AZJL5hH/7pkdh2uSMP2ufBM51FIT8FQiaO9yuhKxMXyNS5wOCK67V6fBNB03ZLCC433qltT2y17p
uGgzfC0+2hlqAN0AD9WofDErBHOWqDB1J/I4oBFLP8Aq3mmV1M9W63b/Rs8Bt2i40ykASYSHnx/D
ynTcvT4hsUNEN6wL3/kyIV0jOrSK/Us5wRPUzOR3SR49lEEXyVJGRCqf1GPSDWS6qUlnVWsvEEi9
Y6yEbnHcfVEfnoMzhQmX/elvKfXwpcEU/sJYKl/3XW7tlj+rGRAi3DCvZu27L7Wtr1LUBYwTcqC1
zJ641FbFOwOgeY1l0PuWNh9+c5+6Vw6l+UdsdRC+E6hp9Zg9jEn7HnQBcahDYX6gRd4ATshPeQ+n
NEq1F98vs4OZDtNFV0sft5B+EuvJF5v01US85iYrqP2iFJIXrTV2dLWhuZnn7TvO3vU4es6rE8Aa
VfbvZXGUBb9xSNi0hbiUdFWuy8KkUwPtkX1gllxXI/zqVP1kxqLWlPSIXIQcjXigFj0YTwG6p5NF
n30Xmbqzokuk3/CdZeQ4VWT5MRLYcgusD2Bi2jWUfue11/NvDI70E/gA53VZ0sm+ljmuZVdcDNn3
CiNFw1TmyZfOAo8+ke11drva3Hdkh50DfO2bdIZYXLINcD1WXICuIBwxS8RxaeqkpVdA5O28A1m4
LqyFsTnGvrzYSkkqGcE34dQCyeIC2SxDMUJxDjZ/BWwa84zQ0jwvr7RBlxTtdNPSYu8IXXTMzvXp
siycmsQ558hllrJ1oQMur6yR/njkSyrxFkPhuefSch2h3F9p5+lzhI5KQUdpseyXPtWsnIa0gZ8T
mXPHFifFpZuSo8SD9xKD/LMarl3cqK9KCg7JxfqVB3I8L0tGKuTnq0K9KhuPvqjVb8mRMQEDEQ3U
oZjKM3PX1UXwKvmgvUrDQsI2kxFFJq5JEOJrj5Lj7vXptBczPWbEIxutiZwL/zF9WaZNNLts7lf6
N9udGOSQRdIre3ymNB7LsrzVq1/tgC+9xnYkQdSI/mLZ010fKc9pm/92xTSc+9EbzkYXjwcoCIcm
j2aeBQqoqTXbgmhq3tfGE4lBe6p9PWZAHvUpc90cjkzZtivEJsnFHctCDTw4Qjxyx4hJyXZlFBhQ
nKV37tWCysk7pxYlaDEPAjp9o50s+P1BmpkvIYpPUKAO0V+uApMCg9nnQUN1oiZjIPOsm+UepOWT
XFe0JgKNl4VnQJzC2JT2x4yXl6GyKQ+O03/AKHFwpnnOXbPp8gRsU26ykbXMvhaeTuRXC+lYEK5g
e1H9pQyY/Mraty+ljUeFWHGkzc4E/r5lOLzMIZY5D57YO/WntXe7hpFDDKg9ZhKET1k3yTafw47J
5cIEY6ypxvnAasVl6f4nYQkEcUzgepQpipH/XQTg3TPwNaL8Rp2iRo0aBgd1bWhyU+aN+UQTop2h
/iGMc0vCw8s43JeLCkGaEZENdUQ4QjmeGuw5exwr/yECFkN/B50cpTRTRXLm8mhgCGPrl2UZ4ZJe
AEqiGIWba1pCMavLm20ourybEmKj3ua1ba/kgDA0sCTQCDty8HzxuAZ9A4I1pU+seqNLW3R5hWUE
eYS00+3/99HtUG2umdGiolYzjEV1tCzplP2N6shGbJ1nD+KD5oMJy76dh4Ba3e9+DDlKAZrKT/RX
H5FGozgpi1WdCfdBKG1/qHv1+23kRPtXp0oywaYuF8B/98E4nQ9U7cZxOYpymFybMKkBTgn7ZxgD
TFuEBabm/vR1+9oPQXbqSgi7IiiB6SuLhN8x1VrupYSGsAWIuD46g6g3iVEUW1k48X7U0/gUDYF1
yELPQh4l87XlSnsXQRW86lgyycly9I1NqNeRlsidnpK8aZ2b7hAhROuwm7yb64Ce0nyceHuUXd3v
nN4xEXjyQUAOOFqfPAVc+sFrO3bBZQr/VjbQdaQ38bsZOSOfETr8nMDLgYOPOyU8EV5t7Fnvs96Z
P5cXWUImbhmWXLJSfmjMWgcQhAqCrhFFSRpbuBmHYXRW+Xih5eyO1za2g9Vyq7QZSeoWTHRYqdEW
aH6Ed8cTh9GdTkyLs62cHLA3Pvt07k/ZpyLEJz90M7W4oWe/8B+y8La0YavD5E3Jxs3qCFywKt0h
msjV0ugvwxkYLqovFEbdcEmVbGBZ8ELSzR4nkk+Du1G6/bEIB35JkustyBulywkofnNOKK3mM5Sh
ocNGRU2pvkwOf41pUUoeYqkNbxas9CldL66vxVplS4ySNa1giad47Tsaw8i2sLzzPU1hjS4fnOUz
Uwpm165IWsBjdXR21LK8GpooOkd5k+9akH9cGkWE+dpLDnMT6Pi30vpqpB5uPCueTlX1axEwjmzO
KbwyOoPT94xGAVRHriyBXQ24CdwADQjLGBFuZtdZsKnGst1VPuAatCdwCo3Qf4Mc+H49NoGTkrrH
IhLiT8hCpS4XvYqJDDBjgb09WbN9EErJvSxRhYUj84JbHVJprLPWJrpS1/vb9H8LeTbnIeo2mox/
oa8gXqHi+3kJ25ZsORJK2IKE82JXhXYKeroXGZ3US0Yb6Yg55xDLLF+nKDHQGtGlWhYzrkMInqiT
oZ7QUtHJK+9irMVdYwRX0KG/6V+7hyW8Dx+edgfLdLg3TY06Ez/Mdegc65pFdnEs0KAdl350cglB
gl7NJuCx9DNE7wl5kSMM2JU7tz6N2gbjW2ibe2sYRyWjp/+9NC/UwCJr/OkQ6U25czCKMNuKYfi2
1irnyoQWgOZ3YrD9dbBjNpUeGFsPA/Bn+wGjAVUM/25yEPzTsuj0KMffXNT0p5ibeosM0r5NdZ8f
KhDi/uB7F/5cvwpJf0wr3xue8WPYNReGCfElVZOuZQnV24RKSGFaeyTE5OgNlTYchnLOt9zr1Dbg
/LIi57W2A0qUNm/eaq26NRZRsZ6XBqsB+QLyXciHVkyetqArp7mTd6qohsC6qK6fZsccy2Q/1rr1
Y2g05+4jPL9mQXpZ3mV8Z2fdiP6WhnA3Xd5buA+l9d5kBW+9wNp7FnYZ5g+FCnFdxJUym1ciJhYI
WSY/xGn8Oda3iS9RC1UL+k/GPcbR69grIkAN9lTRgSbLYGvrYj8yHHor9fBUprb3srxrmlZ5ZQTm
OdfbLr9LiTLtVc493W5j2lslLgUy2cjuFOTAn/ATI6FSd1eyS6cjW+ghRj6+D0X1c85aUHsjfted
X6MatoZ4Mogkydma0Q+F6s+myfR3yw1juXNUCTGFFXpz/PHj2eecOeRewG4zsQ3PQvNABfbuah59
EjVJdDjJwWkogRJvi6+H+QmdjFWX2+GdKgBj6yRfRmOwgLFaoBPAwvz2Iwyc6nNQ9MnByRf4YA18
AcN8Sc2QrNSrqYvR4xuR89Sc6uF1YfjNQn3Bj5rYPpWguSy0ZQOsSNF75ycHsTT3teDRaL6NUdQW
N4K1i7L5q1VaQZIT6jKpfS9MSS6ED/moFWHxtALza+khoRp7jAG2wHKNR37Yzv7MZLDWCI4CMm5B
Lm2iE+2z+DojbtrG1Z857dxzJa3oMVQkgJDdIH60lXcnZPDDiXP7kJFM8CgpZymS1DGppEDgv8Ru
qLnl5jyzDnX/nVraORgaAXxOWZJHC23eqa3pq+4Wm8r6i3/C/dbjfdy5eW8cUjA0dmvMd2zNv+xI
lkcqmfkMlTN71ZULryhgr1aIl1+XP/P87EzYgn2oyoCxR+xY+Wls0f5rkb7psokU11qEpKSF4lIl
3h99lsxDaROS4xEyVSIRQTpU5KZo3KvJvOUqRxCPvjTHnde09YXau77M84RqMuhH4L1MCypFQ8eN
2V4L/5k1eC86pRZOLHpZ9WRxu47KrRMmOnFU/2uea6DpKzpQnW15fpvj3EzX0M5AopSE81k9jyWS
1+zUeKaPmnrWDibBff/P0N2PfZsoJEKlA6PF954QjaG2WsMNswv2vAuicyiUrRTb5c+zbo2tRr92
maWMqIUGp5n7AdfjcF0kk4Z/A0g8suwcW7vZILfm92cU+A8dh2maGkqWmcHJ0E1/0PMS8KQEEQBz
mSKUwAvovsqN5tLIyCpa/hVDhcxFzo0Xyti2NLeBkbCL/AuF1uE9rQMPzupSGi5FYqEPD2bYxk4b
glfGj9WeIBNiAowBOuUnwsBXeUnLaCBRA4W4VQA7jXzs3AmzPSzOFI9YK/cj7cUD3D+UrhRCuzkp
80PhcvA2yn6vW8SS2JMYN8vbrlf57p0QqziVE966ZMIZmjPCBa9XprRdJdO2GIkd34fZMFmKG/Cf
RSyw9fm9f6H8cS+EJHkm/W+1LF6HSjLlmc30HhX8D+kD02wjRpZ4L0znmHsl9AyYRVMyGztPpjBU
BtpepFFlBH/XJN53dF4CDc2PmHEY9IPucGFleypBRZNVwu660VLTPuKsOQKNhWjUBu9RmxS07q1q
5Xpu/p4hmWf4U6Fapcu1ReiQbhYGkp1009mL5bC2LFCHk9LGxEolkyvUHblj34Is1MGgU+OFYa4y
Nm3oZP5+QOcwjkb5TPq6fKIZ19ZmkXNXk6b5nDKr3/ipnmzbrvmjdb396PVUP4CbT6mTU/sBcDu7
m9b3xDCTY9yHpwq28x6g/G/MUW6yNzhamhrXU0OuwCWdgj+GwSPhKBXJshTunUCh+OTrJuplbEHG
ZvA0goXUHS3vOvIti/LFWTroJXkxxMSQsyIm/UOkwSvKlvxY8UDdPTv4I9Ax73QFd/T5kB3LkIDM
SGPaVHAmfrbZIX7zr8A8mrQ3czlSEAogyCKoJiW6YtOBOctJi7iInmAtC3PBrtHy/KNoQ4QqcroX
7HmvEVT8MW8/Op+pLQgoBKdqsXO7PzW45mqTW3VomBihUNS+JgHNUNdsfrBxQa9uw3fNxkVMtGH5
QuXK4plH2efTeQindzTL/R7AGPrGkGBNrtvlmrjfZrN4dXolJizC9Jcbd8+K6uPcl97F4Xq9Nq36
VqtrJcImNu4acgsK21/FlDAkk404G7imcbvZXxl4o2vsx41V4jcbWiM8xw1nnte2FZhl5I9V7CI8
x/J0NOFpXAUeHdl0BLvBaFqbZk+CdcplxirgeQLw6MpzN1Qkysjpb1jBRt/aSRGuOfApv+ckBQxh
G3vX9sxTonRgeZaiSbPbYlO4SH2EjquhVkvZ1FRQNKEhfLQW+jhlesBGDMce5TEoRsc+kWvGqNfQ
ewTHgK+x/TgnWt3OiTrL2hY1GH5iCCiavNRB9uf/Qc5rnnIEDafllUGBfJwWYOboPvrWEjuGnfpG
igz+lJ7odFtQ3IMsvmMa/2MILKwN2UvHyiWpOZYgNGtUAU5rvZogQlYhTJrdIvFZFmajzdpJ9XhL
q22d5tN8aZO6NxH8af7ag+WxwQZoXuWumElvtpyfi42aG2t2hYfdnEzNfqXSQceK0o/nuY1uoZtS
71hdfqDSO6S29O7hMDlHusiCW8aurxtr19bue9DhELOIwnBRTunFuUFdKZx12zo/TSOq90NUNP1K
96Z3HYLinnkqg5CC5fMVnHarsS66GuBOagmCFIsZktA15I/aJV1x3NeRwffBd8o1GQUPQeWYERL0
GahGKrYTrfc/6BMcDMnICSyKcae5l21d1/nLlJWQDjW8C+whe2l85+jX0WujDd2tUIe5HuPAs4XO
J7QItkzh2P46v917gs75ZyvdqsV4pEFaQEgd9x4YvHdYkXW1KmoHKmBXffU8b3gQhzo82tQ5JTNc
l8g9N6aXvPTDbON9YQ5ZUF5d/i2xC/w+EaRwhV5hn/8tOYqpVRMhxyEptLguS49p/xKDlX8BqfsW
DVqEMzC17rbPI6Hhw2sVyVKoXmRPM/yEBup1jBGIg8vWHigH6YKEzOpwoVzl0u1RPZ5WLVqb/9YQ
tR/RH5UPQbz9qvfIg4xwYZ0truZM3O3p2KERX775Osw6hsksKfCpHQyxP/EcYE5iUHuuxthZhcoS
Z2DfuDSIGWha4Mh/yD5DmN8WJU89VrUAU9V2aFrBqNpr7520Lpl0stXousHh8+qtj9xFZAMNMpjm
80IFiWPGUVMenxh7cXqrI9wpcf5UpsuHJZHasSosd1MxK6Uc5S2OY3majc5j42idQ2Um88tCBTDs
/oEBRxvS9ppa9oc7zcbp3yJb3zgVKtyMxJOrhvwfzYMxvEM6jrbkVX8sdLmq0b8ixR0QvPv5JQEL
cBMG+Yo5OHlGQf4ZFZVglueHu57h37eJYlEPOu+E3zLf8PjRn1Ww8QxN77vxPVQW5mVxu8k/Yule
j3Eyl8gvkSggy1/puU33re+bj6YpLzHKu12eVEzZ7S7ZuojanwM1KpeUdPpKD3JF+lexySVKeKcN
Mn+lpXVyG+By0wndxwlc/gzaDo3UHMGMesXskOA6EXpspwZ0SWWmzbVaI4J69JEfRl1BfAhzmUU1
aFQBs7RsKuOr7W6KxG9RCnIP6OL4YaEw3NURhiVovq+OFQxcOCsMiDzehCuCLdsETH8x4zjxzVfL
8sqo3to2wkwQBFf2T4qGyZGvFd/HgcsibJ0SXkVn9ojW6LEu78rMNK/MkHA1xdrJXXzKasGNj4qJ
i/26ycLfA46wN2ULe4N45EYoh7Q4tk4WQaxvvZzINOucjzwRrwQZ8Mkuq9vkJhHWL4eYUt2oX8z9
0nSGBQjAs3xt1A2XTtSRCUh2IDaVrlY5YH2smGkuUktP6VzoY3knm7GMYBa0Spgq33FCJmQJ1UCf
XQSeGUGsB+qgm6/cx8syZs0z66HamET6bL3G7tBWkmMCdJ1oViufLcADgfUlaFHS+smsXf8blLmx
iNmpCCmj+y3ubTyAyLGKEetn8F5pdvXQ7aK+NYmHvQy7Z6Dr9LIiWJ59y3MooMNeYeU3J6kgMqFp
0xIpnelQpOUPNw2LH7Y4TkOd7QeTbDsKvoQDyQsOwrXxMtOyR3zFb/oggMnlk+Ycus66VVnrQRnE
u4rHgi3bLZr8MJqk/7ZQq4MVk8qf/YRbmrsDkjLV2Uk7E1wUczI+8Ci+IsRgyA2QsE+aJ4+5wV1X
zc4aA7L35MpXv6l/fZa0TGL642yYr4sgureTEjxRV1ylGM3VRKNqlWrOjGs0Kl98tVS6bl3b4vcs
0Z+WVYFWr8b6DnKpuAuPVC1QBAqRXMQqihMY4J46dLoxCRxvo4C7GaX4ihEvcA7B4YL97+Fk99uR
7sOUfSnHyCQ2JYknOirC3tTFbKH6SM6zqvhSdhkt88fjkDX/db+diCSkKfgNBLM9W2rxlfF5DBrF
AKmjrdSGGtwYO8Hlf9UNw7dao9/+T+Sw6Bs+G6UtLMaDrKZ2xAgUNlcN6gsu1PkN6hefAenYZ02d
P8vCsErS8qC+3fqJpE1Ma/4CR7y4JNr8XhBYvbcUn7dyGNi8mNLplUCpfXazmZzZpslyMA2N0KX6
rfw/L/9ibZgVqxkmMVIu24iStzmhO5n2P6AUjKuq5BesIoBuhVJlypnLbJ+6yHWLmauVjI2fnSy/
/53d+VIooNKypMUUXLzgHIWckv8W0ZLO4VIbZUjXFmlIPFBI+THejAIZ7UXYJbgHPzCeNAZQ3fBE
Fy5Eo9FFI4NdxBjJ2+rLR/c/hJ3XctzI2mWfCBEwCXdbBuWr6CSKfYOQacF7j6f/Vyb7b82ciZhz
k0GyxZbIKgCZ3957banCqYX3aX7t2vTONsV5sqVAqsVO9jSLwKJxljum8IMczPy9XNqQ+tbO5SmX
NyclDs9C+2qxT4QpZjwGduv3ESO7p1zObloytI6qX5/5AQLmBhhkVHaJBGs1kV0cimIrWAX5Vydi
9xGbtX2tKKy7OqmDndV1AqbT7HbxVu9oWWB6lFTT+1Sm+uc5l9dnOPCme0pMWkL8BRKxr89fGhAs
gZjG/AJPMr/gU0nILlG+aBHypHkn9/bR7HhHQHH/5GYmJgonQFRA40kPCgniidoEjOzKtp+QGGPi
vI1eOU2fFo/KZd+aCZqP43IrGu1XlKXl2XCgWtTsvJyoxIMQW/UZMOAoRrLGoKT8uLhX2oh2iBud
vZExRU/ZoXcNaHA5s2csaBgnZ+Kqo9/BaoT+NqCgvtr2DEHdjW4iafYE5dJbphXTg3/A9FgJaAe9
Rv5DfW3GB/Np52MQhNf/X36F8qLjoGk2kcxZ8u5vN+rMljHRvnM06O6trKMeiV9aORvRrBo/jM4e
YPGgljZk3y8TLoB5NB6ZAXsoJh55D9usPuhF0tyG1XlUws/eeOoz06TMdZOlbPNXvy7ug9XSJ552
UaClUBs2yVD0e/YA/bZtzOZ1LNZfQqcxjWkSVjspTnpzcie5qD/DRx72ZWHk+5WuFEawE825/qxd
jZoRnrI1WnXKxtab9l5t8ZolY3YxojwwEzyZtuuiL+DfZl9SQP6Z/HcoyVSDcCzd/Dn+gS0iupMS
UBt9gnP0thI2wEvGqQPokC8TYRBSgqaiYnTV+/FOYt3acY/yaDaaIS6qs1AzElorvDTaZxJwKIo8
aGPSbRZzwe1gFs0+knk9teS1314dPfwJe8o6NH2S3m2A0veQ+uh1jQBb2kCKfIL/z2rJU/uUjsN8
2RUZMDFuVePNpSYWhzMmaFTHC2dJ71KxNdunJtlLmp+TSzN1+P/kR2rxJIVqtSbaLaWZ3pKLz/sE
ZGvmYkwr8wPxcp65Nib00+cXR4viJ6ldqm1QEuXzZZTjKqmq08lNRgwS0+dHCD7xXuPld1yiPqn8
JvWdaln9Tmy81M3Xr16JlK1+DL0b6C6zw6tCxJHAijYezoOjenLlXt5szCkkGJrNKS+KdenLcLqr
RdSjfsJB8JL4ZUvtTSSQ36boqhZ9Zvg90pZUSqUOv0h0oUs8ugi5tF47nDMTjDmisR91+tlzQRZt
XKwjO+ZH5N/GaL3Mve3Sc0WjnYXKyj9kXHBN4NV0ai8Fy9ByY+POR/oIMBMBGgZxp7Rxd/4yxxdX
LqDJSO53WufCXUzerB56pTl0mLFt+SFOHkMKyubWwd+2zeW5HAs27O8I4blqvdfEodMPZBYehn//
o/rI7WmE/NzGxrN55Lt6LDoEOWdCGxe/yx5Z3/YHJh6MuaZZ5Bcmmu5GTGGxs2SMzZbLVGWwuRpG
0qLGLdHX84035Hoa4ZbcM4ukS9HG4HCiBsyrFcN2aAjCOszPviA7uFsHS9ErXV4m6PeGhjTXH/af
sn8RaheD06U0AsSW+I4dqQ1Mos38/CzGkBDvG6MscMr4ZzoZc0gIGTs0pPyOAEFTodxhnnIoWLn2
cYGZap2z92lMOCXLDHHJhthOgQP0KlucRvHl86E+J/HTIsPiaskJ1Fxjr6J1Gt7ZoVqS5/WAvY/I
mFYP64WmMdoOCOi7Wp0cVJrRlWQp9ZFKOGqTkx0JLYHEtpyzR/vJ5yKILBOZCvEC8KNalv7PgjcB
mO5qvMmQ4efzTT3k1ONOW9st0XrnbLgJNJW07c4VV6v6LJFIhTWS9dBsADM5WVFOnlKGUhycRXbd
TEflztZtR15dmvN7BrhxHDXTDgx67iEeltMTKICRKXlPw6z/wCjWbE3oNXthpPF1tAdmNDa8rDNE
j81/GCKaxeItgrC1+6OTNhXQUD92/hqBHp58e3mP1VSiZe4YkDYWB5MqlX3jpIIho2U9WUkqniAB
x0goFRNNl+IZFMBTjzWBmbuxBjUvuZBpp2q2qs9llJEnvAD1hTcsd1D2sjv4xstVLW27rse5b+/c
t1JmWj2PwMq9FFWCZsJ0Zqc+nZpB2+ucvDcenUs365QZPCSqoWhxezd5ddZwgknwZ70Rad1fcIdy
pQBaOpspSK0I4BL2cla4tj/Yz2uWjRNmmjKGmiyGDD1VRiynlV300iWdhKRNt8hLZjhYSx2sCwbH
xm+yIEUKfhsFnWZZFxfn0Wbgj4ne2izy6sw5ptBFJa9W7tXDzlvZtvyZ8auP9BZD2bqQKfoocnjb
pZXNFx5u82WSriXHLo0T4WjiF3rOc797pMAOsFkUxPwJIz53BEQOGAtnlLRGsqPAC7VwBEnLED/j
93VUn0Wu9UxLhoVsm4rbIDXmuLa6C4TCnYqhVWL5J5WWluWDu22PR9r6K4peoqQGzOwzDzxmTYxz
D27ZrqVz8zB2I+lj74z33nlpUuaBeV795JHd7Jo6/SujQ7HfVQ0amOVxc2UjN7w0FaaM5RVmwHjL
E2t+rcZU35aMjI76wOxUM7C3EeVvngzD7VFa1g56VVjcCuanSuhQkscqhyZ+SlCC1IuZhBW4SXwz
i/u1HBBAxGrswJljYZ02U2FM1QFcoTgBfzpVcqa/yqO9PMScie7otBNzBy1CWosk2TqXT13K7KjD
W5ImUB6eXsTL1Wv3kcuJazWbLog6s793PTwo2INaUA6LccUHEx+X96Gf+73Loffhy8VgUkdoG+x4
54ZPPC/T97Jt5mPlQdWpkziIfXt9TKHs7BsQ3yAHxw8mNCw1KLLaLChY9LtHJY3fLTxsHm4gIlwe
UXcfYXe3Ft2X2tYM/t+DHW7WfN5WUEBzpyZED8F4X9divSaity+G+T5laMGGfBsol4HyG8zd8DtO
kuak6Y6BY3cFDNjDc4YJ6dyyCWOOawQjsVuUkP6tW9zyxY8TQJ+xTjaj689dalA9xV4QYJ+XoGbR
NKi0lc+l0vBOOshkqABwD+WdTtHq1Laq4NTPaZhcXqy6nuTSW9ZwnD1m6asDD4T6TXb0gg06nzUG
BSulRsU2JGEOWhywjYdNU2yup1+qsRUfeOndzSTJ/fha+2M/4jVJcuo6qspyfg3JB3D0t9WQOXR8
0E+uAYktq7D7LDIzzdtNI2SD6TluCE6ni/kT76dOBWFUwadbdcogRAUJseu2atKE7S/5nDnldlRv
Etf2gmhuD2ks8vO6+gmOGIebkyDPCvZZIuKUmcvV7RKn3vqmyx9e/UJqyfArAQqdqb7uVg9ekMig
tVWmQehdcefAlTaXIauDzO0fnxs3ABZpABeF6TS1wAip+M1JQYImVYsYFg7c0VwiaDXN0cbGHCA9
PIPfmE+kEIDxRXl9wk74V4xu/mCQ2+zZuelHQzDWarOVfSKEE5ozUd63SueLqganTeMdDDrekwT3
+hj67bO9xO5uLPR5Z0PVjRxjeA/ZjiiSXS4ncOqjQo7hGhfEZY0myml1PCpIhRnD4Z/CCUiS3B1x
cQRNMuUXdXBRRxikT/vUmtlzPrlMImON5k/L06xNrDEgznSOnEybaLOwAWXVPTLKkvQYg+ZRTFge
aUT0DAbSXfRcwFZ4ch02/sxZXXaUsX2O19U+M8h1pTUNptkakmmGtWIV9vLGve3igUDZcl72XpdY
pM9aR1NnwmcR4wOyj667tWV+WoGR1JK4H0mUoOxl4zscYO8I5XpCAeXNeHeKU1XJQX4mPhrqY09K
uI844dPk1uWbyKG8aWzj/SD7bRPAdFTDOh923q371DX4Oegr+qSJoVx5V6kmWS1Wsc5bMbMxPT7O
7NcdMWoPtdD/7G/8tkkD0pvubrIEb3EBzQ/uItb6yYSKgeZ2Ux9VWQPzb7K3umbwNFldKl5tSTkd
aPNmmN6RiYbHdxhsaLQdMpfeF/VD1/2nPq0IeSIsfz4327okIButa+AIz9zrLhEsn8na09dpCvHo
VFN9nhV4srbaDyl53NfJMO5jP1LXOW1s6GRbVw4gyWF33Fcxryo8k1q8eZiOnJ/ijTbEv2paVoPP
533sFP+lska1jFRsConMqMYxAZnNNgXxD9s0ODL8Z1mbhd93Wgx/v5QciJMyyh+k9N+KcF0GYs1Y
+xSSXImlFPLhP8FfwqHFO7Odtve+2fwqYOGcfT3vedrFLyZmkPtswMychMN72MEx73MLv3WdeV8G
z8YNVtbnYSCAl4NU9ydjqwJiS0tKDHUE0ciFCI0Rs7qoRQPCvnOrNt6q3rxVlmepj4z7VIbjTfX7
oQ517OEox1Msgo5tC2LUou1KyjACq9K/dVJOXMEGnV3Yk4d5xfWft+6TLk69o+lnqM4kLedEQ/7n
FmlOzXeTUy8TNce5NuRvz7xU/ZaysB0ver4v9bE4qQvCMF7//1Rz+/9hmuPtci1O98Kwhcvr8393
w6zeKDQTSPTeqjGr5+64x/Hfo7Wz0ElsB1GIIgqQ4Z+vGZBBuXSmECYOf8Tv4uEhvyvPAdUV9Hds
+44uu7zv4JmOcx6M8tOe28wxHTXj879a7uRdo4KmVl1GvMSi6TfY9i+Jhf66U87iKExx2uBXgo4u
v+hKCLD6Ipb5f79ING1jyuIrK2y54DhrY8quu2ely//5mrq59vIOq75mtWNL8hzpXv3hP39OfU39
YfW1WHfq/9I2Y3JB/gdF3vZt37AMppO+oXum+R9tPMJMBvaHVnTQAPYeMhukkVq8hk11bGvRXj3I
03nGMAMwK/bIBFtEdVQ8Sw/fk26aXuQXYiuCr+CZdH2EZgv+KsFwl3TZDrfQ+mRgGYIpDMRy0DFp
uxQjOguB4rKIf1JBhjUDl8Jp8uZ/JjPsU/9eVzYNf/hhE3OKTeswIOw4Vs4tgCWHPppTKfKfzKKX
F1NPuq1H2vDK6x1DMxhf/CjsgVQK7SUmHQJNUp2ZIw3gf2NWZ7VHKKWwaSUF8JZYh1zUZhiqYUmZ
yPfzpq6VXcX6VhWCY1g3AP8c6BEGcQMjDcaFv9MXBkpT2M/3ojozggFWsyBwYZTx6HRY3pMozh/t
4EIMBbe5Z5dAo3pVNSC3EDoz4NqK9adHJfFzslIbXV6tbGnLU0I/tdqKAbdx996UUA2SmOvZkAs9
UT10NJs7BPUh5dGbquHQ+vAgnGJ1zqkDKyXKnGFHLLWG6bYfV2qPREL6ztAc8TA8I7uPbGZoUBof
DB1kx25uHvlLx8dK3PDk6cbvlYTmgcybhmU5WR4mz1aVf0ggyECt0udD0TCfYpw4HWoCWQitSQ0O
D69ZbXNx+AWc20aCxNwy0QJ4VrSaSSLxsObQ8gbdP4E/PmDFiy59H+9SOdS0pNs8yYyDB8LlMDfh
HKzl2N4Mv92bhrHcG7cpDmX8o9QaSkQqu3uAH0k3IaOERxffaNnZWmk3/A3F8KdV1skmgV56suxk
eIAmQvLF79kJAxKtZTRPoROSV7Lel1pPD56cGwLRYgRZG42/HTPze1VVPVQXlPK6gWxbZ9RUDC3S
oyUq+gjr3n6JKprQ0YlDqIraLeb1whPeVA/QZA8bKvTJsTrtOuDouqb+lHPAZ7sbzxjZ02Ki8mOK
wXtPmMKXvmMKi8EeHSTkiDLp5XqYjBY4WcYMvosS5C17OPVRP70OsXQkhO5X9P+gccvoyiBmBfDO
BeBzgFAVDZovlh17JGOnS2RE24XDYairX2vBDNH7X0xP9vvz0Q3SEJx0vFAcUc4tRrYESQo5xCM4
cUEDn4/L3J1byatSi7JNkEL/8FdBb9Wcp9fG8rmiTWcTygic9TB4bZ4mbusUG31tm/A3cumT0zor
ekPNNMLh1xDPyZvjk7bVSs/c2n1kHTx+9A33/QJCdv6RSX9LgSHosBp+85PRzrRVMKXeocAjIWO5
x5RY0UECDRp7M+VqTS3uDgf3gPpZDa8eUnFnNVf15FSL64zzqULPAIUVnv8sDXiRuKqWo5p85W42
HgxMwab0HVBRQmQsZeCsOR+SZDdwbO9zs3kAXJh3UdIuB4OB6TbEcr/FkR8HoxzyhgOcZTeWAVe7
o2jGLBI49IKkyzmefk1ZZb6I8a0aMRwDFjNvRmy8Ckp7NniWGt49KIugIPOdP9F+glni7lbh+DIa
0Guw4t14irFU5NOmgg54w0gFBRja776l3+fP0sTGl0q3lsAZDYJx/y7Yvi3wf1TJrgyTrf3qeR+p
TrD76AvN33kmwA/yVVS0ZO1kHXVU1hWRExP67OU4l+G3fk3jbghM3GRntaw2D4MplX1cNTnjRHps
Es+NOWHqiLodYeOW2wpnWNhm8tNxpfxKELfckcovK2JGMwnUasFQl3iPpbGOZCWaa9VV/qbjjH0c
nNB7ASVGfWLhw7tIL9yVmDdLzweis3WRXL8Smu2pg//BIcQaz4P8qPEwDpFfP+qYJbgFw8Qmr36P
0/i9EP5wGCXQSMis/oAKyXnM/JgG/6soQC3VMeNZnIjFNWXseADTob8NSf1spcveXrQfkIObfbi8
RX40HCIqrBDQk4ttL9bJ5P7dSoeWJhHuTryZeJ9ffIOaARpbBdOINdwZpNXABc19woMurzY0RSTM
Q9ckaGXBjOEa9D/gJXGI5+Xglut2ubrcI2CEdrc/kLBcF3hSjPKwxoc6nN7aRJBS6Xisj7rWnrzW
NIDClxgJM/I85WR8y43w54KShTWeviGtpCGtlZMgLfduXlYs27CfoC20or9UFTw+nRv4vtQ6b9PD
zVzXCeA8N16KwFpQpaX76Nu0f3KGASXcOeZJDGsbBnGQoNY8QUTGG4/jagfKcEKWo4tPaxL7eRBk
SB1hXEQDmr43iPlG5QemsCXbUivyVSnFrZjSQAnH9tC81zE+mDUr22vPL2vHsPEfCcbsE27CCId1
9RDTYHxElfFXU0LDZyB/7QsGbH62Hkj77iD2xyd1cpzrHg52xAWrR/5TuDIHhCAF1a0lTdIbBTGc
iZsIdVNbdb9Ry5j1X0PLr8NdVb2pPJ3mOm5QVcZPnFjuySm6A5Hf5dGUhXVNcsH+1Mhgw01EC7yE
hP4SzhD/JrovGuBrW4Kz885l3L5FEHMoeTaTna05+WHqzAUkh51fBAR3nzrwx5QIcO0oZ0EkaUeT
IUfCOkGDvgMzlppW+kkvrGWFVJTmJ1saFVc0/e0kH9GKr8y8a0YG9d6TEuu2yk/lrjlsCFAJ9li9
d1i5nWzHiPJquNb5KUS8saOueFoWwme6CaRsWvMfTU8eT7GnfCbFzYwDz1pi+8mb3F/0XXM/N5e/
fN26pwSTwdaMZ/o4uBDG7AmudngsxwiUar4GjGjqIx2ZVJtBzn6uing9Z335KOZ1Pq2mGV1mucSc
O019La8qa6w33ous6zwYlDSfyLvt/nAzu7H5CRGaeK5LfKDN4hu2TDJTA+UZ7P3DjauZXKOyTLyC
WBBUk/eX42TzNZRzlcYsUduNnUuc1O+pKMTKcl9xze+qHL+8MjMXgOiOzPMluP0gfEAg9ZClwA3x
KA8l+0ornTRCoHAz1JHQyyFeZWm1UZqGpSe/WqagQdSjmg8NacHWTmn5s+3ncWBrZAOZDnC3xltN
I5bnrVV09fTlUIDjf9csFw91UmVfurj8BaOSUiBKPlrKIAnLdOWe/Bkzf2mOqR0Sk9il3gvmoxtv
iM6avUwnE4mfAAGJd7bt7s6ZLf15CQ1txxj5kHSxpHTRZ7XxCCYUbl88azmQoCKacRJV2VFxqjAh
wEY0zQ1hxARr+aTfhf5B8AAhwKxsHHL3FKSCNO92eFmIOsyQXlfkFW20wLEjlm7r0EDDYwx+pKZy
DWy4n5TsJSNjKfSPzqZaCMaDhCKgJed19FPDtrNt2ZmzQ8I7kzkQxEWjE5Gh9iNPPftrYoQvcRGe
Oim5JuW6tiit1s0vo+zoR+U3PLVWkNIlf6it9RUiCNz7NLa3M/JN3jCX7iS8p3SsYPE5rChMn155
usT00BLMnhayC+8bAS6ZvLwd1HJuj2gHxL3UvlvwbTA7Lp/dxIXTPtmFbR51OU+c8FafXUJ3wjTG
eTNr3yyu2MBv7R+q0VDvcRImMC812SeSyQ4BHK0Rp44u3ejGmEO0ap9XpkvXPi1S/H40mc3NbB/G
RT/49uzd0soCAcvcYY9fW7XWdXBMJjMDhUa50S6nXmYYy9/gzzLYsM+xOybfumY4I5jRdZ2J8Ugn
/LwtixXWCOhNHmllAuDd3FXuYHBkxk9od8M+rA3jUAzFhTuYexNV8zcCA0cWDAfboiX5UYzid1pa
4tqMGcd0c3wlp8wgimnzvplq64uHH2vhdHgVha/vU2v4mcxatDXArvG0gpNpVkwNyYkFnWwHjmwe
mKYGbiWJ/GMl2UWVHmF0n4GT+sCYMMAl2wKp6kIzerqz8qG8WnDjMUMCSFALAbzdEBuCiwCBM88o
D5KsI9g8xHzGodsQxFtB31QPy8FkFNqUEaKpHXr0ihdY8MFotUPQYFrZax5t60PNX+SvxrIt4PSg
TRfjtZb829TCqa2H0Yn6pASUxRcSu6C6mBjzl8EiX2FxGem4Hlu91M8MRdczfVn5+N3CSnicHFBk
TTWnr1i5xr/R7iiloJfoSHyDviIZy7f9+cuIzfW1mPDxk1srSvtbLN7IBT6B4KADGX8DNX9EdqwU
3wUq3FjW320cELiRk/WmMQrdidEDNR6O68V0B3zekfWWgFq50T20AMvJxmNfOAMicJjvGWBiMiGg
UDjjq70wi6qAqAF5Hn60IF22XgusYUri/DVtSEbpSzlut6hq6W2QS9ZRlpemXYcbXo82PLy0Y+6P
YIjmxv6RroJ/F0P669iZw0GNld0R5LajgQMVMjrRy8aOOLWSIPRWnJx6te6zVdj3USLx3dmhVoOu
q4Dzw66tne7a2dxx5dtE6VI0raXkwb2H5X40tLnzfoIfassgEQEMAhMRacJeLhGZs4Ol2z+QtJnP
z0Rv1zHraNlNMndDEfAeB4mJYJBFGU8phvcZUvfOw0sPtbNAdEnt8qx3tFXZRdO8Cjf5adJ9dyzG
0braw/gl02gP4t/Y802+jwrt/Jgq33xOojJoc9y8OsjZ55DkgRH6T7ZNWflkIdbqNmUS3KGrN2uN
vF1Smy+axFalPQ1oXS9uhFCMSx+nruxtOwwxFI9CSjfs3b/yC/aDTgqzCAvpbu3XefsZiXVlLjbG
STfnTb8b+IYrc472StmUIOG3q4yG26N51Bw2wppXdNcRQ6FMg6qF6pElaOIIK5F0FKolsqjXiqwt
b2Ft7FGQVnN6inoCxmrvwdMqQvrD5bU2BRxllprRP09Puik8/6yawP2kqm+Nh4FjdBN/z1iJ3pwk
M8NTIRsC5DmDLDzbYke032enl8RDzaBCFwDCWZdHE/VR7j/xA9ZPWlkQdCZKEGnZtKWmWEOwJXxX
sKHfkEuxgsFEo6cojnGkl+BxK/NnHUr+kcMd7IGWTjewA78aOWRVOw1N8nebdb0IETfnodAvNpSB
Rz74gPl98211CWVJOVgJw4ag9SutLRCG0jU+JmTMNct70z3MpA1Wmt3o0PnjZql+ApCN05Rs8urI
QLWbfWRu/Vdczdm1strkXXjJ+W8M2P299hoOCy24a0+w0bIox16LEOqC3b2rZ0qpQRdmZ+W9CITB
1esu0CyzMzyF+gVLk0u+lULH8jK2WX/z3K/ES+xT3K5tweU4Py1eTE9DTsqJB1x4Nsyx3E4GIa8/
yFOzynr8fc5TLGwOh/Y6fZoZshRPmSa7wdSmE5okspo6zos0pF4DMTtMxXyC6vhQB7S+qj8y2XXf
tvNwoDTp1rOxKKQPS5enT4/23wXspILJ2QMsyaUjK5AZ48iGNfqiWMxthhlwhPtMPRctL1PHCYGx
VLlvaeoNjCHznqqKBkeHHs8dFoV8h7OJUZlPsD/hgRDKqknbcAaAzhwxDtAnu/0q54nQy3x+vG4+
+d4Xqi/RY3LG+2ozAJ4RN0lb3wYMPqQHvAoyc6vvTD/ClYuNn+BaV9rJvsYKTCsgb//EcqT1A8zd
aIn2FmqM0/p64pfdz08eyMZ9zD+MV+uvZJp/NEa/cCgkHk+a5nvf0bDDWzilVY/v7RxTv88eAb/I
y7R93Hdk6yAh19r8zUmKUx3P7in5zdAmvNjwOqFjwsmEovUz9SnR8TwGW8Ok8wMBK8Fisd5cf/zZ
WMMplq6X0nA2RPvrc5pZeRCJ31AP2utclaW2bwotfu717Ec7cROdeCJtVteI7jbBngZ4VOY5yUWs
Kfc2awT9vzxKCx2YrI8BsKdcuNZa0Bu6HT93pczgIQQHWZ6dnFCjNwRkbFPT2dsXY7XrHX5tDb2M
bbm2B07+427V0vOw2BRQJvMP/ilmwNl074uZDpQp7m56W3kUNhcHGkQrcF09IWe9p5ci6cUmPjny
ehW63x3osWCLpYaxTAfPGbAvrEcd3Y+XtGFKkWQL3GkdYEbaPTxwaOyOhvw6s+e56i1jiSQsEo7C
fO8UQw6cBKoip+3xUlaCI91RxTgEx+ETm+d129gQ7IhWjHvv04uYWuUNtvIXu4uWm2VO30I/ZkrT
rObek+221TC8amafH811SE5NFF7UIYhW5l9+NWkno9X1HZpHuGOKssmXTPuIsYCBlOc3JXBG6vzv
1hhDWdIxL+t60lmlV69YUzvvQDPXUxOO4aHJ8IvCJvvSmcxGSHP+Xjyte7er4Z2JKsMQ216DVY4W
Q2t9VJhGTmbGXsCS8F6CVuvZrwzyyjHaPZKof0jwDtzVUvIKrtA9aI0otnHaWI+5001wOSCpch1F
eTKWv2HcpGctb6w75/ItyaDqBsbG2Fczl1qBeWAT1dPI6Jsthd7owSLJtZNGJsZHFd62sfSWO3AY
bWlPyszo5mn6fATQXV3zWFj7aRH4UyUKqsUFcPB0/2tm9dNNW8tjYrKzogCmP+KdLOArGNlLUQgO
ilFMZY1OxjknQRMwaXU4Sb+4HbAyzVrogJhb+/VIw99LFBKW5NdPHVPBhHsBn0zmhfpLx5BR+RSv
EB+V5mV2h+mueodRuk9k/w3McqN+4KCA9mDyQmdj8UbkDyWfmGSals7WjWuZSMYB0Rj1iWrjNyhv
0b4NGKfFWPeka6+8h36B/6ws6qfcqW4efTTSUkT9qOnCd9INaxdmJie8Kp2eI6/44hGID8qVF3aW
1s62H74r5xk+qEOoI8zI0h2g6TQJafCKGXn0ZxPn5NZPoSJIY//eM/03fYzFIYFSQUgE0z62WxJJ
IeG5Ctw5ReIYN88KItyrESn1WAd94QRi4+dZwKxiQau2ri+E2Eaai1vUATCBG5kn1oR7Ri04Ytpj
BvLkzzhGfaQ7LRVMIR731qU2cULEOubtStNh+pL7uv1t4Z2TcrzcjdM/fjSA2tRcFwh5WEqBd3oe
wgNlPzplGWdf2KeBlMV2qtjG+j1MLrU0KXWk9Yj5WPkaTD+nbyZy0Uz1lD16q2XkgNopyOezmmTY
qzEfCar3G/LRMzifkUOuU5IyQKVRXFHM0FRAdOlhKZGguLHe5qToHkwl7YMQxhNJQPjAnnevrdm/
u16i8Yp+6B54Y5sREnZ8IW62Zv7QMoIqZVGE4KY08Uq92LYE8LzDdkHWoJGASnmwzeQRd5zDN2vU
F3srcq8OFn2K7j41A0FZQpgeolfMxmysbO05s7HWFNH6VZIED1aU8YNIo2CafiFyAK3C17Jrx/4/
8JewvHrhBIxBjM9ZCqZyLLg0Vp/yeF7FJsiL6q9a5ltAaoZn9dE8XnRlT5ASCfSvmXs7sSHYk6eO
HcmD8tQcTObaXGiwGV8ZyvNbLpHpsAJN9LzSWD2HCV7zgWxfl8MCsHpzuk5ce+c6dfc2BthR+Pph
cM2wpfcydFHm9G/tEheX/t9lJePJNZzXpLAyslGfkVGrxAKhLZrPwM76SsuU9UT5qvPSpvmmw9u4
WlV797qwuauPesPeDBXpaB/+YoMJS8QbzBB2EDqihtwxZ+6+9RmAC7BWnOTD7kDVTMhFhYDyb6Rx
JT5OhWvx5IMBPpoUmM2mgM4CPX04VRbdk57hYCRamM0l8ZQd5mR6m4j/ndXSTTR+ZGL+WgIqCSKZ
LlBL7DC3bfIcf4r8mi/B9ylb0zhNmWvLG4e6exjS/evbxd0rmSnjqbDxP4koDUQIcZ+UOgcBNnhb
ZY1WJukFPhMnWkK55MVtHB+jh/tHvGpQBfkN6wMjxKHIdhnHceptwjQ5qpxmIwf3WNLo+bWyagez
959Abt/n3oEt6p0Np+Bvj5viFuf99zafOkJHjQ1it/Tvi48fbrCnc69bNm9ookS4VeItb4RpqzCT
kaiMwJnghKhPB96BbbeO57L2KGBVR59xS8rePmfGVYxZcU7q0BL4Y9Ba+wRnhym3fX8WY85gEi05
+Bg0qln+zkeVjjRIG0626R404S4DLzqTd+Gzi7Tz4+T38YsgEoKIt3oc7/rvgo6Fw9zR+Alw0N0h
r0Dgk8F4RlTFvR0+eKn3BtXPj7TsmxfE899ll4lDy3PkjGCwr6KeGNLMT5vTYLNL/bwE79J7lKVw
yNmR1FjOfgcqb2gmiP6JhoigSnpaIyFZnpPbyuJ5NzPR3PP0Gs9G3OUHFSOJSbSz2c5OMzsipgwo
xlWiU/Ew+udZCWd5qnEJGh0VTl5yreTiDPXegeR4sqVxN5LopsGg5pbtPXkdZs16KvB1WRCJYhmh
DCN8eRX1hzXelg7a/40p9VZPh+nymRArLIMJeMZzVdZ4cMjn7+6G06zjGB5KzydSKFoa4eb1yZ0S
65KY+qPzEm8HvpQaOR2Icis9WitMjB1mWW+rWEkKEULPNkpKjicpNgvbo3DHrS8AKLXTbE5jcZQy
jjqRDvL2wOGW53bM/4Z533RWS1o409lZp5cGzNP/IYKxcfS3RMJw8cj9hSYdf6nFZM6o4m9T0fZ0
W5j2FhfISpRXE/fRL+YgxO69r21AZrAOUVN45wVRTRipk7hsrBaIyHLJTXfcCWIhXPb1wZV7wrWE
MO9YzOo2tTV9JXQbBhA0z46RR0+eXODUAd+IVv1YrozwcvKvO1p0vEeaOd0WbZt05v+wd2a7kSNp
ln6VQl4Ps7kajYOuBtr3TS53164bQlJI3PedTz8fFZGVEVGZ2V2DueiLAQpeofSdbqSZ/f853+kN
+7qB5mvYlAvAp/vLoEb58Gl3liBm6Xp+2p89u1tHYrgIPTUPYTJaKz6RP7N7zJuJol88dmR7J+q4
sXubnvDDZ9THpxPVAkhN0mfhLC2ErBv2DjPf9sID4VPGOvaNmwG+fDsbph+4m27cHnENLIZkSTID
FWM6Zp+uHG2qspSd3tEuAveOSGAXjaGydWMwxxMTt6XxcF0VrkNH3U5XqcG5SPcjvSD28zdp0qVz
1xcPrV6eodmXZBQcdPpl+09nOQnu8DMaUi1l5j4GitRWY4EQ0vZwpWNVdCWAT1B51tRL/bzRTD5r
mknaKyP6UX2yS34CVAIDCcnXKaXUyRDJC1x/XEFlvRy8gvDgNsDr1o2utna17vTJW/s9RtqUw5d4
6q5QMGsAvoHVtjxOg88bBDNcv/oOZ27DTLGktYBzJiYKPbLRnOOpIAlZMQyMC4az7+hm7g1Spuhh
Lz9Tl38XO3oypMTmjsHc/RTes8YSCzejjutzgjCBixHMgRk/AhGiI2MhGWIPNOksa+jZLrKqyC2f
XeaGVT75zwAJdRRlsk1fGUS+cdWgOiZxPBIUojSxWOo6Mkq7yOsrD9sN6Rwk5IrWJJpCcqmBTEMV
0JZEM1JVviMx0l4lOdSNudkgxK/hFaUkK8b+W4yMBfRGII5dFuhf5Wx+gaYtqjAtF53hbbTJ6KAo
68AILrE9ttedaVGQ6vQ7nS3loRUMjMzVvWuG7V3tFo+lZ2oXYekpxBxVgB7GK1+jjZhLLzDW1ph+
GQZGa0vSLkrsAi3xUExertJbawrXhk/jdNyopPCpnKWfC5HA9/qD50uM051uLkanwdpNa3o55riR
RnBlSHTtHIN420NCUlPKQ2ZWjhvXDla5ibj/80ZM1yirTO+1BoVDUvnTl0x42BhUS7pwzqECYLN1
A3/7+Rc/0jk0wY0ZLsTtQJ9IclRK6hHLQx1z0sdKk580pXGvJZFPqBSRVFMuz4lenLOA6inrYknR
Q+oCU/EWHGqyIUnz/EmaqfWBTG01W9qgK45Fg1DWy0Pg4lDGyxbAPTRFHxgLnYtxWk+YqCb2dmHs
Per/m08EjjFVdHut3/+1qtC0/knjZujCNAxIESo8TU38qCpEAsbHLYt4nWMG7OgFbGwiiOYNWQvN
kFen2FS/pF55yzq7JefZ43uMgJIWvoxJrC6KPeqnYVdlsOublopy0QI8i9WIExs3hR+Z866n3s4O
xl2xw+SQmmzLXB+7CkNdaP3W6Fh32ZyiM4GGGTM6KHIESQtFwmCmdoM/3WvjXRRusskuEjkqfVdf
kOxNvu6ut9kDTD4bMBbV0qHnA6qRy/JfHyZnEld+L4m1qRzZmmGqtoEeVjV+Okya0pZ233tksTYp
cDNJ1fjzJpwUEJUSPNUi05loEA7QcY3o0BPxeMnpZR+zCu2ToxqYpEWd3RGhyflRho+ShIAdCnYx
T5Vx4wD3EkR9NygQCA38rER+/qsVFaUZMLN6SEstcuMbip7t9ecNxl3S2yVGmVSLwVhOd9SJbK/L
6aau8rfALhYB0vJtMTHsSwshdVeYO4c5HI4c/ynXs2ChpWa4tqf/Bus8vQoUB1ui3R0ilbKQOXV5
f/+zoPe3aMI8pyKDhv+r6FZB1//5pzb9S62e6rFYc8RCBlKR3w+thcZBq3LoY+MN1OXs0GaFeaR5
4M/M2i0f+FVLOiBM7HEPt78w2weUAeuJp/jEFVuuGvZ466okkqBN6T3aU2SZM93I1GemkQWksqAj
7CSgED8LdKIjR+jwnPV4Y3cgur/dpAEqlc/B8W9v/f/23rPT12FQ/ce/8/dblg/wNqkH/vjnf1wF
byXSmo/636en/eNh/1ePus0S/vfzC/3wurz9t4+3eKlffvhjmVKKG87Nezlc3qsmrj8/A19keuR/
986/vX++yu2Qv//9l7esSevp1bwgS3/5dtekFNct47vTaHr9b3ceXxKed/9SB9FLWtUvX+p/etr7
S1X//RdN/9W0pOlgewb8C+qG86p7/+0e07J11neAIIWOGhpNcO3//RdT+9VRbVPC5hFC07hy/fK3
KqPF/+0uVZc8XjJVS+767dv/8DP+/rP+DRzYKQvSuuLZ6g8nva0jszFBS0uuioYtVPunk77OFd0j
tEjj7EVc25yJ1nLrl0nLbwMvTzcsVO3+RqVO4myumXcvTnCtGx7MUX1hGZB1kxxQgJgpDsiP8jYt
7o383hru/O5OHY9+cWrqYhGuHdp0YQ/nEaDJWWRv0j4yB9ruxfqmIf+XRuofj64fBu36PZt+wern
IfjDg/50xP9PHKg2P+2//TYU/mmgEtVbv6fvXpn9MEynJ30dprr6qyE1ldkDbZVkWP5jlErGry4s
VSUZxaEz/PsoNX61TFXYzjSn8g+diff3USpNm6oYEwpTCqP4XxmlQER4l+8mJ8apNAzT0aj08Uk4
iZwf53C3biFrE5LDVp7uIRdXsg/2atoi9npooT/rtrjSgCMKV9ynxNFKPz87sTVXklVABBeLVtqG
BkVUuiLXOSfFPCzwuwUo/yI1vVPzYm2xaaI0mG082lss+O9om1jLoIWxFivBg/TbJdo0mllZeFeD
v553NXx5Y0iPo4LIqRjNGywCsEYKDWjiNIVrCuFQSX5XxMY2IeM382195ifhI/YaOW9adQHykMTM
/txWybvjTCRCxH/zTnUO0ZhRMw2ydSDAv3sxWV0pTnyZ7Owe7o7l5GRyyOwprZ6I1brQmAhnOrgX
JEDuTnpUSdmKP6HUBo5TQfMpH0Wb3lTxJgySJ88fbjPdqVn5tixvQLkuZBK2T75HN3Uo2C0XbXAI
cfkht4n9fRwkD3BK3XuVfsC8T5ue/NHeWqHQI8vTtfONCzRx0HLaS9WtH0TPSpneFQ5Ckah8Qggp
5o2iNgtUewgeTNTeBaKRQKFW4whairBXcR2ezYHA9B7xeF/Tb22rKrxGHbtQ6Y+4DRcY4gV8/AiE
KVoKlUwaM8Sht/IJjFC+ahz3QnLmREq4N8SrLUL0c2aMg8PK5z0SbX4YM5qPfiUXWnBReJTWgvOg
iLBqoqxBg6La4H9plJTxSuulwradC9RovwR1tKDNfoX5wWfHSViAdNwZ+/R+FVjpwqWOvKjd+M0f
H+iskXlTnIKIsEjZaTlb5v6L0bl78PzRjMTZdSXAc+hBYPINNWdrZKSvCCDn5vuoaEzpifvQV/UV
JZJVlbAz0LFqm8b46Ih055lw2of4IQknErCbbTMv8ra++WFpEaG+2HRRnwvYfPqSgke9gnj8Yovk
auIFp55731cRSSwChqtmXDs1CiI21vQ53S+tYHkbTnx+NarvSMmeAMUtxJXcIwsnfRwrUFZ+f5vR
DrWFc4z64qFkgpDEAvkDlfDefTFiAxzKeEdp84qYAkyFIeSa0FQh9TV7JNjRvBr0LRkM7GDKLRiw
awgq6EqF9taCkwG/+aQIdnsxCajLnFQ93H2Apy0y9eJHqRMTnWTQngRZGG08TyqzXniVbc5UJE/T
h2nj8Sb3w53JD4RulpVXmtpQQMWz6uunMuJoBibOaZwZrx3jf1mTExfWkifHy9whWSJadYP7pcc7
FZh9AAKt8oBm9O800mm03I2FPLhFoc0d3977WbMngFMrxzN10pXDudMnOojYukG//1Tqyoc3vUhQ
gBYlC7aturvQLrYs6RZW2NX0DwttkQpx0kRGtJzOwK4i8SUa3iozLcCdVjdK0h7l0N7g/J8P+vii
tRyqob8B/l7PWDFQNifWJ3jg4NUJhqaiBIMEa0rr7VdHJdggTV+SVIwrpdRfKt9DPp631CVKkK+d
DXSMKPWOUR05jHEfh5kVZ3w7eg29/SAyclqyq6Q5OFqBwFTZWWq/grOxqu10Z1vu0s4I7+rY2gsy
1h3vaGK3HwpEdMjmYnMJwmNFc2YhbVoZrBooai6tliohZR20UrMK2A0VUN594enDpstPusCpEHp3
QWcs86A9VCA+yCed60qPqJI8LGrD+r0Lui6hgsBpvfENddeP1mJ6ptaZS2klcxt8IbaYpT6Ea4xI
ewJKwjGdmy2GMOVai+6E8WTS1UIyvLabasH7s2VbhPkjwRa7wVdPBX64lPiIBv+j1QXHBrGrn46L
NHB2mYv3kyal2m5NSScnHHaYvfZhK1ZqTBRMzvUtNVfo9pbTMaFKgfxELGwYyDlIoKariE/Ai6uV
6+nlYDcs8ScABK7T3Uj/jjPmuqnwGCgWIcIDBreRrgk5yu2HG+6hNiy86ERy/dIcsPQjcwytbtPo
2XbIMoTUxEybwyzjYma3O/BgjAF1U4bdsoyYQHJvRS7x59FysQwnBaUm/r9V/Jcm60gnXtbVY1uo
ew9boOp5dyr72wRMj5KSiCrcmz6v1l4j1jKccE6HqOhW03ENK+4GWDcdZ0BJy74hP7ECzWJWcwfN
h4r2WPevs97euK29ybOc/R28ykjT9zBxZ3LI3/wME55NaGpoe0c/RQJuOBS4J7vSl7Ffd8K9KiaS
0KDEV170iCBq45flVcGVSGeCxEsyYgtv7jIjfjS67s6I6+fp7zLKHmMxnBTVuHaF8ZBnhM/lVM9K
qBk1FLY+OZl9dIpU71IjaIaRBY6F4GjnkEnBFs6/HYU/rxwUbPlwh4H1mOvGzjFQK+TxqWzVXUKG
qo//vO/bO4ChtxEXUVKxMIHVLH7dJz3gcWNL+Uo/aSMyKDKrKhqxo0fzF+TStrFmZaA9qBqxAP1r
CeMKT+haBtVzPcSvDt2HXsdconnnftXq4SM6izO2JhuTWyPYqav+fDD6i8FrKK3LBjSZV5FytN5o
mS/HpsK/Msw1Td1RPFzkqaTYbLKeOac4qkJ0wk1FDypCD5+rGyhcLOqdg4i7qwFWuQzXetVcWiMo
5hmndEk7wIzXUqoQnYMzzEAoDO1l9Ewuot49glr26SguaBG5mro0o2wP0IMSJ1h8H0083uIxfVef
ZB5dkOce0xyBfDG80Nq5xPi+8vpFifwH3RRPZRXlsy5QT4n66LO3ptlSKMDziprszQUC0JzYc6lc
Ert/GGR4ns4ZQR9CZOY7wEiwNBmdUu1UGP1mLMc9JJzAuKlRe1RQv6Stv8ZF/9H1zcINx0Oej/d2
6bNVj3eJ2TzH9Fp7NE8eBWikGIirQf1axtINKnbmYOwZ3H43rG1KWCUQPLNQFmVbHcNRfSRiL3Be
UA3W45WrTwTmai4cf5bQsUPHQzYwnTDlMpBHXKrjzsR/H3uZx9KmJ3IS5TyEz8ZmWNuBd00Azr0d
RfR22v4jit3nIn6VRrsqtTnw9R6MnzoR983mhgjBs6eOj/nobsEhEio72lvFpufkb8oYAWdpvJq9
t45C/bb2Fb4T55zbQi4TKMIpQ25Gs7kEpMSGBRXK3lOwFpsG/UlWA0YCu5+cjtciv+vicaZl6U4I
cGYJTkCKWBbLDltfBm706PnOxqvyawTSS0ywh8q9mMmLAWOZdk9zp5XBJWgisD9iQ4GJCyRHz3e2
aqXtxwjjjlMeFU0ehzE6dZnYKvUN09iB3sqdX8gpw/phwNFVWTdMgHdxpdxlor0ze06KtObq8kGd
+Qbr+WKIlU3p2wcntO+4gNzEHqttu9+K3JsL3b0JR0kHZnjQZXhq9HhF7MjW1Vmyhcmp77h2wMmN
Bu8Yd6hk0iotIXC8sVlRt5g2XjBkSrhQuZiPeKNmQ7TWqlvdRYNFz91D1o8ufcrEFiP3yTMASjlL
G/uQhNFV1Zy7ZhNl/hd/KFKCh21CZRCjLsII0KPLNFwV1qoGENmH/bCvDXcLLeOq7Mjl4kNadIFd
KkqpZ51Vl0fhyYnnhYsSR+aX3kIU3PvU6zgD+5mvgUJHcMKaG3BtmcIoC9AZ48XYkZy+ChQ06ALT
T+TRMxwK4ud9O5p5VYMcsZTKjMiwWahQnW3jkOZYqVCeLO1VOUDltQA1QXU9pB3AaTfvx4WR06pT
GUplGoFFIffdtQ7Q/NsFXQRzPlrXuVc8NZZ3qZLBmFlh7eInvusHP56xBXVm6MKWtue4c0uFHWV1
d5VIr5KcU6ROkyOdFTwho5Ary6diGkazPCmX1K6GhUqU+WFSMflGcOxHihPSjJOVqZX7VLPTORuv
ZWszIdcKexs/sECxae2LK4pVYLBGp8s5B9COFBn7fu1LzAhEPma6ulTT6q2yrLXRmpMRJj3WESer
39KYHcXk3CrHtcPPHILE2cgMs9yoFi8YPVlWOPFV30iJx4T8cKzoPZM6sD5/o9qEVtitnAe4PebI
9r34VTcCtMWDCqSlyTkZ561e3Ieu8aG1/rvqqqTOk5euS4QzUNPYDln2abQjdZYpY7xSHD0BWexh
hylL1FOSq1SIS4UYnpwSdf0RmPD1SoIWrzs6CzO+ST/rWltb53nvr2zbQ8EjEGvaXbXF/NVvyj6N
ZmxKgk1XJO5K1wZCUnKf6ZbYzXlS4PmENwhun2to2ef6tTnEk3ElWdounWnc9UsxpvnCzIClf/Ls
CkO/jamhzw2+K5kaxVIt2u4Q0GjJi+guq0LWz6JvNxa5ccss1MoV8fLRCq5Ms7CLIATJ1LTEggyo
8cMRKafzSq6COzMM8e5WEJokinIJGIPyFGEyToDPUpiMRSXtxNJiOQBbYPIVecOZXAd34Rk+mkOC
4BZqh0Wpi5BR6e5K7aqOfnSC5y6KD3ngdkuDvB+vcxBcoWWT2lhvo0EWGxSk20InR8bSzk4yIVNk
EC08x2G/pLHRi7y7saWaYLQKTZ/EoD7gsHnU8UbK2uVsVOu1Krx6zo7QOIVIiXxUuxswqBW2+22k
j+yqJu4bSfC9l3DBbbG3ihSwr42HXlbzJgFvV3XpS9NmOxss28xmOuW3j5MFHakr1pUfpERqLv68
VgbtA4b0e5Eb720b+i8mph3pOlvfLft53TewqWArzQqN2d7uM+vQRcFAxl3wzjV1uObXSNn6OKui
2f6eZF5OTtNP78Rkd9hqWsoKUEKAHtV4VU++hAHda910Ohz/zD20+DaIVFaGfTKkaMl8g0HSJ3Nj
qqu4nt/eW2m5cvxcZ5B42sqvovYmjE8ikfqWcTzMYZG9YtyzbsiEssDbFA6540JEb0oms3sPuKyn
l9c+Y3PX9oQreYNqXYKspFaZeOp15AB4hVhczD7jAqhojRs5iFkwGOWh8rOQABT1zRuJDkKuByda
TzZJRoc28UNnP4w+YC3TXI2EG10JLYK1TqzBQCz8VtGLceWkxWPvmMkm9Io7JWjys9Tfga8oZ17a
YPOjl5u6p5UOOyXF4AsLLkovvv/Q6blYx7b/ljqx82RZ2r0BY/O9IA+0asd7YYTbgfasEFjGWwcE
hgUBIy2ijWro+wD+NisBMMZZ9SyYHDKkUFGxxg/17OfJO2udGTTPZ5qD97kZ7Di9V/Rv1pmOQjhy
tHNnmp+Z4bMqvopakjz8MgRGY22QXZDdSxPL3EmUHTOncm6rScqNA2SV2OhnDEsCFO4q+kMZWPOS
F8BQbxGpzY4BHu2QQi1W3lxoQYGglhxW72SzCPwoGe/dILtOgMP3HgVlYBPhDEQ+8BxjBH5fseQE
VJgMB8vhrBm5pMwbXyJtcDbiuegkpNvgQ3GyZ4mRvxqvghEBffsFMd6XMi8fmTiWZmptPdPeFmV8
E/ebdnCfB7cge4likpZQd1AG4lsa3bt1x/5aQbrmj/HBCzGpWll3q1BemPeTN2yKTm01ELJ98oqR
a61b4zLAlMxVZS1Ie7uiGLV0U3enWupDUa1jJfwopXE0ye01OuDKafOlMRGrhunWVjRUK6534Wqy
UcL4GZCLOnMryeCdELul/9ERAjhjUj0HNhI9/h83KBxAD0bb2cyCV2GwfGPdc4VibEoMQWuL4ioA
iSuAn+FaRPc/sCklqIUwuoS9p6VS68xf85xH2Wn5mAQLqZV3+O0PdWMT8ZveOOREdRoCo9q5ktZ1
0nHWOKGFcL30PlzJrjkM37LOXMeC7DhzHCn715zZAaMni5/jrN7oSTXXgIiwwRnqJbl6r/pobQN0
rMC9o2eP0BhwF0daw8GcRIp47rvDErXuFhFGBQ/4Li4o7IypJFacY5ImcY6fsb1VVMTKqk6iO0gQ
H4Ez2fU9cGZjnGA5xdSWs+cuBlgGVnwzNs62VYMbwPJ3Axb8oiQeruTHAIg268L41cDGPH1T20lP
pMDelEn52MXlRvGcL9ognhJ+/HmUKri0THbsFDp1edtPlHwOVVNwdshMrOyM0l7Wvmq+sm8TcxNq
7blNV6POmHP0jSiUpYD2PquS5ECJ4M3J+EpD7r92nYUTbviweUTbcWyQMq6wW24zLfr8t8SUg7to
bl+DdFoVA1AxcVZlwoUHyqBfp/4ssKyNmaTs5OTLQlbd1YgpO8BSRTNyCzb00vnJ0kJxUgk4nI1x
di0BkRWdDEHfaById8ZnjXptm+reMVRssPUROn2D8AqxdJJbg/NZSsjGKBwkHzTF99EavDNB06fa
4lO71Dtmed5ulNi7DS2ulh1GHXAEWQIDN+hzZhN/46f02G3qwU4itlXKSI25ShodlOjooa6TG9eM
KXf312NZPCI/gCCvJDew3s5RZrKYradav3RuGo+DgzeVsHjVvi1DNid9DN/BKcRm0DDipSSp93y+
vBfbSLAHy/Id9PhXO2D9UCsYXHKeA6mEYGbzzcOrnY8cdmjqxUAAPBhzsH0z+rbFvNY4VoKWeIBo
lmG6GfAgzKweYUNePw5V9IEhzVsaRnrfq/E19bQ1Xhap7zot+sBDt+gUCCgceCQaH0YNUtIQUGNc
1H8lHxkA6MEHSl+ogNg1591oAloABSw76b9Wr0mm0tnAVEGB11eCV6+XR3RES7Me7zUcZ1M7vdSf
VIDSGZND7ZD7pjjE76TPgaefIaotPSp1hcU4HUT0CggTR7bfXk3BZ4iPAvRdYTnPNbK/0+kHtYYL
5Qa48DHIMnFs3PSm1E2o/dmN48lt00BllP4iHbmmqdkL+N5ZyZjuR9osoCoeXZSja7WJXj8yWEA1
qHTXVHZDpJ8TBnasKinh7Bx7r9LPkhiXmZZjsxibJ1veFw9a6pD6xJajA6QDC4EI4zoKvsRNv24t
HF4kpcSuty+H/DEcu3uztI99jG7dZZ/eS5QSoZGdDHaSIujubQoKBaLc6WDUFEJ7Jeaz+vQDwjJn
LWcty3q8Gav0xmyMTZARuJVxiqcuHB7lra0ZvQOCdaPo5k3fQtkJrvDYgmFXsPEFwStV3sRgv2Ij
tGv9N9GU0cquuBgbnbhFJbd3tWrbYpmmcObPcK0BETaY1yytPSi3w4ByostuWl+sikpZAq1avyCb
mE/JcwWlCBmN91kWLw1XbKchm+ne6zDiiHOYLnsLi+fQzfPCRgYutoSV3QaluZ6m7wDqkRlY+Or0
M9d41gOSK6ZC/qjT4NnPTlpC4VblpXAXAn411oOsr0QH+dssuc733vDAcphzUiCvbarHvjC+pBhr
SWRh9GIIJGzpAoPo1CpDTHFSxnSFLNLNsajBRewZAWlhbSA5VnNLThdqM4DkTh1xZlLfoZLFBktb
MvSvyYKKFm0LDjMUtyL0uhmQb5vFEyGEFf4Ob4wwe/bElmMYX1tgl05tuwm8KptHed7N8WhMKXgG
yclUdUio15dh3PmLTsejyars/bNt+v+6v/ynreMfGsx/1oX+H9hf1ixNRxzw5x1mvPPvf8s+/nb1
n8fvW8zfnve1yayYvxqqFFJVLXtCUxomwoavYgjukpwqmmObaKRNXZd0k7/JISzzV3rSNKcl1WtH
TpqH3xrN3EVLmhflSaol6F3/K43mSe3wuwTKomMN1NBmmygnIhqv+mOXmVBZhVgLT2EvmNKbfYB0
sPC8bGaRivndsTl9fc3vhRfTsfv5rTTVtCzd4FAI1ZhQeG8vF0iDyDS0/9XoSk3CEG/VKTFUJQ02
ZU2up2OevCFb60GyD7JwXXY1iZXefViYN3ENlIAE2zGG/WoXm84rvziF+h5pAyK04WE0lU1hjFv4
ZXs7D0+5goWqyq6Folz++sMjBvuDT89OVKfFb6mWFBNW7rtPP+ZJ1wexyixXtDVeNBIkegqQ5shC
0nfWzOlsSCFBX+dB+GYWCLQyOY+j4MRa/tJR8c/jBwpEB6Uj4TPyV/IZEbUCOczbGk2ErKRWcDZL
ujuwKlHfzUQ3bGJlZxo5us2wmWOBApivUGejsVtORh+85cNcqMMeEPtzlxYotNXEXNi5v++0YGUP
eBvi8FRQNpSpYOGvs5DxLwPgIK+Vez9i/d9TwLRzMDZawcoqYtrOO8oddVzuBsOJ5zHzR61lmKYc
lgWx8e6nFEIq1SdyULlxSu29MnFnsvLBSwKNo8mu4QtjvM8miAl51aVjv9hsqJgSEVN7ylnEMKJs
yMMI5JGIVrtIVdaQHp4EYBGWwogJBckGkQ2Ixtuy1FuFFWIdr1uqkzBBE/hV/WrXtu65A5ubuibe
+VHbIo4jAzufNbaOzjY8+X5IArWyccA9RLpPOTNeToMjHfKNlkmE1NaAvlMDuhT4a6eM9i1JWMRg
v0RqvqlxRRGTduv2BgGfrr5ka9mqvs0RVN9lRu3RXvg1Oc5xvNamwobXLzuMX4kHUyfRbxJnPIZx
vGgs5RZmy8JN6hPk5SOlScA7EXT3jk9DNNnoLQHgvtBnP+dedqFxCgt5C0h7HepwSyK+Ud159czN
vIvrwLuh+Bz4RBjh99lQzXx2e6QTbEI7E4QzJhk2ovh1unG4KrqnzrCukph4xRRUuRYS5iE8BL8+
gGxA4WyIGrqnrak9DC0pRC15lrRYx1fL9288IS6R2WFySUo2vDjDZ7UM7gjuPLoGHq0kZcByefEA
76PWddR+LfGCznzIvZTzsSyPVb223EZbNUPFQinM3TXogIQKFgiPWM8yilwjE2zEK3Pt3IowW5Uu
rtGxqJ+GynvLrC9eOH6UuUNNuaPQz07LHB+KgfpR7VFUaYvhieimjeaAYwxC/E1B1K+EiJ05rL0l
mT9EKwVoJmhg+yv4idTHeuOgx+lDnVp7oDbPCZ0/AK85XjSd+jH1pgLXD8u5kAHRY1FQa+Ucy+xo
01N3PWc5imwSx/diZumSZCjKww2pnHnnPmY+R0Lt8kdhFhuEubcZv3SdxFegiTyaa5zmqZQ3lfDv
S+I7pU4DcFgrY/VEMhktwOQaJAFVpm6ZgfQcNLwphERZ0SbL2VKp6dyKrJc+j+5L3zlLP7hnS7Bo
G6DI2Fg8WT1OhZ0kY4kE23Oe1e4GRMCZvNiPmM58W4xLiea2yYP7YZQXy45OMBpeqBNKOrEHF2tn
DPQuki81hQd4JvuRTARFD96AsO0qTb6XXbHpc+vFNqlCTIJfHQdEdFLr/MtQUjm29bOblBvNU7dq
ZFOVRNNgxQ9Ffo4nrWgb3Ss0xueyjq5N5RmWF0HT2rYc6rU3mvhJmyt9RMPiatuK829si7m0MUbk
2kScIfm09bZOFcONLpA9VadmuK67OgOey7hTdB/st4c+hGZ9FdyZWLpxQq2BoOydDlpyVz9yYcfT
GS3gBSIXWCh8VknsLpyiUzUOq4LWi1n5FyHKLRHn9F5Y9RZ1dUzgrJFwQN0xZOU5PmN3WA5uCV5C
IWbKu2szbycHb0a8/LbO/bPihA/Va2ygX6K0WM5iVqex1uzsMlp7hoVOE1wtW3dSZ2rWuhE7sIRI
W0esg5Fq9EhYtgzEuWwoiVhBfkRue3RdQeyAt2oE5aw+t18GXT38/5Xef0vyijD8z5d5s/c4GFkz
f1XPfkpkefy35Z20f+XSRsaIgzrV+aoI/La8k86vum6hDFJNnHXS/n11pyEwdHiagz4fmaw6af++
yQg161cpbc10WPzZAGqR7v+mcPy2xvoqUv5jsStv8f2SC7eU40jeRjcQ1qKv/Wl11+iBhwpWrdY1
Du3JkyryZgctc/Xd8fiDpd0kRfxuEfn1bWBKw+lmfSe1ae303dpogKPg6ONQrRtF2TeTLsH0V6mG
z9HemC66G3qBibn96zfV//BdrWlFiZiXw/nTu0Z8NdIURhJCLcqjcQuvrmoenarfWwM1WYf+nmB/
5E1QErnwcmPtSOtI4vCJX0AF1zrg3G7udADjeqK/BExKmhM8N41y7Q7qpc3fNC16YIt1mxlkC7jM
dna1qyvl/q+/yI8uBOvz6DkC/4GwTfHPQk+1kblgmqdmWrKHFGS1+MrTX7+F8UfvIaUpNctgMGj2
dP93v5DWUT/tnb5aAwl9nwo0nyXlmjj02l+3Cd1II45InIQmNiPoEXOccdYiXMYQcA+g8+Z5Va/G
hsRTu7wUw02hm6uc8kto7seMVjn8+pbguZxiZm+d9fAyETI40npZBTg5wkUpCAGPVMRPjrX4L77c
T0vzrwdQQyprqTAg5Sdj+7sv55sWIFpB0VnE9pEi3LVLWGBTrgwR3uaxcZZZ+CVCf23wM2ZxvEzC
7opKxxrQDFhBIrdJ7yxtZxkoOU7jZiUjsWD0HkzmozHPYTTvNCGOrUA3EFvFU9CbYNf6PTG8R2LA
r30nfFK7lE3iPy4yf3BSfZp0fj6rQMlz3nKBsdWfdxyKZRt2bPObsa0H90lznURIGtYCVWWtNUfF
ypfoDyDykkZlx8aVnvwf0s5sOVIl27ZfhBmOgwOvQfRSqG9S+YKllCn6vufrz2Cf+5CKlEl277Uq
q7KqnXtDgOPNWnOOKW9aeYz98ArPC9I4iXJxgL/89Y0tk8bf94UuWugI+DkE4YZDo/xxLOkTxZhE
xs0uyjeZ7lywu9sb5UNTcd5Jp22ii2+g3fJ8GvvvihJ2PeuzdDAVfLyiakU2xXnY7Ai73mQQhWb9
xbYSytZLmXfeikl/CcRtRzE+VLUHZkUCvZMEPGpF+qii6J7eyn7plgOmunP64rpFnGSlAsdJRqZF
fOdSsXWLy2QydxYUuMEJti7WcKFNT6ThxivTYqNldT/8qHr7+mnKj34EHiOPc2GSy8Wpxcn+7Fg8
CMetkTXWu85pH2okgkWN7Y4SNgUee1FYmg0mK15kr1NymoUBHOIQ1RCqqzxYZ8R7eZK8IZjgpxEh
SC8JbknUD1+Sv56DnBJYibw5SDVP7390CF83KC7VSneSox5DwE0bEX7zwsRnL0wZkhKG7kgsG8tv
/uuL1CECiLIt650xUxcPEVgVMaDzbkhqjpYpW95piwpy7TPCaSEVuYfw+qfm/qh8nwQ6yqpT2F9/
/aCFc1aA+O9JC6Z21l5dmfzr411ZGZXsNNHqXe9oqKEypwRAMv+cpPmci8k+DJ0PqaPmoTptuhlM
95A6dNkIzNDWLQieIbvXxgt84BLGEwJuQZyf4S+d67k6EEtNXyYxf2IjRUiexohV4zpdT1MQ73PA
tyGuRhxdHefbuiRURNS/24DkB6zMh9wJ4pXKuztndF5UTwcwr31nU9co7W1xGXIaj333gaidYS1o
HSDUCK5GKEhAadNVTJDFLJyfJOz9ITlxjzQGt7NVbUPpPKL899w+uiPa0yYQukRi3/yKZ2lt8MaQ
lxaD38bzyHhQT1ZYrUuOFKbKYEdQ24zeuxrpBH2qzo9jr8/Uz0QjNbjPGw0c4wjDvP+VIJGi6n03
2BlxxDZEx0o6dJ5HjfJonf3keJ9kyQmYHT1F0LlaB9hpaFAXRvab1Tv0BWZU7YU/oJA1QbJh+ie5
RATjukLIsQob9HuOHf2OO3wE0aXeD90Kti4ibuoSlXgaY+1nEbvwnwoSWkxzVS8zezqi2EIQq4bf
I8mgpX+vCEJuOBpWMn3sAGeRQ5Jd40YIixLNA1eK7ZqmbFnqtIstjA5eQ+0bV+u9WakZnsDIYEjo
8YwID4hGQNMQdcC3W2tlYnvEI0vXuAlv/TR/UpqDgzhzPDUuCZnXxpCRFUb7HwNCtShlyGyKCRPz
XcjsdnEYy6ryEsp02758zLVnN64BnzLAVN3BUslzL0aLOcGLXWVgpoJgRFPsaww0Sv3WfpqwCBfF
r7F335LMPRV6e3B98AlGsh0NcR0qiMeOvZHRs1TjHU4LOrARNZpleE01Ho7BqO7gpZ++/uiWyets
rTANXZcYHVkq/pkI/LmxWopmAMxz+8ZajIFlat4H7EjN2byJ/PL319dzP6Y7/J/Z1GQnatpCKLYG
H7/xIuuctM+amtkR50Qx5H+SAZZwZFHFSfkkU6qN5V05ckCtLJyoU3RHHAohMH6Myt8uNxD89kVu
NBTYYXRPxQ9hawi4wjnH8bXKY1RZCzATVrek/r/uHP1+HrsbH6gRrULnpWlAGEBFIz5IolDiaK0k
lIy4o9gRkHYFI2YdUMjy9Mgn9cR4HDoJ29sMfxkhakR87qRy9FR9oMqvwB3u7Sh+IQthq7TqzdAE
4CSKbQQl/eli+lAdtppWM17qgXc4YQYQqNyiZKGcWdfTMO4Rk9Ymglm1J3s3SvxrSDzc615zcTSo
HnGd/2JlqDSncKs6O/DGGj9IWQf0vtP0bY7iuyTiQ4+CO0IgkOSX3WO8ooWPSj01dgObo5moJ6/E
xUSjvHv8+oWKT0aQoF4shUndlZPS2VJCwBmklSatd5VZPmfDdJeAZK6cC9HAWIsTDbnngIqgc44N
z9ogxwCtU+ZEKRFS1hGtcbMiwWxfdemfb+7sk4Ub6xTFbGEAJ8TS+HGogfDTMphV9S7Qi7fCpE7Y
SBubrHbbGeqYyuTRL8XJTDAXyHz39cU/eSpcm+oaXEtj2Th8vDZNpjiFeMOmQZv2rUJlzRrrKkgS
AB9XhomZ5esLfrakK8NgRbchERls+z5e0Ro0h8zAiiXdLv80IfjoJrxZNPbJvPTL0cPFo33FOrZI
/uerOd01cl6zzvxpBX9Dlnyzb/r0CUhzOUfb4CTOt02K+Ei7dtli9M1Rz680pACs757ZuFdxOH1z
wBUGv+5sHlMQpBydQ77Jxubs17tAG1okS/WutPSXhPzQeCig6jqr2UGob2V3tkifhyF7xvL/2o7R
vgx8x/v6Fcjlpf5zE7a1GGot3LDW+YATVT0jwqh2ST3QdByxJ/Vd/zsJ9+TFkv6h2iX62ThUyryP
adp3TfxkExifa31CsbGyofnFFDQxcNuTfigFSS5VL+4TJ302RYOY2cVI1A8eDSDiCqaTmpEuzGlL
WuZk75BqbtsIXU6VUhaTGrOPw2v/+kd+Ps5czIIKUtC/p3rVaaWTByFfVWneg+WEHZ6L+0qqddNf
Dl2SErkVTSuzDN8A/NywZD2oiSHvY+MI56tCVPk3t3ReZ2DaURRwJF06XdiOWsbGX5tZCMKxVQ8u
dskhvmvdYUecIZRA4xAnxcvQ0kNZAOcqar+57jKmzl+3tLEU8LKXAtMyHP667qToEwvLqnbp7B6N
qniu4v6bS3xylEMpZbBMUqYiFexstSSjrUv9eah2OsYJpxAk7LaQTatwsUKr/NBFfM5pJg9fv+Qz
D/Z/q/Tf1108uX//tMANyVkBuk9YRPIrMGFMBU7x7PSIMKwZNfOUrMEdIvJR4jqKu7daWVdNBFjM
tvAzIaLdKkKPaLhEhPg0rleYhJUXVVpvLCfBsy1bTAfabU1NahX71RrlH1J2Mz1oWfCzseO3KFgC
Mk3IAsqHfJI9GQTQr0qylKbbRDjgt8fmVGWcW3y6VGaYvnz9BJZP9fzdAilih6KIvMWG/PEBTI3I
sfJ2fMoa32g6ngZZXVlxePv1ZT4bun9f5mzoJl0XKtX11Y66yV2Wx9WqiO7H+amD3A2NY6Mmmn5D
h1fj6+t+Nq7+vu7Z0C3SGrH9yM+z+v4mpyo0EsU0LUCQ+ODn4zZ06m8e6Kfzxn9bTduidoWt5+MT
HWzdILCyIWIKmbthEVnchg/DxMGLlMeLPOg4hOXXTd2fAlX8GAe5A/G57x2aTzay/K9/v/HJNlQp
9ry6bYHT4d9ndzOC58A4Ve0QiWJ7DlrOgWya6JJShFt1zrTrMv8CQqdH8DEamdqeG45gbLqwNGFP
ZWZrE05lLa6hMq63iZFdLJ9/2TSPX9/qZ7PM33d6trIVbTQaYaBX6GF6j3IxnqX0f9sK6Do+r0L/
U6ldZlB4EDwIlk8LVcPHp5GrDlxHaZc7Qjz2OarZptU5yCbVVdrmt0pTd23t7+2YBPqBDrPF7nca
atxcbESdU0VOfVlhLCMUceUTgeSO5lqa1b1Vz/e0CXEvh+bVXJnPGRGirFRvy4dU6fFFbd58/bD+
qcn990ugArASSEAZ//31v+ZkXCkcrseM91qKn0w4z5ZWbksj34aBuMxmZPEaGubG31hkaCfW9HNy
ERcFknpDZeuXUtUcZ41vnu//lm/PphMKhK4pYWdQBFVng7+IGIpJmZc7s+RhDZm6Dsnq46jZ2MBj
bcgx5P/a5L8G7nyjyZI5AKW4IzizOM7wHteRvqlnd2v10KfMuvTyqu/XYShn7A7bpNc5KfWNvwoR
NniioIw72iVqc4VkAcw9cjwQgn7xU+uae8BDxF3U/L+BiWWI3Di95zg/tog/8Q/iDjd/2WX0yxFw
l418Iw1/j/wbUNSxqsVPyyIHEf+xvirtrIcSG2EOJbwuoHvfkRucZKivNKSVk7YtakUfWycbNaB7
3M/UNuLySsVUYpJ6m6XzKQ0mY5tpzkXc6huQAwRcY4PZEl+xtkV+kUeZsR4IXNq5bQ+RN3vxCVMu
u/whjNEOgxIFRq14khWQ2H1W6TfzWJ50RdGIrPCxH/ZGX92XJrjoqWZztJgKcCVzyF0yPIAhG5dS
cxDn8kiLKuMIKQ0vLZv3wLI2VlGswrr63SSrJI9h4CYExKhXuGVbPex5Vx36j/AuH7AyuUzSq6j7
AV+8X4mQHxgp/nHdRGLR3KcDD6s7MA8RqsYPTmMqEf3gIHsfwAoAV1vV1aIP5K9JgE7r/G5Ii3d/
ltcsCsiDjVeb4MM1IK+tn5bWI5kUOM2exOwaK1TiL0FEbEOgsqfeT64A+l0Q8FR6Nva1zYAPC8vL
hWzQ1GLpu8oo/Te+9hr06nUcUoTdCDQmMB0on7uXhB+f1Pk7NvcrI7OgMCdXsk84sbVebPxIK7vg
wGzqmyzpXyqrdz1oEOvGBrAX/hZmTEc4jK+Ehtjjm0/7k4nQ0SF5Ll05RFf62Vo5un7lN5Usd5FJ
4lVhbKZYY7uHF3Kc78hpuNGz/iQ7vJ7uvWPFN7/aJKONwif0zY0sFzr7mB19UX/BANHZ/p3NyPiT
pJvpMNcLEcF9hx/KMfCiqG+xGBGpFh5F/1KgMpy64lgiMoZu/s0dLNPF+R1w3nZcxZ53Kd18nK9t
RKVaHFblzhis29CJfxZOcFWSOi36ahPm/jaJHHy35e+hzb85aZmfnOtQuxkSUynbf/RtH69t1iHU
aCp54JIrYz0mHJ+pRSwcMv1G78aXQJbvBfLK2mhIbjY8UblkhVMraX4R2YHfr/LMF6Npk53qE3eT
EuhAk2cA/WkGd1Ov3mOwmGvMgneFlRE8KYut34jH1KguxWS4YKW7d0cr74n6khdYp+98va+PZqNq
eHgKF3lwWVdU/IRmHRhIuwhJmG/4m7Yvp10VmyepTdkWutvKWYp137yZz56ONFh8WETpOf13Tv1r
/ZmcLMG9GJS7pswupzL+XZMBQYwQtcum+KkqfA1WdY8O8SGY5h9zADIyWOKvs41LEh1aJi9Kw9eU
h/bNSeKzG7N0trI29QFd/FfG+evGzKGSNj4KourJpAbNjcGou4qHEGrx9RDI6ZsH8cn+GbTdsgC7
PA1azx9HiWzKshuKsdhp6LNnkW7qCj+CK7/rwS37tPMvgSWVs79jCmWcn/3a0IUmWvfFTpeZF3TR
BQ6FxySO75NEO2YNHre5P3USDX0ym6esPti1cWEm367wn32Ratk/6ZYlF9Xox9+bJ3HqylEvAPoh
D/cjCLpjfROZR2tJI8OFPxXTpq9x8uVx/00N97+t8z8PwaKxuhzJYSwu7/6vd5s4tUO9WhS7uMEJ
BMrxwlAAD/E79kJcFzjcUAq+L64F0x++ufgnJxgH7YKkNY7C4p/uWDfR0BgdtySPVd1ocZfAwMyW
QvlFaRcXgIbvZaXu41D/+c2X9tkTRzGhHEMJm1382QizBtoCmilAzC6J3ab+FOGZibtwhZt+Zxao
+ctKbAiEQl+fJM9fX/2/fvzZI6dJZTmL9Jdqtn5W6knYqjRWDuDWHawnimA49Mrpmkr7TV9TVjYb
6xVZx6NqMCj8CIxu35T91prlarJoMI1aH9FmuZ3K0fZa+61ReuJVaWOse5k+DX5FLFY13+B6BcO7
L8HxbhsJoCQW1qEqDQPgSfNim2zIwE5jyLFfQwqzeDjY2ljxEsdCRm8pnrMxZ2fyu6znp9F392Ub
bGXS/xJNfU8Y0KubtC+lbsVe60zv94atMTldywTuQzQ0FhZmctFggbKTKCYmcDJVSk9LoEl3j4Ft
HghyKEdYAoRAV31RenSHLZpO3FA+umvZdc996/9G1LyJJjWu+6i6//otyE8G31LtQzdD9cVApv1x
4FtkFpZQfpjUbIIDk7R9Ajel4cpEzto7AUWotMQniS0p8XfFUBtIO3H+lFnvCQ1cIgW7FZqZC71s
a4KhtAO+eRp+ZCrVMymVWlucDBqMQct6onfoxMLBvY6seq/s5JrzElq/ZStbGu3WoRMQma8opZEw
4oTNMqBIkwM3kSEhyPPo7Nr+Zk7/7LTjUu9yMPebpkTb8/H3t4EVhUldFjuyol+7yICoTipbVT/S
oEjWiGuuxiq60s3pZ+lgxx6VuiuBN4boRZmKjZpYIbxf2je39UnHXCD0QM1CzgVBzvpZ8SRNES0T
Psh8lNnseBt51Y0MdJ/t+dRQCA2E+VoNQe4JC3uHwWjMhwLrCH2EDYCrd2gLJysrnvqBRuv0EPLH
57G5B869Vdg810XHo9QTBwTI8DJjqDv2ffuC8Bg4xFM1oYw3CTdafz3YPilgLLs9lPhUeCX8+7MJ
B4FNQMyZmVPdJUfI6rQlMbv2spkAlTqKt8kQP6sUE0vPMxcpp+iwZzShBHlGl/0UmWhpKSp887A/
mfyFMNmF4kRQeBXOV56iU1XrOkO+66izpQZ5bREbClo2XhsKBr9+AHieoz9ms/5dGenfsjtcVgcs
JA1E02X1XepMf608aLlCyyJ6c+ccU2Srq2aaNgBdhiU5LeTc0eKoq6zLzJKP7VIYcIZvRAP/FLLO
buBs3a0oOoaZnhY7SFrHSIB8DyFWjUz+6NRVaB0S0/+/3dp8vOR5w8vpjTS0YaXsCrc/xUiNkpwF
t2i+2WiLfya35TrCNEBh8malOjtmBDqRdjLm2QJ9PjgmU9YY81j17giPZZOZau3447MzWA9xOz2R
3Pyr7clCcOx1XO1cjXyLtHi0CP7ItbvezF6++Rw+ffKGA4DRRr/IKvzx1Ruz0+FZidl5YYJwNHXZ
1DAsiARvwgzev7bRI8yjrnszA4YV8Z6pYF3j7ptSAlKTYms2l1nebN3m9Zsb+2fruTw39mCGDemR
LeXZpFgS/YwIICh2VakdF2NpSXL2HKl1SAgQbg16p0dCTDzRRA9VWyFYjl+K5nZUyWNNRfSbu/nn
1Hp2N2ePKdY0/MD0a3ZBRIfZZSOsxhMF9A3h3sWk1lLJRyoFN8gWj1Bwt2FU7Kuo3FXfIKc/HU2m
sJGE0ZpCy/TxdQVA5+YhcXO0Na/hhFe7gTlHXhEYGVHiA0S1RF/86x+//LYPm6Tlt/91Tfnxmq3I
MxuQR74Drub1jrFSPc5TCyiE1v1/XursY/F1H2hC4OS7BoJIQXATiG0kIHfGtw2wM+4nvZH/fpUl
oDUrYVJF/virJIz3SqHN2M0jq9fotOu4Ho+wATZh9QvY1bVZgFdiDcrApoWX+BPfomoiJjVcdb6i
6pW96H3we7StrZxf2Fx7dhzg5J/gMVbfHUiNf859y90uDR2mEcO1nbO1OKvZ6KFgzXfoDfajUe7G
Bb6UNNuy0S+WSWQgNLFXJLhqO7u3yWDzN1PK8TkzvLLN//ts0xDzQ94/BzBV+KYmC4HTzFePpxHj
qBZvNULcZEehreu+WXU/nWX+uv2zYWsPSd8ZGUNIWfQOKTdDrErERd/n+1xPNgSM/L98J8y4poSA
jFL6bCAR7GiINPZz8qK046JHLh3zqvabYynlJfLddUZ/oCBw8+tPRfzTkFjeE21jGoY6lZ3zUdUg
IUJqxA+FpL0AQ7JNOK8FkeCkRXmFLIgeY7tt/aDADZonPHx9+U++1GWIEMkjMC3+Y/0DVpiMZc4s
peXTJm0hRfBGgzr3KAl+s2J/eimBmRGNAlTf85NTYBRCzXHI9NwolGUW50W5h6OySTT7u7r7J0sB
8m1aeIsqwgDK+vFTNSm+6IRh5Lupi7yQnCO2bimMH2uN5vIgK9bWihhseGJ5Th6bmV1WYRWtgnTa
5K19n/b1N/WK727obHSRimBCN2UWriJFpUexXDdbRIx3X7/Oz/ZlfDQURehc0qE2zvaqKXI4FY2M
pj4BqOpG5HgUVryO9OQqsuFdLA5Sh2q6YxQ/5uzKAPbV0BT55i4+GdOL70LicbCZgzDCftgdIsxS
mT9xPAl6/7Im3SZ1oEA6LzgRibFujwmS8AmRdGAO+9yNv7s8VSAucLYA0dVyOIxwPhKUiT7eQM/x
GhMc50O82vxgAy1mXlyPGt2e1urYriKlQWcqdjKDlyX4j9429g3LcolVPDCrB03e+30dbYepfxal
BZmioeFRCnmBscFcTAvzWhMKSFh1GJRx3VbOtUEAtJ4QbccfgXmc0uLMJjr3nVxYoY/AKNbwoU+m
WxX7RLe2hQvZcVFQtdN9TviWLtN8W0jjKKz6Gv3SYxiO7LKcdSpxN3XGzm7NC9hg5M8/UHFlCi7F
sSHkB2ZnenL8BKBbYh4pRNG4qFlx6ujBzBBNhmV4lZn6r8wwnsawCHeGMKlDBPKgRv2VaIyR3sZu
gi/ayM456GVzVXSgTSeE2t3kLOE3BMTo5NYNsF8HXMu7YDylcT4Rmxye5qElGytIV7i9wiNP/Hc9
xMi0w/tMFjMkG5Lo007pp3Qe/6idMOKfUiNQs69wnwEBnqo/tmpBv3UhmSVRvQu19M2xoICQ4L6I
Adg85UODKBnXSG9ucj/7ZSfDpiUfZAUSKiZgVt6UoemsZVq/VqMw1lUIw6iriEqt24PVCO0604rn
yB/55A1KwA2SCgVbhk3heix8azslz9VgvuIHuZciSLEvxy8jmSdIdKDfcc5auVPzDkGibXJPE+tY
uBNIYnP0fP6ih/rWXbH5bWOzAjjq/mk7673q7mzN2XTJUqwZWwI4urFYz6O56QtgE1URwSbxx303
QwAy1WsrnvyK+26TdOePnNo6x70i75ekixk2cTlUYAiQszEGXvMBeLLx7mvjeGqk/grE5DFmJ55P
5rHTij8YVK/aPv6V+tWrthdTf1PjbYsK9RPsCNGbDyGNIegXXC6IXNqIhCRPiX1cPH6dnTBWuKzZ
8B/x2DzEynrABF6hvw1XWt7eR5p/ZUWYmsGsvIiSzkwX1ROQKiSYU2IdmYDRvdIYlyWNkJJ35PoI
4KSsmWHNhC47rrwpoduczT6NQ5Pd4TzQiwpMjNBYzBP/slVgHpxADOsWMyJ5QgB/itY86tRjkOKv
rKK9SerkjbNSvM0E46XKEAHpQIWjNHrxLXGpg4JNqxqCT5Ii1gR+bEP/6UJ4kSEyRd0J38pF5Nwv
fPbKvFYZaoTAi/KhXvO/AQLSf1xRYLjv/BCAYL2RLqIiZBQoUbT8WWlxvSqT4anNu5tJTBt9Sh7y
SFcbe4HPjgz/wW3alZWlw6GK/Muide4H4Ki5FCDI1It71fUj1BIGlEUwV7wgvQbbuiab9C23qSVo
tg89mTRXJ3kjWfuoKmzeEwft9Zw3kCblrrXeujTbSPodosroAHfD6T8NmvRpxxIXRkBWs0jMk7ew
zjvqAWj7RTv8QOiP9L+C1azq2z74UaLKXQXVuLcC50gF9jFq7sw2QeVuO16YT0jHU4bAmCX3mtvv
FOnHnPA0sCyKDnKadl6dgNUVztG2wer2eg7qLb8Q7CfWxgTcO/e7m66+qiF2efTm8efaBLTrKGCz
iWGJuMgBkrfFgs2jjh2A4GTNVhrlHbLqqWwiPdAde9vg8lwN9Y1BbKfXP8i96irpZV1zgdV2YyeX
XQa4ZxyC9ehkFQ2A3VwHOiLyTJBenN0G1mrE3bGmvCIAmRxCh9jqgY9YuP2NHhugmArtarAYQtWf
sRfwu9DwjosPH0cd6SfL5GEEya+CCXQJdNPn8pn/ftaYPrG71gBlRvlKs4iQJ+ZiWb/0sLXFK13Y
azUBXzJL92D4YmGpJafB3diV/lA4TbotOaqSDPNWu85dRomDfa9khpl4MTh4bFJZ1olyOciZGxv9
0NponGxdIg1cNU1/U0aNuyUIGCuwMW9a21iVUbvMVu6KrPUX0reoj1h1v+2beV12ii294172SUQL
e5llxtGsVqoAw8hYRCpBuzWMdq3tPDbVROaYMFjbetKOWwvaW7DSKsiFQcGfq8riYra7aV8O41Uk
Ms+Q08DXnrwFAXDcuKk3iBqG3ZBh6yfyAOxVR3zVIKFlGgXcs67h5FS0QnA8d/UjhnKIRy7SL1Zo
QFVTm4D/JTs6Se2FbRo411D4ffLJ+MB9+uUrPwmNxaRXbRWlfy8F87SpJFb01o5PglXl6PgSkOz0
Pot62DUZCoJssqDsGXTwW2n/rrWU5cfmy6LqSim/B3Vp/iy09LlIkO1Ka8oBJtJoNJpNy/ALeH74
yt/IWn8sFX8iZS4yMj4+Wf6xyYnHYEwE6HhdDNBU3fFEKqFaNUH9WILOhHVGtrczQS5szOVzW+Nc
PyVxc9NAcwNWf7kwHHWR37oW0cW+y3RVGzb7uelkC+VsiILbODgAV4aygTGTzM6IRV3X4AlpfhWu
GW5y2jA0Qe60xHwqKRHvYxlukr78o7usSL1gQhYYwUUHAMIwDimLU+8btwsBdBWwVrJ1jt5tDcFF
KEtmmMJnoYPNX7TJL9T8wP5mKbZCxicFqmDlOkm6xwC1GuB9ECwpfo5ydC5gxzOm39Brh9ghXI0d
J9FzndtMO9QUr70NzgjGGfkZsy8PQ0SsNTG/l2pyWBx16ryOvqW/iaa2rm/jsN3KGOtqmnEzTmJf
DvxNiZ08TlNLbad2/oRZdIDgyLZnWGFOXFbYTaBN69x6AuZ0o2Cekzk8rdqJCycGAZSK4nkt9Zcs
92fE8xpOd5VcK8J0V1jhb3VoP+tJ6rM3D81z3dZPLSRFcEWXvZ89aRGzSFNkF2JoHoKGzRV5BJtp
8tfpYO0zMME8pj4CoKBFnmvHD3ZXvA98LJ5uTfVCnux2mV4SBzBHm3xmYkXSculr6aVtZfpx7i5E
Hk7H2jEPOZ0vz8rdPyoNPYcXgfuhWPstEo166h/CIHMR9u2wG7JQm9nCgAdpxVZ4kU/C1M6JeZUS
qLMdFu9kRtyns9/xFWSRN7Kem2W2XzKKvZCjGgxEQh/mUhBQlySb2i4viX5lGSHuc+PP9Z+Ms6o3
yNZZj+922bZXuIwQIvlJsgeUQFmpSo8YPAi5YF8YHTRyzVe2AE6gkRio5vSlLt9SuOCeHxVEmRrj
hSB2d7WU1Ys+vTEdvMHMuT+MIW3ZZSSUHoLmwiIteuOGbK1Do2eXoW6JuZDrZE4B0PRARvzw3bLy
ftvpFy1r27oMphsrBnNBgrOxTvBB04SPPBOz/tG34ncipQcAfe9WqUCR5BDYddvLkC/puFEPZJnT
5KJpHsM6WA2t6tBlueueACH6X+aabj8G3R4W29Rd0WbqVErWMqJBUIGpWI/uo803h4imPxbxWF5F
Gdqfuam5ZFredIXf7h02vORxuExe+UWEEmrlJvlJhXCIG/tduv49ec4oQuPfMGCJxwsoswZLfHmu
jsBRjkPWHw1rcFdBoD0ic4jxqSDsQ4FOwtQNMV/mTdm/a/YtwH5ybuHvQhpGLG4AKyhuqvIh958n
5lT5W/JZ+m67ksXT5EJZhDTySu73yiazPC7fjLFe2eSDdrSYyjEAiDaQUUP3cfjpRwR+AwMdF3gC
1S17I4Ls5HQ58artIbLDQ6DsXaofIL6fcK+tJY26vHEuWOWvxgELECeZAq5FY8CIGfPr0XhM5vI6
Ndqj8rUDMS6wHbsDHubrAFym3aKbQM8w3o4JyRwtKBozpjxunIQMTyIVALqKS01oO8lgQxZA18g4
CO2m60NIX9HO5tRFjYmDsX0EeHjIxYoA52Mp3IummI6FqWEZfGc55diqbSG7rTVWVBIU2RXCvI6S
bUlcvAZrsy4woEGBy2S8Z0OHmkXdRz2e8bxdZ+xz8qjdk2rA4cXcdv0y7cEttvbJFF76QfPQuvd2
V73DyccCKq8DK7hv+/kkCpeTH2nRdn/hzClI9pDM6/jK1rPl2APjYvAmWo1JZp3cabqjLH7ZGsxe
RNR5s2Y8StlfdLXx223bl9zt79naAFu8K/vmJEP/kJEBQggsPOLuzoTqQ0d7S57kVWQVXgkqg4/M
SoLb3mr2juRErJy7RFan2LB+kPJ2sJ2S/Bf/Za6zHykfq8iCR3BVzzqeTOMxa06JpPiPB6WYxqMf
avuUNdM39CfcOEddHx4QpNhMPObGjQ/pbL+7vn6oLbmrkvnWL7R92xCsw7qjpoLZyPES8NeSCrkf
GW+l7qzLWG46Aya7O6+nKDhNXXgxR+EtFUyWMlj79vVYcNwedA/m1FZmwPhmZ5eE0vNNuNsZhpGF
PsNcOCrktal9UWW0LVrSH2wbUUnu1XiqDGgvOrCl2mLOBFatm38s41hYFbkz6kBjmy5gvE9nbSdq
/hS7T7M1t66pPeqdZzrlBocAQqTFOctkDX5+EAaipOoiKVl7iUW+Dx3zpi/tqznbkNp06kLtMAwl
Ejf4f+l8BGGxHqfpgbTmKR93vlsCP9JXho3uCneaD47KUa9Ble/0cTxW3HrWGZtGS8And5sWHRWs
SmQpWJFtyCYUhmhyri2NmxwCQkgU02jn5SwaKaSU2ra3BDYTdB95NSVpMyQWKVy7Ub4VwA2FiI8K
5IAh80NcGBd1csAefXRDsW20ek/vZ0ek7Z2U9sPMybq23MPQaGCMuSK7sTYIWO1QXZvxZsDPKfN0
n0fTtQKesmKxRXFgrVJCGhoD2wGzmM8aWcGzJ6fyoJJur+ARliLfW43cTvg+y4nKhyAesT927r7r
Ws/B+OPTCHS0X/r8p8soAXCoQODu1QM55127iReOLagjdzTWqArXAyUpp4aJGldbPYk3+qUTLsdY
bS0HYlaSYZehcfGscD7WNQcbszzSHsCZqa2x2q36/i1kc5BwXR40aB6EEAgRWo1zbfnSwBJFjrCZ
22BjRfOGFs0N/5StIbvd6BtrFcdrbcguY/Ol4WP3eemRbrDFJhbUlp5DoSLx503BHQEz00JyxgeP
E/vKCF4mR6wze283aleXw7Zk++xLIGhQmrL/Ye5MmttG2i39X3qPCiAxR3T3giQ4iZKs0ZY3CNuy
Mc9AAshf3w9Udcs2rWt9VXfTi1KUJEsQwUTmm2+e8xxAopW4zQfS1IdOO3iJG8yieAxluBtCIKM9
5+pyPhb5jLqh5w1h3ohBRWX2WpA1BZt0lacYLSlQVWNus4ZYYTipHdNZlIDnrVdxem9XxLeszVQd
Je5RzdGDZghCXCN9uUtJsTEUdx7yeFkLNrHwUgsRaCGdo1l8wn0RlDCI2qJZcEY7hFxPRdG+07cp
7NxIv2KioefTb9oChD+G4KEUB34x9Ihsg72PcgcwRgUQkmP3IUYHFBU7LAxmwl8C2LEM0RPrxgYv
2mbwywvoSpBjm6Bm0VsC0si6X7cVKephx5bb2Cd1tfW0fDswKFSzwdOzapVYk+ZkFpsh/DKb/TIe
WO7o62FKDedbowQNZgAx2cgIFECo4Tq/kKbPnwpQ9QWJcIsFNWerKsdkkz0DLdsms71vSwqiiq6L
SZJXUmzjqd5khbnWyQQweGmoLFdlPCJ8tjYNruw8q8khVTu9Jgs27wMXcbNa0qbMZCtAZHmTdaxB
dlb6sAqn9jbvSkplsg26TCdGCV8zQsysSU5ZpG4IitgJeCqDJXd2ltwbhdqbwjj05DUM9fSkPOd6
RECZAG+qR0D0abfVkG93FqVtgupT34F03up6zZkmiAJQ2hUHYGGf7FrDXY2zx+k4rPWZGonX51SK
2KB875jGqsFJ7zbBoAoA12DGYKA3XMUgWmGZQKkyT4bU1hZArsEHak/mHL0gWPCSvd1JNVFQzjMR
BSZklK2cx6Mefp284ZbRSWXhbefQ2FhTHVAqbgoghpLACOnaQcS8HgCXDjTp3NjaE7ako1Gk+1q4
h65VRM0nF0u4XTQw31uLgZ1kEijcpZZsyi356vtaNVsRN8igs6Nsqzuw5cgKMx3zQ75Ws/ctd2kY
p9MVTeSLptKh1bBT1Ka9aSVItz/WsXeVDeMmptMeheEh1ct9XnrbMEGpSkxULm5ihQlc7OGlBOQ0
XDZg/GpSptnjvAOyd/C8Yi/7bwUilFoW11pm31DoHhLa0VImQZ3xVAzlPuw2fV5vQ2oMEIIXORk6
dapfOV/SZrzSuW0Ra+FYoxCY2m3oxtdssnV/oliatzH5ZywooAyjS3r7n7tmvFc9BH7sXGU37gYL
+GvXBJandm1uoaiV65CVykgjNFC32jysRnb0A/E+hPMEoq+2fV9vUwyDJmFO6cy+PR2H266t2203
tvXx+4cWsN/R07M7aVTNFvtZd0x8UIL4dGCA/f1pTN4ejfy/Pz/79ss3zr728mvmUv31C2ehjyiL
/v785dvff+6Nb7/8Q2IpcLXNzoEGmbzwo2wkT53/+/7h7Gs1JEm2Y8u/aXuaDkbaqs33f2OpkS7d
98//299z9k8soQ6QSLv92dd/uNzZr/rzSi9ffPmZJG/0w4xU7fuXXv7vz39HH7yvoh4xRc5q58QE
q9iPxmgPOzvX+pMY2pvOxHXc1Nm0qsP+66zJezHSof/9YdJrJ2cLF4RIaGS+KF1/Psqx9LgBM4Pc
ZLSdg2fIdZQB/9Hsf37ezEGoDoQCbT8Q17MjqzhNSFWpmAZkNxyBTFCE8Axlq4S93zx1W9t4C57z
q65s0UXClUFKs2iY3UW58YOGyqqcMe1dLjlGw9aHLBeGHrMW1DyCr+POWS8UcCmKdx5r8yhH0iK8
k5tNQSs/K3N+69TslTOzH/+cczQMMMmQvQo3GvniRd0gP22wI2Wky4T1YRAu/Z1Fbk2jSnJc4KGA
rbv979/rVw79f/oTzt6ETpu0thg5Ih7H5toMr+P0yVMs7sxWjcCIM/VvBI2/dl7qwaVaAHFo6Tg1
/fk90AEriDrvq13YFgEK/JWjS5hS+Xty7LZuqR6TgZNq1aLni13MDZ3H1O64b5n4XxHpcHWMFZ5l
+vw5y3vzw1AoqX7LEkzIThcgwseefX7T+J/0Nj+lQ3k32CRPeOpDTp79G4/Xr4ZI0MI4FhAGCbwt
un82Cue6k8nUciKeT3kw2P1OaP7CZjOyNQzWiGUCZCw2MzO39122KLxHfWVkHidnS19EzvWdUj21
NE2cwiK4CrRiTdTjThVZCiQ/fkOnsZyUnx3t/vD3GvrZCXetlTzALrfK7bzDIjkPPesN7dYrSoVF
B8KoIOcW69HZoIiU0+TgNaqdPfcXpcMO+MrUrA0M6Tcu9IpGB9sltkADNbPlvojNf3jbC8dv43Bk
BvCyltMX0EaZdVNxYth00QWV/Rtij1cvBwzQQTsM+OVcEqSo68ldRDMJXGs95ZdzVW78+YG9U4Sa
8feP8iv30Bc42KFMWRZi/bNpu01IixQxj3KlKNhUyM4+X9nEqNvWze+v9MqA8AVqSfSIkKWYUn9+
dqa8VHrNg7GbEsAIBQc+ovfu/2fXONMTRGICFOUjk0lxxuWcA2Axe2P+Xf7Ms3HNy0CGY+OcYRU6
mwIwfFGYSa3c9b7+6FXJs6ytfazP+hsP/KtvDOKIxaXkAHI4u12SI7FJd7hO6apHWaSfWVWuFvge
IJF/9ZK+X+rsrrlWJBu7RvRS54QoqExuRs+7J6Hnn08J3LLv11nG/Q+PkTbO5kRiCT0Qi/w517zR
ivgtSeOro8wGTWaCS/JtcXbbhtlpHT9chFJuGAyh2OPN/DfvDK4+H+WKy+RzJlqqvRnWdMXLaEay
Q615ExJjYMxf2Mu9sc6+stwg2sYvBHXS5iWdzaG69MucCQKtm8q/xbPcKAzcVnwBpbNwnbumK07K
f8u08erAc5Ezm6iTjF9kzUYb5g7joYQxV981imPexZxFekgq5RvepNcuhSXLhA7C/XTF8mb+MCDm
XADhyRwGnvKvfI0eQWSgcITel1bOG8quV2oWfynhgC66gH/c8+d27HPbr/RyN+aPxWBcrLzo1lXR
uyx6Q9T22gRhUV65lr14YX+pz4y2IkJLLgLF4lRO2peKbXHhJm/4q167DO4m4Le4XHmvzsYGpySF
F3EkszNd6IrVtG5a0inN9i37wmtjkDnIwJVI8YWp9uf3qCknJruS63TdYsGhs8i1CMWs8vEKZwgk
qfwi0hNA9Fy+a+iEOV/ZsUvL3Imh2HsNhnXDvRhtuYGD8saj+OJfOJ+NfTIYXuSgQH/PphRFQroX
5gzWgaYycfZOVAcaZE23trcaXTsUm5AHbZRFDkcd0La6pwx5gJbanMsjIMrXWe+trIYwUuHvsqre
UF8fh9RaTWZ0LNnmE126b5ELLM1Oz6q3v1+wfnWHYEX88QWc1TBd3Nlet+CtIolVhcKWM0uxs8Tz
ZGIUMsVCEwgs0b6x7C/35Zf7RgyDSbwbo+h8t6aJYnCqhifPjL2Vp+i2gdfQOGyeqm8u6uzfv8rX
xir1099XO1tgihm4U51yNWsgI5bHPB7cFff/91d5/TWZtHUpkjFAn41UYhV6EtC4lZM9ExbmrSc9
3kXWCa7DunLcN4bea3MXQI6/r3Y2n0jUQGldcTXb/jZzzOua887WHmPxxqt6/d7h4BGLdRTMzM/P
H8HXTV7UNJQ8bSZQ+4Z0ddgMzb96Nd+vcvYc5VLpneuIEsXhEw7IlTVL+I92YFj/w5dzNt7Jek7k
bHIhiWTaK77k4sluxBvj7dWRgMHNpLGi4+082yuxaHuSOX4paLqdNn4zHag2GmeDxoR6zH9jwn91
JHy/2jmLCfNIMnQjV4usLpgiH8EXSFCPQFnSIv7FEF/qAVw9CIfPB4PT6LWpOzPTnflEtkacvo8f
l2ep8N6yLr467H640tmAAKLo6URWocx2xSYZj141bJBqvvF6Xr11cCapp1mUAbD8PLi70kzCcmA0
9NXNsr7AQgnM5jHuin91IQuLhcGHX1zQkTW7peOy+ufRuKkrj0YeB7Mx1VTxxhbk17EH29mgR7DY
PpEoLDf2h5qmS9nQQXcodyFhiAswuwP83WOVDDckt/3jApGLQR8jy8h8ASD/fDEp6tgYBBPrcjG0
Mo8yr3exEV+Rhb4ryOnoLko4ur8fhL8ODS5Kq88hkkmAsjibkTLl5xii8N9WmQp09z0Q2auiG994
hl9p+XAZEkBQ8lIDs9X6+bX5BupPt+Atc8nY6YOiQlwFgDr5qJ/QehA8O1FiZJwvuXn3Rrvp1VdI
mwBQhK4zNsXPl25gitlRw2PWE+ZkQAXKcesRXxT8ixvpcBHMmR5OlrO5cLQqLYoQX+yiEGUVR16K
UyAN6O/vL/PqnbRBkfgmjSMI2Wd3MstE6IcyZ7EXPSoejvk0LO7qtmovS3Onk2+p6Ju53/T35Cr/
/tqv3Ekiq+DlLylZuHPPLp0KAlzidC4ohkGLV9qJd3qJ1ntjCn7xS/xcz+Ae4EjcAgSOp/B826cr
S+uSzCt2TVToiKQsUu9rDm2n6lrT0SBgfrokb7Te07iUYInoiFnkZaJnQRguUoHWFx95n6gviYlH
P/OuTb9/n3fcl856y8L066zHH0vl6SOvhdJ43sOOSpknvW8VuyEVt9aNZdcbGvbvRJi8sedZ7u75
XcFaITjJtxbP0tn0yslubuauWUBKRr7v2bzgRLPfWNF/3SCQ14a4hOY4qAXKyZ8flt5LsXH0qtgJ
f+YpfT83NrqNj4WOYnVuAoGMo7TKz78fV8svPXtlP1307JXRbkFOiMiGPTjAfNgHpj2iEEW0wTbE
b5aI8O7p95d8ZWLHU8izyniG339OTEHTpwvpSC5Zk8gLuCa01S4mmTNPOHZX3Vvz31Kunr9EYbGO
OPBZ6JqclbOz38VjqxfFblQEMxvuFn0J+YsRgMcmwLS6dglPmOf9MLvwiN/a9732an+8+tkUODh1
pug7Au82yYtM0OHLKUiQbETYKbLC+XOe+EcRif9dsuFP8Yf/WUjiPc6aqvjfP2Ui/t+fPyUF5q+/
bvOp//TTJzgbkn6+ock5337thrz/rwCZ5V/+p9/8K+3mfq6//p//9aUayn75bVFSlT8G4Rg+W+of
xuFyhb9+8upTwU9eVe1z8Sn7+lyVydfXfvTPGB1h/kH/m46XyRNIMbWY1f9M0RH6HxbtMCYbsgRI
+FgibP7KSLTEHybHdcAe2T4v9QPf+itFx9L/oEdLkUm2Ip1ok+yd/7oJ7/4cpL9L0TEofX4azbQo
6NRDGWI2Yhni7zsrGgYjNaWwELXAbwykA3MwQqW5cj2WowLVZvsOxcvGH6GEWd6FXbcPM9y3rBqG
1ZBiB9H9o13RiNL6EVdQNVzDCfxoiytQHg92rz5Il+CVUdOOboSfZnK3dEXaeZo25JtiLTCcD55q
Tvl67nVYt7g8OJ+OL+wi3CFQ5hg+zi+XWHB/9MPFPeoHMtuOcOqCwZ3RdvjTVahX/UFq8ac26e5H
NAaBHhrVVthAFiNRozhUxWM/OZh19F6jxaCLdZH1D6HjfzLnNNk4cWah4+bADok1Xhv8bWry793Z
WMez8UVvAOPZ4lvtuzd1nE7HYjqhuEXhEt4y1/UkJXIc4Nv4Hy2zJ8QZZD2MGiJVkqRkC2CF8Nef
RiwapKFy+tUOVbKy7yB7dBDYwqdk9KoVOYOApRJ1I7Cv1GOxGmmXrxTqf6TVLs53gGmjo8erZkIg
q7cYqDRiI3vxyELSI9vurjMt32CmvimNqVpFrffOtGsyb5R34fbjKiM2uUzku1Sjd5Kg11lpYAY6
qyKCttSBFJrDR8eVn/SRdlU4qnhdDdsx88jtJTU3xNGXDs1FL7PrXPto9P6jTRBbnPMhSd4jSfjc
JNFJj8fj5JW3WMXiDa6uO1tssAhcGilci6mNrjkcPmm6duJkY12k+Terti9GM76ShhuRSQ1qhbbM
PRtPf6WcL3YoHxMXAa1tgU4koUI3AMSwDhBmF13iUNVQaXfvCuSqsWU90g67oZt4049gX+3ZIld8
/OQ6zYAQ2NnAvoV415YE9bAGEVVdPNQyu3Pc/EDDUGFL2xXT+C6JeYvCWj8NOmk0LKB3tYiB96SY
FwdQQT3piXFBpv3o3ellsh9Bz+N/SFVGK6qnbzUSVEhJilZYN6OV0OVdSYoFXpSPRB9yJt0d26qC
TpTGaFv8O0OJCl/PPK2SAvl1hJ1Ok+N7czTeE0W0cesBgq6zC7uCrInhfkiMQG/KU0amuSufushM
aexFn7TYPKhKpJtUeJ/L0ngA7EPDbSIOJZH3NphDwjDGoy3lro2cTd72DKVobsmlx1BSwo8FCIaI
0PqiLZhHWMntJrbWDjGLkAzrd5XPuU00Prx81+5RXHQk6YkObac5+jXqXHM3TMVRG2m5DKX+jG5w
FXvhRZxY8Ii78YjqdF2L/PPodk+6J7951vw54fE3E1Tlfsap7ei2B0HQhVOSgJEV7yLZdezXp2t7
0WkeUzfEM0+yXNtv3SWlnCwM3I1L9IKZ8bTpctjOZPLNS7mDb3ZMVYCu+8Zyu0vbjLcGmqB4RKNs
FZ9Ar3Srx0qhRYlFdppm61JF0aWMORKFWzt1QFyxF83WgAlnqtcIh5p1KQk1ESQ906JOtE0VWZAK
EbyN5nsJ/XGlc3HPErx84gnh7qz8GjZnqDWr3CqioM2JlZyi7lrAwc05OiUJOdp4aUFMoLvzQ0Al
fOKibZNB49vdStnjQ20j9CYWucIbOb1Tsr1N3dhZtTpRpnl/rHKceHLQHzH0yL3Gq5t6VKREdHaD
qAKV4ilzMSVGc/3g+SmbjPybmHCb4cycsTyBQ4F4lVVVROxsY67qsty7yjqmTvrNQtzLBN2cSGLA
SwQsZq2w3RiZgXzQnXhg5q+VGoloNtvbeW2QAVpIh+ANZc/bqkqvSwEcCvaVt0F6GzgdZ9qy1neZ
yggPMaP3ZV1/VBbwG+GTg6JGe5cRKcstCrV1/TQUHJpPzVMZul8BpfurloyavFx8Wp+iDqyq1aGR
7qtr3VJXpUeHlsnqQkY2teaUfu3tELcI3smENQA6KQ+YkeiPaWpcKCVKclrBA4ypfzMjFGBuEiKY
nL1qJ0FuEJK5udI/z2TeLCHWI8lQZFEQYDlI1KDoMTvZ66wk+YC9at2Do1/hisHEoE1XdIKY+Uv9
a2hlD+wo7lwln2cvOYi5EyuMvSyTqqmInCXy1WVu8UT3CP3U2No9PdFuesj5AIoH5baW6POalF2U
IhR7+rQr/Zb/xqPl4ESTPuM9rNCyF+1aDjgXecvuPRsdH9PCk9Hc6KwA69pPxnXnfkgL5K1V0a+a
EKCpSPFZuwBz6Z03K6iMx842rln8EETDVAdz9ZkKrMTja7mbzgkfcnbfeLrCq7LJTqbHiOkcO2jG
9ESgz8nr9U/Ibr4A8bT05KvbXPem+UGRdTuoLBg9hNSW1Xw07J53xS7eu8N4b4vsonOeels9tnXx
ZPhwX9mBhTx+3rrBapFp9X0d5s/CD3FQVeySXNHiOpuSrRLtKc3moCHNTGtRVEQ9C+go60Ndlw9u
JEbmeu5I0k2PaTzsZZexorndszM19dpBY0hTvFpL5sw1T4DdOt4qAu+AGrwkD22sF1c7YGs/q1e5
5gR27X2KO4U/BA6OqPp7x4Ioa5AVMlnWVR11GSI+ktMxNF8OGO1WjUNuedr167ExLnJVgBIsgDrR
/n4WuOg5z62S/MKujHVhCxIyO/i5nl8RV5QP89rWY6KQK/RTRoti1RbXbpdOK+nyN/v29BFn74Wx
VC7qvhQp75aGG6I3L0n8i5R/E1VAig2bEYY59tEvxFdSl1IoUsVtFMtLpjsyDx6nTt+nnf1oVsa9
41jHEYmlBtCb1al24/vCchMA1AZIpI6oVeshfU+Ya7+qaw1TLse5BF5lO4RnR28ScAEgbfEIDuVG
T/tr9r4MYZS6bkJtOduiX8WTv2akXpL2/t7K0NG6WbkuhI6UItQuRmRjXWgdGlCTvqF2nlEdIvHh
pSgr1o3sYjKi1bAOS31b1QUkYPcEjf25MOXtpNc4Hax4C4H9S+fld7RjP0xN9uwlj3Yy4ulLv/Ud
pgM5ESdr1O11r+ijm0liI7K/NAtsKho1rO/k39iRswp78MsLi5OKJjWJUcNWNUSGTahWc3JFc9sM
GTWkoUmSjiWzbFMfqPI+EF5xXQ0a59tlS+RTm7TMDaxl0V0yRO9G3b7MazSiWJ2ndYSwGi3XqvSs
J81Kr40++sbKt0rbDPCxqD+HvnE/zvX1UiYWiXNAvnc/Vcw9E8el676pNk6CrpxJ+nNasZCzV2D/
h9yB1weIZnrQaYCvWpeY6zZRxLVaRqBi57lPivfSUkeMFjAlYvXVawemL+jaZex9JIBgXLzz1a3W
UuLWBScaeBJoyAz2rZLWQatjbIO5zoJUp+9dFnajPKa9zGkzAGvMZiKvFa7fWUuC2BmHLZTpggUw
wiG87FhVaaxhL5CA1RKkLKIwDzwzfII1mARJiy9RxjrZmsRZC/PZcHEsp50G7RYfCP1qxoDcT0SW
BAPVnEsK7qbTTDeobZN6gAyyVdQ1BDjuR0Qta9XbF1leIJ22AE3oPSatNBSHFvuC22X1hh6FvdHy
SQXRmN1H0+StSJPcAF9UmHiY2f2pvp0h8mEJd6G2G/OzNmVQFfLpylH6rkw9RY6Cd+lTcmMOacdN
EhZ7JHBD4PTpQxSHX13S4YSKgDzWwBl846l4ObYfm005DSykVCjrzE9xHEf+WhXWnVOT8MN+MttU
S3p9Wu9bIacDUKVdiHpRE3DFb5DryPWsqWs54qT0BioLw6AMWZC4LdjteCJQPKsxAFnEX6Oxrp4d
lz4+gRCwxGB9itmat6qsUdKG+a7V3WFvZEeRkDtemMzDNhAfaabNRq/0i2gpTwfCjMnju5zCpQAq
QPmTILnWJi8OsPuM3dYSS4S7DB86kEdMIu9SMqYrN8dg0O+m1uOQVxnP3UBnRilwp8NcHSrw7bMz
3GQ82GQ8rV1P6RvXRr0/dPaTbSpmpJZnto8rXNoNdoEh1vGgiAehWAm0YTwWxYI7YH/jIqVfwtmt
wfpADNgNmXg3SRyZq6QVgTWX7Fbaj32CpZFhRdHR3VVjdTdj4FRWhaERaQXKp4bsZCZUFst2eVnR
ikhI4BTDEKg2L1bo6Xp44fy9nk3FT3rSuB6y2l434aytY22mGWNykN2mUb/3YeZI6KPNnHDwDunN
HNyrZoAXQNSepC0WUV9ZlyOpauGQI80fLuxSW/HYtGjafR1BZXPIAJ2vpVaxdTC1BxOtIdRE3kpr
5fgM6jh3At3MPmhQ5QJf6jhBaW3skCUGBJF9xW6f72e8M+u4D6ktsVIQYA2VfMRIELqX8ZhGa2FP
9SGUfuCD6CQr21UHvW+trWnIg1lJ/zr3bBK90vQCbPDOKgCgJJnRB4nlBAkDrfSHMZgUDuOqbzFR
lMlD6XyoZ4wcai6u49KKsPyZ0XXLpqnU6vkCy4HlyCCmhN8VJbuUug8jXBzS2NSefjOlbH47zBHr
ZiY93JCnboP07sEYKyxMXcvYjYd052GlQ5nSpVcvH1QqGhyyabwPe4HlAyem3WNPkvkwbMti/GBK
Izrklp6f6vI9dooR5iuIgEYb1+uxZ2krfILaBwO6dV6ISyvPnI9FdSkFTxQWsz7MD3Jml13KkzD7
/LEzx8+8tQj0o6nelksSZTc3l17fuAjUh3Srgy2LpL0fc2D1LMwK0PA83+DNao9si0sTzE1rp81z
2NxwWlQ/iLG5SpPZP7m9/TUefHxFIoFh8ZBF6X2is0C3Ji58WRtbU9O+Ng1kkXYpfLKGJsDQjHiO
eOhGrG2jrmM2yNb50OPJGCjpOM8jeyB63znAHKD4RHjUhttpTjaJtB/S3PhgOtVtrxcD4KMYGmd0
0zXFs1kmz9bo3nKWeepN+3JKO8wTvrwprAEn1jRsI6O6syPxUDH10grbZzp7WhPomNUkO7sW2i7C
BEo0eL8VpQgib75pe7gLrltwkg2eqzN9ikRZ52vIn++i2Hny6rkLNDwgwWy5t2WTQAnpU32dgn4q
Pcqkdmht+iD5FkqRudZYxhM5QTtIvYQcKPFhipm/I5PMJKnST142msfyRsxTsUaw+k0jr5EkXPJP
OwsCv+EGhc32sonQ8cVVVga9CeTBba9MHVqAsK8TNoKNMI+MPI6VmQjt6slya1b5HPYgqaqfs/4A
KAVDl/C/oG78SBbxVT9bX2atecKXk60I3f0WaQfU4A9ogNnPmJ/iUduVYpd1eHr8DOepGKk+6mU2
9Akp6ubx62jk3Z7NSVom15Vk5vfclVNo8BrS6t5v6pOpymfOG1c++Strv52oSPXkKVIyMHzyLNPY
YLtaqqCkMUA1MNOQYqMiq2ptJyg+TBNVtpES36GF5ERcY/3+yHaQYnTM3C0dNF3TAhx6dhy7+67N
1kQqpzR5EFJrestb399Nub4gZtNVM4yLiRMXcpqojdsA+zEGNp09jiZpzd2mSotmH4bug92lMAnG
U6u851gG1lWumaSp0oaZybtcF4RZrghhkAQ2JcRcoOWvElqTTuVah9B2PoVpbh8L3TqJqrACh/sP
c29+lpmmLnQC07wBtH0W+feJ0t9PIES60jE3dJzkqnCaT5HTflPCfYfQbmuEyoJuw5zdWUm9joeQ
lleYYusfwmHTYxBNbXZScwGoFQ7XMONa7gO+1Mful6piKmO/F9LIxNNHyykZ69uW6m+0jZuh6Mwg
LOU9KvmPRoeap6owzIXmQPmnW4esvcu6pib4LzuUoMg3qjenY0YsA7Tr1t65SbsZTOfZVdhWy7B9
lDApWlPl28xzdtZYhSSN2trKnoobCGH21pXiS4i9B0Nqd5/E00dpj8XWIC6ZYjxsg8mdPuRROvyL
Q4LXO/v/2RHBT8cB/3/0/+m9W45Hs/7vYOtfTgAuqq6S1Y+HBn//0F+9f+MPgh6AuNH4t17a9T/0
/vEK0Mo0iYGgAW+b33v/5h/C8VApejYteYPjge+9/z9/H9/jIUd3ZFr/qPfPGewvvX+kQ6bxIpfV
GetnvX+CHTyrsKxibRbeV5OjilPRdlfDrNcPg7iRqWqeVTGyk/YveTTaI4drLF50adFqAlFCtr7v
cm879TpLnQbXRm+6y9artXU6mfU2KZNuh0PwM7TM/NG1TikxFrhB80PjXo3LolpWl/bLIstqK5dl
V3RNtY0cjrO2Dl1eAwPjqpEFHBL9PWcCuDlGPzq4av7ADWJvIemf6A3/XIxmoOVtvC/Z5604EE2v
Xj5kLb100u6B62qYH02N+oEz0QcWl16Tp9l/p/uzQ3OHPTlJmDe6wvXqg+XZiJhHmp7hsLO8EXrE
XqHIv9CM8M4y4viacxUarAOB23nvb9LqScgMmhTHIj6JeSvl6/wQSFUs5QE1Qh9U8F4og8NdsRRS
GRWVWEorQY2llmKrXsoubynAfCoxYynJoqU4Q/vvXuZYDqna+qV8i5ZCzhgjBfeN4s6kypuo9pYT
rZ23FIDhUgoqasKOGKGA27diiyHYSbm90XJPk8dxKSfzpbBMqTCLl1JzKTodqs+ZKpTTi20l68du
gKjD5g/4hNwnSUtiSeNfKeGdWNXcQ4rnasoZPjbx3LPhw/WKbDp9jqnh/Icm4+XJBAekwtpY1vBa
luJ5XsrodCmoPSprtZTYAEjaXbiU3WHTbiyJN0ZfSvIFrlJTo5vdnVhK9jqTFO9G/9Gif+b0ZuCY
KaYZ6vyZet+k7i+XDQCmMIfOoUURdxuyQwg7yVbBtR6ssdSDatlGdOwnwmVjYcQ2TnPPfTKjetyZ
ta1vwqxRa/puszve9MktWajLNnWPmoajEEzzIqbgxn9bTFuQDrvF5mpL7dRZ+QEY0YG85RVxoh/L
aLrLkuKYJizkVfVOyy+rob5uG9CENri/0Nto9Ca6Wd+xhdyzUTo2lbwikmKnhvJoaGZQ2dY1i+Im
z+8p5nbFDVvHo0yKfeNVgU7KuAWVJ1eoajGLyvwU69omFBpgkPtQfm7nBhgcfqQxCgbnQ6w3FxWY
ObPy9nOD8sJVez1KT2Y8cGxkrByjuhzb+BZWylLBXusq3TkVOwk/e2+TqLdUTHkqnr1yxHibnmhD
HJOUB5mD/rDqObtLV97oo5mxoMkINo0FyvTwSIbTIYvrw3Iar4e0JcyCE0P/KsrExQRnRrfLTd1N
tF69Q2Wm2KiSnSXTU89rctDekIK1DZt6I+OPE7uWaiJ7m7fB8fXdrKORLea9nzUX/iw51tqPA/sq
vlRE9XYYSBAY4yVIZ2V09V5wt9rBBNb2OAMsRHy75aJ7Wp7rhDOoxhhPXjLdLF8vKPkMLbmZiUqv
Q23riadBzFsz1wIxmAEuIPAvZlB09Tavq2MKREs4/PY4+bRgDdnN7BIqsYqv0T4VROVJ6W/Qs8DS
1DdNqTg1A9OYsG/lrNWXwZRvtWta4Q1KyBDugzaGgK/nA4rM9fJOV1O0xdi33y63Iw3VZsjdvW/i
bM/sd86RuIY9lInLTOfNmGO2Kp86g7EHfmO5WBVd5oj3rakK6FUT7/nRrhPeWeMiU/aH5a90PHmn
sB5zjrb15mZvKTOgkcuh+wFh5ldbZ0oDZeZPxaVJlIaCKNf4x3hyD+ZniZme86+jWxbvM98ls6Tb
JECOGriAVjVu0VlzOsBR3uhsWg2/vEumBayAIoULzF8ED6UqpmCiknMFm4bCAWEjwbS0OyttN64C
30g9GZNpCc+StcV/uU2irtYdmyj2kapImPr8Q0QLQenxOrOcU6MO+CUo5BMIR/3TMpSXe25O9mas
37kWGx9/ZZOjDjM0LbeNTkB6fGeE/s70WoQ55nVm1Nel5e7bzruqq+IyliHggGvLCo9Ki2+i4+zH
F3PFKOqsk5LE1STZDSG315oZQ8yr9lGMmnr+XJXMf8pcD9oO9tNV5IU7veHUUWpBVEKm6PKl5RRw
5LbuHaY/DZwdmrrc25vpuP1/zJ3HktxK2p5vRaE9JuDNQpvyvqqrutlsbhCH5sB7kwAuTDegG9OT
IGeap6WZE39oowUzkAlUsRpIpPm+1xgQ99sBW0VdOfMP7vS6R9SKWc33zuyjEZhYN1G/yUp9bcMt
90nrlsH0Og7GSg7Est5FzdJitiamt6Yj7PGcW2Gtx5bU3ORFemZC3Yz6yUPOEM0sZLUJPnFawyjc
hu1uFepZT5Rt2qKH5CNrNHBjyJL2yU7P0a9P7dMQW2D6sz0gsAVS03qvLux0PCgq4P1q+EZqd4ls
/MUS+jXUgk9GnJ0JrSd4n9X3Bmtun7dBKJsGyqPsVOFIENUrDoirvKSFd/AT++Q1zt7lfqE+hfwn
qamgWWpOBWCZcRpzFXNKgR9aXzXFjheD7ZEgJuICwjjjZqfla1WT8BmVtRdkN79oTmS/nqUYnM1+
11WPvbup+NVu8lWpQnYT5ZvikHG7uJ3+KgrzkLgxMYU7ArFvihY+FWFya5EoCUCAC8G6I43uzRRF
i7ExN4x1B5Q9bW+tJNN5crGhHfpPauHeIaSt0NxY5eDf0dFbjQH5kPFeI0flmSgR3dHlXzeqsnYn
ZW1qPLrwu9IyyOK2TnjSy8r1oH5PTaxsC3NpMNyayUYdSeSPK5fdhtKFiIuh7mhtBr1cFz2PJFV3
OH2t4jHa9n6+D5TyAEziWk8C5V1CBzH3MWagRrkkg90fFOURsuwqCSdmHlRir42eIp7SSNEgUrB9
g5iKvUk0Y52w39WRPPFIYbqEu7SzUzEQpT5S5/G2Rgq30YxNtJPKnGMgNnJkRkkOw9p20fEnFbhr
pPoLN2Uh74AO5SMHatk5yLlmyVL0T0Y5rOoYoAiLBttNFwNJ1xi/Z73O1yHKCabnSUXkuT3EtLFv
g33me0tlPJORdoeBXap90pofXU7KOkNdg/C87Dnuyfe+l525lE/BsTT5ai6tJj+MtvdD/pjULY9x
4Kzct7Ejx/gQYb6rhvHcKNE29rt7PiqZTFx/rr+GaXZLjJhU4gSI0muerZTvLJHzKNpHm7Uveqg8
mXl4cvpvlq0gb4xEnIawUYpAIWp6BP4WwQ/Zv7M8uQEDuE5d+OpbNyUrt8JEViken5wuuidec49d
6yuaEHjAXfxyPBi9h9IF+844O2geAkH21kKo3vHDLcICm0rzl2BcSAGQ4EurQ1Y4u8CrrtD0WIln
S8X6kcW4/ekLzWCOJ4WDZuyLPxiYIyGkRtcrsJsptPiUj58mRE5QMl5FUbDWEP1qWJR0E5HEoCf+
wxyMhVyrjQhPmUukn+MrEqSZ9apF/b2KsTcW35XQWsQsAhGXK1mLaFa3DmLrFBbtqWtY1xBXW6YE
A9ZJnh5g9lyNsQXpvgOpcFKq6Vyk1glTqlWepwjrtyfexuXYINxkDisiaUQtGCCmPF+KbNgr5FPN
uN0iB7euO4QqeYEmY6V7oE3JBxAYYWCOdWwkXcRQqoHgXgEvKv2s2OgC5QyfZFOEFtx9YiXgZCrD
3RqJe0r0ZqmY/TOk8IW8z6Pi3fP02or+mhvOD7seAA7kRAbLZ1tnXaYQkom170P+Gb2Wm+nQE8My
OytWvQx086orYBGAJ30qI2cb4cHjx823xst2GAkCbo6fqinZg1Bcev24UQsSfXl+NHOxVyfvWYm4
CazwFcZSvFgRwlO2o07KMJPhRWtD/u+s4PCdwx2hQ7aVWLYDpq4G1iYoO5kZDEk/+AQXnJBFE9z0
LFh1ZfPNrPOvdkyqobpDun2zgvDFLV6QpXnY+ca0lVWHjgcp1u6lsd1dHm5GhtCU0zVe4ixq+4uc
CLOmefFXA9FAS0zHrvNf6pZPDPYbGvZvSEy+JmbyeQyC51I0Dx8vRss+1Mi5OG3+2SiyW299icz+
FFXBPZzU7wGqy7Z+sD3Bq+B/sozgk57lX8HEr1E+RQkJrFnSdQ95YhDdC7uPMk9Yfh6CZrj76fiS
e9dYuCc9ShGqzT4b4fiosvLcluMT8kRpk53j3r1wt15ikd00s7uYE06l7vAYnQFEw59jobyMW2eq
n6pX5Fm/iCr52pW8bLG1HOrs3Ku8MknwLGcu+TvlX+GhfGkp1kH+LIE6nh386NlZKG3/XMXiiRXv
3UrYSoE8lh/L1e5FfgwM/UsLjMZSmvMY8yyFKpVj3lIvuQV0Ir+330JrAivU3lkxfy7T+uFiNZxD
f60VVFYqsfcrZBWb9sUZ2pcINz2kqlixRnRz5ckW7aNP0lthaF/VsX14/k0Ph2MOTSEE3V90z0M0
vepudRnK9Dal7luTnDoLmT5dvGa+/9BZRtQ+Fl72t5YdYNIXX0ZWnGHrLCzrM3qDRHC1bT64D8fq
D5GTfvWAa2HlUgXKU1Vbb2ydH3mjvICO0Y3uJjuFmfovseu+yceoAHiahuGp1it2MbfRjG4QH/hx
w5P8CZajvOApdC7rPzAr2mle9+g7+8Lb/KKja2T7wxNW4IcQdJs856UJs2pDXqG/u1l2c+rgbox0
rFJHE1Hcqzq+tc23UrfPos0BhYkHHuNvmVJ/mRCDW+pj8Mm308+iZ4EfRafeGF4VU7wMjXbkyd4d
RDD86hz6zSXqFBaC7iM1GtxvtVfFCc+BclYQ5cISaCV/eJcpj7jyz1oUfJJ/VBpWCM9/CcvgJJAu
HuNbnQWf4jY7iKh7kMUqNe1YZt5j/v7au6DkA4b0peFByoc8OWi0ueKGYPIND+SLcL4pMW5g/Ff+
ZIFQ0G5TFLyWg/JCIPqiea9hz3svkB1VmVjU4F5juEjK8Y6w77lGPa7Of3abyvUfrd1czEF5cmtx
V/gLEHSJL+klyJul/D2qU+3zCj1y33qTlwYhZswWIn5Ku7Db4dA24b3MwpuqA7xrxGlMNvbISG+T
em3c+jBExUrXEO3MX7zmxtbBddszEpryD9NqhsmbXJoa41X9lpT1C5OESDdBmR5ESDDDvybtZyyg
0YCyfLEi0kO+XXkawgDQClCG9g4Alty4BcmI7Z3Gb+ydS6cpT07qPfSu2YQhv8uwLw7j1hCOrwlv
pBLbCHez1M5RCg/Um2Ejm4NSV6K+ZrygQqU3MILW5mVQyBC2/hNR9hfByqDSmodLsoS+uW/Bn8vO
J3uUWgWX2mo/YR56l29UZ/o376zlxZuPdtekIdcErsJ/wNd4OGl608EByl8/jjEs3pqQjnaV58PJ
fQSZ9jqYxcXKb2nJcyqDtdpYKwQ2X3N3evV0BOmD9JKE3gvYntvYtgB9pl2rkukwhodp1M9dQh9T
xlfXaNcelMIq4i5oifJlVEn3Iu3nmGJtVnhS8ZZO+vg6qv099oNllqn4U7b39s869Z6gqHxGEl7z
b60JhStE6K1IvnpR80W06lbODsbwVdP8c85X6IReNILdcUC4nf1qkLoLif6YXPWmVO2L/E2h47yZ
CVtRIjOuU73Yuv+Qf6Ps2V1EtMkb8dOOb1YO6CTRD3nj8HeKl2ZkykRPuyiUR+7al1z3Tm6DO2R1
bOjaQFDvxpDcmiG7VW12Nmtj1RKU0iLZB7RXeXdDR9wsL0NKpHtpvfqLKQRBo2SuE7SZFqyEExyn
X6O6RiV12oXJ54nADpMePuC2fwaipSvfG9hyMFS3Uc4G2wkublLcogKIojeW32qWP6mmA8r1HBwM
yiuB0x1+GzuDoGJYr/3aX8oF6oB8XdubKzmi5lJwUb4BsMdMk5Bn0m8KBFBV/VOR0K1ZD8pOMwWQ
y9jzguTDot17Nl3W1fp4tPxXBFj1trs4rfIl65gWAhWhS7HvXBRncQ1O0HjLe2PRk4wJnXEHYHGd
5wfh24sEmAgiJfuhKNatXuwjCB3KlK7k0FkEISDTW2lD6I4RCfwTEBoq3ROS8chDK9apbepjZF4x
sEjAX+QHpWXewrNtnUXeodL42Z3PurBZFkN7scF0KoBTeSrERIILkK31mJOGLpXtlOa7qEfOKS+O
Xsyy1yVi1O87Vb/mRM/k1/H6rdrAXJkCF8EOLw5e+DJStkOogr3JD1H52ciJQNiYiNRYwOEpT9jJ
Lt9C83lQ2daHS3mfq+rJDMJjVkdokgZrqWJJGG9pEW6Ud6tFULRFWJScFhZP9cnXvA2zFOiySWR7
X4h9kfiYLoB5adpTRSLadbxn+UnGKekNwP9fNtzSkChohWFR2SOkze6M7dRoKKguRluhV8guB/Bn
zHVhYPEyViw8L/KeCBtdW1HsIIkvbMtfN05+SBAvTHuxSRL/MHjlEkCrmjKYKofBUv708+oWFOmP
NEL5KtGyrWJ6SJY1/avSD9qpyKIvqQSYhw6Auh4oj09QqlPRWMyqr3oMzi82u2PamYtIddtFQSQ+
GoZ1p5fnyAMFSV8kkJ8cs7JUJewBuBH6oLhVa+zvkF6MzeLZ8r0f2hTCIW2kd5GVL1PLerLKuNrF
sffoyuDR+MjuJSTHGstAX7XZWuiUrf2iWKH2J1aVlQTLyrCe/UZcm6T7s4t85AXXrTvEiPgKlPpN
trlj4a5ElwL9KcX3Qu84UPWvEahxvYi+jJ79CJp4V2hrJfTOaUGISEP0FIoeVtMa0E2S/CLOl2Wq
YASiuLtkYi+t5Ag2C4BcoWl8T5v4z4AtQjCAFE7R076FsQKcdCKQB6YIoAmoWT9TX52p+1z1yWuk
WmgBt2+uXWVYFfgsLqxHnCjqstQyZVPHziJwlGSXuVLQ0FDBmRA0zL32Kjx+RNI5y7QUqHVmjNF4
o5gDufQKwysoE/ax0FJjGSgEEnTFXYUad6NFsOoYY1pkxOmyGmxkt30uSorkszXlj6gB+avo1bjw
DSIa4fDNzEukhfCMWehVsh39GjefAHXbMk6zjYhBgHlKtTRqIvCZMoI7BTO+RJF7XyGOSj51+FOI
YFd7eolupE2csJyWscnTm5JsXdvtH8LsXhJXbE0foJ3NNnShvdiiAGLnzxPvIG2PJwxlnWevFM5S
0bG9s2sPfCPSxRGPGh/dh257wNCq6qI14/fWQUfXrDBNtCKWZgYxwsxMv9MrbYwe/E3F/KXbQbu0
0+nPWhtfFEClC9DEWlIBbG8M9MCUQ9d3UmQaYNhA+K8R6tnqk3NkIfDt+pX9k5/7X+JS/b+kSf+S
TP13pKz/H3OpZDf/fRp1W/+v/5mnf+Tf/5JJ5SM/k6iKpv3D1NCnQrCFDqCifPPPLKri6P9wcH9D
tUqzpLyhtKn6RaFyjX9YDkRDzPtUcqymyqlfFCrL+wd+bRoy80jWwTj/LzGoZnm339iAuuaQaSB5
KpVeNF2zPxBpC7sdMbmOxdmd3tKGIMhYGuVx0uMeezTE7fOqYsqbG+dCHSPDXc6HYd6Vx/fPzG1C
fvr96vmotO2N3rSCjX5f7goVu5tiYE5Y4B2gHn8eNtmkHvGTKgiLVoQD56pSqkdHsbhyrv92+PND
qe0oS2H51Sqqqnhjp15DJHR0TnNhWWGPV4usZ1XX9QudGFyWIG6YImhXHLSGNS7mDd0S+02WavLC
qjVGGBwYnez1EOE32fbb97S5sPjP2P/bUzbiB8y6f+T3gm/r6lNks/51mcnn2lzobY83wM+zZdmR
PRQmkSB0l+cLVVkra5cT8zVwsDbAnQZ4auNIntIm5dyf1UAH/DTF5RcfoO2YROHzAML36DgonLeN
Vnyxu+GLU8TxvXX7eouVg0Als8+Oiojx57VQec+y49ySMIT+DamdzvyXPLxFHyI3D3pV11SMR4yP
ckuOhb8CWjTa2U70YQNMH4c3WTSdDqw1DRHxx1GyO8xn5up8FGXTuPLUAJC1hZ78XOgpSrBpwoT/
s/G3w/m8VzBAukMEbz8Y1IuVkKUP0utcdGCNroVecG9Ldy90yz24bYemdRydMhHAUbGUU5oH7KGD
USV21O3dQbW+4OIJt0JTP9ejSEAE4MyGo1HOwn3aoFj7B94z5jaMoZ8Emeuv9CRzT5bbE4HFJx6X
ln9W57Y8L62tWeqvc+395Pu1iqUzCflRsGJu2rNkGzeW2o0H3SXhoFo+L917XesEfpxz/eep+Sq/
McZDT4z/16WG/Pz7h+aj365pvYydXGQuscswrxBQsjMckRVvvXlt84QZvLOTdotAPssQ4Q77uIep
lw56eB0nQUBQq5/a0nSW4+STI8dN/PheZE7s/FZ1nJIpj5jmcr6EvBEakYQL8TzqJwu7xfZL3gXs
n/H6OGCWRtxeFrpi1kvfwVzMjpHNd3IneQrxnl8PQTc+WSZeIG4EgeO3kfoXn/S/5R37/ihvm//x
32ef+L+Mfi4yYUjrIfsK09ya2aW/iWr0g+r4A9jrs4bu5sEWAeu2xD/WmMzZTgKjyYm/BKIcH0k5
KXgbBdDFAt9b6EQQhTD+qFKdPWyfR+wL5eFUEAUm7f/9Z5tXSgyU9tC0pwAHoge2AtZqVFWk3pGE
TBeTCNmgtwmHQ2VoYNz6AS6PRSwnbc+gMlFhSYLPTZpdclP0m0GL2wDPezM4gzkgMNhF57lGB/3P
d8b6wNPWYd7zxko9UpQdeK0/zAvGWGHd4KbpuR/rnS/5GcC/aiPJcSKbywTLwFNfKyWgStk6Hwa9
8ZokSb0NjDJZxwXMHUcx4TqNUXep4u5rQih0OYzq96GwGcaU5igUp4H0YXi3pK/glQHczhTMZmss
JKWKNoeD4WAnPx82vgq/cb7q5+FvFxh5DwKRvX89sNdU3LbGODauLz2qxNpi0IlwTpF17Jqq36Aa
1101K7ct6ELBSx703i70fpDrg1Y0xGZ+CstE2sXJQ4Cr+Ukr1UaGr4Fx1Bir/+fb7UlVtd87InAo
VDl1CyU50+KOS5rzbx3Rj9sYU0/hHVQhTOxndP3wXpSq8qvKJpa9yXt9vgYsJI0fLv955dwIiGsT
YXW4e79kPvrwNWNXGD//04Yf+/v/UtYO7EAIUWtbSj83bVIv4qSK1/DJ2GiJzkpOQisZV7UMM5qm
ZrupNI3cdHAmHmXU0nKj9NdFA0TXvWOTVpvb5k/LguVw++sz72faIIl2Smlfw/lr4HXzNfJqJYZW
YXpgDkyvmJjNdcR96jSAGSLrtizmKq+kvmF4RxS/nchlpQW+P+3RrkZFl2gSTG1ShNhdbcpXHVpu
r/PR3NaV0ydQ7vGix6ais4111cbeqS6EuVNFfJ1ripwE5qMmiqfl3/SLj1Mr/QKsHPoQiF+jSu19
kEsYPCvwRWw4B1GPGeY6QodWirh9gHPSzgly4za3aZNGpt3oAP7kE+mpgMTAIgTtQBChKi8dFhyn
UGFxJWutbyXazxOFST4GxBmQ8KC8iEQvt1MR/Jl1HZuLKsDVRh6l7H/hVDUGr+Zfz/QQ6uD8kJxx
wnDaYwODUZ1dZBgPgHjCEEy4pNIAIBzq0XYOdsd6hA0mF/UFQb7aOyTZ5B0Vu8R3p9GwPNJjdTVX
34t6cH9d8t7G2sE71hH+THu1h4RhlaI8VLYLJtsdTin6afwkeUgCArOT0m+uw1R0DOFGEB6IbQ+n
XG2SbamZX+rBj4mlVK9W6flHrBZ8dPeB2GKv+s/6MFa/zry3xeGgLR0LEEZKtlkdtaxYuhhseaWf
PVmQVB794Pfg4kxA8qa+L3udgaeqRLn6z51klpj8ffCw0HowpS4UtBoN1OVHyUZjjMQAlX/fsTkt
gFR1xOHGsPa2RSMyIDtGZ+BXrpyGkihEU0yXFq2bT5PWWUcw2j4jOtXYabtt69ojmBN5Nq+gwoG6
2g8eYbwIP9pVUbv1farCAyNqjsIENaXrGRu98tNcG5KiuePsSz6kDPX13DYX7G3WY1GMF6cyiUS4
waquM++WsSX4d7UmN0lSyYKrhToAdRQGXi6T9ykLtqiThV+jJieT2woMPoJEe9LcqFgURhN+dVXx
PRWtcs/0/DnMoxO5ovKcxYl0Qx+IxlPAbx1vbja9OX7ZHt7b7Zw0B4kF6ImK9nfexIhmfBjp2QMS
okca0XXYC6Jb+9eRvjWUqdZVbdqXyVhi66dnpyJwGWDnQyUsOWSWz09WEfnrsmBLFMrq3Pbxchez
ymZRuWV+0sFPLQhowiL88J3zJ+fv6M3KYRHYMBHKnYc5qcZumvDdmLcpc9tcZCISLasTrrHDqDnJ
gMMuKlGFlU3v7cb75+brfp6R3zrwrXMNP7DmpGR9fPBLYw1pt7lkRNI1zBI9htued22uzmds20vO
IyRGeVlVkn1qZDFXldQDcW6JmwG39GfT+0miTP4G+YN+8d72/nk2k7gA1oBi57Pzifk75+qol6BC
HNak84miJ9liIltxKHrdQFsNiB3RuP51jNy3oi+9K2hD5yXI/5xbHb2rz04Ek2KuRplHLhV402au
1iYaD+TvsQ/sMXkkzufc9EEghlxX6hapx05ZJE7vrPHdAtIkT8/XlI0Jhy0PD7ZZOGc37TuwxYnW
gavTrz+r85nWG51zLYupNXK44hESqkBT/dxTybNTuLJwhOYUK6vrkoXIXHsTg6MlKCiOmU7GL1eL
+jyxskGfOTMjSTjBZUqemYu2YDW/mA+HUQOeUThffraNhlPvNB3LhzRSQ9gpzmbSQv0Zup723FsY
BTEB3+daicI9iQcVW3t5MlWgsflVGOzmqs/AtdXaRoVvxVm9w3hVpFccEi4WOkFH3hQXL9LaZGs1
ddoiVEkF96oiG1vz5zWZ1uS3+cRv13XRRcm8+hZmCkbkJSQYO3SVT+yX0p2KTtd6rno9UCEIDdZu
rmoGtzKzTBMTPi5mf7/S1F7sPeHzl8rpYS6qeTzH7To6KuFzh7Mhlmc6GfMRvuqnKGXAS62020eV
Zh0NkSMpEnUItIge56YyUr/G4dTsemiX106IX4UmKXVpcv3Q7GR7daj0y/DXq4fyVa/YdsyfT4U4
hErbHkY9ds46tNJzrB1ik1cqNUVLB5JN88kghwZSF5azDJ0WdPZ8ughTehkfMbEu/HndryZ5zRgr
T2HNKGUlw3mybPGzgEo4nE0LQ1WH91aPjF1Ff9hHk8ZfDt7eOsZMSbj4aE600svpVnckD5pEU+9z
oQ7NxIMV036u+sKsrh3TZFO1EKt9H5ZeV0GlKixvhGgd2Bt4t4SuHZzLiuQ5ak3/R961PyyTvZKm
gAF3hjo6+7GWH+PaHZHRKaZH4dqfO9jahp82+EpQ9C27DgAwHUHx1F/PbTw8diKyeD8xt81n5xNm
Qbjo/RNFrgcHD4Hp5A80IApY8DaZbtR2LeD/xPQdJ4qlOZF2EHn4B/kHVmFjWJBvrosL8qKrRh3s
o1kYpbEq5f5Rtk1VQVw80sjvzRfLtk5eN9dG+dH583iT/Z3I+exs8NtKAjk3zDBgZtjs/VC0nBX/
ftuGlJYRsQ3Qcc/MrGljueCgobT+KsIJBCfMukMWGNhWZ4LUlxNcm3aaUBhO7Xs2OblkPyQAh2Gv
ae3ww8Bc+JP0FkPcGa/eZZv14gT2N13pCps/D0g8FHLDPHlGZ0NddTfCBzqMRLr2StzrezI4V4QB
AHzYPblvWQTBHwLq7g0qNvkF0Pm7/7yc+rgX4yagoSc1KHVNZ/7+KGto8QucgjjtxmhIpKwgNpGr
kDv10Da7gyo9xvKcDVJcQEO3RWbskHCj36nduS+BXdX2gL9kZx/00LAPg+OeYWwb295NxqNnRMwu
RdlvuyzcW9bkSlsqCNODLw5x3IpDEOfmEks9H5WH5CUZvHE/6cGPwPbFdigL74Rrz5uIu3QNPJeE
ttuUC0QQVz4YqLumEZ3El9chDnti12ruEHtjVa0hLFIb1xKAppkr+tUi27J30vxzGFfGVUdvB/bd
cGgcswA0hHiSimhSGrbtqhmAl0D9zvZ9YH+p+mE6O8KZzpYswLW3yOq0Cekp6JJ54yvAMtDb0pkG
D5VfB5/JUW77rnceBgvS25SMb3OzqE0N2cjKxVuKDxFYQIOu0YdzNir5a4Ijri2U1y72XVi8xq4v
pS8mjoQwVkA6KPpbmkJMYXEY/81i+uP6zAAeb5sadhzstxCYVOFQ/b4Td9y0KRp/bDdjrJI+cp3x
OP6rsPEsXU6xB5MO8BDguyaG2TczT7LhrA9Ofi4gWtoKdpL/KnTS8tth8L6VlVkefQ2oW274n9pk
5PamVXiZfIUku6EBrzDj9G9iXHOk5vd3Gl16NpHEc3QHVWk2+3/9g9rUGBRHhN2mngbIzZken+ci
jIKE2DIqUXQ0ezO3DUkXHJFrB4db5o/KDusV7CR/U1dD9jD6sLuid7NTQfc92MoBhMn7ZO9W8bj0
QSwDrPSc84eFiZ3FfzKJ+1tNmQJt0blmdE7771M0uhdGRPcyH3XAvCF9g5Cdq3ORV1J5bPSc9TR/
NIwnexmJiXFCWOFFfGvMWMGg0h5vzFjukUcSPJF0LDY+yliSd1U9zBbjz5ZO02tAiTtgaafCH+1k
NR/ORe+Z8VKP9PG3Nlu3EDAycuTc//Pg4nyIq9G9iPDYntRdtC3HdD48DV+PBVzetNlMyONdnfSO
iCky/kgo/CxKr6/XxQRAGlEWDFhbDNqdcjhk8o9Tx7RA30gt1raCvB7JZtbloCS0ZWSv8tDxP2En
5x7dFrx8U9m80H4k1mHpH9W4hC4DzABBKqzbDWhao5QxRcbeHVKEPK3BeY7jAEvulsWQ51baLmg8
Bb41Y31ROs4u1NqvKDoYQLlk21xYtYsbVNed5pqiFf4qqbCFZjvWgIxtunWR6Po5Vcp+7ahVvIxM
uYGQpoSTojEbJD6CMQK3Uc0cz3kG1SNLxH0wEPViBjVWHaC5k6j67g6qAhwJalIDLLzdlIFMqHO8
hlrNhzw0Ij1SkBqG+R4iS+C1PUJNY8fGPJZ9Mh2Vt//8IP8vrxVZIBXpT88iO2dJnuPv44SGaIPw
igYKMfD4WIYjtMBG/a6R0Yq53mZ1vWWcea56VDDAqR+9VtQp5C2nOjjvh6Ee14e5sXRzrCQTEuhK
DJ6uQNroMB/NBToi0p51OkMwJz/y80QbWhhx7bD3RqDZLvVdUDPVjnJRM7loj9V+1hOeGtcdNt+n
uRg0JzuJQjcXVWYCelX3kW5/HUapIFAUdX/Cy7M/hQ7FXLVrgDMjZtOamx3fC8za230Jnt1npENO
xejbvRcTEkFB9VDpmkHSx18Ihwcu9Kw4lak2wQQvrb+Zr50PsVP5SulS5ZtUKfqQlvbhSZitqYKt
DiqCnHp06IKJzZflw8pCawMohhs8+QaKWLFm6bvIs5uzMqLfb9kJhud9elEaOM1NALrDngiFL+bG
GmnAS5EBdolFj+W1AQvJspR+pyZudG0R/Fo0jLkvrO2s8kTSJzpUHXdUc3NAPq4Irq0snEwrLzKE
0gXFucNl65xNwXjMdQSmyg5CHrP6M1gG8Ww40WEMpI5ZZwMLkbG3QgbcujnCBilIIewtg29za5XS
mQw7OoZ57F3Nsd66Ta6dysjykKugyQvT5BBrw2uNcZKzmNsG/PxWfWowIshL3i/+1+cBJaCNwuZg
O1ptccti9W+MWf6PtRXPylJJafO8LNMxjA/xzNAzuxiBj3KjWGoKkoptuzaa+EEXUwBTS8W8Wlbj
IDgXrgsog60tQwXOsWMAFrMucHu1TMnftw66UVkH7LgzUENvrGy9r3XZrlUggA87jZTdnFiaiywM
ZRYhMzeRzR6OJK53xxjHO6Z98zVUI5QK1GJvTEO/H0pW5TL7nOTGhpVi/cnisbCgaVepAvnL7gnG
uqHSrMcR32HPAWL5XuRJSy7nvT5fgzkqTo1QmyK5fhzmnI8s5up7GyggJ128199Pp23yZ9iU3R5Z
HCSBB+Y0uy3aTeqh5NBknkAMGbu2rtX6YuNFKw3w3NWJkhwJnnBcu2Gs7qH5Ionhe/VTXZj+hkjZ
uKxsVnqaGtt7FOz9i4LcKTvWfMnCxNmrpavd7QT5pCL/G4sZ4KkMjn9dk7hsMLBVAcLg4NLzoRt0
NR6DTut2myzO/aUTIV4KIsYJ13AUjpmlNscAXiKe9CCbYpBXAAK6CTpm9W1eIxduVG9QynhubA0B
pyIcGPbiYpE1472IYe0hY4KDKGJuWAPXchSdi0hHE9Spkjd2vcOlLbmFyaB159ybiLFM6No48nEK
NTogUtqZrbqMdNAKPTjfU5LhZTsXczUzxK2fpmwXNqJBAyhrTkyqt1CJoq095Bi/iDS9DyjkLhLV
hFalGNoh1dAJSSf9Kx5fw5ogTKVPMFFh8LSlgP7HqnRHsZ4aZ8eDAIDACJZWqX2w5X6iFVpwALx0
iIbaXRZJ3x+MDICAb0HfJFdxAI6qrgJfy5ZE0rr10Ec1XJPi2Q3D4ogKY3qqDRW5yLmd8O9Ww7ke
UTNYisipsDiT/UOLFAAUdbZvk3bIVpUM4HmdDhTEUBsotYAzW1WvN71t5Me2bUgr5OUADjjQTz0+
y1WBcgworHBLf9xngecf8sBpNghjhQgOZfmBHwisPfYl42dEtJAVCV709dFMgrZc1E5bH+FV1Mf/
Tdl5LceNa2v4iVjFHG7VOaqVJd+wbHnMHMBMPv35CHmkscZ7XOdCKCKQre5mE8Baf+ic0dhVTcTu
36nvQ6F8UfyiPMlaNenVEjPACcJu6C8UVj8bhW/50FcuUa7arEuUt6o7Ai3NifxmdTfVioZ3aewu
lIloMAIhdyqCrdUQiLvABiLZIJC38wxYKoJ1jFYpYm/MRcQ+ZS+rXp/dRDkKdKORfkVzUTvnidPc
N+Ej+ZNxzY2KzGsVT0fTsMYjy3rnkKuHKQxtIGNBprNEoChi/09Oa8ZvlpWeY4E81U0TO0H3Uwog
rosywzS6XkMZQwmgD8c9yu3DXi3EzyPZNvVduTCjHpfqBBqHF9+1bXbkMe0tryfUyFY1iMFtPhjF
wbXTlc9csC/9KTjl7hlLAWVvqEI/TF3ToAlk7ss591+OYboxi/zemlgkaBY7yJnsnlYOZFYF2rLr
TddV4TZrH877ovFZvv33Wsz4VQiCpKnNvG+heu9QsKr+lD0lQqdUJTL0a7seYUCY0+0IcGOvzkU1
I09kNRiuna41dkkdHOtBrOCM6JspgA5BHhyzBPDfV4WeeicYnO5pcDrvJKvahImlgu90p6vGIcc4
Xid5uC6cimVsk1crAVpxZarxdB85w12ISvI2miwMt9loEBYm2FGqqHW6f0gOSuOhT09R13ItgGMG
SyC+/F+XoA0illnXGe26riGi25PZ3/naFB1jp/rLNDsCyIJUspNsYvyKF+Twtb0snPloUkwe8vpT
lbv9yczZvoap+g01mWztBtO4z/0OW/BBdx8mtKoQreQny6Jg38zrSC1J82MW2F9jLYo3+pyBk2m4
gETbH96l+SlhIr/cWTJExavQMq3PxicOMqy+zv+wFoOmbIzUhIY7F2LsnE0vmPX9pIWSERJ76nhM
yaoWQN0rMO4sC2iz3N8BZmIwN9u8v+n1vj3HgaEAgNb4lEiD7LwJ2ldRN+61LMifHiyzdFmD0VS2
o79zShSColRkTz0ia1HVeGej9RBrrch+hpOIH3o2YudJva6hDkbe14a8Bo4z0G4J3zOpRgF6HCUv
XWVE+rDEAvT0J9+y390SpJQ0bgjDIXbx+TlQGGlgKm7frPsA9E6WB+VbofvoXGgEntZ563b7sge4
WnmVjUr5Qi8IpZR5YB/UwYRBnNrews1iiG9G517MNnEvdIL7qI8gUlAGMDRxmaygusTEYsGr8K2Y
VoHAa/vsxs/y2dcmdbEy8AZZDPEfAhqfQTvzDYHpF9uuOSPOnf8pg6aJAZCSW/I8IY63IbmJfF1o
wgwEb2YtmjatjrKIAx3JkZb3/NGG0Bj6jVaqL4I+Sw/G4GmQddi+jG1VnyzU1HJBOK6LMCzNzgCQ
LFKfNlaPkBWjUwkVcI+ZB0DnoTw6+az6rA/aKi1Ed9YDBCv8ILcXOXKMx8rGXXVw2maV2AhMe6Jp
t3pnwxYO0m2RiHNg+qtYwV34vx+Gv/u9eDYfMqo8aI/xAf36VCiSpM3RBqjXQ88n0TUQ41FJT1a1
wDy7d7TrSRGkVLyhWACch7I4NPq28dE+cJwQAfOsHZaWkYEJENO1aZGIImSFpGKTdtY+cpNlrbjm
TVY62b01vBZx6dxBztPnKQf39nE/dUmzRuf7oU6C4aC4YbN1NWUHVHolxtSH3uqWwAU67ZL3w0uM
q4cbNemrqeXrvnDNv7qkOOP2bH8pnQLCxUsA2NFBgfNPgb5/T5kAXz2VKK9H4P1fdkNTiWx8ZRGJ
6QLdA3Sdoe1fj9YCWd/rwgn6uxJVuzBB8keY8EYqZAP3iqF+5z22ZC59HzTIAEO3dpVdXwwbv+gg
HkZpeC7JXqpB+6MHcnTMayQ9Qt7DInMKtjdpr67sIVPOrjVV6//+7uWz8NcZwVM1g1AfT0rdYjv8
63dP2gWxyKnErjyozUVjuitPQUejSi3jiIiLu8daCbECVnhNjcR4C7LjrfDSwUUHJ9yBSEYAHeG6
CynK8VLVkX5SwE/GPiIWCPt9FG5rrch5gV7vtAOmLL2RtIc4DHAXqATK0vIQLabh2M/F1KNKMUTD
RvXYBLWWcVKwKTr2KHpCEk6BM7ZiEQUtEHbD2iq+0h7qtHaWrY6er12ZBQmjdV5WZKsLR8BDhO9a
5EZ30GrSWH7Tz28V3teMlVJ8J1tC3Vd2YYYySqJo8N4E2asQ3aGLDpb2raja8FVTh+QPTyhjnng/
fw06kR0gW1gT6Z+/hhZEb6lww68TPq4BdhIYzqpS/Gsorsaue9Wn7jl0KuXcN7pyBpzo75XWPRK/
Mg5hO5yQrnJ3E9PdzrHGb2g8I7YwF8P7EaIjs9KlcFaWbsT7KSCiqbTxsZ+LuBrv89yIT2o2ticE
HkM0e7UNX2+BxYW4+cNN95t3C+xXQ9eLGRoY+6e1p5mFTuuN3My9AbGiCqzyqvWcHqMEN1kHhzH3
r7zYy36MQXiD95WVGeIYI/UIG7vdK5Ni7OKq3YZVOJAo2aHtlJ0n2+7Wjd4WO1BBK78rcrC3drsx
CHEf4n54chBSPIRQnxckaqrFhDzNxjOyeBk5NsDDTk3Y21OQ6kLsUKTIIQUKKKq5aDvTWzsFZI2I
3YQsimAsT24pTuM0wrZFtWENK3mEvj+us65KbgOU2J3e7S5JVKPgSMpjWcx7BijSzdLGJ17T0Z6K
pqJkq6l3OzuERqPZRTTHTu1VLghUJ35c/uFOMz+Z+TAXEnAz5g+dPBUZ6k8b6TJkD2r2vliDDNsS
gw8PKrL7W4i/67HA3MCrNZJRqCNfaUP52jhudx0ZxqK03bWX8MzPp1QsRaERtyydr6VRGPMCj7Ra
p56UCfS27845udGfDUIAavvjKlDUcdeBxol886A03s4YtRjFEyRd7FZt92BcF6IrjK2lDMYCbQvH
sDzAPwBVjDTjo8FKXVR2vkXN+vX/fyvy1HOwgTE0PpTPcQW9SbqyRPR5jfka/0D9nFdZC7tadCtF
H5N9qrrHwA/ia81PtQWKJO4GF9P4zq679ljV3jJQUckwiwS8swi3TiZRYDYaMR776QnBYfgG6pUo
7eLBmgY0+zMvWA5qt0QJ51tDImYrJ8KYW27voPAUjcbeMYobD1S5zT45rq4KrzZ3OD5cxr7V2EkW
4R0o/3oj6nhV1hjIKL5OpmxeX/Wj8cXvSXrLeFc3B73EkGQbqMynqByMPYl4ZRVqkOw9oehLRdfG
TdETKc8qCwIHFjO3le27txB/a+JtLJn1QzeO1Qnx9vIPCw9rXnd9eupZ5Iw1EGjzc+/zwsMr45HA
miLWeliS2hyyWydA4Hyw0gOyEDytQ0dfm71bnUysDHaGrx6QA0B027GwHGkn2PFVd5+J+AiKZlOK
CJV0AFRbtbf7bZRMpNpc8Ww1VrJkPpvIdL4AmjXucn6kXW5+yworOiWBCgXWxZvETdsNc9BTRbp5
36X49uhK2SKqKsK1h7c628SA8KFLojUQzP3ZN3NIhisZ73ASrT66Y+Adpry7C4NQO3qzlFM8e+j6
WXKQha7gBOE4BiIsOuGZ/76X5cf16eOcRRcNMvKsQHlQ/TqXk3JtBVl4ftqNzYaSlNeqLeOrtkXe
TUnYh0RC+WtwxUvRazErcLyFi85p1sSGu03Pd6z36IcmJo/kQuiEgR6DNCbtPHUIEuTJWuP8O9Ov
yq1prmAtAsipKv85Y2OB645g7x6hMa8NIbM1d3qEBdG1SOpTY3TBqQo0vtWufI2q+A9u7ta8SPnl
jZN89zTUQciSmY76OUXGr6koMYcW7GhR98jH9jD0woCtl54aEUXrRsEBCfBDh1pxj0QS/CKmPFcl
SR8lSzGgWm01pXGXjKgvuOYGNf1s2wTGpUkwWuhHD1ZQnw4nEB32VngJZAQ/RL06Ta9FXpVnAKrr
mPQAKLDIWo+tQHKa52lDrkPAJ9IhknjjKy+oPw2TvqwGCBp8Oq915dyoUYYzQjqmeA9FcJEVTIQy
CxsdCBq5a2V7M3PgfeB8MeGtpAvUjoaCTddQoT6dx/Gucr2O2FNxX81xbkAW5r4RwKz+++Zy/xUx
YXdoIwvEzxWjQDLev95c+jjVMYreqBB47PdN4Z1KkPUnhF7Fyu+rciGrrEyQtCXL6p0mA48Z/UY2
Y5Cgg9qZT5CFb9UoHyt5v3prc9lUlaweF5EV5ze5rjoLX7HatZF2+Y1sA5SrzjpS3YrgkH9qNdAQ
SwUzVZQom2Znt/l0STy041h3qq9mgOJeS6hOdCbyG0a3jAILiyQ2o1dqg4NX14MklkftMF0nrh1v
Ptp1NPERZJzHjXb9Q+/M/npkCkG9M8vuQnZS6yZTvD0K3s0ptMJ0lVtT95gH7beiqZMdlicu0g8z
RNOIqhHI8IgwiBE7j2PXtaxiCPdUme88Tm6H0FOn1/jwDMWxGK1Ht1INUk15vEhR49rnEy6VPoCo
k2ta+xIrXsIKXXFKXNQxN3xL5Tr2yMLZJGFh4ZI9+sNDRft3oNAhR2ZrjqXOTC3jM+PFLPNSMews
WuMDhKiH6ay7RqRPRptV20HB7XVkXn+xxYORoUvi2dlEoqPyd2VqTqj1+JfaMKqvZj11C1yS0VXL
pnM5kNTz49BbGUXt3Q4Ccq8GPf+FcOP9WAWo2qSCbzpFcsdNpnPQadYXAKMulGw9uA+aFNiW4pUH
7FWWhKrKuzA2T2YWibOswfApNp7WzD5uBUA5j+d926F/pABXRA0rh4vcqsVZI1y+5a4OsFlIoXSV
wT2BH+NhrrFdSk4arPFRKNF9pyXf3MFGB1TWeq0l8unzocxVxPu8g2pUCSRwqj2KkTci6xZePhoX
D/6Pz6roq9WG3XUAkY3VrVtWV0aFfmhWKvZeJQp/HOfCApO38sJYuzL6UT2mHiGSK1wFMEbX1y7E
sRsk2CG9IC/zBTuzQ8N9/QMDjqWdKO43gz3yVeOyv45rKPJgXMdj4xOZMv022jgQqT+dTurclKeH
cet9M+sK6WxEZ7foTyuLwMHzqU/y4FJFyJ8JQC5H28uDnQ4ybt9P3nDgme5sYm+AqgO+bmXVpn7D
bx2thLotH1IL3bIM14MXYCyvoRqPr4Ded9wOKKy2/PNKjXuc0ZPVTCr7L98Wt/WogSA22m9ZHUK+
HLxo2EdaNZCw4yh5PxqCWv3DakSz/7W/hyRLEERlH+xpaDR+2pbkmMt0qOwixCdQVbFC7BGGyHA2
WVL7ZxMYCQ4vUTKubVZJ3CyEgtBEHRXQkLdySG+P4U4I974WhH0/CjFXPc+o96CE0Bn5uzOcPONg
hdXPsbKq65EPe3UeI+sfo/sSqQ9XqxtkXzjvo0PFpw8CB3CUZgaMSdSYLMyo/Wf1oy1VAn1ftvcd
YXto5EHEN2DpX1Nfj7dVGSVr5NdYJZTNxdV1/1Zx0upsm7V6Jdst4n0IKGsjGNVgOJcjk1yQa2hV
FNX4ve+MPdQhHVYU99RraATFRm7CZdG39lCzqmVTns1rp7LW61U6V4cBHmdUs7aaI8sNBDH8aAj+
JLpTWftkqJpFlwQEg/oC5Bc+ZSgusMOr17lba1d+MD4WupcfOzVtbv2mUE6D2UBGGZpb2dRovbsa
m4T5otT0TTea3jHoDZwifP2LHzXjIlGFdmEHWG9rwgs7oxLadRcnwRJJx/IAFe1rmGf1VkTqo9o5
NjtDtcyvArMEsWczP6MVOSzCIAKkEiXZa1bdu21hfm0agcJu3wTbDkYo1mEF8TyWp3B4jJ6fVwNj
sQKWjChNfZCFOuMci8AZ8Ch09PqAZ9bPHidv5s3mXO/SEJ0k9FHlKVo1YdiTwRXk//QWJWpnC2Ow
jfIcupF5FEtUr3Jv3RhMu7btCsLIWepgJuhoPT4DM/Ds7VAL+3wXt8Cys5geOyGiLbv/MUYepknk
h0tjIBw+mIFYyUZriPU//Cr/Pf3gJQqwlIib4dg2C9tf1x3MlZFeB6q3six1WqEXw1Zs6mrMQPCS
U9H4J2lH/HFK8vwCwiwDMchRD0JX9/V1Kox2a/XY8skiUcZkkygKCwYMIQkl+CyN5aERBGF6VeoD
4douKPayUR4NOP90k+UsUzPdsCsjtzkXWIAe+YSDOzXGtCr0Lf1RhaGytK1uuGh1H2z+ewGmzVbq
v65zTR5Lzgwv1TSNFRjByF8/C3Z5Az4KWbwBuIXiTEmSadK+BVVk3bwVWq+hj8liDNcuXJVcX1OW
iQn32fXaNF6YvcVaM8BA562faNBj3VdIF79fomKO7QvPuZZNZpyQxWXnttXK4jquNXNvhHp9bc1F
TXzsOsvEdTbU5r6wguat6b09yv25PR0sHmg/x8q20ei2bRdpu0gL/WvdqrzrVs2dBYZpxkpWPzpG
BblPBbnpipzMtZ4U1i4ouzu1M4ghzkVnBPqh7lFYWspDE7q0uBrG9qLUQChkW6ISLYwvSucHL2No
jOia5upWVosM7Ux+F+jUeeKY6xjNTMwEL54+igW7X1IY5hA9dkW81Ks6fNGHctyWSOwAw+VqgxiP
jv1dHcPmTtERnRpUZ9np+nAJjVmCysbQgylHJXfICD3ImktolSvZKZvyTkd4ZGjznWxz0qE8gOfC
6GY+4a3Iwpumz5yTfAGMirKN4dVwreYRvm2KuwlVuk4ltJVk6dLSI7GRF4tCBNHG3gIGyEhWxyu7
rMyLaylfJjhLMCJVC09PNHcDqHTLvg7sO3swq+tUGzDtJPa4ABv/9Xdj5amGXn2bXM1hq9jNm4JM
fzTD9lad2vg7Uc4H0xujxwBDsrUF63ZfOYhdAawrFnIE77HTevNVzZb4hBJ5yjIX0b1h2tYKyl2y
GhkFLO98TL/ZerCse7f5y9fib4M9JY+F3WHyQaL+WM4F/8iEoyEd4K2/xWoMoz8K1GWVRM0ux8Hq
CkH8PgHDIjr0utFjnrI2ufW7KLllJfaU+4V/kDVwp92lhbIaBNqiR9Il8dzpRm2t7A4CyqyyaTyR
2iYonU9ot8xVNSFqa2sx2vJBeEbbQByQNZ78i9sp6j42ahH/GPgntUnv7tAJLBZEG+ytrDZJXR/K
CBxvb1V+uajz8jwEWLGwkSSUQEB3XTo5ulhzVU8wulMz0CLyJyV/iICLtI0zmC13Pew44Du/1kP4
rJsWMhCaN3//bhOlQNXbcs2lm1mHxhfWhRlcf5hrNtx6xMZU4wFkyFsf6rOG7Cthvbz1NaPx/zhP
XlOdr/Jf582vLl/h/fXkfwaNprxW7fbrZN266Np+g/idLhGctk4RUgswrzNjyV7e/NI4/YIcoPYa
RKSAOnQVLw3GbHs/0nAvVG3j0UqqixxRD8V3xxDV/SAUc4NX/AhgNYyQRsPgSY4ovG7vAFB5Ns3J
Whno8E1RD3TT7MhSVbGCDLHR3ViJx24CcOezOTWPTCDIAj77blFj0IoioD109jPJRnWhhCg7xorl
rRUvmw7yMnbr+m+XEWaofVwGDiiXOX1cpqjmXJxaeYcszVTUgdz/uBZGkD+v5SrF4/wb4lq1wjYB
QxgoYqlhnFKkocKE37/8JZM/JctnVxBFcutOx80GbQWWRlcFIZCryPPCo4hi46Fia3NFQupnVfbK
au0M7kzX6na5Vwe7cTKIYVjjbKGadaB1w6zblqJobmVh4hrUEz7zQEFYhnVn8Xza2yOUo6BUzLsK
RYM7FdydKvziFgmp6K6Kspe406evXT2iXp0l6sWrQp0QbILr5NyR9BFbOV15nDoMAwp7SDZwuLzn
FoEwOcBUItZHPZsYttenN54OFoeKI9Q5svOT5/PezpJE5eHZM3tJOg8R6CurH7vZFzXfwiPnSa7E
8MPQDviKxfOPEqm2W8VrEPSeeojQ3Cy43cz2zX3yoMxFjLWIcI38zvZjahbOWZ7uX8sBLWa7AH3j
4CQ7ixFNbj9DKlJWFQV74h7jpAKBiVq/MH+RHghU+1VBXMoMDe1rng8lKOBahzwsbHOZllb1JW6Q
u7MTnKXZ84Jv6IybUK+qnW82UJndvHjQ4/xFjrDD4RbHTlCUdvcwIZ15VbSR/mV4PwrQVpNN7wdy
FKqF+pf3preD68Ss7espc8OHwSRq5QTlE+a3/anJCeqbcxWQpLEpcMMAW9qWT03rEBQTgbdLzFU1
Wca5zZtq5QmX2GUnZlJUhURz0pFTx5Ryl6RxaaNfhgbeI8SpDAplU50yLf5ZlHGh7QCgIxX9d3tq
8IHLER9ttT0dbbXsdl3mzpzF9/OjPlPQk1Z/8FjxCbxTsFnSVr3a4ldtNT/bFL9VtrnTAo6fh8gO
j1n+pKbh7qNJHpXJtz4rNYTkDe9tZG77j6g1BoBynaeOIN/e8/Vn1wrtvYlZ3aVMC/8SYUO+yFVE
uAcSqApCt7W1amIgprJbDkx1B20P0eHUWpomEmUuCrqRn2xJY3tvlyGFz7IvbUxCEWfV69pLLqnU
1BAfay/pLzU9zvCRoM/D9O+ianF9Q86mvunGszuxyMSVESqRnbjetTC6/JLkrYXAOTwm7Ojziyxq
y7MPWDscsZhZVKWxMGtHuw9iu77FXmNhz7XSaTUewNnWCQf9ImtBGLOnqARz4tyZOwXu3V6abmRV
dyA0qKhqLHNNvPgBeyhhZckG+sBwX+rKD1spq+9FQmxK7+oXgjk22dRJQUw/s46Jwg4yC/LkRQ9y
8koMrbz8r1bJrHu3cxR07BMbTxrRXDxlhqLkQf4936QurCFTM/S17iX93qn1TUjeHEDxXMUlbTPk
5CKjohpO8igcRjap74MFOEhrr6Egt1eYa+QQQClrU4zOASNm/1zOhd9h5FWopb2Q4QTZJo9y0SJw
l2OqPkciPtpl1TLDxyFREfOufYt93Tzk40pjESpn2fbWQfbg40pjG5hrEVr6mtz+16wY/L9GDRvN
yLdeJz46nv5ZfEda2SGPHrr7Mnc69tVg17pBTI/vJzW4dYPNtV79DHyTPMlFK2vdAm5Y8UT6blSq
/hgXxZURVONzlMbFXiXxtixMc3z2SlbAUVpbx98M0+dhWDb9c1iP1R27fSi3c7sz2Pk+a4MnS2sq
Hr1m/TjNhp5EWPtXEfurAuY/2UxRY3STF98HH2GPOBmCJx7aEdrfhgUz0I03jmpNB1Bz6ezSAm11
ihqMvDO3vcQivURzKFgt66UIGvvbpGPQ3LlpfDfo2CwhYNIdTHwEj3op2ORXqM2CEgDmlYT197AI
rzxd1D/soH7CyFTHXiFtl10WhddxbCprOx+2sUVkKRf6+MW1XlXSjuSttGKLf+sANKsYv8Tld9ns
h96nZphiwdU0TM2t8Dx8nuy+3mL2nT9XqXqGKVYRVrOzm2CIHkrdyp69OmabqHfBWlYRwihBLOPk
3WUd6rNYzMqzu0DOPrgu1yLPn70MUW+vi7EcT4z8to4I+5jaALQ+Lo2nwuw3k1PPvniIWTRKf2uR
SXqKoLFiENQay9jJHzRQX8RNyC1mOREKkygmtjKaFl8jFmtsc1P/S9bqqmtNLPvS7mQQ3JFtHwVi
Eck1uvoowpDpke2oASfXsp24CGEq9CKRAx5Fs0dLcXwuw+8BD+pHA4/xo0gbWEVzcxuE2VIvpoZk
Xz8+J+Pr/xyFJdXPa0Xjq6GFymOOxQESkXWw1YnU3wSOG25s9osLGNy8QBmkgDjBP67f6gCYce4U
0E2UYXJuhJ87NxFGiqBStDP+d85NZ7SoHTctxqr05ROUb2eajoozlRuN7fOhsbsGqXOj2DCBjpcm
bAEa8St99DWLCIQovFe7j4CW+dzu7CBXZV85r5hFsc+qt0h+ZA9VPCjLSC0KmCqBuuscTIIm1msX
e2rjpYUZxnOqqY8Q8swfcXltseW+yn1cKPscPGSua5jjFOq/jsb33v85TunMZ1SW6rtItE+tPYnb
Lov1U1j44WLQIVvlMZJLTZaaZzGVyY0xun8lJH1eRn0k0ZOq48Fv4+AB062dHG+7pr0yatfml2MW
Lw2JKScIgICRhQ9ytpygOdy7tujPMHZXgzUmj+MUKXsTT5xlPU3OS6E2r3EaVTdQISymRLxHDT10
X/q2R960d9NT6kNiZC2MIQHjmfGyFf/qtGt0iLC6eDVDxXwhSo11DOrkDV+HjxxvaxgOul5z21z4
RmTiDSXQyaEmO20Lgx15VJfkAKLaSrey7U14JY0mTGKbGpOP+ZSP8+QpuoEwIcoxZQoKz8Q19PBR
8Mxp/ndVa5z6MM2FPKOIU2s39fkq86JXt+/VE3/pAwBifVbVSQ7jXK1y0144euVuZW8wjPkqmkby
kXOvhSLPuqrMfCWruhm7W1dx7UVo5+kDn3yMWkdisDqarzy/BpSi17ea6FtkFpKDHDpaYJGDOYMy
j0zzMHtIyF0Hemmt/QDranNoQeRnnbZQeJxvZVXURXhqreJR1vR5RGqBXepaTz3INi+s011upqxl
JITfMup1RYLp8naGaMM12f0UI25Nv7K8RL2OVPvW9CPvOes9exFw81+cLHc3GLjNVLFWP9Vjgzkl
+PkHJ8lK1qTF9N1gzyh/NWDt/nE6i7HpgobFz9MVj1se0ky5srQIbFLFz0uJQusIngH1IYBlj3pX
9bsgSpSFNVeBY5nrINGCtew1KmtYxlYwbWVvZyrOVSW1tefBZY0qfB5W1/qQD48DEialWYPwFoZ3
z6L0qlfZAcLsE9sJqOkZAkwO2ByhEk3Arc58BZwha8GnWDhiAWROHGQv8rbbACnMuwR64q1OSEA2
R5Gm7cOEnaY8KQjyHNqtAtNyvmSBshPctm4VpEOK32dIxkhRSMDNISdZTNNTm4sB2XlaBjyRkQRw
+63cgAZYKb+Nj6wwq+B4Pg2RPmAaEWJLowuF7LETYhEeYBmdQyWFBGyZ5x4YF7YtcH4/2hSmIWjD
erOQo00+0LM+F7KjAiN1rA1rIdu1TqiHGpBHL8L8fmisc9s27rkymvw+KDPkl/3R28hOgVvcLh2I
FsreEbH9XWe74ZXZ9vEBeqSzTpUChzErPsgmpc1/Hsm2j6rvuU3xdpps/N0pcC/VLUl2bu3qXo96
7aVKmhKUbJGsIWdoL4HWHbrYLu/DIVchTk7NIg8j7aUN4CcK9O0Rx/H9m7RQnuTpmjekizKxa/ZQ
BK2LMsCpvolT7NH0OZplr/pST+/JuhiXMZke5GTujJGOaXpBTHkeJU9yazs5yN5/nyRHZcCbo1nq
C97pT3hCO8OSPqrySIIX5JEeBsnW1jSAJ0AZLFFwl34M/u9zP13qDQwxv+7H5R1mlVWZ1Wg8d6B1
cP9VZwNKDt3BnYBIIkU1ZaW+s5kNo6UvG9+6/nFCZozxIhdds5SNsph6c8LeU14QtG+/ybG/Kktl
SeIzCEZMxQrnqo5Q9boavV49Z6GL2ZYnNjwqB8Je2c8m2V6bxbi1g+L1o/3t1LDlN987PMeMJoPZ
XrZlf4bSJivyVMcIZ34z2miw93ix6v3KZAa+tloCkmluerueoSPkOQb6bZQEPMkb7pfEU5IzeYgJ
02xA3aNvnN5qskMWVSN28LcMOHOM/Wh3IFOes878TvY23pryGh9DbD7chYjQcPjHS8jDuvW7pWmi
APQx+u1s9jSgYo1Gv3qry1fooLid69y+7W3U5FvANCuZ5ZP5vqTG8sZ3EKKcc4GGI4KTaQY3H7lA
4G/lSp7UhKmGgXPrXBOAnq1s/nlCM9dkk92b5QooZL36uMj7q9gxi5mYx+pY7GJNNddx6TUnkfrP
Ebjp7VsNR7yToUcm2gJzb+Rw+xQJV63nHtkmiwwO5HA1qRliHaqO9UM+/LNbjhbzKShiupsoVr68
XVW2ySvIIVHoikOYxgA1319YHsre2hwNbJuRSWgQAjAN/E/D+b/yFV8FREJ0BGQrhTWOP8qR2wPX
bcRFTdfslrIXWKO7aMDWQVKgR7bZTga1Q9ZR8ZxRUEirvTXK/p8Xj5C2mdj6yoF9kDxC/AWXC5r2
Lir8I8Td5uy7aXnX5KFAAWLWHMgzoIddeT9N4GrfOgcHeoKvBmsYQMVdY+X4wLBilp3yYn5f4Dlt
90iRzldzkzBAATV5lJ3yJF+BeKtUz03YFFhREBj3codgH8Spl7G2u92njFZXW2/tcuxH9P19/D+u
0fw99mOYPHpv/wjEy/bZj1W+pqy9/R86hMM2u44ErpEswqobGYXp7frmN02T60akc7r6Rg6FGnsj
m2RNRm7Yvv7uRHkteeX3E7MORthvriUv8z7q4/JyqGWJt8v/ei3wstHx1yZ5orzW+xvqJuOLK+Y1
5Rxjem+WI2Xt/R385nr/69P4zbV+86b+1wfUDSrSBXb41e6KjdU45rXSoMfre3m2tgMzWMkFpNJZ
3k2S/yX7ZItVKFhIhr0D5JblaJdUxakYx3tZm8hT3VX5GCOIEbZvK1RB2G+VNSEenjZmEET3TiXB
9NnGrxm6pZ7Dw0i4G2WP5By9dTQN8lYsW5nM5PC00f4+E4HsaU3aSFzJxnzucQdAY5PWwYWw1VOq
2ftIb7wbJ4wooB9slUzoqJH93TbguLgqMWxYySGyAwj2bJgCnP3ttPlc0ysOpVeOJ9kUukQLRR5h
bKi7/8fYeS3HjTRR+okQAW9u2/smKRpJNwiZGXgPFMzT74dqSs3Rr93YmwpkVhZItZpAVebJcx7l
Ir3lJAHpwfe7a4CbaxNVgb2UPrmyazKIBpPS3dx9k/nkB2D93CC/ynKUOY0Ii2DJUtVvS84pDZwA
85wsHc1Wlet/Rt5KXCJ9QsZjyOgGT8X4NXKNaFUpk3vUgLVzxoieU+F99CNXD9nilJwBsMWXJlNz
eiPpHwm0Jr7IQU3C5HYVtAXiQK1ZLv+cmIPLOmL3bZnfPiyY/dIE3gd8OExWf73vHOY1+rIR/EnJ
X+QWFqTiqFDSLChYIMCLDvdhasAB8owe7TX9nr8upTeOM0VfyqioVSYb5hgW3LwyIDBqH1VBr9vx
L3S3w3yrSPqcwCWp0sTmSoDTOMqhSVPvOAJW7eju/uXMM4V8C53zvmjVfh/lPLhBp0Rsp4LJK0BL
qj2Iodl7m5N3uV2maP3tw7bfIVCuXeqSroSeDujKQDZkldVTt+1Cp1p0bePY28TJftIf2e9u00M7
tgclVM+i0F17OwTFzCsTeOvbdFsl/nmqjyWstTpiPfP9K4T0TGNAwnXuwCv0Ptr4jkjBTEMYLH00
r75fKaY+NqgzJ5+TuLd2da2FO10tSOsEWWaSC+vDKx3VYGJpQbu74OcMr1U9PHf5aO1l1JA5LBAq
TRJmP3csBVDu2O0ayvl2qdLbcgka3oOWEXS3wUxzFykmiIr+mJDBrqacEztKDzraPdpC+jy9MKEt
QZ6We0jP/W6NZdO25ZqvvQNSOQnVF6VR6a6ahwC5UNTeEPHVI8XffvDJy3qEfzMZkqW0vN/LpKkU
LviXplCWXcMG2iEnLVvBaaEMzonpBYB/6Qy/DzJMj2E2/a/faTNrzVO2W9qtW1My3GqSLDeDr3+t
sl1bAxEMP8nJfnif5BMYF07QfEubcXmrXyAEnl5n81bqkKalTB9NWBw+mn+s9ZnVEFpAditMDtT2
pk8Ui/VllXXxTjXC6ZOuZ9oR9WLa+OdZ6etRyUmQubhKVzDZ5lptbQpdPhFhaHRX0Vf7e3zWAyTr
YrUAQ8ote9NrAcdyRGrFF4sEPlLlJHwuWeUUF9v30hWgM9LHwYB5n5iv5GwaADK2J+plKzktAvRO
Y+mcY/5c998bJtSjlqE+TB0iUIqx0czUQ7FsbMGYD12yvtmBVY3XqdxFmjVrRs4hYE3fQ2Txx8pd
pKSgZUKxOOSEWSnNj7BH8adCLBuGb6O+DYFRxAsQVCMdT31Irs6qFrpdmW9omjqbRHf7DdBS482n
DXJhNsF4dqNe3btuXCNYSzYo1gOT8m1qXQqSDzODQ/Q9mClyi5LS9+QmuyhAXKnXzeTZ83/8f6Aj
/xbSGQNivkXwTUXNtgOlZDUcfv7cIeoTuhKlccNIya2cHKhOf/BTVchWE1T1h7zwzrHtlt9g8FOp
EGjJiwbR7QoQis13p0JabawRTEmb/Eiyb9y2DQKxWubrq8yntCrEzMBRG9k3qtGXMNafVag4HjvU
fzZZ3iKIPGfmbd+kLNIJlBedoX9zHm6ndYiaz70NmaI8pcs1LX92m2g+2t/XFKXSv7kXMmLTQhOl
f0EiaTpZEZwRMDMKaHhE80kl4z8bt8GoPilR0MzVBOarQF+Oek1TDmnxQx3Q/5B45WPgGu2j0IeW
Enmxk79oTKobNojQWspfyRxgd22Eme6laUE0IhdFY9p+Ko0SqSp+U5h33hdpnLlPXZyUCyXVrWNo
DG9h6wZPY1SET5Ulpk2FhAqi6vjkEKUa8smTkezuPqgXDoY3uGe5KnZhqwQGgMDnrxv5QCt3ehDq
cCz/upHuhtqqLnnR3H1tqv47CY8SYVAiaSCCbF1l0EiQt6ORnga44CRtEu9w58UU0MYuRxZXOh0z
g1jkHmSUEa1ysPCsPwSpYYDUvIyXkWHGq7hgc+GtsuFrY5TdsTcFcu9elByliUYG5xukqegtAe2e
VfmDHPxcyx8yI1uTzOnP0jUh23gIhv6xtKLKQqYS0fcQnJuLHPAqabRdZEEnn4W1vqFVaPzquC/Q
TKVfSrT1diQp3915/NI5HU+/mgZ5RyUzmmlPNOl3fOtUf2/PpugU9wIucycjWnFta1pfWl0rnWU3
CH73PwYoHndWItZ9Hmw7sXGcxvjH7l9bnv3kOKf86ud1/tXOgwySOP2kKkO+HrR/1MGoz3JQ2MPe
rkIviFaWls2khWl77FOQcBBRfnzg1h75cgRfNnEt0IQGoIw+oXeGypCNakr7B1DkbZ4r/bJKRLCW
k6VpAPpVI62D6WnaSx86f3PzS0QfjEufxsnpvBX7IPNr59bG0hcev6mOQCvVmJ9FoJhfB489JHy6
iORkOYCBCK4nuSBWOw+tmxRdys4ErRW0Kmo1qLv1JdTov82xCSjho952m43lrDStUjnfzN/BEaXJ
x6CPAwhngn8KNfKgoe+DNd1i2nPnm+FxjFE5hFhVe3Ybp0DhF4HEeTLocAUNYstDaz9JV5ZEPysj
T87ScluIqVlyzFM1Wjk8SSmO2YG6Cbu0QCC8ydOVvKSjcVJT43ibDWKBfEyE0nue8MoeatRJrTTJ
QdhU3+T+XAfstxSzvxYwNqcgq9Pc6Pkc/JiGVDmGLamh2C+jpZzKHQ2NTQHoI4UWb8nfXrdvg4i+
ST9rlrbIvO+U/Bea1tk/vQY1D9OwC0pWFcXN37F5VTegqw1XxgIwNl9KlSRljvxhPtfQATLtSaCI
rxQPgGr5o3hQy4SOxNz1d3bs29fGpECd9rl49GkkPaNbFy4kvsqwdXHWcwhjW18YL9KUs22m6zfT
h7loMTRGdUblTywqPak3SmTDl9D12uNEOhBFnCj/UfjNwTJ84+1vEVloQdI4iZz6A/nxtH/jA5j7
9jHkIPPhFuLYEMqDKP9jQibQB+1VLmKTFBq3++hh+L7Aiqh3tnaswBo5l4dr3r6WRTMQzQufRI4m
8/z0NmmNocUWFYx4NpWBfi4IKB3K3h8XGQYywE2rflg0ILShpPW1pG/x0WrK5tGzQQ4lXiZWoRXz
h1AF9f/aStqIlVzTz8xVJEmNtfRJIivpu98HWvOAnlFCIDlNQX815qVsVP8QVvlw9eAFsxdV0AFl
K/qzUuK7TSilcUmH022R37v9tTec8DQgnxqFtR2tRxSU940XfkEt1InWhqYM2zqZZRTn4Ns6G92D
tdFBjyjvDEqNn+ZSaVvRDxOus3gcrjJcDkGnvQ4ZhJ2pmtHFzMch/5GqGjksAq8mTfmPNETmLDTT
yW4+GSzjpE9+BDIY+tP3uNvnKW1jXnf/rO7r5BJ5r/w7rdEK7bfRydRr+xR2mn0KxpFE7d2WV3ph
F4vIHauNNIcgq95jouWQoY/Ktk7swXiwra6oHZlg6y/2PKRKqKwyOJWXo5yRTjk0gG7QaPGMbZ0n
/aXuhLjcVhvOlxIWxiWqWBDpq3r0ue4eGphpAUjW6nlq+fyle6IIvW7Kyr1FkcV/6ZJUoQw4KU9q
kB5llIjLHJ5lFcHZ2i1XoUib5WTbxoMdZuaDaDyNdmCO3rPLnF3SX3vZtm9ShJVnvxxKCE+W3jC0
W6rCtKlG3bSBwx/C4KZOkGYb+GrDyPB49yVD1jxm8yB9TUNTgwyRQ5ImYukmPpQ8blDZl1n27LmK
WnjhtEaFbXjQj0aItKYXF/3rmJqvVWHYP8uU9iS0xb78X0PL3n5VEED6ydmUHG77HhoYNPXd75oF
jnidQ4v5rvX/3rVsew+dvGJpgXp40GmQXjm1yNdVWbA3nX3FGLU7iLRHijG/fNAmNOcRSTZjjpBh
coiqgTZQpbxUtu88GFkYHIcieRomw9nECUKEKV3j58wqtHNTVYj0yktv7L2loebtqu78X84Mcpyz
DB9j0I/kAoatjJa+D6u7mQkg9rRjM1JZA4g93zedG7qFpm+o6mhHm5TSO3bUsU6FA2HUEIiD6tr5
Ey0/+RNdfD5lDc1bSlNOaLo6LTqjLPfSxx4nf0q1I8fD5tGZDZgh4PyG7X8h52RUGnjaSu9SZS1D
5ESmKk+a6vEImn+UV0DVCDv25v7T0Z4ct9qQ9LefLhf5Jj1ERdCOu/tPh2B70Wt1fFC98Dns9eks
h9oEL7OoAPdWw0wzP0/ofAj8Vziz7A2kwTdzHAL1tiRuFHvnTeEnxBzVc2OjikcrITSBBtpK0ARN
4TRc5GB33nCJCuoEyACSDvuP366Q/Y4SB8k0cpEynZfHpjjSNmgsZOYv8jtx9DPe3UYQp6dBCe2T
Pj+HaMayPph+LryVE6HRJ0P+Fnf31ZQb9GmmoZlvJwcxX7l0SqERZV8QL+gXFkkqyDzs8FPYR8Wp
rYavtzzFnKyY5oiAjcJB+n5H0MYdfvICr91HYQadHBpBD2ZuZAsvzKavVQsMWNf09JK2jbKrhNK6
NJOSGV+A0ES80HDcs+P9I41moCFdXrm2nV5hfd4gKFSc7i55NRXxv6IKjd0ffrevuqXiG480mYPd
pimHumTJ87LvNyVIoKsONGw3FpA/215dLWuoJDaplVgPdtBbDx7UVBsz86olhK0I77lmUp38Cvr5
OUQOAAljxEP6rZ4GNOMYMOvpJWdYKYoXzToHRhzReSGMfZfqlbHSpHYBwdInw0KQkqsuqdylTKWJ
trb3kd88/5lxi6qvk8q3PIYS8gmwBjSRzaS/IpjpL3vkUx+9mfsURv78TPMrbE1+E2xVtabnZ+KA
npnWz5Hn6bzlaE/3IUuD7gTSz9M3cXN1fUM9ykn2p+om0qH0gOX3IOYh8Bv+G+WlPcLBKa+yLNVB
us+UnHJ6hPpi46TZq9Mb7CpJ/x+bGlIB4Iu5/X7p1V+o+qIOMKtjoMMYbKOqR1iDz0sTTfLqdoG9
dSPD2xpkkF9cLb06dSC+eyXH1KxJhocKtcqj7yZ84+k8/h6s5XwAndvKmVrrWFBwoNoEIyUohZ4m
Sgsm5/ZLLkZx9Hpy3bwZcQm7eZ+8h/nKQEdqiJC1DLlP0JBdTmp3SJUIpXQf1gdQhfHxbkqfPU/I
Kzlk/gQYAggx6dHIaFeFtP8I6qf60c/q/EgqJXjy0+gfdYQzVFrTfNqnk0LLxfQoPb0Q6jGKvc9y
6hYUc9CLxyZd3ddERh4u+zogqTXfVQ6x1uzNuowu0lJtz774WrG534geGWeH6s9b5jTblkrmtZ4H
eWXNGzrqWeZtwh18uqGn5DPYN51EXW1fIzN0rkhMtXualaDa+c/yEUGflZOP6GDOsbflrmE8hLCI
H97v5iAuF8VgQIwA5ckqQlNhVTRVuvFnER9lnN41fRQ30z6YFJSeB8j+ohzFGjcwp1Wu/jRjVTtl
FJPOEznOaVW4hbayeJGtJSTHayz/kk/je9PY3Cbi+u7bFPrpOeEIvuW5N/d50A+ddAWbxKb4Li05
pA48kQt5OfoCdJgeIgXgKud7iLyK9TBDAHKCoFhDfbGams+mgnx4OrqLsXaNR3u2RJg6S8gggIHN
Zt0qFhKQ/TkXQ7OEzafaZGwhYvDrSD/y5vP2tWVhN8iP56UtLpHZOo9DEDnXiufrLdjjEHZ0k+RH
IieTyHnkEJKiXlR9En70mjhI0iD+3oEugCZb8mWPsyW5sSWbds63gH6KPKPsAscyX+VgdVsmY7JQ
/euymU3byX1Ovpa+r3zd46DbApv3ax2yyflSNxVQ+rm1++iT0zLc0Xgce7mnr2S0HPwAdPvNhreO
fExXsG2YbyYHh1YZkBPUL1B9OkROl5xd2k12zggEbrYMJUEYfL4K5mGkgsH7a6D6E9LvCTkAznug
IL36wYxhwKIlPXYAZf4nTq7IobriTcfDsXJ866gUs9TQhJopLUo0FpkbJTSHEwrMw0nXQr5xv808
zJUc0KsdL4BHilugN0/LGBiQsw648K81lm9a63RExKJVIXVdyFumgIP9qrgiQuNdW119tiHvONha
4V3lMDYxTI16sgeRyH+49AkzQ+Cq473wwdl4+nNIVugAo9bf14K9XSkQOSTRJW7UcjXRm/HihDlU
GagW+VatvNBTexadNT2UZc6+ZYx84FoZ5JG0UNp9ZsOQlTaP0JjU+2roi23nxNpzXeo/ZQSth0fK
aNnnMPPEGjUF42hnYUOmwXbMXe17ze6vtCY3hhMxk6DU1BTzhQNy/AMpipz5QINiOw3p9tDj/fHf
wCmG/qXyYmgNqONs49b6rsxsJXJwZ6aSuymvRNPRrYDm7R/+e6xHT/YWBd7v0hWRY6cWLhlQft9O
13sgn7ACS3/u95dm6BCGbUrtoaUneNUUfrKWJi1o2kOGug1NmNW3u0te1cOIrDK74xDdKERvionP
G/DKtsx89UGGwNfBI4DT3VKackLNeCW4irGSNzfGbJshgArML1f2URw/WLMWtzdvYys3B3k3DzzY
khVap9pKrdpSX8hpGWiM5SEfYFoMneDrGCbVVoqFZY5b7VRvJFOFftg4y0lWUj8sy3xBZ9IM3RtC
azh1Zfi5oap0tkDHPvtlGKyMqc92VTyJ52gY7W2ROflKzubIEpz11P8mJysejydNib5pMNZcdcWO
r+Y89BzKePzbJbRCvybk1VCP+S4e+duWpjehOyavwkGxTxPvU3kTtHmA78tbdVO4ReshRFBdt85d
/LnMx+DowutytOdBXv3N97eQIe3oLIyn1f976dDB65Dr+lqqH9yFEe6mvLrpJMhpaZO/ftdKyH5f
3ScytRaoqWowXc2z93vF6ghvmgvhcTgYFlpDqlvsQ1GAZoNJeTmoU8aezYqVXTdV2REm7uwor6Z5
Rqgc9h0w3J5mNytN7cSqcjrIBvI81S90ms0JuaxOnBPaFIiOlfnTqI3PCgXEL4mjGes+mftWe0yS
8Ysu9Soa7URwhAsnWaHQ5D3lk7Vt4Qs61vMQZ/lY7qVt9Sr0Q53eb6Jej/aONGWQFto+HLhz/O2y
bvJXw07GvaZV1PrS0qcO3ycOcAMEedjVQLlQNRkKlJZ/HGZLuu5x0rQ6K10qtiiPZebum9LqXgEs
ip0SzQ1GjSm+6GDeXTYi33pQoOtWrZWZEsR44nP/4aEG8i1rC94V4ZA+UGtaqHkTPkyOT6O9quf5
EkqOaRUE8elWNW3nCqksd8YF2/8B1i9pSX/AEW1Bz1KxbAxHWxo2JLtB4o+fCrWZjvTrwmCtep/j
aEiuQDqs44hu7wJRrPaV5EJE+TbIqMFiJtCxbGq6QMDAp+bSckdjk8ouLFWliTLP2l02hv5F+uRV
lmlvgemhABkCKnbmV481D5XpuVfLH17TrM8Pdz8yfP1J8d2tDIBltt8L3Y0XZq14j4EPqDCG/Z5E
YdAv3KZHkG9uqm2jMEEcQPlCQ/kVSi7TWU1lZJ80ZASoMvjThhdGuJIUw2Vh1As1pIHJmlr9ZfTB
ZkjzPiuE256kKWelqbZ023SFncT/0kNR0TWR+ztL0aeVbOp03ayHNiOPkd+j5bOIjO9D5NZXLe+S
N7Eb+ql4szVTWatsk3m1/pgc8EOSeQJwKv1I5rS5U1O0FAPQkQVX3o8B7BZok5VbKqeU17zWujFg
pEEPcV0QIxwqGTDCurbYdvYTcg+wZFgpz78gNB+G2Atpx6VbPLDK6AW8FkS7sy8IggEG6l+z8kr6
Cl+hA8Kh9THRC5+PWe+X4zANGxcJN1jFAuQL63CKFoqlYLs/hYl0VGhONbJqrb5vO23j+6ZoF9KX
0bvUwv7k1bcY6dQsTd8LAv/w97UD0yNCeFW1EChhbo2ZRqBspkf4O6Fu9DMVqSYnPAMeStYBEtdL
JUijs90oVM1VQ4sObRKRYMxrsckzNf005YW9UKlPfPeUaO1DHvav5xjndvBicAamySuEn1C5NJ1T
m2x3MUXEc6wX6VK0Yb5CKxs5yDIpre1IZcdko3wY0wgEmT2/+1y+EQc621ENdsdL72b5boyMZOoX
9PD0nLJM5Rq3rXIdnPBzlMcIz8yW9Id5Yh9iTq7o4xWIHHpW/ASYIYGREuFtbQBDM6HHniwj99mA
w+ahzsUlUC1tF1bIZiZWzeFZXn4YwuIt9zg3313jxM4TuJgztzYcUf6drk3Is8WNlX5rqVEXr0N3
fGzggjjE86wM4WxFgk8NwSR04Jxb19mjQHEhBTqqFMdCldaN6RluIopp7YaHpfJoBor/iOwTkBBd
+yot6c+qyIRx1fGXiEj4tzBLDGKpVrnYyjhRNf5V0NvMw9z9ZFpBto/DTNuYo19+jsduU1Bh/x4q
MOjbkTldFM+rz3QPK0t5vE+Eu0j4Nn5pZrp2A5WjQ5dm3ZHek8+BgvRQZg7GtyJW940snaYTBNAw
Q/5so5TqlF8Fr1psaqsRWA9FCavbTaI096MRwZc8GC+NaULjpdmzHnMYx4cWpMfiVivwRjJhf9pi
nlfMuTaTJOTB5Hrgy/a6nPwMKXDq0ZGWXlxOJcdcS3ix2J2vb+ua8lLnRHCTuUNwuJWbkF3/ZNOJ
vG+rznZWNpRMW6OykU2peqB7Wp+tUKREfpINGVnGtgCwqRufzdjY90oW/xQGSa42yJLnWgnGbQAg
c5/FU7AqLQ4XUu/AJMHMThxxmYO05VVOPfXdKW05oEsbr8HzXCsazsfCdOsbcMos1WKlaHG8yoeZ
n2t0r9As+ZBDihZUxJBMh34e5JUcPAMVWDsOxaJQ0tFaVBpJyw6ZG3PWIO3p3brKq7bhQZ47M28d
xAWDZCn47buH3WPne4A/cIEKdpty3sJIYXZVykRJWw43O7QbVCaT9ocU6KjghcgX+sx5dRPsYDty
0PkA35189PbBrwSf3YjYIWgXBMURP1iZY9hfRd306E1xhcgEJ3+jU9bSF1Qq+ga5Oo5wTUf99h4o
o72w+JE3Sb7/w0+m6VyZwtwG3vRQ2OXXRstbDseB8eKU+ddiSCI0Y6QCoYcoUBwMW8g19SvVMWul
hJHxDJ4AFAT8VtteaOom6GJUZqgvfJVXOY3kt6u7r7z7jAZKO0uJeZKV2qOXDJfArps3z6fWLxy0
zaQJGUuxDpMYOrXMat4AUczcoJm4SNPwAUUl7qvXZuWVBN5PuaY2bJ5htWuvZBB0jDHKPDzupNlo
3acMwH2ol8qlHfT4IR7VDJhE81lacsib3AcJaJi7QBHeIXdN75DOg0dNkReL2NKkQAGfNNfGi8sZ
eKJpz+Ys3uQaabKUs3moWpc8UB+ldVtwSd1GPIdeVqyRK+uRLtGshw5Iziaj23n0wysgo7Oixt62
Btl/LedBn6JwB+FesRjsLrEWJD3Lq6HGw74R6mepNCFdVe55+1QzvtpVWqxGM4LYMqsq4H1qf0k1
7dRQwP8kXcIfoRF13fDgtWkEnORE30iir121ag5ygObe3nKWhiYljw9uXb71tSo2oISaG0k9zAKQ
1I/ZS15q3qGbeevlwIurWwew4PPc+OUr68w4lYm+l4umeaWcLFneZ/7/LKdcUq/IRXJMjlG4bGOj
OsrBVQFyLSrkmxcZ/+HQNzAD6g0lVqcLmLoFSLdDdlPo4CdlP0FnoTjkw3jBIfQXd88fEyKgV9qF
ur7PGkTM5AljaqJKnOThQ54zJqNyeRLZYjG25NXKLFlEVj4+VE5N01+uk/C2aRxe5HYanq0y37Wj
EyGi7Iu3emJHdCslFhNNw1aqGG82m5fQLK2XnDbw66gr/0i3OpEIBC5hrCdzGNdaHsYrdc7h57B9
7WgW/YLCMvCa8LemsZxAq+qLDJN+qWssr+QkrMxfpDXKYsA83CehQVkGY7tDl7M/0BrdH9ogeL/S
uuGj6YmeDH0cPbn15HjoBQAtQqjjc1iP1T71xfhQimdqWALNn3lHZ0fAw6Zq4vU7urzN7Oa5KXNo
qEk81vu4CihFFka/6QDl8GYy4wNtqnvwB8Gxh0l00aIK/FB0/meXRsvPICXHLU0p/OG1XgSXv94u
UIoIaU1M2tcKSAd10+izW3jjcQjDFuAyqzx4ClbCBUg7RuGzgRDSatQHcZyGgprXfKXOw913N9M6
98rF3Wa9a+b6YtJfyiZvr4lSlrzuq+xHM6Bmao7DV5JZ8bqwXMA2asLGjj/5tFNMtq0ADuImEM9J
C7Kuy2DEu80ifPuU2d5CTkqX1keXJLWyiw+ICU1VK66rLU3uef2ouG270A3IAt2eEqkcHHCFSAc7
/Myx+jcGqfoD4Npzo7b9S1EAuxlip906ulEf/Jlnq4x/Tq6dvMaOF/Dam2acTGW8GVPXbzMj99at
FkdrDwK7lZic4KEuVg2SgFe78RJKZvaobRKlzZfdmIUPTpfjVEX8Vg1KQRqPBXLQUlM5ICjwOP9H
5us85l1W1/nBW4KnU8InaBiLbZ+13wJARketNreNO3+tZQlLDr8nJvntL/1fVa6YDdZxYoUsbU2p
Wu+Ea/28ve3LpvzBz0n2vQZGjcaO/5pVfmgrs4G8Maer2VFq62zNg7xK3NA6I3murqCfsZZpP6XT
QjrvgcLNdnUIylL6P4R4UD9vwU7+VGPdglyYW30IERqc/LWd6Zv7TGBSQRkmHrFtOnULks+Q1w7l
bihsJNFmyxCjW6xuE4ZJzCy83YDo2vPAj0+jum1v8pbgqRG97GDniOEwlk6Yp7iE6Wk4DdHpZsmJ
yBzfIMkAugV9F9v8pPunSI6OXdU/Q6cm6RQ7w5PTa/3W9yNrP5pucfV5eK2gLA6/Gk6zl2vSuHpM
yoq/N+h2Uz/5p+pGQaHcF0+J4f7MyaUcpcsiu3pxbXcvrRERiiffhgaoEVa0roYmfkQIFRyu+qjX
wl9r1GdX0rTZVS4Uw0j2Uaf7j9GZDbr1mMzXQ58rR601t8rgrzOjjt76eHIOVtPzV1+KbukFmnWg
ZowoizmEcNop7FS7CsmUpDoKrab+mrhXH0qJg1eI/FC29caCuXvvZwhMqJpf7jXIB5eFQHsbGhNk
PaB0Hb1dY0evo+nU62wuaoKfbZGcc51ZsDxqQdb4SBfNhyg5TPMJ6W7efUFzHcskvM1pc9T/NfSP
5ZVHTbMM53xKePQU5+J4issTnARYsh5jMz/FU1ic5FVeGNTwpQ2+rDhxtp6OTo4wG2F+64EavE/e
1loGpwhL+dbTQS+C5IfWtxrg/jG5BpUbHesQFtE2s/M3wJZXeQqAZu+zw1ftJYpzAK5B7O8hImhP
NUpNKy0dxdsY8HSHaa46+6Mi3nIrWHSit18EVH3XToxfZJRhNt4udmChk6bFoXrl0s6zl6ZIAA85
Wvk4Oi1djKN3i6LcWm/sNkQrC8KymKzj3m7N+JJXQbRWpsJ6YVMG5rMc8n+G6plXpvWvG48vVe3W
n+sI3jOlzNLbanVQjT3pm/jCNvN9da1HKc/poJhXZymUHpG9MKfyLcmz+JlmZeTks9ja1BYvpGyC
VZTe5e9lR/O/UwnrosE5eU6gyAZQx0TDX6SaB8XXyVJNWDrL+uC4tbcbhoTuqFTXV9VoimvaCWU7
s9eSAEjKk50U6sYDIPKYeb6BIq7uvzlJ/QMUVvVPCOz9xs4zqNS2OiM6GME406oU7JHteuyPYnD6
o8IJikLwtJeWBXYLxuGgjKvFPeZm3+YyIxmOcqrRNKhnQggCpHkLknfxS/gRmh7FE1+gDS4H/prC
iz1cFTfKz9K4u0OgCZdwgl2iyVx9+8eEDEb9TF8NXuUs3fmWjlVlKtWoKNzXSSyQNtbbyFjyNjmj
KWm9BkXcnKKAjp2RPORralTVzjYERLPzrAel17qMJ28rZ6O2dhcBz4mjnG0cF0EiV39ovI7ydFgk
u8ThS1MicJs0egih/Ka1IOUBGhQ6a6+lmzRPcnEKyvrsQXAVLDuj1K++BxSkih47TYtIdjAkCF3G
sFteblG5VT6SHHSOUd7QvD0p0GIqjRHvZbBcyyEI4v7WNDf3uxgUsda90O2VjcRHwKMozLdoTZRL
KoDtmVor+KM5xTT1qbtGpr1e+xAZfHLQqn0YA7GmfA9v32hRAUt7V9/LYIWj3sFQYdEroS88+SUN
1PBl/GydKtzf+y3kTnn2mzafvfTfN8+//Vnf1UcvdncmihdHOUxNSBnnL2ZgxjqHHjdb3OKs1oD8
aA6c7pcfFt6dsVvqa9B22ULeXC1gb6lQs1jdKwgcq+xlPMTZ8l6C+FO++e+2jJfVilsxQ9pqZu7p
vnf3RRRQ9kXkctHP4llW13j1dhycdqH1gFU0arlnP9Fo95KXMihZDEGugyyu06PNQY828HdCveBV
B1/0P/x5sMIPNOxYiPZAwba5E+jdV0ofDfvTphj4w5UTtVqjA+gV2r5gt3vtIudForfqpOH1YJk3
S879tuTcHClhX7Cm3iJl9+fvyDrK7DUIC28te3IRfNqNTTRcZf+tkfbVxjNCbyUn7SzLniDFknO3
YRZ7NXToUmWrru0LtHLt6JOclGsSB4mj3DPzIyKjX3m4fuoSQwHY37wPbO1Ikjdn6c4V31bJR2vq
IvbbZiPD9MKAakjOwzbcb1qEt9k6QVaOWPeHhMyf9ocEjZySdj6ncoSU/P4wLy9p9/DfOdKtFoox
UlEVfJUQx1OXii2OM5FmQy4jsiPaVmRT5KUX/R/KrmtJblvbfhGrCIJgeCXZuXtGkiVZ0gvLln2Y
c+bX34XN0aDVHrl8X1DYAWBPaBLcYa0CCSp9kaW5SH/bvdUDbQUZdxCTtoaEH38FECIoISWaEotI
IRBpDMVUeRbbPrmQM6rZQtQMhktAbd0cXGvvuPl9a88jSa+/qy5tyu9E1V8bNqF48aaW7Z/WP2iw
x9b/RzsirTAwBzAY+ujsE7u3UdrAbRQrYDZkiXMbQUJbRnlxVvqpEcPqTcYw7bmezZ5yVhswuYtc
i/hJgQqKHxuX7uB4po4oZ2EX4RNoA2of2Sw0eUux7GcUY8pZ4S76sbWyv9HpBiYB0uVAvUetcAwu
1SiZMjCmxNFTNJj6hxy8Wx5e4oHb32TsQysNsd5cWymRh2MuRpCXIYCw5AIakNLw6gG57HHOHb/N
x3kLglid8SmLwEte1XGNioPCGHd6w5vA0cHr7aFWB1iJbntCkgIh3sqY92PYoDCLsGm2KX436YZs
Q/A2jyg2pHxAuiF4GwvNTH41oFGt96Ma/VjAhexxY6m4xEj8Ia3Oak2BHaGJIEbGcbuv5J25w6ul
ONMt5C04Tzdder9HQWZAN52HexDpVqSYjiG43EiCa30cLJQXLIEdG5l3hwNKq9flHUfF0pW839oU
SLfMy5bR3e6VHd0QyTGTYKLoCjgD4egGUln05NnZkyqwl6pKqrYYuhRjbcqe9AKAkmGS9miPz/rr
0nd/bfk9Vq7HgRnimdJ7Jp4lAVAJ8S5eos4ZaRT3eZX1SMWCOrWSfSKNUlvm4O5T9A4AHQmuNBT9
8seqa86BCvAz+bfXwemxI5EK92lGw1aen0cNov/gH7/TgbzxU6uZDOfBqH4CchgOAjIrQGJc5fst
6P8qbjkCG+2wh0ifAcbY46+2mFr6gQYRmx3QRcDSkEsiPdJZaNQx3TZ7IinmYPNF7/EJjRThk1vN
Kb4raCjHEZiAN/HY1y+coyWL/qleRTsfwmAEGJQPZu/4mQa+RMlzFiEkXNmG2D8Yyjwu9jFH3uvB
MAH9BCEMZDFed9LQveS5Mwi/KD5FAS2r689IuK9nkgqKA1Acy4EhRQLmVE3fcyNsbjQgstJuMxIj
ffheaSiHedCTWJh6cwMbOxrhJlRuv7W+XarUXzJEdFA2FPnyGPLdDkHqMufL1wJcMztmAPMJzdf5
O2aX/9nDCUE4U4npXR05IP0zUZ8C7p9xP3b9dA4N3avLHr1e6Zwjxd4CY9SUuAk0iFbwS9uLQEd3
w6YiPcBiR6xDZ3nLtPq6iWqZVYsv4cDR4PLzMiZxF4Abn6HgU+g7tUD5VWZU7yZkM3yykqFjzjsH
hZMnBdlaTRay1EV63pBdpSiaMDlvdyKCbI0kviteWzdDQQ1mpCNr6JqA/a19FwwaqGJswCkaG7fW
6tmtLXq+eGsDdDFg4PqguoBOGgxgry4eyWxk8aGYQUfdjAgeB2SnLUxd537rpOgolAtpmKs8WSTc
zZd4rVo8RrAZGbYdN7n2GQ4wO97M7on1c/TBcsKPTj3lXysTBIvGPFeooEryrwuIhxmSLYhDJukV
90LkaEEUsC/0Oj80VdT5VT9rF9C6WL+vAECX4JlAxtUAV8w/D2b5frZRmGokKbgF8mY9OWWTeKSj
IYz1/p0JaNoekAKbnlnhd3dCkpAc2NIHjnAEGlAQOHIollTFaNSS5OBKRzME/hFLooJWkoV0DB3x
4vhQ6fqwmJxpVwPBwhPIzg4UritVgG4p/pjGOUWzNALNZKQQHok/bFu0T3nk7I+5QWk7uSs1LYSN
9lO2f+436SVyCbw8MNN5CYxSdJTETLeTKKBp2Nv7sAvj04xS1GavwqhvrVNWoTv3y8Sc4e2FzH3L
0eJG09BM5p2D/IdXtw6i+2hNba+LHIB/0F6TuoaSZDNDXAF1mNWefMisHEncBksD4VnM9zNipghq
YzCiKtlmgBb/h+6/+sURuNlxMD3QdlHv/LXawtmjoqW4DR0ODh5NaTBRSFixAiRsllvclJ5mpFtB
/34WRXQk1eN6cukTC/D9SF8iIYdrqLU0m+iSOE55eWrqF4F3DqTCgF3nLGvQ8ByvCigNBIQJZihc
cSuPpjQgqwCMFYAHV9Kq9G860zauLCAjs9r1lzoDtPSenqAWTjnTWlpRcVacxfgdh1Bd8wF5s15A
I+fhTXQ8G1QCBib39ZLXbK1PNCUfA0/5QDSowGknkCugBTfXL5sZxGAeGmirnWzKPttTyM+Nwe6H
6meRrA86tYx2IZcHXT6AbFGkBdCJ5DX0EJ3k3lvXVFtrTlvtgF0webZEwRAaP0YFENeb3imfUOUh
oRRkvVizGpvhXid9hk4cu252AAIq3aSKdqKZNLJ4BpIOSJPGDCGgaXQRmM6sPpFItNmlSY3uZZpH
8woo7FrmGnmMHtIObLu9DnhxXVsA3x9XGkPZTmnjdXuel4PF8z+BMg0Lb3FSFnJ48exiDU1Fcbvb
1pDdNksgO0vEPPp8WrJaaOvpLcDM/PODkxXoiBaAQfET0WAuEnPERGEF6vlh2WT1E6sdHy25lhZe
inrgPRCr+0vb2YCjncDyTbO01ozaI3mbkna1UrP2lD94H//qRZrvyUr6zYXkdgIZhb9N5e7oV+gv
s5OelmVOzmCRjoLICZtgliGPcXbRRKhRjKNlBoiGkcgjy9COADWUERASgda4nJwcR3GprxJ0kwA5
c9ewSVzUIEKBavUx+x3FMNHhQf9LESXu4kJLycXF+hgFbNt6pddcG/gRBrpkpzUDLHZijvgfsEV7
aNsR5bRGDOYr9L27QYLfYHCnZEg9HHMTIOPkA/Ko9JnLwUBu8RbNDV4/JWuWVFmao1+irDxs93On
EcgXIePkq9s24Li67Z5Puu1pQFMXrZTBkmqp//BwWCu8zLFqbAJib+e4APAAGstzkRU+AxdqxqFi
nZHzAa27wHmxDEhGVYHjVUOW7lJpJt2dmdxnPaoPeTp/I2vZoXqlBpooYTOVErSJZqjrBK8coHmA
0LSCftIH1iIuwuwqw6kJrT4eudFAiE7oJSt9xzTiINcYKkHREQLKDqZFF5qthhFdkN+S4KXScjet
nDJFmS+togVaZHZep6NdO7XR7GDKxgkJN7PNSLcWSXie0Xr+oI/lArWqnnmBJrIcuPE/G8hFrV2Q
G0FeYKx36mKTqNMjmpC/Uc1Pp8s0nDV9ofogNLpM4OCSOr1av5DHSjVDr36/1NEGsawyQkz3bk9a
sORA91hYCo4rwKHh2Ld+7PVlAmih/j/qkgZDSrgfs2nd63GdfAmB4ODVDNFlBB5KFA/EQVdm6Rct
isxzPHQWYgGp9mmsfndzyUSAlwc5xjgehXJAH8LfepfzHUmbj428ovBJoQaLFpKMRP/LamUm3ba5
8tGy0Nkuo3Qp8BgOGpr5SSXanoW77bIgvdRLb5uTMdeG8biA9lerbRCQRe7ALlyGiGlGA9h+voGB
Z92TfrKqH353S/4xfV20+dNS8fO+6jJ3PnTF3hXfkKpCGa38OHd7v7lkWz0PUYQWxd8MG8VXmjZ/
LFsjusXI0flOYdRfgZuDBLrFxNWcS+sjmqyPpC9DDf3qzuwEIOxBLdC3CbQm6BpGYbWNF3aJrFJ/
DVPnXeMAGBdwDt2T3oAtmPRWN4Dzt56mi+h+y22eBVqZ6mcaHJB9npNingrvUSaT8lTmDCAfL2uU
z7aHksnd5sn8srFarraM1HXv3JsscvwYHQx+ZMw22FpSB/2evAwiqxNALYeOhnqx7PPkNAOYIqWS
ZJq10kKzmIHT6nENWWgw+wEwHUr+9ZbkA2YWVBPpCJeodeqqapu7q9JHefDZzKvljick3sAROhjn
3DKMs4lXLe7TtNcNqwBbYGUXmwN5ldKL7EqkWaNrxplmNGzryDtkc2AOHT/SMlJ1ANzAq/DrElLa
nWhRZQdeQx1FmK4WI+QkB5pRJSbNKtGwsxI375oKN9WakPbYbI++aj/aSolqub3yQzO2EequUR+q
3CLDQhbfNkd/QTlN5U2IliIVN3XJJUy1GkDfI0sulhxIyZK5qTyg3gJlnxQGosn70hy/3a1Ua1Cn
w18ct/3vdq7RpXhBaQpHicv8pY+Q2urs5h2+ztUNPcXVrWjxmPSUXOJLirhhou2V7s6HdgBbz7YD
ubhUokFTGtYQxbK4q4RgQMEF8m74G3y/zcHpu/yGrB4ahWQTIIkjW9c+QNIxv/EWT/u5OJHApGax
HRxvyU/PowK9iFwDAnK94JgMs46yKqBtGo7XV3p1mxOEqicxC199cJptn54+iwxfODm/qg979+HD
EqWUadIL/065dE0zBGVxWKbFuBog+enKeWrqPfpowwDZz+VStAMIc2lKAwqil0ullCSTxatTPl+U
08MaEreFwMReNkdSch7VjXe3/E77sMm2PmIDQjL6+MUAdOOBy56ebEWNBg2mLBoUgAHaDDWRcbYA
MLpTkmMvdQ8GpSMXtX+cs12/oqugtp0SxRIYrHZ9GdCLHIGQXMoI9a9oWgKFddgU1eazFCNKN5Q7
gCrnoLdY5ht0TnvztIZ+vgh38wUNN/KcR8e4YfgJolOJaIYTJwTvLfM4laC4aJHCAbt2mOF/wcJq
mkZTj6PhWAPmtGzzzQcxzAw0oz+8abYtMQHv3XnSu8vTF+/HHZOiqcENjZZL8nGyokHHn9wSQNMz
mvD6T641oDGsZCiJTVoACUejvYJetHbjp3UYVt/I0WEac6CpellRrddxiYTYI9LSI1BrorkissA9
P4Nx7loMMbz0tkeqcho/b5uQpS/FcC75LFEisTFdgwx18dUE2g4Aw+QuiWTpW/LmlFozAA7kMLo8
Q2UcKrc7kCz0HinvpqwbGLQhOmeYjui8XFNV1cvqDG9iAAYcBegEpJLPTzjusQu5kfFlvVymLmqC
N+3YR9mFFm3ryfth+7EHRjTYDfYoFEQ2vVhr4wwKXDxRfh6QTDDOrQDBNRmawvnh/e9LyIoKKBNP
HVqzzWm7u5027ZyZF8se2YHLG3mV97ixd/IeTzLN1KB0Nj0ByLKtUSYhN1rc2kENUOEp/VvbkO4/
uNxd7q1tnBwoq9OQ/Y+Md85vT9/a4nGlTk8z0rZTDp77acjxz/TjF/PrX9TdJacWnbKlU9temQNx
BZ3Pw1mAUCMHciHgJKzXAX0oUCqZPJcRYROPprSczIkBeP9tO5LJTDN1CbXP3b4PVySfB93DpdhQ
23vRAuFBfk71EX55SXLZPiAtubu6utz28z9cqkOmHhgDemdGicc1szmCpNi6WDLesOrzeLLEBPAI
SGrgCUN7FMnk3L+u0McElp/Xbd76ijD8frNvGvKy+bjtHhll1Xp4SUANSMiS3favHDGcfmhKQyUP
J40cDPofIXmlI5Kyo84u3hk5iMcf96j6pIv3pG1ZJSxfLaLZthNterf/iAIYCyxYPm9s1BKmyE7R
0FjsZfbvOtbEAN4kHz6H/2nJf936we9B/H99yoe1D6LaSgeHn58kuh5YabRHoBvtzvoIcKxC4GkB
cOoKMG2lhwpgIGi7KXrjaUo+GbCpjuvkflwzgF5545IjpS0X02AJkAl3HWCflG7bFbnoEUxVhhPQ
XlpkGyAwoit05f8QkiqDMgHZgzw90tDJ891WCYxjWIs6HONv0g3S0KQ48wRC/Iljs7ikPEFDLmKa
qtHXkrHddh1DZJGAESGN5KFTgLcDhsnVgoHcyEAzQlamVT9vubURvxqmoVwPfCq+Ax8FAV05sEzv
9l1nfQHsP3hwtBKBXTLU5TQme2oy2LRci/NtDdnD5hI2IDkaGh7/hnirdpq1cZHQwkCPioV9yIBq
cQBgUnEdELC6RlqDmGReeCi2w/8y6ciKrroXF9Jt5sl2s104WYZHPu6igXZVbUZrlEgL17X+s8ty
Z0/6TEcQauAo8p5SGxWK3M2HJ4F02VCv9UUH6PqTg0qyJ9JH3TReNaB1P+jJqAsHhGwJ6KfUgtYe
BZNQrUbQoeEk2BzlprYQZz2KgQj8c85IpYse8kgkOiZQblHzBWBe5JeUr0o3PWwnivIZXIT9IR7r
5gKq5uaiDT9msxUBLQpkSB+tpgj3ZCU/5XKn63EMdkAjzGdmop+10/aGMYabqPeReCaDVXUFkMTL
ZU+iMvDGPE25EV2VSrfT9eqA0hFpUS+rmHOmABjNaKBAlSujVTRThge/yHRWAHxKR/J5WKK2Ubvi
gBIjARjXaDKgdnLuaPWe+JgnQGfdaosBwGgCMbwRApACZXfPQ2PkiDiU014bXPOcNSjQMSq0X3k0
pQEcHahLfR3IEdVILzq1rmpBLNO2c+yTrtSQFfOUWe2F3uofFtoH9QfVuU5OLR4BFxpCWZZgOfmL
SDqDG+2+mpb/sYWLFjBqcCGD8ntL97rs3323KyLsjQesvC6o64bA7RJnT7DuUVH317qMvpNE6O/o
Snm2gOcHhErgvhd4e8SbuB5vQPEZmhDeodt9W03+EUP1qK6J+UwLmiZNTk3aA5sks9bf8hW8dnZe
H0Bhl70P0U/7nIQG4uHoUPoKvFrud1GHjwU+nU9OC2iAqWRfs8xZ9qMJlCpyw5uBV1Vz+7vZ9QPq
rAImRtBtv/brUKK5ShYELkk5xfxHLvkurYx64SjQC73xyenO8o8p3nNOYWdFJwGilSsN/HVmsC7p
PRRMg8M1QtmFNLDJ6HPgUr1O7aIH4UDt6H4PLJPei1q8at7ZaRqjH+IMUnc/NkTce6RrohWnU3LX
Gzz8SLmiQ90zBlYDeAD7bD76kK8nMbUN6tzBTHhzGxeVKImB/1WJd1WOVrJHlY+1AVyRbgO8ykQe
XtE2QCoaHkCv0CWSgm8X7a93CFn/n00dJJD1oGfxH6NboHzLnKZPZZ9XlyZ0Y5ATyikNrYVv9Z2c
jUN1Qc6s98F5jKr0V0cykFiHgGjK0a+w9YtY+eSiT1B2jaDgKEX7W/OHJhrhnmoJitc3M0d/1xqC
LbROk82xlJZFGDbasdHYdaXVNDjoPG1QnX9YCW+PHGmfFFiTewa6Um+jIlmJzEQOG8PJmncI/hGv
SW2jewxo4yXagWAnrpLNTPLGfULuL0tpl1eGFPIHpMYP2pR/8bds4PzlAtg8rJ3PNJhidNFe0qHW
GoWZWYFflbRZnf7ioFxJB4IEeCqfTZYkk2wCste2HerzXla7wuDmbnP65Z4Pl1Di9oEAYDgDZ3DQ
wZQynUp6ZZavxzSjYaKXaSVnr+ZOvkK39CaszDTL5T40AyoRXq6X/A9AbPFtf1pGRrXVwyoSlUu6
glpBqwYwjbo9gmuy5EA36vVCxQY0s5MEUS3LZO7B0ofbg0u2WONL+QIvjEnzt416Wc+wDovpdSmQ
0VIeC3yp2TgAQ0Oa7n3pKtNXZ5apavoY5EJbqI+xLIUFWBy5mJRLCgjRxExQ3E2bk/Lhw3FRGLu2
AfJBK8qY7+okBSi8CS6N56Kz+nPopsn0F2nRJoTaci7QJWla+RyAQrw3omeyoS5rODNzdE+L1sVj
gTIqoN6cw7rhtwQlELe+BlROjcbojcBFQ3UkoLcwALQM2LOGcSOyloToXTafIeYxaFVx25oiAQ7q
JD0DH9kTCCHXHreN7gKOhu7C5EyJj2bySVg+g9GJJyij1ZHZe7zPpOn4exbZILiWtxl1h7m7MxV0
PzJEVHvK7vL6E3DriwOw0qMrwLGjK80exCTHMzfth3WXJyHoFZQPzcIJOcZArXFR4GouC1A/sOm2
YsCZB+vU6glHuUu9HPt+0s/I9OkAaei1Q+eaB5JIP74alY5mb4mI0wLYTZnf8nnQ0f7qE6i1/67b
PhYbwOnAdRSYogwFTJMUzaVALoV5UW4ERBD9iTQ0UKw4LS/olF03tQoAYxMHpDBPY9WiXoC1Z3pL
sPMErZCg2fY0esNQ7yLq5eLhXaNHJtDLSxwq715k7t5c1ItN68T84uh70tBgZDnwyoDnZid4EXsI
hsdp0Z7KJkO37i8C77SAIvS4u+C2hWaGA/3guag+hTPA2+jnNZsJyfImbjed+v2Q9dWX9Op3+qpX
KrCJtgdjAEEUwPT1i5GDrtffpo0eNSeaTn1+jQFnc5ztdkZPkfSc7UZoPjD2UarRhD+0YS2ngMqw
fL5U07ZTbAGAdpYFWLQSHMVJc0JkUjLcr+ERb/vpB/AVa8BGzofjLGusSTfwfpdVbf5MUtaJ5JZr
4RNJoN6ub/GI3nl3sW/onrZvNDM1vpxBz4xdXfsGtuMXvZOPaJZgeQUGZd2337tcR2pHUhAXA6pb
J23pr0yKuON+MA07f2eADekzE7qXt9bwkRlz+FsU6+BUgFPe5+C40eZPtCSf7OjKspXjhQpG1PcA
b3Wa24CsZrgenQH9/hWQHUePdY59BZKCfbVSvJEmKdoZIJBaWFZ/70GWAVVgQJYJx51aSga1jmaG
0KpjkYkPJFlyU+X24MsyG6Q+hnN82NJM2DkzQdLV0JHRLrXbmgAJRjTozIoBjlpKFQ0TA+k9R3HA
nnwBZYp+IZoCahjpqb4D8sq85zztn53EBlyEGzfvwWIbh0Ps9xp4s4Xe/JFFKwO1xPsC7GHi4MRO
vy9yIByis2B5oiEHkhKY0DLEvAejYwdtGZbLVLEzcNfFZ6tqT5EeVh+ANYMvwwAq9sT67OSxeB5W
9pl8NJQBXrQlBmH6yMTn2XHrQ28aKJ2SO4D/FIW9vRYedaE/z9GanUqZEKEBeFUZ8MTYVcdz9Eiq
ifIzDy6o4X9ZQYZYrNfatgdwvr3qjWQEprOFAKTQxxZ9jFUpbo6Fr1gLAIoxN7tgAwCg7v7e6I9W
aExXAgHoJBJA3pTOcUHvEnAZJSYAKQsHIOemg854hQzAy9W+VYyDZ6rSDygHBGF5UqGmG/0P2YWG
Ws7CvG0MULiAgtUqtMjvZxRCNd8XWwDhFTkgx1kNHChd44KuqSEKaJpKmWZk7uzYAYUjOVV4lcxy
pnl3SnJSa0QzghjvUS7N6GPHy+qg9n241tCm7qkpuL/0WbXszXRadkvm4hCSz+iCxn0R+aAtETpp
7MRB9lWglgi5fLwnYroOFT8/ypuJtHcL7qZkoqWCLe0OGAixd7ff3foOgPAvF+T5ToAqAEXj4Xo3
dPLxPNvGWKC4HJYX+S2fH7p/dzHB0rPt/+9+bihQk7JdE/ADgWuAI+etj0AbVgzIszwPf+Odne/z
pOBHC/GunZMI4et4EUZhnvNUJ+IFUjiWbTpjXjI0MwELqx/jY56bBbzQsUdtejQDuTR6gGiaZRyt
bOlBSMD5xOnfN2gPuZHEmjE54YmEujFpfPXglfn3bE5rgC7u+KKQOGlGOgPVPIDweTWPzfBbWpt4
bxz75eJU2XJZe1P4Q3iMOkSu0JzUDx5NWZ/cHHMUR0AyR8kZrDQ9ervLKmglFdaSdMPZ4K5HkhpM
SY71S5EM+B8ERGY+osIwkT1RwKEAyOEMptaOo4t+si9WWcw3Y+yjMzqeLyNOjs96XUTPeTMbB3PS
8RLwqqOZBsYakF5fH9Sl4cQ7lgMciXoqt07Lqp8sv5jRsbvJ1I4JpjNUEMoeTvKco24fuzijA5h6
OIUCNeHISd8MFCYCz1ZONxmXvYlvd+pMUjEnciCHHAd7uzDESanIg4ykM2qtBmFlxVB59mNbMvRN
H1/bPPpspX8g3oXOMCdyn/nKwkAL8ebtDosNHNtJ97Mp73d23g8cffWu/aTX6PKaa/dKEvklY5Ie
AaLlBoClcw/9PK7nxsxxgWOh9UgWdGuj48mHs1POhLNjkuchl5QaZJhYH/rCDMHYEsfsktYNu9DM
QmsJ7rJmslM6MiR5hb9SRiMpCns+9LV5Ns3ZAv9UByj0gxa51rtoBTeC51T55zB2ogvpwKhgodAM
HawIYAW2pbPdSKAqtoUAhRFaDG1TE+jQLOSLgAtoC3yJ0OOIb+IC6IVb6xyQbAZH97ouv4PL7ZeJ
orscEfncydkMtmv/YSUwO7Mgr3gEljvAWqAEubxqRlbt0aacoXLjh44MLbAgehTkw4cGkbTVlbMI
lTZzfpymMGw8HgIEeqEpk1Oz5kBfnwFqKGu2um7FKzpN1ZDJEi1EUFGnJX1I5AvAAgYXBULOOJne
5MQ57glR6uPMyP0qj/Dnfh04oKuQJ3+Vacbdaj0DGwCHxM74Ya7BuJPUXBxjxruzpmPIUNMOYApt
6M4LfrwzzTYl2cmTlLGToOt1mz4sJ6eEdlL+tB2+5dheXS6K93qFIH3YZtOZkmM0oz8LzeLXvKAy
/FJHLpUzxi95wYclSnzTUV3+TXPUOa7fmI2D4l6XHTUbFSoReDx9+jOZZlPZO5o2VHmn/qB3XvTH
JEtLJXRvykj+4b+CTAWV68l/A0RzGu4r2YpRXIJz02nzJsPm87CwzPZdmNqXySo6sH2AdyHi0RE1
yjP//VXUsijpP2jM/GaELZp1hJ4i6OigIszmLuILGEYd3RKbHJVxuCmXxAA07ZwhhBN2eAwq9xL4
Fu0ma20KJ1q0+Rtjau6dqfmjbEO/XwbQXaPDffS4BMDfpk0P8gQLmEQ58AxPJGlIVl0XJ2Mj2Lcx
JWU61plvu1MYzKHW7AHTmA/IYU6h5lNTJ7Vz0qzEn28vZnDhKYNqBVVWBXAGepb6ONp2Dfxh0KfO
89DsYt2Z3xXMDRHHR0tgGRpAG7OW3wk5eOpCgUY6CSfMAOrD0MJybav6hw53ZvS2DugHIbBhHpvf
nb6t96jonc6zhEcb5UAz0j2IykUzsDc6YrDOkDhqageli7r8OrbrZxAhD1egzYBOUjKOdNOc/JkU
/cdlNOePFtD99sOY2j4Q2yvg3WhfJzxrLwBmREFAWqH6MZUMISSrgXyWV0cTNLuAVklnv2mq+P1B
x+PlPU1tfY3fo+PghM53JIil1ZWqpO3+wpO/6NvqgEM8dz/0lgPqN8TRuoobKHZKW3sPNPts18SI
WuNRA6jN7X07DaMg7gq0E9PrNb2Z45AEQvWX93P5qr7Z3Asa8NsNTJNOAPTwV8cAs9MP3Mib44N+
w3lQfg+nB4J1eFhCuiE5lD0HHJ3NS8PnVbOcgTtS4xQZrQtgJMoG0WipJdmSys1OSjUUCdBpNs/N
Tq42rbcXcz5mrQhIRxst6EwBBancjmTa6O4zkEUXrekvOuiLEbzvuxXVBjJ7acni6L7tXmZKF5rF
EDhM05Eaxvs8oL/gAyRPzfRpzZ2W5M1EXsxMsSAscOjE8ULbcYd9sxw3PRiN015Re+AbGhqDkfhG
DU4TnUqUHZDU2rYGxIZGKz2a9lq511g0XxzQ2GQoGLjirccBej+ORjSknEl2t1kPSAzLZORe2pru
JclQVi9PS9vBCakq1KhWi+1nqL0pLJS4ImPSvKMhd9xkP5eAB1e6skJ1bjmjjFg3nklt1L+PsTtc
5w4AItYaObsE/B4oi526G6Kg3Y0MNCMdMhkzasgdfKvg8eBm9PM8g9hhPExa/gQGResQyTaOhHo5
JJzs0hUfcPBrscXb+pIwaLn0BaI9vkD4TyeJBtpI7kF68NaNftENZtBpYXQFBj1b0WDrIvcglg+k
QyGY1t1oGlYWOM+z8twNYDwyC8SZaSCxLQGVgkPYn1umoLRRyyfzEo3Voya83yr6pIJSDHcyKKON
8yZvvrSMdpnKBc9R4DWuwaiF33PT+lIMGfsMBPf60uhm4sc11z+P+uwcVrtJd5kzfDOBY30tByD+
zewTn9A0TkINcDfk68NPJHUA0vqQpfW6t/sJYWbpTrpo1jRAxaTdMdKrjxaqXkA9v4B0MmOFF4Ig
8EQisSkCnavwyoS96AgkAtxULzqFGbFU4kOV2SOQDRiKX4qovQwSS3SU+HAWQYkqmcxkeUvnVkNT
b1tk2sTQd2+MvktApWrNtuWvZbLU4Hq2jehkGhNYCDotA1qxHu3GJu2CTW5sOwHBNbdAGSztjoau
til7NoSDqGsaPsdoAkErQZzxc0pTIRtISaZhE1uJwHQnS3cS75YzzbCOaEENlB+IbNGV04YfQs3U
d2xALmnL1f9cHfCWzqR0fplq+q4rusajCoBHR6tag7UFDIgrTLBPIvNe4rQJPhSfpq7E6EP7DBhK
SE4cXp4dzeHr7s51cSYzcIEW4/cpA3dLpk9BU5fmZwthqN2C17d9C2CsdxHCfu9BcRF5uYuiaN52
6XsaimnVvCa0zIPSaU1cBxw0U7tyie0A9aUuiD1E+CwSrUGLe7zrrUx7JhUNwIjqd4AIAN7aFDng
d5DOi8neVQ4g+8hZuOV4NC3X9uax0T2A14zXWkb7uly7ssIa3rParj6viL7KkGC/TsDbjfX3Fkl2
mZ/dMvxURNbO5GK59pU8MN1NoyhsUf88hF7rOOEZjITrlfEGOpzy1qsrB3InsZ20r7M9AHD7VX+3
47ZXOgCCBxTEKImmvR/22fxt4E/s0ilByE99rM2fFHTdVdPwp8nR2qd81Ge5u7DxBGwy5MTph1Mf
Lbey4pABZxPxxunWLvYSDPpsoGEkA9wNKZUFLD+GLyiOMeHgO/UG3wNpsn+HaER/6iwWe8BIZy5q
4KC0pulcFry/Jm7Vv8PLd/+uK/BEQk15FZCOBl4k61Md29uimuGg6c0TwOAjVH8flF+/6CAxjqbY
SwCY+k4Z1HVe9XZR/nQdadBK1DS1AMZAw/WEqH4Z/l2C0fi3VGPL0Yqz+bDyePy09OZHYPAU34vB
ftMhBW6zcIBqqZd+Po/WX1GCdD1QK6OPlrkkh3iNAHzcTOzZDkH71s1c9+IckBAikbFsB9GpoY37
fVJ0f5Kk9CTSEIc1ei5oiuB6FdRWCKAkiesVLvYUtHGh+ZreIkivcL5c0NufHVOgMf4n/C/yIN1q
LM+GUS0nsyorH2eMdE+BZAouozsHJToCpEsrUGdJVcVJczZS6zOpVHAa3cilzxyOVJiMVZM1qkL9
uZv8LVw920A8kHG4nyE7SWzW9qts5UZ69geyJ8FwKpFmD0uVTq5vcwCFKdWc2OEh1pCalRzKhbEK
ybMbbKA/cxGKp2kaHsUN9CcE5y8506PPTNf+whL+gbIRrST1rTMcoB4zFEnKf5tyPp0SE+1AWwKj
z3MkaDUcahZghlhAgNkigGUZZ7t8diqUAeA7lgERKijHfAGvAmp8DDmEHFgqOMID9liKqviHRCoD
El16GK0mvaICUH+OBYALuwYwqyQu9sqeaVaOoLARCG3aUc2eXTmUdeeiBqldOtdP4gRgxKh+rVGD
gL5kXl26DuWQaJX+qJcs+qiVc/YUs+YDbrvxppra6pRVYKZDgKv1k7GydiCan66zBe5FYleMsxwU
WjlqMSVXI+lpyFCFAPYznGeBkn7mxTR4PDGnyzxWn/89YUyJ5UU2sjV1H/t6VXXBHc6K4hFcbBCC
OkWxBgTSQugqNGRAHj7gdPolqpoSDREIU69FjBTzz+KdTgM8caSVPCAdDdk0ZXvXmQCKLg/O0/8x
9mVLbuPAsl/ECIA7X7XvUi+2235h2J4xF4AkuC9ffxJFj9m3Z26c84IACgVKrZZIoCorM5V691z1
Wwc1vigqwXaZJpCJC+4BW3duDCL/oBagkYIS1dI0SbUNYhdsl3/sjgFhq9LS4tADJKw/TFS11q5q
AeegCU/GzT43vH4VVH15t0EHvXU9QKVCU5Qgsk+88p4qyXdJlxuzDzn6Xl1uUY084tE3sucpl826
bKtpW+mHWKUiduFJhbqdZUy9dgAmue4gvznRtMtMuP9ZY6r4Zz9a+Y6Oi35hc0goZEmLol7k2LBl
cNZCx51t00YmgY6JY9UGh5iNGwfR0lMU98PJ+tOjIU2QrU8agJeWMU0vS5YrLDbqNQI6RIz9/cG8
+H94RdbH4/xWaMWybFkBRuR/3soHHxr+13skm+m37pFVd0sE+EN1w7q2WkGJ2Q1xCB3YmnPWrKFu
iYQxtA1e4rzArXfg1UrFbHohW2WbIKoyBOoda/bST6Berr1R7WiSRblcVZ0PTm2DyRfB62+8Scfv
PjZcqxqkR3dw8zHAcC52ZjIAOtWPyW6Ng8X7GGwM/zR9aLaoOkMl22KjXmx17sG0w5+LPVJefLeV
H9wQPYC42EELLYCCJwkfhtOEj6bvDLCEMI6MsGmhW3lqi2cs36iosQ2UhGT9wS0yMGBod1oIKdHx
UuXJJScXsmnFuQw/tT71P+VpJg8Ual4i0cmfmLTj4xbcmeAf0hFpspNbqgS4mmmcFZq22Yl8B9s7
cMUOjQxRKwg4ccTi/EFNA2LfkyXrz8FoZrOJ7LY+kNiI1R9CPORAogjaAijN5J8lr/OHdNPh1Of4
hFHhgwJDb6hOuKMCLo9q87Mcgx/pqLJibXcAgS6zxQhJstbzt15YYtsK8WbwOpF08NIEdpggpYlY
3GKL9aff61tCkRvp5sNEneNpVNvhZ7L3gxXv7FIAAPFn17HsLiAjI8BpXEt3I0vg3slHmd4wb09G
l0+7KUy+tmOcnccScllQ1ajS1RCb4zYiUTmaGkjeodEqcp1u8HO6gKISqPdU37BBDX/zNPAg9+wI
vM1JfIUaXBvt9UTphEhw87SJ9su0L6FnW8u7MkE7MYE7w91YrhrOU6z2TlQF0I1rsZMKbKfcuEiJ
glXRNadbMalDPuK8ObbW4G4Y0gUHrwcIkIZ5EbMb70E9CmHZfNf0UwcRYr2OGvvYek53e2dOEdwE
3LtfW7yQR/wXxjt+u/EG1JygC2DOdeRF+HfU13j/g/st9IthnXYOHhxQF1u9owOnLnGFywbEy6ED
pYH/nCYjkYd3HYJ8YSR2Vp5tvPGbb6vpsyhDH6m0TB2dwmDPjqlAQTGBD26MZbH26kTXs7ZjC1gV
yMAbm10G1IRdmiThCHuY4N4PJP7fXemDMCsGEKVx7Wg1gBNjF7RZdyl9H5hYPTH7eNpIM63bFCc/
sBBqgmmx04r/skErDnRyJbgI/g/O9JK4HWzGIS5PH97K8hLUM1pgXX2z+pvXHYQHY9d4TdiwssBY
eE6HInu1wOW2DeqcbU3gZ1+nIEouQ86xyzGVC/rGceUivvbi3m22ShLPPBhGJN7S0gCgGAJNLvJH
O0jsvrNDjbgHSCrIgRy3pfoyZQ1Ea+sYNIIQ2tgj4F4dcEb+PA+53+TneoJqejplP6Eys4q0hIwN
WJaOfQdnL+nAeKSsCZpp4IfcDbXXnttBdGeANrq5t9iqgBUh8hFgWjBNqA8vM5M3eofUqsv0lxzA
/s4MSGhZjRO+OKn7gKbZ+K03ebkhu6PtCHfOdijm/raHljSgYGMewqrcV0bdXl2dhW8bIznWJkjx
SDWebGk4PJEHmUydtsfZx1jRJDVR0D3ZeI58vMYI/WXbhU7oqMOHhRf1YNDzZL1y47DbsbQBQ2fZ
pvl2ClBtjWBVfQ10Y82BQt3tElC8tG54jq0Qq92+qvedLH9lFmBK1Ajdy5NE7VAq1a1QtwX+52Wa
esGUx9ci+GiWmg+1bjXzM2TGilXAfL4jo3K68vruUlJfX+rr0/XIh3rz6qgd4mvjfLz+IOIYsApo
7MwFCh9I8ZxBoFQhHeI9GAcisGPrIoaP9Qyz04d6BxpCl2hfKsgo0ZI8E4Duxv7RL8HXBUKuCw5o
/BoZsXltie2xntrqiGjXXVaxDYptPf27G0YRImTgiUi0+7s15JRoeFfoVNGehihQgzJGBvj2H+js
SChZV031ljdgXFvwsosP9aghYO0Hlw9+8wUXn/+6NF3mwzoaRp36BrlhtQsywSF4OtjyPHfTuM0Q
zVIBztKKeetOT83dWj/r3lnd0goRINcOdt/Jsyqmbp+z4raY/nV5mqrpynNXX3OACjbQKvpC88tB
YDWdOIdMwT/XzhLPWUdRXa3H0GjOEqV7ahWnqj1z35P5jqxIJkThOujUSaFI8VAMg6NWNEPNu/Hs
SdZUXySl60GcclpjMz+t5/Ey/3H9u0t5Lei/bAMEIIqlBtg7IV4gwrq+GcDK3Ew88PkqjEW7cswo
3i8zifahoeitezU53pFWVMr6vZYmOfuqWlRR0tyyOpgM94z4/nYxzS9l1Bk/4Dz6bZmgVwodFFvF
yPMnJlDUmtDoLO23TAE0NfkewhC6Gf70SujhlavZDdDjckXzNKZeMoBMIB6S+7Jkucw7N/1ig+wQ
hV2ml3dgNZXYCF9la5qdHWmaxnSd+Z0sa1qnl2tAsPCAm1AlHHAgyEmteRZmhoKnibBbvHHDqr6Q
bRZvZiipODRZ+iO1HLUPRcmvdm9Hu9ELvaNb+fmLFVk/wW2U/zCqXmP6XeBuLYefujAFYRYCZN+t
FAxwcIDqM/aFgvNzoXIw2gfA5Gfs5+SMzqsEIvG5d5JNXRvOK5mUWW9YDC5XGomJIZRoySuNvGkY
1pbfiWNlVC6eyZWxNYw62LZ6OTZO+TEqjXWDrf+JHuJC5HLL4hbMvWWcv3Zp4qL60gUeRz/THTBr
PjvOGw3IP8n6n6aduxd65g9VLLcTh7oaeSCiDIHAzhxWdDE8T6Fl6wUrZMDVF8vPEREyoHeHxKNz
SFCneexUEd7swkIwgfXu59phfxXj0P8KHoXo7V9t5353wXQ8r4Vci7qnRuS+W8v9Ydp4XjCvxZcy
XAERgoilRj0nSD5v+zCLtgvq2XaBesDhOkMZuAkJ0bLe2kE2PtGCZkDdeVo533mXTkDPFd9AVBb/
gDIOyFCDIXnCgdzE/SW2wOCBiSp6S+vKeAW1orXmE6teQPkRnCNl/531WkVjSOu3fCzsiw/U/Auz
oJ0dI/D521fbzMZfZW1fPsnaL1+MaEL0ADxYW1rAsXt4pKLaOmEj1gULw62jpvbi6abXxVSF3khS
j2yhm/P1qEuvaCL1A6gy2NHgNqu5T17Iex/HbFDH5TrUW67NYmc8Jsgb4h0rEL8iOdrh7pOECJXJ
BEcv6nayEw3U0wd1obGjnS0zj1ZpWwOcrIdk+9camkI1KXZZDkIs71brNe3QQaWtMQ/Eu0c8fKhe
ic7UI9vC0sftVkHaz3v7YCff/1r6wWbLr3qXem5A5N0jmG4jbAT0+6oXJU5QdhBdzSJIoDYChux5
vPiQjccSR37grf43ZjWiX2vb4DPypeEOmvIJoIMMhO82A1IzG8UpSj2I8+nzLDVGYXwDPjK7SMuP
ANd0xQkMob89PEPumVuU4juDXs6qAG4Uwokqxe6qcg/LacSUFgK/NP4zS8cUaFdDAiK2fHz/8UuH
XOvORBL0Qb/cyGgQPB14AcZ1TKa9Ze8jISWAf7hJmGHPb0DR3DugsOv1n6Xkm+P7vhZNUxznewB+
x3tDlHJTcBeih0ZzKhIzc67YM2zTqvP2hT/tA88PHtQwqwJxVxN+ZePw22QB8XaXdrciB8iCIbBh
dM0+sA1wceuV5DtAGgaazEFxLCBjOF9tDIUEjbbpI/kFaoLMT9otFTNRyRJVNAWOU2InyDaLiXrk
5lEhFI0ZbqNzNRRLcQvr3AjcM1ENBbow3SKGnOL0Df4kslF1zfRnYi4nodoa17bTbeVCuTru83Xp
lvk9EFF+B4NFfu97yBw0EXjoLS8N7FWhpy0FjvI8T3+QHyK0mDCyyjwbTXRc1lIv0/U5wt8v5vlC
0CbeZM7kXOiKy6saRvaSQPwO4qB4D4t9nPJ6ZXEH+NA/E3EXir2RQdWQW8w4Z0IF20g0GcpKKgNM
+7DRBA2Xhmw0SzYatoYa13bUBmuyoQTLqObL0LiCTtLv8bKwRMl21ZT17r8uDXaldqsyDr52ARC5
rdzmzfRZsg4nOb42SdAi1h8lTxY2gDu3CvwrpLJzaL1P4CJBEcsh5NW94KG3UlaXP2LuZA/wseQP
t3bPFo7uF7I7uNluoYYEQS5Ssws0S3lkMRQcQ/FzOxtF49TbigEwRuCIFoUyN/EP8hRPe/+GgqkR
ZKrAFOuR8rbAd3qzxgrUW7dJP30nHZVFM+Xd8IP+Cs3UE+Ix+KuhvYIK8wLImcnfJEk+gi5KIBLZ
qaFeWw6SzZ1ZsRvZqLH1LN5O57liNpNDDibkG6gBQEQKhpDVYpuvpq9RxggUCqhmki9Ai8naQ9YD
kSCwoVEzlYFQu/qUjnTUtlO16wqcAHxXSdAJt/YN1U2ISkXhd56COtlIhH1b7FMI9KOwkp9kokny
p14zRT8svWgxkVuhrJ3nuZBV0KGvTAfBqriL5h7Z8M/ZFwIUwDRJzeJLw0CZX8yi+wsPovw4tVkB
aT5rU7BUvIBq6wT6APcSIc91QaS2O9ScP8i02KlnDCP28eQ3ZVD2TF1wAtFMH2UlQIj6MssaL7K6
g8es/+1adSlQRQqG241h5OcZTzk5KF5yx/StspHiioYQYdMu9bPHAL5nMwRLyyjy/NGC4vIhPK/Y
kZ+aGBLK5Fe0zuwHWgRnExqjjsX9w4SxsGPgjgdOjA8sGGWvym0YhhBi1DQayzqixwCt77MIUbv1
ORIAT0ZmfTejobQ2MSscyIny9ujilnL0ITyBciZu36mZNGdGZSHtWiIVuPkwYVj+d5NF45HsHi/t
e5GhlrbFr3e0vvfCMPaljR0s7/36GWjA5pnZogLy3An3ZKMmMj6NIhJP4BcUIELb00dBn1QcdSB7
9eIjmehzI3vZhwlguNO/fMEvOPv2KGgDrl4EkMHwsm3VRvXBrRLri8fZG1TWi0dlevwVqqiIynTW
l7zKjT2K6SF9Mj7aHqIXDhF7I7p9ndm8QdAgr4AMRPupgUzKbJyJv8mVmiwOkfEeoP42zxtT356q
vD6bjhVfMgFFyBj1gG9FGDibOBLiWBRJ8lZOGjSuvGdm9slT04lP5AUkULhPOSSVaWiVxQSqura/
dmLAM8mQ4dHjuQ1gixL7eZ+tN9uADl1jbGSvtNf2bcu/ZU25E2bYQlVaNcWhjPJbHvQ3sEeD+twt
QWux7CWrqpzYjjaCAsKuO86CfLXsIBthJOp55YwMMpDkCqjdKo9c5/j/ZXghwhdigllcRmgmGH3J
ZnKZxf5fvmTroE0XKtCdg3ldcfvsNQjxWgMoxp0aKEAEerxbZ1nezYEQzQoype1+LBL/RhPUlI0Q
B4Sa0tl5WdHoZeDeRBGGqyV1cSVqaH0YBTccn6baXDNALtGYyRY1AyhgVAISajYpIHpaHzEpBw45
cTK3A7QSyTqPIQe589oxOZKtzNTv2XkNeZORQVF3i7Ac4vQ6uhe4SXqsquwONrqJncjW5enRM6f4
9C5KN3dNTcPZI5uzIUevSBB1Zf6LiUPcRnhGdQTbj/UlaIP7UHT8qeu4ePFSNZtLj9Wn3h7ApKG9
5KjeL8oG7x5UmfkUNmpeFBlFsoIAQSaDPXiU1hxh9a8oXGtXbm37IDvs1XOaxq/1xNRXCGs5Wxfx
5sOk3ZyxXUE+lz1FSDKO2N0OVnMT3rTrgdr8FoKBeNt7DocUedN/zvn42+6BvApFvGxTx459anXT
ZVB3mHt+7Lwf6onug+3D8I/Lh0v9Hy5PLsjW1njJvZP29p0aZrj2vWmwOxM4Vh0+TETWX6otu9ti
hlBSeRoq75VMLaKhd7c8fJDwEFKofZU7bwsf/MwZv/hVlRYKyYEN2ltp+EYc8e/o4mlsNl3XrKhL
jj33ZsdG/6pqo2v3k9HET/j0nZs98XWCp/fToE3US8CtHiHocV9MvpU84TkFSco/roLZyMkIH5EF
baNmTOxgjaNMsaMhvUo59v62aK0MSYVORmtUt1aH1kW5rV2f6s49d2lb7P3ej65L45VZjEh5iyPi
lNh/RRkv9mQrXBeHQ3KsCvGF0peUqqS8ZloDVMoqEQOdgMwnTQwGkBxeI1FXC1PLDDyGa4W9alpW
MTRFddbTHQFCBmHKET8GTIcTPJdrITdVXZvI3HCR+ZdAVynYfudf4kS1EAHun9uiOOSum90RRs3v
1BsHKe9/LcZI9tk8w6ZgP9XAMi8mcgMK5KfnhMBN6ytRQx5Dg5Qz6IRA5KAnllVJFA8b6FqMm8VG
b0DIsd9VTRetl0tJvZa5ZngIa+dnnzlIoZMzgEXuGWIjhw8Xmf8Au21RyTaMx1pX7k26ms83PePW
lQLl7kVQHizR+Qdl169dDGQoNVESTNhkE6a0I/yorZGli8NoHgc3LiRDYIijFsAuxFMP9bkD1Bpw
6kyZeCKba0qtOlO+BVw2JyHsn4V2RQnKcBWhODh1kD7V8Zg+dZHXPprqANHVNgLuEPbMC4EKT8U6
qzvEzIBY6+wRlOpxcVuKQahoRFi/50LrKUuqz27pu0/KSbxHOT1s2TYpoAz47gPP8mke9mHp7isr
z9fkW4W591RVkbUJVWdtaUgTqJwdkC715dEC2TLA17LYFG3L75YLeuCmrRtIMWBoFA6/xwqN37fT
pubS2jg5RHV4DWKPStdOZGFkIY3p+kCy6DH2UNkhtvpnYHf9Y+JPJSSahMzMVZlE9RnYpuHAh+pg
SFWfwW8ChI+pDyw0pob8Gn8Y1Lzkv6YXW8aeVIZSBAkpkDZEXD9ExuwaaXR53vDfvSiRAybatZGB
YgYFqZgFLg9d8qkgzIfTtnc0a0AMoZH1FaWh8YtKxJdoCrxToLdcziRQHYA6uWmwqqvjWe2woi7X
477k0dq3RL1FURJmyIicJLJcugGrk7GDBphAaeQ/ttrW/wUaxwxZsjxe0wBASyDj/7jRMLVjJNGT
UeJUiMCBgvD9auJxd8mKqrtQb2kWG2j18l0iMhREAhKYm/IX8AfYmES1c+51Qz3DbbWSrwImMLcS
B1WDwt46CPBgX8Uk6Dy1cW5oPC9vYkxRl6YafDbgd2jVluoDIyPd57mm+yt7FJeQjTshCkeoKjDQ
pYHUs1k7nlL8Ts0MdfcL4sUXybSD6CEAdBp9QRMaN7+F5Ha64eUk16lKzAN2+PELDnfhFVjkG9Uy
1xz6msicgLsrHA/g3UoBO03cc5CD/1QNTrOdXAtKuNpmZwZw6fmVnvuBiRLuLuj4w/RMHIRjUCiA
MX38RhNe3nVQW0r2Te2D5k5oyp4YwXWUzOpukTid91IBF72arDbCYT42wD6LgMFpacak9UGPqUup
yIhjY7LKOe+QcFHFWfnR+6axE/B0LcYPPpleMnWeD3w7cC6oRptO0vHGU1w2EzhqMFxs0O7AJ0Lj
QhT3JkapyH/5LTZRldax8L+r3GuvTZG3VzaMOE7RuEoRYHcrUB/nA7LPusGTOb+CfhaY+nREiXoE
hE4Vo4mHa04CeRJImWtoec5+cIunOul2fjBC4iEx6pcOuwUITqb9kWxAiRsnZKkLFLiprYTQ6VU0
BgSSrAS62UELEH4gHJZsQ4Hd9wC1xiobqhsQWAD/tZ1cNZYnD4yHCCuOz0u4g8IUqJyrTu5kXT9E
QGhYagDQMLDD6COWU4IOBdnlrC/uqLXpN3UZs00/evgHB0PqbPHc79dV4aLOz7Dzo8wM59nJ/WgT
FolEhKFyn500Mp+m7pUG5JAC2L0VgF5sq67EAz4A65+G66aZk+E3pbuxRuj62CPsbat5LKbMqUDN
K6HDe8RZbEf8odTEAry487hW/mseROKUmlkKAAFqnqAgXmvakN+PJZH7AC741Ss9pMjO83g8JAE0
m1jU4xBThtARQtRbjLg1Ua+R5nfHqu0jQAfB1grA12p2hniCpCmei0Vmrs2o/4a4rQIMRQxP3LX7
J8/JLZA/ylvDA+uAusB+nTM32/k1y4BGiHq+B8t7eAyM8JRVI1u7dvAaeFmnQew/fNtjb3kJioTO
NPge4p7yOUzEGXrCfJODD2ejRVnusW7GuO7uEHZAJRyvOGAqsKWGpc7CQP1Al/JjZoTZ2zgBYuTF
rriyJJNPdeSJVWxizwxCE1St5PalKJn1rmmg5XEJ8aE7tledl0ny5REP21XWeyV0H6It3VMDf/rF
ZIjksb7D0s2R7q0j3TGX2+zHae1dCfdmd2IDrVK+NyM/vU1FJm7UowYnXZSSiC7aMj1r9RVQrK6T
75GMGq5Fn/XY5wKd1dCPUOgfHMlSVhVK4SzehneVZzq9O4VnavwBwKEjdaHRDL55NtsT7REuk6hC
Ds9lhP1pO6RvDVOvVFZaY7sNsTsB7dWxCPei7fiZSlKpIXsZWsHaR03olmy59qUJ1KZaR9utXsk+
1FYfbHpcJNMXIY/lSstFSr/blCxonp2Co8izhwAh9GGNTzEQ1pckL8ZVpoeoQg5OuQH60NpJJ6Q1
QLEDaMagG+rZQG6DKCzNtostYbm8FKjCAFPmH0cyZoMrL6U9PmGP4+1pcrFTz2a4XRoVSpkRl2vX
qJzvNiDhcC4iRcErA0FiroIKfDdoqDqaevjt//J9g+8+2PFt7psVdgJoaSpL26++MPP9snZZkrjW
duCobKaKkWjscILJiwOQbMOVTO8aUCZdyUP52WG2A1O1Qca+2iyPWnyxkDCORgVhZjx+DUNm9orZ
KPxpmXnuoVBtIzHQ/34wG1667TXIejH12fDNGZLq6AzQeQp53x6WSkEqMoTc7+8JCpDTLE3QCvR+
r5grD8kYhMW/LkMTvpdJQAG6ACpMmm3HWtiX6e44EDGPXyLGCIw+SDxcD/deS+CswNv6CB106xxP
gXWmHs5abrVTiKyCjas6kM0Fn0S1c/CVnX26PMGHhsDGmgoxASlnW4Q/vNVca/mhOlPlCrrgAvwk
oUrC21AGW8QDnRNUg/A1oWpNqtvMEntayRoQUuyaniPTVAerG5HRA4wfaqhxDbxh4lm7CpW1R0o7
hH7GL/MsqaHSmGb+X793mQqa3XR6Y1N6wxH1Mwy/niw75V861N7uWj8vsm0D0IpChv7KtZA0qUmn
viWP0C8D1JFcQivq1kwA2kk+0oPI2mq0EXzGY/M/15VVIDZ9BTZLqheRnt1cZcOPc0UIDXErOs7l
IzTEBv04a0YDrPovZ72WrgTs7Qq8uKtJh7hdOeYPhuRaOXnFjUzUZEXpb1njeGsaApyXPajXK/nO
l+xpYUHYCkxNnk7u0Ec2f976H0EfclohG66Mn/ThLx87DWdX/a9xazD0eA7yXEH4I4au4nUcC/46
loDnR4Y3HWjoQaMKGjVTsqUhD6sQYKMB0VygQV4dg4lH3zdQD8eIPKYyh1ZkeOdOhfh5lfyQUq0L
PKG+Tp3qd5GU8oh/7vQacvlKDiBAwRnMLIO7nd+cDhy5S5KFkinURMBo2hK7rSWjMuQZkEgiNLa+
PcSXtC5ilMLYABMu4zgEJXnd/kWThlHi2U7dj+OC1qWFzNcDc1bAcYKn2Zn6B6oR1TpOpfw5mV85
bmV/ebihrYqwBOGkY0SAVAfxy8RtIAWwQdnSAS2VEb8EgVEI3FslykI0kLqjOi9sqWJpOHsaURNR
YdcytjU8m4Yx68F5j1qhNSV+eIfdeRPYOET8O29EtsWtx413yRsNSRDtQaCNYpvOqC9tOL2Mf6TM
UXnQgfMpA8t93/RijfJBEwGzCtIr2of0zRGPgBCheOKskJdep9j9SZZrVovs2OqhZRbenkdBCp50
5OOTwnFucVbfaWTyr05i+vtUiPFuRXa8URZXX4fGv3pGZPyd+9Vh8nPvW1ElwxpBUmMXQJ0a1wPf
pQK98WFAqR5uoUkyHHyER1fl6KB+kIzehOIjhu3EmIXwgYKTu0m49DdO2zYPoEjbR2nijJCjtC3j
9bY2kC3QqdN3TSv2AwuNizI7RLP8L4qnXyA4mb6lTdIh8VKlOzxdkrdkQh54AoTm5mRN9jlGUhM4
9ORNc8OfM8C51uQm5dhuuI/iaZpNg+HQRcbZkb694VPyhHM5v4AFkV8AAEYUwiW4NhkimZQH7QNu
C9xS53nyD0EMLXFYguJNABWuSVwCISGBKnszuYE0ybD/si1+r20zergFQM4+a/IrdDOtT0ohtk9D
J2fvhzS7ODPtvAzj0BJ77BynjRqq5lmxoUfNwsSOzDLq56BHUW9of6M5cAPWz6KPQpDGRaV7czPE
oZK42IKhtHt1Qqs9Rx1ArzSMWyN46jN3TaOkcrrXpARVwYTKNCS6utfBSuS6xU3n8Dvr7HAXX7Y/
mVvq8RJUegnIJLaoWRrPUHRCeSQKNxFOAObLgPCdP27zIGxWMRRdr9QotyyvCAV06xh0jRuyMbzh
66ibZejk3DvmlnEkO3nQ5IchSnO+QkE3hG4zrkseyzXItwGX2m6q8cF9mKBhmCmQeEKcbQCOtFHp
Osqd/BYlrbkxeDp9yeIYeUkn/NtzIeSH09qPIIkQrcuL9j6K5Ftvl6+jfggSCxvTvUKoHJLkY7El
2zIBZusj7lL5ZbYzthWy50fwavDz5DRAHVN3HtexebaYCwj0JDU1B1y0KSq1aOTHJR9X9yVKssNS
nmiNzSO51SXe66IG9QRADt9qYHJ2AsiMAw0jJPG78GtUm+XBYEaxk2abfBNutEv7uPgMqovxBOJf
nKu0vXCm12g0ylsyjfvKSfmjDAE+LD0kF5nR8ochXf5wwBtwHHNH4PT7j416OCm3ELB60Erm2jgb
FgzFHEJtmiqCxHHa8JMmXPmOfRMCZ+CAe7FAe7fjgCteQNwYnRWkYfeWEOopizy2znnebRjKANf0
wWB7+BBVhgyvB8Wx0myxXxl9PPL0CHIzchNombGJFMayqMu24IRDTQ4JkpEXzTf4N6EeOM42fmo3
mzazolsrWXWuwjDaIYMSfS5b+6tbm+5fbjlhR+1bX4cq+O0qk6qCXpvEdk27OiH/WglVb/yyqbeN
JoGTuhiPsxgcI1ltQWVFN63dhe/HE82Tq2k62R4A5Ds5LktocvZzBqitZ2n8KTCCv6XR5c/DlPDz
0OJg5Aei/j7UzW4IPPUFlCDFIQoGLbtq21+n6hvNdxbqKHEt8GAlXfMaVeGT10719wn6AWtRTfs0
dxoU3kw/XXBcnuSQ1U9EppkI8+cYuojBVRXb207vI3ieQFciDXL/RONYsTfTTLsNKD2Poq7i++R1
bbgJxsNUA4E8j8YG0Mwxzxp8NXH7wNOpuhbj9NlkInxuhjy/FNDjXhumxW+1P/2kaAg1jsjwNTUR
yVoCJom0mo1CAhUfPAD/Wgg4JPVf6jZaG456uNMX51G90ECpTh57x/rUFNz+NEoDHPOdmfzqvzRO
Uv9KW/arhJLFZyRsY9zfRv/atY48Nc007Sso6T3FLT4tLhLzW98BkKcXoQLkMEGO4js+j2JddpH7
ZIUx6vZyE+lbZUCs1vZrlCz5qEKfmqF6UON3iXXOobhdBGEbrMiGQqMEUdOyPNa9/9sP1O8VuNNA
kbDYyDkNM8j9Tt5lseeqZ+Aa52BeKLPqQRN9wX5MlQIsDPwBR6cDbjkF4epLUKNwwXEyTdTHmnKD
LOmntnLMlQKgFyePOLunpdDFZJNxAEwjvmeVQHaHeeHnrrF/WnbBfk3r3C+Mz3HLwc4OVmhEhOr6
aWokwOBjdjacqH4iu+nm70yoOVNItICbmtIM9cg3QSch+pgK8x7qRsTGeOEI8AVOYbsrcgPNIQJ7
LrKJ5Ee2uZFIGsfScfF7xtrZWTox/tK+2xc9KukCW+BMLPpb2XYIGLuoQAMLAz8WefKMSMpv0zJZ
MWhSe6ASWU9WaYCM948P7xAiZwgT7lsnA8FyKP6mp7TT4rXKDJWm9ASnRkD7E+gwNznRsANt5IOZ
1opGtKqEoMcedRzvV6kMNK4GAgjgWk78PcrAvb3iIj8OSCitPNepn6mZkJlZFyWwFS2TzWzrq0Pq
SfOJHJBVz47mhDugixJDuc5GR64bU/5eIMf071RBdN60Y00Gpyng3nWVpgecx27FUPtqfQV/7/Sc
NTbOux6TP+M+WaNQALV5rHmLsY/Ao0k+zBjKReCDUyYC5Q2kx/UwQRpujce5vZ5/lKT0mOkfbeln
W5mDgA3i9MBQ0A+X07RKQQ865NZaDWGIUq78L9Zir4l/Nr+NruQ3fN35DRGEdhe6E86g2jb75gn7
5Pnlw685NA5xo0AJJhJoqvAeKlYjsq8mKJL/2Byh5L4KoifTn5p9j6DyF7sBKWTrxT8s1Pet7ZjZ
VzBIW7dI1SCFtOr4x/8w9yXbjSNZlr8Sx9eNKANgE/pU5ILgKJISSc3a4EhyOebZMH59XxjdnXLP
yMyqXW9waANAESINz967QyGNbQkpXTdQyrkySoLtBKnDG88y8BsbN1GbhAssODR24YYC9yPeQwUL
O+5TmiN36hXHamroHthnVVDMjsHULUnhwlGAnOxvo0WHj8iGeEAc8O4Oytnh0sGPy/XokHbXpsig
DpzbzVIZXbqpjaHD3oDejSEBOL2wTGQl2g78jfDpnE0JGRRDfAZ67VkJExnQYGZ6wz+38UFOHgNQ
hkeC7viUIB3rAnSsTPV0Z0EdLXU8+6qYWgLb3mKu5+jZkURYKMZXhp8u0jNWUV4NVpttVAKemDCw
DS2rfEGsHmpRU7NswPLRr/SBJD3iq1y1rh2X+bXp2dD6HisQcLkc1sgoZXPT8e17OEx+bqoAsiKX
0QD070XUDK9NW7WzTtj2wQwjekjj3r/poTxw6bKn/rJkt0h09WuVSL43uR3cl+myJNK6D7s4vM/T
ZT01YJ86nvr2vq6zLTdieWCjsu5HIz+3rJZb9xlLPrV+jhmxHd8NYEHkQE9VtvFQDIW44R3yLyT2
H9s2aK6k2SLROw12eZRD7CWkS7CK36xG8jlglsYRnO53IvzhhVFjykJ1/l738zJ+j1vnc//ogPXX
9U6HhQzFs+mmZX5mnAA2n1sBse4HX3i6BfImdi7T2M+ZemxqWYhf7wlSYLtxkKu2F6arJAIgHzi0
J7KuKqWexiYbtgXUgDHUD09UxSZkD1gNXD2aKHjEcfs0WmG/jbN4dP0kHp4sA1sWafr+yq4NbPDg
ugF+FRBCW90e8f3YFjChhhPFNP6prazgLsHTD8491bMdxvn+ciDAe3xqghDxrPwAi+iv/dhRhXhY
wKtQP7CQgGvBJh5t5Od+PMQufZen2NhD2FhkvUuhB/JcOZPnhFW9dtBvXDRhU13Bot64DVh+p0Ou
oOxyl3CeXEPAugLA2+czPWAFxhscZcmJ475uiQfGvjfFcPBLX0SefVAjMIUKqcp917DvBxOU+31U
YUcLOsiwTKrCgD+fPupJ+TYffHI+QZ9a2QiBjLo9L6l62W2tMdpt9ctLgPRp3f30sowdTE2G9HsY
dZnPoAcjCIVHiy+f07Br93mEQlca0AjEJOKvy6np9LUPtgtyFnqUh7JBuTV40YORGWV7OhAER242
RvASE3C/mkoE+tBqjcuxQtY3G7H77FC5nekRT8HqiYZRsNDNvFUCGEMDjCpKerejbbT2rTa5zWUW
XNOMXINGl9w6qAreerESsxCPy43uY2OgdqMfv6AYMGd1IE+dA/hi1sKwwCgd+5GnXrUU+BQr3QQV
H4RVfwBeg0ZP0CwO4WIiy11InDU3c+eGOJwILCttuQCOEQbHU+flAEbrvW9YdB5GUOe3DVvsQ6EE
AAmhPL9KspFA+CYW865k8FPQw3pi0kVPKTSO3Sgdk10Nob1t41t0CWZ9fWKQAXUTxqJXxu2NoDn9
5qXtsrLK/G2YrGSzsiegQNstVJc14EQfYpuYm5a1h4t66QWN0kQ5W3dG+437eRbFs57ALbutZcWv
AQaJQNNEug2U5fbojROIZyxKdjXy8diYCIly30nW5ThCH2Bis3hYyGIzoTeayGI4Tr0aBoiyXqgu
Zg7bM/z1N8FEhtEzMjv13LOcw8/zz1ejVr36bVREHAQ+FMncC4zXMFEUy1O7WmoI73lgZO3e74vF
BdqrX5WQmDnP1U0jaNQa2IvWhT8Y6DOIFmdhF5JbjjT+oTPbjWyibUfz4qERY732/CRYddKjT9IR
btlz9sp91cwRd/i7ERKyR19U1QwSRP6SI0M3r6fslM5I6YNMo01QBu3mkrpSk6iAHtR9l+Y0N0FK
Y3Pp0tP0JbvK/Fal2P6hlD3xOooQ1nPwchEzT4DiwEAEY7PA8ctVzWKC+GdqO3FV3cDKla7gw6nO
TTlN1wO5kWZrBQ+jme4T+pRwMC1s7Lj/+RIyJukGy9mbnqjfUF9B1dzaIO36eLmo7s9sml2x0b89
X1P3tUMELYvuBkmR9CUokLwAaOhrQxFHtMxjt0w1/QpxQLLp2yE/ov7jzMwyrL4SdWU2rHxHpq4B
7S5jNzb0Sq8MKOiAS0bae5FWL/50MWzsdl06lk/ejbHU2iVatWSUslwr5MgvqiefpLf1FKy/GZA3
SM/NAqCqZ50NkcpzWw8Byle6w+iwdZkMtwqf4SRU4O3zHvGyMEbyDEWlxDUyke6ZHPrbAAqjun+w
AA8J6pSuoQBmPiMEyM0MIWjFb6oaSXO9vjfTk+C86us2hGlewgC/tMsj4vw0yGPH3LamPJ927uM5
XxaMeLuimmICw2hdrRmnVd3MXEBXac4GTktkkxzlBkaO+6al5caxYlfAnNxrQTk938uScGcEYG1O
+KLL4WIHoPt+a176+ioKgBdN7qW3ggiimzJVkwMv8uQaoST84AQEWvB/QvD381U3+C4HR2/3W3+Z
WPl1nkAdYRrU85PC882ZfskExJkc1p4HKtobi5Ry0wWWPb4OPbZr7cTK3LhUFrBzpbXqWemcKmFi
F5OQ+Xm0gKzcPGdZjTUKowl0c0+DAHURjXNP0dNFLqtgYbxqaZduKkbow7nZQyz3LC7327CeI2xW
g/7g5IvWgB03nv/bYBKVhcKIuDYMCZS4CXUoQwBjqPvSSZ9Wvwr9pIENkoNv5HSGnqwHdDPLDVdA
XGYXlzbgMnqgMaJsHsnQBoUEV6ZNcjMoLndFmRKgiop3mnbmyW8oOcUEKqMyEmKlm35Q8WMAjtE0
pg820NlLOMgkcwB1zBNxoOXdBtDZDehY7VQAjVQUStOp9K179MHzKDbwgRjufZTYTOhgEuhaeVHR
bg0PcZ5+BW/HKRi0YCLpQJHY1Z1ymnPWUru0uWm9mVYB2Jku21jw/QE/Ll93sKzewCcNUBbggeGq
g6LO5aD7fk4LIuAbaG+WCyjxjS5pUOTQXmkXDzX9SvdVMKQiEVAGuks7r2kPNt2USvD12MrbSz8p
FPDkgOAYJPWhlTkO1x1sKh96QBZM0nl3EhI7px75wmHqTi0wPhEjQWNsahagda9kL9uFUQAaFXpG
t6kmfjE8Z3ZgiNLbwarlkiY2mZd9xW67rDNueCBWugXWF7v9dX4g4PCr5+tBv+IeohTnPF+fNM2P
p+vr1mW+GONwmbY5rG6mjHzmNEU/A2DwHXPJSvellEDGYxqlFByDWWMBTAXxIHPWEgttPXQ58A5E
qu9hYM6uVJZRFICi4Xs6T8epn9rnrAD4zBAtnabq8XPIOgLyE6MwDz1UBV0ZgGryDacQh/dZ1AbY
Uf3aVl1QbLBKVzNlcoxf5nttiADbNvjanrIDtemHe59CCGhq9Qn+T7MpWZM44MjpdELJPXFIInD8
xxSinLpPT3ZU2s9J36uF7uuluc8B0zsohcdbLu9xg7JjD5QFgj3joSElsKo9voi6SQbIfCd88MAt
xWiQ9Byybl1wNaQUANpBFd8V5iuIISLs31305lO9/LU+8HEOROR+QxfrGG8aZGlJdq1nJSsgV5GZ
7yOIsXc1ZNmnV/rgARZ97usz0q/CLthfBv/l3L+bIp28XwZNnAIg4yB2bwqQXUJSr4vQRJYLApC7
jmTVMi6K4NRQYLVSJ6ueggq2Jb2yPujEBipTOCIDgbwZa2muaFBbV04nISJDhueylXDhhpIzlBPt
+i6synvix+FbpOAxZmdOeci9ttwlkVHN9YCHyCEn6fBsw+hhWds8B7slUpczJTUJLBaRNatqUl4Z
bLJvJn76khXqRgm/9mEccg+mLNxzsuxrbRH1WDs8mgdeXh8qqsxV3xvkCvsBKMkFxpWfOigoRpkF
HeGAbKMObEhawwDcD1W3KXxYTRUTWy2MCQ7MLvGUApdN9+lDUt+pDOsI+D4owzXqCFFpf1GFQwU1
rBABeAZxmgWSvD/al/GRcSDCeNzvSQe0jDCxqpRW18MNk2cripLWU2QVpyHvvWMBjWR8oeWz7r7M
UpB+fLJodTLGxDvycLgOopK8V9DKu+E2cQ7MvfW8yn+AUFK5txzsdfXu30RuYI7iDNuQzu7mCenG
rerIRwD+5y31BqRcaqdfRQZR99xwwNeN0/e/mZByOhmlEuTQkefbDYkE+7ZDKiNrPageTE09YHcD
2SWp82iQCKZ4Xj8sCCJ4sJUJu03bVOyhL3+qR0FvR5GxW162B5vg+1hopSgCo641THEDON/IuJ5B
Sy4AfgwHakbBzqo8CUHcns5/G9BNPUVPblkDqIRuQ98jv/JtAEZLDrVkkGp6EQdLp8uyO4U6+ta3
kMeLY5HelTylt5Hp6jHdk0YWVL6dKNnpPoMEw8JKqwAlPsy/nH6+2sDt2xF2F3aT3plR096G0QJx
Y7xrg3oJabFhk04benzZ4p3u101AErDkpj0YwuDftLNyyur1tdXOsU42Lux56M40gDs/j4gpJXhu
19I+AiRWrnWfPm/QaUIxZQx1O3Hy8IoB1a0vo7uCfhLCg23DvBgzgMFKw4OEXwGEuuXlqAgEyXFQ
QG822CZ+tTPI17XduyCNcrMBQBafArQ0hp659AOzuh/t+NUARuprUddbpD/bJ96X6QKSWdUO9UYF
qYHo4HFsOEdqAoxaxuoZWm8JNFieGXGi9VCgcqabYR0sI2T1HtpaUQBTwV+LpmlQx3zqQpEAfDiw
vWTKd/V80EytyW9tvDZAJzsC6f9V91cF3EYjKyNL04yw2c96wGTqsd3A6+L7Kzb1QR6x3UAV8D+N
smmevgphdJ+UFkRapnxWncETI4p6KOf9zIKBJR9Apu3S7t4UOJg73dNEAPpkvPB3qcrtmVMk6pAL
RbfY1fB5FPPm7VkIr35TJJVz7HQshKI5ULkJyOR6mNYOwKmVcQ+RS7lKLAWY9qiQqIzkNhvUzYAc
+UEfWJDSg4zLuSlUgXz9j378ymyEq12wvvQhhVxC97WlbltZ+yIZnjWtL0n8xyjn7GihpnjjGCZU
dCdan9M1BUjkrXWVtiN7TKxn3U3TWqwTi3cL3ZzOTkXCj9iFVTclmPufzhb4+6+csqt2sTU+s8Ks
7xPRLoHWLp/7IoJlQtxaSyNxiucuU1uII/iQqabAu1c+9Cem/qg2lStsVK716aA2I1WL08tINp9O
B45+C+EF/240a0TFSBzkhoBmCYlX8WD7z7JytjRh5LZOreI6C0swkqf+trHzeW17/ZUhOvpUv+ne
VAzplYMEwFw3Q0+AAuCU9vWI7zWUVKAppjOacNSU+6gYIMmLW+0iZpH7dBhXl1ymnlEJsmLjAMaD
SWdlLgvoRFoHDqWgLbA9j6KkExkiaoutpNVjndHqmLG6OuouD13l1DWKwpuB8QMYUwNyguiGfOuw
ACwG/TIZPSzaZv38qU9P/NQ+v9S9LI0r6cpB5FtWj7OcglDhjNx6D5o56YbwPbJL6YaouF/7kEfa
eSkIAaRO2XNtQlC/qaz33BPDzEHR78hTpQAUqoMVyFfGneIubL4qgIVZdARazscOEHCiJFHsNYWI
4hD67CkmyOdEKOQBoBGsGsdM7y0SnqCIV7w5Eor3XuAMhywv+TbmkKHUA/i2BADevoo+qcA2m/hD
iFGPkcJd0BOS2HoWVMhb/CHVJsSPchnVrfGkzOZ8hdSrueu16bCHAzQEZL2yAie2uhZYeVeA4YM4
z2BxthoKFBV5WiTwlZnazEe58NweUEVd2VP7HAXC3wyA9B7MvKaU4G9543jTkTS5AXfKRASJMsJl
AFCJ5CbyGnNWJe33ARoX400yDfx2hh7wPYGBojIhQIfKg76UDJU5r6A5sUks834wDP5sAkM/h+oN
ElIo2jxSoGzssBHPTVdUq6jLw1WYSvHcDsgJwrrtoYJA8lWlHDLX/bTsnwrl+ae6zJJrkA/4rCoG
8NIMo1sTmxprEN4Gt5OleWcIx9pTL37WLU+x/pYADjUN6UNhOzvcfnJjKNu8yyC6P8sjB65geEhu
GksO0+rY781WOFsuAXGfWme9SVAGYEgFXsO5+es8yoxuD4vTx3oY1XXfhXQdTjwVAjLPk4mv8Cyt
2m5nTU2UwTzlQGYCXq0g93tAWE/dgFjUC6SqyrVu9p08BlxUS7i0tatUM2k0ph+Kqy627t22Tc0u
X4U56IccmqNAn2Gr4RXbjAAPRJCeO3XgXkH+X+R7bM3NDbbSdN2UXn2NNbhYAL2Z3DEOP1huj95L
HRl74QCaPKuGVVIU9SEZkAIFBRDEyNarDqkji11XxPV8tIfwzeMC8U04PhvS/B57+3VkH6a7MPjg
S+WBCXQI7svl4EflsCsY8Hd5j/vb9yDU8wTf3ukltyW+el1SoeicqZlpNcZRWT3deA4YpA6ABY8W
BwpdVvZbBJXfFGgaqKbTuwbq/AsLHgu7yvDTXWONziIKUnHnJHk26yfx2G89ZJQ/nCrIZ5bBYYwe
AIDVF8ZD4nvGA7h/7VWe4Eukm3CugZZhF9lL3YztBtrvYVMukTdJXIsk3cJwZPgcGfI1LSPvELXO
eBBR9tW2aPQcKVUuBHJsazw10ESVSLRp9Gjhiwxf+5G6+mynK+QMKmHdvhFZc9eL7/NVZatVX8Rk
qU83SXJT4qFzm3WVBdEUFM34aUDC8RS0LT21MJYx2prvdKv0c9BkRohE66bRYEYvqcQDqw02+qy+
E9AzpxLLwo9rIF535oaCxPlQC3q+eA+3hiotl1YQQCqOjk/R2A0vJMyYy3ne7qAgSE7Jj/5h6pc/
+6f5nvSGlx5od7dXw/f5DX7JCbyRrhCsV/O+VfAloxKa23ZnPER4irgBo8E2m/4ncOc7oew/Hpqq
HB4KRFxTbw6RpJvBk+f/Wz+012aG3zCDesxjI0kMApoFDAAxh4csggarZT9aZuXtoiYEIWlqhoUH
7Bc0c+D8jWblgA7wL05qbG/Sc8al9Ums4TmeIsXfnYSSB7/1TLHO5GCsWhZA/ypKjZu29G23wwPw
pRDWMuyj5gPKp/dF06ePTRRCdCGOk32ah+M2Smi0rGMrvHf6MpzZKPR/xHYyawrDWLAsQInEEAzq
1Tgw1fIdwF0gpYFi4g5WwneOX5XlXA+TqW0QASg/AHchtfjSQX7rNFYd+KQAeL7RoV8QwE6gaBtf
V0AiPlcGrKmatOsPBcuStW2zHhj72rzu8s6aOV50lElW3aTC9jdQtDfXOTKpN1DGDuZBwa2n2ISV
FBnqb52JAq9I8/chwomeZTW3KHFhhUASeWY20CIaal8Grkh6d8TaBBOqqRkLaOCVDcwtuvbIrCo/
QvePsOYYxkl7tGHCesg8H1uvqTX1RwR2OnapEKTxNSWyugNTr7qrqVpDPKY8nLtG4LsNQLo2ejCQ
8OcDyErM9SgVGTaSxP+mBzl4L3df9QDMWitcIN16yttARVQ9BGbWrWsjEpO2C0yOuhpsCDW+ZvC1
hUKI6V1hY0FPFDti3e+MKdwNej8BXpHGG4AsoNyj+rtzvokQSrYpGb83C9Wem+dsVSBRqZsmMwl1
m77r5jbzvKuEDOYuspSziK3euFUckQgtTfD0U2vObQgmFg5+aLSqXhwJ5wgzyD9gP53Paomdc0Bt
SFyY5qPRGvZporrsdH/eFMPL0PBHJ6NsKeounQ+Jg81PxF8aeDfArsyLsedvnWUHF5Mtwt8Kwu/4
EdlEDreO8umMGsQ69RGB3XvmQMHbUu3WhNYXSCXTSzXJLQ8p6OUqMZpZm3vPumZ1KWF9wmjrkZgQ
NQdhtXF18zL7twqZbqbTZNuKPk/+VGGz6hK6k1HtarabJrQVLVSVpwo6kuJGbcx78B7P/Dc97Odd
A0/2ifqWTXPkNKczUxgO8z52kZWxx1kQcGevD6WCN7ARi36BvbW3j0iFYf2yMUW9gWD24VPf+aWi
3QlZ+Xjz+8UQ0FLQHDLf1ddOiqHbt9HCmPT7bQjtwFm1/NCi/fowKji5VzIAkcF2zgL/ur+U4SIP
o+z6MrULYOVTZBHf6IvpE1Ib2VyRsGKp+6yaIomaQkoe/H4O7uN0C/Cj8hAHYacp7NL5ThrUIzQx
xnB+Gf90EpSYmZvLmoIb2NiIr2tvW5AgPVCHshmoJe0bN4u9DdWLB4Oj8DJAJmtNq8a+Z0V80BMU
aJ0ziYX74GUphGukZ8zr9ptv1tbCsmO57CsLZb6IwOCZj1cEILUr3WQBla7pRN+KcohnRRjZ9z3J
4r1uevjJ3Jn9EWkfUGVhrTU3wyx4Hn2vnkERil8Lu4MCY2hee+CMPXdVwZfKIulKN+O2Q5UEkQ/x
YE96vrnwQvHjvD7fan1baQayFLJj3iYcIzbpZUjqjs5kQqTb+NuZCa2+fjDBW878BLYVnnB5bALT
P/XpgynK5MaP4mEZ9I43uwzoMxDaxlfYgZ50v6cyNmuqbFi22PFcc8auQBwxr/qppbv0qzGFU1Ga
z3UjTHt1HSJxeq2bXRoZmwL1IN1/nvFzEHfGWsJHEVLuP/v0Kz0Za108dzIIy1/69Kukhp2rgT9k
DmuAbMYhzrrSSEriQdp4hrQcYJgimzncCfcafHkeAGPV2qD8eJxIlWyuR3CZeMFoBEitA82TL3/8
1z/++73/v/5HfshRWc+zP7ImPeRwGK//+gIlri9/oKA49W++/vWFQZ8BiobUdhAqMwKiP8X4++sp
zPxp+v8xWASIDso2yz4JhpktSfGY+6ARByo/NTU4/l44LqKU548xFBl2ovLsWd1nxWOmuL+ChFm8
DNoARhqw7oG2NwwTgbN8BKOAbiCaNcCm5kefU+V0E0yGi7oLrJMaAivJY+gkxhJPv/OY7v55jr5O
p8T3c372oz5KN5epP/unx8FGt2y7HtaJAcENA2UDZOJUMiMkzU8yBobcgVrvfEj7eKmbeoCJ/tCa
2CjZkmenwsK3BCrDa93Ss+AqFk9ocThl/7zQGEy7wNRPN3qKl8V3xJR8RZy43OqDNgpUPlwjGhCZ
3bRj6VwPYNNQbmXtBdC5n2anAR83RgcQ4IQGoTIEga2GKpOGf1B8hVFaHB7O2JB+gMSIGfTgEk6T
oRxqLC1Qy+GuqLBwhwDM1az0jqyJnXlhjsNC90WNBfR71Ex8i5JtdFMPwO5jjjJFdaPPSqGqdp1T
uhb4KS67Ni3m7WR41VRNuUPR9+b8NP/Z1INqmpFI+zzj/ESPfjShsVcd9TTdJUfrhtZFfexhyIKy
c3xFOtTUUXdwAHrMHekCrw1ZBU3pPQ/VqGqdh3RnhV17vtKddTfetWR8SaKBF7AuxdqNMMkfOYqs
8NOoV/on81+//GZq/Rt6z4uhgoCP+q35jzv4POTpf0/n/Jzz6xn/WH3k16/pR/1vJ+3D9yqv82/q
91m/XBnv/v2vm7+q118ai0yFajg2H9Vw+qibRP347U8z/6eDf3zoq9wNxcdfX97zJoMNzenDD/Ps
y/ehaamwCP+0tkzX/z44fcy/vty+YoUxDuFHVX38AUjyH/uwbD6w0fyna3y81uqvLwbjfxJJIYhn
W7YjKCfOlz+6jx9DlHDJic1MhoXpyx9ZXqngry9U/GkiuucOF4CiEslwTp03eoj/KRhBIolLwjnm
2F9+3Ivv6+D5n/j366LF8Sa/rIuWBQlcAuUjFONNqOlav66L1GjsIMxaJMTyrFhYeXctuvAR77ss
6xQUO4XfkD2SWQUQw5hPlMKgQaYxhMZtG/KZqEiLjEm5J3BeWlIOZKw53I2G46OiDQ0/1mESip8L
CnEK5C/hGhZa10gWQi8vT17ShBDUedt9D5ZXj1ybj1LkvAXUYIbN1NcmsjadQx9kkENUEzAbpHCa
uWeHMwrRYCcYHxwT5gM5HW7NYR75LJ7XEbIjtPffVFGsnIBAuHX8mpAaCBIqoVxuize8+0caO8bC
H5NrLwL+oMYe02OWMbfiEI9zBzLC1Dzi1lwDxPQSg0jvWV+rQKBiKPJ9BBbRHAoiQGUgDO8G+d7b
0DvJxnxudDYBlTX2ZuMwjusIRpJVDxA2pLB8gLQUeJMFouivcN1cAoewh3IlfJNY+ZQU6QuCLyOp
wInyrlQzSdlE3tXQiqUZGP0Ca/JbwJOvnvCP0O36SEHTXnSxb0AK1oWgiscxaWz6b8IG7O9Deihi
txmIY5EPStFNX9iHEeTLRQvZ827g153o3cA3vuEJ/jXw5F0JIekVb8SVVMl8BMYMwTCqsl2H2K3L
FvhJWm5CqTFvJ7IWRMpmBhK3LtJYALeIBosv9q7IA3q9H7l5/FbhWeFaSiAZBmchgOPAVOD+m6Ds
KFtUS9LJdxK6M0MavHWj2AAHULjQgwDzHAqyoZmCRxx+qz1+XY/Q2rSsha2U56ZZcjCc8XHs4L5n
MXwtBJiLkIZGoe3Y1tF8LEHOI2UNcCE+vQePWFC0umvwnnBDivSj6BW+MCBVbPKWzZU0sMHMILs6
IlKs/D0UWLNFRxxIMsZxAGPI0UWqByj6BDKvdh6i2BIECxoMPbYNILmM9rGwhFr0gdMvqrp8CXJg
MesqnXjbcBodP9ikyYrt6yw0DRubvPreVtlXlYQgWEljErdpNzSy1TLrbcuN54PFkUDxhr2q43wu
6orOwQ7A5mOEikzWw14njW7Nka+QKsJ8kJiwiaoOzMaQVTlQMmzNeVrCwR77adebtH2y0q4XOx8i
m241JCfupMeaU2jCbDOKfacfv1lWsvB7Co5adZ330PJ1EqjaJsUtKBLLEIxTJ/APkD2WM0XBSegM
4AxH4wqyS5N4X3ZQH3bkbEx8D6iZvYxF280zxiGJ602Q6TW8RmdJVB0EAfm9jLuHfhBLbKhfPq3E
fxPlYaH+dS2TwOASamGPYZkcfJRf1zIOOxHoTguEa5AWmomcrYaIr5HhsfFlTf5TSGn+3bshKmLI
rxCsn7+9W9uYpmEEnr8SMp8MBA4MIjc2bisFh7cJ3xHq7WsS30QiR5Kjfvr3n9WcFubPAa01fVhH
EM6kySx84l8/LEqDdp7DJgRyRPFbVgnp+moHaRcXMt4DlgT9v0ih3+4lO5mlO2MUy3//J4i/+QtM
gnzv9NwAOWIKuT+F1NRmNIXdGcjxbbunVrrzA74py9QdaLLIvfg/3HD5ewiPTywsC08/0yKC4TP/
+n4Z5HOqFuvfyh7xUAlEuqriG1VgJak6FcEoDyrAwQhWbgnODuseRG0eM7uZl1Zw1ciXAbtVpuBd
+dCUoSsle0mbbRm1DzKXSGTEa7soAbGjKxpDdaFMFPzCCqh4Y6nLGvuYDWC3j53YlDR6q80Qu9KX
HErVTHgQhiNh5zJHLhC7vPSJIWcg6e+GMofB5zCCyJTeN04ChYmgQmahe4VP5V3qQ28MIg+wcMC/
cAENMeaGYe2mlncAnFiUFewnZIY1xK5XRWMeQe+aV1Wyp2YPa+gKACIfUHPNsCzlnS+th3iQd1hp
HMUgRRHmEPaV13DgHsBoFJvaG5cGHmFJU7k5lnZI/CSu/kb8r2LGfxnr/RJE/g8iy395of8Pg0aG
7+LP/eg/xYxgZyOKPIXvr5+DxOmc7zGitP4EK4sRKSyJzalNMfQ9RpTiT+IgbDNtxIJSXGJE0/wT
i5w0HcFt+ETBGOBnjMj+pMgATr8W4phcUPm/CxF//ZkzLizACBkywkQQBKrTMvDpZ26kI+iHgwOd
xDp3dka85KhMbQmcFu2qBi/MHhZFgupjCGHAHTxwYHRa8bvAqFF8RXYLAQHdWEjYWoYxrFEYfByg
Be1yWch5nB57fD3nwH2ssqHD84jIG+xojCfx9dMN/5tHg4nA+ffP4TgSJAOb4S7j9kxx+OfPwfMy
qaGDZy0KkGgRQsVQ4EDUWDaJt4ZB9iGzQnrl++YqUKitY12hixKknEVXJ0+o28ErsYVGW5H7Vyx1
rmwmLIgTm8687nns4gH6DUSVcpt4qLfB2x3WwDWbCyivOk74ZESg4JNMLEY4vO/TYNxFeY0VB8rQ
xL81UQedObkBmB5PsxsQjRh4xgSm4dABi0C5h2YNmKq5gtSGhIFd5rRvYVx9K5l6D2xIVLLE/0pr
9tTwxlgEnY9VoY+L0xAMNzIxj8jpGzcZA0YYokNvYJDUT4Zs79mTww3+aoD/G5oUCqtIZsx8C9GO
BUGWsgH7BXaJQIO+2TG3l0GYmPN9CdzckvkD0F/m6EPzKr4PS/shD2K8c0SWUTNGS5/T7YA9LpCA
uTkLpOGCGYr41wBcwRkWMe06N+jECpokqxxCA+uyHO96nvlzCndJV7btOkbUxwEcg1RjCWLO/2Pu
vJbj1rYs+0WogDevMAmkpRUp6gVBiRI8sOHN1/dAnqo6596I6uiOfukXiiZplAnsvfZac47Zl4Vv
WnIA2Xlz7WbNDsxfMF6O6fsA64KuZspIcTE/O5nZSqNCSVmKX7o0WZF9JMLxfuS+WrOtBO08vKd9
4UEkLJ41ZrZVCL+phmsCphthvIdxHfRK/Lhz0uBxr623EILiAzgo/Xlzjo0QCtUfmG6yOVsOROLB
2OAkW+s8hGPa+U43Xvq4+AYl/lIgWbDU6WLOkuxrM4UrLXJSKRpXrnTdrVYt98XYENdeCTwHQ6a7
5LlnrtDTPHCUdj3EGrrCHv0Gc4rEY9LneDH8H28aNOw5zUcxEFtuCLu8mrkeScBZUoXwDdQ9cEsE
9HndQaRDsvAxA/LiJzMZGukkVyfDKFrXqU0659mpZ6h3URykvJ1STQ+oDhm7Va1blyJ77BfskRJJ
RZArh7CZtPbDHOSDhRwbcmxs+SS9az66tUNaVPVB37acS7n5PavVt0Jq2rfhD3KRV93RHrUGMR+y
VHDpCYM6psiuCvY9sOrSLujoxNVJUar6tKXttAVyM9WncazkqFFLf52dlZToJXaNYXE2rytnyKyd
8SdTYpSs5OQalnJhdm77q3JaHVu/9ntAGrBciCR9YFftQzxnBf4kWIBb9qHozrVVzLesV77F2vDD
VFF6ScgtKx/I3qvJZruaaIBWkL3nbiN+cTSAQqY49SCrte6wGFhxVudgjd1bXOufQpe/9QIjsyyD
0xJPfT5FCCaAJ4jHfuy/JQMYYlRZRN3Hx7ImzimXe7TIJb/Y4tnu0vnb3OLpHTduA2eaGdnZwWpa
FwIWJtCsi+48ySUvUmaychkKDa7hWlTmE9g1KC+OElpqdkQJeEFeTjKy3tCdq0pWKgQJdAJcSeuf
SS6kJKjrXwhEXKKAprZ+g7rxNC8/2k6t3cbQDtgVT43FSaKOPXDaSCU0VQbvBPVOUZrnJkVYvCmR
nnAXLnWM0z7tQmTNNA3TzfJgMiZkCwBhtH8hqk3FHHaxSL1c/ciY6xPwMAeUeZi0hzqCxvtoVmbt
ob5E4NNGSwlvsM2jvtB/AHyHTGD6aS+GIO7yEJ+tu8UzWuEiHyLL7F8Zik4uvqCFuCHMxp7J+gNl
e77U43IQrBiHphQ/OzO9pAweecGsn/MSFy7bkzcLykbV1n/K3fyDdJFfMCpA7EO36xtV8QrCGQiF
6SR6oerVTI1HKR5vWlaLQ9Naws20/qOVrcptxyoOknSLg5xVqFkl7ZwUiD26frB9Mw83XSSvsFSf
pcp2go2esXffGanttWOp44xvgPQfoN+iDkBDsGFWPpVZU/mTpGIuM/EupxpqsMZGHcVZLjk0ojwj
uKFtvczTi9WwiViE0l8Kh3wfVPTsqUnqIaUJFGSxeCMJHhNCVMck5TwmZWX6Q0V5NkhK99IU4I1N
siD4r25fRb6ymkI2f8mWmCYvpoMIQW2DUG+W3IZj+sEEd3vUR+VE7l7xVKgQz3tEQbZcVrurklOq
SB/qjY79unA7iiyJYIV+4yV7FbbyyM2kXXYoHAYI7bFK0qhqhfIk7LHzR1Z2V6on7ZR0BrzCWNPe
LTO5tN2Wneh3tyGSxktKtONnGduyu1cnr6nD1NfIoGxOnUOeXiFmEB3YeUnOKn4kXY4za0N7NULo
9TO9hlaQZDB1arE+GELTDlzD07UspzIiBGI7K6NNgBYmWYI9GZAmhImwmirpTw7AZBA18vSMQms7
VXI/BIllVv5WNLuDQ72NdtU910pXc6dKhPT1R8Kitrd1F5tvpWzfFl2y/T5pRdjTzTA62kJEcOG3
NMxIMVFXm1X2MExN8phnBP/GFU4z4ov8Zd6kIM6/NruRn7KtVZ9lnWKgy4OFg6hPpm7/ULUQ/tox
3QJIY6Q52NmzCkwq0Dih+Nbufrb2ykvUcRpY1ZNebvq53grBdWU3qMCqzoPbEU6d3r3JIvGl1Trq
otX9RbeHYzene6hmbro5U2m36J/KOfNhKJ5R5INrAMTY7rKdWmMDyHo7IHMP0aUNVljdm2JVEajW
9CrBvzQ6mtg1DwFCeeGQldBetNgVJwzk+dCXBzLbmAVNu9FI4zMjt6AugnpkGmor8Uu3p+1tTpRX
OXq/UmL/vZltfzETOZDMIkpHOByTtZ9GM0BA9lWxsyFA5mIR4fGBm/cwm3bgtKlyMMY15P80cmhz
jgbyWl4zyyWm5tFYcuhDvds5zKprdaJfhYCJ/df62avjJRfbNVGVn7agmnTEV123CB8m3MGgDU47
LdzNDTo7JKG4+SSjPlNRjafjF/PhzZ2QQvuxbZbwrUAv0G9qcalllUudQ08498xBvQ56+QbShBWP
rk9RD3BIKUXGYfaKXE843W+6O/YA8LMkGJXupgj90rVL606T/FO02h+Ow6UrUP3SAC2xT0ivWFEp
Hfd+1zIhx88jHRTbQmhv06U0ubI0tBmn1xIAqFVKAYcQQgAKyo6SwXlGyvZSiRy58JIl0G8qL5m1
k0pQLqTkCtSs/BVP/VdBUKC35UXjknZOwLf1KUyBsFYlNtEuCuXc9j821C9b/rDUNDPHp24UJnpI
6xtD6wucF2zGne0nyXoYGRl7i5n/slpcGZNivW4qtW6zKmiPugBJ6lupx5Vbyfn7IhlPSj9H3dq+
I1Wv3DQ2TsqafFrPrYJabM1MJ0Sc+VlPy8siY+jp3rCX/YI2BPzbWV457jz0zfrAXTtkCdQ9uCD9
+JjPbIFFAhwo26zSMzMWiCRyCokGC8Nwd1kIQZ/EO4CQDLqFRow0khqRP0xy+7ZZTjiW/Ll1q4Bd
y1R4M/kWKRLBk1lX5R704ok2OOtKOYScEim9CFYJi1x+Euh7vTqt3kRuUh9MCLXnYX026aPmK38k
uo22Mw6GRMuAivykkXNBhZf5qmLjtqJL7Cpos0/CoRNuFX/iuNc9leaMzizAq47WTAda3arPRsrQ
jrf0KesV2tlZUZAVLfvlpNt8IrMwgrWlhZNFpR1qv2rrsj1mBbt+JXE46cjU3AnRVypHtrZRkQjk
xrbUlk8zVlQQYDvhIsb8iBimoT7o7PdBg3gM0jfz9UaLtrkKFIuAM0yi7QWJyPhEXvw1lXnVYqF/
L5OGhHbN2PyxH7XvhbSFVVW/Z+UmrnM9DQibtPfmYhVN/E7canJl7KG59w/jOVYC2AgHq0qPjHFr
byAJXHgES/mrpS837Ehetw8S4zoeT041ZGSr7W3PLe7JNq7XUBYAUZmjtH7HGeApsWveUA5z9s+M
cFbX36YZT6GxJpfEUserNOu3lTXbXuf2pZt+l6PdHx1lJqxpfJzxF73I8Va/YjHtii86bMVtZSSx
Q21eVasZQlHY70lrNqdOXXhT5b/rso6jec5yCLIU51vc6JFBAtDz/XMTqaU23JOFREg3I4fwoGWD
7DuxHjm5Jm5061hQmu2ilVs0rc672RiAuuINKlNjP+Bzf5p051dP9qDbVvOHqGW2SNrMyRZ3HImw
N5sFAk7a+yMyRedANlHj26lDaOmqckDN6osw+8mD8AmkdKMDrGGflrrvzdya17lLGQfM0nuLYCTI
J8FhQ3OisXElU750YGcOiHKFL4ChevfqSDEJmmXD0M+FmrM7G8uNvqK3pjjn6rh/lriMXCnnFgf8
oL1Q8QJtz0JdYQCCnLCudLwXqaIHeZ2+5gQY4OkmfrG6WeWwPK7xVNAJa2K/Rcfm37+1JhPOz8c/
apsm7GPPTV9loWxJ2lFW66tInfFwr9YyfZyOvOhWrP7ivsvcTZTmoR/T6ZAUNZAr2b0niq2q5JGF
tDyxdpIGuRX9YS11eK3WhnUQEET1qmVvRbKEhC9V15jBDwoEjCwxypqvFhkbsQrr4nV44YBRKG7N
1VNX8hNPhu1LPa0MjQn2oSAezhsntQrRTjP9mW0iJhNFu3W6/EAz9cHZWzDDAj4Px80DXPPkqoxl
haZfK1SGyyiuRSZqMMaYVm3QFYFZzokPXf27bas8osZzBjrBCe021dx5rX7WovtqWoj2DMm+7+fV
yrJ7r0coext4Fhd4yJc+Sx4cVB6vSlXxW8CAkqt4WsdkOsTrY5k4j5NK+EKMh+uwoXJMhy68v/Tz
WpPYYIgVzFn3VW9kxVdp4YQLIkQfqxalJIjZMGMF2PTVPIwDERyF4P/+1+uoUQzgXS7OuTGn/lCO
Xqb21DxUwskozV4Cm+2QdBbTOD5tmzrisU16UpxF9xyN6wuIy+QrExEbeSwWPyuNORRrzDGKRI2l
Uj0jt/IDHL0/67TsiBOzJ5pPYtZVLTd1K51LVbe/+kyffVl67YxXgwocfjLhnmYpm4GWtGRO75cr
mVbGcaA6NzQ99hp52HyKwzIQo70EpLQP0Vwu+V4q0Hva40ugPbGxIu4NqnR6wxZLidCW37G7UA2W
BvgRPfbrIhvO+aqPUPNb6zq1pEdIWxuOzNCOxjbFj9Z+NFiq+hftSOXCzG2nMjJ4jfsHx6RgMGgH
7K/X0Zqa3N1KjtRAU95Ek1qnWSmjiSLdS2L1VBeJ/X0t4WkPhvK6Os3M6KFzm9mQdkkVgWajrN2s
+61pNQzjUjlGLJ/rx/uSUKVqDpaxZXgxlC9m9aeNHftyv8kVw7h0Gna2nMaYgb7gsdWdd9HRNpPE
+AKTsGEqjf6zWyrjsM4pU+SN+VKmWanr6FhoWUtQw0n17/vfD8exf5IyI8Dt1SyceTILLzAJwy9W
6kiXcb93cEGoXlqzLDW4S7wlTvk7jc6TGoWjs7RIZxGLngZnobjkDiHNnqVTR9pho2ryNddkhmVD
flnMl6T1bZLjjt1oIybsQA/Fe1+ikp2fZb+cyAoiltHonAeW8IpyYMSkJb0UCRxzEtOmUxuPBHfq
fTTbJadtsTMHR1BC69ddVimSgIOH7YmysG8yqJJwIDTIU/vkeWjlDNOP+WLKehWR4Y0rd/MrqVQY
AYhf9+ee6wwrg6o9lVu7n85iUqjM7FFtZw6fjo+22/bLZclC7Cq3xFH+ILmDT7lfBjo4zUiWapk/
r2caAm/edtrmWu6RxRTRT9q2BXWtHmw22kAlBTU0sJDd4qV4VRuF1JgMR04vRB5kLZjiEd4aHA8i
EJUFv3mnbt5UFhdsu84jB2hOIk1kjcRu3NdtPW3Otp1yXMOl5y9xonvkv3aenMeGt+28K7VnxLHH
HGhqP/h5FR8Lm1p0AL3+S+hHm5l+GucEayFoIjMZQUPJCq+1RstdTZOsLX/a1QKqc8WKQ+CVK5Z5
PbdiSGn+apNXNwYdvn2VoMASH8Wk49c26iM7oHMptz9lp8mXwki+M0GaI85eOeSsyWaY1ACLgisE
XHeqvXqGHTUPRcxpWfv8C5O/0I3p1OSiQWy7y4xUqHJCQq61X5vlAN1eLjeimmvh1zZw5UybB+/+
gt7vGIm6Op+LZ7mLnXCdcrxCcv5Nk+lPJl0N0YugMTJ20IDuN5kxOpcEbmLgVBSk9F31IwkID0bR
cx1M41MNn9prczUyHFIMZQihPkqEmhZYYYVzTC4uPOz8WNUJSIYMiptdpWNglAhLzTTrL3BLgnTA
rELzkkkT1Do7aO088e93I3EQ7OMmeWIQKyJ6hPDg8pqRgFL9BJ5SQPMf2yArZvGuWqdYxsuvoxh9
mX9qupYGY22lr7H2qQyG7S650h9nU/+wZtGfBjZSd0nXiDxMg4WdCzxbNNav0epCrB8/i21SrvZe
HpMoo9KUPJb7eqRuluESsrf99YxK48xcYJjH4F5SSPk4h8lqO+5ip4z3mHyf7v8Ru8REtgNBIQ30
H+mAfadw1C5gZ0r8uWyUU95lNF4YGpxbicZbtivZWq5/Lr9GnJY5qY+Ithlgova7kQGDESXeY6BB
KC/5Zp8xOULgLzvT9PKZ4yFKlT/Gf4dANM4MJbmaRm8y9TGC8qihVtbCsrMKbFDAPCTRXQtajVOn
zZcu2U/4HO+9vJNV/AyECvZZ/x4X/fLqHON9zUp0wMANrA87vqUWiwkNmYdMtazTmmzP0HsP9+Jl
0c0PDurjmZ6/5ssinYK7/o0l4Rgn6viYzq+J0OQ3WmYmNzp3kFHiUCj7fP1VzL+3rlH9rBXyY20q
Ls4w6a0Q+eZ6AA+a53TV6L4bI4k1sviRzIWfSdPyqOYtJ2eTBnNfbdvpvokqTUukaZZes5+aM9a3
rbcpdchQZ+zfEoBANI0PzSKHqyjVh5JW/MlBBezbKq303cciMAPGBm41zP2bh4KpPCjINRGTzPWt
6oJCaZWLYdRfpWMph9gqaCEhmnEH/Iv3e1OzRBZaaXkoK2azHflzedeZnjmhCdK7FMub6hfStckU
8TRI4rWyoCXjPwYHvgqSbQuFX4JisvLEoDX02mkuZw1WGT3r8M+PD/fCc82d/swAhUpgo84zpR/9
AF+WnrJ/v8xrsDAXZy8eyVbojlJCf9WWxFtuI4wskng4ZkUeEV7c/spLtnWm7Rd6/PG3RlQ3Frjq
WWo4vGmSBduqiL/TfKejX6q+NkEGk/r5qaYnVdHeP2/bAh7UkY7w0TgO7yw0VlXqjUSlVbvHHLHv
dphGqzTqDUAdk43qM9MH6ykXBc3ExiRY9X1yuuEpboqvZHYIVVNyWgp7iXGHGQJfpjOYrI/3Huog
1Ucnc6ZQmmuH87FihSOCTavY6BvL2hRYcf1cOfNFMozqUI3LgzJxjo7b5P2+NA+toGeiYSBLaPy5
wugTXsmgVa3+KqmwxKsSBuq0ZA96qy+Py1LNYSvVa1Dl4FC1Ur8yT5joi+cyrnEFErDIT/e/TBiJ
/gbR/SWZk8eEpuY5yw1OfkWgj3Pi3UulwsFNvScvDQd9v1b0H8zeMOFvzhkvHlOmdD0XDsMQXFLi
sUK7Xppa9TgT0ukPKWlirU7wFLaeR1JAKbQNJi8VUMuwwrrKRipC2srXahu+CnMDR7XXW3NjBpbU
Zre6gk7QZBxdoVpy0sP4JnFdguELK20sCGxAs9tVB9TXlmfMMs4WdZVw/zk9DctURPb8ZsrCTF3s
l0Ez9s1hLuFg9RbgrgL0AoZCCBCXe/FuMeg+LHaQW3MSGgZGTjWuzl2fapwK+z9as6nRqFvPmd61
x7bOVl/PjClckLHVBGScLVUOZsQQh115Aeqg/9ZLtDNYPhiD7vugpDSpz5Qypt2ANPtewzPEQ4fY
iHG7wMQbjxCoJs+QysCcFONN47zsLxWJjaPxg26O8a3ZZxMduhVXnaz2iDotDktg60ebYm+0k+Xo
VMV4BXejY7zkJugLYAup0I5KOz/pzfr0l3Xc4Bg/pUTkAXePsjxrAvb6NBqhcrmcnu4lbjrQkJ3W
myam1mtUEL33RQtsMf4Tj8tGM9vB/d+Pu+/am3+og5hzGQpaOgfhqarKHCL+ddi94VfT4Rda6FeM
aFmU5bFjbGCYGabTPQZ8r0UTzXkAAmVh8dApAPYNedqLmPvfKO/HNEyXSbgwv6IbqZGtBmd7wAbG
WOr/Xjfy/6II+Rdpyf+kSP7/UDbioEH4n2Uj4fg5/K4+y39Rjezf8l+qERsFCEoP20JgvIvB/laN
OOp/qIhGLMtC7YA4C5Xwf2mLFes/bDp+iORQjzmyrP2tLVa0/7C0/fEGhhVFpof4fyUcsWR+yz81
aoqJOIW/w+KP03UVSdW/XoXFXJHjBwMkxBqbweqHIt7KQ6Sl87Pk/Kli4p1kW9GjSmpo3267la08
Ug9+m0VjH+PWuOXJ+GCa3S37UUsOg01ne4jL2xJbUbOiaSuqn3ppv9hS3TCByz6mhzix32uF/nTM
IBNi01te17e8qFkdrAFRcjyk/qigfZUnPDwoPQLq71Njqqarc09sUJoK3Kfq77JSrgBLwBqRGZMy
5WgWto2p1Dwm08SBMX1z03oZvEX/liRNVCb8QCcDgd/pceppCEbKunnlbnvclJd8dFK3GHuQ7Miw
vXjYvlD2R1LyTTfrX81s/iiymG5BOKhKz0kTH/IQPzNXgBc/5NDlqvJdTnpAFTPGbqapzJ8NlmkY
oGjhth6l5+Iw5tDXZwOHl7txJkSIiIXbQuyGvscfE60JlGTtD7YG2HoZf6MWOcbUG/5qKFFr619S
3VteaW6d2+UGPuHCtZT2I2um9zhPE7d11udxlY9jrzG5SQ0ih1AoKwjYoLWQsTHJf2SyOCGB7xkr
8qt+o8FNgVQQ5sY47WvUDuiAcD/k6Xy04ZvUsurapbmcmZ4rsx1VcqFcqAWJqMnLnNFIMvjJlCmu
2LT2sTVKCKl2lPa69UehJ1iiuzXHpQh7CeS5MgDiFnis/LGVU2ywH1gfJ+Jh0CyP6No9BAatn/d1
ehiEgn3SmYejZDupJ9fT5oqLuWqSJ/LlLM1pEDPY9WfydEj+ZRbpON/SuZ/9hiG/W6nrdSlVhox9
+314pbIh8FVxvpc6zETy0t6XKTlLJL/k8L/RdfTSgT2yo6M200LC+Hw0yRoI4xah7VyJ50wWN04e
qqaEc/2Ft80ZEcPPlPFpTUMsTS+y6mBC7Q5znjnR3B7gn2zeZuU/lNJCggV5wCGYIWXw4ncO2XQ6
pyVn0V5GBqKBTjfbyxkNLbWNn+5xk3ylJ+Vs7R86Rje9TveiY4sCcWZoW4USmv1sqVLoG4Phb4eW
BAyZ8bSk46ROCPyLl22kKYm+2OLqlIfCyzTnq+qGkGSI53jMj0MbKydwGmFK/YqKKv9gGmK7bVxc
ydF+bM3s9sJedBmNLgdfbIc23FR30pcoHnCz6EI6jLH8YtN4UQcifoePpMquE9ZXDvqzfGqrqKhb
vlWRHjKbGZRBXysns9PshXEo8slwFa1wPDwv5WXKn7Mhr/fZE0hpvKaRyLuPON1SXzN1UAEtoYwr
CQm6IDVGDH7Kxes7GQcwdYjMRJnoy4ln4o/YuQlE95C9EcCpgBOZShLA54yExzxdPTM2krOpTliJ
MBK7eZ9Uh2w2SSeQqpmLjvvKVsfcVWtriUgoc3UDKYNlL/HlWgzTp7I1L325HC2MtbFV/SrFFuKg
ExFc+JO9aF8Twg8udYgwBdwmW0vqs5ONASqkz23F91UXenZUpnl09Zz2ocp8L0yA6ghKcyj2a/uA
LI6CiSN5jPfe7ztrZH46hfa4PphJ8habzsIwSGtRLAjiPQj4O8i4Idqe8LE1fTYMqUFzJR1xx+kn
6qfMzVqr8dYquTQONXicIrrW9PWYkeLlgl1BO+sUv5EAMLzLMtdOErysAyu9XcBF6VbayWY/PudG
sfg48zj/A3vW9a0OKmdybeJA3ASJBtWJfNqtbWNjM3LVUtTxcnE1UmW6pZkU3FNJRUb7eq3biV6M
rEfFyhhgZeJUeQXJsSznI53mj6mrFE8kifQoZI7JKBMIurOTlzF3tmsJ7xXphPlM2Wy8Ee3HoisJ
PP3LIQP77zsOYRW4h/90RlycO4czIAqzGHnB97hx1nNTRDrJUp60qJwqiB/iNcliDwqGBtgCGmTb
4e7iBFdJm/67thS8mbX5IBczORIpNbdhlPU7+6TqLppc0L0rOcmStGKiDw2kkfgOeVERL5vjYRN4
vHmeI+7Ozq9RMF9MojW9ibHFc6LJJGOgcjByo4smuVvxzTF6EJpBxocyOO/9Ur722eL8hhjhO2rz
Y51t8cw8T/VjdDeQxQ0Q1pm+5z+rb7EhZ5cKjXe3FeVJ2PVrJv6kdoVYSGJ+udBJWSB4keWjnpkU
cJnio1iEE6xwVcdsfdomkbiwm9IgK4tTXM+hWbWnpaKRupQEB0qr18rX2iyOGmZX9JRM9eeqrTlo
a+xdqd90PEctpziX0yUmVuclYYRDv7Ciqa+9jStNTrJFajrd1ZO0Ts/9pOp+lTPRTLVkTx5DC0DW
8kkUxotiqf152Qz7IOhteFqtamdm3UlE73i5tDUvRByn5NAW9lvBuhlwvnhvzRTMPpqpH4AKm0Fp
fjQxZ6VehnlAw3T0geJp34DM1NGCnQZZn/oD8bbzTBb9C6Sy7UbD6FOzey0onDijTUF+zpqUswc5
W3arFr99aSdvSl3R8Subq9FqdlTS0fF1DMKJ04V9yraOYDM+LdKcHdItuWU0DMU6Ddd86K6rteaR
szKBEjXjnt5x1pA9y/JzaW/Kd3bsTZk9h2Oz+W0ah1OzH8ua6m3Bqh2QiKYyj1s+YNlQro0b66J4
2EgHu6nOrEQkk3ymjK3OdmagwlQy+dB0rCxtUrxqjlQQwT71N5xCwu06kGZDglPeUdERWI20nRkV
/ZIysTxSiPGfoBlpWuuNmKM/eBjfrW5DoUgapzTZ01UDpNWtq8VIgui4joE1ozSoMYwxYbfEaf6k
DrKAT70tnzWxJ648SfNT3BbJBVD0rpAwnjsJbRw9a+NxzN6GHsgMQNLUY3RFe7lnwym7JDtzg75y
7/THBMZbBMHmB1UjecEJycb2pnyBWDgmRUG0R+6tliLCNj8bExsszzXjFXSz80pujbWmt1qXPzOR
3rpxll0QxK/07A6EuBCk5eSPHNh2RFN67QgsDWCrnAioYy2vhlA3Jm/Ys8wLJRROynXC6SxdQjQy
RDN0D0JTT/RQa6Q0FrFFxiFPvlOT9J6oqakW/u55MfC/S95qtj+bVg8sM2Y2wIl9RAhFfibu95jG
Pginh8VUHzJamHmu/6wU7hq6H1og08JTJ8SztEJsHxMTS6ZaoRHqXsa4f0W7hSTX8PNJieCMDZ68
3jhc+KZwuIEthqBKvuM7YQtsTfNR1nApVKXdI8Hk12xECgoRj/jutgvHaXgq2nW8qLMxhs4Qv227
NM+Mq8vCWD7M0lc7Kebz/Y3TKEkLT2lEU7Dmhf+PT97fTRt9jr1/f/ev7+pg8Tqqpob/eNBfX/n3
xzdxxm9REaefNvvr/tW/PiWqYT7/49v/8dn7o7o1t44Ki26ztv2p3d/kTopy8r/f2+rtn5/7t4dk
abWUBG3xLX9/3/0x95+wqTJV2b99z/2B9x/7f/Tlme7ooejp7FCcV6epz+pTQaeGLI/93fvHf3/l
/rk0RyuXxMcOQwI6SKmtT38/4v7e/XMjDS3a/56D8alwVaceAsfIf91/4v1No0500+/vmtXMY1iS
Yd6Vy+xWepzvhz/1q+1EGxS2Vp8Il29OtjEm9G1VOr6JOE7r9p9/4rj/FfcfFTvm+9RORCih7GLQ
qADMq5bqdH9P2gXEYIJp/Dd7/1jSlNP9DYq/DIt3h72fX8WUnTG7jkSs23+ptMuM71+QyqRHcYlu
UF46cUr7eq8dLEFv0HAycUp2Scb9vfvXoT3x9fsn7x9bozFHo822uz/4Hz/i/vE/fs7fX2/6bTn2
eQkK2JzYnUZdnMYsbekgzyd1S+qQjhbS6GJ/AgZbwZFYIufy1hZV1ry/pCBb+Hq9v5r3j+/vgcqa
fGdDbnb/3P0NkSSNq7HK+9X95QBTrNDbxQtUreoU0SS7Pwf3N9n+NP394f1pQmuhIp4ARFGUZJHz
xN3f3L/294f3b9Iz8Z9fFdu+M9w/vn/l/sBcWWm9w+AwNT9O0jgoJeYmNCMPTmdkHkrWZN3QzM0a
BBo0fUV1ndv4QVc+M0eJ6m26tMj15FrBWWKHCQgEzpKRHHOUKaSD5Wh+zf661lc28Fs6TywByjOj
xqirm0fZUM919mYVtM1lJ7Sk5iRQfAi9+czRaqhnmLsRhrfQtOMg7YZoMLrDoDchnpOwk+cDc4y2
OHQ1Rw0xBSyDD53e+pb6J6n/9BsQbZ34V0P1DQzN8TzfRGIzeGKcaA4hgzowksrBop6rxzwonQcc
NP4uEAQM00FGXt04HwJpCWcXo3GQjsnjWsMR7NoP3TGepuV7LJOcwJG3KOuLhkGzbvqQBgOkXASE
enUGrn4m2Wk4L3n/OIwUgloXEul+tKqc/wQnmPp9TvSTBWFp1owIkRN4FTVqdJtk4yVCdxjFufJr
qdbXMdY/5iy9bN2nNkKHSVJi24obG9rDWG2cCJbz1Osns7KOuSA9vJ4DOOyXcR0iZVWjDjD0JhYk
GsVpXvYjwW2a2Eokb1EYVM7S7iqiDrCe483+NlWEPlSoH9I2gs4lXBJkX6iDUbhvtCpBXixvQxE0
ZhltsnMZF+vYVPPvolReMP586xz5gWSwRzVGj1ZwAgOZmafDMySAc61pXwuSZbknvrEY+bd+QG18
Fdn4v9g7r+3G1TW7PhF6IIdbIpEgKUqUqHSDIVWVkPOP+PSerOO2T5/u0bbvfaOtStqiCPz4wlpz
obOcXQItHhk6y016WEQXQm73SQLgbfLZyLmNr1X2Ple3wD4vCJMNUZ6QnB5KSQ1bq3PZMiCJmLGm
iwgc6msyLsdmy31m4This1AlGHddHjozZzeg7nXyWwUzV3g7TzFU0AIhsWIT+inVZ+hg4T19x36z
wXA0VAG1acGnfkuhv+SSSthgfJZQPAjZIkpJey7M4dAgACgQ3pLtfqTjOa/aTZqKfWarR5HIj12x
XcYcmTARKry5vsiIpv9KsznMV4OlsuEPYxg7m2cuvDEymsY1JIF5v2EPHg3rZBBw3WvlqbbVgzlm
58I2jo31suorfop8ZyYW6hHGDUP2PpbpG4IVS+aoEWt5GHX1WOgqaMieKDgtsK2PWmJbaBDQVutE
FLKviPqZWYDkitg6Tsawt/TkSurzoRhf9eVbXbVDNghYBEmYLmA48YezEvMSEsm12O264VGuE87M
7FeTaQ8TqNnCNg8ivrHTOMizzW1AqbmsR+M+3ZtENGtMKPSjPFtXNv5+YU6HLU8+F5WYQL4C4wN4
zvGHsZRXOuqdtsynmCkgxYtbpNuTNNhRoecPFgxdkSdPUycHOOD2bX+Y9HvUg+EbSvdg9wIFtX2U
O+u6tVD2sGW1jR4Jq38CaPw8JiOax5paa98yVTFbTqs6CTmhaEpZnq7FQ1HPX1b6swn2+l2DHHKI
RmxrJAJKXHzmlpBXOX10xXBUrdJTOslrhcpXkF+Bwn2U6rKXM/k8b1hlsIX2+DZKOb516frU5Mab
U9UfeQlVdov3OEbekF6HjC3diW1oi0G+J3e7qBP2r0zoFkaOkNBscZGwUBTs/K34V7rgnq3Ejb5h
r7RxCAguArmGofCQ2s1JzOt5spIrnM4D1H42Pqc6oceaC1hD2qEwtshpOd1z/aWQxCP5n3m+nYCy
E6ZQ31qag4IJjGNsj6TmBY3KlSQpgBjzMFaSfd2a9wieqNTSPTzwM8qbpzGr/WI0dxquqrQrHvDm
XczJulK+PsaK/TrF8YuOp9ZK6n2DuCqRlH0sxWdQ7C9GUeyarjqjQAp1DGTbyNBDSIeicny22AGi
b9TRcKbgmJpXS073jUijBnkGgmoGozBq6gTgkP1g1sTnlJk3pkNYxQwkjX1KyS+z3ey25SHnOssU
+2GMszNyjX1pIyB1iEU3svM858cV8B7b0xuwK6bipY7P6tiAtqjV1kuvWveazZ03mDR6mgEHuwxI
rd7HcbmXt2YPJ+xULh9SP+3n6qmLt6gF5BxPG88nOfh7iWvF65qlYF97d7inbic+l+RBbcY7BZ+N
We6VCkBfeT0rXAXxtB7kfCND6wP78gvyZ3+FHcggfVdu9bXJQFeTDzGTzmlIiKaf89LY50jBZewO
DRElVVL7MfJLcWTXVY3zUTYQY6f6mTVY2DhiXzSr28KrEEgqlJK+fKpOZZ2AQM8iHfZELuJ3Nl2/
9aR4J/oiiof6QPDCXRfBNQ3kwaquW9bcciaKha0HhFmd6zJ0VNzdL7IRQrPbOfOT/W31t7m4dHGA
IdGYfaMlIEzzFfHZ4eBC3VFzGz3oRGGamnqpnatREsqqKJdmNK8sZ5+6oXzJluTQzIgwhOop+QOL
VUdr98SyU8bfJ65Temvt5q1pY1epSKZIWbFnW2QQJqmu+dnmPFnXEe58NZz1BogaplAL/BiQCdfY
tB16KabMW0DIHFfyhCNc9fmOLb39tLf6knRZoJQoZwpGiLCQzOUQU03EONubU2YYvjjUlul3yRn5
zE43x6vCgi/WKDH1KTK17GLo116d3c0evLYp/LLA8L6o/gwBAnWPtwzLgX5sb8psFkBz6UwuU059
UZ3k+LEsYCoUUbaY4DPaq4ZAKanKR91+dnr7T+5cdGFciEqJdBnkFPr9rnXVdvHj8n3Ftkd83A4M
V2inM8Dg5chgeq2QJpibO5vREiPTAgxWj+u57fWom9uPIe6+6JpLPVrItjSQqNshhFt37O5n+Oqv
PNFiR+BJTiBN1Me14xHfSV90k35mPRXlEHQIr8e2Zg6+BOWyL5UyjDOdeTrjSnuBVZKGXemELL+D
Wqf8Sg5jymE3Nh7BM3tnwwpRf9sJ0mDiBCum56ZqeJpWnOW4D1UysR07xmC2PaqBZnkC/C2RvkeL
HU1jxAeAcTyKaJyTJkigzFnDI5rF49KwfFiXX2O+XU2pIV38FW5xtKYKRL31JTO3k2kzmGWOaeYm
0igZqW0R9brDIMA4lEnnawAdZnXzmYAxZn7ACHLSBbiy9oTfl/OooJeY/bLSXJ0WaWXKHUvLAZcZ
BztnCkag+i74Z4qN5DjJDLY4YreIy7wpgaI3gYSEii2GH8txSApuqKKi0SWO7+J5qZQwkeKDnNTg
6im+Mb0ycLqNeh8aBHzXePbKhrs/vW2NuCx6+74gerJji3knsdotynEL2cv4eU8hmHAbCxqejudi
PwdSvEZwHPwJxqEkUylzciiKwmpeufU5YBZMixaa/7Ijiu5dUUdAaMle1a3Q1H6Y5nmaXJ3WPD1q
+XpNYdBuyXLiC7JKSSI54VYpcHcWPD7ncKhYCfYo6tg0TEOQNqy7rcYjKtDD2+mNphGkKT7vsvC5
yrzNaJmpbUhCHG+12wCeacksv8J6WZuSB4PlKNtote05GAvDM8Sd1pJ5RSv70Oko5St/0jO2cN2t
4WG0bD7p7aFElIYp6nCpN1/LF6+1Cq4k84TD5qgK1lV1OM2lWxBHNsmkE20W1Wv6vGCt6meeUUMd
WnMOKbpFsmE+SjfiaoLUViK7Qo+qjuFosIHSqPEHgIX3YW/sxTUJUUskGmknpincwBbVqPvnBZgm
L5wYI8LPGQZhL1ZbX1s037KPxpDtSgm+DqSo2HBCdmFTavicxxGTSkQf7FCK1keAckjLNgJffUhs
EW2L6zhxoJVKMEDFyFAW3192CW/GHptDSbhb9SebqwDxcex0LpuwcMABIXWhbpGNLU3PqZK+Nw1j
1la+dDZlA8Vt03KK0zW2OM+7FX3tRK0+LHhWhF8aA68DFdcKeNkKOoRe2YAIaWCPlqP1rWhwel7E
ZHloT73RKn3MLSF24LUX4HjQSXI+x/p2seQ8nIo+1ErrFK9DWBovSb18Qy5+LUYnkvv+ra0ex3t7
JGvPJQX8KJhrO+Nds3iZMbAvd9ImMLlGzy9JZj6aqeTVnYTmlxsoz8/NJHgdrVeRTnF//Oma9il1
+cHcdczPe0ULY2Oj8sX5SngaG2e87NCwJoqo1AyL+X6MmR4T/n1uy2fJdJhpEE8pUSUJznZOQKCg
Xq5l/rqmATXKqdePChG9U5dBQWXjSybIqiisBUwfHWY4kOBIC5Rm6n5S+7CFuNsOBS6qPlwc1dvW
1oNXGCYloB11oXExr8wC9jqyy6lCxcPRrKXrCzKqQAEWMJZlMKIJqgdnV82fsaWFuA7GAi7YXX9J
5jJiorCWzuOme3n5aWOInXlgbaMeCBW9ZN25vclURtX2eokUoG7uNlma5cW/v3mVkDxEkKD05oB8
IRIOwZLdxzvTGGUTM1rpMWnVg54C1h0Fynr4BVIdEkr0gC+IiLr78KfsO4hmAyvERmgMoFhINVFW
V7ns//3074f0/pu1iUrV7sFKLxBsWcNWFX//7x8hRbivH2Jp87Eztzy75c4l3RCVVJ1kd5CWBUSC
scm/TEP+9+/9V1OUbEq/hpFvRLJVKm+W9UC2BpmlXPHZq2pxMGamQ/9rgNYxl3dxqq38QBglKXi3
KGmWcBj0YJJGK/zHhE0fMPT/Y/rlwKnPGyA4f7/I3w9/RzqTQfNuWjWRSo3kC6NdWCsZD2KtuK/7
u6FCVPN7YsnKrrRwQs5Tbt6SZXUdqZveU/CGh7kpJ4+4gepJM8Rr1cQSgx1KIq2Vh7e8BQbXxKdt
tuzdCE/h2MSp7Fbm1L9nlcSFmdRW9PeXKcsjKFjKK1yr6jyA1uAGcEiQyh3bM0jpPvz9a8CKQ3OJ
Qx1hrbuk4xgQBUBjrVy2WXw4Og0bMvgCHbydhxU1VAAHtXu3sDmtvX1I6QYvFoSAm6QlntUa294a
1MYvMVEchmk7OC29RU9m67UYSuoVM/NEMoOQtsloNZU4OxEtcliZBDzLNaQyAD3fWT2zv9kcbopq
RikML5hH3INhNBBVYG+FClOKMpNHwFip+aR01TNKUM1HPipUUwkKYqZetFX8Ued1OKcKmtnKAH2k
xPFHadmTl/f56wxxfd+UynZcqglRo1J4yT1fQiitJ9T4NOp3Z0vstTjRKw4+gjZ3qcJolFDp9XXq
Fzdx2FWdlLskJWqAdCWAs3fZEE7ZYarJBgvh9zb3Sak7NX6ssDy92DZaBF/gjFgk/BcnuOKMrhKU
hjWcjNxvURU0Eo8enQPDUUNAYWgS1WfcjgGomciRBftLXvdkHORme8SEwqhsPaz9eUKRgSj7uHUx
ridkOTnZRSP61aoJCE92a4Otn0XYPMdV23VRSdpH3LA4Jka8nA9jWXsliaemIwXNNMC4Hg+KpLOg
21x7SH0Zu0qr+ps6+OtIuaLsnYV2ra79kv1/shG/ZGnRPKR7iclNZtn+JvfBxE6FYS2jwHVfTUNo
/THpxtmtPDTza8z9bYjhkRyVHSRAvNX9LmZ5S1pnQJiWV/eJl8v4UaXsgGHUHdvBa5JPHVs/WkSc
n0O/LxTHHciKQjdAoAlfu/7sKiwBCBY+Ne2RIYfxUcUfZO6YClaBLFp5qsoHs9PccT0mClNArM6z
2nlSe1PUY6udgbDw1kbS6i/sYzNOpzTQK4ZsQWPngfySg01MX3rzke+FH8NQ3BbnXe1feCB2FCwz
QzSpddfxWdSc7Mp7TkJCnhu+nTS70rQCQWoynhQ2rG4JKl7Vv/hMuVFLY5MupYdZv6lGZCH06pM3
g/sqQta8h0x/XGX7VKurB6IadZAJvM5rsdfCgqBS10kKF4el1b8Xe42YW//QUGl41JUTlM1b+TBr
9snQsci2lxkvFKDkd2ok5iuMGDsMOqgrhvgmlEvLM0aAk7T6xxVZkLCRRVWfbYFMe29gwdCb94Yf
5r3MTwl9FZkWWJJKFwjIrSs0V4DCF/m839heoTTrLf4vDaNacPoEjI9PhbKxYdWw7L+T88WdLT3q
1qdMrULSeTEMdAYzQv/CHelC8Vbv6sx6sVf1UCX90d6WyDa7pxWDxZZa+ylHYkZwmt8wlbUhC7N9
l1f4NIZ2dszmBZssDXfpGzIg4k1+SlQSUoZjozvhVsiHjct/7Aq0q85b3isMXZdjtohz2qz7O+RC
eGbiBM4CNHFudiadcetxzBT6HjMSHJg+3WdoZNihVxvddUae0vM0frdquKmh6F8nDtPk6X5rK2pY
Anye7BnT808qv6D2SBRn1xJ4+xDrd+PmAyFgKMiyX9CR5ud2caXZ19u9oRyEdsRx2CTeWN4y+8PO
P6biT879McjAmeoqhEZ1IWgBLFS1y+g41pLRzOwUgC1byC7TC9lBXi5Ktxxv2jRH2cCNK8cBQq5g
EipbEp0Eqku/bGeAoacSeyMVxiTFAe7s8D5qkHTjvaolSPssTgqk6O3oGx8GJMl+4wxDmCS5mmpi
7hfneLYPMjkGTtZ9RbMu3/C3faLGZD86PLTW9qAV8qkB+M+0puZpMY39M5i2HaEXoKTa86LVHs69
QElmJDMGV3P+MKJlmNAjsPf3yEjcW1gcR/ta5ue/rJthetTZxE/WrV0xDgCLG03sThyOv+O1d662
Ng+RZU0QP1VD/rIYwQ74sIC5AjKQVFL4+so4VSOj5coEJmJMVvnLsU4VEORvp8X6n9//wqxQPS2N
fpQqM/U4hhm2lue/WUyKROmCvl9hVdwnx7jJTUQLVvpuF07092+YcPHhIujtMwHIxEeDf3dnvbSO
1YgYy1KTNiony/IFWzpadLBY6M2tl85W5QfNWZ9RqD+UqmZenX5owk4zbdbzbffREMmA0aF/YVhe
nhOZyExQIN1HURLTUtWNctoGNblZG5CK1Wpx3HTPtmmO+MPsX3VWJtdEGNITg1vTr+pDs6bo9Wup
fO7zunzOhqMMGeX693cMWYPcqdiy//fPyukelFsmjzJPFMI+umi1JucMs4G24P4ZjZpzHkzClVfJ
+GID9T1SlhMut+XYMwm656OMZOk4rLhmSJN5IVogYVaE0yOy7x/+fpZIxYNGuvB+lOp54Wk+/fQk
6qDuw6dvKung6iQ9uI3W/GlrhnCrLCE31dRTe//w97O1IbqkTMomwBhp0vsbiAJFL3HM9WhDMufM
dcFkQZ/WiCKXo2wTOFDteKDKxaPCZoBlwbCsV2vEG1yw+Henau5fYIZOPGikkNKu/0fiBgUgYSdL
f8lxsuUtuB0NAgLe9/Xw95eqpDhBtTgW5zd/CsDm5f+rw/9vSNQosP87efi+qX+P/dfwz0zBv//k
3+Xh2r8pmm5phgIuGtrDnR3471BB5980Q7ZsXYMsYFi28h/k4fjZTEWGLagbSLrBnv5P9LSi/hvc
PAc0CmRqOHrozf8f0NP6nbf3zxYFQ2X0aJrof2xNNw35X/GhtsauqDDJrinrkP2gr3dQKwDLzjQr
i7OvE4cqLfPzilCWvDkRPnqcnJjl2ZEYkouQ4WuMxWVUskuWra8prFPy0c5T/eR02E/knQFnQrXz
x6pYQT1nb+M8faCouWpmTWk2+nZFbI+ysVUFr1z03w25fqiQ/G2sg0EdoAq/ZihUijZlpQlioyqf
ANb5laYwEv3TL+d/evf+C0Sh/Z9+IBom77tiX9dN0wIW/h/V8pk1zKrQJywta4/KvLfK08YTb4c8
OEtk9XcSU0oYs35dhZycEZDWrLJpW5GVP2B1tjxFT7JnnFHOYZmaS1r3rws+no9cNj7KjVkzXxH4
miTSp2xEo7caLIvkdMLWISv0PQSj9oTN7Qq9669KQfxmOUda2pw05Uer1ulgKwrJsUzw1Ux3V4W1
L+wzuH1sCfuC9WbdZOpVj0rhp2krHSAbZy5uozzs8f3t6qm+r+dndvPOKvFw6HwODMIhDCv1Vj3W
7xOu0U2AIRzlfqQWG03lWpnIRo1cctjLyM5ZIyndaM30ge/lBBTw7jgTTtTJ2sZeoM+8vuNJuunE
6i2s9WhHUoRaUxdAnwGSUCbVZVM2Vp+DfVJN+K7Aogrmf5Nyoef4bSzSp2bGCgAv8Z68OzV6dqkj
dEfvD//9u63/Cz6Y3b+BCwN3KZe+ov4nh86Q9lqVJktMdzDQrBafTZrRFsTsrVsZZNkC62BtusWl
A/2w1bnfFTmMcIhmopzbq0PFcWDx727ynBydWnquSuuGG3N4RCCPNFqAj4CY9We6f9JktnhQkOuu
6uA827Os+0oFu9BKVBPZnnnNYs78kaRJb1CZkaRYGVs4nLvOrnPC0WgXiEsNdbmBmb2B2zZJA/k/
eZbsfz0QYGYaisLx8/c/95PnnwGdqd0hQHPAD0m4Pnx7RolTa0NCpuUQSDYU2wX/X0gSIW3joJgo
jvRfJPtmD9gjgjy3MMiNkBJxMTBxXREPLEbqT4Y6vOmpUOiB75kv/a2X4GzEVeUcZvuXvcpxZLBs
YErXev/9W8wj9V+ZoySOaI6qY7JxMFJRzf3Hl1QPDYLhPtGCKsF1zeRcFGkVZll3MbkMww0y5BHZ
t9Ti++NTLDAtl+uy0KrF+rHK0QSkrYFwU4hIWhaI70ZO3mQtESVYGnWgKitmAogiibjIYp6YrsAx
smXLzxrnSSeHD1+KvB/TtQHUeKEqe55NcuoZzw6hZk3XPP7BJUrzVZYv8jaFjoKQvidWuAWtXg/y
FYa/3Kg3NCpB3Q1JlJe3eIVytSh338kiRy0KirCbc9vtE/gzWt91dIgD1Bn1Pdnsb9m0ntuYjrdd
GhMK+PKc5vOtzzoT13j8Mpm/W1jvQhne8VZ46biegEByTpQvuWWdRywPjGyX2/BnY73okiXkZZYB
LE1obkfElptXc73P7rbwDhp6cuKnlwMn1wlHm9LvxO4ad4Do6TlcKIs8fae4FwG0AamvjadhHggY
TcTjmMZnO9OVvS0yYGUZzbukf8mEfy1TNh8QX35sNqSmzmwzVyzYjXIoWOyid2u+vHfZqH4zWMYz
UGjfjBJ/psZiB+X40C6IfN8ujMqQOYwStmRtuhQDGX2d/MVqxasbIhmxlJBpMCf4YXCguqQfnTSj
oat0hOzK2vLSTjF81XL4bCGS3AWXri2BMJNQDni6+DZ0UR8qexNM9FCwI0LISUi10Rz7ep896/dk
E27x47z1DPjVRsauLWB4aTgWpzyxT508sBZNkSFpaeKq21TtSg5t2Dv9Ud/kL8HCoY63PsJITpJA
n5AJvMjnNF+f5IQJ0GaqUSxmhrQpS+d5cxdVeh8m5YriD2ahpiPZMELyA6rramJ9j+VLlT6hnB4C
Bw+z3WFsrZCL6kIueJ1deSBR6GwXh7mGiMHv0kTDo9hVxmzsCq4POcGQZIvfIuuA4hIwseQytEwj
ZiFgStbRgHIfjAzmdv0m8Y+FyL0J+2OHZ46wALBieZbfaCJ/1xrDZWBvyiEW3U9cJcHaDprbHpqe
vTOh5lD33+Emgn7Ah2GqbI20uoJbpcneULM3M8rvqUc0u64Mv+RcrLstWYmFtjvLrWl88AThP2dk
CaAyCaoVGJhTfK+TFPRajF5WOF9LMT+B5ySPrkY+Zn0od2lXK1ZfB9a7i+tG3tcWDKG04QGH5HJL
5aciI9tHqQOrHBqaydQ5G/eD0ijpgrBeDz3dpGHkgT3goJqHfvUzhbaT7JmUycZ9EOy0rjY0J6nc
nvQRtp7pgH6o2kcFc6sL9/55slCWrYuMKW/krbfWMZqZsHMBJYE898+dMjh4QhVWCX2UFPtKEdlx
VStG+2UH60bVf2cs/rDmKe8TfbYvoQsok/yNnuJRmZmtpSpBAwWyZq9P+0dzvsmxiut3XT/7eH0q
GjrgKr3YFjYPRriu1bcfRlx+LXMalR0hOgDyrSAfBLal0u3rNfH7SRn3mSPFnlaxjXAM6SzF+gGD
cxvKBX66PknOFpVYELcZEM8Zw6+hdgEU/7vUJ/lAmfpcaNlnokrqDif2odNEi1pEvgk1lx4KoT3q
tWnuqlFmUrW6uj0DREMHZGkD+juiEWGgMR6I62QkDw0qbanFUUuwke/EcRXIbSsClUprN9VwCmxt
kPcOA47OpkeuYTN1JtaDemwFLgr9EwyJyV5XHfnWu3z8nRqo7lQpcWc5+VTm5bnSZAT9xlLvUgvY
csYYguKfWIu2hpJP3mIEJMhb78DHBcmYihiLmFH8jEm7sxc09Qhp2p0jQV/GosKsYvU3PXuSUuu3
wPGw6yp0vZ6TDMxgcP7STpJcIVfObhh4o7elj2Itn/1YqkaqDvkcZyZh5lPvTT0kqFHkP46N/NBo
fpF7B895FJSYm/xcLOJRgo4TIvwHlzeBRNYbIj7zfPTnGFG86kDMyy28LXH6Ks/Ge6ox2FFWIDW9
bH0ltTipjfO9LfrMWJUlVlGlEB3LafK0cngpF25Ch5/grODA0czfjHyPhUxYqDNdk5pIXeU+RuVE
tHZ9nD0ZOnuUZMsPzP2DuFS0s1R81vg8dgX1q794UoYjkJ+pytYHMrgbJ+jwmDYbsv4jjQvz7NKb
FCgTG8ct+sQvnF0QocQZ5NM3ezoAgYZ6mIjOgX+cEfvS6m4/FwbbUJYYCLn6zJ+SRI3MNH1KGrxn
VhoORj1jHCXizjzNGjdfo3cJRXI/4SjTvmH4v0wEiVfS/KNZwwvU5dNkSPjz6vlSmvgLeqZxMfFl
3LUywK3fCKQlVzeSk6mOX32ywjdPfvrs2M0r619v4LZ0DdMGaViY3U4TI290JvYdeyR6omWVb52V
QUGZpOeS1TGL7+l3XjX504THTq8cF44fwCpFvjmgJdxtVJkLNT8YJmfwzswdYQRx9t5dN6WDQgXI
ltIS1WLGKADM4vd9i4Dw6RlNr2Z13xYaHqXKolq9J5Vrqe5hi5Is8y3+cbZ15GC3Qa/aGBccuf6R
pf6wNkxaBX/VN4GNSE16WkpWxbYKzdtqch8km4h67ifGsclVYivjiZo9l0ldZqbusAwsOOSwo1EK
pqFH61H0Zyf5pTnlx4InAmcanI5e1kVUsy7v1HwO47n9Mev8izYcOwwuGwMErtoWgdNZ+o7jAKVF
Ul8HO0f4wLdgrb+aNWglxxfM++GatLvKnD/srXkbIA0UFaQsfY3PqMzeur6m5HtzmJC6PAib3dzK
j2imqCCwUmvN7MNP4Ams8hggEQcGNsE14O9zLzHHt4yoXKtTGM9mK7hQESk68NU7LuFRGbNIBtPu
EfIxQwk3dVcfzE9h8yt7kvpAzrYX+CSemtAJyFsCXZOZH5jAI3vZ1O+7SCLHvO8dKsUmsGrOyzFn
GTFLTNINXXEbtmE8hq6muf3JiywL8m7czxI6Or0/okWDcS1KvNSjaiIRmr8k7GyupSovXdFLXjIk
h8FARzUCVWl7+YZceOWRO76l2sbxxcq6lSz1spZvI9hgNekQsSJ9sWZ2MOu6cKk3V5vFmlKPCMHx
3prE2LjCwSZIU4X3ud4X2frtWMaj05EYPJag0Q3VOqsMvlcH94xa4/6suwTgiGV4k8XR0ts8VTqp
3d/fsMWuL2aj/gymfGCOiI+t6hU37n9piJ/2uYCM1CxLYMj5tY7n4zIW2y7bkPDP5IWosghT4MBK
byHRWdHGFlhoFBtNilFDCtGzl61CbrSp1yE3HhsxaGGua97cjqA8cEDv2SGgn1XPWCtLKjrr1Uw2
1GJuMcW+VCDt4WFx74NqH6Ej4eYpfUcXU4qJTzsZgm3Ia3dCbM2doH1Xqg6TpowFkqj6syWrAFN3
nm1TgAcV75NsfhkyVjjb0veanhPhUOJxhicbz9KpkqY3eeZWt4m2RpG3PIOlP8Z4bNOMDBSlizKr
vEnN8Jt26dYlJip3gccMWzmOqr56K9KU+nPlfFsUDBc87NROfWwH9Tw3esuTh7wnPL21p1dI7UZC
CyWbcXXLC68WAHFV1v9B5TrBPM2sTzyuEXITu+3+TIOxRwDB83BGjyecYtz1Q/9oDNJPaSqfW5pH
ClDjZK7fx20FCGJ2dP/rDubPe6EXPwA8kc4Ww0lQN2UDDz8RZ39ip30tafu42+ddvqW/EQHQFbe+
pN1xbqV9zq29XafvdT5Eep7qd5ViUAjxq+ghFUvVwwoka4dqrt8l4wh7TN/gve4hmMBxdUjMMib7
S7PWU15nl7oST8y4npv8Mym13K3G9RkGTaRPD5WefVqj9rk5I+vO8beZKp8DgsnMpsMhcLKy0SCV
eJAH/au06j9kauM07C8rExe/kinaoEdEdWcsbkFs0Dglxm4iOiAc4jutoTSe7FaXcb5tD0WqFkig
hO5qjjiudhIHopqSQCGXzC2qaLATXO1Wepbhp+9QSz9W1XBQqFV2IL+/wZf2YWm/Uq1ZbpImqJwT
m4Ax/jEJBt9LAZ6gYH+xgGedeCq7klAf1oznA/RD7DecJzMtsGtTA28NXuqm4PpWBEHI1QkjFZvS
lLd/qkffyWFNxQx2iBOlC9pMlOKYE5YWt7wksh/av69aVAPnVnHqFNIo2G08WBBeGVWmaACLxwIK
gAepiuIyD4RFU4VV/4ba96CpVJmqur4YlQSEv5h/Gmt5Hav0jb77NCmEeyeKfMXBuBOm2gRFyR6g
aJ4XzQjtClFVo81R3qQ2nFPdIQF38XVj1SnYO6ZfOQLAkpq/65YVmCBZYmO/4kZNkC6Y31UG1UKZ
mneSb5+cpJ58b4IFsDNStqcjhlVBiLE8f/39oU9WDztxoCgpLq0qRs+wBTTR0vyV6SaG2WkEHMEL
ozODV20fc2tcQUpweCpmCRIDxL1avi5NjwpZMh5Uk5Qr9gZ0IdlTlYOOViodcQdJrkJ/Tm007L2c
HhtiYHZVy11QVfotI2hDS7QHeEwMNtRoZTRHk8fuUKnyl800Hx21uMSqdJMtbjpwQLTjOXxQ1gnD
hEWDMBPXUV6REl6rDT5toys+pND9gEKK2/TCEPu7kAxYftvVsodL8j/IO5PdyJF0S7/KxV03C6Rx
XtxeuNNnl0vumkKxIUIhifNonIxPfz+qb6ErM4FKoLe9ESKrYnSRZv9wzncsIkr5FgAOOxW497a9
P+EmgrotmrvOeMxYnazN0HhnibufU7Djjk7HhjssBxhUXgkT4bCf6o3Ksmv56DbOejZGRp8WMNeK
dS1/3sBjxNr/NpbRexsn+zqysVYgjchp8rQo+RpEWgYq7Jk9dv2rEvhVWG0Z66b8kK3JGVO31Zqc
2b1PM1148PMTCFhQS7uwOAx1ORw5ac9FOr8PeZWsuZYeK9sA/+YUVxhPBFgBPzDY85uG8yhc+92w
ZJDMv7MZWDSOSm3tquRLm71NPwMcSKbqd5rFb2Kcn9JxqvaFzXUBr7kvMK+HGCVSQYhDcbEN73lU
5iUvfnUmUdi+F381UbzzPCyhcXZwMXXYEQ1GoqzXeMaJND07eMlWeGSucy+peZZYEJLl8KeMeDYm
zzlmY8QV7ME90j8rwba4Z7Pc9OOZCfYbFz6uiJRox4Go9VVJIPtK63aOwvGdV/zP6TCcBZrJauSZ
iQFvruIs/BzsDPoaZGVW89e0EI/mlExBLxEyC3srHevdSSoytitxjhOu2saVVzUzWlW0LDg3EZWZ
7wReovGAPmwNL4YQv8kS4NgvkTe/fv/RWj4dc0XmXW+qo5+Ob1kLuBEDcTO9D6XBi0wmYMq+rDJg
I4a9euk8k6kUNW6fDz86AhxQ3A2buZP7VJLIYQ4o4lHVTvBSF6baKgJ9P7ZOtO5HC12r++np/JTC
zK6x18sAC0hF3fojdfW3tvPezcHbWdLg0ATNpMYv5uXJqmdawoAEKn6OUXzszIsq6nFd5KVaiYUt
6vrD1X9TFUanTKAJKlvG3mXlMBU17ZUaHMSgqCIUAn+0r+copTCo1dkE7MpF5sJuATgT6NG1ao0r
HjWPmVFIxuoA25/pF0l+jjS2KuHDayNdbuwovgvNikbPYVLTYxQZcWqjrYPwb07bNiE4k0Zu66vy
oHAEoYj1AhGehsqIqDnUxesgQ6e6IoBnNfQQ3uvIeG0TCC3h9MuqOz8gr+M5N4tzg5BQltgHRsPY
tb2u1q5/X1IYyQwZdzT+1HXT2Vu6eCknKi/D1bbELOn7xgEZUuaoBFI/C4TLxsm0kpdE8gS3MKKJ
u8x8KisALd0MkKW0jAf6N/M4t9hbbD3e6ZNnXXvXgZU6uyffrdg82L2GEMug1ZjdR45Dc9tGVf80
o5bKDPXL6zzvnER9dytQ2k7TF6KE+LEAOctL+ZCT3rApQ2KSpIzj/eCbDHUmI32tLEsx8SWIou+N
FKs//9wwK8GqccjuTWLl9o5nLj1WQu+Z99rHXC6zgAqN/aAzN1/FC/czWoJT6Mcp+KlDGrN5alhz
B14X67vSa5qnuiq1vR/X8JCqYo1TW/vFvQuVokg/Im4fAw3Zwc3d6ORKquSpvmsjlBJ5AhWoCDXn
PHjpoxeEOdumwrb9zcSWkbEJFN90wdu7MAajcMKtp4ZdKFKsAxnc6tTr1H6MjPSo2n4Dnb9+92nS
mTB0+o0JA7JizrIT4VM+cWIQnK18jJ8hupLjMifm2QRVvYnvyfGbP0Zj9GnxxvnaDAYaLb9vUKun
2jVH77FypXA+Qu4bTf2fn2m09vhgzLconooDcyrSuUOtf0k8/Z6jpfite9pen5rw6LQAWSE/onlt
KhAZeg6Id+Q4bxxjbZMzerYy2z9KZuWMWvI7Y/ny/aO4YSdPD+jQ8rG6i+rL6OkMXknDni8Wsqet
brogJIqbWfXFJSvG/P77i2sNBS15f0IdUeyJgOlXWKiNW93N7UnK9CuJKnHLTO2tj+zyPEywDr05
lYcWjdFjwfl4Z8TG4/d/fX9RdnzvD9GXOTJInvkkeU/I6maywLKNeEsUf8sXWT+2kZft9dGTT6XK
fomxrre2oc2HtOsQjLp5eM17Fe/dbHm0+beESBkfmUGyrtKXzKpCYHNRFaj2ckkB9sp51XcENRF/
hwQ7V/ySMZ2JELFIKyXoQdy3GUYFDUE90kHCYbPo5mg7hIJtmY2XAkrmBiVWS1wtRRrVHKRZ0ms3
mpUEkS+KB82jQ5p17YbjEiF+Ifxtjub2h5s6H0kbq62lUXHONo+RbCSwGLJwwlneGq01T24rfrJ7
WbO7MO64G5E1Ms42dTlfhniaYWRO6d5TaoC3BEDLyTv/HCaILAyG3G6Gv8+Gg3nIfOT+zM93TKQw
95ADciEKyfW65qwk49faZ86GaCPwKgbUvNg3DWUWMZSFQq2eAOMk/nzdaV147OZiDSoCqXnF2Rw3
DKKBzT7wbIZBjqDGMuLs6Me9d0Gf6lf6j9qLnKMTWfaxB/jGwxT7gelwXtJWe/u2UWAWFWQi3/R2
k10/kUxjPlN14GiXC65cc1fgcMJ17grtMtjqlFZmSdJAKHC82jwsurefPcjuQN6+MDgpZiRxsnUh
U+0GBEg4yKbqAkj0K+Y7RtKLC3ZIaJR4aaN2pp+c9TpLTlNWoOvuGM030KCzqLnkpVYEbgT+paBO
rrFF3yL74fuVa6apv2taxWGKzBbdWl4cOaWAwxXlJmGNsTKL/Eb5j0696eeTGzddkIwp6TRlPN3l
frMDCKP2lWf5x2gRzbejVm81QRrJxOpSMcE8RW1/9JDHvjHMOvoJPWmtjdjbSleDgVN39Lz6cPGr
7sVrY+1Jju0nn3V1msfqpXMcGzvy7D6Y3CQH0+PWr6dzhLrs3c/7t3mB+U5k9wQ4uvC3SVM7SpRO
PCXMwAnwCc/h8kVkuYIw0a56RU60rxXannDt7Pr9JbOL3xCz0TqhK8fTePVrXgEAcqAu/ZbwvXRJ
7YV3nSFLZt15xAAOam8g28h7K8aZrDb3OUW0z4Zfu0coTOhWgp03HM2zTEUP/daL92nLlmQwF6qz
rI2HWE/vi6m98FZwqI+VdydQ6q7rAiB66nDkTsxcMLSSHZeY/QNPh0+9h9HLsRw6+nTO7iWg4RE9
EVIAwzolRE0d69ZfjzPcfXvqzlrB1lU3tM0gLHVNFPNc60JYXPKFXdPC3pdh9NzQrlXryY5goZfh
0W9B8tN/7RzDeIqtGTsxKBrEeiF2t3FJlxA1AXA63rwBPdRe64yv3mh+1wyNtpY5Dms6aQeqgvUo
/BWxK+KmNwMKUqM5yFzDzSXuMxJwAi1MSTJEnmtg9t1WBxa4zs6viKfuljhWbarNo8Wf1+dsQC0e
N/yZRXWxErFtpJ/cKi5jS5m8gphdzAUoijMHnSQ7BboHsyWvAbN2DeVu1Jr+aFa8RER/uxHjHbe1
OakkQRVjHp1mx3jgvWvZTvViO8VmflfL5GfFvGIXD6nYVfj7Qxulsa6NeCfG7maE2bWf8+OxW3hI
Y2q85IpcFW7qlYrcxSV/3y4MJZJsUCBSZKfglaaFsyQ6hknWwl5iLHRomrsBRMi4oJkWRlPX18dC
63eEfR3NheKEyYoFRgLYCcCTwqiSSreg1HWBfOincWFBmYOEjVHRv0H2XjX2Zy4YVsdedhRRfhao
Nc40yi+OhuOyrQbGbphBCEwEOExyQn2biuJnPgGlaGP/U7bpk5VG/qvf6irow4mld5ipbd5P7T6S
3nocO3xMwolvTc6oOI267FwAMA7I690P1tieZa33WxxI69mCcwQ50Nk4UBOg1OCdzrts32kFqrrB
Kl7HuNeAUUqyrkPPvk8j/VLUmfU51WqVMH2rqix8KvPJPKUE66zTiqlJO0ssnVaUsxHa9ZTDbPOI
/iQGfogwOGiWkaHRLr9qUglWSe3oGBdGYkOG+pN/7uucGdbL2Fm3midlRX0w39lWyOiUuZFRI583
BAZM14yZL5rjxCh6vmPM2uQlgDNvyqN1QbTPPgFufPDHjJlB041XMPIo9BvWZxPZPKOmnUPwPXcO
XJd5UVa3ELzQYNm0pAMc4K7cSL/bdDOmUY2oDPDc8mZC/QXVMsBrKznlQMlEATlVJB+CdSvAu2UL
5y1eiG+8zodCRIufeRo2WD5PEN6wDBQ0KkM6WEc39A85bQbzNu3qFAM8AOQmDdYdDu8w6HvVBGEN
UFEh8/am8X7wu13bwqnzF2JdLChJXVPfRQvNrlq4dhrNhbGQ7syFeacv9DtCY5KDWoh4Bmi8Ou42
ujApp0yvW4cLP68HpAf288NgoWsz3dxnoPZ8kHsO6L0WBB9OakSl8tdGSzGoRLwk0GY4bPp52rsL
w08uNL9x4frFC+EvWVh/MNypLOo63zbRFJ0Ghbs0or7iJUrWcuEFWgs50F0YguFAgWRN5S1RnExt
PHR7RqG8gnogSNW1/PFVdBVjXisxkIYj5E8Z7zD9fxuZS+9Tg3IrqSOc7ObVmczsXPuat/bq1ma+
DLfCZBDQsQxpDFTG0wL6rVBOOeFuXviJvQVJceyjOzxy5Tb1NrWHvcwY/HjPvmfTznOxwy470ewz
647q6tDo7RfcWMhmffZTLPS0WEe3gH6Ayr5tHh0rgfJlL7f1pkcp95LZ8oD/sUOIzUx/rGmMI8aR
XNgRpLjxuc+7S+GWrEMw5WSFseVErm/EdVfrsmdh5zW9uBW62g65iHfJpHkBBrIf2pAp8jpS7Fyo
riUzk8NSB48fhl8dm2wJUiHfpVbllk/npFVlGLQFowbL6gG/W2iI4vReMY6DvVHJi7nALrMRNFua
hIEblyiDvNKBzAUKrJ8bfrd93ZS/J4uBK5wXi0GxN9R8OKRVMuUtj0D/u0A53hduOvYFYJIbHxlu
HT2wYiJO1066ABvPQyUwc+uVp1bDstHVLfzKxfTy1eWkuNUWlmJEv1hmYx+iZM1PM3xWyCLjGIL3
nb1VgwIwD/+wC7lm2C7NqOLxCmjsulQRoz9E7ehac7+3aRbXlR1Dg82Tq1zcDbLucaLYE0a6zi55
je2faZO82QnyA0aH4dl0yxeNUBAacy4T9DiVpP8kg+tgsVrb6oWGOXOWq350v1qRsIjX7ctIRG/P
sCBk8t1Fn5xDw4EK1A0sNyQ8PXnQPcbWA8MIMyyfIwk3xWTmDeOX2aDR4ILgrjZF8SEpaNIOASMO
p6sb6ssEmtlVhwI/cFN/HzKo2LgDS6hKUBynTn2DdbqHWkpiesmIw/eWGR/OspUeVweP4x++vkHd
j2o9jqohyKyBPXGFBONZxby5nr/F+hoYE2srqIwRilDcuGTq8kYHy/43a0QXNHlgD3kUNBDNvHQC
DHdnJu1bHTYCpuBgkp8EYrLq03vH3LVZ+JMZ5muid5gU3EeDOCGkHPap0GuAnFTFjw0uQ9af696g
KDCmHj140T9Nk4k8ZGrgjeBGSEPwodjVCa8xwRUlw7ybetyNyy6JLWu8N32mrhHtUw40/jnscCWb
k3cahRi2fVF/eGgqGebBCOHz+9F6mMuG6akp82xtFKHFPZwA9iQsIU6AkcxIIxggF6dkKMDZg/9E
HmGhCyC+h6KuhZMQ1ee25iG1DXAejoBcMpfj1QnfND0e7yosO3nKATGgzIKRugmBmed6c+ABYzMS
+mvXWSZRGrdYFX1MkDY1TCaHhOw70YeHkZAJhAv5mzWwQjOskm1k/OGV+y7Hjt9N94P14evFlWRk
UhUJRWvCV5Fjt7MkBiUybq/AUJnvLiEkaezi1/HPLov9tVRsdSx9eshm44HdZropc8SgOlSxUpqP
1TBYD8nyDYHSjMfCMEp6VeOttyVEetd6y8gf3MwpSxCKwS/djoDu+QczIvQ1kilytp4QYyS0GI58
K2RxNgWObTsnVGVRj7iN8xOcUGKaq3ihqlLKs+LAesOxcxzsGTEAM4lYi24mmLAlYw6nW3OC0vyQ
1Cnxcy5RZVG6rO8E+c5MmLjgycY88YAc0gXFFNcDqAMPk4naz4k8yJ69pt26zWUdqZaVjTPcfMaZ
TNrJDvZi7queMtCkhHHr/j2XyDhxzkxkvICQGb216XTPyG2Z8hfNwZ37H01hPbke+UWa+ZtAY9z5
ZbZhtXaHSPMzMWGzQllCYBbp7LCMbd64aAbtEnvHLSd0mJNI/1E5KJBSUyEM7LqNTBs0uYSP+IZu
bvGnOUhyYIKnF0m8BHWCdXBKKuJ4FscyGm6YV7ZjrX4oSQ5l6v5QVfS7mfl43Mr4YoT0c+wNsXFV
np/8Bx0xmg3J+8fkaWkwunmD8kroK/hvkEx1+HzSjtb8lnKrZz07yxLyUsY+VBK8m8UpcxGTUAPa
57Nhzc9yxP6a93j2kpz9cyaJsEyxn7saL4k3MT0H2kt3FyLSqIsPr9b9q1zUebyO6JkZBiHRDHe6
qf3udcpzx8WNKIhrCJjhInY2jA93FKTIOkw1rIpBSkWI3UShFYiGyyLVybbqCCy9izPtfmhD+6CS
nuoWI4frI3U2DJzupOMyQJ9hf0Y9I6/Yv3L8m/tkCZmx/SGwgVwe2E3w17JQ0yW6xmckSSfopvS+
brvPCsR3ZhqgdtCz6JO10QlFetCk9dtQDg5SMEZB8maKcHpigx7SX+28MvGxgTcQRHSbiBFpTBuf
xeSxHHUz4IqHSUVqeF+KH9IZx4M5NKiBksy9n/3s1tpVc58nkIzyZK0XTgXQXBInDxYmaOvunSBp
LHWj/6pc3TjXop63oyDQ1EeLNOtds+ktQAMlTIu0M9+TmB1ZpLUWSY8MT4a+OhFlh3tL+T9wQc9b
JNiPMFLFdiYqZMsqd/Q8ALbYA7xBvaLmWsei2v175a/xFym/BfmTxhcbq+0LXf8T+N6pJienpKIO
q4Z1nsEUF3wbcJLNmwwtZOEr8i7NpTTQWL30E/wcgC5TTpMZpZm3ESk3k/LVD6b9xtlgEerrPVlq
DYLv77/qEnYQfVb/YzuQ3z6N31WtWpDX3Z/+83///xi9YHjiX76nwa/u1398fptyLr+Kz//6z0vy
+1f7K+r/kL3w/Wv+6a4RZCWYmGd0w9eRojk8Av9017j/cDwX1bfDN96zGav93/AF+x+6sLHQWML0
hGcIHox/umv0f6BVtM3/x/AF/jX1H9w1aLTY3CM85y8gHPdPZhI3hxlvYYVFbujgh+f989sNuQlI
V9BRJTSnxTtBOEGMkG/ImgfDmM6jR72uex4Y7/EtccvDMNvANMUJLPaFhqxC81g8hdCL/uWj/Z9H
8D+owx5wfnfyv/7zL28LYlyd/b3FhAgZlv4n4X/lmLUN2R6+vUshgdYhrSGRlQ+NFd2PZNxY80Pn
avt//4caf7EbLN87nBfCsXSf7J4/vaNAWShAE9COAsI5oTJBjmyuMs8RzAgGaozzQavLnwDpg5qR
RX+X5eajd3BM9qJzsul0p2JRXpZ/82EYiyfgj985/l48UBAXXR8X1p/+XkMr7VbBMN4CFNgq6FxF
pF1KMMMSkTOmmZkGX0MBP3rW3ziQvh+KP//RgnhhB8sY7pTFFvavDgwbSB8ZbKrdSlS5yFQPEDVX
uHjue09nnh/GFi1wsVF1uHHIxwPoDzY/sdKdTV4AjK34E8qhDbUnRTMprx49ejqON2NSUBzntwoN
f/88OPIuhYtiRslDweSNFlY8MXBftcoDnB5uSkdf+5JRom6A0+cJTlPuCQy6GA10/zkhhDPz4rXT
06yxmRxm99lT9q4DiuoNBNk4iOsBKGIN2RXKWTgygazsZ375rfZQZzYn2dIi2JX9Ycv6AHMJS7c3
7jHpMuSv+B30kRihFrNzf+Mv92JhaHVESD+rwF476nckyaYd6gZxgSIWfqDtrCEzrLqff/OMOn95
GBxMQrqPgY9XePHd/fE7kgpdGDl363Zwbio75HFgRLd2OCGKByuptYEbBghncoF0YgVDTj7H8Vq9
OEAy/Q1wPKQ7UQeub6WejRnRwtNCOGFN/6v1V/Qq+OJZVuPNJg3JIEOcYNVNWgWiD3zr3j9mC1nv
WoD9nHd5CkiKymugDYyahljdfCPq7VT8CK1LkqDgHTekHjnqfsFkOWuNeHCRPGbJXS7Wg32vF7+B
NnaAruvlTwT01Gl4m7Z5eajBIrRbGBuWewixF3dbVZ5FulE6eWo7AzZTuu6KnRNtyjFgHRNXD71H
Nt7BAqGhX9tkXceHvrovS2S3O9x8Ybvx5TaEH1QHFv2yTjm9Eh7eVGiBO9Ee9Rreujq1UA58NODH
GowGaw0Pg0G/cZM92earGuO5RZ7iWguBqMEMu05o9iSpU7smueehS+oL0LTJv7XzD1r5KX6MksPM
p0QQTGIQlsFIYa7PUyXWGgKmgUqSeZMxXnV/mw0X1Z6cYWtaDFnW8oMk6d79u6PE+MstsDw+PkUl
AwWuKH35/3//AkIYcQwb/2uKYrT6uZdtdZt4sVd3fPRRDwOSI3dllZjayplnXiak0+qOqQ3mL7FO
BJPHSN6YLdzPItsNYCUdxbmD9qqxTJZ5zw7lkzY9ltoQTI3YUoYimwG+NKyN8dUxBCEyn9jJ18Jk
b9o/NEUUwM8FyawHSpr7im4dTT6mZG1j8rxO+aeOPEt1bA/zT5cGsqBtnbMsCA3KvnGn6MKGvMQg
iCRrq2XsDXZF+2QDpFOBbu01hBhldE27d1Scun4R5XUqHjX3wc+hUu3ZxpJZCL6yb/EMBR4oBzrB
Pr9nAsMcMAA6Yy1qVYKxBMGlI+pS038w/QtBuZ7cV/Ye6+fcPOvdo6Verey+BUdvo2d27Vcz+d1h
0puQ244uYJVyRjkFw4qdZQL2UZM7u/0xIY2vw+hvvr0m+U5/vCkY/vqeoMbEMkfh8Kc7PvHiNLbd
otg22vxrKmS7cWuB9as0DdwHWBfDusmBDWk8fwVR0Bx7RKYuwlNolIZSZxFXV72b7vzef3dDkNot
arbQFv3eMfujLcPf+RCebVG1hJ4Ui7nh95gM3gZ4fbrrYokYFCbTiGalTFW060vjXfM0SFZafPn3
JyFF0p/va2oqsswoj/ALm1zbf3qWU45mK0mgeKMZbrggigFokM/qAENrIK2R1Lr+oxAQr5NBp8ed
8HMMYY9+wGHg49THYUqRilcc/bX9AVw3Ax9jvWuxcadLEnRC930aoZa4xTyttKbr102PIkvLDnHk
PmjWCKfEABtSagc/hT7tm/OOyBFjGzFjl5m3VeKtjMDQ2U7VwUiD9lsWvFHE0+Qp7Ule7JvU2NgN
xNNLDj0YRyyrmzzSUHtUe8apT7Mk6c6zmw356IB4zZRG2TrXE28UWh9wZgwAGCJyZuuEI8GJKc7x
qPh+FC0ZV/0KR9+TXmSbVGQhHesyWUFxUzb8lK6kTyzZpLE6HJODbEBvtDCK2XySFUAeg92GAZHs
Gqnh+yyN6/dKkNOrydoLirz2Vz7rMKhG41Voujh6dYF5wdfyU7cMGL3EsJ8UbEy+BxoZg+K9WIKv
hO6lN8y7QaXa+Oz53hopl3gIc1s82MJ7diIn2zeITuB9DiQ4FiUjRhQ+YHUR50it5bq2ELKmms3H
ao+HTtecI4fQli7eu6ZYTh5GdFe9YZ7LeUT7b7fmigQrduqItjdgW+8jE7cifHgmi618NQuJFtbs
L91o1qycq+7mzk23FnHn75omBqyZZvex0J8jMzfeIb7ZZ75Dq8iN+qMFdM4wW4Tj+rD+XhF+/2jq
hYZlcIzPWiqpS7rks5zSfqsRD/LeZak65GG/+NDsZCvY8pxT73vsFH0OaY99u04IGIyQJLlibM5E
J72wNAy3aS+5MKr4l/IURGcmzkwjYrXpbEfbgjhp1p6frTEjwL12PVY5YwrYuy12Zet/hM3gHvy2
wuuYbWWd+juDQCXSsY5WQd9exBIFg3xcQo5bPH684yaS4yk+Ro4ETKRybl/7fc4t9NRFuje7+NnS
lQpioKarUpU3eyAiHdkTGi+39XfmyKCrsqODXdrT+nsyUUBMzUkahpvjw7uI3hEndJuIQeUKEWKH
OKnwd1pSsmOllBxiol5yCo8yxAwxhVdrwusDs2aVWP2rZG1U6qgWAWO8jJg6N8TUl+vWRlijdSdg
h+cx5/5EGLVOMyTssWLkENr3WuXWa25DNEKz72/7CvG4ln66Xj/CnE2ZI4wmNLnPpi8YzZqoikTW
7hODsEyRG19KH4xdOvTnvljKihxiI4pZY5PzsEEysttjPokHoPgJd1RfnIxlz2RLk3fDszhs6iy6
n1zsPTGs1SAUNpW8Xry3fJ9OPgLKY54NEpWcVjxWFXCsvrv4A8cPK09eSauw17CjPiYrzQ4E2pNa
OmvHiv0q4Dljk3W+ttaVS4Cq9lKIEfsa6xGcRNZ6SLk8S5ZMuzAcbnWrCIIsgsal7HEYLJgJALd5
JqDdV9uo58oATbaPzSVULZTdNgGfuSIXi5q8zdDGZdam7VGnVwUCgyJqXj2bCBq00ifOa2NjeN4i
MC+CMsq5Ns2nFAcOU/LXgXhJ6ijocp9WBilSwCxrC/xu1WidWFvCHimImuiZyrXmS0ho/OJ/XSBp
Um3trE93rLSzJHN2aChM3qyKAe8MzM7lK/HzGZk1E4fkKJVk9EkFmNZ1YLBmmrv62EAc2IowD1IN
mkDd1fY6D8eBUOaVVpBiFONhaD0j3U41eDmLniJIG4YC2LVWdaOwiwj+lJHnmTn/jPISh1qM3YXo
hQ6Obd+hMpanOcTtJRo1BLrHeFf5ArdOa4ENcyTDeC7YqHvyyfNBftgRS9FRjaZOe8D2u7d87Y3o
niyYSkr0dpRUyZgMkvqQJt+/wwyeGfn1MCL/4x5/LuPnqcbrpI0TwYXu+MqxjfkQ1EOQmIYZ0Npt
xYCiTgNGDDms2eGJOySMyHfR1D9TkpDcMgF9RjyFCbcDxOoQ0Ah5uN9EVQP724IVNZbuyURuGwnU
n/MsUfgocfUxL2lI1uEccyRDDziwwedYE+yKHUs8ss/4kStl75lzbupRhgctizY67wKnf3mQZs12
o5RyXXTGUziIra4NMc/mh60iLZDufNWdMNzQCxWAhNo3hSpi2zUWJIebFse/EcFAwqR0jJ2RjkKj
hWSzysdOxHDbOe46HYB6EHtN55gUjKQzdwiKCpOpLAgQQGGKH26L2A25rUtobh1heXa5NHyUTgsu
bnHFszqZV4VJdg0AVmRe0abxmouNvUjTErnOeV9RwmT2phfPZGh0B0bW7db06l0ZdeUKz1h4iIfB
YbuyCqVu3llRaK6n1LADd5L9aoxMfBrcvzSeyBmcs1FUM4hMNmCx5uk7zwp/tmhxlkGrvzcTeGfx
p27k2iMJTnQvfKyQs7RjRr94n9uDSzqm75xUnpxSzyTtuZkOUw77NWxn44iC3FiYSSRMDUZ86rwP
X1nZOcrm8NR9ONQgZw3h4fn7R9TZGFm0B2njF471zuXU3+DRw9GJY/to12hwBr3eDMrBIeprN5Tj
7Qlr8lOcCf2QV617+f6SUa5eomZowX9KbaVy5uicE8uj0hV33fLl+0ffX5oURKuOotacXxpLQi5F
z/uFYNTQl4RyZ9PhMDiNbTQHYF0IpM/AXXc6BmfqoL1eh+SEqjQ5ly2b8cm6iESKwCoVjM7KhddX
Qz1HpstxpsriGE80v9kwhyy+mnkjmgJammVtnCSrYE67/taOWasWJRTIVcqVexcvX3Jd7kQWVee4
ALYwNNGwc8aGbb9Tnyp9oCP1K28dRWl7zz+UFDJ/QPTR+WsNvMiahEVAkkpbEEtwCq2+hc7g+o9l
F2l3bh2fUo1QTL3KfvX+EtskY3c1MZjap6OBrJjXk8iu/KnMSBsf/WZ486L6apj1BveuANxXsv3z
8xPZemzu9AbVM/bQaxTbIGzq0bhj8t5dOI1Y19cgzxTgnIqaB6YAnD1iBzAI9+57zmdAhJQfbiaN
o9ofiesGn3IsSoWsbbA/JhmP6A3b+d4tetT3mMBXQibwITIXISlRDL6KMqqlnPvbRq4LZZOTVmMv
PbllGtisDclk0c50dPPZrS3kHDmZQVk7XwplYSCPxXSaugwVlNFeUdSecdBTfo3aewERZd+ryLsr
auneZa5e7tPU/NmrN3sG2UBryUNS1yc+JPjmWmrfSmOS+GG4IiVUz8y22qe+UzzjwNUTu+mDQtXD
IxzxJwn228lR0bsdE5M+jKxtylWQkGCHlsK/lGZ7U80cHUpGYpT9IAbSRSluIRk3F+14sqjI/YHp
mEpQW/R0vRM4OjeMZhIF9Bd2XajQ458smyLg6sleU/ca2wcgGsauW/Tr1GA7Gyu+gOES+coPmkn/
JZFw5rp6naey3fT9StPHB3/RxuuI5MdFLW+Gp3FRz8/I6OO8OLTCZGkatjTn49YYiTgD9VKjYUKF
PyDH52VfO8jz5aLTnxfFvot0f140/OOi5g+d4hNbSrXBMNjMV4kY0GeE0qZwCN3Kc2GcjecYgwAA
vrNqmjcBpn7VjDaCKOJoaVJf50HWjKPYHM+L4yB887AfhPUEG29xJGCNZgClyD1k+TEOJmG8uVZv
5FBzXlrd14TbcHE4WFgd5GJ5aNWbC0hkcUJEiyciFMnVX1wSBnaJAduE1YhorWXFWQxsOBdnRclC
VC5eC9MYzzrmi3lxYcQoiztsGfUiYVp8GiIbX+rFuVHG3UPEZ9XWQDhQbbxToC5OD0z0b5R8Rx4U
j83TcIS6i1DhNcciwlnNUhvTSNl3L5FQ5xIzSYyphO3Zf7N3JruRJFmW/Zfea7aKiui06I3NnI0z
nRsF6SR1nmf9+jrCzCq40wNO1L6RgURmBMLNTAeRJ+/de+46nvBVqBC3iVNfczfpeU0mMQCMcNmH
OFTs8rLBqaI9K0Zo3vaYWHrMLIsoKRuwt8Ta51Jpxwu2hG2KBebzo13tinFzEouqYLUAzMXZqr+R
9tCY2kyj+nOBnQIMYfWxvEdS4LlJUB53tX06UuUv2HIc/NaYdGbt1iE495pMAJQF2X2InSfB1uNo
fw/pvHQ0WRsx/sQ29VRivPfaEZTnL9S/SNcxCmEYSpheATW4t2x4ldUMbgu2OipqMj6WOym0DTH7
2WkPEvE+W2kb7xh8jHWmfUrJ8tPCtsSM5bUZ1S3K5E3fIFLKq+ZB2ul1pR1POdanUXug8mF8VWZx
jjRiOG2xSRkU/qskfiOE9jrARoUv5SC1r4qB9cCh4acS0K6I8MQfEbWPuE6i1ah9WfiU321L8SI7
JeImsm+wcE1YuUxt6cLa5WPxSiSfYnMINxC1OJjA8tsJQxhI861nBd7KwSpWas+Yq91jpvaR0bE4
LPXymmmHWS9ufb8k4QEzJyVLpp1ovu2dtZiKI21Rw6q2LDeZdq7pz6u0lc2jVLOag5nOApO587PM
9bD2odYeuA4znKFdcQb2OLcZz71q4Ans/HuCdK8MRx3x3dzZ2lm3aI8d6t3TAtOdwnyXYMIrMOP1
La9hpf15LUa9LCOTG7bPbcHuHeU46wtMffjZroV2+aEGwAuL2rhBYIOh4aHCEGg5lM3aIThwpiAb
wzmrOrWRAsVin1HeRBgLawyGSjsNS+05hNAWaw/iktXEGGujLvZE2TmbbkZFiG1x1P7FVaC9jPFM
jzXOn+iqg5hoX0VLael5LBszSszZrGe0swwK2E/31Lb92ta+SZBY/AyFX0d7KivMlb52Wc7YLX1s
lxn2S7a1Ep1SAjzBuhm1Q5PJ7fmAZTMkwYZy/gOKMT6oYeT3kxI+MrSGmng/MfJBI5Ho/Dyyl7Qj
FGuoqz2iDmZRM3IuMUFjtsJGmms/KcziF9c03kVstZsQfMeK+Fzcp4wlDOyoBHvxEGJQ7bVTNYnw
rFravKpdrD521lb7Wv1yE04dFF04pa5B8JxjhDl9FQvBlXbFan+shVGWJXE7zRZ9GubyiMG8FSbJ
fardtbn3kH+6bcvl9fOiBxJBTlsdPRsWeZ+GFy0YcYYpxPSwRtiIS3Zx6Pj489szzlDajDalmzmc
L01rwemdyGsP8AbG5SzZW9ivOPUzLLHNaW3H9mmhfcSLdhQXn9ZiLMZYjWcsxzlLU4EFuUL756Q0
Owz3yRnnZxerMoIz3AHmc4GF2R4ueerhzpq3qnQTnL7PcWHeJsVwnWKAVhihHQzRdmGIlUhxZDPc
EUjiwhTcVKBd1Iv2U0vyxVLcs56sf/YyY93CeY1KGnZN8Fgsh6aF6aq0KQ6zlXZsp1i3O4uDtU0g
nYGpm1Ce90S7vHtqxjZtUQ13tA+D6MMryide05XEID5op3g0Fk8WIiNcL8jb1bODpVx21dFGPbxy
B2huDRJ8cMLy4GNER+OYYEs3Fv+59bj9uwLLeqG961K72EN/eh2wtdva325pp/s04HkHz0riLTZ4
WdMz0wOYEJGyGUDVybDMN1jn631Jt4CkiC2aSbxiHE3Cqn0DiHaPfOkUmBVyU1Io4hBvrXnraod+
i/18Tf/+0cC8Xxl3QISWDfhsJm/Y+5HBauS180IiIfdMMwBoOOKi3FagAVrNCCg0LUCBDQAIBD8g
o8vpgxSw3fo5xtfTTFalEVdnE+pz0mIRTWXwCGgnb0kbmYNp6wXqAS8goi4asBZqdCOhkB7Tip4M
2XljzKQG4dBxHs2bGQxCCw6hG4PzCWbANq1wExKIKzl65e7aT07ytt2XMJrqyGd861F5NTVsNUKr
6e9Nu8EeViwA3iHwXtVMAnQkSfRqm4U8s+VjBOOQgXOowDoUAAfXiFsGBDvUNZr9ENDiXs9k/KwE
YAgFIKLTpAhPMyPAbh6TGIgEMIkGqETUZvPKITwNcjGW12poL0wehwgUxQSSwuFky84T3sCO7/e5
5oeoBwQi1pXiyLMRinmGS0hl5swbEc/3lmZfeEjMVRAcnCEzNp4l7kK2/LUBMKPF4rP1NUNj1jQN
G6qGpmsMQYvk3Y12dTy9F0l0o8zuRK8ngyZzdJrR4Whax1JAugSmuVrqy7o+bTXVowfvgawW8HQZ
PAT4eFYms3HPHe/SgKOu3Y7jenTlMwQdtYYQiXfeUD5zhfC0iqsBsALKvio75SUI18MwY7Cux4ey
bx9dEz51FsBis6Zib4wVDGoDwTJCmHFbGvDPG/TewE2kppx4mncSPlaafuKAQSlt78Lj/M2MYrh1
AaXoGxYMNAs1Mt0nBDwkF3cSP10AKw29CnKnwBqSxMspglYiMBaFbDbUdBYBpsUG1+KDbZmJG94n
JnPkgGi4XFLB+yBstjyNP4LwpwL+AjyLJCRDgW3q9p3mw9QhqAsGtow8dvSwxo0CJVO4TcgK6aLv
K6nalECaSzjJ2l2MM1Sm+Ddh0iyaTtNO9cnkph9DMKHgb9B/2jlu/PxtGdRj6u/z0qOXY2rMnhWe
Gml0Rz7Dq1kfgDvdOgByGkA5LsAczNgohnCjAPDD1KKpOjF4ndSHBTNq4o5S7wZKyLWnWTxuO9/L
KUlWI411l1rAcDys/AB8ULINa8xFt3VAceNX8z1ywTpFS0s90ow17X/Xotz0eexNpt/MkDcNwKAW
Wxf4INgm+OXbFxusUKL5Qknxlsv5aLlwrQZY61Xfdpyb+yst5V+nQIoUsKI+64l+BukxJXc9MKNo
gGrE5URT69IHm53zrJf3KJaZtIFCGr2GUs44uhBYTyWOVKP9MbfuRqJ0IS+LXau3cSU0zINHQEvZ
ONDSNuSrkXekKpI+BZLJ0GymUUOagDUt/nCKVPQj4TB2kstzxwVv1XMsm6A8hWR9r9N5yZDDV9gF
rB/Y/uRFp5NxsvgkU7ghoSVfm5ofZYMiwJU92eCQuhvs8uepMM8coFMDWnYUL8/2NCSMqqq7yGfY
nGlSVayZVSjuKL9N5zWcmnPSdF5sXFr7LqDxjnj0iWLiPvFFw3poi3VoEciAnSEsIasvmphVa3ZW
oCla7dwciY66zZeKXpITw/NI858e6C3Qdx+9ZnFZmsqFz+2k7cwLrGb9KpD+sJUhr/5MJ9+wYB8Y
mu81DVwJTfzS8vlu22sO2FKrt0GFpKDBq2iKTaCJYSVV4crXFLEqRGI4wxWTAMZmQGOLJo4p0GNo
mAFepA2wsNalucxDvIpBlcEbL1aFppfZzXA7psEPhwIRaeh0M7fNWz+xA9uqe5yyPYqZ5yXOcfFp
Nhqt0wuizB3a/SmLKf3kUZPUZANTTXBGJ6oPk3O9QFzLQa+hxxJ7vmx/TDSXzdWENk/CarOAttma
3maDcbNGsR1j/lCztY922RuXoWfdO41gSwACF2kaXAYWzgYP1yTBE0hxzPflWO9YuthhM/g1mirH
1Oe8LfjqfZRW+2WQJ1UYQOtlV3FKB96j6vqDwVuzZcE2CBxk/k+Ga5QqbjJYOwXeDhbpj3DRvDvA
d10NdM5Q9wUZdlNEdydFJxOn9zKujqaFOdK3Yw4V5uytaFAcIxE+NsRF9Zq3N4fLUw3wnMakeOs7
navgcaMDgR9z9PaLXRFyw6i6TnzCCqrbAP3gjjHOykuxpiFmPXX6NjtxrQgOoGndVlnkr/OyOEIm
OYYkAW3ddLpOsOKbWUUSE1TBLmIDclo29LDJ5m2rAhS4Ag/B6BJ3aCcNstjkpyBPg26Fd1HgLgGz
tMs0zdAEa9hqvmED6LAEeBiQXkqXnJq/BoaIV7I4L9wfeYz9lHn42ZwipgCf2H5yFAEqDn76WswM
u3IR7ia0FZ2fbTDVaR8BdUKBaw5XqiY0albj2EBtdLJXoIsQSDXPkeNTvmUMh28yPq0r6olyenJM
GJB4j5/8fWwWcp2jFO6BjSGIFyfNKDjDWvFbCk7S0VzJGbkxz2kIZLlMNq2mTw4DggkatTyUmk05
aEqlv/COmUu1rbB77ulbvCnb//DkttCIy3lhZFESHrwiCDncet5hFuKCGgqrqUZkTk3BTWrYbpfs
0jRQRUAZyOurmYjfVRmZ+Y0dq30JLQoBCK8NJM4RImel0ZwQ2a59WJ0zzM5FwzsJC7pGg3qBZKDd
YcyVx6ZqmtOpxFIdzS8JDNBUw0CFxoJaILRcDQqtNDK01/DQWGNEl6qzdFPQRJClIaMaNypZbGUT
37oaRGpNqMAhwykOizluPQwMaH9C4yVpCF9xNc50hGtaagl1COm01MhTvA13tg8EFbKZvLDgopJ6
ELM/gFDIFUDjpaUOzYW/KdX0AkTwKk664Wrogw0qzPl0Lq+wEGJi0hkuQr2AjflAqfxqaFhrE4Nt
XeC3Mr5KNc6112DXWKFLHmwwfVGV/BDw7ZDZI2rorJcZiYQ3MNJMCRs/gM24ADt1bLmB5yqT12YC
LLmjphrhzHrwZj3fCTehmUOG8YIXEYKrdTSeNp2DsyasKVZf5VyCrzWHZW3M1nqOaUzYOClmDbtt
3n3It51G4MawcAmfv2sNbytw1/qwclvRPpV4dZLmbXHdu6KEbSLQ8KcwdksN2y01dndx3Fu89a9e
Yj1JWR/cCCEHkollhaTNXYvE7faGMZ8KF62fhY6PGRBgHjq/AeQyz1juo3aVVPMNCuQVtpx4OxVA
y2AFW0Z8h1nYYH754arupgvJC1LAm/HKBTgAMNCDHWZhOiiotIc6d69NPJcYPTI6T+0AiKW7wn+/
klCMU40zjjXYeNKI48VrOIZrUp9YEB2OS3bawVk8Q5Y3bVmSqtVgdcNZVVk8LZ//M276hdeovKoS
J6OgS2lvtWn3ozIvhjx4C4coJvB5aPdF0nxUU0NQUOzvrTBExYm1L3Ix2Pj80gXgeVK4z8nStCef
hui5pWhGA0jvuIyPyOQhOsjp0l865yToQ+h/mMi3XZ1/cKqdLvtUkfpTDQf0KoKkQZoFgTe15zN7
6KePvGOT4yAdnnlF8IC9TWyw4oFJ8uLwtMNPuVbo/f2wHCFV+i8eZLJDGKFW8GHVjA1zSegOD0om
1s19nGPdgYpdbN0yq/cgGt5bja7oRXa/TJVz1lcplM+YsG9i1pkAO5g9nDGfCbyZYvhSnocOLvXv
WiQrc1EQvEUbglxXzKmZnd94JBItVtFtnN5etj6y5o2tDoMZnZKpw60s64XMQRv28JAkh1qRFltS
cIw2a178kTjI/bzsxnc2hj2fhrl5FsBuAl9sHiAqn4jIXMkOVcVISMiuirGPq5m3wLEbcehz+7FL
iDAufU07rgQEea8WR4PIQjOsd3Veqful7YAoTXfkFk5bh21ZE0oqpj7NcTZCuZpG+WbnVAlWHsE7
YJhFwqKJ1QUb0GEgSZCyPssehnxCZJJ3d7i87QMoJ/cOQeht2bT1njg773SmSChQtN0zEqSyLq0n
z07MSxboC6gb6Zo8bPr5yOmCkpN8Ub8W2UwBxtBnaytXyxvrZwatNzCIKproZA1V7iOxsgTx9YwG
26LiqjnLZRUQVmPFNLOUJuPT7D/HT7+pBjWe8XDR62W4uDbTM8umgHKwPKNcHR68OLdO0sZm7OeQ
joXSZxoOM6e7OxpnCfrpwt0sAx7t3Jx20myiveul1nkeAv5CFjmLwXhWFV1rL/GSKwOVnS2oYvRk
WywQWRDQMZafHpo2vRgWOW7DznL24VINj53hU+K3vbfJGPBulhbzT0sSs4AI+KOvdb6u4Yf7NnQ3
+CSs+3nAIe9xCh+AGa96EmiWcpzRh0zjZW1AJBvaZGNFRnaI2MHukiCwkdrZN1nlFdvaFfV90feE
QjJN2MgQqZDirp95cX3dSlyfwWyRnmTE5nmWIAuVAEGknJorhVd3M4/yw3UGBQ2IU2QS7t1a0uWK
cP+5I+9iYhQYJ/v+2aVGpY3qYJvzsnsjxvOVO7W4Muo4XRtGf2tKv7mqaTcalNtX5aCot8r8EvWH
Pu7NJblyGGNqVVjb1qvKw+KyQtDsiA8chMlgxzZ2PiUP0QTgIYUCIxf5NmP/e47j5aqdedaXCSpz
XCAjnYw2vpE8w62N/GFhN7lxp/4D5E58OmDO67LYPlnKsmNDyJpDD02AF3OTmnH75ETT01j3cuMn
LEhRkNENayae4KIwz4z8U05rb0mggXbQ8tvmknd1YOtahVMkzxe0aiOdjTUM0vikmvrNYEj7yiFw
b9fy1Yy8JF8m9KicqYFXsV39rARslI+x87Zz3C0HEGzLIQ7RiuIVNxSqI7OnvBxcBHRe31ylypRn
c2AmayQdwXZU7Bg5UrxLnij0YPwof5DDsTeTaWWSl1USLzUgwkX+E26aznQvi/AkjgOk6rYX7Itc
C8Br1FOECIc7QxkmEqDizVfeK6zC4a6CXXDCfHyVjo5YmQP5slmkXYsI4lwic1Y57u570yYvGEgF
WwPc9hVJ2cHtTOrz2dL/aBgf+uaoCavZiV8C27CqtjjPMBKZDZWhIWiXwJrddW3XowGkYVlEsfgx
BugHUGrtuV0+6Rnzj9bracH04Zs0+2vGa1eGv+QXyNI7Rp0+LsflYJfLOUksyZpOWHVJy+yA+dbc
RHTqOIVK2owg93sQDsMYJzcq75ObOSgRxApOW59/Dw5YcCiC7N2oHIIn/bg6Re/wKNwSyppX302p
b9wvwk0vxyZ9826WYCnuCG1vbzkveWLMiRchQLke3t2ZERUOkk0wqkvDwRCh5vDcdoJhP1jze9HG
9h6dRrU23MK/rsfFv14cs0YERau8S4t57y1Bu7ZTw7/2csQzfhH0p7VdAxTy0V24arrMeMTaohto
aiAIWzuIVwKZ7gIztdD8iuCxA7tOMw2r2uf/DS9F5jyGjdMd59ivLqypesTxDMnVk09OYiybqBsd
PBtSPfkZyCgCi1uQbcCec0RvCW7zATqqLOWhCZJ4w9gwhGDUeI9QLMp1EwQSPBLxqmVekLxLFNR1
Zp37PRKjaG6y9QJUoR4g6WWGYREgF5EIPU8Lzue7khbRaqozsnDd6Kf04CePolLneD+cHciXgr+B
wXZVsFjRvaleDGKuVtZpOMccMYgw7sWk1hnACD9ETyMSRfQoXc8e4NOKJgklc9WftmI5Vfrdw/m/
632UWz43S8rrsR5vCpsHTDg0bvIofyjxyJLMYF6r1DX2CzYQ2rYduhXdaaGdXfdkyZgG3TsrWQ6k
v1Jh14LhYTaTGuNCrTfrhzK5oo16LRJNcyNNbdtXj+NEo8WbsOF6KVWr2YcHOz6LFlKiEjgj63hE
UKPa/hin6qJyA5RdSIfGqyBfrjCC3EUZmRWBibMzuM8ghubDdBs77kttcpKrRAlX9cacw5cwsBnB
Yhao5/oRyS4kYfs6M5PHVJFwhZbpYQQW1zFd1gEKT67n3xkZWnwADT87m6a3YUw7NRMn6SbpIZPl
OWEA90POgAZ89nUm32fYAHyXqn2mcSXOAqur1sLu0LCUwQtU44s5gRyQSKtY+0P7xob2FihwPrQq
TkLmIGTirYuJ/hX9B2s1eemt0fo3i+EdEgxQqzrG+d6EbJim164xSCPVjBgINdNK0iHnHHEA3nNX
0ZPYVNHwkQDXtVWGVMwlOzCtsanU8qMfzNe6xhBp8jR1ork0aIh3rUtHnVI5SbBqcxNhHloEt6YF
FCM6FvT3Vq3KHuzOulioXdaOiRI5zv8tSf//bsI7gIb/7//8LPuia+ab9zAui99yt3zU6P/3v9Ow
/nATHl+Kl/x3K6H+F/5jJXTdfwnXYpTuYfcyGTRiu/pvK6H8l2mbUiKYtV3LcmwCZgrSXiJMdP9y
lGsrmpaWds05AvX/f6yE/Hm0Y5kKKOmgqyLI638V1PWH8N7/tBfwX4R1Scf+IrwvbNdvychSW+Vw
7EeEA+ffRoRoES9c+y7vYeh8KKM195RMeK3smTBBTAehJEaj7r0rH0Xg2hmd96GXyVmjDQQJfnpC
wcctWtlTw65+OBKBp3CHbJsagbVjTg5sCKPZag6GdOWE5SMRdhd9VFEf9y0kKoI/gC0Dt+6tE/Xq
6QNAjCZ4VeTUbsgYDVQxNIEzauloGKN1qWgjB6S543uhQyXIIkHI7NxRHozfBP8I86szw/Hx5Vqu
YhYkMQBLnQv0i+8GvZ7Nr/PlNpQ4r3O/uoHnxSS0s39weOUYaO982V3CO9+iE0azOfPVSKoJ2SH3
LSY4av9xOUwWnSdmLLR4Q5xcnLOSohMYAzBFigUlTR2gzIXM1EMJmwGFrCLPO9a0ncpQvoem4BhD
2N8sxQO5we+WR6/dtfepcyyNoTwja3KTeBVgT3T3eY44yPDGiu4EeoOAOcG+drqfNf0DQT6o5y67
OduBXc9YUftnZWu7JBX4zvLiDRyCp7aeLpc8KvYJzI4kHxTTL/Its8Z598Xy2sZEkseej072vE3r
Z6saDKxA/Zn0MKURvIo5KLEeg3RKdL44aBA/eez8IN0SgBBgPjXdHH2tjpA1Xu2HYt2b9LTdDjN7
46uLtPV2vWncmbAXCDBUqIvqG5NA8gOtWZsW5x2d9W7XTlgHp7l7d8xjQo5Y6Z6EbbaNcnqEKoxe
UgGozBa3v7zu/+Bw1b7e36w6+s0RJqZO5fq+5X19IOyGsh2oKA9EGaMljR1kyGF07UUh9JeiJk4t
Sx+daMG0VJ35/vVE6jFRbdrvZzA2RwuEQ89J1oBeqw3B46ASPYgBE1AgyBjGpiY4A2h8tx2So0pF
f07J9O+1/Tej+K8u3U+Dza/uUISkrE8OWh5cZYj19Trxy0PNiSvXEiyB9p4x0NzSphkcdWi8+sUv
5Q1NjkOsj5RdtpAqPIbX1Tjvpqz+iCcVbibgDBU9FqCfCIDIG0WggSWnaLdl8Y4s+3EEJPb3q/6H
/c3xXUK3XPiniqsu5Bc/axlVXTpMHq2NmSLSMZ+NZPloXTrOdsxraRavjjH1qwIShjSZ6pUESvhR
E39z5f68+a5n06XGxGk7JurX3y8chP2g72pAV6jxnLXleE8UfjfA5L77oM8/6fdbxCc5luuBGsGs
8xkx+OstqoawsBenw8SJ49AovHANCQbVbPPMcfpiRIIHwV2Pra36Ev4L34bIHmyY0cksR5YNGFsp
BBnkn/gh4X04629uyZ8rI3UXO4YlbS4Hh6Tfr0XAAxRWVd9tF3J/5vZHVMppnVd1tU0hQNH6Mkno
Dl3yfPH3NctH1BGbIZaHQs7vRnz2zbf5aq/lAfH4C9c9ID7njzvTkuiaBkPTbZ2ZUhbUphmUL1Pt
PC1dzlbnBAc2pM7z11VSsr//TwXwD0vCn7sqK4EJA8CROvTx69sUG+NoFn2M/lUujG67slzzCC/Y
oq1lBfUMwyXEj9yR35i8hXbT//6M0LWjMBAWbALBfv77Hegn1bYFABGEbHgbx3o/9PVDWJRXrqh2
QURw5DZ0xlPgfVckY939/VeLr4l4js+nO4q6xVGkiX663395Ql14ICkclmYrkvKqH/u7aiR9jGnY
7HuEp6u3KF5uAr94EAbRD/SonOCIG+0B6xxa6Wa3lPU3X8n6ih/gK1lQQGyPggoog/1lXWsVZyEe
V/AIwrwBR0zfWG4lKiJzap7R9z3LsD9EHQrTeLpyjP7CmMlpxhAB2k8/xSNyP3SQw1DdyfiiJNvb
z8C5df3r3HIIU9lVZkw4U5tdxxUvgFZ1Xv3NUvfnEvP7b/jyWnVQa4Yg5De4gIitwj/6pMJxpw/f
3D69VH15eCwMp5aJH0xINoPfHx7HyMGaWAv+6rB58Mr5xsuWU2vdqe4wkpdKqvEp1cabQulOk2dj
MvLBl8isfF2K4TVb8JSH5ndP9D9+KfYjai5HScv9wo9g4tMlJRzILdg8yNr9fjEwzAHYS3m9Omu6
wRt5yKLiaU7doxqcdRv1d/huth1t1xppz1QcjaF6+vu1+ocnHbsqNbOmTJg8779fKrNMspxBkIZI
EaO4lE+9FBctE6pmard//6h/eqcpMjXEgtXfdr9udOizfbPGpbKN00qHmLccIgtPq+7QCUBUW42x
e8jqgSgoWrKkLkXRJvaoOr/5Hn+up54lsel6wpaOEuaXx8NvhHCmBCOy9IOjwFsWHcLpzncuDG++
caLmtVPu6RDJt79/rvXPn+u4wrX5UOXqf/7LqlIbhOSQjN5sw9l+c6viOccIw5jSvMj7+sko86t5
qq7GoN4km8UF8KWSZ1ZlscqsgNNFTUPQjBiJMZz7oI+Fzqt5sCY0Y3//nn9wgfRSQwooV0d5yvTk
l9e0B75t1l3dbIPQPwo1vIaiegKvSHBDsMLAjS6NoN9eOMfQBMeKeum+MRFMIQHdLl37kx7xppDA
UXz3KNL+NR4a47vvqO/R11dcfW6HdLHZoL8UTWQQlbWFo2xLJ/EeY5mU5s0srItZYBkR1QPW7Bnn
dfnc5PMmiN2NBlL+/TrJf1rOlPJYdymZPd6e3+8nq0few3TjjTbLn83IjA8KGGoUxk1O3V6PgwBd
L2sGwUV7hkBoR+baVYhWCu5YvFbLcA3szWZETTDWkIhdDXKVVJVsPRkCIScsgiG5phBy1jPHb4Yt
AW3iBqhBul/Mag+SySWk0mQAs2lCd90gt5ushaxMO5Cbv//WPxcv3yOGwKY25HcK+eWVMb3CjRDS
Cixz6t4R9nRShszJfY8ZzcwcYDDG72owfQd/v8PsvA6lMVpO3hn15eq2o+UQy5cJemVOxiiK0YS9
vIREvBqFHKlFEO1Zy3idW/a0sfLW33lWdL5UNawWLIV///32n/eadYsvZKKntGy6n7/f6yRBjTIx
B9hm0XDuop0P0vgybTnwxY9wyy/nouWkRjttGKHqoe0vpukyvcxBUVhWS+lkxk9z6IMp8a7s4T2C
07sqkxERU2bjZqCaR3N2nsKbmxj5dG3zmtW2zQhErukyWOtR4sqIfubDcuLF3VPUT8fB93ASMfxy
0TpNA5Nt1gZzIcoVZed9FF5VLZcIuSLTmdEb1k6dPkQj9MaqmzcGisElJG/PxeOcNidJnjzgRj/+
/bJ9snh+vYku0zJJEUfVqs+VXze9JbEsWUaY2KIMPXNGgp6YzIewd0BTKGJGDcxXdeXVKycN35he
2QdkItckpuvBgP+/3YD+/W08IYFR0Hr6bIj8sgBHeZfgDSQ8Hd8Q0xkP7G4FlCMuux5ZYnI6is5a
L5UWaBFsu1lGrAmD173//aLoSu3rNVGINz3T533iGPT7owRnl6hArGIYjRfkfVX06qoc52u9J07j
oVQIZOvlm/f3D44UP13S6HFcilnJwVi/4L/89KkCYWmTXLVFznLvNmSeO0R8yYkuBzr8ANmAI+LD
DDvDyGdyHiJeop+i8+7k5GNjyuwZ5SUK7FBep8KLv3nZra8vu/56HLWkPmeQNq6+XBObgI2k80Aj
5zkWE6JzYz+8yaZbtwn2VUpLYQTSQKuBROSmlJsUSAOZBDvij/eNGdDNH66S2U5XWf3qLPkLov3H
jlw/HLJWskpUCxxUnvz9Nn4tyPnKnGBZ9l0FFgwO1ZcrSh+jLUICa9vUwDybZptgCtUJPP8n4XuP
XkyA8rQp5sj/por+o47gkz3b/Dyo+0JJ98tinM5G32UkM2w7G4431ktEYlb+VL0hcbuec9Zjmvqo
UBfx0hEx4KEsZ5L1yiD1ScHHRk9bMKZFQEnLg/O1d4kaj3bY/M3++Mc5//N7WuDB2Kipwz+fyV+e
ub5WkT3SKdvCfrv22+EKl8YuGePrsOcAXcozhkpou1Cm1djxiLnCJy8v2qoHcuaccO4H66B1+wX7
7Df1g6X+eAmFbmLzHzY2fbL9/e7RkW5K+Bcogtv0g7xQcdlj3QAAZD4QfKRORzIiV3j3d/DNXtgP
R9wMTbwv2zzes0yRgeeyKBeAHBu5H1oSSkVeibWBO/ta0f1MyNo9s53qKqiCx7yKsu8urubzfVlG
KCKFp1iKTDamr09Bn9WMAXtj2LZIjQYB+tg2OJIj7FJuFe8xZ3xkBHtDE2iSPdkgJtlbzYVoanzt
WbAb0CkiXMNiiIMTOxcALurw8ayM+o2yknkD62Q82H7EfD/Fg1At66HJ+40pCPpT8mSQ1RshFv5J
3WWPTjq7+yXPSfHTmQhROFIo1NE2nsR+UtmE8Aw6z5SScIrw+cQsJ3cT5/TNcUuRWacvY5KV3sas
zSP5LP6q9EcC8sBurN3QN/cx2sVVQisA0krJjC/CaAoW77wmRmkDtKFbe2G8RT59oLl6SkhKu3Ia
+8a0l2TlzkxxK5X+MDuBRxpVuBF92Eb5QBghotqseLPtI1I9YMdWvnOt5FWIbQJ/YFep5Q5LxDX6
1qcclaVMyErohJDrJcE/EfTQ3dA+tpJnoov9YzUBpED/YDAiwKuPQAJDGYM89LCEG1T+pR8YoBo6
tWzsodjQ9fO3mCvAgOIQNSRpEz7Cdypa81Wa082kgI5PGVuSraaznkggRsTRaW55lxVazY2DoX1l
BWVzZUN6qCgkVlZIlzUwIZ0qI+Lrpc6wLVVX76w2OgnrkEApdJKrOrfzHc0P4q8cTADCml/6hcsf
zKo8+3x6OoL38MFgKxniptj1UYvaUOBVa+1x54ZF//T3xfSPsyG2CjqfHq0mepDuHxuAMddzYoOQ
3oaFvLNDdT817itYlGft3poc9YYL5sZNzA1HiXA2fn7z8V+PE3y84wIfg97EJumrL0eepU48lWbN
sDWyHhvnJCngZhsdYrjJ3WOeANtocBGfZcOSggCrxK4SYNY5sF79/Zt89nF+rw74Jp5JPogw9TDt
y+KexwvWRycbtrY/x6ABt5oFHQyDRU4PKzumaGKYl4ZxUZFcEyv1bM7bQnryBFRWDEiDx8o4sYMm
vUHhusr049WPTXtVdvGurtryMm5SIjN9DMb1FOuoH8HD4xMS6doY72OZ2tgOjPfW0aOgzz/Yw/Bl
9T8iNVn7z3d1zDuWZhnB0EEDrVl2YHL78zHCWdAsCIXG6IhOoL90+j34zhqEyrCPRxMTOikuDAUy
Qtad/mSZTHntIzQUo3dWlzUsJDxo+9Dl/WUUH39TxP/DhqRY2C1Imrqr6XxyDH/ZkChiZr8Zx2FL
amiwVTCDC9e+LJ2Sx9/GTGN5H34SpQcJLzwZrQ8oqe5W9Q5GiaX2NijWMk9NJ3BNwGKN/fhNoxc9
x59FBdWPRyXGt/QlRerv21Ik0JIHAQ2h2qjlPmhHPAFBZukqrIDFO64bw/kvms5jyXIbSqJfxAh6
s33elvcbRpWqm6AHCdCAXz/n9cxsJLWipa5nCFyTefJREi525/WEfWUuEsdw2pOUNYGOLHe5Hux7
N/Xm+4hiyu/n6jovKL0Lp9y7Q6fW8w2jjuZ9RQNNiUAN6Mxd8jKRKrJOvF7tkUr3q5mZE0Q5vSOs
Ve5sqokVdkrvYOryO7+pahk+omoe2mB9+7tTG2K3vR4rIi4ePRZbqZ2E3FzNmZJgzqOn+THLiS7H
kAl1pyQTH3I8gKffXKOIWA/10LAru13B41DU8IVJeChMDGSPzAtUGQQp7GXbdohnKOtwH5odw6N0
l5YLX5rS2kS2nO5CfB5CeOIB8hYEOUsCtIl9F3VHM+2q22foWEi03Jbc4AT8tmipj8BS7ANMFXdd
6R+yyNt3aRJfXA8LlEFPXvFy6h5hZlvM3bUFbLSW89nVtsSwiFx/kPHbzckCs6IFJaBqdy3lqM9B
7v4uamOHlXNp6vgXOyExggu8pa7h9boFQ5P/uj6pXwK3ap4hM3BBJpvQFM6dSoLrLHP/Phhkvs3q
9hWSmXes6T+jHtfbIMADJlxxRxUg8IFmUW0zFxWLairIBX5WHw1MpR157jhi+OOKnn6zSexfEfSw
2DVeE5Pln4v41GVgHi03+A/ojQH/grRt0IhTWj5mQiTzeMvtog4sx+i5M4Vq79YktV2x3GV+8Q6D
6odBXfNajcTEVYpgJqO/Slk+jJCiOYpqHNx8E2xwqmg916jZyUJuI8RBi7kI8ysNLtApQ6gD1TPO
eKjixf0vGgvcUoJ0odifHmp3Vmvfmu7dcKHXveFsUf+1x9zPmkdNNxJHMXJFu3pzzgGRWxcWCv1G
9cmy4Tz9NrdyU01e8F25EQEyUQEyppT4HxbhXpwbmqEgB1qpDCo/lL48LE4LrhBy28iWhlR0pmni
GyjEeQmSt4ml7BL41hHMEv5Wq4vWIk+Tt3qlzBSCqQmfCizc+zJtt0VygwrlISkMrCu2tdbzvo42
jucPq6AM8pd6iodz39hPRRc9toHRnw3oV2iqd3GY8+eg8H1imE19IdfFEHov4Ir8x7KtriID+G57
dXohL8xDBkTKQ9oBQO9lsdFdOW9AtIRXULjzub+drXEW4ITpQ0APdTVtmhhFD8uE+lx2FvXSvjSl
9bnE6QMoFj6oUOEpQnNHkWM+ncWLV/1gIblC7YG20jr5wxKebDzwlEXi0hFwMiW5/8kz7k4Jw6yU
JDXhkZRD+yaOGBQ+a0uaQ+A2DXY8tQcjiGwuJFWiW3Z1M+6SrAweOzMTwcAjzqckHq0YSkskrLtg
Ys9vlTDSUQPAqoCP0y4fLO7dpwHzZOH7L93cjjc//D3s13xrTS4uV4442tmLqIrpIGzn4mOqWyle
xgYycHLrn/pjgOb2368cVb+rW2C1p5i8kG1vpWjRmojxSjKx/9Mp9yMPyLpcTPUwOcOq5TR+QhJw
jDECRk48nfFuQbVkTX+0XU6oejgKgdQ7khyq+a3ClQrTVStmFOLRA2GyLSmy6GG1xyeAb/uuMuG6
05lCb9Ae/pVihsZ3KigFgenFW2BWaA780Tm4zd74Lt2IEGRLeeKrt3BYVvoUkUF0zRT+tTJFHKoX
bASiI1U98upXv9GHZeSF2EtF+IbAGZbbaUam0XeCqv2ibTNwFaPboye7BLe/+Hl6GXHPHUTnBGdy
lnZoh2ecYXF9cJosvNKAhle3cIPrL4VGgBn/mkV6vktD/pKxEjilpX1VmvSArHGcY8eBcaP8eRdT
L299SjCMnyCgwHLxlEmSs7NqGnb/fjnYRFcYVPQAMhuwe2UmP/t2XkNrwPaQDHfUk/U6BDyy87nf
dpkTR2ulz3q66owCraCs3C+SEkNPvs2sdOZaKQXEDP4nU4pcaJBk/biDFWyKFMwun45XMVwtm/mh
XpZp1Y43KXQiH7soA3mY5XvwCf7RsnBMZcCCVlQ+UHHjAnfcgnYEE7PajG4P31Va39xj+5kOcwnb
YDuR7IS+Ir3OxTkK6YXiPMFRPo3tjr78M43RsfrFcOlcxhqSJMJVR6bXKg72tovn1AIKdG7qiqKO
DVrffQZaEmPTNafWea0N/gNES9U6v5X5JkieuaHweLCoLLxi3jK7J2TDayBv5fAdSP/4jUPn+K9B
cccRieKtpemT8b7GltFCqr61J1XRvQ6mcTbMY/wjuQdVV497jcEVLYxwQHSEjxX5ibFHtZYrdYsv
z2iDLaQtRsDVyhxvxErb9QegbJs8LdtLqVIASsR2+cxU92qhoBnUhYFbeUnG/OIm3ZO+EX+mIO2Q
lv4C5j2TBnnjNVmHMDbOc44wFsTzoPfV5Hp0VIRAYZsP0eDkZAs/JWN5MCM/fi9T/3ZCr4M0cvZJ
PhB3EZRiw3Jn2MYl4B0x/XUVMK4MUqjfBWeZhsFK9Rh5CxbenquOul0OuD5+pae5mMGqrdykt3YT
kdMbO6dzW9QCvTky5TrShCFV8irr5k1n5hua6rIyM4J4P0L9XDYR6F2ZrGZc1/siSALUMEw7ZDqS
DA5UDW08NrjZWS5VjzTIqhMeUzu/AFTf2H1ObPxodyRB9+8VvjWI4Ftmwo/AAS0yZJjnkKFCrGeC
ec5SYD5b+oEqbnaydXdJLwU4dHLbe2qinkSUwn8P4lrd/+sl4x34LYoiyGE7Vs3LLvZ/hxrqix0m
xzTq/rgLlmN1y0Kj/mCBNXwLgvnObkQpac8OhybEbBUoc46C9KiE9reMoyHL1uWmalA7ITQb9mWO
zHcwXnEsiuUyVtE6SKLiiVj2995G6gsPFBl/18aH2iLbeLKzj0wBeJIB6CknDedt78znSWEaLUtI
blP62ZYdenO68j0ubGJZmvMzJlpMEaVZ5wPWMi1NzTd3wV6BjyKptbX13R9FPBGStQPlB9e3wmcH
5BMGFGvaXVHZ1yGy2mcTE+JoAV9qS/BrWVmbQ2v8P8rN6yMETgCFOGbXwTQQzzFiz/rXbUUJWG70
zFAxbklFTgh8jDxOSr7uxsWdfdhUoL/95hFzCCL9tymALWVCoD2ScnDVytQiydF3WEgfSvhJl39P
omsC8Mzg1VV7xp6yF9NtUuyRWWhNRcELvElDBLBU/x2HCJbyVsAGYhYRaX5PW08aL/zwNGfLcytA
kjdOdd+lecPJ7+5c11k3iQR4lnXzaoh76ziL0JzjPuThLVMgPdVej0YyaWUpK+MSJrhOPkAh3vLm
VHEZrNA7uhU8SLsPBWHoLhvOYbqfW0m/hOePwMnwAVgvNzfoq9U0GbNn9pdcxzBPLl0v74M4986k
X/+RPaRSDIDwSXN0ApJUNGXg2MWJUAePjXGflfmhQNCQlveZnXoH7t8Y94jpD03wKaOKpXpJNsEk
wCjmU/JpTSV4896vH+Lwq/OxKLU25I4lyQh4Gc5ulxA7NwvDode+zbafXRbLYJjPFnSI8WADSsGl
yQO5FTdGAjUho4DOSg9J3H82OeQonja6DgkkzPX9+xZnEA7hLe9deEEfGl+JCvicO4FdEzP0voiC
J8GGCz4Umw5aSa4Bi0Fxz5B8xYlodssC35BijYurHJ7+fQMw6hxSo4mi1D9ONn41OTx67zbrq/zw
2cufhpEjotUlUKMItT8EWgO4OXCJn36g94Pm6eP/TojU8LLw0figGD36FkcS3aTn8s3Li/Zcy4PA
lPos/MJdtdNwH6LZ2C3KPTpz+tqBeNgQF4Nn+XY9JBIoJovY33LhHWxyUkqjwDu8yVwFV+HpdJ0b
piY458A4FDJDZsndGTeVc/QWAp+Gbr/0VnY0YdOtp67PzjnmFav1lt3YMM6wm/o9Q52+CkdCFOGa
ZLtIwL6oCriNoBxBWzNxo5xDtxEgESqeLYf3UmQejjziaCMzTmcL+NYBtrvw+pMcatKqBeM42x93
rDs4Jy3hbmdgY6mZ5AduCZMSWsuGZoPbq4XeRDppHZ1FESePZMEdu0LAx86bHMKqwFU5RQRFwIRq
+ua6WLQNU9dxUqucMj10vUfVIPOoTLOZvJS2uxUHnir7MbOz4BRb6YeRRbnBHfOGmJUqcinIQ2wZ
fY+7KPKDkyWz/6CRUKNA4KDuKTJWr/O2G5PujGbrO8U4uNfB9O3bXbyaMb/tojji1QcMJK0i3jP5
9cB1k5msi4sCs1OGTvNiucv5BSNdv5MJbtqlGVd9nV19tE6QkOFQNfJr7HsbP+MNK4nDdhMm+TOD
n59i1AKeGrZi5eIXvLf9FpckWXnEEsB4GabyvxB18GmWfPWafH6tWqNXYTZFjwpfE9/BeYdBhiHo
PEdP8ytTVShggno1CmF6NuFfdon6xKpS7UbAg9sym8Hp5+vI9ZdrFAAysbTeDd63KviUChAe4wDm
Jc3tuzTRT/3SU3EWGIhjkMks/dZ+9jGUTnFMcvUU9wBLhjCLdl2lH5ZQ7idZQNhol3m1MOlYhbr/
yKSvcCt4ybZUb3DqANOm7Ah96K9EInI12KRVgNAt7FZsC0i1hQA3Mi/PHvwDAOcoNE2L/aozo4RM
A05No3qKO2X2Htx6J0XKrFn+E/ToHiPgk5shzH9lrb99YcTeZW2ydhz9TOeqMB4HN69jxmVrf8VN
GTF4Ce6SeCRSWSSoasfxq3KoosLQOTl2idAavzWQOesQD/7jmAThKU8ohAZJ2LM9T8ds/qkL9axG
KKXFZ27aYIUoiZo/jOBUVfpxzLllHKN7vBzOPiqsAx/SDwGqvCt1fSiYH1A4Y9IlOp4GrfbgYThc
oakLk5hXwzUKTs48MHadYD0yiMTbhutEJ3DMbkzCinTRvguAcWDAWZE4vWNnBkBFWsMxJpOhdbN5
1UVVuFuq4aMxGOva0Ws3hV29uvFAlCMymiH81AO+ePwQD8XOk6A+k2wY9tHQf6vOMduShhpb80Dy
+Zi91uAmJUxlXDH5Qr6Cc1qgFIPlFqBUb6npSaKI5oi+MgaehDjiZBnw+ILn7D+j1EL0qO2bebas
znlP2kihPnVLg5Op/OBJrC5TjzVvnN1o5TK0wxLZb92x4gzsgd73sdxaxPdgSrr0bQblyKce771w
3U7bImeAM/oH7lyiXRlI7kKQJFyIT97owB/LGGMVQXRKhXmplj9oxfNH7UJkRtTO89nuEKNyFqVc
1DHCIDS3kByo0qFIE1qGO3VAX24xrCiSTaM1kbye3KewyrHBmadl6Pe58J9oh7+acLkEtH+4O+66
2T7YN61ASN9it7icyvugj6/0+feVG18Ajby6YzZTFzJgw/JkPDXtMBvGGwCznOfj9Nb4xVPmsrZF
QstTRP553ObZA4vTT0uD5Yxy+RVWnntw4GG0/9LqybLEw1x4wG1tX/9CNMKmxUnYUROu6HPe+pI6
oQBF7yLGYAA5Mb5lvpEa8jP6vHuYhE627YTYQEGYZlMV/kl9I8/9mSQd9djW/kdV8l1S6XxK4yV6
SCnMw6REL4hbdkssWrqbdbduck2hysZsBeADgloWpGvWIZdWeKAedIgEAx96A1LcQ3Xyruew24fT
CxRW59B3VA0W0UPbnCseLjpaoNY3BD2y2uHqWi6WnYhtzZj90DnunQWEfSuXZO0aEq0VjviNCjMY
E/MpctKzXZMbVLBsdvYq7MQRA2i6bqueAepyCshoX0Nmcfdjkm+myB4AHFgbf8Qg3zvWL3TnP77T
jJthsZO1rqJf2QDeLqLy2YxmM2evdpx9VBWdWqXYCjp9+9cXzpdKH2aAxmOXXLKoxJQ+awxhbfjF
aAa/6VC+QgA6+IlmVlwT+6Q6j38w1Sb2WoPFsASpwK0g9Fi/uJn3X6SSsxMo91GH9CD1rZANS/vn
SPb72WnB33ZMZIUqDiHbZDwU036ZqG6iUr5VHmcor/M6DA7dXIlWoSV7dueVxQ4rEtD7dnoj5BBu
WNK9M+NK7oWs/swhEYWJ5jLSjs8Rksb9lpsxhsg3AGmHbb0GfFHe+3O9o02U4NkT8TqWhpSgbvoT
UOOco4h8X+FDMllC5sc5SxBWNO8F8ATScHF5J1b+F1DafpDmCrbTA+PX/rVGZBTkEY10Wton7sMi
V3zD9HOC4RKcGdaJuwIqvR9l8p029bGK8UI0lmGd0pAs2IXjXYAfp8n3jrF/Bg+6gxJUUFHV+udx
+mUy356zlqyKmMKIG3h0sXWPGsJAMliHfAAT0bH9u1kKU43LEagVEcpzgXu4tUB4S33COfv5b6NN
QgmvgzTvdQZE5F9FLpm675lbYUcq0ztClTHwjAX20nD6gvdK2Kd4T12m96I2+bqKFG5YHkAgAgE0
2QXembXt8RSvoJHWhLcP+6Aaf2YLP2nDyTd25CxJBhGhoEcmMbdfeTE7CPGURLuQZbRsoe75ciJB
urRhCQZwSCBHL+ig2eYSkJNPaj0xiSJO5nY7fMUy6zdL7p6ink2ErCWBUyJ7dYDUNj5damu4pnq+
MEyBSuJg510/PBe9tjZI+qHR5XCEW/83Y2btIuf2AuFRR/sotKJ15EFngQWA47zs5PpfkFcKBWvh
pdn99OkS/9va/cqpDGIUXORUzuA9yFWAW7apBDJty/b7ldZAXEQoX31W/SfPRrtZD+ULt8VDX9g5
6zQiUYxnbTmx5y1KPDpJTVxFOof7sSdKmvZWk2AeZ/pvo8BDy55UL3yAoG9GxDMTqx5kWLuhBLvp
MO9jwR4eKDkiZgMg02JfcbX6KQ6dDgUW5njombfBLqNk2EZ0VPrLwrAODyXgA4EvxcUV/Tgexs0s
g63X1DvyOieSaoKz36puVwUUPPaAUcXrAcdVkrlKri+hve+2fX1j6bSl2jUqwNFWVQe14MsTA8CB
Cp4lhl/EivwAbkb4OBOb/QgKIMzVDASieqojKDQYeW82fvTCyNmOKhKvIeK5veX61XloX1TftVdk
VJH+NoFrXdq8PPvTOJ5c/6EKdmNBhoRWrz0QLz3k4tSlwWZKk/5x7Bt0mCONRhWz5Y74dOhvJdFY
xJVVmulfQ7Eac64RnLK77Yc3o+ec58r6cnI7OCD1/C6WrGZTwGrdE89RXthHLxjW2svMsR96ezu1
/NeA8LT0LnGO9Cab4t96yknAzQhkjaM2+HYDD7TIkgngKB8k3PpccQx2rLy6QVZTl92os+ocRf76
kr2ltbwnhDfczRS8TibPtjXFCB+Knq104h3D5cGK0LZlbVVtEuDnxNsur7PHZgN3gbMeRn3Mp8E9
ZC1ZUCV2ug03+G8FsYUsQ1zIdKbMzkmPaPSdaOt2exsaGMeLL4vzMTBQ30F95AhxhujiphpItW7P
41974tpAA/lctzxLiSQWpXQ99xooZDSdn/36/NxF355D2zq43GD7cuwgMeW1h/ya/4/fApByWu9F
JgOrkwkNtMdb1A2+2PURcdO5+iqT8pwF+KBzSIwz9sohq54dPXVrNc8OGLLh6PGtiNFk9AbVmqWZ
ZhGH++qSSkOizB2IDGu91L9DPscUo+iiLpmdyMOi27tKdAdjRb9+3f6dbSxgmo63lstmgMa/Jurm
FnNzjDmHN6abmp0n2qe2KujUs9v0PP3RPY/TWKbTJlOGmTQbpGPyWBe3LU3ejlfXzV1qCJtVFND3
rd3QJFhVw1gYhMm+nCm9mUAoauAGMRL7PiaHOdS9fGiOc0gfgEeAi9bhg22w1m1kewNuYulbSzI2
jgUixoOQE/ljybe/TOmjcMvdIMHnaiuiXBXivrWJ0HNz7TFLZjSVxC0wsprwZRU4/klbDtgX8qjI
0LxzyE868AWzb3KSAWiAmz3c0OiR8uJzaKVbOebWjYlxDVJnO1rmver4AfoZW20AUmfbkPEMzhw1
czdY+R5obMhZt27Sdn6Y0TnKRFinGXUAUKN02NZFeQtUDw/24tovrju+0eGrbAgeB77tae3wBWwZ
x6fdVG4TYYhuAfB6SDSAVLsmXcW1vX5XBJSInF8ODFF2bmzhEgzrwBi0gIxAQkyxSTOQphAY/W0h
kbLgyTjfcnbjaRZ3gF+rle/4u9YZ2lczMYzrVbPG88pZk1fP7OOLS2zyiZIevIUtnrsg+/x3WlRu
SP+Uxvj3h/xgR/hds/pTqah/zurgYjnJserl/JALdHBzDBQxLEW3Hk0PC9cLdlMkXHaXGctxVkGM
sognzJBCqKjd2U79TX6lonvBq8hL/k5kXJ1yNRyCYvLvh15srabFWJtg19wvId/IfzqNCorJeuGr
08BCQacE19A2xeNof4+QjEzgMUXMWLhG88ENmmQvWgHNaHkTSdseKd2+fWcSlPzOURrwzQyceXzs
/EpkjThGfQHl2On1bfa4q5w8ejCmfuUThV4cDHTcQBUnu/wkKPz2uUPCbl0HbA4e6m243EgwxrLJ
ZKuKc/q/I7Sl3jYEFNwjSCPiNdABvO65Olrhl+QKvPeyjCY76II7K8ubm353RY9jfitT/y0NHY/X
2fd6lvE1uMFeKGVZ7CTp5l8/IPoJmqgWZ7vxv+MbfoDoqrXTUPgoGP4YXSHbNipimU4dFTLiX9+X
7tQd/HD5UDN3fuSSWKCcO9xhMBF09KgNXw5ibSywu2afGl4cNFTQC71/KWXL+V3EgIAY1vYDZVeq
GP95qScpd6hkhhAGtgUCAR8BZegMVN4pDNkwJZhrj/yVzthMsLmWsnbZ6L0dNnrn9PGe7QSUdVnw
7SUbfEjHlMY73HhW+afp0GnFU/4OBfQpEuOz0TZ0dWv6rFT+UBLlxk7QQqXXMzxOh+K9k+W79mEU
NrG7mV1gW+OMhTs065A4HgK/Omcb5uxnwaguefmCL6nb4Lz9O8vQIqq9OXl98Zr53VcXKIqq/N1m
CsgFim+9zli4hrxcBVnHaYmfN9nN25L536P0P/wuus6d96OJRV8k+vRiAF1eKNYdhUNvR1omILaA
gGnw5g2ptjJagp2o1X/c08hCIHmggbT3TdCzOwViTut+TpPoqa6Dv+TrEMETkFMQiAvi57thZDFb
IRbR9CRbS/b3bURlyCzbgXfEvZtsiCI5lg25VB4Ts5XlHqfaeZJZ+dxM3Kh2E/1q1t7NiMzSjeqE
+F1kBBqRxZKCxgjpniTi8lXmsaj0XXHo+mHrRV3LW968ZI6/1XP0twvFu93ze0dvFvw26ChkcPOE
8v22+aymUO29NJthVNUkP4bAcYPqJ5bqkriYDYQ6264eTmriUmIAxdaruuIKe8oHh0cdmMA+7D+8
oQqvuqEL1cLZzCXC6DCphp0tE3uDLGo/U9p47OJW6IK7Lbb4Cd7leG8hyQEv15M0kmeIyyCXQxn0
JDmyQhf3yk2eRA6yD1Eq8UN8lnUxNKiyybQAW05SeAcbGmWKlMW9j/9p8889b1tgQ2Tn6Q2LDnYW
rPsZfd3PwavQwQLjAEVC4NnnHOztpsKI14GzaQLqG1Dt+WJgpzXm4jibuCuOQ9WgAiHhEJDgZiqw
/no9ah4BjMAZbxGpWP2tlsFVxojbYZ0PNYVixJ7qeRNBkcdefKMQ1BNRVT2nuKfY/0hGUlUWMXGS
hHWlQ/U+9NSpicuMiT+PBniTpAT5DoAk13aKGioz6mOi8lJhZK0CgcUCFJDgOEntTRbzKpc43A02
i1+HR50qxtkMKT81mwZQiB6ODDBW3guzpIhRFvufwp9sTuPkktOwW0LSQzPb8WdAaXPGGFosvWYa
WjFlGi3GNhOobLd56h0fcVeTjTwBlr2JckCBGI6iu3HSZls1DnKUt8BzOOkyJA3h37y3njqsGkg6
DfPjTu+avvqTeB6cnadZNxErjerDwpS7or9AapDpO9L2/HWmM29nLiVt187q20+Sa9Yi8J6tcF01
xb7Mhq3KF/KyEky58uywVZeV/Sd3MVigwSYxoyNZBPTVU76Ef2CDMXdoDqMT9aswVv+FoKqn/ijp
xJlScaTOASfHgqjIryD+iLCABhGub8A5WmvULtMrxqznQHR3DeazVXaLNNEmv/ZhSBlmmtPStO42
KPsHCKdoeeqJKfFtUrMsDxFtOfT9Tez4X+S5rpHQykLf9YO8I9JRbcKaFimlDXPA2tkeoXO1vBJU
t6pHPqrYtIDqWnGNg2U4zgwji86htQ5Y5UQNh1n80Q4os9qg3PsVbZfLyGOQ6IpYY7T3hQjVyjSC
VLgS4rCprgX80JWR3nepxuxInpwsPQT5EoN8yBLMKRqbw80tSQQ1LAPVgcgGHpmGrzqJlL9KvsY1
+y1IJvkhym0fxYABygT9de0uwhxFiTsciVwCRh/rxHJXOla6yan0zEjPzPWDDF6qLVyFO/SR5cEC
ksFDHNAaD/mzS5W3VdCf11WHE8vPm13pUqTjH4wYsRqS3ahVe15DX3B6skFdU4t9VWoEUpTwQ8RT
/1F34/e/+kGyrgX5ed/ZqLaTCpNPCzuGh7eK9p4O3UMg6XxKJ1qOrmYHl0dm+o25u81YPqJHo5Tw
uj8Ay7wPIguhyWsxvmDuWzZVZJYHiSXQU5QnPWG3axV1mKra7rMhVfCmBJe7npipQAQPQb5cG0Xb
kqKSWqNNQbUQUPa7E3S0yv8vDvUX6vsf2vp+TYbZ2jdEHkyGbjgaeMhYcuq0+KnabNmFcAoKm2im
jL2NHNBVsxc+cJY82dN8iEP1QsAmxarD2zqGm5jkz4zEhm3EFnqa5L0u/a+mKw56Xs7J0B3ceD5l
aRSsrCR4iPz2INGF3zp4tUsGm+pTMhrLv3M3/k94XDAJUipbwchVEfGBSHv3RCjosyGrjy8fokZJ
3qbfMVoB6St5G7bxoN9d6DcycjZpqU4ZTy5iHBbFxddYJo9T17x1swTA9EF+ykt/2/5nvnqCZ4zK
POIAs12Y/wK9OB5+Esxaoi9YLZONc5vmo9uow0eI9Nd+IDumzlgly/THz0ryAPPNWHNyDhRk0nCK
cK9t/Kl/LWx6xaWz7yy3DA8zC1Ck+uhxWP2eCGdBveMOr7XfPHSW+VDjsAvFruB9JE9O/ra+TZsX
flsMCydDQtoYw26jN1xZ0r2mdTqsWEzZ+K6p5+V8RBYtdPo91/qQj0AX5bPT2Yjw9ZdQzmueJW/S
WNdmYWtrQAwSTnOIk+xQK6wBNC509Oqu0/5w4d1aE2pHZkBlX6Tt7BtPoROc3b8dOXhbb/LiZe3X
YPbnKcFVwRRQg7Q5jJoYIsbfaX2Clf///0ip3/zfrxn7EeMzkXHvmpr4R5QlK7d1oOk4iM/qkwkl
BZdTv9gZFAho9X+8BbtDHyd64yXuuytGj4w5UHjCu1Wm0y+S7O4TROaNz2fRnIlDgnTjic54RfVO
n+7U433DQJD9mBWfYnYtQY52JUAwPsZ9fbJGkCojhT3o67A+e0m3iaTW6yXrCpQ+Q7Lu7fbHg9WR
aM61xAzkmjHuJoPiMUm5ffu+o27yUSpGdDKxE9RcZ2rcBzcXUC7IDWmmwGWbVj3WfsYC3kMH4whE
I45Py/Tv3/EfegHUsFrqEe7otnESd4VzwzD9nPm4tNR7VL5koJXNPaTSWx5MTjBPZrV8UEzN86hE
gKm5+0Hugs5GiuliBG/b5E5b7cKGPjgXZDAxeqv3rIz7wXuYs79mJulWaNfZNqaU12oPt3q16DEF
D1T+F9UoRwNewBKPl7RV7VqRNr5xB/GOnrlcD4IYrayggQkie0tbTNBqWOMeRVBOyFS9tUFUkexK
DYF+BMbQ/NI5M1+6PN8DhdjbLQk+k0rM1qucB0/+cVGZYiIBfKowK4XnfFjIRSUpFf1Xd/J36GZe
BNq2iwYdt+rEaO9chNCLTpiU9AtS5P5H9OE+kJE4Nyo74ZL7LG/hfBIxGnZIeyMtzDANxh/M8kev
9Sl5AlzVrjv/8UCv3vdEhBALg0OXjNMXdtavw9QSll4wUajm9ImBBW3W0P4nyv5vMZufaIR8pYdy
b/N0ruukXzbgJTGkoqkeFeZypYUmIJ2cKu4EgodDRrFkwrc8fX4gdxmJiXfN8hGqdNnGSf4hSnwD
8wwgNmA/ly8BUTluh1cm/0svfguMV+mW3CeXJzA5Bf7E8haz6YQUFtNW9dHlMOjZzI2Es9vxtZXc
aggYTtPkPnRjkhxIEzQbbCMFyUf8tD1I7d3oO798A2HJ/jNXMDrf+2wmmGyd3IVIRyYbCB1TVlMW
eOSVOwJviAJrXtsgRTYwk1bsCbFrYzdCAJGdDNuevcBpphnTjHMR0leREbqMAA3dyjnZzjEgtHUr
2EvsPZs9daLneo9yl/lEdq3bEHJxH9yRveBCRIz/GLdZVpxCOQnK2avPD184zn+UAhNv/MZ2o+A+
SK55q9K7UbrMqJuzW1FOB6Llm0dpdVYeGwsPHBRVUPXIfCageXMq92gK/0WyoJPT2DwXGB4fZ81v
mqhVqcrDXaGKv65symMwgO3zRWpOneB91W8oAs1GFmj766D6WzEdDf6HvDPbbZzNruirNHLPAucB
SAeIRFGzZEt2uewbwlNxnmc+fRb9D+2Sq8v9p28CBEk3UnGVKXH4eL5z9l57EEeHkPeVNoszblw1
AzNfDs+uAcu3MvV5KpEYkJKC4lN9kLeDatysUEXGVkNVXPRcAcyFeas9VghGgkAbbDTNJrpODHij
OOxJr4Hiikp3lpjBo+KlD0Q9n2QJ15olpBMSvAzPpcXq2MNNlwwK+qFQEcup8KtDw39Fsy0vktG/
lkQgVw1lL4F0K9i1NdPGumaQzyAr8ErfAW/paJh60Ke0O/YftgFJKe29FcPvfQGxf55ILN6jas2N
ungaNL6WEGmOhI5sMUntFf2Ud+ULsOaYdjLFbEDHrWT80bdbjzp0SoxW7IzhcqeZX6OWwIuyBBJd
6uQ+g69HfUPDsabwDHresCEJRYpYp0uxf2QUTlc6o7AcJJpBof7ccZYl2LRDp0lLRiA1MwRs6FFD
wG40wpUh5RL9+g3K2WiRGaTMW0J/8snl4z3mtSPgR3pM4QBJ1JC5IlqchbTesc10lc57RpXnQQ3p
HCU9jiL0sbnKXx18v9sMozQs/Zb5P+0QHH8AYm1Q2zSl0MKO034o0OTR6Ys7lBCo9xSnwkAhjulB
8/JnQyyQYajbWu/CRSMBEYYmvI9GolCgBc+73hBY5rp9TGvbzkaysyqTb2B5t8z5wE765A5wQXqv
WGfp1DBLjFez4j6btJY1L3Q6qlGN6rQ4tJkczYIipE3ulY9u428w0cULNeY4NH+pN0E0LMTKWvYU
Tbm3KB2RuMNFXAvHoUE84GXk8iYxoh2tuuJ74ljUtklEDUhU7oxyvKFX1Kt0IRiALqLeexEti22X
SaiTGHzXpXytcVoNSmeMNWM966qOoYxqPdb01+iRY06gX1V0uBC8hkmcqEevjanndpqAqo27EQlh
cTVEGtPqxIsJjOuPlTs855kmrAsrI9ykQYgSaqLqlGFbzVvfnBmIlwxmpARXD7dgx4u92RWBQ7s3
3padwbvX6zad1l+FGQYT1St3zfjiexkhMURy8M6vqG+0aNdFAyqCZGTH4Uoi1nq2gFI6V6cJvOsZ
YAvSjjufbunaSlj3BrbltHrHJajd1kn8oKL4Kb8THryt+1baoEReDKUnngWlwaYSMYMSTZcej9Wf
SlJhZ3UiWtdNhVPXGxVvkw5Z5VQgAd+EaoHrduciI5URAUTCqhHkqbfvWEFHjcnzUOIfdwHTqUHV
Eryq3od48B2FBDC0/i8tsvI5WXIyEg8fD2VTX8saOpISdU9d0vCQRaT9UisfWs+8HgUNY4WKBNhN
X4L2zKgGcCFonZrG3cwfUXk1vSXNTIrJaoiflKpfx4xBhF2l9veycUaHdkdXr7X9RLojX50tj16h
BFMJL51sC5NG8k23TRoXest+K0HvntFZLMHVMcRD7AKjEe/CIKvRWsgm91BBSjqv3AqD1JSTB0ic
+iaudm1D04X9y7zyBHGWVRpSGZ77MPpeCcVKKxk7+y5KCr/3nhuGm0aR3BNbshmpWN3uxTLEY0c8
EdnVOqmWTdFe9xbI2oBCJxCCpyAkJsfyt7glv+qmcEdK2yNoJU/UcQG024ioT8GTbkqhfLXzAmNR
V4wvGW/LebUFsVg6QlLQ/eurp56tkhp998yxmjFB8p4EieaY1iFxQSlXCTeNdR/4xZMh1c+DVz6L
vbhRJX+uKj33hpSBb4MZ0JIsGLTE2MrYtN5YGQnSuHGk99MGXEg9E24j+KGpKc3QlC3bWNwSEEEy
qBs9q7KL2LV5hXOxiEL8FDJDLy/eeMSIymr9DQgqIx3mR6ThOaZMQrg42X+pI9jSDf5ga9qVqb0E
NIOMJL8VZYJ6sSVcExLLiRGfwImwNuTlN3KVTyqth3qE/e/zLrR9CQ9QRTvwYNFUZ7sT6MnSV8Ju
1iSw8w1ue/pE/TjX+vY0xjDqprMvtLxYPK40rpRwnmahtiRwcVaA9oGEUdtySbsYx1vgpDqvI2qW
FbWEV1Kfe6gSl0E6fIUZcSjCoFwpOuI+HdU/e1+U5V0MZFls1K1WdqcIaOyhr9JNK6N/CAxh3Zby
S1K2vqN1ObM0JaNQ73p5VmgMsTS0SglZ2UrP3Wqa+okXD/6k1DwX5F+v/JhmlV9XR1lpCkYthKKR
RrB8M28QicKNkGnnKjX1NQYuen8lpHziskkdTUDy1X19Vj1lvgpVwlaRT+V0sE+SSxPzTYDTC9ar
VAjtksG0iy0L6QVeuUXfpR7vK5os06gjJBxtSZ7iMpMqaZUSVTZn9k1cnkgI+K0U+OaqnpT8aR/w
lwcjtmVkfo5leupCsIInmX7dvArdkMWEcMl+pIWiZui/e5fBhykHpwF28irNSKYoRWshtEDZLXpX
do7Y1C4wyb8tNV1ujiudazlrNDb6AdumLfWiTGUXyM5GkxlKhGVlOEYj4FwRuop7wXQKwSB8if3Q
UDxHbeyYYfLokgKwqD0qCbEfhUVFW31uSryyGzXo1lKMvq0r+7laEk1oFBF9mcjjBelb4aJIVXlR
d8pNzNBuZjYB0QE8EItc6JlZYXOTjUYh8DddWHgMWZ2rW1ehh0dKcLcAEL4dPaQzvzZKqx8JDhNC
DHmLbujiBIH60SrbCQpGHlEuFpCzSZtI5Y3STUGqmAM7w3twW8AumrFzJfOcJKlvJ3rw2icqttQS
FyMdwtswjg60TZzpPwQVdLN4vMuFUt+XBGnUXsuuLXBPtJzWpU/fHMH7oiWTlj5l8NSUOTafjOC8
rmYbV+uevqD/oU+zISK3W57/KzQUGhDt9FbqwmxTMeGeRUHqLxsWb36TNofBEH0CB3mDc/3oH9cM
Fd8bHVsFq5V0cVpUVNpup0xattYUVnFGBr1p5ex/smWF7CHJxe+j1nm2hhoAkv+Bpjf1L7mwTmvE
d+D3uTMyWv0ZmF49mhghwPKTbk2Y0nVpyA+dkMEqRnRHDxPGF9ILgH7gtdB1K6mR0Y7Xv0c5wcYa
sSlmGLM/ezEn7kE6JWBnVbp1cwC5bfmJuXsC2Fx+bwiqKBEsla/9BjV75+1WxLTwRuwLi0bVD9KY
MfM1vUcQ+5irUDDNiorP8OtbEEf+x4NCEwJhPfn1dVOfGB3vDmqQvSwT7F4svOaUlPlrK2KaHIpb
VnXydvEeQFqYESJ0Kl05pTEsk2dM0dKniez0CSaDKVsbCPFMlU2WRnD5AqHAopZsWrFGqCTaRHC/
CoVeEQgd7iE44WxQS5cdZLujWhzpsSvHIPYWsWu0Tm0oPWFY5A6PLMFigYbQi548Et40ixkx1XHl
GMM3PFP3csI0kawEjmZMoHgSFRZiXSc0dMnFEgK87m4pYSDqpd7WakI243zXm1ay84pboGbGrDCV
MzxBzFSWA81qnGmt3zDCz0/MmgifinZRqlwXprFt4JTNyzv0MURYWGiahp6mByXIFC33EjLDxY2C
7Rq3FRVp7dl+LzzQDQjlnAFlRm9Ed49FomzJByGgkvO1wPx1NDrhMEmtQLVG60wmGKYOdGN3cEfD
+qqXe0YKDb6aynOqLFwlgcQOJkvvBQ1XdtqI5lZQSe2r2F/TvLTMXicolBNPuMe2HOpHBKTVbVnu
fn3PfGAsGxoMV7oXlsSYFHfixS1jDRkQyK7IeE0go+9Tde9l0Z3ZVRkTPr+emTJmsMBobVkdrunl
RGuqZRkGTnE7hHaoEzTRuD2GbtQ6SYW/KK7qeyNSntsgWYxdr651JshzXxjJWx4Jnc797BOO1gfy
DNAcWbZkQFIy8yXz4iu0/CQP6HIvtGmbIqJkLNRi25FyNcOgfdaEAnqHn/3GW/pL1P598FzSO/te
/+f0z56zfCDqz6/fkPb/+NPyNTs8Jq/VL//STZbwv5d/5YdfW/3X24+912xi5f/wh0VaA5i7bl4n
zn7VxL99hN//5r/6w7+9vv2Wm0+o/e9usA/M/v8umyeQvr/9ovXL3/8DCtXvwH7d+oIKT2fCjstE
VPXpMv0O7DfELyJvB4M3hco9iInvT2C/JH/RubbQHyHpT9BhCBRV1kwsf36kSpKGdFt9Yydxa/+R
JXD120rMCfunoO5L0oWuT/B505REXYYGegmZdLuhT5IcA2tVeScoiyyX+m0l5qsYLYXhv7iaddfJ
1t27s/P7p/hb2iRXWZDW1d//47JouDiqeoF9KjqtMhSDoCnfMFYSFKes3fx7R7jAgiWdX5WhzoQw
DLH4F1saNbNfH+EDinA6cwpyPSb1omiJF2/4gZ21WDGptUeUbwMd4b4vMeB+hoybiIbvX6hvp+rd
YaZT+e7dRgRJTRIChxl6cVb2t9L8awbd8tff5fKt/dtBNN2ceLAWUPEfDzKtuswAOUjerCSMJeMz
o/kZvfHwE/yuYvz8UPhQIAwREnF56cUw5PVlxSR8kRkQJ6CTmJQmKdQRKkYrRdbPOzjEQOuqTqWL
c4zW7cAgS3gWvGeREcg08Eq6PXI0n+yCuqicTv4mwCJvFGhKY31T9962MHZ1uo+HM0LxpdC/GtJA
0DX6aOQEFE6w82YGFL40MchmLXZCyQZHCNb+CAslRD4BNEOzy1yDm/J9KJmLNpUtIF1vmu5KNbPH
LmeBjeEAJS5prJrtV8g6pgDfmNb3ty4WZu6uwB0VgTvVhnYhKjg1obdWlK0i/QPkeWJCmFYypdsq
89q66pNr1fzeJmwZaf0o1b50SfCjsRBlypyM7lkm+asE907uzmF5McaKlhH8H61LN+mosmNHQIxp
X1WEFSllc1TVCrOKIA43ExDTrV6y9KuikWgEBCOgi4U6Ai8L38iaiQNBq+WzLKFC2Df6VT08eNF2
hGMgIGcWBQG1GOIeCYXyOYo3U5JmbjfaGZ7xkkICzQKquyAyscpqnKaW2YW0rUEAYBKvLeI0xG+t
QmhhkS54FDvtWcsZWrKdD9Nm6WrzQc1XvfGgZtexdtuH30RVW+aVQZlOXAiJiLAQEiSBZn0kwG0W
FeVakpioEI5Rd9/QZC7i8jlfKe24QB/JhXzWQySxI3FUITEVxBIWBf5YnDFVMdhlnCJr/obkgUwg
44oI0YMWl49df62D8YtQ2xiGcpsCPDDaaZcR6nYtK4Sq6RsfHSr+Jlugpyr0kkOi4gz7l8jYsSfB
YvpArDNbvat2I1KwRH4tpVuGRSyqm37VisHBi9pNBSNNEW7KMGdcTzwK41887Gq6E8hDyJOMMNJF
RsMDfdIrcCebXtciVJqtwJVDH+Y0bb5kOu0L5HqglpWIOFVSzcG24ZTpsJVBppGcS+M62pDvZndT
snxVn6RS3tZic4MNfQs8oC2/yogiYr09i16zDcCdlp2KdxbCQdDQCqiOvZQtuTs3Qp3NU1PARcVE
y+zIlmxXJpgYUs8xV6szFYvtUN8FWgkZ4sUraR7S/ZOetBAxFYY3mbaUitAnQEAqzIH6xDh4vJg5
nkJ9G6nxKqtVu8wYFUedsPMDyFDEmHgN6kZueKnZ5+hghBzKrVHZGrN1aL73yoQMl4JDGTO/aQSg
IkQkCGScJNxcBNvbOm2+yOo2epnODTsjFEocIzbRGQJEbtHR2KojcuIRUYMSrCUVo4SB6MDA8J4O
173w3fCbtYRyDY6ju3V176uxZvOOg1beF2b/IPdNvWPr6QyQ6qqGPVma7mAb2CaOfSE+Z+EWf3Lu
ozTQt2N0bRLTrbRb0L7HBN2r2/lLVaHZRy9QGke7LeIFmnEbD8/cINSsr5p5R3eI77XpTAMLAQ9t
ch2hqFNd7KIjAmwVaS8Ghv48XYY0PGjRU9Na84hhITS+rVF7J6sXHdyDsxBZjOh4HR4OiEphsG8/
pRP/9K0OZvaPpf3incs4T/Eg4RCyznAG7ov5W9H+l0rPn9eLP1Sh/151+n+w9KT2+zMs4mPpSfHq
NY9/a9KXv80ey6fm5YdClH/7RyEqfaEONXi5K4akAUylYPm9ENXlL3iUZYC0CoBueKpcOexab9Wm
8cVQRYkEF8odIognJOwfhaj+xQKShiOU8pTKkfL1ovD8ZSF6effQQBLZi2kan0ykgXBRTzWhb5Lf
wAI9LIcliqzdsIl36c445jvrKByjg3+VHJJDxv8UB3cz7rxtvw62xipZZZtso22bPWWCXe0BKuyL
PTL7vXBg5dnXW+RouA4Bp6wglTnuylv3m2DNxn+T7dg17apdeGB8t0sP3U6ZM2PdCZtu3a3jVb/M
N/oq3ahbMoX38jY6ghXZB8d07x3dQ7MN9/5eW2MBX+OiW767jv9CkcwJISyKRFyZrpohm1Ml9a7y
i3uhYaBD0vnYjXYkE+KYflZc/uSc/3CIi7pPUvoB3zaHMAT4nxojXjP7pLSULuvk6Wu8fQmD+lIS
5YtjuATgkfmN7lMLqqOYvkR1smE/qyFbjEml3Rda8JhEFHVW4bRyd1VbjY0hZa3Vz76VcrP/+Wz8
K+cULaFqsuWSeQS4oy82HhljdTrW0YgFCGluzIB81D7BB374vhxCJ1NtCtWhnr5ktAtMzzr6TIOd
TIb+OsXk4U2NpU86jNKHawfMV4XMTm952leq0+d4d3vItR80iaV0dhamRG8XR6Iw7/zaW8VSxH4Z
lGlez1uwnW2ibYzOO+ihey4r8VaJ0vtfn1XpQyzKtAwQA0A30QTPjov8xw/jFqauxBEPL0byF8Zk
Z7MuzpqSXqlILEbxgOMKtW6gHgCC4JmslwNtF1RuVJLQQGo6RbER3DLMX9apgpN2cm86ao8KVWAO
MgMpgicmVZ3U956KroqdSfgUo8dSCAef6ymURQvjpJ1DFYpEYlZDGQlFReYpEjKd7hOloIl1yGIC
L/UPfBzQIyMTHn6vVFRnuC9rHkU6KO7WMq9LFaNa2KMmkdFGlS6VhRGpgPUMzBM064RS+e6aBmQo
YXxAwvtU69jnDJ/PG6o9V4D8RrFbk0iu6t69EFdn3yjPkG1IzpxgKSHtYMbJvdWem0bG7DhJrjIZ
kcbWS9IYZKLVQH88+kJ5P2YGRrIhUuwUfefYxnONAGB45hLBEBkicIzRXdSzy20HzKlGc5AGlEOF
iZq9UVFjSYEThvx/OkJLEd5NCF8DGhUVWYyxF+s5/1bolcQ2kRfAT8hN3BAGbv6ZkgIui1rxmbrR
zibAlqur13gRRJOwy6hA/ACN1kT0rE34g5yuc7qsOvWc+s2ZcIXbrM34VaW6haF7SEYAPfLYfLJM
fnzeaDPzKAPqlNH7XGYjyb1vZEWU9XYvwOIiu8vPYicy8k/u8Q+JZibP2/vjTJ2Ud88bsJvUM6vp
OMQbW0n4mNTW3Ff1qwynEXGo68ost1Xjrxp/3FW1OW9ZZsiRtSOS53rtXsuWEg6BzNWuhmRSwUaP
lk7xpgXrXz+Nlx2Dtw9qsMAB4iCQ4vKEZDGbyFoEPIiVdWL7LNxRvGUcPPMM8ZM26s/WIM0ELU7R
AIXxMqmuF30zZ/PZMcK04L0VW0Bgnx3iQwrU9H00a4pbEmW4scZFYcC8JgwqgRHz9AJRzPJYW+UJ
cQB+V+vcI7BluLj38KH0eY9WnS/cdSH2SoTASH+9Mp5Iya8j55xV7LZ30SHlhnZVtQ+a0Th17J6n
T+8WwAf6auX5wmlMHnQ3ftR6accJZsKeg+NsVdu0umnfO2ZzqIuLts7YvWP809X4Rk6LY1KUW3Ec
d4mUb42sOupt5NRlthkb6daAyyN3dz3yX88KNwmuDBK2X3MN0sfgr9I4eqS1vwGHNCthamgDyu/S
st2k2mY8pH3lrUVwP0ITO3R65zyYdhPLdtm39pg2aPPOpuLP5RTb5/R3FQixOaSHdGCHY9yNA4ut
ZC77KLuvc3Qqg4DaJ3h2IXBgonGils02AwCExjmTXv+EoC0egjXCoeV0xkWlwKcn3Y411HCvg+5a
IKmShSVpwyK7RYvsmXZS/EtCLc9KJGa8gK7KSL/C+o+RUVqh1dp6mr+qdWufWMFSc/NT1CWbYCiP
ruSzViXWUmbYXHieUzCBgbv3LSBnbNK89HZrFveIVCa3CKzAAklQS84L3k38zFryQAPBJsUHA+R0
G4q7YJBvE6t4iIdDLrB9ErHeCGZ6Pw5AjsKZNXJmquLYU1BNeQsskc/T3Vth6x0jHVvHTle4lmiK
WXGQpOZOWHR3FWFAXiXf6h4tF1l67qpxH7gUTbQFgvArhicn74WznDGhbrXmzu1pdpgmZn5z3zfV
Nu7zE3w/J+/8E5ZsQRR3ZirsLclbR3Bh/ZjrnsdOA6k5KL0b3tOP05omNuYVFPd9dY10wmqsY9XU
WyGvtmkd3pugHs1JIhXCQWDCGazTsQSLi0SdHJpiGHatJu586IyiAgw3oYckBWtFyk9h4C9bTN2h
n6GL74gN4tq23k2V8tuyNN6kuXeIFC4VhplWVjZ622pkixZYD5q7oiSi+rEe/LXMkg5BRWDAqYV2
23hbAW4YuvkrPVNuY3UEu/stEHIsHoDNIvUW9S3TI+MlilLNRmvBdC0j0pl0lVzSyvnIZxBaZVH7
NJLIEYKvkXFBo41Kx4OTo62I8QYQg79moG0Xd92dJIzZDIrYLDa5B4aV2nrnaY0VK+NBNttXk2Ct
LKjfVueIN36ZZGei/K7FHClEUpdb3SSx3rTOYzcs26hzpqsvRLHjufEmIXFmFhnRa5Cz7vfirmnF
21BqN12xLrr2amzh57IYTUZivYk3alIu/K7allK4qc3k2euzF6P6pqrxY+TWJ6G14GHyLA3F2Wpo
09TuNIlcYA+70iveHtyHOZ8V1MldWTd3WYZlvmUnwlOtDcihp1D6zs/uFSvdmMqq9pC6jtJO8dWr
sa+20N524SluYCBm+T1qYWEG94KUqiE/eVWKmuKxUG/r/GQG6j71FVQGMR2kkKrcCuo7ncK1FWI6
R20xc2FRQs0PkHom92qUOtPfMAAguHG0oSiyDbm5cutwOf0LvYPwShgVKOlNmWUbhNpbKxjpiMTO
YBYoFLgvkceNeroSonQJzOFJYjIP5u9WEcojCMNnq623XfnEsHFFsujbm7UPko0ZlEfVcPdtWt8J
RCzp1mTj6TBxLF1f/opjeqe7Pt3ZmCw7PiI0jxus905h0WIJ/VWpTiqh8LXNkDMRh4rwz4GWtxw6
fi+U1o6TOwO9T/1Cj5gntOYVrvE85ENxtLh5Yu/3kvkv9TL+jQHZv9bw+D/Yy5i2h39u2H7SzPAw
cMc/dDCmf/FHC0P+wshWIRhNQscjGZO64I8WhvJFlakAUTiZKtp95V0Lw/wCw5Npry6J/B/87B8t
DPOLpNHZsPgvU9HYwvyVFsaHobLJFE9nF4TljdBKeiM/lohiPoqqrxY6Zv1gMUqFkxnifHSjpSWf
cOiTSi8oSxnpbMLjWahoKEE9TOzZmmgPYMCoQ2ZG92AF8aoD7QJJNirn7DDnsQlPGQ/Iu3P7k83w
5SiGPZlJyAIyFXydOi2GHz+uILZFYciuavdMLsx7T+pmknvIzJEi6q9OmH47FpUi/G88p5djH9Qq
jGUa6B0BTxViXmJf5kovzOAGaOInBfBUib8fmU3HIoqFXgPCJMrSi51xX8OJrowA6i5YmhpAZeKd
I2tNF4LeLTFhIzOX38Ps/+kc9UPRreO54mtNB57kBBeNBXaG5EXgqbbHHlfCzDVQO6a3vX/1Vy8Z
B9ElBiv6tO+/vMP8MtGKMEF7F6o7bD8CCikF3FG7Sz6NcH67/D+exulY7Kg0XZREptQ/3h7D2MRJ
UXPJlJwdOF56DbHxgyVldifnOz04KJCnWMAj9UbudgAdEwOcuQb9vnwyyjsTdFymLqv6qe5uoJWq
ycgcht3lU4UxRdSGWZluk/FK6bgeeDAGpKymZCNVj0cbtbz7hCkjTr5rONyHNoH7bYfgaxrvugbC
1eDOEarvsBltGHRAOTDc96HjdzWJZU9pshXaW8YIxm3tdcvE32bo0Ir6RsYZ3pYo7oVn6RU5mC2k
jqHL67YRiV5KV1r1FLiftsCmHcrlmdQkHU4k21Mu3HTzvNs6Fk3UGVol4aEK5XNduKuKeQ2lIohC
D8uCt1IYX1r9o2cNR7XtVhmcJPbun3Ti5I/36NT4EhlbS8heeRB//BiQTXN42oNqa9mNSEuE8dWy
zHxHCjRHZGtq+niE4mgbmXMF4MvML7NvLjK0maR+Jwe4Ifqn/9q0/MQUHKnwT0k/PHRWcjUyADFC
zxHNZhOYT636vzuD7z46q/v7M5iHwlhX1qgSFUEJA7I0Q0BrtMKscjytcmihwjo/kXK5TqnFkrpb
1bX960fv46ry49m7WC2VQjAL8DgMqnoir+EvFOWjmDP9EukmIk7MGZNWYfqX12iOqjCT10SDls7b
5vjdrRO36iiWFXtPGi04eVQFYltyVwgqw0MmfPzhs+Sbn92rCAFM1aTbQUDLj2d6AI1DR7bgayJf
6oevbPERU38mz/j46uFr/XkUMi1/PIrfqZoPHINbsfVt71UNnjP3mCg7Pfzk6/zsQEw1OJYiWUw2
Lr4OrT996GK+DgwQaElASNhcNWyspaeS+K1f3yIf2iG6ZvAeFUVKERll2cXBaivp4qYFsN6Vz12I
Wzz4+usD/Na8uVxK3h1CvzhxRZcklQJrmzgH4llyOhFsO6Tad9xGYBqO1zrxl37uOzBHMXAOGK11
u9SBfiKkkAFMVMPM60qaxu6iRUOR6j22ZnUTSw2BC+aK/LlzB2lvMIIdreeNAJ3Cje0mt+ZEva8b
aak28Y1Rs8Rn2QPBHcxsw5uY8LZUXEPCDJNtGwIq8g0HL8xS9iJok4xHQbvkVcd8Fh6Br5F49pq5
Zxyojk+4B9wt23vUGTPr7Oq0xNxDrVgbADUbvTokrsTO3F3Q94X7jABCjlaNW13L5mBLMD/UupoF
6oMHEjZsDAes3AqVCfqPZD6Jf5Auw7pOHTE0nRzJsUKqCvvdldCl2xg1eh83m2yAvI7Bwy/6FSz3
zZg0G5dDhHF1rJH0lGSbFtK1BXR1rAyktq0jx8lSF/y5L37NsDhgYvKV14RmaDCFs3fmSqSBqpG7
MeAbQPwH1p4NSg1sRWlPwkgW4PDgGkAPAFpg9j2GY78zpHRdlvE6EMNd4gFdoyPjJ6KT5EvPz7c5
AD56kEvu43nPLpOwRsw55nG0jFWpQ1+s9GXAiBul2TrU2pMsRKuUTJEswP4pL/YIZI6Faa0EpbD1
Em+cxHDC4AIapINAuGjI3Ar78jbFv2zJNxqageAmao+GfxwyMGrJtQzzGfPScCZjx05wQZh8PcoQ
w46MZ7FEIEJUnFYi1Zc9ux320xgf6BZ5ybetce/qq7Y6ZOq5hqE+VNJMt14iTDmRwOgNY0VjLMib
YTr/kCce0pNoIaI2MaVzQamT4yHCxUHvTtXnmnCEo1IXMbThq+m4ho75vejWWhLv0Y6vLbO6VqQe
8S1CAWIntK6Zm1b5OrgerpVmFxirVOQpgJ/gC9F3sm1PfeVfae1D0IK+t8Sbxi7Uei6kwQpt36ys
EZCwVzaD5bCTK22XjkTuaSCME8lug8FJU31VtbJjViQx69Icyaaj4OgoOnGrSMGWxvEq5gRYvrYJ
0/Be1Z+4VLsgD8EdcrNKpSP5L4I4mTR8mmFoVWDRRuqw65T0RPtrOfT9U9h7my5rDqZIMlZmbnRf
X2lqCUeV6YqkY0y3Fr3qLcyk3MhFualMvOBZvcI7g5HUq1epSUIHknPeKccK1t043OhEzWjWuRi/
jfTusmIgpeFO04D/+jWn2NxkE9THL1EoV45Z9EsNrYmCyTnYZM1LGH2aKT0tYR+WOF4+bO8wTnwI
gRNpDNA5a3jlFemJ6JtdCf7MK3iqpnMrNCuICIt6yG8K8/Tr5fVnBRIzyj+OfFkgtUooSkUEDWJA
HJVVNbXFyQOtjn/3k9f6h6HF9KZ4d6SLesYACViPMUfK4gIruW8XmCcg9v9vXkjvDnNRswxCoGoF
IRCcvke3Z7L1yfvoZyeMy6Gr1CgqReXFhlcg4UHNtZDXOGN60RHEReNuguKTykv/2UucbFD6xLxY
2atevPR6iNldobO5EsfB0QX4sLrgxDwnklo/NEBBQgO1lt7bDVGvxFvZVY8wnsJ/IJjb0vyFF0gL
k6dvCq8ZGDzWwnNbJCtzJJwA148rEedIRlhEFK8yLqpQXMiFOZcz4iNTHxgXRE7tHrPErgXdBbBs
Rr7eLEQiZhIegWd9pquH3h2YQd54wbVIJ7IL+m1LypXR1U6vak5JrSqVOyG/q9hNYQdIQ3mjWk5j
svOpwFd3zc7SD57LuN+06AaIs9bXJ0s+cYHRb+LYv9R8+v8opJmib/9582lSzzy+ZNUPOm7+xe/N
J82iwzQpfXVJEZHQiFR3vzef+BG7KboO7PuR6gI4+Yd+RvlC9TmpakRL1Wl98K/+0M8oX6Y/m3Aj
mKHxFvlLQm5+68W6yR7B4j8qjQFx8jVc7Nd1Qc/9UcSz2WaWHXuPLfktjaKvmlLZiTTU42nQC1gD
ayTAsoLlJiEMRwRzHz5lktRSU0jPaW7wjjfkFW1xuwdCie/VwZyKZyqjfmLq0XNjw9uY4VE65tpX
L9Ff6e7YYUdJA6xl5tf+a6SJ3/Qe+gHFvfBW5IiPauTdmgWx8WSvuXilx1hYDF40DyqUbIWyFzyy
WMeJX4plvG+XTQVzBoPKgBve8mpyYsR1wnAo0u6smoxiIXGKCppDUhL3ywjch+jyRgZfS/gABau/
GsGoqVrmdKDiE11eiLj/RmzyQmPaRiHOQHA7Esn2ZW/AwMGLLomnFudON9NnAzHwA9B4SNyLgKoS
QMC9UG27UNhqWXIw1NqusWZqOR8WxpgqGU6uWnj9LbtgDhYWki207sLDm9UyzwEpcubPrBOGU4f6
AoxOFvh7sm8hn2A7LdulZNHxyGIuh3iswFWXK1Azx1yRXgez+aYm4jVW81kKabvzo+uifci6loGH
sTKs8BhE0ULnx2BOw1mRVHTrcfarPfyCiKTZPlaVOUDTGfQByAWQ1I3vIP7WOjZSJTR3WS6dqszb
YGZsaLVUwJ/NTLzCe+7IpboBYTqnImfDnZ2nb2qqz/haVgkgH7KNeSf7C4kxq6q4G2l0CcVKDsgP
bLcmjMkCSznTImM5maaI07kPSW7B4n/7P+ydx3LlSLZlvwjPIBzuwPQqXEXNYDA4gTEUtNb4+l6I
96w7eBlGdvW4J1mVWRUJXMDh4py9115+c5fLr+DfiUXKDsTB3VvkPTj1QcoORMa46wq285ATQGyd
salvIGCaPRQEpx1PFbssnOzxMc8tWL3Jqernm8bJvHSKn4puQkfkINag1qKy+1kDq8XYoW1/M3Eq
0wbSD9lX69Ma4hVQ/3E31uzn9Se7uq2QtmJHfpir5ohVa2vLB5uBVmrXwv/SBJirQkylXXYtWttD
QgxXuLhKZ/+lGpFeO/eicw7od5HPgmA3h/2YUY0IUs4w7qYzaAs7AMp8Mg4Ynss1hI4VNXVpYLbb
ouGjKAzUFICRiJhNCMbj2mb4vQTVV+u4+BnulQkEnESEroWjKsgmwYnWETeTJ9i5RnRijyXhoDE/
2ieyAInozayRjRSTsjDdgRe5spbRNDrbyOg3Is5IuAPuGvgIaXhPc3OkQXZFof6kHBJPohbLoZlC
dI38lxzw1DS73tT+1tPioXD1c4B4v4SPirTkWIflrmWptADtgbOAPM6xCNqMlq/5tjguUbjf+nK6
gYz9YMwI8rRn4EBXtNA3SNBqMCwqvBP5iPi237s8NUONJ8vyTwmHkgyrVuJKrytTOB79fk6dvYSA
3OvlC/hkW8R3kUr3MDa2ZTKd6hYfrWvSPtLgSM5ATNLTVJI8+meV+P+r6SeOqEUh89FqGr5mr28W
0+UP/M9iqvA30W4xFHZsqsu2tP73Yuro/yUcgaLNtaRuEcH7fxZTU/0XChChu9SlpKNYAP9nKTX1
/0J2rPP/p+Jvc26w/pM+zruAYh1XDy0EpZvuf6+mb6tTopR9A1u/8Eyrf4kxjx7DvAf1kRnNdZI1
8zEILbFaqgBhB/uuCiAaSqfQDmLGsDFQJCSy1lgFLW0gjjigszMQXH89zX80b97JYpabRCarsNEs
Xa3LjkNLDE092UDmahuhH7kFapdWFVYU4UbXqBpObUWNZ9CJjXdaVrzclCNlnXRb5n21iYISpWtb
3GdzpEOlNMzDJ/fHG3xzjOP+bBphpBzZFt23xcH2d8m2iLOJKxq5x/Q0rHlE3YowzK0Zu9Y3LTHz
bR2mRAdIqkG6M5F7FGN/aMkWuoa2Wx2ivPtESXR5iuCGJC0Tk1qghIZ32TvJmRYmQDK5F9ZmQTVr
+p6l+q2/oGwcszqGvnD/e2b4v24KLVe0UIEKh2ogbaGlXvhX8ZZoX6inBVjxGYW1p+xDmvqwk8Kt
6RTWJ8/78ij251rsJKk6Apiinfn2WoCdy6rOwVF0TWpvm7AhhAmNspxMXrOvPvlly6d78XZdDn5L
kRPzoHxnPh1M0lVaM888508cuuUvlD79i15mNFL6Xt+XFHbduEOOp0syXAyN4KQSUtsEyrYs+UvU
BC26JtWd5hn7uq6mckslaBEAgAvnULnHdJpfY1qfPjGhGcvp+u8KA981NjdC0106nyYuyrfPakTx
0NmS8mRgO7cNuSQg5EMkRRgjZpNFo5Xl1USM650ZfbFReW1wg2Xbj7+P5X28uQdLR+RsoNEzbBqi
lyo9HmrhaPnA2AincqPDeBinjHTjdl+o/jD2wNdaQlo+eW/vRslyVaR6GPO5+LuPUogy6aDrZaSb
4GNCaWRtWsE2Jy30jZG24Sc/8h+X4zxEt54vz+HkdPEB5K0IYsMJUk+NbE714gveJbVqfK9q1Gcv
9d2ItHRFY5Ru5eIiYIF4+1It23HzhO2618kJYHGJJV3zT3Nc3RIth4togTkb7S+7lddZ27zUboTm
zW+tT4oV73TZKC45gKFRYDEyWJQuPkQratvGEWniZYVFlyzeoi7cyux1iCw4meHTJDHXtpj3pugb
Z4CfVjXcarMgLj56/niIvX/6LK62ibODvvT7nnveAZYh0jvFlUpZva0JZKg0K7sdK1CeZhr8+vhy
nGQvRjQHX0SadHMsXvalgQPUvegUWSFeZZ9CHx1Uth2sUyTq0xjFuyR2HwkJ/WTWe/8VcU2XWV25
tsvyf/HSxVDDjZtRIMVRclNH0eJM3JNX9iPpgm9RIr9bmfX9P/+ZihLA8iMZ1n+AKH9N6t005rJu
oP0MKn8acUm6v6skuyHb597Ql9RDPH3BrH3yLt8tXpYpFR8vGluFbeFyKaHRgo6MwrEXwwFhV20I
4k2h1a8Ts3lxqy//8W9EQMxLZCslpfVOrVFaduy6sHdcvdySVMvgDRK4mdYh78lpnSLEcNj30pk9
/sdX/vPG3s6LOF0kfojltzJLXdT6DLhc8WSrwFNYn9eU42iFn4RZyzPqz3bI0eQXk3Yaje9x4KQk
QBrunVO/WFES0OfSqusmObmN3+00OFbPU9ttx/4Wg6PTZldirJprNU3+JitKCh+5/OkLYi2jITBv
4lSeNXvJbsMXudNKy3OrSb60k7zuCn9vJBnZFw7G0o9/8LuvRrnsDqSLpIPaJuP47bRl93Mwk9ZR
e/DKaxpGMTz/Ib2BO6J5Y5mfCa/F6plWt/w7Prn0uzH19tKXO8jSbLQs1PzKQ5RnWrhkCTCuqMKu
b5Xlf7JdfTcXcS0UOcyMSA9c69IgEjVDU+KRqDyqFMcEmW5N8Gwc9cfI/2QCXpReb+chLiVtYVGP
Rm1hXF5Ki6YJI+dQ8X71Z9RMzxCf4IiTgpqJbJf5irDZ8kGj6YgOHKeKBgQ+QmMdT8BBhzn/nuXm
pmieWZ5ph9BzEFoC+i8l29ae2p9VO4IObYa9QSFaYPIMjQHLpd2/GkQtrMKwWHQAkIoMe777eKy8
3/MvP23Zb9EWYYW5rLfH5HdlbVsQSDLFPTdHe60cXa/P1P3YVg9xIcEkhn686ku4sGMPbFA7+ku8
0hQbr5Y/5SuCAeZtkPJZfXxvy1L+5rvl1hzBHGUqgZlwObW92es2IamriVZ6qHuoWcfZDlCe+Z/u
J7jIciyUDtVWE+rU24t0Drr4megO+GnlT+XjdJY5jb80JsFt/Mzx8YfRdPGTXGYhuPyCEu67gmpf
21OjRyVXc/DiSnwDLmgBKelFk1BDE8BRwckO8nSv0ZvLhuBsY0tgd2uSdvPZpvUf8wTaR5ofCBiR
GF4uO7ZVDhPd7sprFOFWw9JZldCdN40x33RN+5Kb2APmyD0Ybvfw8av981gvHwQGLwNTJkoU97L/
ktmloWvSLD19WXl6cMUADOuNn6p604bOziicq9ax9W3la98E/VXU6CDhI/EtsIxgO1dVuLH9iLof
kSIrv++eCnxqTWK6JN5a5TEJUrEfJvdgkdG8bsdPPhvzsqPIloRNKCcVk92Q+25rGGZhXqZK5d7o
0joE+odhal7Jbj8GMaXdlly2tnC+SL+2j1lqIFWOzI3ARmYQXEDVKboXA3kEM2ly4Coy/VREplop
E9PiYNWfzJTvZuXlZhnanFVdYYCNeTvGLb/XNfJScs+eXLG2MnFdzPluyNKDqKyzH4JQ//j1/mkM
vHm97Nioq3Be5xXj5bnYsaq5azhtg6fCJrKrEju9G4DM6YWebVzBCSjQwLUmpFwaIBur0sH+gVZP
lHMCpyIy10lbfqWSCGUVp2PTkWiXgoOQ1Svn+r3u9iuDGuYKr+mBwMkbBgpAe0ngW/Go7PY6Z7W1
jXxvDsaVIP/YmCRlT2LYwba1h8QgRMqkK+aOaDU0G3AGlgFz5VLgJ7v1jq8Ro1UJgrLTvi4Qayv0
f1uTOA3UZIwepYimf5lnHUJjlU0A/vwrkgFI3uqgFWa2/8kE9X7xYd9C6Whp+ThUYC6lflltD01r
i8ITpeEVpnl2SZlBvMBiw5RxTlPiFN0kSRA+QWIFa7jJ1MRSNVgtMMv5OSYeb+vG7pfQna7jTC/x
CcobsIJAp2zQ8zYF2QLkbJf5x6Z76pFL1ovzbiSBNyp1RfRZ8pjBEybnr9Z3H4+U9wfnZWyqP7tf
mxLdnw/tr70vEJwYzR8448l/TofyioTRmJAFa5P1HLecTttQ2dHXvhL72EEU4vrl/8PXgaSXTT/M
GlxhF0d3m9z2sDa4A60ILDjVfLrBoN2SBvAjV6nNnBx9hjh8vw7wq11p8RcYcwhvL7ako95g+cUP
6YUV00aX0NWYtPhkSl6S8UwEyaFsaZAtraLaUEcmGZiPff5UlP7+kxdgXq6ynCo5WzL/U1tzuaO3
kwPGftGF3ZR7QU5bTdOVF5rioCUoU/zfk6MdZNG+5hiCSRzai/RGtP7tJ7fwbiFaboF1kWYm+3PT
Wuavv8YAeaAd6+WQeyX7DFH1v8wxIiY2IFjK7OpTGrUPnTOeBjzfsC36YOO++Pb0nEy8qkrNajUG
U79x3d9uyHbJygkcT6v5kzntH5PoUtgRnF8MpDaXr6wnDKOdkzH3TB/YPePwSxpS4Qlt63p5RVoh
rz9+LO/2t0vn968LXozLqJ9HMjO4oCrvUFzsZW3tF/yzmGbv/+VK9JptwUpMqfzt809FXI12yJU6
z8oIIsoIzZAy+J1+cgY0/jXWqDGzBC28Mconby+EobtWtcanZhP90tfuSaYgSu6BB7kAmnVP07Rb
JPjGpnac17kiobWQn93Du10lj5UKMmdQ3iGb3otPjzUrVjU8RJKCZbQNQS2A7FyOvokipFp3HH/T
VE3haTmxlSUbz67/FSdRfK4J8VtzUDQ+mX/+dUMcv7FXMyPw2V+slWFn22VhRAS5mJm15E+9JhVz
+8ev+H0DwhGm4KjP+2W3ByLu7aOPalIJ06D2d2bXvbZV8WLq4WMhXDIa+DIPFeEL4/AjTySslbjH
nmcNgjZEra9HNx03MiJaJmVzyqb4lISu2nx8f+8eAhM9pX1nmYI4hFwOQR8p2tCTNM8J2boBw4rn
1EJn+PFF/qDn3mxLXL5fg9ohh0bEUvpyF39NND7JM50qw8hjuE8r4qPKB0J3ryfCix+Zql8DAzCS
2bndNslq96iRPMIGGUt6McV7N6OsHxatdQNuJF+P7Fy3tJZenH6w925M67XNh3Knhx2aAGi1d8qp
qYW64wGlpSKBsCATeWEG57lbo9scbDaNBriixknbB7d3z+yDoyd7wNFup9eUDKZ94OuvJgFv1yos
PoFKLMPq8lmYTKs6lRHG3uXuf1apmSdOE3ktsRZAPSOxisk8kItkKdZI42qD58aAx/TxO/jHZQG7
ULtFeGVKcTnXN2OpeiefCLNMiakSZWezG5aOhwEElXGvqBkUwY0VKfnJyzet9z+YRQ7NzDLCbNO8
mE9HhR629QmopX1Pb2bRX+ZtOp6tfrrTOhGTeYphGykx9Cnnh9/ET+lMKFVgkfPqdjnROA5pM0vw
RQghYiUBJ2xd0ixWs3WXWbAPkNvbAIWzEPVq/cndvwPScuCg3bPYZpiylvXn7dANVDTnwtDIk/WR
zIow9PS4BmVhXk8slCDNT25vR57fbLV6+vnxO7P+cdqxKH8wcQCOZI66uHgP4yTJS/pcbf/VD8DE
xS60BrRDt25WQANHDueMPztDHhNstWtixZ7L6MYxMXhIC6nu4stiMm/drzqJVvgiDf/cDHcD0WVz
oH0JXPUFDSooWYMImGB+NkOy5gLE2DIPv6Ks6D4Z+/blUOBh2liROL8BhXzXRWuL0KC35fIwsVgg
dw2pfNT1g1tq02fvbXk0bz6z5VKMcyZfvjb9ctswOyXLq68yrzfY6WXJ1ZjiFJNDwN/0drs3G389
CPdLB8MZyNn87GDcmVJgIR+/w/cnbqY7DI5sXiRF2HdAxlrHPavJMPMqLQGhrDfsqTAL2olPmKb4
UTuK8GrMsnR3VxnBzqvJd7DezD9tYgVAEM7Pk2EiTyz6eT2YAQpsLUvRzfj7nvqXu2RXKuY1zJEe
/e1Pjgn/2CEKY+mgs0dh3r6cuGPbEDU5T0QzaXDbSqJJ1mWSHKQ1PU3pwZ3GtWb2V7ERq09OX//6
7minGWwYKEGJdxgacnkncj9kyumAul1BvGyp8hY3u/W9ivxbvVXPGZbq+X7Ok8/clIuY8HLwQGSF
eGlyQKIff7FX8W0VRgEtbo/C1/WYazvNMG8KH6QLlUPMSz/H/hm5LLFCDvyH8IHGJmGvLiT40Q2t
vbQqfz3jCXP7O2vGU//xkPr3s/nr9i5mVD+0UJET9e619r2s56s/+xYtBWxZDXel6W4nvAnmFXki
n72Vd3M5g5lVljeDDXcRdrydDevA7ji3q5T9avtgkfHli1atjMIOj+QM0F1da+Rv7ew+A4qXGjsj
0Hf1PBy0uP7s+PhOJKnDbIUxRgGVBh1bq4vqyhCRgpIMZeo1JAYMvrmzwx6Z1Ni/9lPjrkeCxodx
XMORcVfaYEBOstudSdA2+R23eXeTj69OpX4YXQY44Z4040f4OT/ZflIQIQsHXHZE0hO8UNwfOPy2
QaWCtSMDiwCq5lUT1cNoYDIXbnin01RZkdP+Zeh/f/yuzffHH34lZWJeN2hhYxGd/r11mqeuV1Jh
PCYplRAwsEcrLeTTS+vHMTFv/VqhNIOi1CfpN322X3gL1qoxnKOVcUrLTfVFmZq2qqzZSzm8gWKs
VqMesKOu+Zhp/ufbhD8srtvGLEHsbisNI07hDM8f/5D3zVReF7/C4UXxX6gwv/0hkqunXSFxUMdY
IooJsefscgtBYj6OGJXLsjz6fX/TGfmWzR5hysFqHsfH2BEsZSbZkx/fEJLdd185yhFkmhyLmJzB
6b29I8f2U3foceSI9ryM+kMREZ0q6k2Ta9mmNAg/rsjO6/mOjkjl8rCmsllbq3SwbWK1IXzaRb5L
AxxIftEN2yL+ajik2ZDVPHgRxRX2pAT4ho4v4Dc69wYQ9LXOVnTvRxwCsuAqJiSrRbBzmmJin4V9
lKSaDmWk32oRPgK3O2S+A0fLH64zpb6lrWtvgC88hjE5iZ2jvyx0oJ0Vqru47gLIJmOzFr3yaVi7
P8i7gXQbaYKqnu7fCIueEIEh07Zsm2oF2N059GIrhLlUvrV4jfaz2U6AozjoJxSPqEZl+jV3s/HF
82xdh6abk8ntfi+C4bdRBD8HnxCIAenQsZhHdzfbziuTEuqH7N5oleG5wdjvCozOG8xX1RrbbLVB
JUkIKzAsZKWD1/rYTVl04wW0ObFhadunps9u0yEod1XY9XB/bAiZo/Od+dhZtW3tHwaHOJmgjuw7
5bb2HcEE5H7tWBi8avDdVzmg9L3q9A6QT5gfI9II1+3gH2ZEVtejNQ7bVscTNVyNTv9N9CQWI+wn
8CZrfc+HOGHE4S1UrYQ+0Bh4OdKZVQZFflb9L9/XvvapJUmkZB2e5XQmdhlyVCRXpKajJNbuG6IR
tsKcwWM5w73C6Uo6EMAfs66vs84heiu2rgaMuGVlgMnDbsX3iqhUmifoHCPGo8RglM2AfYyJlrtS
vzO9IwRNkbw1OdhLWr8+xOFsrdxowBJRV49S06s1/C9/PfXfhinzVyUF+21iI57I+quIrN1tHpGU
YvSk9xglQVyNN7sFyku7QnZdqGAr95NPx8cS+UMURHTEmynY4ij8hiCTE3j10sRFQkCjig+xfhWW
x6x4bZa875qYCr1y6rOywfowIMj+2ldMIbFm4LrpbWfjBqbcaYjt9/GO1b7fg2kj9NehHVw7gMfb
jsRQYkcyXd10Oj3MbtBY6AXjrn+aUzoLegRnJLoSicQ0Qidnq3WaN9gIsRi912OgaVtlhp4WtfvS
FD9bAjudeX7wHTyAVftLFhjNYO5+DULjuxEa5sqIgonzIFVPE4V4xMHwSXEMPg45B1E+9GwTjKG9
51luetMgXLoTXpKo7JHu74iJiKnSSsbnyVKwVpBHrGORUeF38VC2uQmSsoXZJUVE3WJJFx4zdWxn
E8pN6mzHJ3S5ww70gNehJmQsyhdHDQmc5/FcMHZ20TBGO6vvN3nI6lr48QtRvcGu5ARwDmgZ8tL6
AFKVkkZ46CLIboNK/W1SZuwc8/QlbeeNvgCsc7cCyRPG7kaaQXCIK+h3hQzUMXJxK3bzrZYNm9n2
gRxVjuPBsVVrP/atldWWr4QFDjufAvm2L2uyndp7/PT2qYk0g2g8zl0RLu9NZPsvftjR2E+i6GZI
whP6FeB+K7Jn5ZZA08nz/bE+zpZ4HluwUrpJfgimgCjsmABqo96ProBJp1N7aIy8vR6oC680iYnR
UebNWKT0E/Tsvkm/hCnO1zQNScbtbXHdUy3ftcm0ypQzUSFI+m0xMbvWmRVss7zp1x1qqEMlXMZI
MjxQQyBLCPXdKpDdrmz9dpM0kfAAfc3XQ2eoBcnkbrvMVBgNoDTr2pchSojsCBwo3LOJ+N7RsVN0
W+qHGIIi1a1LskOQTaurvv6lOekGNnHhlnIVmGD4lsLHGi7Ws0E7bBU0wVVOWBKIAv7cWPXbsvrh
l7u0Ez7q7xliPwUQGVB+b0D8tiWdqXkJ+g7IsdjG3x2f/BGrV8O2SSp/l9bZvSixpLKCOJznUIFJ
7clluwkL7HcNCRnxymh7YeQWBF231rehRIXGjqq7jqSAEILDZAPBqzw1Tim3nWFVX5PAuEmdMftZ
FPodDJ9VVHZkH9raLq+Y1Ky+3VW6MXgJUtF1Hgu+az7OmuDm7Tg2nFLoEcWiGF5S3JQKlriWkCNa
z8Rjx2DAemkUq6JHuB0rRauJSC4i4E+ulTcvTjrjXGh25EYV91rNrl5U0eNoNdUVEpN651KzJ72F
yaqpRe/ZaUXwUkWjQvgiILe72sp49g9jqsVPc0eKCTXFK72DM++o3l7nUQF9ooC6PQkz3mYj85Rh
+Y/NkJ3sts+91Jnqq07rUeun8y4zp89qbYTnXO446Cah2EPGxf5HkSr0dsdREMTYZr4ldylRKmwf
5h6zS3s3VYmzb+JeXvNQh96ltKHmmzlrsZLMTIxOGXzVgyhYI1z5Uc8uc7ucXB5/Op9SNuyrUOeD
ZvM3LVl0SXW25/K7UWrMCzp8j6S1bHIu85yFpfyKLvcqFZV/S3unOPrInf3SYDmqWHHZ2Gz4qtxr
BzdPVgf9BtQ5quOh4n8gnxr0Wt7SHOCdrAcj/+mDPtz5QgOUraJonaY9M56PSyXVMSj5wtpZIBPx
bYcYWltxl3dEZBUOjWSZVVtTqx56KzBPlHt02HfMAknbHQhiM66cESB32RVnO1XDrbX8pfD1/ZCX
5iZu7JHcvi7dRCW+3ZbUMnPgxiONnZWWl0T4BDdTgl9dmx1wfVn9qMr6Fe/jBL01xDHdNATWVRTD
dPEz8C3jgS8Gs03vavt4nzfmTWMU59K0Oy8NIcEXtWtfTaTy6ONkr00e3s04ltSkEnIuXVgFpz+l
NBzPPZ8crpo/xbxhtvxtWHR4dhx9wKDbFyAK+10SwKEXdXZ2RpBosYrHVVOUZ9YSiScI9UpbRmTV
D3LvD4W+c8I7s6MsQJK2gKhmlUBZhluTzMYqKU80F6bNn8Ja0UTfNHOqV5jzieiFs4qJim1EVZ71
Ud1qDTQN6lzxMQqKeDVV7HXxZ2nb0WrRlrPKbYnme9Tt4HmaW7W1s/yGndmPwvqtVD+ejaSS6zmr
qhVdnqAiqN4VlXsVBQrNlpnvYuTfqzGu8IUkxqNNdtS6RXi3d4FzzTH/wjZP6ICOpuXZufTCWZJA
nERnSTjCTmuIzQtJxFxzcoiuHXE1zrXcQ2u97ToxXVUpw6PBc+NETH4dBEbOPgQXJa6xG3pL24VR
OhAuKZjybNLKenr9Wto++4FRHMrBhdBfGAc/4/1UppcmRFg3lRWcpu5Lp5p0A0msJ+0+0s+17zxN
tMNP0ZT7GzOiR0vCNn6Vagwf8mkA+hTl3/UwuTWa0X9MHutiQzaD9Afbm6shXzuK76NqYgA4hnuq
NA1JepjfRbSx1iSpQcgFycLdRamA7zeP6yiEh6mCEEtsHnk9UY1YjrLsyh7qc+Sy1EfUJY+aT8px
GwPUhU3AP/GvNGNgsnDW5ZBnqFlS12OrbK8KyL6bsqd+nJVFd7UgD1Kr/xKNPnDE3PnVdaa654Th
aZ1+Gqtx2If5o2Fq5QnW5frPh+QQq7nFcWCsJtNtd4U1a14RW/RLO3IMOXE+As6UeHM05ks56Rsr
KkZWt0Jbp5TjN9LuJCghuSFXKtm6aUjwZDVeC0HSQW+5/GsMYoFNrcDgzkxc4GAqJLGmyk7Sqyhr
jtT19CdNqhc1I+EuktreWOOSTVGzkXSz0PgSSq90qNWRSSrRBtvGsciET/GBy1toGZfkWWtbtcFt
qfdyS93sPp2C4eBoKL54Ys9RNOrbKcPjNBkD3q4w3uBiPOOG77G3ISxBJxiCK93mtnGIGvYmfhQY
HmF/e7NT2qo22MqSfxbp6X1ic26K/fyU9xjkQpd4SKJi2+0Usem2xMGP4QUFmV5gUSRCQydOeG2P
4D21WIHVYMVMjI6lUcjjRF4irc1I31oJ+IdaiKsih9eBrsAfJJm2hTS9ciAU1+znZwXZb00HiXp4
T4+kC+S9ncORUplNlNXEnG1WOLE2tlYSBx6PybYfpnRnUrPBQ0IGSk9y9WaIJvEc1fnG4OizKlRG
S3fGYyXdZFNF9iO1VWc9iuaB3cNMn2ygMy+IE/X3WdMFh7qKcm/5vlAJUSlpY1WtxMgIisjEtUZD
wEi2PA4DFEiS8Zac5lUjq/4EMWPk97CB6sRtVRXh3VQkxB48Q1YyD/OYecUIJ2dsXIt2ZG+uBJrP
tQq6nb4zpiDdqCbAAVtOP/2S7Z9WNzH54ZChH/I8Lp5cza620Oco95Zsgf2HQtTaqy1XjQCpUs09
x/yy3iIXi550A42pj7A6GMQuU43aUhPcpJFORDhaXv4xBnXfDh5GV5vWKDgxmHfVz3kwCaEQQ7KN
q/jcD4ybaEyRiGjTKyuT/pT60zpNcNNztJ7WwyTUdo7G/OSEhKFGcxqu0rrmGlF1tgxaGyHvaefM
xheZNt+ahMNVfTuZc0WiCPGTYdV6douyFLtldm7m8NyX9h0NfsfrWyb3ySENJZY6c1XwPTP1fGeO
xBI6ssrWYfdSCKva1xw/V7PONnVun52sR4zEL0qM6hB2jMo/DZYpYyEqHTJgpj5OdhAs95jzf5qV
TSkiY0hLNS5ZMbskcXcm8q9dVNO89rVkXWkm6ccJJ0ShcheLLXHUy9zvTDzACe046FkaN41f6bs5
Ne61AfW8n+S4K32dhB5YpVtaLVX6KFnId1PIBilFR7jOpy3FOHtfas68BjP5IJL0QcwI0iNjUSoh
slpF9JlY35lwi4zW0fw7/TWEQXRdKfk8yeT7ZCblD5aVJzcvsi+oWFe5SIldjd2vcVQYnpzZ37hZ
ra8E0clEM1a0DU2dAV6ybFi0XmVX11Cp/HqTTT+KZUdd5M1zMNb+nQjz7pqSFeIkZxcYTGkk9xxr
rYR9UUCDxVwL0NgqahTI4FWZGT3Hne1NllBfwN3Rr90w625FXLcQ/Dvwdr4GjbSqz0mAi5rm/Sal
AO7J3srWTt9A/p679qbOlHuKx3JXa3ZzCGmzbtqyQuf6zJi2D009TtvClA+DoAwUFtZ0O9R3bvud
cFIMvkpdk0twE2elfL0bhyl8yaPbumxNoFjA9PUp/tnb7nNVQ8Y2hv5Q6+XaGDsgnEN8plB2aA3c
P3NORirfQ4JTzh9WQs0zWjqpeUkkb6U+2Oc2KL86zrFGmLlhzLarzIeMPvY872ZIrFNTdedmInvL
LZgkKVfcx/65hORym/v92ZQIrYLcjl8oO3dAg50BORTxz3RHqiqmSGdQswDr3HY6La7wyDxm7u2K
do+9aCvrPrm11HDC6DdyVmh3fT4mG9i7o9Vvo9RxT1OUpIdpAdWEYb5lImg3FmqsPIm0+5h+NLbw
8To02HDmVblnDjVBVGCLHR67zgoeuho80DKfp8tHV+KfyhLSlEogODPbKadT96ZTPSo+u7pW8OtR
aq/M0SKsRvNcMSMBqsZ+m+uYvutYbagWRBsXgaKDa3tlrJMpi64IZ/1mZWxGGc5YI7Bwm3ObnXVS
r4HRY4Jn5WvngbVEOthymS+MITVXVko9g8T2c8rwWsUI2lajNJ6SoR6Jr8mZtN2lVpMrjOxx/jwn
TPFF4A4g5kOObKOFntL392PUlNeN2df7pCm+iyx9ZLl/mPN8AC7GIlQnTF9lmH6ZiOsMJK+S4iDT
aGI98J/TGhPmKpedsUojwZnQxMQYV8Ow7izr2Exfly13nLPLKwb/0UfEuFWjUSJIFb+K0n0SQ+kN
BpqskFL4bdbFGzuBPEw8YgxcFyjuuqzS3DOy7NSazVU/iO+5Yqy1FlihFM3BRlgAkZI5i9YOdYHF
2+8Q9syjEcW3bAh/jbOtYGz10y4hY4ooBlgjps22zHp0U3DPHUM1HaajObBHZc9xouV3QITZHyjk
pg6W9Kw5KMhaKdh4SO3zV3Kb2MVLSD5xFzwbxcPQBAitUqXtLQuxreXH/W4O0oBQCYP04ZxWAsob
dltEDtWt0VK3oNSchtcQbCDEpVO+62vYPWAQ1HEO5WPS2ZVXzLI8B8O0FCO+ybwJyYYIo2PfWRyD
Cra2dlP9DqS8nfzO3rZoVGCrJ8CLml/cXOBNzcBVukDnRNL2hzleQHzLe46GFpEnDKdk2dIFGX+6
646NvzQq6+hs1+QZRXZza/lUdXv6Th9X59/rExGH25hykKZhIaZ7+vaoLPuYE1xoS5KXoweSlZ9l
bec7EUMV8AeCWd3guVKaC5phnYVESxH/8Emziwr/u+O6rf8vws5kO04kC8NPxDkMAQHbJJOcpNRo
WdaGI5ds5plgevr+8Kot+Ui9qyq3c4Lg3n/E1yyYNymy+yDV6Aozqkik0wPWa4YaEeMRWqjWG21r
3CGHHg69SYf0IPBqGkacbMbZbp5DLq9G3+lk25+nnIrvKC6sk7WYT4WZW9vQiqNDqgAe2/gFlvMa
YR2u/Hy+i2tqt1ItiwOVXpq2cu/1EHtviPxJM1LrDtn1L2ONmWzWEHgnSjYJeFjrjubvuSlJ1SjS
J6eYnvRSEYxtWuM9OdfVUdp1tGemP+p9ru7tTvsvt7zumA7dc03n9L1lqh9ldJUO7fDdDCuL/WhZ
dlbVWIHQ8yxoTLLVSTbPDxCc3rekxz/0GMUNETd2ziNq6kmGIDhn6Uk+D4V93boxRfQjAWqVWx8g
p7ztmBKjPebR5IcZ3FM06QLHZghsH4KgTmV2FXeNvJhu9xbZOJFIpOPhpk/1dhgp6K7EJp8W7Sov
0yUovcdOiuZcWBpbKg7E0cv46p30t9Vx/SfafDGR2GzNjimgr52nvKu+53gFO3blu2yZj4uX3uli
6W5VGR89K+bocNWDGZtz0I/sM6bWXwyb4hosChHyEoI6chnSeouSAj8GWZtdS46jzbOd4QAoyQEi
ceojYn9rVy4y0LKsI0R+uoxhtGuLoaQMTp+Igyh8LmUS/mrtWbEi+NOoh/tFOI+0PTPhtR0dIaN1
HELjB4I3UOhhFruxQqxkliOAGjHn0A0HS+ThHv1o79sNpXupQsPEAikmPUGi4sx3jlloR5ipXf4t
4U59tGdp+ObPqo2S75M+19SRTP8pOt1Bq8AgFrwlQ2JXFPmY3/HH51cGMuagzMrm7LAgbeyFUa7l
wUC/J4XTi+HMRxBWMhzWMzUxbVamaLybF+eGWInm2Qk5TscZ/FJ0HdvBmh6i0XI3FwOCZ64nqy+H
HT3O5cWe7ozxui2HcT+4ThF4vTYfUrpTfMdtYf0rK7oqZ/MKG59B5p3x3KAPfzLaqT6lRWb6siyz
LxSgH1QPoHNIpRD9YHNa7/6/z55KipKlnMTFctib7RT6/ULxB+pFBr9w7xBQJXRU8F81Gn3k9ZG4
4n0Es8ESg7l9lc/8n0wuEgh34DuWIHX1kDj5FLqterXJsapmSH0k4S0554GxGDdpxXr4+ZG7nqh/
KWZWgS0OarxrJubb9woxV2fiSnJ7CSrCX89j0b9lurThzsh3rsP58fNX+6Nz+/vlkH0jK8EGIzhD
vVXA838ftta7tHNy0wpyGmtOFpKGoF7bLMPy0moV/MroUYph3TsCcsGYw++9p2u+SidyHu263i2t
Hu+yMaEboBjSDXTtlqYOUCdNR6gcDfSNkjm0txXP735Obiw7G0+5a+yXKR52jhDpDvgFPVkClj4l
EVm5M/OUt5BZIndOzS6bezVc26Tu41Ed86VlKtAaG/zCeUW0X+/TNRWH7yfh4h5/fP79UDP14fdw
eOogmSQqluLg98x/jgIyIuhQD+wp1M/uJP2yIjh8wnlxGbZGgiQZ5tHzE0t7LUXfEBBRoGlSmDrA
wOmsDMlInd3Jh7AgYtCkkKP4FUYJSQ2FS/mJSuCe2iJQFpd1Hd73WcSmOZtvnXJ/YwydNw6g3zZp
ye1j031Eqz89EvbaBq6L1g757LU52eJHh6zLL+uBv54gtLmeAbZy0jptx3zpqlR9765lAgkQe3Z1
DPVy2naaPLfN8hR1Wno7CcLXSMWYN1ahhVezjj9iFNx8drYWu8u6+W6OyMvh2unf1szpMNFceWrF
6wLjDKWWGc/CDgWQjFLX0dA5TOmlse+G6nacvOwCvQPU0jTJqU/j7ZxRUVF6nGlqMBTVZMX9XEft
ts5EtM9HwpWMvGn3A4FLG7vNlhP5PiQ4UgBrjm5zu1S9QdBQ92LnQ31XlMWDcCZ1mdw03DSlHe/X
mJ1FxgDH5tlueEaPucTrkSwWvbDMyKx6V6YZ0VVVEeg0ks2oJ89GIcajN4p+Z00uqYxqm2h2FJix
055EYp8T0P89agN+S5WdUKjat2ltnDRrqo4DZrFUhuXJgt7BTGLDBrjTrcRNuCkIVT/OilqKFPni
tocZg3gi1LWyhLZlroSG5YdL3aw7OrF0d9m27GV6AO/Xtl5fvYapR7FoqY+nPucyIMUBBUkePw3g
8OdY68PTDOHMLto8cCnPT6xX4AuF9V8J8XmGXQeotvSTvWS3Q2TfRH3tHnhAFpvRNsgCM7XAHfLZ
d6pK+giHtrNDoPVCvQTTe9X36ZUkMAth5hSExJGTAj8Ma/uJfZiIM8fjG1RMwZfSSQYiFs6ZXsig
SXRUDZM0SfMbA9co7etKyx6ivLIeUmswMDRGDyPIL+U/3sZ04ruxmmc/Lay3ZLVpycqgBPo841GH
oAfA1OBlihLO64sb/MN56656aIc0RI/TD7Hi3weg57ap1URTvrcnwtA55UYfdLy5mbU8QoU9Llcs
0BcT0d3Wkr3DTp1D5lJKWrVTs/GktrW90fRRVrU+wanO9ov394Gsck18EIJwn9W77bwXn5Jca7tN
jeg0wRm3KfKTOSDUz2R3r6GeWIyJaESFcNMbx2fNnp4dc9mhavylOgp9iT79Uq/z/jzEbgyr6K0x
OaT5vPdjlY2DZ1zZ6b7UnFfZj9q1radqWwKUHGA5jjWUarBUpbNzKuN2EN33WBYH2WT9pU3tTZ94
VNWmcB88Q566sJgOppvqfk7/kal3uh+5fRboPfIpAb9U99gg3ExG10KF5dYlJUCWkLiisPfpJH7a
BUC+N+N2NLxx24/FA1VGp9GsELqM3JJe6ZYBqmBzvDUmzpSqhuVp51Mfe2+p2bRPS9Z8JYn7h8aK
yCQkCLgOdaT2+rsBwkwG0iaNKt1TpYaHfpSun1X1r9aiNKi0lIXBi6CetEOaFBvHWTRHi1ixrVWS
15M4sLIxGrov1Ir2RzElT3diHXhTlEYg6Pz7OkcnOcpuxmKgudQl52G/K+hAPCV6j7aKiWQPtxHt
vCQ8uZFwd+MQh1ivSZBOmH6u85hIttlC5VeEv6dEu7TKqcEhCUyDF4Co7+wX4Av9wDM6sBnzfUPE
1p4fxHt0+p6It2k4umruLoMDuy5a9SRJEXbs7KjNKCdkZHu3rcEgifP3V5quiYqwKZtuWp6UM5hX
7VB3qEm69EF29e/evjCiTS+zTaR11TS32WTAaEiXhDRTraqCcZ/qWg4bCVKLL3aPSTO9N3v+oYnr
vWEiVvziRl1/1b8mKZeoLGYEiZcDYtl5JwcFTiLoVkeE3untQx5j8QyzlkQY+Wi4yV1lzvvVHL/M
lOrQ2oBQeIBChSWbIAtnF+tXL7Xbz9/Tx7Njje/6E3PBoxunw9+/OYIdBeA5YHLox1dFqU9hx18g
BB/GIz71/7/Eurz///wI7xHGzQjI4u1daSDPXXfH1UAFmP9V4cLHs/rvF1s/7/+9GAqpOZGlWqUg
9R3nzy1H4Z7DiPAK7dfnX92/XkpikiGujKT7D6DDhCwntmt61RpnuSYn5GRn9RNM7abXm4fPX+rj
DM53uLrwHdIqEGa+NycR3J0Qyb5+rCnaRXaKdDn53dmdCKKqym6xLW10l1jj3KYqhHG8K63hqqXA
owOk8rT2MBRTClLr/R6sn3LA8hvzLMHAyEXVZJQqIIfc9Je+gbEdBPJ3Vf/IYJY3muBK1cOLuwYp
WrEeOCNDaiKa68RKL2LOeeDUtdyINSuwXyZqQaC5tjNKlpS2zp0XGzVxl3FCL5ozfLEI/XGevruh
CD5A5swDByD3ff5Qm7dYp3tUcF6h71KTeMaWzEUpD1pRuBTCgOB3GiVVheXd0BMW+nqX0DjlUBA5
IdKFgnhVA6d75cozLpF7q5gQSRerWgpQkLY+BMmFiVqpw784RQEd90FqSHpf9Rihm0uTn6U/p7J/
BQ9+mCa4dB2P7MYyCYZo0J7NVf7QSY0Np36QA0tIOiIsCDHNfn6BfEThuCgQwht/bLpcKu/u4zX5
La6igotRoXWq+qG/IAb7AXHSbuO2ZgsYtITmn+omnUHTK9EP6F2HL430/7DRYV5aY/ywITCP6O9k
0E1lZ0TwUYhAztUOEpk+giI1gpKUWQbWF3uJuGLCON4RVvZz1tPxvPBzeO1kXDdcxcNs2Gxxt4VF
qjUJ8wdD4k1Pa++R5oTxjIuCnDIRjQevknvd6ZsbQ8cgwh9YY3rmeUczZuZrsTjDZ1l+b1/Jrlf7
orlMKZF4/bDsatZ6JD14bqqmByNuQWrC3twSOxJEiCyOvUbI7GIqsku8K+VAmswESrXPZO6BNLh8
ADMz5q2eKwcKcTxbmUuXlCyis6FmdUQGPTHOWvti1pwgasJ4FzviuVTsfDXyCRllgh75cFUgrpSx
zhMJsevAJ/Z78sC2Y96+ZMXyM7KKkwWK5Y9pE25gUV0ff8pPQYnHtjeQVSSQA0E4vhoC+FeMerMB
tln8RVFMBOH00lmCSuKRHfJFGQCjLHrJbmqSK2ybQ9D2+TFP1EM04Vqp0hH5T0VVRNX6s7cQh5ry
r71WCj+3o7t4+k+3CNNV5cyeqy8JxmO1C1v1ZnrRHWvmnYym5z6Tv5wf6ON/ZMsI9yaJbhzlmSQC
CKg8gMqmjTAH8yzp90PtDR2WOz9EQoBdgbUJKSoDM0W8xjacnI6dgRAYOo14+hXmqaipF6WDcV83
WrrvoYH8iAxe30VxvsDXTe3AcRX91zt6YGonV0yU+pbeSXCp0BmKYb9U1U9vtr7/mY8TMb0li51u
1piHVk+P3DMV+y0J/mP0piXdcezceyIesXv3h4nqZ8437Y1whGTfWoW3+5VNS0fsOd3ERse0m6Xt
aTZNxM9Z95BQ/Ls1sv4aEnrZ5NW4BJFIv2OgCojJQWHClBBUiK83TgmnaE05CTHzwAWqeXhuWxZ1
eLuNtW4RJBqES5cQfpPtajeUR0jk/VKv1eE80BEGoh3sNOzfef7c5CGhUba8NBnFrJoLzTuKkWa0
XH/qaQB0446Q4LRZtrbDv8bReyJkxyLXBjFogU7IXlFEB2clHNlZCvoHJtkp0nVcBKgTGbGK4jTP
5jIuInndLHAfPY7g2k0f5r55yNr+NWOPOk5OcW8LbTqpRrZBWmtXU36nhjp+04zkInF8bUbXSe/H
qjq3s+jOXUdO9sKSvVPwv9fKwxIy9cu6MgF1TwKqqitAoxtB2pijX4qusHZT5c20NEh2nzAjnHp5
NpzkJz0dmuruSLP52dCVgFFO+axp0zbkxyTJ8TCm3RvfeLJrEz57aLVyb1QsmmkNa0JY5GYBL97P
Nl2XDqfWbnLqbzXXFktFg77OHpxDpI2vrWroQdJwqiFF9TaGZQelHRp+MZ4coctjPd3LELGOZzxq
dklqBIpwK0kzinKBhAyEPq0FClFF5oMgg+iQYilen9YS4Z5zckne7fN538QVd0bYvIGD3rE4x9eJ
s4B/ZdZhAOW26v7aaZNdlZWwLa07bJTWqq2DrmKDx9Mg7xGgppS4YKaCIhfSYCBEeDwviFtNBW4+
uWSF1u4P1P4kXuiCLsZa26ysEyITI/NJJLi4g3PW88QkQhx5rctv6iPT9GfTqA4ABr6ZvdkNRZRu
f+q7Z7jaE7PqQPS3aZJvRaMeDFDhhZkf2g3zQ0UWkrFQv5DiEzCsxUHtOtwmzYMWDcvBLnEDFRmV
NUlr7sRYpc+Yg5utBCjx9BdjKCkw4fTYEoVBC2z6lpE2uLKau5wVwOD/05N5yHd6F6UzhBNtM9RI
LwfT+yEt+nBditOakvkn7HqaVUmwM2cDdi1VNxPBlJY1PjdpX8Lg8lPoZXUwkhG9pNsfCNRWJ4NA
clXoNqfjbdll7jZRpCzbVYMlYZb7aaJstMhYX90BBBojWmLQ0DZTyA0lJVd9t6VnTzW8aYaiT81t
gVEpO1qj7myGEdOqqcpub/a22uj1Y0o1sOeN7GNT7Icxqgmyc4jG1lM/R4SZCmC8xj4aGpqh8M1L
rOuy6n/RstODnlkkhE/erVvGvlSrX8qh7DhrIVVT+osKOwOMFD1KWxLaMWqQ2EXMs65Iz62ICxvE
OUQv4YN5Er2TQr33Gmk408IU6J4oaK59UmcMdNq6ObZ+34eXwewwJ+VoFpuUEiBk3hs7ByaxS+sB
0QDt7XJxuSMpYx8EhlYGaAofovnUFFUKdS8HH20qnbPhzvY0zDaLurPiyggQ2SJxKczvKlI/FgNj
RDHzpF9qHlCJWoKhqS5L1uloKRX96v0tVSeHzgyVvx5JtD5SsBu+wai8RFF05+B+PXX5TxXbLxWQ
ylZo9gUa8apJdd4/6kV641zfXS7NnO9kk9YBEqqWEsOJsh1HfrPMTvIwFOrcekC9Kne3Sq8f2qxf
fJeCPsS1LuZjgjCiirvK1ppXRe6lo6s7xzGvINJoRzKSU9Y5+havCXqtMbojAnCrYuS1eqShhmY7
o0bDdPzJdWoywUlfIUc/2uaa5d3qmvhejZIwYXjIumtQQmuSNCzjZpFZucudmYsvba4cFUY+ajUS
EokBorsXrqbT6+ewwhojC+92pjRzxr62Ke0KNwP+uUi71UbmAbSnKEGB3UFDxbdu1fFRuSi32oKc
X5zCNFYHaVGKlPW340IOWuHIdl8ahFHJnulhrl267Ee6OZcjhiZmceANN41CrERJh0+jJKEnTq6R
0b1Qrev4sUa9GjJnLP/YbyMrOoxUJKNWHZCGLTp/uvR0H0Eom3N1PRROGlQ8/jdLyRlcmf3a8+wV
vhNjluMgMYK+jM09uUdtUmz0TF4LqDY/01Xlz9n4S8QQYwD3v9OKUY7Azm08m4Jn2fLWFRRKW1x3
3IaYtPToSmoXJfMHKjVhPd3CD3WcBdQh5b5agfFsjJetUYLM67p5Q1ilvdUYAn3DGm91p4K+AC3m
/WP3NBl6NU5XejLtc4jtiaMQfoOMu+G6WATR80QuMPVU26Ssa9+yFM9AxGtDsfRkMgEDIUMJVKyh
yavrwEadHrizireW+yxj0ufB3uN9RcdQgUAlcNtk9psYJFuzFw9VnMBGLhTnDesdOU4nDZFXh4Uo
IOd7HxN2uRns6odbr24pd2T2jThXnRGxCjA/EiNk1UG0SkOpuo7wnIgCqXUtgrxO6LBAbgh9mwDh
dvfGgooiTLK30uiZPF0KdxYzjvZOiCpEz0V07m26pya1tWJTow/CEcEUI8zt+kHfEV+GQzKtNz01
rXmwNMRPeczZ+BIEtWeuNuwxbTPbcQ3RwmCSBpGX4zk32LAyEzkORd/J1JUHlSzGFwvXx7AE9n5g
DaoXHBP7zHsKkL+xrBi5iQvJ0rfQoLQBQQAklvB81ROMogZqb2aj2vGlHFnNTUT7DTJIrIHbYn2c
1FnjD96cshibw2Ge2WdqifRMJd19XBI8mb8Qyd4TleB+lYP8j3QlIrIJclkDMG1H2O8gmQykgqDp
MN6PCjrEdJXHuKfuUa4uRw97LPL95Xcdu7f9whevGDMhNCdt33r6fVjD5H++vf7DIUzeH6myABwM
RsR2/43aWB11Uy3wAjqcpLrPvKHi7AS+IGyH0aGLKKPLLf3sjOIg5prVtuGhhJD0jlYCvAbD+jxM
6hmLL2XsNc+tRymSbFekV00Tojvq6FVcNI1iYHi6Q+ml7gP2P9xPnjrnWeNuWo6Nx1B2yR33uj/Z
c3tlrl65Kct+emPbXLVxIgJrxDn9+Uf/GOpNRKdY071IQGBvfy+fcZ0wRSsFH1WY1U/YnHFfIhfb
UL/GJlRrftatq2nKSWIW3dkRcf00RMsdvjr7ul/kFW4f3DyulkBCaPQCYmCoTFEC0Rr3sR6Xt0gU
7vLWTR8/f+N/WIV32AsYtu0Cv7Dtg0r9/Zs5AnyoMxShyivQAaN2R1Am1jhcwS5jx8QN4If19Jy2
8tR52O8L9xs2ym+fv41/QKqmbXEJOyaXDUlhf7+LPrNNTY4F4lQ830bHs6DzsqOLneTz1/lDqr//
uDC8qIvwsDONv8M1xBIRibeuebwkepoGWZruPLuV8U2zx2fyaFxfGsTDmBiaeOy5QGBEcRIByJNh
GrfZkAUO9lxpMXDXto3RmzO8NOROl8OjhmwdzeVGjIqIR4EfvEp52hmedisqFiLMUBtlEKwEvHff
/HF1EX1q8Q3/Ge7rfDg0q6ypmb0v8OF/fb/ShPgHYFuv0Hffb5FLtfALpgQsDEBjk/ctauRpXv30
n3/B/0KwOI/W/2EAXyVlf/+SHDK9l1KDuI/quX+oJra8akcayo0dHaVS1SrKDawFnWjS4KCdIsC9
z9/CBzXJnxppAqAMVONMre/CJLTBVolhIubwqvbVXporzMU/WbNv6wXHQoTOwE09Ei5IPPz8hf8F
mhHptB7GBPA45Bj+/dmLJoTKX7J0jyIS4yjCqwbDFoMmYACtLTs7za5a7J+7MtT3hgWXZ/KO0uLB
G8OXuPNeDY0IOoxne0cynnz+7ryVlvjr0icPCG0djzp6kFzjvcoGSWylkeofBhaEHAR9dIYf0g4u
rB2lSqQZ1B7zzzDHuzlzTsKK2FsY9Ib60TFYdqU+wgWzEG3b1HUOFo93TN+/RBmGx67Rh1NXzCgb
6eBEvHCH2ZuF2UzGjRV+44GksxkSRTUZ06nszU0vtPi+6UcAoljzBXEt1zHmD/RPL9pUUrwj2tfO
CXn1JZTbuNBelbKzq0ZjVaYYotxYzoJnKmnJo56gl1AW5QcifYaDUy9QLcukjkP63EdtfkYbJrfJ
QKFTNMRXlllp11Gu3QyKfT8V5TmSrrZfbA9bWDEixDVNxH6MXhuG9/8S4B6/KuQbBoMLZNtwqJWh
I4V1it2iq2Md8qcb1fyHBpfnUjY8VxP4PlQXbUrm92LxSOaQ83BaJKi/k0x7I9GaQ5pfsuQx1Ykl
jVJ072U7ffFEcj7wNetlSG6069LuQtvE+t//j0KZOESM2Y0d5Cx42OZ57vzIqV+8FPyeQfoxZ5w6
GW41ApvijS87BBiaqc33nJw7xOG483Nl4gQwsj00YZ+Ik65VP3rcwxtneKQDNPKROiZbO+VIsSxv
PpABtGn1aWv0s3e2pgms2ACsmCbLov5P3xmmVZyXxhg2gzH2qFiJRMiVi8zXiOa9NiIq8TLWc1lG
0VbwXXUrAFyZF7OwiPPOSnG0munoNJHpGw3pQos2HuMRFEskWGfZqbA+uMm3drRfeszoO0v1HeAM
kj1cnPqOc1oFiTO9TlrXouA7RHXvPjb0n22aUK4xHj1CrDH8qtz4T7j037eeCZ9v6pI+eObM99T+
2NfAFAgFEdfO6VG1y3zd2UOylX1u8Lzpe9qlwgf8p3JPQsh8Mhy86MZon922tM+L8p50UZ9GwMM5
j3Ja6tDO16FTBoszyXMSm4E5aN2xM0CfQLyPU9LHV57VO9sBP6s/Y1O51B3f9hdHyocTBcEwgVkO
wdWwze/prJ7DVV/qxgnoySzpflx+AvRBvLitT5sVTfWDRz6rDsM/RrP+xZPm4/VNFPoq3CMpbKXU
3g0uFlMkGlWs43OegbWPe5XpxzGh39mY6iuLo/GLO+qfL0h0iceQh0j5fTZT2AC+zTkvqHJJ+2+Z
1BdARQT9SPgc2mVOX8VI/vMFpWXr1H8g3HsfLpyVGJ77caQ0DrWFa0EyFINAtkXifjM0AmYZDO/z
X/SDdoBzgk+IDpMhnnv23aEhCaWY9SQJA0RqqIMwjwuj9a47jDWbBMHQZo0SRPZW7D9/3T8DyN93
iME1xPhnr5l17nslhZZ5VlglfUgd4JIEQi2vIfcmlC8W64KGvFXM0XGJtcOF0euh9pr6hl4CtF/e
dehMzaEjV3jvKe1BC5foIGOuCVCivSRzFn8Ry3mmjPQwW+GDBth3wXIbXQ0zj+T6P0ObrWBRLcQa
9x2Zmj1LrWIYBPaBNNmB5467nk1mn5rWV0PDxx95HVOoWFklNh+LjiYVKvgozwvyoj8i9X9OdGve
9W5/ZWvpr6Uv1e7zr1p8uGkNd9XYsnWS9YXe/+/nQu81KomUcIM41sGG+qTcJm77/PmLfJg34QzZ
qHn4wOpyv7x7kag1EsDxtQxiCB9MPBsUpFNcnakv7sl/fBiS+hy2YG4w4mrfzXrkKDSZ0eduEE62
juONZ/9Qqy8+zJ9o4L8vTrQ9LjWlaCsEeuF3d0UoFYVsMGBBbvToZyt9AzkuL3NGIsIowaS8DKRK
6hEI4brletk9xGp6XTY8K/EebluIbzoV6IcsLIPc2QR0K4uK/8Azpz2cb/vkTR72qYSAh4S8poPe
xwd9Et6p8Aw/sg2cAXN102beV6o4S65D6bsPZ1HJqrMUEb/2QS4EQN6EtW6KgMZ3zIRN/ODUU7yl
sVBd2uyHV3T2kcvpx9wNJ01z45u0Ll7DfD7McrgrBhNYkKIcbJztNbdsfohi9ESYG8MN4yYkhWv4
sF5k5VRydQPpr8kEu5/IrV6X4jBllEjqDokuTe4uu35CD2TUunXfeuGajZA/TN2Mp6dC62Cjzt85
MrtPUzuDmhV0SY60k4clIJa70Ksuc9JTUFDkR4DheuNifjhS17aQODP8GlRtn5J0LrciBjMZIq/6
MdSwqkD58CgmCpPMus5gqvcE1Jhb1aZPfUWAgrnYbwoRZ6HjHpoMZ9k3dXVsRVTtysJqsU82UEvS
n2Mxn5KEYyjXBLL5+iBM735MrepittklcrToQFeq2tlyQfcowIFlVu+ahTbZopK1Xw8GHdBd958T
nRCwlY9jY5w1D0TWjpijsInwxWFpeygSfLdxS6e3rmn3phquZEi189z3e9F6diC85qfrEgEKk12t
SMQM0BoPt7JJXlDFPi9LJkmBKOKd13bWziqN1McXB8A85ekux+hz5qkvcLOBaEMONWuPy8sw6W/w
Zdrqp4026xP2mIjvadu218zRz8qmHpqYI+2AqxI/nRtdq6yFMNXz+JAkJJ5yaleM/mvZQ6f2EjDz
osv4R9MuOouZnW+msIsQfyz4VseChpDY3ageWYuJMhnXdwf0GT4WGd7ptMTzToGudgRKdm/GprzA
aJ6hOUJ0YwvruDOcozANere0d2blFkGVGtFrK8+x624MGvTunLr46RQc+Vo9Dde2SY90piwkcwNW
S9PpNB/vWoj8USv8JaqMQ1YM1Td6D25DpUIye5x2QwCJvk0q4fqEJxEVh5dTygrtcQlcP7Re9zgu
2avF9c+ATJsq6jc+6n4khPwkKm3asi18Uwm6b8eWO8rXhgNvXewU2T97GSKaDxeeg9ILKz+M6tsG
8f0JkotRMbqRNQplYxL5dpThchrwJnKxP7RVM/iu6wZO1VeXwoF9774joou/DwBxp2GsjvDjqFlK
WR4W2RU7sspugIaL71Hr7uAxMVaXSYc1WIvvLEXhruF9N/Q6PYSiJgxKLBUhC15+HvDIlbb55BH3
goehASN5GpJox65mIQaBXGwb+K3O6JhU7b2RjbPftyae7qUk+sX6AclnYH20rQNqiXSHFn1BUi3d
QEbRS0fg0UnpcTDpFhm2iA7JV3Erf8DyuqlTCwmhllcB6Gu0VQ2mq7RDCEpeleNzF1j7YkzYKh3u
Aon5JSl1c+dMITbHmr8pXdLisc6Wy+C280FbQjYJapLGLsyvamLzNlZh2oexdl0/ZU2Gyh1WBZpB
QKHD+SXU2AQD7UJrWI+xSxGud0jt/coDwiMTaSqS+bYrTb6CulU7GtWPjWHlV141erQYWKsYBhO3
CapIXpP+y8HqTvzyMqOD4DRql0QcYI0fw1HdVTk5izHJWxvPDQPPqmlBhzvCqq91B0L7ra3Z6N+K
2o0PiMJpaSdKsZr7Z6sLjSOjAGLrkcQsHAnbyIRzsXNvuFXNdWreLclQ/UD/uyEHGsYwE3HAmTMf
APqxI9iJvJlH7D4WG8d6+dFnXEqippBapXmFWaAgNcaL93Ucp8e25EDGpVEaxXwCWbvR0P9fV31j
XXTRXDXi6GGbuArnbNUQkZE4z8hdKqv8MZmBo3cv1qBnOzYoLi6nLx5k/HvKm3mD+QwWHW8Ld1cG
qjtVr+S7HMxW6n7t4hqnnLY9sUZ/gRV+nC3QYkHnoNUDzfmAjDb8l9GyeeqrNSHIIfl6wwr0VVzz
v16FFcY0QcwFWVDm3+OYO0WaPdjo6IURPbcFiRCR8zX28+EZb9km8jqJBN4QH6LXyZYjmi+lEpr+
DroyPJJU9dilWtK4ibI+8UcvWsNkLrk2Pn0+CH4cb5m7wRsRTWDRJfrx/cejSSrEHROIqrkCo582
4SgEdF/k7cmr2dUL8tnPX3L9K/8eaHhJ5OoAcPZaP/HuGyVyMJ5VTy3zyAk1inkvWZx9OYpsE7bt
F9P0R7yTLilca6s4VmfQfT9Oiy6Kk76OAIHr+aob+hrxZlmeuU5jkdyQM72L54ojP4+e9IzwMBmG
xRcpz1wtHz4yW5MLqv2HCSJl8+9vObVTxwqLgvg4EWvUl5jRNvGmvVqT/l2zhGgvBAqLtvKJAiUa
YSGKCKdKaU1kMiA+MUrMsM1+RKZe2b8JQLBpKB8P9EVN1xzg5oS8iKdrhgIR/nqipD3s4PPcqSO5
GjQvd+2No9ESMaGlIqixanaVLqeLBflZqeQKrj7ygUiWTUi4gN+0t1HyP+bOrDlu7NrSf8VR7/DF
PHTc8kMOyDlJJgdRekEkRRLzeDD/+v7Asm+LSZls91M7yhWhkkTkgHNw9t5rfcu8inxF3rSwYaq4
Q+Vpw0KNyoIzjX6TO8bJyJIThyhyxrXWogizrzgK6htd0g7taCFz80sGwcZdbw1bUeUnPGUM7Dvw
FFn9ihhu3Grg7lOfGAYkMSdYe8F6hKg7U6vuhZakO5QBVAS4wcNoQP5vRIWIjL4/6O5orijlrdeq
N46fqftEt79Bk64QpTTDhntqj3H3KnAc5px+cCNP0jSLIj2glFzQ1q7QChmPdt8BXMhSY26qLdgi
AKhoaNXbTpHkZeDLyG46lDotslO5DLZERKRuIH25HrQPDXGQWA4taZwlFJgfXArUs40sUMS4acSk
PvU8Dlp0RxiKGS717TqJGZI3ZDUDLo1epIyzTDgugFcwEsez334rfTQ+igHFJEf6CWFuVqF9nZu4
kmCISiujZQIccUh00vsKKVUfEZCqk0vltS+yGhsz3/NvbeRFcaG6jRCcx5vQmMm99NQJbsnJ8KUl
98x+/S+WJ6OsD0uDWAdVJr2K9C2iXy4qRDlrgXekau/mY4EdrNaYXWce5xZ9nKnAo5kxo/yzGq9c
aiUyvAyDko3e1tWhfC6AuC3CTgcTYEI1KPuqPsE4vGoMS15WOXmgOmJ4pUTpRa7VWnHadt1GVoeX
lLFGXfCk6xGgzFTRr3IpeHCGPFuolUz8hTpqKENqFqBtbJuuzjcjeQEzQ8MPAVdvHfdxMtOBuXlZ
nR1NM3c3mmTK82w6/eY1zPgh7tMNWK58aVXjPU66dqMnOf6pmBNYdR6qfu0NzWPfIzUs9WRvKWpx
jDw0qlEkWZuoyZnBqOCJpYTiwTZFjtKeg4Iw837jVxEB3EF7cpTxpi2degYPDZ+nxOEZy4/milSY
iFlRJ3qaZN3hutpXhUVf1hwKN8Ynl4B/vIKMuZZVbUuDuqPROUEmA8GZ3apvcsMR6EuydOlwb84h
x9CXjiR0kpp2leQBUBM5g9Bh44TO0E2l5It52wS9MbfwZFmmOVUSLbkt0VsiR5MPWgefdSiMlY82
Ebe/vmQOE22I04FBElTnVrTPgZYkMzIgDpJX1WvvZGc1Ewk1KJhE7APZT681dP/HNm7n3dRENeAK
LZSARnhV8obtBoiQ4hPRptHrdgZMwX6WZouEtENm60oP8dB8iuLMW0V+t++mWYYT5urCZD4hdJQF
5aQ2NgOQSOKxipGo08HVV+j1lTEjaTbiX6o/4APQdKaHwY/As2lODa0bhdf4SYKjQ7Tewhydeok/
sb4lxG6bpcwfMSHu6gwsVN/EwcHJz3wROtSB3lhHWb+h58xdWnC053vU9502ktw4QKsqrGY5mt2D
6Sw8T9O3asF5XzVvdYS6rtI47bzQh3CvkV8RR73LrUPmY2uGG1mX3J5e/EKSiphptXfdqUriSk6J
s96LZACUuHfCRn2IG7XaDJCTbTnUNmpiHgIvTkgi1B9yT4FhhdRiXofAXC07XFkWAmWA2LCeLC/B
n87xcMCGMwd9BneS9gFWSW4Aj9k1em3lOnf4WMSIsNSwwk2CeckVQ/7UNEoydzqnXJNiEvu0MQsc
V+S1mQRbcNRP0+C1k+Vrx+4ffWP8NnTWpmsGctrS8ZnQDmy0qn9bOedBDQ+1EmT3htbcWpGabvUE
eV9aVeq2Q0im4M/ELL3vqWWEpDGr7+ZCbXgqYWX+/Gzz8TjlkK6BPdkgpgWTwMWDPpGNXlYFNNug
VTuM2DztMxMvVKkFOM4Se1tBKfqi0T79zPfnKR4fVJ8Wgnpyqy7b0Ci34gpxcY8GHk80E4wVttR5
6Uj0TA5+Z+GykPsvAud/M71C10JuGFMTZgwfRqmVZnpe5VSdO9q1uk78AhL8YM/8HZUw4W9GfC9J
gL1wdy2FI8/qSWUZWEM0qxymOdATVjSSv/EzErZ71uwwRpCGGFYyN9EXwvG/ywJmk7QOPHNVi/rA
GaOeFWk9T0c4noxtAf7cpoRPT4mrBJ7P8z47l4klu0PvXQMCGdEx8ychKd4bJXt5hYsWGda5HwdX
xFbLykphjsgIuQoQbwTm4QHP/Cs18q5rJmKrLI1tOhM6Pr1OgVNOSJ9qIiId4rqGSQRdt4CL4HKr
04sS+aJsbnEVy64fjmwNmjRC2X9C2BV8cX7+zT2GrIjEZGeaBGCMen+YjHtdzpiudW6UivXoJAev
d0JXscRzq0fZourbL77s31xQN3EsAiaACg+x/v0FE3mU4eAU7C1qutC7tgRTN3wDw9wuIGZkavPt
80WkTM/8izuaCQ6+VuZGnJvfQPW/jEaVLJAxu6e920Hkndm1vVDD4buXj5rL4AAo5hACuG6RL01E
XgqrL1bxbw5khI+hPGNqBk3tkjRQOlXM/lf3kHGLZqO3sgd5moRFz1z0IjypAWftMEd1TCn+hYvv
N4tZt60pRZhPG63WdFz65a2XcllhyG96V47ScGYGc6XJpQ1v/5ujdjKmF3M5FNrj5x/4xxqX9zhx
Fd6u+xd54ZeL+r5SGfTUepe203T+4WRTmKWy+PwqH924nLdxK/M/hoKMBqehxC+X0dXKb5iT9q7F
kGOB/65k1IpfpuaGBhiuOBufogBJeT0DH2YeJrqTn+ZQZlP1qh06IEfmV7k4v3nrVN4oLjVIxNCn
Ll4TjwEhdBH0bm9YBr2LCH4bK+nzd/5RfYZiCnr0hL6lvP8woJBow0OOTHrXLLq9Xnk/UWwAb1IF
ASmlIm7V8piO2a3iewb4v+hqNGt/pSSa5sY6JxSv6Hy2tW5Gt2zetl5wUMZ5UWf9nVcZyryhac3N
6Z0/f9W/WfYTkERmAqAgwHwran/9unqv7OpK6tyKu7xntDALCYhnI8QiAXaT8UH6la30NwvPhMfK
43NSJllvRsRfLhm0MXEpUd+5ElYF5OE/9DQkUbUxb8PElbNHOyKAGFrhV0M+1bp8swxYiG+ZBps4
6nmkXZQhHFWY63UQ+nt0M5HgMFVI8kJL7dytptyBkRlCo3Lua1v4TkEanMtGjJvSdB6B/IEYbXvy
oY2gO0SclN1B4zDKQCHbFWPyIMZ+Kibk7n5IKOxounNGhnAP+FwPNyJyqmUv/B1pH941+iQYBhQa
kiI/cnPMfUWwJkMiiGsUyrQR4h0pjBYJmUq/1Mu+XwQkKiwKW41mmBfy7wnOZmrHjZQpw1WBXOY0
3GMisBbCJ9KJAI1qNnox+wgYIpfuI4ZSfTQQHAWG63mWOpNkGw5FI2O7QCs2y0Vv0CTRyUnxbPXO
S59Q+Uc8833bRYffzhHo5jsJCxjBK+pz1sjfykFbJ1bUXUt+Ya3RYINwM7VTTa79Xq5Ua69rzjIk
AMVVKo20TDVb1nnkHwtyYumIBussDhDpGGW3LXRg5l42Hn3qx01fjt5K058LhfIQRpSyiJsun8uR
Mq77DiGD0lxDKs5PGSKrJcF60iYH8SfRh8fa4s0cM77XW2ZYGWPdWWS0N6hgi40sp2snroalAxbP
KOxrB9o0xJt4SQpdMpuY5GU8nBo4KkfZ6G56lQwy3xmXdlXIx6Tr25njkZs+CaXA71E6miV92yAd
5wBBv6s2JYhTyJTzwnyo5WYuwIsuK3uXYvtR/HFJ5G+/KFOhbq2AyAL6JkV78hVv4wOEXEaCbcmi
2zlTqfgU+LSbAsKnG6MwiUVazDHdsz5UsFv6aAK0pWDCAdL066yT3bAMx7Wn2A7r19pANkYUXWmr
sErRUhpSvrY8c64RynKU42GpBJIG0bTJN2xY8ItlyM0FgnJBmLUBEWjeqkHO6hik+7QNNhwH4q3d
WbgBcIdJ/sHCwQe3w6QrFezFVEAFg+NttKR7jQxP3dlRE17DtXKALILujFOg6OO9FDGUjAV4U3Uk
2MOvgocAwsqNpB7a2EyW+KmYa4Sl9E29LSl8dl4EYzOmuhPSeI3Hq110plIi5QJKSbPpMUpKicYi
+eV6N2zwn7hdZ3ob8xZCJ2eHPmxXpIrMsXXre9D35SqL+HT1AreR0v/sOdRuB18JD1qSLTxzIlZY
WL6iNlNmZWqWMMq6aqmGOne3V3By9bGjB953Zn4btXPaq8bxMFslxLnYFsYRYkzEvDISw43B4tLr
CFB0pYIs4dI/sYYhyXKemPdJfJhQPFmoBTsiZa6dxsyvw3je5ADtGur3dV3JC6ehfm3rnqC00GnQ
+0U8KEa6NLBRx5u0Mj2EXZgYiO2p8LKaDq9J38OQCA9Mt/XICDbhFCzvMS6fxKz6qvrqSPFBMAI4
i66rzjkO5ZSDcuL9w75KxrZ3Oqt0o6ZZM01DwwiV2I+y6LaJgnljVK7EROSnB2TKGiHhBh3NTObf
K1lahqGQbgfZEMdYMfHtJl3uwtIgOyJ+MjtBSHthEFbSYxWyfPyC49iOWw8Xh6shOeExUj+UNE5U
Ql6ZbDYV6pDaxIX4iEXxqEc0h6hSz6Vf//j8kXl5epvetINIhghnzcR2cvGmQy3GjGs0pZvdDQ0P
iyDtWTm0vwgZJ6oo7KRijhm2+upkpV120bgw8nas6dQDpmLJF8fGOEW/kWhFSRpM+9hVFDYoAVK2
m+FRsRliJh5k1d7MVi1BPqVQy1UyBSDmXQscYrRPjufd+jy5gKGiipZFxlkwDU+hH3v0hWtKdB+E
dpxBZEdHabt1IVzN/OEArd7SQMYnKA97vdFq3H0B6rKu05dZpmLHM3xnlgWJtdMUsLBmB0woliwc
RCY8mbC2gn2h3VcgwqMSMgvwgJdYU/cOSPcHPPxbqzXP6NzbY246/d7o9FVdsX80CMOThoBeHxKF
K0mWNRe9cypSUztYbXpqPLlfw/JbCTiNPEJRUbJm4m1YjCu5KnEOwgzfCA93OE+SmC2uW0p9QAyJ
5zxFMpUsUuhoAfYXrZEO0NGhLZ5p9D9DNb1WK+9ba+anwUihipYqtSTq4Yov4KS3uTprVRUG1dSR
4b7ce3RVYKluMzLRQqsWm8aQGjcvgnyhV9uc1BWrsGbOWNHOpCEZBdgKcEH0CLFXA/z1uaEXoID7
oltBk0ClOTTf4KCac8+pIeDp3ZWW4od3AFriFG0MMKr26wBylz4ahkYpHyiei5s+5u3h0awOMNFx
0MqByqPuMMWAbGKsIYtW0u8JxJRJG+PM2UFI8TL7C0XidJz+tbJjCIJsjSmMRrHBcXs6jv9ywMsC
qlqSwgrXNgtvOTaGMpPL9sluAuuLKvlyKb5dCZOxCgHmzUvw/kq1ylMgtrmSn5SvJExKVI1syWZW
dLPvMkKIRvpqzHNZS0yXnI6PaLh14+MsLba8toy4JVytThLclh0KaiIaLUFzhMynGSftRQXMeg6N
C3M3zQnQ65zcBywKrS1vMvWrwuODA4kNAWkUDSmkZDJz0otjbUkCatQwg3WTKB+Q2FWkDeu6vfBl
aRPqMVqSIlLmJhMDo1RZIvW884NxG/kRvXB5/fnu+OYt+PXbf3s106CT7hjl/ZsM95dvPyiNig+v
LV1YqOWsDdFpj+qL4ynPVhRupQzvsVlCRdEKJeCRZPoARuwrv3WaWdGJM58RSPqZVkmPsVf9jJHk
1kWHCj4wTjhul35SBSt6s9dZWnyjqw5sXZFg5fLATaLyxQ7GxzpQ8fVZ+S6uEZBbGs8OS4diVcWP
cpif4yDT5vI3swx0RLmE8QEyeTTodyKqwlVYojhJG5LP602q1s+yrT8HIrqzx0DMCaTaxgqb5Oef
2eWw9PIjmyqmXz6ytPXqujB5ovSTTxBGtqCtGPvX5AN8//xKH7oub5eyTUs2GMpOI5n3lwKORTWc
ZaUb+NZPTOTzGrMPHGX6ua1p0/amAYwBXVo2LS78Dh345y/gsvibrk86Lbn2JFjqqGrfX1/AjnDG
0C9daPBUeRRI0znynErajWQiI2jBM9eef2eCrPr8ype7Elcm12Ai/qDmVbk731+ZEOOSo0KVuwCU
KLaFvEHdMwfokX+x/Sm/eY86ektZA/zFdmFfPKeR8FRg68rcTdPyqqyGezWPvucGOedyaCJI0up5
WZTNiom9NAODXE/lqDfmZHo7RyrCRTmAbkvAAewyYVzjJbKnp9vwRUtZ/c0ngp4ZMTV7ko1TaNpd
f7ntCnK6uO+QUZuWuFZJ2NJJtFg4UbW2s+nYqcvVHizTTCF5gwk7YYkJKGcjpfggmPd7L9nDBmzf
UqbS5a08AQ8eyViIOzLbUdJq6k3lk5kkIr/fIF3WdWX5+Vf64ZNmkijzf2A9NOR5AlzczVWWFH7t
MJdBl6wsazN59rPpUZub294P0wVeLziLQapfjxgmr+0oYDw6xYYGK9U4pzGh4H5ammvVCtQruOcK
cmao63375T1x2XqYXukUZ+pwYASxe+lKIgO0lGnctqhXIUMKI5/Jg6G7CuaK+eTmjbvrPq6QpjXf
wC9uKGDMFZQecnToA8Cx4EiQZqYyIzStN73t55/jx2fa9OLo+tIAQsN7uSgLlGK1R7UEAAthJvUM
xJq+/arhe3l8ffuiODlPybWW/uHLIgArilEicyqazox23zwPXgA8K/WuRRy81Ia0KkDW+pybOn2i
hpb96fP3+WH3m16CYrDj41RA7Xs5RVFC3N7siY2LbgVVQUNzw7EhJxQeoiddJJzxrOuwBqib2dSE
vccg8IuXMG0zvz4ep5dA5wmZPbKTScn8ftFFqekXVTc2rjVoN/ogiHnNJ8VV5+8qAdR/VBlMC20M
F8kQWTNRtcbKSL9Z2vAV+vhDw/LtpTiKhpoax6d82Q6TO1JHVYRxbhaC2Ua4SlpfTKgR84101dfS
k+rgEhREhMoKqQpBqFV7VKrw3/2bSDfDpVLkL4oGmzIgHjJPwAZMDZeGcL1VVZZLED8tBYT1ZUz2
7z7Dt7MlfgxOf5f+UcbnaVgaEXcSsYybgNkSSaDtsgwIhsjG/FAqjMo7h7KsCXbRvGsM7SD53Guf
f5e/WTZ8k5NgjMGJo17un6DuJUTVeu2iZ1kjrEaSJ7n/L5d48zK/He+mk8MvW3RjIajOZDqWUdI+
xbo3q4V+9fklPp6h2UIZgOA6JPrbuIzn6ySrNBRhV66hpwc7jMRM7dV95qWbqhfL1mz3RtB/8Sye
XvbFIjDBq8IuMnV2g8tncWxZPo8eTgFNDNUiz58j8IxayPDbIrfn8/f3m2+JZwM1E4yBSSY23Uy/
fIRFJcWA9yFgRX32KpWINKz0P1W78ZTXbY2bYDrRmBwJ31/D6KQgTDmDuiaRwkhhIjeFljHjJO4v
5GZwDp+/pY9fGZfjaaLYqmlgu7i4KwIlEWiiJUI0Y/tM43YXVoRwSBpxQWRLQkQg5FaByfr5VRnf
fPjaFIP5M+MNqjuETNND7pePspQjJ6UDVbik8EJk8KJh32V6uehJjVTMhPyDsdunPnqBzoJ61Dr2
UiNXAekDoQQMe4I1TB95NcZ0EMka2+bkec3axiIZr+xOjP44+YdJvKt89UhCHQri0FeWAhb12s/R
OeiqdKfQ8slG2UL8mjkL2avlq8pJxk3rV89RW1VXjeXNK1xxNMGd/Bjh4wXCfwjRYayMrvHnKdr7
m9xXILNJ91LsmTdjn5OAJXmnHq/VAkFUt8hNGqi+D4ewyQO8usVt3A6D2yj1qp+UhX0T2RtJrgCs
+epC9yXvxrOCZlsP5MoZ8l3iq8ucb3AhdRrq8coL9g35EE6qywc7D5WD0zDkGIPefBoN6VmjkkX/
ycHQs5NVFSAEFZ4FsKaUNLetuU6oBI9EIjCY7uyrOJWxtjtVsfaFDdZADnxXGYjV8xEE+n5HID2v
b1Z1MhSrGueCmkjlIhmpv+nHIwmeMlSm+l8Y5FKp9gk9e7eNHElZ0djIQEYsnGkOa0+kEHTsR2gu
aAHOra4vTM6scTpVvBXfjRnwdEgF9EGNFKSE1qlbkCcEDRh1XTXO8FNLb+TbRY2vAsVbQ5wj+vgF
Q3oiFKAHzzm6EaIpynqbdRG8D4sPICrJvVODh16nTT5qDtiguA3WlerGmZXz4ZE3rdr1DbWMW5HE
6Xo5SiAppvGJo5OcN5PPbeja8VbDZS0mWiHto25dy84GLUC8HgiA6BQ7OypFKV01kk52n6k+okvh
Y7OJOtOyFlAKkNuhWQVBnMyVByVkCtM3REdJE1QHDMnSUtP8mNjeMfYBZQoj0fa4CVI5W5GNSe8/
UheWjjJKru0c8jA/HLXeNXazeu07OlQ/TOIHsjirtWaDHRDG3TjW0kkjNRMNRfyN0C9lDllRXShG
dpMHhuYW1KNZq/nXcuKWJOfNEdnK1xbPXbOD4eQgr1lmncewiaISJHhUzlnN3ayq1XKDqaC5Jpfr
R+yQfaIH6YamrIL0Z8I++zWuWJW5UcNsqRvVnRXqL59vIR/3fZh9NqURtmiM0dbFXoxC2SlRVqeu
YhPN5QzeUyGODZyzasiv/+NL0YTgHMdZm97I5SOm89JMCzx6kGw0j9YA17DV1jpIJG66x88vpb51
WN4/z6ie2NcheFBXW/bFoa6wzEKwKYWumAJBw7y4j/yBPCcj9SdAILoqpZplvlWsZbNbBEYtu13W
0WgAylN55pOuZUzAwbTBFU9IUyl+5L2prPEG4gbqBlxXbVntHD3+YXRJvYU21y2SybYcy5M/KLTd
pETIF5jZSJT1JIUL6YjKbSkt2EF/FExpbE3g3AgwtIxJTjp3Wr8SMvQ8DCQmxyaWMSm4Ju9yTnIU
hgCf18Rwf6EQ8biotPK7GiNT6IJiXHQdQrp4Ch/PJNnNan0mV8ZTXOS+S7bZNd6XZEZaF8YX+Tte
++eBgy6bhdK5qSy2EnkNRFB6N4WVR3ReZolp1m7dR+osJrZrU5XBSxOZVyiGNZCFhbMfNWNdogzu
2sA1WtMES0UghB2npiuXUOT8oHHLINKXQQGPygniag4zaZE0It7UdgfxPynWUKyKQxdmxqb0rT0M
NCh91OlLo7WBd3I3ki7zoMZo/mUzAdwcpDJH79Qi9TwxkV1338vCVF2B3G4HY9rcpBVDIjajb1Zf
0mCLYaHa/nIKsbsvUC5TYhbPg+Kr6yzwkrkZUUinuFpz+RR1frQmyEWZNQX4XyfOoy2PTIRG9GDI
1s3WkqL/rNkM9npJos93pS6lO+xMe0lp1aNhFiSyye0h00yWUKlJx6AZ7mwf8JpnmeoisBaDaviM
tQkbME7k3YlNmGvPqCabXWHiHFEIll5rfXpKfCxdkejtvVoNT3qq2KwW9U4tUOn7FXoqzbLKFbLx
LQGzWKYCIuTaIdLRz+dEMT2BfaxdKy1uah7IO1V0GyExPCxtL+QxG6Mcyq9sJmALnmoDfe9Sd2MV
aTgypuomHNwUEXQX+4uMrJSNlkknHGGTX3CP/CnYdzrpsWLksBZbtA/YQsHsUofwAZp4/kaWhtKk
OKJJn9RGZ5WTobyUm+wurEGzEhHNE1pryjkZQqzCVuGpFJavNG8Roib4yLCpuz6IzkUQZhuO981K
VOp6VPySoAUAJZLkwLkjp5HIUoAHUsWDj6/mUHbjq9co35y8TI95JXPux8tL8CmoOiN5idNyXIbM
GqDFauuMR3mmpsae9SnNaqNG2lv2JRQ3rPm6LTmrZpB+iqG8T4RmXKFJRRfjE2H8+Rb1V4Ph3RYF
R5jxEXW3Yjj6Xw7UX85unma1th6J2K0p9OaxwUoucXSRtW3O8yHcBaS3rvtKbhDT+3hOdTEvfayj
mZzzr9Q4icAAjhgHGzkXKbAwKPNsZpKrlAGoSjucDZWiHUxjhgzhByucT1lIbjjaP+nWYiwV1VqX
FKYttrVHW1DMIkQmm0KLo7nER8ZZBH+YmjqHfmjLnZWHj1Ztv6JYezWjcsk5BwOmRtwjw9JDLutT
8GDNmKsCYhMNAm5T8ACF19r5JXttV/jpoUg3LViJVY8afDf2eB3S9tmgUN2M2ngn2a06S+0MsTiQ
+qPvvMq1mEtaku96L8/Xog9v0shSZtowirWjbQJNCo55853y98EQhbjpLIkMbak9hCKy5iiDaHX3
Mhlcku+mfUPaGAzAXomdY98DEEQxpC5Q1wxLXRIYppIwuwqdp955zLTqR8QxwXKKcWP66smQg/oo
RyruIM0keiZN7BuVNFWUYfI8hw975XESHNV0pVMcLvTGOiZeEF9lgzOQRELdlkeV4DCASr6Q7NVg
+ucO9XiO8INtrV4UrU32b0OYkCmS2mVgxBTPMcSemFdn6bR4PlOtBV0ox1OXtt0OWTMefGJVV5kq
rwarKrepbHsraSFyq9zoaaB+kUdlfCjcMJUjWEDRALNrQiK8rza8NMiM0arQ2YylgNZZtgt8KwlZ
8bw1La2e9BoceUl+2FwvIoOjo4kLGKu2l0qPGutrBeAn0WPCgjIBdg8FlJsRNwe/z3GWFc+zGuUu
PcBmm2D9mNV+g4Wxz09AgcDGiWxrdRgVFKCfW9QVzjEaMOBl4R0wlsfA6X3sneEsT/SrscV+N5q2
mI9NGi6EBni6Hfpm3sU6OAwpIxOYYWFg6coMdjzxHXl/5YnAvMv1kfzPYl/rnFqtGJsPplR2h4FC
5W0H+K+f/f/yX/Lrv5a6+Md/8+ufeTFUoR/UF7/8x+olP57TF/Hf09/6nz/1/u/84y5P+efTP3II
f1a5yF/ryz/17udy9X++usW5Pr/7xTKrw3q4aV6q4fQimqR+ew28j+lP/t/+5t9e3n7K3VC8/PnH
T/og9fTT/DDP/vjnb22e//xjmqL/168//p+/N30Qf/5xPLdnIc6Xf+HlLOo//5As4+8oxiaoH1N3
5GrT5K17+Z/fUi3o7HRzcSiCQPnjb1le1cGffyj233WFDGluX9AL2ttpUOTNP3+LXs6kliADBwmB
8ce/Xtm7L/D/fKF/y5r0Og+zWvBzP9jeDJ5KE6ieehzrG03F9ytE5Cqtm07xllIHnL9+Ksx1Xhwd
LCQFAFLSBa9SKpVW2jYDGVfLkVaiAru0IZO1JdBNhn/UPnHOdOI9rFgNKUPezRwZglR2AyuGmdtz
3R0DLFn8TdnLKKLKpWqdpehGB/RX+4dY/LD0bTss7Bhc8xbCdIUo7LVID5jca53i7CrxD4W80hSM
m9pKbiAkPljUsdN/q48j4e2ckmd5v7MRN+VXvrnu+p2kPHbGGnb4LKvuTf0K+gFltJ3etPWVrDDj
JOKFYZVV/bDHn7699Th5m9os69bCxH9z0Kr7St11/VL2f3TpAXN13r9o2ZNojpaybuVHrbgfzetS
hxqxEObWMq5LdQ3meQbMOYNKHXLUvB05nRcOURRP//lS/LdL6N3K/Ld/6v/DhabTDfr3C21+HtIz
+1wmXpJ363P6a/9abs7f0SfTEVRMLNJwvBjn/HO52Qpraprw42CdBmsyleW/lht/i1LSYi1AGoZf
Q1H5r+Xm/P0tTJUYHoXFC3bvP1lvqvWhfKWDaE6KfKpXhA2XQ5yua6NR7rECOROJYui8HkET9sIG
xZdn7st6fNb0olqXckUPn0g6ENfyDEA4oPV2Rn7DuZEHWFq9N8sUDJx+PeygtD+wXawch0F3kJ2T
kja8FU+AznCWOmADyBQpMT23nBfV4qZRgENr/Xogfy7RurkWVFs5so5lWzzrxW0dQ8jnP6vDVGtx
zEhgQcylq8lOsNOM8pAkeBXiae4QlLwEMFgThY71OIwPJXmhQzLs4rA/jbmUzJkWwxDusAJVYHmV
CrmJkgwPBSpKSsP6pNodJ7WiBAQw7rIM16HSLtrs2SiTEyOtGPcdgD/0UXsnleZd7dRU4fxcwD/r
HMwXfv6H0AzOU+aXHEtXjgWoOB0Q9xGTVJMr3UnJlsDMpZ30p8aq4lk2jDtPsFP1yVlDCwU9Trjs
tcfp6iJpCEoYd51R7Qfvfoh+CPT9QTbu/JFWjtWcVK3YG8pDCjLDzhnMdh4izvFBdr4PtbNrzf5B
EgOVTHiWSn3dKu0p53MxRvlBCZrFmHQ2oVjCLVv2KDU+p2XjIslam3oBXisIzxVdX0vNCNnqdvWg
r/FurqMcjQifT5wDu9S6U64CuLMyHFkB8qd2NXlaIvrvb7dSOYUU8NOZwO5Utd81YElKezP90iQ6
wO/NYxCTCTcaxxLVKFkxuTYzuucwGI+mFp4tSVv7vMPpL4zcFj3Pv8w5Nrp5pK/zkEkNJNPmVGWs
1rE7mUKAA46IaTDBx1lUU3Ewl3LnRxwm57aJYOUk8g/VCDeN4IFQiWIVQyHBtBm9DgV4d984kjS4
jMXAY2XYVYNwyfLZ6bF9lCJMftn4nU72cuJ0M3v8HqA0NeTkPPj9g8UHP32N9MWOpv1qmHC/Zdjm
s6xJ7obglHn9X29DGnaWcpDN/jB9OYOiH6NA3snELQzQ8KfL9YV5NJroVc25NTwEsH0Lf71ytlJR
7FMF45BkR+csZck0BXZ08n668JzwHuUUfoHoVr1WT5ZZft2eLMk8Mql8SBDSdC1PxH48TF/u9CVJ
w8CH3nNfaE+j5MymK2fRdcMZYjaYO8sHM9sHGSZ+020ccy2P2vFtHdL0IUdN7qlxeVtScu7hjFM5
ju1KiqIHpd0Qe/NqhyiC83zu2/JNb3NTiVL/4lz9ZrZ9Vwniz2WnhITn0K9SLvWLQZcYeRIGE86o
P8V5fPZFcx+gX4Kr9erE8gNHtwdTVR9KiaBFJ18HkrEe0uTVg+dvVvFZ6gDZxfaTT4ceHhufVfya
Oq06F4IFGdFTSAJuTScZHg0PImA7dsSrOFdyqG7lBCEe5obX6eLgSDaVU21pD7xWQn5AlPFgY9Nq
2+5kVemrNvUbnHSTT5vltEf0c8uzTVhkyr4m6nIx9Di6R1oO9f/m7jyW5Ea2LftFeAYtphGIQKjM
SM1MTmCU0IBDugNf/xaC91mTVd1V1oOe9ODWrTKSyRBw9+Pn7L02znlk4cN3rQEFvm46zrp1Na37
7GOlzt0BDvRyXjevrtR+dBOIh44wnHkt4LMvdTGwTWXZz3XdSme5tuYbESakGrFBDRoJECNr1kB2
2pMc1xfyqcqsw3q/x+lw+O1c/E+Z93tZ56/3mr9+P0TxMlACSEFZ9xdRg5dmSdOvHPH1eBhQL2wD
f3qKXf3Rd7sjAqdiI9moGqIwy+C18a2jP3t0syco9zy564EitflrOdq7fN38ncySGxKWAQN0720W
fyntXWd2n6StnhxvVhs5ZPtSKdCYPAw5kghXe1m/f3dC0KsbwTf4RTtxJNK6otHCz/EazimsDaSz
VD8drdujydqWs/Fj/Y6Qm77l/CBs9ftFLz41tYJj4Lyt+6UAw+MG2CoClnla/QSxPG1ua95OHMJm
pztteF3G6fn2G2IHcTqNaPz7JLBrXlBus57k5aGQ0a+fQvw2GZFEbRBfiH4eGkG11UX20y+znzH/
u32vjW5GSQ3RyhvDtp2e/l8Vc/+fXazW6M7/c713Hr/+cataf/f/lHn2f1GNQaoMrN8rPPu/AlxB
+NPQeK/lHz30/1R4pvVf2IR8hA9YegDBrO31/1XhMQNFVoP2kasa//d/VeFRKv6x9PgbcIm5tgfG
DrOYv/76b00yoqPU3FhAYm1PrNaUkYUR27TZM7XJB9pDU78yUjsj2LajmLZzDXktp3FwCfLWuE+l
UG+KwITNULnymwLD7xIgcsxS+4A99dDSws/Ks+fPcvPbh/u/2TRum/bvm4YO+mTlF8KXQY/AzvHn
K6eFmfcWBJmo4uQL3MrA+RBgeB3EJZsdP5x7zBCeoU9RISpkdokbP9j5fZcsNfQ8Em1540cV0LX0
K++jCK5WinaXnvE3IXR+pUjqHfSYBz3IlzcbnVfnFu+NWTJiIlV0d/t10yVjevbls5O0/lZKmnL/
/C7/pljjXfLmoFrz9fg6Ffif77Itm3pJcPzu2/VFtbMpEJYbRO8s3ZoLgvZ5FCNjt9KLXD3p9uR5
tEj8+m/lnIE9MRiPdEPbHD1LPHkZVqClBg1MC7re6cwY9LXx45MyQO8i6ZLD3PpoZ3kS/vlt/M2H
xtvweb5AGQaY0egI/Pk2sJe61TJr/n5CkLGjwxrg5slwKCWguRN/At7mkCxhDjBzdXOa75bxoelW
6qilkYI+1N0efKYAVWVfiAyzXs2KWJimSUI4E/MLycYp5x+AobaaKGtoxzOASfUL8b5iO5jTJ9HO
LWNMoFRosahoZ+0eeNyA/MefIB3S61/tNfNgDvdkmcxwGBI/nU+BKR8GqHe73IGSQvw3boF8gLcu
h/6zJqFt+Jaf3/n18moxFxq9QXxY6WmeO/6ybjl21VSHFRf3fo3GBj8yv0umK+ijCeyIu0uWfqRi
TF+aHtW6q5bLCBvDRrGpuT9Gu/xiAAC4LxvH3/jkYq8gIeu+0nLCifqB+G3Q+fYgt26m2yQI0yn9
56/txrH8fY1xMUUmiYCPuokeuvuXNZbVVcLpN00Ry8Q5J3pypKZDQTbHDhxP/AZIEb07U4uG7GVw
e+fMJ0yOsCDBAnHKfmzU4faoOUW/y6x4OmINZTpAlpUglPmfXyyuXh6i31/tmrC83pZXtaFJufeX
MsLwiDAcyW78tZct7A6RPon5bIl8hz8MvL5oW+2As7uNrFZ+HUF6P8xNdij0+lA4jjrh7fOI0pmd
u9yo3maDgiLNKwO2I9SPTBv7Q619Bms8bVMr0wjXnYfLbWHOrvmB9ksLsXejg4jh7tkWxogpGM65
17sHXBS4M+IcmJvmNUdzVm9FsbCigR+5fexv9UzpZxYO0YY4L3dFh/3ChEYZ8rdlEc22NpxsBBSx
7pxnbxlPo0WWU6tnEcvhnAV68Iz8fDsrOsVdYp+cZml3VdCPm941PjLBZohcuNk6czpemkR7sxrP
CaVwhku/lKErlLltvLQPySloHxodOk2CGPqUgoujZV3dJZ58zWFe35af29knNzedc43H+twrV22n
iuzkiWSe3YL4Y1+aPPWFQSPKG7P32UbieTsx3FEw7e0KLinpW1UDBaw6xzx3tUVmeTdkka/y4NRr
BYbS20ozg2zYkBY3hGXLYNFJNftUOd2TL+PhzlHpss2DNNmO4P+3ErvbLo/t+SAXUAiYMVhWek2m
RGbUnEwZU6mpPBGF9DqnlnoQAdFlwn+c5qwmbHj+rnMpdFrPe+ws9c2zOq6voEdlxidvlGI+dWP5
njmoZzvjnmxiyJAT8zlrDQdpCXnFjNQYYZMCogL++7HebbweiEs51z2wPoCxs8T2qvkQ9G6nzIh5
zFkGkxiId+lDAQ7s/JJUJO05QXyGPXHvFzbxVpAfwabxUeeMlaLarrPjpJevt42rsaf+TEb71axs
sn5Skb3DaXlKTOGhb+6YI8LhRv8pM2YDWOqCfjrwXqaLOxjWpmqa7qGzy69B17goqZYmzFut4CqX
vZd1orYj/OkI5OMQ6ooEMpOgpcJe7q3ZWFmUGs/fujdUjLLXIfiMpcHIw7glO3brDf+agvy3JA0W
OVUKRlpyQ/BarG2x3wuWOfWLgnSQPLLmWZKimtqRrmIL+df84s3x/Ej8I+KH5kgKB087vjBnTNut
BfmJxgXzpdvBXRPfFxmKawJ0IFZhOp0ShtybBiPBrgwAP+cTTwIGr9B0Ru+UGbO7416Hf5RpxrUe
0+bOKOpnOh5hN8Z9ZLN9HhYPcqL+cHuqFWimfzlFzb/Nh2ijr1Y4nQ8AYMVfiwEXix9RVTGsGq2+
mE0KiJ0Tfk8Ij845cRogEZ24PBUWfPCK7MCIPNQtRk3ytTBiY521vMeM8Eku4czGRl/ZIVwGVlu1
EEqQGDZW6FZ8LJ75qVN6dalmx/mXu55Ds/PPTRr1KgUsZnQbgDrjuz+/P6uyG0bCdR6VcTNwqo3p
zpwPpt1nUaWJz2XVPlSmh106Q0jfjYG6NsU9gqBrM6fM783imz1hths7Gytv2lVRnI6vxWrFtoxZ
/tpCLEGL3yIQvLCdY5Hm+gFx4XtnjOlGOMVPA2fCZh7H9y6v9HMg86/jhI526ekpetJZj1r/DjUQ
2C3rHNAf2N/qVy3XPyejItzXhENb93Oo2cSpYXkujp0OMZJWSL4dCCqmHISn2I2R28/pftTYAYCC
3+X+GOOke0NqEf7z2fc33BiaH9YEHgz8WfSTzb8c1DM1ROIVa24X1R6BP5mBIUqBD6V+jPIRsncV
y4deM+aH0dAimnPTS4BuKm+09kkh5626c2eQPmWUzMPNVul39py3B+xkxTmgY4YOv/dKG3hm9wTd
IlSWYb85YrzScQ1RwslIVPa3Ka65yZZogPQ6Pg9GZkTQoozoVnQmpT4cU6zDHFZs80v6bAWF3NF6
TrepN3jQH+qwx0BuWVMdaVlAwlWZPA2yzfdqMAkAST1zN1n6z3/+8G4wyD/qBoNZF9sJSZRrqzv4
i0PHlUqMKjFR/1GMn2ulPmsFTvO89z0EF1RmxOWebpVOYT63EKw0cqCPRfDIRNQ+olG0jqCHd3rT
qn/x3v3NbozfTifvnQgHZF0+6e5/rha6/JO3TGzaUvMxTTTOheD3FcNr/dCq8YKZKNvy1tojNx5F
XhBSUW5a2JoaRj0Prt14d6LJzykH5mYRy2vDKXVSwcuQmO2jESefUxMaO4G899oinZ1j92I/YiFr
0Bsg68US25rjtMPdA3rJ1u9VqmwO7Nw+xlrGTE3io42p6P/5G/kbhom3jTyfK/AKgEIv/ZfH2RiJ
JfXq2iCXUTxD9x4ixuJkdpkW184xYpg8H3OcO9U4niG52qcytmB6Jsar2nQdMnkxxEHkW62310pR
R16B5E+21TciCS+xZ30xMigOutBHCkFs6OkyXKW7XSzaShBj3Ds1NIcEh+xOm7KJwBqXviylzK1A
CYIKzFxlwZAshhfYevs+Tc6wFoJD1k/hSJjT4yogqJEGQXNDODT5Xny0Y+chKOpmNwp7Arc+Z3T6
HBo1A2VbLwgqzMn2ZQoJ80wNNE7RXqxXAGsyiD1ck4SdfPhCD7g+o87fKOyVkeuQWjKT8tfPtfEv
eKSbXvCPZUHrgTUROKt3BUTSqo3+rTVQKKS4kivjXkddtKdTcM3zDYBp6xgnUuw7gdbLA6SBLZGG
fFyJMz2nvWS84qXBdKn3Y57snNK1wqVCkSFNZNt+11zrYnyBiGXsqgllFDI6N3S6XqsQRnnu1ujt
lwA0PIGsXnIHVIaCxanR2ixav2UyzJWtRU9g2hLUR6Oe00mLz56LX6ylgmxsgS7EBZXfuu8Gv8+b
mQmPDULtuU7vzFFOm6Se272W9ADi1+lGM+nZWZlllBSOdfyXB/lvVxI+Q6w3JJUwi6MLvZ6Gv32G
Bu17QzkmyKdsDKArgDuwxuKY6NZzjsxv1+hLuZ079y3Omf94zZr8Faf2EeFXPGjnmqDvENx/EJkt
RlZlDmI/+4obH9j6Ta/3z4WXLcdqTVZShYCZU2GK7SeUHKLH8d5mrrmbawnxEP4O4nJn2RViFMAB
NXfTJrEZapO1hPgTSbdPG3CHefwkxvigJfPjYgMpbdAkhQb8Pt8n/b0ev0lR7t0ykHdLwjEolGaD
iecl273iN3Pp0IL6lTsj368cP4iNTSm5/uel3WpFS6c3adNq4sTPdm7Bn4nb5eOfP3qLR5UP988H
mCqZfr9tIRqAXfCXUkOaAOgHirO9YyAcTRphgwqJC+zmixuimsy4FhRIifr43k85NmEi22EAdHpr
kPy9BtnU20l6+rEJAvWg0YY6CdOM7zsd0d4SjykwSy4+cArVgyIgl9SOSj+2ceBf4D+OsQse0BZP
pWQqlw3dY4JOMloykPpm3GXRqJAzZqPd0+xd6ATMQVhgU47MrOALmnWOP6X0zcJTzn16aQBbDC11
TVJ/DaDPX5rubDuVdrZb8PaA+jPiH616DBvbu9xeE0PZYtvVCn7kpC0n3SD0VC+Hp7537/LciPel
ZZBhJeh5z24HiLxFTs30r8OkbH4L2sV7+PXeaKHvOJ78nbLRXJpdSUxrHWshaejmxWv8rcsF5yGm
foQMAJsVOB3jV9zodbeoc8+U6XD7RLF7XZtEFpdM5OBvuzNGZVorKfe/GmBL3c7ykrLfrMuSZELx
cfu3hhC53e2uzkg3vH28MkHPWRBlcKenWUDONY2gKZ3EQS3tx+09erm+kwpiuJRLfDBja5XocgOS
S9JdY50o79sPmubmRVp+fz9prnXU4zHkajrvUKID1/Dq4pJMVs13nTHUpkm094WCJB5Dy6drcjZT
9VkXuPjUQnrteioCyVnOHUZmjTjzgzaU8S7V6ekn8Rz8+lISy8pPXsZtpB8c40UMojp5g27u9Z7J
N8V6f07wnGo5ecpUnFYoUpGHSaUTfp0mdGHXx6uJ3as08UdxtZW1bzwRk/U4t4QngsGP8bHe22Jp
fwYSFhAxVr30L8pvfuIIXh0Zlrft+pKuBlc1Sgl7zcgFvB+55nVAahfh8nj0atLLuEJd4J2U2yYh
4Z4QcnNf+3WDlhLs/O3VZ8YpsZfuotV0xm7LZMANual6CsI4CL5Y5GOj+kWVTTLL6fbN1NzRevqV
J6+1qpCivAztdjVQzHRNbg2NRR+23DeBDwW5gqNKgJSwBgfMqEK0CPokEJ/4Gu9548W14mzQck89
oDk1QNcoY0OHg9W1fqF9z+ZVmBXonbooWQFTGWpx9TwOsbvjzFMhzo96Z4mKBKBR5mdtrPOz7o3V
zshMBryQF3+WNRYndqk7W+Mb7lHowdVwg6hkUsaXq4EYLUFpkMMQ+pMOU8p3n1uN1E+XA+/2dflF
19Oz8D5UkZtPgoAygwlpiEcC7lIzXnUrO2dADZ7n4lCuz/3taRy5Z+xx6qBYbJHt0fGDRasrTrnZ
PORGlt4NATiS9fcLvYyJnO6NY5MMB9Jwe/AC1j3OIe1gtDAj2w7ZkSrmdz1N+/NtVRv6Gv2OWPLX
92YtMw+6tDE8Fn00lwi+YARPaQgR0t3dvtp68q7D6BqPRf8VV8+UCuu5rNyazcpmTY/Fj5YgnIUJ
FzgionvJr8sJS5sPqeVaL6hZTpXkAu6Ujb0DSsvFbxi/JwR8b63WVg/DqJnosOJPToxyvPEprFb4
S1SlxbwtuFpElUNToVUNOiimeFGSZ+hSiiJ0rTF9Hi3tYzB8WEtaXTUHGC7FwfHRcboN3hDNFWd3
oMMifLS8o0vHGU6xORgRj2FyEiUFf8CVdR+QTsHtBfIT9b/YuJCtSA7ut2lrN49JEXyBOPuaSNmc
iSKPkdOW9kMHuNW3B4CkUpyIXsUk4GWfS31a7hwB42Qh4s6P58/S9mVoSXokE8Rmg4n5ZtTaNhws
Yg+aRCWHZjR5fm0qummym51riXcDzerjZE3uZgnanGuYKu9pyfyYLGcNocCiQ1siPseO/+iNtIBL
bOPnKnP8i9MBdrRH/WIvy/VWuuqIJY7AJ15Va1FDzSiMG3jTxIn05qMxY7i3WNoJ4k5cVek8PSbK
eWrch5hwoHu8a1W4LLJCG+PqBXEs4rk0NePF61yknnZmPd7aB0S2aZgctKfOVyS5MtfY2XHZX61c
D9DilnW1HSeuwPVM3MVA7tD29sfGvDSejeyqfJVe0oywRXqgQQRW+rPqtC+/XpRuJ8EuJ5b73iJ5
xEzcdofMIOy5LkSd33iHGZ7MJhhamqclLb/bBpBWkqFrIbddNr3oflZjjnAw0NNsrJz0Ck5GO1Yy
zUMvMeuTzgDh9sdc3SvDEdPZY5YcTFxs2jAf4blp+2lx59cRt5KR6Ae+WAokS7tm9P4OSiv0kLgQ
9NvmEFmlluzcYYrv7UVyiJnS2lsU7rxCVHlm6xlbkVdy1wtl3YHi+/Umb5ugY6mfua8hRKx17Qng
WbFZ9FfiR3qiDJcwSWjteEY3RF7DPd/AGXSsNVJ3pkbXLx6UzwdqZ+SKojrYalH3et2aRNtk0e1H
IUH6qiRq9USjv9sOOChGlO2ZSVTAry/R6IMQJMUBOXJ7yHDl0LLeZN1C73ARBJzTzlaNhzAo6Hnd
Jh4Ml8nSVtcnZ9ePlTz45kRKONEkDLAjSO6UJ80s9TM1BGEvsoxal107AH2rhgmvnpIi9AE6hY20
p4OisbVb2nnY5WvjPq8syH+69UpdOtx7ov7s6mQWWfRaWtHZ3Dr6huZr0bL94IAGhBsfY53Ye6RK
Vd84bzNxp7c3JozpfUx19dB5I6R5SVlVFf3rqIFEvMmrMCSgsVKdCFPo8PDn+WTFEBADAsMNamCc
YBnknaIr/ZRJioW29b7XpvVW2dWHXlsZzjX+SEnuCUScvDsSMF0j2tKSJ1Vsh+G50k3jRSqPorys
i31erClI+kJBQHSCRfI7qMhjTsjk0WhiAjrWvRGbw3wfpLwKoGLv6dzSA5zVz4wI+ohNr9tWLW4m
qmjvoad2q3Ib8rsnJWANNgHani786+DdppszC5mekrrW9pZYOIzS6Wtf19+awtsoe9LecpjfA6ML
m3bWp8Av6g3yqWGzOHZwUWTBJ3ovwmUwmk80PHaqUu/siuOnRPbmZo4rSVxYAZ+4G93IzSf/UCX5
sbS9+S5wvoytN25UO41PmVZsTU+I3QD7LxQJia+z39gnC39lNDmltpPEmnv99GLbzRB1Rf/e2A7b
H5jiC4HUqC8ytl+z9Q3OgWXaul1Jm5q4EyoaWtFFs6i95nDpUZqX3+UVmrasf1/NOBdfefum4cri
YkLbsDCI6vOb6kuTq2tNU5RhUbFcIGxxwRyugZ+7n00z2RZNjDxmcNVDE781LgugsZHhtg2LahDg
n5tA1Uc6J/6+6amL0uC7G6MtzFKGmoq25yFZvH2WTxNgtzR70jUbrlh7MuuIVlvzYEgVMc/O70Q6
Ehob4DULpPUUjEH9TFW6Zh6YANaL+mnonOukjd2lF/rHr60+m8dDYRA2m0KEvg8QMDeiySgSsx+d
rUMaTkd41riMtlDq08hS/aYl7W0zkgL2zQJnPbpZcKEFfKqYMBxNgW2HSDXvkkj7lBTVeGywyEW3
/0qS4tcm0ZebxMhb5FR7Z/autlvZx1onT5eVfYqhSe5iH9OSl+GxxOhhHhpNIjXm/kpz3N8F8YKx
jqdoW2PYj2SHJ4ZdTZvAMAM1WVb/4EfSVsFFOs533/oc92Vzp5dcggBlo4xa2Zr0DEZUT6xZFTik
GbCH03iox21R5IJVGDSkZ9tyl7Y4j0p2yLDOu+xEJmBNg6DcpeVylayls8jbjWwq84xq5korD8CB
pJ3Wlh0QRLCU9xz6/kE6/dfbLjnnxZVfFydd8dwXHl5liVOKeza+9Bb5kU5vuEw8N8RBGYTZaJ2Q
4vTHFtf60apqcrCGuAh9D0r/UKTpxfOT/bL2gm6/Y6JFcAR3H1ygQ9lHeoPio+SCuh21RpwX8qCq
rqr2BZaVAzEe3dZLhzFyzMzYeUjRDrCGCuxrM/rG1CxeHZdQeD3vfjLfp69ao93Y1IUDBHwYv7RW
I0JjbY3cniXPL7XtQiIE/cY1F8XglHZY4Zk7nDFdGvuMJzjGHYopvl/CfFl2iajzT4vffkowxrNH
VhrHOP/l8N2gH+zvYsK7yKQY5UaQ1rsNmF8JQ++eEQ8jn0rVWQ3lWznQsuDiYke+Sxq0VTmnQMvf
er+vd2ZOltk0izhi/sL+45BZS+AJ6Fjga1hWrLo8FiLH8Dn56aUiUIhmaiTwIh79QF5lEGfPWi54
SMRH1ar0WVel3JauYGhop0mEBJHhLXlqMv1+K5UIftBthTg5IJVUyLcuV9l90teR3Tb5vmjw9yeW
GxyWxr1LzJHTfLGu9OUSZXvvqqSJDr8bBdjbsH6TVra8lV5s3VNcf6aXz0SC4ue2tdtysbap41oH
1tAlYJwRwoyyjmTwdapznhEuH271CJGZZBb6wQ8cVfperM9RLOv0Pke5QynrAsDrzZe58o2XpMjY
AEa/uuKz3065Xz3EGJx+FW+53S9b263lFdktUZ8VkkTXjJE45F/x4rzeji/K5/acaO5j6+vBuStx
c3XL9fY6tNy8JMR87K2VNrgZXAC2+oHJYXxpZnVY+pZ2yDpH8vH4LS732IFb6GmyoZeJtdhH9nTs
igFWI9X97R55a6QL4a7iCcCw7mxYuySWlJ9rV+Om1Lvpk6SOmTMgNufBTqavDiArx0brrbzkmHaG
ef51b2pFeSQk8ztANIu2Ix+oKvrxRPTafmRaE8WesLeVzwfsL8tJc7PlDnDLDrOuEVp9JUNuA5jc
s2J/u71pJnK6fpYunMZM7cul9UPZkrCkLXZMSnK+N/PWPBXlggXKLD/JHnibFpfmS17aZIoExqvv
LMha6ClhXCcc2zo1Gtk1kKTW7aW8xp4Xed23pRPxp3qyD9VMk9Wmjilslz3UquGS4UfpTMEtyeQl
tyYBATU3N9QAH4mqvyY7e8rnBzuW4z1OnRmY2mK8mIP2c84mhsKIPMgrW1C0u4t9j6jqIYuTOOpF
Mp8rzWi2rgxEH5kQALGWzDkn+fJ0qyKZOkczLdZ55Ew0WzFsJtkPUbPoNst++CmNTB5GLUc0M+gu
JYulk41eYLEecebh+99klHEPCgPMbYSSdTbuvKk8NnF9ryUoH0VBC9MfFshPk8PuUgzOZpov9Nzo
KWj1sdJ690WtH6rvF5+NWixX+snH2UsTTIpIDdrR6vEcZOiQy6a585b+vQqw3ty2T/7em7vNs64O
CluuOjQHFjWj7KgcDGh6+lD48QnH03hB6XznO/33Xm+959KzWUNBc1KOLK7ME6hmK28mW5CIFK9A
RdaB+mVBiiASYu2DB6J+0ZT7XUOO4JhJf2rnF6Is5UNHDYLPeLt0+6Sgoa6qso7GabbY65V1GAeD
eKzR3UMTM0NhroIiJ/1uMca9ioAd/T93H3KDtjnuhsiU+C0n9l7BDIVg5hn9RMORHyRDeTV64Bn4
3xFSd/21rZvvWjL0F11HtColLUlfZxyYkuwzN8v7KPt5aw/kZAnfYeUJMtdLnc3tVg80LNgdOAy6
D5pb7fEaanSHBmJTR0XDCGuC86TIkLc4A4AgoqQz1b3PVXWSYjpoTk4bz86BciJCcEfzKAeuaNaq
NHTrtS5dNBWBLCzhiGbN6TY3Hyb4wH7b3GM+T7ugvoLOwo/cpaCuETXvmCtDgTV7IM7z8kVKPUq8
6dHrzS4qoO5v43jSUfzlfujG/hdLUTdnbICP7UjNnAnxjZhC6GmtGl7VND7EkBlDlb/UljDu4IB8
aeCH+qMJLKKq7lvmgg+365ipSxLrNecDG3YQVbp1n7vjG3kzyE9mqya6lfPJ4YTd3E4PaxWIlL54
lOBljsrrGDhr1kOdDHZk9kZ1wOC6CaZ4zz3wlBayO8jhYzIk1UJqPavU+1Ev5hyOTdvtF7mGkrY0
sXpD0+8nXPNbVDu3j7HEGLE2VG1BD/imRKrNuXiSHfAF1zvbQTu83hRYmlt2W+HW9aZZIKqbpZVQ
xKPlLMlNeHQMe0XxeVwvirh/FbZJIecS6XLTnNz+RpKy6QWteh1qmuSQjxiou31rTc45QA+XzO1D
TQgCHJZsH5cW1y9GCqVXHUVbn8yi7k8iXV67NnbumyQ41EvghUoSoGuZYmeNUFgYZYjHX/PWT4lr
ikj02KIXwfUIKwqdXJjSflOOT6Pyoe+xXnkyg3Ap1GcSa65eAfydloqzp+ClnTKuE52heWzMvcEM
ZuMU7WNWITOYMK7Uljxbhmq34GqNaOjVS6KnNTgII7Tj3FkN8ukvLYEXCEUTC0p2KggNALtxbAjA
CVVtPkLA6CK3tTBD3aRKLbepvWaBeRA5W3o/kOGSaynXbu44zCm6sMqVvTHz+c1iG3tDGfXJsHht
Ln8/6IS3tpGP7A2P3Tyj3ckdtdVveq9ycO64cOThaMbxzjOHRwmERxK7F3mWZFPhCtK1CUmmg+Fs
S+bWTbAug6pSNMed/JLZ2SNt+XFn694KNPwRD4Z2dbh6bsoM984N66JpCaVeZ6QH25DplbSjABsS
LbccBuvFoT5WixGQ2JB5m5myctc0uRMtpnt1ASPBPPcp2b0SnXswP/GjjbMtV1nE+kh16/LL14XY
66AaAsFKIfDvdRGVc99V8S6oDPnAev1CCxYJSifoaC1cClM/PROh2my57s2hXBicoA94GLohORmJ
dm5oWR/gNzCq6VqX6gwciQ7f/2APlDmOaUNlC6x8b9cyxRgqi32X+Y/+2tb3V1WyI4d8c7tY3P7h
iam5cyvnWZtIGPR6H7WWt9S7vEouIzD58w89E8Ex1Wh9eMqIzyUY1XIzGQLpjcO/oSyii83O278P
WTse6XwFe1V/t9emrDG+Ooao7qu2OpQZkToiJE8sfZqTbHvrkVV2OK1vkSimemsihTvJxn7quICt
XCnQKQ6+19k2i+tUjd/FkHKdtqzymhZBsfUJSQ6LMiNz2GRPVYh6N1lrOGdIy6/MTkRkrQwJK+F2
77OzhIh/mTMWmOc8Ppi7OYbW34MriUiQ6w8eUnDTnbkNp4jdkoNyAZp4JAHNzLnomQNYzsacHAvD
aHaV5qz1aom4g+oAcD2Av2BIn7oQVdrXIm/WaLlx4xpNcB0r8j7Wdt8x9uVqX0ghNc976ZUSzWFj
3nmxqUIKIydEAzBuJOPgXR08836SXeN4/YuRz2Ta0hjeLNypXhwztk9DTZwtzQvNnbL3rpxm0sAI
TGvM1ZoemM6Ggx8MSUA5mFUDKQouOkOHSw1KYV7PIs1XQwxOyPD9m9FO+rHA17H1YwhEZZsBnC5I
TVR+6txV3zNagzDFS5aABG8D+gDScG61UWwQZq4haaE9oRk8P5Sv7ZRn0e1U6Ps1ZDbwv6fD9KKE
rwGFGkbgRV68Y/xDQiVWoJgpRXQ7cwq7HI6J1TGbkC+p5xZnWRKPt7jmr4fFzcEs245fgZXiW66c
4gxwwTtZ0v7eFDKOxnbd9vrmPhNedtUyLlaewcV/1YElhpeEZtIw+041Ks0YWDcrJtt1tS/vKpxs
NkJVYtscFrVv7QjllaQi148KvMKRO8K1ynr9zs1FHxpTfLitbRr6U9hCFdg7Qz1ubPLMD/gYXu1W
P5FFKk+3fUZvmmsxaM2pVvZwdzvUetsjd6BrnggBZHZfJaRYTNxM+ZdTn/lHLrz9Y9JrUDqD8RQ0
aYaoQrUHsiB/dpO5RJqVXRksfIgOcUYyaozIjcTnNPI8YI9dvxMuvpmhgO8xWBVcKJIXI6caDpoi
laQBTXrutOm+a6b4nOTed4neA18dqr+qcgSzwwVylg7CBiVt/7BUsH8EgnMeGzff49rCtpP2aITd
1N+rXn/v7XmI/pu981iy29jW9BNBAZMJM+nB9r52OZLFCYJVpOC9x9P3l+BRt6hzWoobd3IHPSBl
WNwbSCRWLvMbHXXIdTDEE5PS5PeycsN9GEMNs6aWUqSKr8vWmPGxcIfZODs+N7iAZOvKPWv+bJyW
Oqq36Z8MlbMJvM44owX03TAzZgwyCDZLdzWeEfgEF/ThVKU8h8K404yfL+TFm0lNdCCgbJcoXElS
yLRt0r0hxgCnESgcXdWKS24zIA0jI7jKgciMrfvImeZ+NKXnn8gXtJ4gr6YsFU7o2mwOJxpaCEig
dACJMGnoNuFSgLNaiOCEDZB6RDYugqwOv2RHmHLOEz5jdNtp1eA5mTPb2piR5tBVlriVpW314HfN
Q4ys/rpHMutcNla2FmgSBUMLA58agoSCzT84wALToProAjs58GzwXKj0TyjNgue02k+GzyssrIsB
aP4clGB7XeU9LUA47Gh49bsk6i0mw1OBSRMQQpvf3jrRHULRVOdaVA9VWtmXMs0KuS4Kj8a9/TzK
2njW2M3rCVejprSm58pmN0Xj1iGmYL/Zfbbt8HsKGGMFQLPfCakd6pGoRHA+N4H8tCRhy5Y1rVm5
ZXBx9iHM8uLch3jE1S4gTZszbQkU+Dlku9yMzoNRfMkDViYvk02QpNhsTkVz9GbnpQSTvoWb8rki
9bxJAC2bIvZ/dxiw4MyJUt1YBp8H0143kDwBWhk7p/G8TQ/0WC9sHW7LLDdl1zEVsDVzNxPIwUtt
czPFxFKExYkmFfFV0UXMLnsOhMlsSebTUwlGcN1XnqfOFXCBWoQLQWMOKy2Mv4VZY+xo2+cAlEJz
j/U2gnCD/PDqsHzoR0RvsJI4LthnYzZB3jrAy7N4OC17kcjZn7K5Wi1oZS8KLllJfI0890dk9/2m
LkA4Aq2KC699CGVwmcsQ4WPxpZgd/Sa/1hPUWDSj1vAMKEgt378OsV0dFtjJECiV2yzCrG+W8tzh
VXaLBHL1Q+ke0UdKj8s7UkTR0am0fmPQF9osz61A/5xbL89MZDGJyUoMz335znBmGtB2b4T5FZIi
+j4WDRfhZfd2BuDqg6ngZYvGtQl39Iao1L6Q8UvoW9Y1Vr8hQ7Uuh7S5QO4NbrVzBtb2JWCE+YTR
ZXfp006ue/z+kuc6Mp8XBETqhlB5QL4FZcAsVqfDaSfDqgM+u9On9rpgHPzWnq61/LzUA4P7koaZ
opVQISw1A00CBZbK0ANqtmPlQRu+hLaMz/7Av88dtvJLNtvR5L8V+vBiVr14rYPqldK82rptEB66
EUoKbElzFWiYrqJgRQ3A8W9zVnIMijErUQfTX0lGqoMvAv/SKux0lU2f63iCgEyzJvISC52O9qtX
RsZLAj0Lwflk03UdmtFYbV9IfYeN6Y3yQTM4TRLbvie+qG9u10ZgG9NdqpQaG+N31LXya2VCe21t
BGldj4ZDZRqXJta2mNqVT7nudmfDDh7D1rqYxNPXvkQnCznE4lpH+DSOGlhXP6jPUVa/VvHQHFGB
3E5qypHEDKfIy8bs9xFE03056KRN7ymwkiczCh6xMs+u5jh8grFXrgNrbi/uBzr7ziMCXivZ7Pxx
sLadhWWlPz/nep3uAlOSfilMV5ViYYOWL8BG++DZGC/2PbCWoJeXkkGyNmnVay599xDTaxv8+WMZ
xdO4YbdF3bm1PJCqer6NyDO/i/qjdhuGG275qQ4xTpa9YgvE4QY3AnFKiCurdp492gJcaQX6KZsz
5mzgSO4VXesjukxAmwZPHB1TT1dUQV9Eo5ndOtNaa2OmHaIpalRVjll90szpimz3M+YiQFLmJkIK
3VgxAESkataLu9AEilmqLo665tqF7rfEDWvGt3hISX1e88r5uGi516ybm908OwzHBYmH10+U2Amw
LIdZ3JohUoMau6GOb+uHj4nvXjYivM+IKGa8H77jiw86PkbyTDGhzBMdOtzN1N+tNGiOdldAuhl6
mlGU/9dkDI6xhrtulmTO2tAs5zqACoUp3JskFpzhlVba67wC9CFVzu5yPm8ncuNNEqCghMQ2PSCX
7d5FkXGRq9hu8jv4oCw/yNqqLhgry89dNJYr2Uv9kurAaTXbSD6LntWvAPp9n3o7fKK7hD5ptKGj
7l9Rma02Uy7FtmtzEi6TWhbGYrBLZDytfC0pbqZEdN7HuWGPW9zOyFHQaCoiqPT7J81DHlEMnfFm
VvP3yhsI88BfDKmBH2s6Y2UwAkEy1G2+Q99B1HMKixteVwgTpd0lwD19Lfj2lY8yE70j2zwuf7+e
GGSEeew9jN01CnqwG3r60emAOMo+MN5khfpqkz5nAJMuaaefIRJ4uxkF0WMwhk9KWWsXDAvGzgRt
mcud1aMwunRCA61n+stQq/8E1MR+1L3EQRluRuhCXVxoDG+DPYXHZR+ECUV7XrnpsfRQtzJcWR0m
K7zqemNeW9EZD/jShUV4xh+ne8b/2z8qrHTQJRrkvmpedxhyHYcJveABP8IBCgfc2h/cCQrsGhSS
Vqmr2V5+7MN2uthR3mGRCnwA2tgaEnx4WPq5c0MB6Fkf5lCPaw7j6q3qht976q67FZM/N6k0d3ZL
G4WcFaRlZyC0D0B4LfIYf+2qoPEExvDqo7QBpu4dI9caOZMpuOSzRnsnqdJNQI9mPdKweJ5TWimJ
ZgXbPERysjeSMxDaLwPq0q8Dft1zL7aTkzsPNl3DiYn8U59Yj2ZcsvOgHGC2E6M5EmY2PLLJW6Wa
0AhZxgPeX/aDoYIgkpmoQDJrCBio5d3dSS9dPTrXuu5Rl0NnBJMks97U2NcfPRwL+7LGYyUs0f8e
XnwakLe2z7AS7xmg1EVxxPt2eHQiBpcTY9lsHC5VhqQA2q3JA56iGzuMmktCz+gnFq+ioXI06I+V
KQgp/L7Qe7OVvmxs+emNQdWEKdHSl/EmRr8/hwEzo55tbenJxX9dZgcDpQTCn/D8eqAFPzc5tsHM
xspKrFEx/zBmvKaD0tI/wSVGASH0xLpx7dflu+oa3VDpBwl+nCNVYpcV84WMiOR2Qcbh26ztHJWe
8x40K5p98zazCzSf+vRhGga6NxM1PvKx7F/BiY/GqPUY9U76oH2XrkaHsbafGJ5+K4NYfRPKAkz7
mcP2TvKcSwSq0u4Y5Yl3wQWdQCTt2gBcQAdURtFN97PubvkesZ9QbgHbfNEy49B49ETz2r3QnFDS
VswJB7cjpAaxdrYYDXxyagZxzkTobgZCqG+SJAgTXtl40Dq3O9Sa/eoYyU94AdwNQA4KEGNr/mEy
Y+cqK0rBrHfAIbv0KQPZNregZEc2FjE5QNBinSrEIzbk3mf4dNmQvXi2cy8clIACsoLtWMNFapWI
yhQaJoIowC+X/AQzJip7AeS66loXZPeM6Z36jXbw92r054coMZ71AtKvNsIKRgOJWau0rlbnbS1A
6UedjuqaEa734LiIdC37wBmTpzDZhqPMPow2fi1xwsb9uD02GMStg9riTfa9H57orGe/GM4pbYWX
zFMdUAI42g2rwQymewxlBpRBJ24jjYOIbk4Zl6xufa4U1xVRxebgum9x3ny4yZhc2rL9mik+I/AE
Zdo7VtzHnDWnUNXkMaAwAUa3KLE2TaaeUUH/VsKq3YaW2R5tOUeoEqW4aPXxxzKz6Y1ivFmdj5xp
ZeWHpnCBFGAVU4hHbfCA/AKcQ6IS2Hjnlt81wsPFDhlLoODzdZal8WgE1ofb/5gjPXz3wuYUq2yp
bSmCZsy23tAJ38+qKAz8KGfrxikDFjTCBzpPU+wd82L4zmB6Og4RiiGD1LVT2uF9XRr0TJKesCZq
OmNLg6LMUvtiD/bvoLUIr0yKAfxEsyIhRcx4tGI7wFi71AqFCQAq3xa5T2gIDyNSpPsFhbhANzuR
nVPwk3AoUchPNHBifimLxwXDqfgBRYu9Gi/9pRiaXe8axjW0g+bRhPBVRAFAJRegEFa67S7pwnJP
gzbeDApxMdrgeIKka9BE4hjjET2m8b6wEgrS0E0f5+GUKRhxHZJ09VX3hRBqQkSVjCcXGCUk3WSF
rDIiP2bbn4Hhot27BIYAI65VBvT4TKeiAJTloOKkQLGR6pYiqcD34Le40hGCQvAGFY/ItFGZC67I
ApWbpg9x+QwYW0CXzBD7XrmTlhzQ+ZYbgE7uTxy564F18H4QDymOUV49ApZ3N10J4gfgVYO8dXSt
zbHfgTwUXy1B0ZJOBy0O/EPuht9BEcNQ7y33PvUYnSZtjPp8qkVXUeJalxph8+xU4kfQ6u/IqMY3
M9TNVwbq70jixTc3wOKzdR6nDl3duXUfcgEy12wH7dkJP5bXT9zqHmZvapvvulMXNwtxQbqs5B6w
ovRtmI+vrUzyA01Fa5WaVXwvnQpf4NZbgwr/XY5jAjOjeR40mzQkfNJzpU6kAPVNDFcfGJd16/PL
8maagCDVLNg9uUZ6XoKPxk6021wg145w0/L3HHBcYnbcXW4H4+MyJU9JxaFVONDIwBGveoahm97p
wFcsFzrbD4wgAMtrb7XRRIcMsMMuNsz65OkdjUGtA8OuHiyA/f7iq5Fl3FDjxDgA+qH2NU/GT/62
Gc3hqdai+bYAwZesQ6TKLG9hS3URGba+Skxx6PrWOuW+KIEgQsEWNKtP1RiD9Fb3PQ2I76AE0eFO
gdduCwEyH7uNp6b63WS+abG/04ruaBZOeals37nXrk/bYNLecok4cIHbyr6gk3SlFJpXpYj7rUiE
cS4wflqbFukE+tvVGgYYwZTG88M8xl8KN0hvjA9ReNb78WLC2i7QjVqO1dHT3vVxqvcjrifXTkyg
PNRB1YxkjFFKmxPpZnHOZf+UkOjeltswhm7eG5Ry4K2ZhAdFFz9VOJ2tfHD029xeDVne7ZLQsS7D
rKccDE64jd3e2fk4BW6CvLHvPdhJlQ5ksw5MaB42eHbAEsqGc2HidxZXTnNItE7cC8gq0aR9j5ok
+zL4SM620QqbkvI5qrxoM4/KlcUyQU9YnnZLYq9bg0s49q3hgDAxXs1kKh4iSlbdmYKHQj0G+91l
6HRPBO63Rg0uY5ifAU6BetVhTSJTeTUQBFO/BuGAiG2lfOLgrh+9AUULMciYN0CiZze3FfIpNEGq
LLyO9nPQmPEdz4res6sLkQzJJjcr9t3sYj8/JKec6aymhdZr3R/jPJ/21ZC+gqZmZudCmvBj37g2
BWZBY1lLiCSzfwxotNihuIKLb3eFpBgskyE/ptF8SeM2veQ/ux7QgOYvTgbGqvQfZ9/VXrIq5I+s
mf4wAimu/rs0rQ4POAB5CpsZgL7LwZCia9BfeT1wDRoQj869lAwVaPi6sbrsxdWry4Bz0coG/HjM
yki/1VHxqel8CNRG8uJ5U3xN0thehwm1DNOE8iYQZRssyD8ek7g9WBTMD5j87Rw7fkxgKbyU4SvZ
sn9uYhH9i6nhebulMgC412zA4kYvyCY065970QghQso4CLc9f2MNKooeeV046zhJbk2GLaBOAPiZ
HHbQCnZaA489NziYApQHjnWRUYkym9DscdrrfUbyNEz1Y450ys9vGAD+74sYCIXuaTiEGeBplnDp
tJzFy54faswgAkLWmgENJhyxleyBJmyTdPga10P5ZGQogiCTcllSI9d33WtqDunRxzF2HQ2QuAY9
ltccU4Z95GXDPupht1DtvOJsZ+8oTTQGlpm7R2bNk+vGViyaJLLuSTfZKBIG8oob6gYUW3cgwW03
fVp9nlJXv3gMuZYEbAlk1lsIaWrlZVN0cmoyG1XA2w2tzBykD7Af/ZYrIDoCJxpuLlp80f232M5c
ZK9AXOvKWH4p4mCW6MiiW/Nj5BZfJGgz225ajLwv7qwBdkEnvrHto9T9i5HJ9pn84UpTRemxtuAf
abxEANAY8nk6A7qy2Af11RpHlAFtmYIgpp0cjNoDIuTallZKggrLqc2Mb0uqmrXFKcaDHn1m1I07
/Rb3NI2sVvc3k2EWakz4JUsdKCxh06+B2PEi5pN1l8WnnON445ohcw+Zv4jRacH5lrhIZ5a7ggjS
HFGo+274osOuAa9hF9IUVghPIJRoXjolQsip9UMMWXofmC5FlY77udXs7dJO/VUDMyzSRmD1Q5Pv
JAiOPUqE19Dy5ltvVt0mhDE7QFhDIRv9xrqB5zAGL0lrJo+2dmKwdmujJPvQAJRgfzaH57adKHqw
3QZnlxMDouBhrLRmpfvi92ko7YveYkYy4pIuxnAbVbQGdEBQjpOOpzpukYwrvbchw5luyqdL6CfV
T2mCf6kZ/0uO6S/iyn/5z//131H7+kUD9v8l2vw/UALW+1ut5X39I//2/RdVMPUX/qUKZhu/WYi4
uuDjHPR1YCr+H/FX/sgFumPg/WybpIMW3Ns/xF/N36TKojjwAWNZjBL/rzSY8ZuHhCwlrUfVjN6Y
/V+RBjO4sl/okxByKP6lBDMNB9hctGH/xF11BzdJwX/EGx2Bia6uN7NzYBICMVceDPS9/FinbKhX
tvfiiPgfFA0WLYs/kzfVt+N15iJqoJTJFk3HP327Ueh5P8s83tiCLjVfO5T62kd/0rBwWUhqRiw0
OtNx7/bYu+ATNjCfiIz3v2eRKo7zX6/CtnUWGiFcA/UN/vxPVwGrWkJpHOPNRA8yquH70PTH9H1f
yhj3HgBiufEPokv/Jmym7tyBTWkL1F4E8Jtfv7MsDTsa+yrepEoRekQ2ytXXWEJtbVRmaFute9hg
ftls8+DDHxCeqS5VXKy9iAlqRzgRPJY8OmnJiSbzAUl7q/8m23k9xsi6sVBQpDZgvHfJM2B7ygTo
eijJqiVU4rB/v35MEv/DCno8RfjP7HUk5n69GzcXbTFy/Gx88gy1YrA0OTzhD34wODmopxtwRprG
tE9lvUUxaNu21H8VTRD7vcYNSCmsQrpaTcoTfsKFSx/2JsqGnuR+4n7jZkiBc9NGkV9NHo2YYFRC
jofxNps1zRp9rb5X3aj61ejwl/jIWUM41dMxy6TlaEJkqeot2P5mbLaGVa9E/T7Qapz6bPnpgbju
RsCWhqcUMnOhd3iPTJ/c9CPoKkQX2B6B1u4yhqfqmtRqgi0825N9izFqt+S4FxEujDxC9efqghBN
X6nn16ojif9EV3OR9OUWEypZkcUnW3ZUKvk3da0zyFUsvlEkuDc1W73X12H687XA63qVpt7K4vmN
+LMPPGlUEJ56Xgm2Aeqy8Ni6jdFSpHHjZbtR+yCK+ARqD53qWL3L6qfVOquFiNnqfd1ucMuyp4pd
jpCkxVoGfDGTeq+GUtjVK6NttpL1Gx2yAj7axhYtdJcfTQXMhwTVZgzGp4qMn70b8NMTGnWZ2st8
OP8OHHMTendLEfFN9kiz0wFo1GxPs5W3Bnygeu+HqkWBOLmqS1Q7Q11+55uHwB1AbtdcIAArtS/U
uutZve0KLpY1rtt2g5nyHqd4xlPvatHGWBziUhzMcL574Oc6NG5m7kPPuX3uc1k0oW/m8mYwTfj7
9+HfFNXUy43xIEp4IDEIrX8RVehs3HYKG0av2np6aKxVaFMvc6Ow4xOdVZZVQ9N3YtlZmIZ3QYz1
Vj0YU2831ZychHhXwQ4K7zrkhv7+Cg2lrfHXkOehGSJMBx01m0Pk15AHGjb3NMKP7jGaDToeCM5x
PACDY2AyKFB5Prm/WrYKz6n06n9apP8QdaGH67YhOHqwkP1LzCinvJTSYpHUJagIoWJbM7ub7Kn2
32VDM8a6q8c7Re/qbfzjWCjmewneDBCNeogA10F3HQpgRF7ySW0jB5w87mA5TTlCKm2p3d+vnVBy
LH9ZO4HTtG0i7ImCyb+tHSCTGtQMFz6lV8aNNpdCX2ivwpJpN9vQr4HHrIsO0TcwKUrWW0UOg50o
q5UKdio4SN7VmddYiXsvG5cqWq0AYwhLG/ZK8Fq9szNHgUmPS73HpRSKjoAVFnGQUsiy3oJsPOPc
faPncYA+tVWhM0AQAMrSWCfXYLjnBLG/X4B/80tke/+yAH85u0LEaqThcWpXTrtEWLW9ayLHojvO
k0xMpIUJgmnAS0lAV9Leg9pRJLfqwRGBXeTGkzz7BwfJ/7Sv8b812DjYRzhCkG39+SifTYwt3CD5
eZSrcF5ydKO8sC55tdSDioimUGm26jIY7Z6Qpzn8/fL8h7OQSxBYj5oMAd3lEv+UTQThQOE7RrgT
shfU16qXXcV8xNZOWcMe18RBWPM/qAhJW6Upf9mXKoPDhwPpLRPmy6/3HjE/SEuXVoiWpiePIAtG
aE2Fz2rHvgdQAonXKT2h7rNPHf1cFd1OJTvARNY2OilqU6rgIzmOKojXThKf2LNWmZ6GzLhnYARn
RBB41CplmbCtKQX7NJMHzrZsfjfZtSXarJ5KWjiCvWTae5x8ahnqmlOITeFTF6kjRW3KkSFh70Eq
E+/BOF4y70XwzlvJsEkI3BTXoDqM5QQ0sWyveIYg9leYxZ2SqN02cXbFyWo1VaRqAQBjBWohlCkV
+8S8i35QFK+NLuezWm/dTU7q4lw/BurPgUrocLxhT3ZVcq9RPO0NThT1zk6mdVDZr1Lg17TxLFr+
KilozHFdE78RPeEYx+Qu+HDKdo3IS82r60z4c6OHoHFwqbde5S2mll7TfGQuTT6tPaEzAJ4f1zd+
vGz0s2oTqoVQt60ivlLdF4V+V6mONqTbfhPvOxHsXAE/bkZFBqUvdmunBNAgV72rvNjmHgCsY0Gl
rye2u0aSUJScm8lGCT6qRHLJrlj/5aQkGuamsZYczFnp3NR9qjREvSkpB7a6RzQJVyqzUldtMh53
oK7H4345uhyAxuCP/XMe+DsoOnCsiWD0MlWAY0HU0auelkpzVGYkAP6ofVVyrKct+4y9xaRl7cFZ
/Lkz1MXSFNqqD1JX0hDAUheyN7meEiEvRhyhcmQnGuQdgmf1BQ1xTkxEFw2sEDemnuc8sIE5JPRi
2qt0q8SqLRxu4msVG1v11FTaGU/0ycF3AVwB38N3cjXq7LP5MBWl1WqhFvgS2YQtdieabyd0ecG4
Eju4PpWcjOQc/ohxMfleVJ5TlCicjjSK/EJtAfVaREWzVf8EFLBXt9JD+bQg5HjszUjXVyKJVxSF
6wkDgE5ODFJ4hjitBaRpKv8DZIHCB1+b8TCmZD1/zJU8pDpGEOawd4N5HyIBqL5FpNm2QvwzRbkz
stPrHEmmSrNKHS89DHyrM9bKoqF02HX8U92kVvY7dXNq26tDVmWe6k1Qz7gwp6eWq1UbWCUCZp/s
wFktG1P0e+WCEcVAoEvOJaKIynfVjdOIgaD3ru6Hl1llwGoLq2VRb6xDbGFrqG0hbYDv2LnCR1Iu
ErnfAyKq0fQi0eT4UElb5HT7CYxP8UUls6rMablpFbGTET0sy/7SD/2LygcAHJ7sbNrL4QNC+6ro
KXGIACqb7LgHiIcQF+otaq/7aYyvqpJU/95b8YkRi0KFjjkRi5wSENtV3W5mO/tAbpGdOHvEiZjT
q5AdwTI+CdQlGv9dBO+qJlSfCzfuDB3rOotu245fY/aw+kpXmAeoo9AT6l1LOec62WbYqD9JIzKS
uN2pGKhCkvpYlWaLcOshEuW6hB8yU5VHq+tXyU2F1albRcuPeYn9pUWvFbwzIsLBSf2MWiKV+Faw
8Vsl0EPdwYazfHc1EFnRg9vi+0It35Po8sbzRqtaQH1VgHOIukbSzJG0T+UN6o/VS6q+WR2PKs1W
xYfK1dGT4lWR67q8TQhuFbQdVUmgaHcWJQyfoqw71BeqT/mjiiAZ56w6VC6NR/egPlcdCGpfq2J0
yS2HGSgr+V+VXdWCzOSC/YREowGd26M5Wb8WnDIqlE/sOENW2wiTjIG8me9UISoxkm/ki6HN1saa
UaVTqnjg0KNP4A/thoJugDbF/1DLq3Yl55WKIaouELzaqs4BUahDfena8ayejwrLPqukFrc3IXT5
0z3EbCGpj5mNMhbrjg/7vqstAO9gXULeTSpOtbDa9GDO1KpBtDKLi4uOXQQbitTQmjHEJF1rU0Gq
9lyMMUl3dGrVJIhNs1RAPDT1/NXDa5z9H2dHmlAUERDUwxlJo1ROuDiSJAnY4eSk4ptaCvUzapHV
pWA6sF9fdZ66qqLVWc+cZtP3lECMFflf0Ki2ii7mRMPmqPxcVABRVYCKdOobVLkUE27dOjmp9c/b
j2qa1nFLAcYvtZWXxOn/txf/wcoNq7M/ZZjKKu4XL7fDt6iN/uzktvz8H6YDxm+2gWAlB6pyaf/F
yk38JlQG7Bm4SBnCVbnwH84D+m+66tK4jLCkSSeRDP4P5wH3N92w0QTkQ3GBw83gv9JeNP+aDGOG
QKaDKLIB+9RCOOzXnBTNo8nX9NAhQYtwMpnM4EEW5rbVkk1k6vIgUUjc61Owc+azjAvcwul6zVB/
s8T+VDC1dmyr39u2RfthCOedm0NgHaTJHCRCGDftHpo+lju37x9cICYMeMlm8eC1yPSs7aIsFkfD
Pyn+GY56RL8k29KTjq7Tn1XacxQbfymg6wTPWy2bJbq2eNYiaIAzQnweZ179KhiUgumToSvEAMFu
jCfv3nLhRg+EcMjtL2ZRqh5VhU9sjZSX7vV0/j0olQwb5kM1IH/T4XXAmWmsSn+CVY8WUAQ56lIL
iAqWDlIuSizjEgg8e0tprgevcJiqtd8z1JmQasoeQVAGcgbxU4Li0WpAfDlc3UH2JWMdcjCRBK+p
l+78DvvS0BXX3vna2vZDWJQ6/TvrAepKQTPtaKXNtygUWCjDELKKHygDbGRi7U3UHR0w4G76lZTr
HIfOMXfMWwF4Hhx+HzRPOL7iUB+/G4X2UFntkyRWzlN3Q1zu0TVysqbqPJjOLU61B7iiMcwK59jY
2SeYVk+e0YFoHHauFsDdKOCVjs9x5b4wnnny8uHZC3L0oMOLuEgRHereOEdN9TQnPh48j35SwEQw
CFlOiTgIOHFRykdSXBMU+3cEdta1773pLQhanp0BvZADonhvuyymcIc+Ag5y4w4g4Xov3wRGSTSf
faTw4f6sTEgZLL/5WPjtpbD9K1XX76gTvU1z+pTK5IINz1uI/SZjvgwjAli2R6cyLr7hwKBxPmNP
nK0sS5yMRDv1rdds7AnlZnheGX7QrbF7qEYIXBrcjdYCEt0nj3U4KMCV/w11x7PXThIgY/ju2COS
Yi65CAkJcgoQ3sfx5kwa0ywHqHoadLiEGv4X6b4nEtgPSnOAtk7YUpkxQFN3Fh9+Y1/H0LiWHgVY
ID77vv7cTik4A/PSjBrIReQD26i2ScuiFcCVeedn1o6D39EdaHboxKBAO26z3D9UgZzWTK0Tx7FO
dUUCAwKetAg1OTHr3wHefsQVRhaM8regW9BRDo3jGMToXdogXoqiQIfGt78UaYVAOYXDukqcR63H
Mg7u+ToeTIvCNobZ7PVo1FvtPXf0YgPq0MB8Kbt5WgAcpYizjWmgRid8C6ZX1R4rvUPxNi73Q474
hNYi+xGUDNxTjZZqgDFbzRH6E9ejORWiZ2jUDDpOB2AexbG3ph8O7J9VZ6jZfJZ4eChbzCQm9RMl
Mq4MFEdczduzA2Ls4DX2M4qZDio+SXkVgocRAfVBJ+tgJvOBRykP6PltoU10hzIuvrl+0e+HsFOi
IrW2Raj2qW9bhJjS8esI5xiZO8SlhaI8iLm8OEkGZtNCRdSb7W2UueFmuUEX9iUmsHQaM2zwXNlh
JKVE8hqVaOKf0Q/5qUEWc1VnxqdhKhEpqxIgX0iIgJbYJ2lw6Ay0tvNOf5uFUVEvAbszfTde5x0S
SCIE9Acy09vIobp5oPMgODtf6yBEyd6z93qlWSfN/ZEAVziXAaoMKtZY0JyAaT2PbhJsQxPlea0q
6RSZLz4g04fYoTYrWg8N2c4BejZrq6Fz3X1p+8UGs4dkY9nIa9HAoHPaQg6dY0gybhPZa1kG45bZ
arkxk74B8tPkFeAPfNVlIb7EPorSZj1TE6Y/po6zpvf48qrK46NuAzFpuoBediENTPdEvB2iMNwh
pQ51UvegMyl8iGuigDtk5s4NsC5v8YEs+vBWyhQWTtPclom6wQdkMcYqRhZuXdMtL7oHUx+76nMX
lMic99duUCqowutWQVlTz3sRUgxC4tXtlxxye72trJuYws/ok6G0r+WfsJ8HAOR6EEfJWxsg5V3Y
nrNyig/Ah5F6PhUNBuOcp+xAZDHtkOZAGiMhHWe12EBrXQHLd9HbepRlDU220qGNFRQgHUdnVncX
fFbMNRwTBBJJAmsYn6tyqO8T0Nmc69uhYkRHICjXHb5kUWtspaGxu5r0rFkueqJCBZXg4gWCfboP
eusDw0Ew7M64rlC1X4OtPCCCSkTK4oeoQwcrxWRh3f3Qmlqs6gBRYIkwVOh7n10H+F4yx69JE72V
LeoGbjbSexhRrhlq5Tvt3jNU73hLUcWmv3aAsN990hnbD5b/mRfQYDSkxduecTg6fJP2uUf1eltW
drrGcvjZqNNha47OuEXjM3lOOrd+avrj8h92g3yWbyYnz9W+yEaJ9Y3pvki9/BzH+EciafoVa5gQ
2g46074rj5WXaBQDsn1Ft+NRD7S9p8/JpS7Db5iaRRtoQcnaC7gAr/Ofzcw9SysUn6KSpsOcwsUG
bjMhFmjgV6RZPTQN+ogrOIz7IonjjQJHarn87EwWKBzbom/njhs/aO5F2d/SRPPpjSBLZeZztonv
MJ9anH3KQ1/Z80ovNHlpq/hrEuKIPcILh1IzqCOsR1x93SNCsQcFTRd6Ahta+zXKfY1cIYz8gG1m
9WgBGNSk+82t7J1IkINBddddWxBGECPg43S31VdW3WKdnr8xtrYQH2YD1BJ7TprbqA4W7ippOj4y
Csl7jPkiq2I+4lfBPXDihzh+uK7fImUTJXsR5KAmH1r8TLZG0rx0odlTkJhg7/vpKBEFe9hFdj1c
EiwOJ4EajYzTtw5MsRga4D1GBfg1+2QNFiQ0RGO6zlcDqMrDWDLYJH3croe4uDmydRCKEw/CaugM
E2jQExAzbpNIigxwfEafgW8pMVXxDZz+rMCnDJf3mTdNZLChklzBVuHVaSpc9Fb3YKTBtyiKX/rA
3CdNgwoNKas071M3Qcds5qOJ6de6DotNKMF3jGl7s1OkAcqqYa7yv9k7k924tXRLv8pFzplFcrMF
7q1BkMFgdOplWZoQsmyx7zZ7Pli9QL1YffRBAuc4D65RNa5JOp1OKSIYu/3/tb6FWWSxi4e5x74X
6kQYm6g156k+YUjc0Xf4wFH/DF313lGbe5DM+i6q2ls85QoeTSec23w66qNJWrd7zlLrs6owajUm
eBK66fQdu6/VFgppmfK4xB3pUcn0Y06VcEmnkzNU865vRqTl9vPQpfs0cjjvrC0OGf5lAPi4L2Xy
YCb9jx4VH1S05cvSONORTt6zq6Rflta6hzZy0NvldYrzk1U1k7940p5RDOOYrFfJY+3Xmzobj2i7
WbyUhiQXK7SWp9Rlg1IWh0aq+61wAXmWOA2xdVinOs4OuVFRUCuUx9WNbxW1OMUm/VhJ3IfRdDdO
ic+hzcu3VuGhgba6DLXxgfKq3KeVvxq59JI5nXbFuCJe0F9wUXiikHfk4twvE4YmM90jmAvxOul+
tfZA7YpPxYhex7h0PbVXfnCF9nG+InMzEGsJeS9Ff9IQvs/PIIGoVRMYgtZx9ZIaQbII5gIknIzU
D9ZncY7npzROA1E4ILBmpcPZ3mPAsjpU4Ujc5eg+UqKa9pHNTWc1U7+Cue0l6H/ylTowyCfPHBmK
eRraahx2S/moRvI9sp1LmdmsmFzRqXRT18pDtFdf1Cx7VrTmmGruQ5+Q+2itM9bDdOfI/rtuLiKc
S5yrDSU2oaY3Wkr9D+TcsYmVfUsh0dNaG2iv/t3Cq+knBaOh18zXSlaM1ImepOgdcEE6WDEzHT09
J1haYgrYkQaAJRjocoAVW8ECboy0ic0Zmb85eaVrKDeWu1xTpXuOir650WviRUcOQDUm6p2Wqopn
NOOxGHTa3au4p5NwasGLJnx4YcmD0zefmikh0LjVlwFwB/ihLqqeMQdVflZHmVcQiDJ9xT1wZNXs
qB8R3O0sM1E/BawXxJYrp5Q1GGrYg1jVxhmzy9Ipu7TM92OC6y1S2s+2WffkOzJeytdmbjmAkvdq
u/N7qZfmLmk45iNmA85pcwKZ1Q+zjYkWKyQuzO55Fv2n3oiP3MkOnSBTu1+4ImVAhdGUej24uZ1F
lCZCkqG6ZLJ86rCLeGw6VLgkF2IiOFauTJkaf1WY7iWWM4LK5jcOQ8d+CnEA+Hopwwy9KaAnZINq
XoC97apHpyTYxe6WoG+SG7UYe7oiiBnWvIAaHC9AoLo6jNL+JR5fLdNZ/aqmGtVuSZIN+wJxRBb0
aOJvAFFzKVlvZe8yi6B4dFr3LWsnVIfuTOPK5PgsintLc7/Y61W35Su/5LEuC9IA+x8oCBG+Q1ml
mk32juAIYbdPg4YFv63V74M7otAAe1iRMuhqst7lcYfKnhnU19QCLBvTSgnNP0Va6U6XxTY/cRy2
3Awcv5eVw4l6fJ/gwJLrjJBRVVzQ7oek39UX9uJsJzAy9/i5O0iF7eo+SgELYG4QquLBx7fa6qDM
8ZbX2stQYrUe+BxbTBJmlFbqe7XvERsq1keclRVi6HoNUlP+0KK5uELb+oPQZyQCPyYzj65LMEbE
RMBCfFeIY9Nn7uYZIZx7ADSbpkKlEQMXELfeQltmWcNOuk9ia0gVnY2zi9/fFAQySzSp0BGZiU38
VNVO7ksd8KSTKw8rHuhdZ3HsWAE7goDpGOg5kNwqpaSwwoBoxhIXSDHeuVm8Bn2uqVQZkZyntgnB
K1KvbTMTuEek49Aopj9r9nOm48kYyurYt8VXTPAIfLe3uDmgpyRB1equL0vsfLPAd3C/zR67uG2I
W+q5frOiL2NskwPF1OlkFwWZsxyTKmIWDlBDDKO1d8xRPSh6Zx+5DQ6gWvm0Cji7dQlNu1rnFHwk
mTI8UmNnPgh7EIeuwzNqI7Evpd0ToTF5Bhzf+9K1Z799XmY2uzZ+FLGYmQK9epNUVChoiR10FMCI
4gFpjWt0qmhIHhXrNZJ8gYnePowxUJ9Y8qOtxaJUzldh5/tU0ZMrNwCmhRdzRGAJjSmGZAYAOSBm
mJmr1mstxzqYVfHwM7Ys4cZaFoODSpZlQTPNngT4wHWN76xQ+WUIooT6QEe0Upya76qzvluFe4nS
sjwL6ykW/XQtDKrlhhnBuu9ubG3BXJFgKFCd6jBt0MMW9LJntjQSyR0m4U+h1iAR3+W1Q74l2g2f
iOriTGFl0o38SvCIPMSW81V3FeskanwlWMGw0im4eIYlaT1CO2q6HtcuskFMR7PzBGv9cZyYTXmN
nLhZnCZIIzXd0g9Ow1Ar+yZq6AgYo7xMU//IJbO4X3J110fymNjGi2uZbbB9CZZcq0tJJ9OU3DqB
iKfezIYJAprT5cpcSriz+VGjjl5a6hDLACh7lbCiU9Y2t2asVHC85LjXC6YTa+e7WxCgtwqrwrxM
KT/TKqxqthFskMOfr2F2OvNCAS7lOs7RxBK3m3sCFDTjKWqqFNlHm+wTKHoJUJFjarOEiewyi2DI
6+SWOwcZI1Phlyq1M4KUc6Im85vVniNfX8CfdDY8o7rCAOdENj5/4Z7b8g+H9EBACRc6Rd1HVa7S
9hw+JHusP6vRGupQ2Gj7iWtdqX0QD9pnX1RsPCJbA0u3Mj97jsv0yRhF+jCBDW8giEF1+vlkDKo0
u1GlMWnEhUEaGX2DLV+goWqxnxR4qRngp/tCDFtE5t24XQH7Jm2PeeQwGjWphmue616T9ztWjBkf
OfxfggPoxqzuva04oYqH+K7SlGkHo3E+wOC9+ZlGOWpqaFmgxrLJqMiBSqrnjBwQiiQPVRkpz5UF
hC8tlnvd6JynzE7CcSKnWSvTiwE6Yz9HEdCZ9S5amoducVyWPEZVkjDL1cS4EC2DjElQuuWsW10c
vDwpKdkHufDfHDmGhFbPBDuBRIoGyFgaQFalE4eB+ipaS0aOqNN9XDTRyWE/iNXF60pYprldugdD
JN8GF4F3Gml+kxvCHyjI+Oksb1fhYuiXNMXadNQvpuh8w87pkhu0qCT3WztpeXNjSdgejULL5fKR
TctTzWHBLxT9C9v3tOuclo6bHtMf1rpXBW81OUzTNavp6AGnAIC4RMNO2htns+P0UkEizRlSD0ua
Po1Z9t60GtC5tX3RKvZBvbFy3+5YnbnJPU0Rxaj+D2B98TnQnPVig1sh5rCT0fdvHWj5uwQKDRML
wsxoED6yOcOBP3Q6bGmQqtBidK74yrrhbsZZPwCO7LwOOx3d5Py1huK+rmn1XJT6NR2s6Wy6FxPw
smNly0019uaOoTGSVN6Yu14VMUL3GbuLsG63PBaT0AxApyWIxyYCMTRK30DW4ml9Nflm3/+Y9OHZ
mbkkKhKixaCt4c/RvMZoAWh/Edxw7Ux88H3NgJ5tvCxmKlEDpsACFPW+gpB0FKzJHO44IKXl1zgx
xbGYqy9ilOYpE8MVk3F8QQhWA2HLqDueHdYwChhUxskBeNT0vn+oLbrmOY3ifNbjk6q0t3Oeo5mf
1zdTsfObvCv9pc95MOMcBa1hJY9p52UahLbWwC04GoYTKKvJAkfSn9L2u8w0QPKoLdE7thsMEQQ6
0B7lYV1GtoPYgDC/7bGao5zmkbqma6zZvs4R9KDa03cJyTN+2w/Sky56Ata3zz4Bd2cZA0dPyqCX
phmj0/CKfgQ1n6btWi0HxtkVF3uKxAl0hThBe/XMIbceq7MDG/LU4/g/5izBiZan91nSyJOeR6e2
bDE41oRioXXdsmhUeRhzx75TqvHHoslnMD3txYD6EgASjm+dj2hQDcSksrsWRfRVKWTLhk8IQSbU
jJi6nAJPVt+JxD2tGNV2zZoZgYV5gxSH6Q45eHPCtoYCm0ZzMvWndOHa2VkLDF4yEC4qcR5F5tz0
nCSRnsFFrUcLT5WbuvCP5UVbOVys0YKG1KAAN3I7iJAunVU8cYQGGYeioxYEF0ndVYDS2EfbM2aO
5KHkM00J9tEpns+KxWEQq3KE2GV1Q3OgGJI4+NMb55zae9Z3i6BKBnQKpu7kcH/4Cd9dIB4QpTHd
12txu+aWl7mEdpmVsMOqaV5/EthUK4+DWYULbNmDyyCOvijUMn0723S+tDa5ow4kS7qbBLh2DC/b
outEMZJ+ZMkmXKa1PUdl/3VJJKsnmR0WdQElXk9OGd/1NOt8zBz1FZvSTZo85c4sz+ppzS5DS8Uj
Xmixlu6iYF2e9o0ck1NvyVNdKObjz6ABmaZrsIr5oZiq+FIPVkKJAtau1Bp84Ek0740JFM8YK29R
YlIENb8zAmYaxJesWyXM3Rp7zBa2U2MxdhN6IUQwUAurm8CC/LqrVp/WSYNCMhFhWfS32HTMS+3M
52pNJn9YDXz87uwe/njZSVYh3B+EqcbmtF2SDyO1nEf9KDiOXqi4LhenyMMU6RsMBQVgyQQK167u
OQcC1J0torGsmvL79NQhwNvXWVIdVYXgB55dzBGCK/A8FsWNBRolNRL7lnC4NDB7gH991Kc3CMw/
S0CRAd5A6XOU7MOfFjSx3RY0eRi4fZkCxqc3RZHlpxq3Q7c4pBZ9HS442Ns5XdFwiBCbCnunx8jF
lGn5cFZBiKYKdTNrzXw3aYntVWaWnEY3SVhqzhgH17CQ42eigxSyIN54Wdq+ExNFecmtA5DuANzT
3Nn1OMnClQ3N3Y5BM3XbsNf7Z1FYa5jmeK8zBnImnS+0XRsK6uKJToPl2dQK9rNCNWHVRytwM1p5
JTUFzc1B+tlK8xqZmgyW/qVuYlIO1PQqIHdM3FJPdkFNseswIA7OW95gkVb7Wjk3FfENcQcDwZns
APTKVpe2bU+Y+XCcFe2RUGV5qJuUVEHKFfuKIOxwZjosLVU+yAduET03LXWGoUJUMMdwTyGW03Go
qAqYnwbYpdOsgIbJFpyf8RR7I8YXhAIx16KokgeWvCTgZAbslUoI9w77qSq+LUMVHxW1oT7dIzeI
KvGVE0txr7nxCr/UPcWOumx6juKCOPk0Vw7KmpzLHQpFTPql+2rWaAs3UYzaLs5F5bZfauyPA4ix
ecROZ1uUB1ZQfgZ1OwKVdXVxDr2rfVFcMtVk8qk2I0IkC08V6MCw1AHo2nHEYlo5+rXi8/2pUX/3
h/byP6qhvKvTqu/+6x+bg+fXLrFr6rQALBJmVfFrWLWOT7cVjWXso6V1ASZeHXwLfmThbJ4RVGrE
Cvh5OmzpvTTvpgE8MIL8Ex5QPgF5HYU0LT8rJjpbxYL6ab5nprhRt4aNBVvWUIe3iQ5cIFT9lDnq
489si8zBC1Y488sQRX5sTgeTxHPPZpqeXcZCQYC8WoDtrxyleozKcF7a6Owm2um///DWr71/S1Vt
nT4HTibDxmH0ixa3cyjj24yAPQwG7gQLgpaJeBA4CIVe5WHCFUez18mbJQFHTvI5RDeQ7UYIs0dd
gk9yLCUskta+wMPoUSKN3zCSWodWFe89Tb4bt2ZCVA4/5bIsA/3zYhyZgbPiHI3R+EQ/TY94ZHs6
23r0o6rT5NQ4sXVqyu8wTtuPrEju9FtAYeKmz1dEUbE7efm0klWoZRRBcLOcUfWZuwmOwN4qMRxn
EgNK3Penkb/epOXwanOc9J1c/TaAO7+2JUlhIE3WKzRWXx/W7C6KCW63+k9WT04lRg4frcoIrtBI
jbwIIwmsfFEupvu5muvdf/8d/DSK/WUEWipTT9j4DA39bwQYibu6+Et5wmprfOvc+hkuPWdtwSk3
TgbOWwXRfcmGyAuKpo1u9QiMc5bE34yVG650yk8M+fC6FrqJnO738I0K33TqHK/tKd+Og526DgAo
kQ9iakdBlluElCnpkztj7XaB1vpNY1Pt0OxH9IsZShAHmadqcl5TCVrL28kvGtJipskklqbOP7S4
NRA29O80dR6HTk1uinE6KYMJHG8iW8ky9Q+FPvle0bQlEJx/1bmN+EIK5aSVDuo5ZkSCgZNQsJEO
X+U8xLH5Vi765I0lFvxsha5hRivxxEJ/LZMe6rpF26yBblrSqt0NNFMeI3rqtLeFx29xzg5gVF8x
njgQnDjd7KvIBYPWQzul3xOTokpVtF/1yjNqBeR8ZH5o8CrgiRkA1ZP2W5xZxlEs61vH+D0rZs+N
ydZw+OeSLKhqhfc9UAPdsJw0gTRUAM9xBkQSFh98jaUKrIFMMCoeFJVrSAZKtuVlYV8+9dl4yiGo
vpIgkWhMZSdv+EDYdftUT86KXt3IBETtiLl4HgCB065y9i3gnj2sRewCHYkaP0fsANJ8HvqXfs7v
fl5jnER7Jxm8+CP59f8LvX4n9DKR7P+P//mf+GDjH/W/Cb0C+V6t//t/dWn3kSjXd/ApFezgH3+R
fm2/4V/OUvWftot31FGxD7o6XsJ//Mf0o+v/6x/wF/6p644jMIrCOrLNLdX1X85S45/EyKoIvwxd
5yYncAn8S/pl/FM42K1dYWBtQVwt/m+kX9q/2RHY8bC9bqZXXfCCv7hEXLMvlKGgUkhc3+7NZsPX
IJJvbYA3Ur73Lkroelx+4yra3v5f1jss8ipWW/RwOEs3nwr//if3BUz4UlMUgM6W+zIsz7b+oKEK
MIgqSPK3ZAwnhJCwoET13BQAEYn3Ub4THETBM9tzmow45ekQh1PjR1c+w21w00d48UYU1lQZ7HCh
SemAPGif23nZrfKHk7xaWvobe9ZPm8pfrBzbp9A0Uqq3P3Fo/fVTSKEuyeSSUVcRDFg1XxcXxqGj
BYp6ydGHRpoaDB0E/Y5iLnh1c/3C5Yzat7eYyFtZctuEWr/7atNptWClKEh3RrRAukHLvYRFXwWU
4Fvrm569A6Dai3wG0mmeC5HuAXYFClSkhIq9WbwvCVD06CH/ltVgjaMXcDe+URrQ3Kc/loU/Rvvf
nJZ+PS/8/Oocy2YIchbBEP3XD50CVovLlprgwI005WZcuxkknWVf2p9TCpIzsj0lNn9j59K3cfjL
s+YJq84mh1RxB/0yYrg/pRHBPRWXdqQoZBCbKAjd0IjqoztzJujTQBlOZWmHNNaDqo2PbqvtFejP
navgZkg8x/0+DU/VkIbGBZghGEUa9zfk2+9QzpnrdiWo/h/GOe+a2U1uNlBWczP4/WmcSxrkq4Wy
ylfyAOQpfbvaj4rj7CCUtD5hwILtxVWa3Hczp3CQDZGBDOlF1F/ZoDChvY+4+zQLQ8Vdih55WHZu
99zDoxJ7ag/eqvVevQkUFGyvVul38skWTymicaUh0VVGvxnx/xbjy5dPFriBVNXmP9gb//p5xj6Z
Z5smAFB+PYg5jWBGhNph+NPCcak2dy78EyfPuVRZR+K1LoOBiv77XL1oiOV6PZAm9VGiCep5Cv+0
Cv/NuPy7lewv7+2XgTnV1jSoHbn1g/60JmPgItJaVS2gqg5KNaFdfu1zx1fH5DffsvZv7vy/PhV7
W2P/9C13vK2E4yN50nwH0DzoEJDFQ/UHZYaTo+JYd6KcPCcWADKt39xe/t1M98ur/yrezUaYzR2v
njdAXDpMWOWdXj2qUnCue6eQs4PcspPkBttw5Cgo/OYN6NvU+7epKUAguJsU2XF/WQb7rktKteHB
01DZTWg3KWT6cbTZBWiSu9CNSz+X/a7qCr+JSlD3uIuhhvf2W61QosrBVN1qzA7en2/jvxDpVz3d
0f5GrdBTaVh9ncr3b4bL32xBmipAaZmWZXOb/OVLGwfFVRVzpEVWZFin3ADj/uFKAifCjC12bw3L
kpaJzQXUoQfcvdl0HJaIIy7ryW/ey/aEfn2CAh68ST2XIN+fXtY/DaABJn4BNq3y01YEFk9hmJ4r
yIwSZKhFF4fmZPZVwSvbdNKPbqM5+d3E/rvlFWW6oTncMAkX+eVpCJdCcrxUDCJmbJRbZFfCeo7k
TTImx2a9ENh0J5P8kVy3axWVFyU5rVKhADr5nKkPuPICwDkfv3ku2/L463PhZq6zwTqQJ34uR396
Lq1S5YjHqBaQNrvvk+ko++SoN9yMbfNqyTZotPqs0yePmHBT1d4bmfUbw+bfTu4/vYefLvI/vYd4
xJZijzwZ2r+nBjYpgeE3eZ6/dHEVjstwKyzKRmV7HvInCr2/W9X+YHv88hA4IaH/Zx/RHQ6Df11d
IkzLsTvGVHVm169wOJFaZJQxLV++hlmcrUSjHFF6tdHTdIBampd+usZBPIsL9O/DUIqraxev6aQF
kXxMZ6KxuUbxYp6OsIck3Zls1bjfaRyeLPdHNCx7C1m63saBQOu8/ZOZEa6S0iNB0kya1aXKxsOI
ss1ZSGln2SfWCanLw0wzz8xj8uSUUCFXY4hLn7YG8UxG6auACYYxDzWnCEc7xQtDIkLrAKCHkOCI
k7Emd2Adj7UN4LnQg+21tkaHpKzUxnKX1tFlHsqQen2YCzVIG1YcI9pL8tJUkIp1B+sUj1uvlmFX
Ii1wHpG47hc8h3aEEQ1lFeKXXVmUSJENTJeEW3aoAjlzGRpd4/Yhtbhdjsq+t/Uz7ZG9Rdd/QW2E
NpifOGlaGWZ08Q2NDMA4qBfkHabwt2dFZqDWv6j5d6BDYTll96gDPINfr6zWMaZLp9LnylEG6Erp
RRNnQ/1t7gX91nSnrXwv+hvmMyi1W3rHBRgRXFxP5+GPxEo4SOi7+GWZQSO+rTkCxZzK6VKGtv48
xNJT6WdE2VurwcIwkEeo5KcVPRlCLqUrzZv6fkdDFEJYSQoh2zZ56tlc7Tu1PMdrTMrRFCTOCAAz
O1DB9csaXPtSvkbT1VU5SJT+PNqem70sEGLj9iavDb+fKs9ljY6ghVlNu3fZ2i2emL7Qao5KT27v
hbV9AFG1PVU4kfjiQbBR4prxhUzwrMfSG3MEHLxcVX4nITJEf/9lE2onen3Nhfk61cSLkKpFLymY
KfNeG0DCkYreSOs8F3kXvQEi0gDmF7ZfA3Mtra+zGm9Bmsj9wPl+mA9DYe+ThOTmlA/9EFFNNXJc
YwL0gEoDDLtjQU3E1OIw0uDdDxr94pTuRbXTKfk6zo0mK0ryDG9CIUYgvtkO2Xxgl1hkCTWWyhy0
9Z2b31nWk6MTv9tgeQDPTVQPpgIOcwMsYdjemycTJinsv0r1iQtMML9smyHOGdrAd9W6onHseHBP
bVt6M0NFcsZOWrHTCG6CjxXSp2xo5yvDiuiWdCjrQU5fTRtsuZvsNZAjJhi4XHJnwCaM2G+fIKOc
XdTo+rTvK5KdOCX2SbY38S70cb3LUOe0OENGse7s6msLuG9F1zxAfW72eed60tT3SvJuq5VHSIPf
IBi2nefOGQOHFlFBB2+tpx3yH0lihaXMO69GWmJI2O/ksknUIxWyI1m8c//1RqIJaptjOHnQ+XJn
Fvvtm4wZLFFxapiFaVNQSOFSxPejdxUp3xMmxMqz13qvUnBXXRIIZp687buDsc8TEURTHGhENuqG
sTNaEvyUY5d/l1vkJz9Q6ImnOd8bE3XX+p3j8sJTjRxSacUb4wHY7HOPIKsm2qgdDdq58U6g4ppp
qQ0J3JL4Vu3pg/Oso0NPiI5Ook3VcxZoarKoP1BaYx7WgkQTB5g+oYtgdeSNUYI6lQg/4pi/5zUh
mZlvdnXQjkPgjhlkRduXwHxTi+c3n2AWgp7ho6LgMAfNVxH8ieVTzZFp4jWIoCuOrGhKv9mqiFHv
3/EYn4QjCHLWMdgbeE9rXB4qA0xFqAHHgfWjQ1vUr9IrZOchVdmZnEPJiUItN54dbfIo/XsmFgnZ
jfu8JP4SaWrlXJMadxA0FMRwOyW9GQeV4u9TF3dcoh9S44sZPdq6JAMMhLZJJ89BKzyrPpy9g6YM
+6Iuj7V0n1dUtRPkUhPKhUuUnhNWmn2ps4MkE0imd/OqEFViHvK5JLWlPNTDuJsSyIvMGkfWV/Jt
9tU88buaYwOoPaaFsBDoveoBYuQjURdoDPzWocDXOR71Fd9CImNMKfeQ4Qx0ITRxLxA0QuZKeZm4
pLptcejRU2aFGhYI8BpVhgPuLpVPgu+W/jqZROS9zs9x9EKpF6Mnn37fDhnZfUgE1+clRqorSkR/
tT9i4x1A8rpYPFr9SdUPI0lPAJ79xcj3VdrsO4KjiCvdDQXp5h2NtQFXbX4vmpgNCb1MfMBN4FeK
9lKS2V3lwyGC9ozQOtTrwl9TeUhj5ygz/UTKWEhvzOjQhYx60OiXlqWoU9igiYKeMvWRVLZdxyBG
VvqoJCDGQa+Mli+KCDETe3ShnRM1OqbibEr7SKk2IO2B4maEfgQDkDSuNAGw9ReHbeVaW8xdixps
2zDFp1MxCmRPL12x7gUb2rYr44s+kwLBWsf5ngaY45qnqtbOxL2+VpHpk+ZylFoeojo/TbY8KOQF
6CW1HVWQKCIPIu0PTdzumXU+Gk5vO1lonAi2/y1uN38Z2zPvfFsja0f4OePeAPXPY+DsieTCQhvL
jw/xUVXFpeOlMl0Lto2IeLKzNag4pUsKxSnYbe2sskoUmK6xU3H7xoi1nZY4RA1b7FbiI/Vq25cS
8fy07VLN+ghFPjRIwR51JdxON9MYB61y6R1xrQrt0r71DSrtUkO3ygovoLH2mJDbiuhbhO29GoAP
3jcTgcojW6Cj7B33SoEmqBvzuOEVYZbeFj3hW6N9O/TKrSajfZy+qUg/toMW8ZmHyU9I8NR1jfxc
WmsDSuKGh27k94Qdh/1kHekI3FuTOG9/TzUBuQUNmuE+6ZjtUvdotkWYLeYpQeU96Oo5ThQOjuJq
S3Zm2Zxy0KmDAgMq2lNbecsntP2KQbZYckT9dDvP3+PGuG8re9/FodMxThJxFhn2uLE//Cz78J62
Q5LmIJcbjHNULC+0cI76TJRB90hCO5xipLL1F6Mw4MyYR7JP6CJiXTYrX9O6g6P1B4txm6z6GVEi
+V3mzYiyqXbqp9gsLksvrjJynhDkhpwqA701TtuQwOcJLAtmwBKFMxE3GdN1QduE/5b+DN+IC1fB
GB9jqb1QxEh2moLKF7U0x8L1xqA60XI+VaPoqa1zZGXtAxWLAvGouDLwUlK0vDqiT8UGbFHhinEO
9R3PvH3RM9YC9F8IG3+knHy1bEAQDVyXUulRoIqb0AKjsSrGA/Wzaz9lCtruiQ6hSRxr/DWy0ClT
4zpjQX+wRlIuY14cRnJ9StXoUzScQRX1hdvgMW0s8BQKas3o1smKH9y/zxCrPnrNvejxHGSUEXM5
33Tp/KZZ3UOXz48FJzO9jIgjmI2vSp0HenKbreo+XdSPSlnfpkQ+GIby1bUZ0ywHMKCDqpwudbM8
9hWdSsG5nC3Di0sCyZSVlnG3GBcqgR8iqgACWc6XXtZndrtLYwtidOe3hRdHNDS+tar2GPEs8cD6
y/CJPePOJjbEwG7nrG96pr4UmnUzps2D2rbPccHEawRiBv1kZ98yY0FzvTwKlbuLrZ+4dj8SH8W6
hifHkPgby/w+iaovKr1naQ9fhVwfLQnIeqry10V9NZoJ6U5qbIlvLFCFca2BEGzzEwpHqI2PPdOQ
54oEmXVIcvuQKgGS+f2aM1xBmuoZNykGVI95sS/tkxqTnSTTt4IDl/uU8e1oDhEjNWHZDFM3WsjY
kWz+8foyq8Z5AeyaW4xjIQjxVa9OKjD4I/QFt4PKk7N8jx+4JBYKxagZ3bqQElHjHEdm7LCd/Tb8
PyUQk8GCcwnFNGCVLaUh2U/ExM3l7C+EBPAg21PnpJ6tjTtXebGiDcAYaO2bQV5gYcV+IuQZkPwh
HIryHsnL6wxGA9gG2rNQ6yjSRZzMFs8ALdMl31IovUb/OcaDN80KJbMUDxN9R49HxFazsD7i+jTT
+6nJw20JiZa02HVVx5bN9F/8GFsjajeKwTza8g0kP7JmonJqiAq8kpVuHH4WSxaphLwcwD05Wg5N
9acmDvqvg81mJ8QJ6N5eILfalu6yHL2EKZOgMCMPu8m4I2Tmccypq3Gt2G5Q2ya0HZ6XqueaxyWN
PzFhw5bhgJchKCUZfdtHpaJf13I4DIQPbdthRvxIPZDdwArktvKgr8Y116KnXuFQOEX7UUP6kMuD
iUFJH5s9ldTAVPYEuAWN6t7OtXu0OeN3CrcstmdX3AvVvql1eC54PQif8RwjC9u+O+RWRXMTMkzH
etWUoWMTEmcrIf6mG9Hp/gnd+2kamn2xcjQ2kXFS83dEHLC37rQ2D5X1Zqo/t4vrtoPGPXfkkqjn
SruM3KkcyRcNuNbmr/yw5HYKve2yXfHXmlsn17w0FRgLCSdvlCc9lQ9yvh+mOkzs6Mld0fwsdHXq
LXTPebBa87Su5s6o+8NG+ty1VXnU7RGOU0QcfdykDLLoYlWhg7UkaZ63t2QyoGzJxswOYmj5K2Je
LIhUfTltzToRM4I/ucYPQGC4IiO946smyKkAXlFzS15tnpIRxG0atKgC+RrwOBU/KwxbQUJl8je2
5sWSG2Txxw3TZDRtV/oaRVi2rXUyCl3oWdv/J04t8qSdo+7IA2b1o2WLq4LKVJ1crzLkfjt7xD2F
aioEW3MmZiPRuCTUcXfYnrKWa+el4gY79IelPBsNMQkLwS1ddIth49LobN0oHUj+wq33TH3lqDXi
LFtcp0TLTSRitCa1TJup6+o3VWwdp2+MMI5I+1h3nlRLXMuGo4zkpMBcEbo42zmufYxoxVbT4RdZ
kQaIwBtU4HozIjflbsmL+8xc3rZRpI0lX555RMJBsKi42Eq0x99xSFtfxyTefzabAxgh3GQcEeH7
SZdut8loFf+HvTNpbhtb2vRfudF7ODAPEd0bDiIpUaQoyTbtDUK0JczzjF/fT7LKcW3Vd8td8a06
ujflsiWSIHBOZp7Md1h5eLom+GaX80JuYcTxTnYT2gx4R9M4Qr2Y7LgJaRwpKFSx0GDW88S4xSDO
MN2Awm+xG/DAkqrV8QIO+/Rz2eCaTTjxaQqx8wLM1Kc2owOkX9/jWsnS94DzvUz9QzlnezNU4V3R
s8E8LtfzRdZbu0mbvsq/sT3WCmgkER43nAfsEohQmHci0OxlHccyroxPkiuU+9AABVZ9MI3ScaGF
NPveuuXbmHb5KbdYW9KSw6SSQhCv0s21M/mPZuP30bcaD6q39n/Ky76RJGvCZXsdHP/7b/8dJeZf
3heJ5z8vT0bSv/wFayj8Vk/daz09vmLz+Mc1/Dm8/j/94Z9qJr8djtN+/M/DcRD1bfNa1y/tr/Nw
XvRjHq5/YFKgqarGwFlQL+a/5+H6B93UdAIVKihA+y0GDT/m4fYHV0ehmQkaEVXTXYY7Ddki/F//
Q7M/2A5Nc89CnJJBORofP2b3f06N/hDH5nb8+fefsWCa/b4X73poPRtIgyLRZziwwH9ttzawYphl
JOOq9+sjQ+ZVNQJfxNRZCdFyJKRD54KP61FJqCu/+9RqcENcwLIh6EIEVsujCHKmJKBp2jp9uC6n
z6bnbeuhOWYFYmdwqpu0vBuqBvo9GXaG5qVf5nRa9k6zK+Livs8N1AGrQ89sV0ndnUP8MpN+HQHT
yyFlxnQCpu9opW0auORaM35G4+AW/OPN3GYoBH1pYVZhPreLdCgikEJ8v7tD3+W2mRWs1zCV7rCN
RuAoQelSHa17PRsewkDHsttZuBQxbvCYx8FT6QRvpXMfKmCh9Ck4l8oypkET81uKcqdb/d2EW6/S
t7uWloMV3E20BgrU/mbz1i5nLNsJdPFxAqQ9Npwz9Pm2QcR/1rcqHj64JNh5A9MD9TrQZqoS7rQB
VCBiI3HGLRkO+O+sxQSv74u7ZP4uJ6HS7hd1iWeE0d9ETN01NduHzXAYG+djkimfI05BObXWmEOI
8+wnb1SeB937GLrBBgEzEAPOMeJ2QqzfKolxn/TDN1TZT610xOmJOYO3N503NxvWdsC3qOJTlCZf
LeQyfN2G9qifDY4anYbncISTRNIeldF7rJX4VLXYHWb1i55npwnjoNyNbu2mRQABp03P2+CF/Dhi
cQWzP/qiQPvSquaTEyrPZoVjAwhdGo5P/zxM/XcC0C9x7f8iKXhdZdf+5yj1QKRsi389Rt+Kn8PU
9VU/wpQFNkeTaKJfg4rEoh+wHecDWuBEJwZ2KpJDAvv4EabcDxZISpNqzlbBtgjY50eYckD0oBaB
IJGjEl1s5x+FKY0w+ctoDEAwulE2Z12QeACI3k1986gP+jRuMrp/ziKeWEBMlqdCuc1d+6auqp1G
dQESFx0FKIqg15pwOmpoSCuTuW6aAIHJCs2gcms69g67iWIRmPGr3flYFT9m03Sn+5QSZHdaSAu9
bPAHd24w172dCnulYbxCa5YxUQ9RBjVrqIhmraKSftM15T5UCYcBUxtnDYfhwQSjHBrmpsBgvIIR
PsPzx8IVURWkByusfeYc9ejmJkAQVQdw6NjFg60nuFlx3tCQeoPQgPw8okhg8Fq09EL34HSoTuTF
Q6h7D+bgPyTRcGzne7t1ZUa0H8L4GZPrh961d3lCbQGlmkP8jTasM9Oic4i/Uppi9oraIrG768aN
d7I7VK6RftORfGuTZUJgTvKHGjpvovSITbx5c7kd+uJpnCCX6s6NgRwfuLs99ERAjDDQPWufZx11
/HDjKcPRfBzCEVPnDFtxY5sHPXQlOH1R+Uc18h8hOcZ7EBczbFcXMBI5FU6Q+Q6Wgd8UKFUtytZT
tEOfi551upixY046uO+GvfbLYGWpLVaI2dqDfhsWybIpH3W1gXKdrFIDxz0kFVJ+HUmNLeICjO++
6+7JB9I7Ts0yQqy4cckCJjZGirPKqwkFjeY3c3C5zJ8nna7lGly/DT6WMsAmk/+Co5iHUGkzZETX
PTB/jpYWOTgFoZN/HQN7PwDcmBOcg37a+v9Fxn+PXnj/oTIZ/2m+23njjGJXGoBYLx878zwCCKqk
z+Oidfv3H/UXiIp8Ft+Q6bTEgr/oHrfQJfKwjXCRVNH0KZiO+sPOg0PZgbirLOzWUyWG7362deXy
95+t/6WusVxk3hBCUwk/gjb89XvaYakWM9oUSK4pt5TiYareJvDu8XW5TovT9G4uAaoFtPIiWvOc
xi0Mifu6+1g32rrz4mMdoPCqVM+Zfimqbh9Gp0ip95k7Pvz9tWrvsRncJ5TbPOSrXU2KsHdoBLvo
NQ/pODh1CSxyhgy4YmziWD/NlvscYpG6SOsnglLMBOLOabyzNrnfqvauhcutjslvbt1/fTkuycDD
hUOHhPHrrYvQZwNXBEy/wk4TcwUs1qvoEsI+L6b6zOyqg4d046fOEUeyVZpmb03JOTDI9lYXv3Fe
/yOt/8f9rmFKwke+2yoexF5XRO34sdTDP69aIx8VczZ9dEFaJv3Vp9KqDmlGK84IrM+tLqI3bwxy
nwvrZjahOs4oGiwT2zpxSGvgoZcGtg7luTDEnO/zXN4XcfLJNOI3I0o57HL4DjBLW4BBfm5c8wTA
hzNbv7Qajzhspq8D2mxy8G219BLG1rMWOCcX4L1bWpcCMbE421eRdfI078YLLq5iH+rua94jhtHQ
AMnLZdvPp5GxKJc4pYxAAV9bMENHQ7vXmU9aYX7obHtfO+klV8K3LC53nlZ9SctwQokYKkFZY9Nq
QDvUvluSHRC2XlVNfbbmYj/5xmk2EnxqZ4ChfNcksg+Jb1+/S1Fbp65w8kU3mCfTCT529mkc032A
m/SimfxV1zV3dW4dwtTGcxtlty49dGbyJpc+tH5On9E6NVpwh9hY6xH+GazbHY2vTP/eDB44De1k
TTR8c/JcyOMpqss8Il1XOAensTbplF16jCRBP+T8J/W/DLN+r3ggpwCy0/zyLaZM5smtkk2l2Tgb
TvQxe9fZuXX12XXH5aRi/hxh/TUn1rMde6c2DC/K1J59VN/X3IlFHIMjxXXLXUUNqwJBgv1UA70y
IEM1bCis7caFHpv3WhJ8LzQyppa8RRXnF93ZmBXzIBjpz8Ps7MbEPHWZdaeX1TGZIqCFJMykZdam
z9u2b7+WXgLQItg7bblUsa90O4jntFkB/A9du56UgMkGjbcIQvW6AP869MkSWSRAeXEJG/RFKVod
JW77UBlUCLNlf1F9GnooU++6EarW9VpdfVz3qHC1LaIsU8t0Gh3ofeZ8CUzrVslCDhFiTNx1dBWq
oToG48oMg4+6z8A+r7KLnTqHsXcPxZTtkaQ4NulbVrKMJh2+NyDfVaEUJ8UJd1CAjlnMT9KGhRPV
7ZJm5s5hBetsjcRgPgUQB/W8kO5zUHkithYvGZmj+2LrC1OxaSY7aEHQMKd+xLiChzxk495zBnhd
zriYHaRUkuy6K4bhG2eC77wj4onsF6c5l14wLUrDQwmuozqZHhkF8ARxblmOECSgYMFJAI/AFfk4
esbiceyYCTdf5819JXrrPH+dxjTP2nQSAtyIghX07PERTtK5L03lD5E4s5l5S1mIKrCMUuFoNZrE
VNcB+2V4t3afvLRG9QVbT+zLG+WV+WKgaMnaaQiBEmsnKrkhgDNmBm+ZZzFpcrtHzVEeZI9Vefrm
Rs6BWnqH9s9lsOjOl0a4pNvKInC+o6cHAGGyEUXqUyhnzIb9fC/XOCFdwTDCWgZa/tXMUxqc06sV
G8hROs996B0aF+CMSy1H6IAyQ9efO4GI+CZX/B0Fm1HHD17Ynqn7WMkp5EVv/FK4dbO6/jbY64/w
lmkCxlwWIS5M33TDvlcc99HKke6cWjv849JqP70YvXEEanvnBz4aKRP0Gbdz9sianiWm+Bn/OqEk
7rQg0Zv0MJvGqarSN8zlMUkF84N+zFWVT+w+0fgcdk5W3KpEBwX0Tg4RBiH5UzHOL4g0kzZyptjC
AFWerc5CuttBCc85QAO7KB49b1Ro1JlFKyW1X9pwTnlmRuY8oAaW+BnO8gMtTkK9Gidvnj3ed7Wt
cDe1dt26BXD4+DFwpM3I3XDjqdo6bHKtwm13+KZ6XYsnh6GzbeFHDpTSZTD3y4kWpjyYwnD2Y3xI
JNOUuseOdbkjTnQqi/p2nDPq4JqGhEjYsIBVK6LXjwEwYvfrZGJsUWg8sM6uzuiio3ID+ESxIjSE
mievbu8ZAC5Ddf4kWdUg28RpfkBD6iSD+9G1yTxKWiJ6TQ6KPKh0sbd14VE3Hn7YqaedqihaNbF2
7H3zEPXcBSUGP1OV2T5vs0tk+s8zHY2ZnAZjO3fiO7Wrzj4cyoXcrlhN14aGMS44qKk30LPRq2VX
PzM1eqaDfMY2sVkEaK4TY0HfZcmbRcMGCWfeurYP4aDdqy/yf5XqPZdd/63M72Pt4CEBSDFObOrD
7FtVHbrWPMm9Gwmw8k3dHvfHzjrJg458ncXQtVD479zwXGJ32lrqnYaKs9bLXZWw4doHQ0cVy2dj
G0kAhjz3DtpkYKfLFep2cPECbtHk8AI1yi7+jGSlT2ZE6dpUyrOiIFOj9+wmfe+G/rKPDQwShgpO
a2t8r7Lp1relFZKTBSbPxITDeuqb7hNiii3HPrbmhA5WZ3tH1KnvUlohoRJhoEo+buP6rAbhJTe0
U4C9ZY8kL2Am97mOKnH4QdApU547XHZncF7yAyMo3jBc/ap+jEs081ztyTGd52woznP34ozRnaRu
KbeCAftyRhE02TDkJdHHGdKuzOLk9ysMihA6PJUowOVD+TjaeIQ7UlfYT6T0V5mwI/p5HnLzlJyq
OiFD8vKq4JoriwWaeuNDFR8y+mJ1wEItVbNazs1BzqqTLL3EDIjyMTVRUWkw1YJFZisE9krUaigE
0VUHWYuq9w2qB+jBmwiq4YEKiHAwc6YZwcYB2rbuFyaHnIVW6l/NgOfDEX9lDsrTVUmlD8Q4ILpt
zPBiKR7ym6QOEB1rS9fOA1zRRV+mF6nO41h5TWbnTkfKouO3r6HfA06Y4fA921+0nPQuZX3Ws6As
VUOANEyWZQM8RRn2tA5B1MxYI3ITxtA8eSVp0nWWJjJ00hConfDSG925GJRTHJxSLGO5A1Qhjs0d
CKV8dEMuzsjMw4yee46ED30Ijarzmo+UkjituM9j5D1jpvDmYQ6VIjoyRWSbCoilMuonH9ddhuKU
qbE0JS+4Qo9Ml3gsCk/EzxihxMFXnCKbEeNk5Xmckjfgcoc28FFzGxia4hEM6o21nkzyNevk25w7
r00zoGYkdW7ByGWBSuXWCdMBZQdRw6lp06rA0vyYpFfb7anX6zd18MF3mUwbS3MH4AxHrWmJvzSj
/yh6Sz3/dRy1m3xwPwUUZyDKNm4av5U1xYCRE5MmD/AHdsdLi3XUoNzhq/opTagQakym1jpdi4pB
cG20a7sLLumAWVJqbka4++y5Fzw/84Wqs5V9rCTWTXmaA+BQjORTyhAPDIY/WSAedaCq1lGLtIfI
IbGVAdxNH+LfdclqLReSMj40UsyG7TBDCC8+IUCQTfG4rsqhWYU4qDW9mLJW/K4ZWo8BvqdDjfwS
NO7vTg1N2xE1PEuLdFAeuEKXEFTqaaipD4JNWisvGfZ3NyqSMwknCsPNANzm1lnXuk3gUMGmPqwL
DLYtL9yiAnAOo/jSqh/tpj7oo0FDB1PqJGX4Bg0TrHIBiiijKW36wo/2rZMFmWFtwRNeRBX4VcQf
d6EpBY5X30Qxy92bsJItg5Zb6wUwQrVbu/HcGzvw7/RRNxZxhEiewo6NNMRdbYXpYzGbm7lUAYLQ
HmmJannPFkdx+SGJ61sUKkpmYCw5IKnot+FSUaEsbEAJWsEYr9HSF4FJ41RMSOdVkg59huBTZ1Ny
jX6xVKxg3fYxa4V58krTm6vWoMFMDy3ENFNXSO08KkXKxtZR/zQt+8mqrRdYg8nK1LJmpfkpEpXM
SJu+9NBE8G9TG10XV8UHoEgRjmvGqrwZK9Sn9dZMlnUVArlHIGaD5kCgMp6LYfitzM76oo4advH9
hCS4yZmGxtZ9OniXqfFQ3h38F68h26F8x+CzyR762t4i2XrQDbTd5CczJYNWBPQmEnOdNnzV6z/T
Dw2X2KNPgHryqj3GzD5ZmOy5qE8/Umk+J7Z2MsDpLdLcipYE/UhGzr15svE7WtYdscvFpwUWdr3q
nK4BZ22+jJDSF4FNJ4+pIbrpyAoEkmN7/zTlNk41HBh0ZJJXyN8NLkpH7Vm33VerAK6Qhd3C721s
euP0Ise3iuJxYZdkZFx6VBDHVIUGB9qW4bDu+Meyr8/X0xs9qBML+cA/rIaRCOKP/hcOKPeNSnBK
s/5tsFB2IJRd9V8775wk+V4+InNBfrTxReAISU0l0gZ7c27PDXV/37u3vtacG4vLkGwgK6Yyos+t
unWs+CKlraLrmzQtbl05aDbDUQ4X0q6YsoDxENF8Zm3OEga6PHwbm+StV/gWkgGHQCnQPR2pZAMf
/QdYIUoeX5wx+cQ8Yp2OAP7CbXnKinDVVNV3O3Q3RniKiuxbpCjoq4KNj/EJr8tNS4e2R1LRBV0U
Tu3S7XXm2f43tXWfwcACBMlvA282Fw1NuFwlJA5fu1J/0GxcwaEyOn68Ldpqq0bgWGsDNXnxjVdo
zs0knWZEYIi1tZnRh7Ka3lviTkGgjci0zJUDz6O6TrhHXcQxB7TDqVUc8jk4cgVceTV8BjsLqkNF
J65D40RNP9ITJjhOn9HmXV0ltKdRRsU8aT97ypBe6fL+pdPsraXdNEH2mcQKYbt/Atb/mb7C8xj6
t4axHwi/yyxpuMQYgfBO/R72dNzqCuvugULVnMjPKKJ1ZfktL1n6DHeQHlWe3Z5UotMsXfhsTUAU
D7UfXlLE91mv2YNTO7cBwrnawPGrI+FNpQBryJNJHb3FgBsXqT9unap7Kjt1e12Dqs9nYeh6nuzk
gnIV4GCEHtOGGkPHERwW+K72XqMp+PSbztr7sQF9NajGhmGrNpsWpPq7vlHGZCIfYcOVcPzVToWn
7yjP0gCown7nty0FuYmPI/589XaIan05R2DC4pEzjqJmv+m9Mvl938dCotUxVUtVsQBklvGujzVO
edPRSiHtOP0RMa8V4J42vI36+kYJrfU2DtQjmlpHz61uoQjcYqcNvw9uFltOo8+AlA/OpBF4NrBP
OkD73CW+FRqRoForHMpMSv3YDDdWoz4OjbJpZgJ91jifkyF5lJOa3gV714qPbYZEEYj0qdrnXXUD
e8+Oj5o9IJrgruYGwG4awyV1gaDOwPrZbl/dFPV6F7hOe5SqWMaWYNSQsVG/KdF0qKb6SfXiXYfe
YRsnS0cBXQQCxQNQXRPd/GVdqHfdFKw6C+JsNYLWVGhZAKXI9W7JHryJ9ZQAXXAYxFc68W90vV92
SYfg2ID+C9cDksVIo0sXVIRV4M8Dohg25wQrRPZBuQsbKXLpHBQuTSGg5ndxdk5MVi6plIRXgMgb
m1tndB9mjnh4FO5QqdgZOb0fZglagspaRKvMgD1Y0jmxYhNxa47aYXTpNeupSifECvNYhP/JHv5w
E5TefdMmx5otihoiMoUmhIcW0SL2/nwbGNZTYMFTwgDEMtlX6DVvMMJ49dRyW5nAvevpvlcWQVwd
jDFdauiscYaF150S3Udzj/T7PomxQveN+07Rf6OG8pcJhK3qmq7DyoffajuO/uv2KJCjwHvdVVbI
BCrrPkVIiBHhzgm/BFb8OS4p0yQs/2ZTWn/pd/OxsGkBNugYGzMP+/VjdXjNbeWzmtCzRiTFn4wF
k73ooIeczK4N53Si3rO6hcsJejlxCS2+9QtadhxqoLrvpDc5VUK/pqzsffegcDiefKF4kVOsoT3L
gbyL+88V76JJN/jaohhoJMguEAF8zb5MRnJJANhJh7MevefMqc895iJT1K+SsDkDnDglIkWWORls
DG9XlRzVPaSGw4jUZFRnRKlO0qkZXUljNKLQTwXFQHvGkNOMnEE7SWqF358RTzzZNR0i2H3J7B2l
pQVh6iAnPPmOClO4maJaGrWdV53N/HtDd4weC6kjA6Dd9P05p0B3fDzcUtgPY3WewK87hYVnoP9c
5MWZ9vtZ1jbuD9iaraskuuhRdW5Rvet5T0BOrD/neWA4Z863tl6eG3q/EE4xQaFTIC+/xgxAZhs/
4uzmyCBtREMEMP/b9chNFkZTD8m2ROqiq4ohpgmwStd1TKEZ+NTFAGIAhLYBpBrzNAVkNkUFd+gw
gUu9o6fp2Qb1512gUropLSWshzDtMkqocJDijKF3K58Vu933XnDy8+JWb3mEUVx/gkJ2l/R4HdDw
vtRM8qae0i1QXqUjgp3PWVqXQVGeITEuKpxbhoKeap7CrEHKmnYrX9Rz+3BVXGKv+RxSkPwR5f8R
WOr/TRQC+/g/oxCeXpCj+tdd1LbNv7r8+78OIlv+Kx6B1//AI4jVvGfqrqORJx0CyA80gv4BwjBD
Kd0zRV5EfvQDjeB8MDXHhjmK9IiJWMNPoCnng+qZjCF/aI+4/wSNgJ7BX9I4GCyNyoL5Iseq92l8
6oNKH6HAM7DVHwIdgssAfSn7ysSjVGjbdBxk0N9AQXZpVx9BpdbxR4e/eOZjAeNBQ4syoNpUUTJT
vRvHGqi/0cHEFs75IjUrOCMobajuu/vSV5aBIupHm9602Ryof+hifwcSuuYgFvUg7J/N4QCIfaVG
z0GGPWn2Vrz4Tbp0y5BmN/zGxFqXzhdNxVhcWSKmhCxAtg58uBmqtZqAsuoYdRuVBrHqs3UY9Kek
tOkq0/l1gVIE2VomtgBaNRpvn3sgtfWjml1qNJj6RkcdDUrsjGed88xwbBWEAc2Faoe3ygZM21pP
phUAE46qCEOAwJ6qYGUnNoQVmkkNkMcREAT5Ta+AOXPbss7EAZdvr3HgBdYVUwgjALgoAEJGy6G4
1NZXf8oIB/uaTw/uNRpReo8v3rkDwe5iLdB+7cNja1ePyRxszACBbAimeRfg5RIv6zTZGwFCbKig
atZLOBwaKDOt2S45Zm/Txl5mLmBfKngFGNWAyXRoFOjk10dNnTlPxEtsgyn2ByRB613UAEftadzn
3swx2Qge/bGhXYBHRkHpbCHt0txVXXlEdPpxbutjnJQJTMEcv5jgUTBvcg+KvttVerqvff/eyei6
18cGjbsAZo1Azx0OL3pnLZ2+gbDmPcktnSgYJ3TISnP/KBc7Z+1yGjvUAYcbKtNtYHuPjZN8lcso
+3kjtz4P9c00fIkHc2OHyqZFs9bnztBaWOuVty+NFEvOr9j2HbvZuNUUFpexjFUA73zrKcY9wfDW
HahV9AT2CdbBcAr2nmYg/+eBaIeDZhwd6E1mF3+NrW4tOLgEkyTTp8j12ruEdkhIs2J0p40T+hx3
u5saJh1ddwq5FJfSkBE97EaEgp2KMd084uATo7ACqCUHAay8Rf2I5LS+cWJ3xVtsXYDXMf2a+wHR
hKHlpFR/j9p+qeJ8M/grHsquQJ8wn9VtNmfPSYUjJyKaLqXmFH9RkruBtKC7X9vKusnScG2MH3Fo
WyntV1CNLdgIFl5g3seUfl1vPdl6v7N62ML+zm28u3b2HhWf87/KCVPf2nOzo+C5HyOHReTbC+a+
567BSBjl4LgwuGqPy0EOh/3kc1JFJjVVOBbDDyks+8UyPxujhgxwi4xWcGfn0L/ymevSVk3yHAbg
HMNzp75qbcF0AMcbC8Hbtt+MFMlm9zrrya6ydIr6cJmn3dKxJiTqCnq8OEu45HJGkbXxGZ+VxYSs
7aiGyzhMFpr7Gg+nNoap9tbP0C5otEffLEhzI04RJRwglHYD6uKIgpDBtq9+zst7bAXuXQdwoPFc
hPdzuMqm+sZvi03m4s6qfjSGx1A/AgHZeOZrla89Cn0jTu7bOlzhK7UZSMlNoS1jnkO/UaF+JGmy
6xEC7ZWKU0V+awkRjkBV1SO2VUjYpCcIJIjof+1CwpKOYct0URt8LWVGpV5sBDj0ONnFdbfwekiT
HN/7ej4HI4p540SwRFyyczfhtCk1nKPHcT3gxlP27Q2n4TWWols6AuuagD1SiOMkwXxzXmhptnGU
flv0fEqZ3feGsaVtwbjTu2lktg9bX1xLNTfZln61zvp2jQAiRNCz2g00XQl3NZ62vKwwcbhR57s+
ijD/vYAK+Q2mSDOleP4FKiFoFxNAPckOlPD7ml4PQEoY0ch+irOthasXk4qPZkYHLcsfIvqlyhCu
Rx2+IA83B7CrGQEGxPBki2DtQiuITKZYEyDXGidl/h0p8FVrKHvdzBc+TlEOyrOjbd5HardUlK+l
Xq0M93EKg08IxK4inIDTnmQ228sUF9kyIZB3JC8thGLMMY+unqIAJ9Vi0PXYxrvWcla5ipjoRAQZ
zGCjw+AOAbJXc3fEqGQZqMEjNSSCklyFa9/Hc3fTK0g1hAiqI8pZBE+J1t1J3igHBUQfxl0guK4X
KANtBwqitnEJdBOeSGqP3gmxsGP81hL4CvykIzXYAAO77bNzZQf3LtOBDCnw1n10EbcdU2Wvpspp
yhSOA/FN5t2Th/cSbH2QIk2vLXBzQiy+A2pIwGoI2g7BrolwA4gZCE2btuhQA00+6dgo6LCJHfvW
VpXTbIaPsToctNn5GCX4WQ/gJjpGr2G27bvkRFbdB24LbI14Pt4ULfzwMt2qOvGBXhZaLrcBjM0G
uoXWFw+YQ6GGFW6EpDL0LRnyBqm/ZSXYaDe8zYytofibyTAZbNDdQrLeSYuHtiweGiKfhpIC/LpD
QDy/Vnr/vyT+DX0ALbvfl8SfovzbK6WxFMXfo9d/berX/OV7lL/mv1TH8lY/qmPtA1UnbALAg5Zq
IBfz7/pY+2Ci6UqDyQB+QfFMB+pHfWygpKe7umfbtibim5TOP9C6lNtYqhkeEF7wVWjU/ZP6WL9K
IP0cgyjBmXRqIM4dQxORn18P+JE3VAo7EiYvQJxIw+63RKKCE6w64Wchrs6Tt+s5LQ96v5I/W2vp
IpPkKeaG5vmuZGQWUZPJ2TwDUpSE+V5e6tTWxmiMk9rbG6aF4BacHaCfXWg8yst0DIGvXF3gGPKS
GcWA3KeZmXLMZ+TdhzTDBj3a6vWDNRT7CG90NXF22Widcss6yFhaCNqCqUJ2gsbEVq4iNhAmQWyG
HoCw+OPGf9Ypv+UiYVsRSrdOW+xhde3l+tw5viBRcsg79AMqpB4gzql0R0dUotqGeSYYhmF2F31T
byfH3sD43nglWc/gfbHDu/YnvIkxAnf2JB+Io81JMXGDKZKLdLgEHZgMxyEpH2NwweFAu94LNwHv
IW8I1gSjjBZ8RrHPc7SqGRgKYmwkusrVyA3t6dvKa2XQPzrmQS5eMB2U6Rsp6UpGfiXPThQPRoBX
MrqOlXiv0brHsE8AZ9hqYnFh7Wxsp+2AaTyfXjvHK5KZhgjDHNpkUBXc9GZimKB0xkF6bdJWU4t0
r/Gs/GbY5QiXSEdHJp25yR2m/yQ/z2nsBO62MKq7yA6X2L5uZIYvMwmV2X9NIwZC6snusahKrI2V
rTH63RUNFwSKRAOlLUjnge8mfyLkdYjij5oNdA1vO56cG/db5HcFXTBP/FLHI9IQTimRZ4C3Ll/e
gbAq6iQVkyfosVZEvQqKekj64wg0zmbGDnyusV7lBbmC92x4JZVhPryZNPOgsUIFFCNfJafl3NOD
QSDt+tXl1SY8wKpq+W7GRvoyckvQ+t51TL2rGV1oHXkCsKjZZO0C0C8O1xqNzGfl1vTFDbOZxfXL
gRoVuNzEg5d7Iu8hqw3pIxHkOcjlzcCzOj5T5Rw1mPdCGTS4dbL3ZH/K7EFWvnSwcgBT8kRq1XsW
yLfcy5JzSDugwYE6jDxhgEgrdBnWdYYoE/cXU9G97D7B/E0dKkSle5DNKaBQIb3JV5NLKBQUi9kk
IwvIBjPYRu5OYdPPX3pzegrUx0h9lM+T95TYIMy3ga+FP9gL1OuNfIYGlwSB5lzfqMV4JzeGlizb
uv1NKfWXUz5RzOTsL7QIFRrWe2oUPupKqgWAfKSdl2nTdkZ8V25ypEQXufJQyOB1jYtqY+/+6D23
e2RREAHdxLVJ8x1JFDndAN+APrGDYYnuhbnB4pZT02hgHUfA4in9lEQe/oizP5O63rdX31/3u6FH
Wfa9jm4SHpVpdZbtKYiNaFRe/v5j3PeV5vVzaLRopieKcsa77jFohbCvxjzBugdYRfwSORWoWXeX
oKRFN70FgTXSopWlLs9f7ljGDtdjgh5RQBBfJUAWgfMISCiJjcNR0Es19VM5DQtlznEwCW4Ub5W4
4Q3KaByrg499YVAR9k8N43YE/DGUSK/gtDTz0YIMbiTAgovYyTptLf/FpTsq20tam7rCOgUxVAGk
Sbxd1CZ3guHRKZOD2USvxnm+4kV/bCO5burGK5xS1mTrzbu4wHETLFqyx31uolcisSjRCzqOIP8k
Uw3Bq1pb+N4RSPmi+NntJOToAhSTAajATQSGgm7YQ2VuEJ8/CDwuymndaOFvVsP7Hv/7p/RuNQBh
+3MVy62V+zPSK5AoW0lvAS53CA7k71fG+/aYfKTFIpdJl21RqPya/k03n+28cOJrPpd0E0D7kiiH
iuv67z/qKp37rtQwLdRobSEI6eZfJEfjsjYYSOPTQoSVRP6jRsAmZCfpTpaapDZJ3xJqEpoCQbSk
ZJBqQ5KkJEzYmIeYQCi9d0lDkCABZezk/siFNzDq5X7FbFah+0gaqlimch+vOQHksAzavfLgAKGW
YbgkNAEUX8NpgVAJBKOeJSw4Zp9s/vf34Sq++9f7gCglShvoxurvOATU7kGeu1q8apobx3FeVGBK
uCitJZNHvbrsglc4XBu5WCUQkbZ8P7EQ/v4q/qsHD9ODw6foBNtCdv0Zpq8ZXWW0nSUCkxRwrDXJ
/JKODOqKv/+ovwoVssgwcHZZZ7SBdfXdZyGJF4eQP+Ir6liqPp+JRbs1NbxRQKFesz8Vj+zgafR/
s+yuGqfvbzci0g7VMmNliupfv2mi9bEdcnJczTKtYCqPMTIssMzbyZ+1YS8HPBFTt13jQIWmYLYv
GH/LapOyMa7yvaxLSSySJiV/SEncmZhjtjb9G7q7AFVksCMjpJCOpWD5JIEYo3OQ8CTCRbMKzZTl
KEFePmMeKOEIcaENxkwQIGNobOIcUa77a8hi1q3EMESpiiTTe8CLS51tSZEjQK/ILc61Zt0EqEpz
lbhlwH5pcN+Vz5Jy0ShowamsYZKbEuMre1B681YwULKmBDPym4csD/HdbbZdKIcMC12kw4Vg+POC
SpRcab2MSCIHCV2LN3OsAqRP0Gu74v3kMiXO1wHZFogBO1fKh4hr/fsr+QufiJjGlbgao1IWK5St
X6/ErPwIpjZmalXucYTXNvjT1F5x64UTMBGcg4HEUpvLlpMLksUPOnnvUIxK4Kj/N3lnuhs3sm3p
V7kP0DQ4Bsk/Ddyclal5sGz9ISSXzHkeg0/fX8jlayutsuBu9O3TOMApnCrZUqaSZMSOvdf6FgW2
miargkkVRRbvUhUzSVmfNmg6fv9u39iZBWuihfMcb6Z3vCiiaRDET/BmCVFZ+c3MYelWFd+0iddZ
8U4d4Kgd5PVF4hmE4qomNaz49vGzENHngSnBRaIG5mpdhZVDpntFFsaF0jKrw5+iHbSMAtWVafkM
iFUjPjXc9DEaiHLFWfKkS/3zOffOW3KfibJfK42kWm+rzLlCFYanB2NUTSgOM2A381dod9QhzyDy
SRVXmT4trQ6fN1u9Kr7U+UQplNT9SsjzqbKmOJSnvm6dq2V7RFXpt2IbWRb+cnuB+vFEc7STF8uD
Hnrnv78kb9xAakf0TFZHtCi6eeRgLUdRmE7Hp/RyjiRfMEM/kc7rdHTPVfXuo3NV0vmJPSPmYcwR
TapHWCMaqEi1U5c1ouaQ++2gpAEWgZ6SA3pR15XRx+/f7q9VA8oYusegC0hMwXr1+nYfGlZuL5QJ
9SsHkrD5FDcE7CmGFGKwl5OAFm5eXvKPmkT/lpAJUz2f/zw4/c/8uYnTx0IlMDz/x548oq/PDX6a
9jl73SFSP+Z7h8j+oJ5IvIQ2FkyoEyys3yeozgdWBFvhHijZvZeV7HuHyGOCytbts7OyaDCB/dEh
chV2go42NsUXVsUfxTAcL+sYHnHvWg7PpWfxbtT69ZMJVfPo8IaFyXQmHTZmLLfSe3eHPlqUjl/i
aOcQeG59a+QlKLTPvJI8m3AVU34OJWOMaHwHm3z8uHx7NVSnuiApyzx+uDttSMNO1wO0w2JZFBcl
G1FZ4kaKVELerbJU/XQLvHHGM956RRpsBr5hHTXw8aLrg5Cq9Zn+gzcMB2dRkspa0qwhe3dVB3Jb
F/S/reFQwoKxo3Qf5/K8k/ZOhtZOfdiEYC4b5pC6Jm5+/87efGOu0IkAcVhHj/HoRmIbWTmTaVpG
2rUaKEYjY1fa86G61o0HC216Z239hQmvPn5G///1mke1oG2GCKwQtfN5D2scdYx4H93QgR6yqop5
W3UxQbRYJXomibTIncl/Z8N964b++Q0cLZedR3uxqfmlK1RqCeiRyE53v/9cf6nw1S+pghV4dFzP
orn7+qFJXDmUREhxxYPyctYZOHsE2/FaKalTgzwRuX02iP7QdsnS78rLEEiQW7xTB71lDhZwaRA9
6EDk2dFev4vGdnp0h02wYgpHoN4qneQKDAuGuWyXFoyQ6wif10Li64D7yA1AZSo/1rl3F7Xdxe8/
Ekv9yj9XHuojUVQIBbHBXHg86wJLR8jAkAcrazyAZ1JKgp0P5jfFboW/D0k6kfcueGndu0PjusLa
t2AkB7fZ3vvMM7t6Ws3hdO6Z8d6LgFdC5SpqhlQOV5FnVk/QlFdMcpS/aJg3tgYqGYlkEq+HXq5+
/9v8wrj49ttwhcEbcKQ9ZlzUTVUIOyIksSMCgNV7qaQGGTm8NvLIvB6I1SWYLaUcD3oyLOHY8HRJ
/3OEfuD3b0VVbMefq0fAC6FV5O4IcXSYJNOEB3gsghVwQ31C8zjKrd/kl1U5rC1UE6R1baJ37m9b
tYt+fVHFPULAwzZ0dGeRk24ETUcaYqrfJiRLOB7P8hgTP0V0+zxu8tmCgvzJQA6gJ2S0cvKow3Cj
UxupFS1BOkB65akp/dMeCULchxv18CvSm8ZgcnLDK5GOECYvyhl7dryUlrixpNzqctp6CSe4Mtv5
VX2hxAhilisl01ealMEH8z73a96XdN5rz5Dn8tbvjemf/gWolF8KwznySFnvXH8lAmjxNoNZ8k8z
GHrWgzkNhyzvTob5UrQB5DSBdlYy8UdnyKGikP0mnvqToRxAwXOwSB8J4AEflpBgy6C3jD9P0wj5
iMa/0y3H6aLmxsZKv6zksLEDJq+IPlxj2ATJCDUl3xXusMkI0I1GsZtxTkqId0qiorCRLhqDrELR
19cLE0bphORmsmaiukKsO7BcuV7qA9cRl7doPoioe5n2jnC4IxerqJ7s3ZZcydrZNZDp7XKDTJfE
vfHcirRzNEjQ+esLXGHnOpYi8Tm8baLqIE1tw4p0oiPW9kEyknkAowNag8/ik5hnwuoRBCJG5FTl
u8M6UGqamF/DkltUmWv11sSEzn1UWh6eZxkue3y3Jo7KLlqyZnci+1zL7gBkc5uY7cloaRs1x1Wj
Zxkl+3ky98ptEaCgGOWlbpk79cl3tChLC6swk2nTjvcTcqwMRqQJq6nu7L3Gj1LMOORagLHPOFOe
UVHThoy2XjdgpfdWZZshgwhvZVM+soEhlzHZkV3QwKBOTfzQqe19zI34WoGXXORCAdJG+7au2k0u
CASfYVxVYLCS6KopssuQyA63jZCZhRzI1by9u/A87USwXokJDqx76RXo7st5WxKxmVXAsHVrF9Bg
9c07x7J3CnmqhshUbmiQ/LWgfgIH3UNR38L8S3GTDayRar0sxdeIWb7ahNQVr7MLho0rizC++oHA
p9ssanZIBxZxkajbgMlItJ9Ce0d+BBIdVFEZ6/E87eieCMQKDFcS/VaPeRRZiGEbcjiiaNDG8ZDF
2qYpNMBX8DgQMoVze+Hz05SAiPnKyva7ZebdpBw1c7e4VC+G8GU7Z8M6EwSq8EkMIZ8Um4EyccEq
we9WnODt5zY+FU6HT30+iVAENz0TC1QNJZaqBFekP21B5p8mhdgptcTgTi/yLy3WAYY4h4aQmyza
0lBecyzahThf7T66ztoRwGC+oyW3nUdn1ZMSOxLfDdI1AbzaQfmhEMu1TQJaPh0wcd+orzgD15tL
MrX9ieUHG8/jY3HEnRrNQ1yekMW4h3wkghJzX0Qpm+Sgb9DJqW2i6ol6ACOeG+1Ji6xCZzcsuDmh
vSy1jht0IBMxXQq8W3W+N8L55buU69iAtK1zLWYuohJuxFKu3Ao1ly2WzmgsHIvfH+VEOK0DlCEV
kDP1iXrcYyWBvJaK4KjzVTFSa4XD2svYLq15mfMP9LKNLeS2KGEKpShhiK4Y0Q0bZr8pdRr8yh/O
P0pQpu5Z5VqMwcAmbN2Zg2IN1Npoj2sFCNVD2EuJtiG/EUHftBkiOAAt8g3D5N7St5Pu7pvwK6eh
fSrn1YjwbJwinKPhohPx3mExGvP8stFBdELO551kEbusGd4o6KyNZ15HMyfMW8/o8W0newd4Etje
raohyHtFqRV/bqkZ7Jw3CZbHDg4Bi8KQ5zulPOtSucVbwe/kLBvn8+/347e2CF+YcI90MFyIethC
fjovkSYvaCWaPkKb5sJFDxIW07Z3zHe24DfASkiGPBT2KuNNRdC8fp0ksInb9PDWERi6z5Gc4u9Y
oF9ahMhE1NqmtDI6oIKYOI4BXq4yGpcB0EDuCubCHqVnwOM3tyQrTABmdS6cE9xbQ/oQGrcdOtGg
ai5AVwqvu3fpF+KPxG3zbin1VgGj5E9Uyh5HMuto6NFZZDnngefT6U/Q6l04dUT7iQB5JfKfWcjs
bDU6Nhx1az/x/xq87bD4bIj+abbMM9vhwU9sQjC6A+e3d6qrNws9n5nZSxFtIGd+/TGbTjZmRDD7
4PpZLbTupC27pV3MT1OHvjRH7er3a3J7iZ9o8XfXTNbQ4bn2Ts0S/jfurJ/eytEHNQ25hjuIt+JY
07lbkysTldVj0rq3v3+dX9pfFLcu0XDMvlFNc4cd3cJDVsea2VkkSo/ZZ+zmZxix1mVjk0MCAALl
nHruioHULle+qE3zuVchp0AWL2xf26htww+aF25G4/unYXlR1sMm71kiov6d4/xbpxxqMQOFt+BR
MF/OYj89cCKUTQZFzl/1JY+0HNZRM69ajQ3mjiu3kOQileS6qNsf18zK7blX5vRKLYo59cbvPzv1
0RwVxoq75xBXTHvVMo4+Oi1xraiedJ909IepjdZAekA5jGslls2K9zoLb5zfaRlbCIwM2+Nfjl+t
st0yzWr6q8lJ3ltrkZirJPBW4LG3VkVZ0z38/tezFK3w11+QZYU7hLXNOXbpZaKZ8g7/86qyqUjY
FHseVYK7NzHwFQj3CXzzkca6UkGrv6KaGqrB3pv5qeo1B2O6UwLlNs2W+d4G7yytcS1tbg/gm47M
qGvQbfjRKsFobUXdSVpQHDI8meNpU5U6oVHDuh6H9ViXsDaXE9+eTwPkFxToIXpAgXpD+Nv5KYQE
V+XazZSin6vbC0MmoIr80xi4phc5+66BVBQ6e6X9U91Zu0muciTE7uAQdaGD8E2hDfSHnrAjr4uu
WX/0jBFARq5kv0pBXXN7dRP1PHrIrrJ2HXsjE+yFRe74yIuq/oXa0NUzoSrwnq9hKjyoFa7KOCoU
4ZmG0Qy3ttF3F7bkDuUMoBilSr3ucZJTTx58M3b+5kJTcsyKqA8/xXBvk2HB5GodtuVS1cz6DCcK
k7zG3Kfo0BpGeHR5Vi3aODaAHe2JzuIFo4btwAfokKeTEhojgKfj/TgxjGGt6meDZBusBt0wrIsh
2wUU8ZGuXSt7AEFE224M9xo08g4Qvm12BxHsnCo5qO1GNvaerKi4Dq6VlhRxY6odWh+En87HXfqn
bccWMninVhKeZNPZROReNg+bDiig0YeILeD70xKq6IjpqG3i9la6yY522lIq3A6XN5g72IDDJhoe
tfRGZAPBleMaSMbSRQ/bdv6pdEl+aaL9iDlNXYmhqy/0PLz25bQMsw3A8Y36ATGi1CI/qD6T5d84
BDANk3U2tg+Wo/IcuKHckOkIR4k02k5cjmh4SsZqk0MLGdhZY2dp+5wqdHxO1D1K4Z+57T4XX0Tx
wP8SCi0HN0NfEMyOe7bp5LbPspXRZ5iDT1pqKsIHjFpuY9YrXze+NH1EAW+dtdq08kP3jlin08Dn
IFHIc/U2ffZeO6UISriNuH7Eri38mQK0gS4lpnMnv2jFrdWXp0nDEa99EIazrMf8UvVRlczUJMYd
C9h+zAd0XdHeglOvehdRTNAAbtWwpC1Dy6V00quCNozq9jod7PXkTAmPG93ZaQ2XgR/V15gnYi2I
F7ZMP1P32xNseID7NAvVfSsmifhoXg3jsFHPnCpAcr89kS46XKoNm8ygWuAStTtY6NAaAx4fso9M
znQxEuMERLjS54qc/mzoHvQ2XbglH7PG5Yq5QByPjIZCe7yV0fmsd+8x/tRG+moRZ5oiaMVbwOuQ
YB6HZjKtwzIqHU5aoUZYJdB+e1qZdg8CXduoW03VG3Ea3rgu79iW2xb4d2P5179fbI8n9DQPoejR
uSNkGXXq8dS81Gu90S2S9TAVEnWCtTa0oXDQR8q7d8oc65cQ25dOJRJQwNceytLj3xlptlYUWgha
3kn22uxjRpAdyXZtBHIVQr5Y9mb9qDpqLUkvmhOtazaZyJLnkfbXyMGzd7qLuo6uZYlZd2Dlssw9
qrQJR8xAjFud0dqZxicB4kP6PcR64kgMbzxMc71MeLm8v7PK5EFCVKYfqJ0mabwfZQtUnhws2e06
T2czVxeAxkFV8XDFzk5p35VuyTPH7Sgw+tAtnoVHZJMyrch5O442yOs83SnONMrCfQl8v0xpSdCK
aF2wx0N43fJ45s147gumrwWd9nKcVhGJoWarP/ipuxpT0ou0XZkBwIqJMWpzd14Sdn6feBiKhJjP
C0MC4GOBjnNU+OJ0StNzIq1vzJnmS8HargjzjTgjyui2dTaFFV9p8Ge7Ji+gTwRrpo1fmEkCtOd5
IZG3zfddyy1f0NYwg2uEqyt1gpuqBz3FbzYi8ZsGLLfwMsOV6m5knExjw7vphvLBzCNW7Ggvknkn
WNClnu1su3vSmuhZTgI2gEfbiGAVzcejTk+KBUSJA9pQu3a69hHH7aEaCfYagptSUIlbdQ9PTjvN
0/C+s6B9+zQSSDaK2gjMUPBXUA9rVqf9+HGsOD3HyT7wiksEXcCy2eFVO8GEiDvS+7J4H6px14bh
dU0cB3uQBT+8hI6rmf5NytugZ31FwspG7Wg12QgpaZpSQumgW5TBHlJPYQuvxSrsHUwR2q/mXtL0
sgjb8SBfT+Hn3mFjqaJ9lYybtMGRwA7iVu6dknm6Xb80suI08on9TY2lXWHZVi/lJzvIkki7kEnQ
cgShwbvPdmov8Yl8Sp0JnWq4EC1+oJ4DuioCpHaleiDC9T8qc1aW8uu32ak7/qVH+kmakAaesF9q
83U+ek8aD29WDHjitY8Lvx759GxxSxrhaQH2NvS+BiN0FH/c+oG9ayvuLWXGct1xJWMC4ULy6JKN
5cmVOiI3zm3m2TeJTr5jCLCjP7cyyOIsjrVPQnf74t9L2J7Ugc9pmotK755sGhfR2N8hOlgNRfxJ
xIq412LO9vPHONUXwqy2lcyuus79WFvpUpviXWt617YTfh67BKl38FmawGzczr0VXn5pExlRiHED
wFD1l1RvYOQmDlrvrwkL4Ev7iO3cnMKlJlK293AtsDv1pUObjxhDPBt5SX+0Yl8U7rY0rL3fP4iY
yAROV7K8aLTuKa6SK6g+eys3IQNQVvO3mBju1amevudp25oEyInmLPyiypS4bh49o7loeu2jZ0+U
LsY+yi8tL6EtgBoF2IkmjQGLU75CivU4m80myS1ngWLibLSjvTq8JfN7+eS/HA5YynWXAxU4Ccrn
4zkgDj6Zy1Z3V54/Uhir/O8UASoLERoz1U76/f5hqNb/630MIQyjLtY1HLAcsfnzn05GOmLsyUKy
uRoSnl8zXauCM+IC6UIVVtpGPbei3EnNfGc/MX7du5D3+TgUONnb/HM0AJPK8CRsEoMq0DmzrOF/
0UKkaa66OOmsb+mSIqBMHyz9MXKSU06VpzFGmhjKl+oUhbStXj6NP5Is/FtavdWk7Z8VC4uygPz3
/D/+40ZZvvGDdo9d3H+zfd88Pj2+8rWoH/VdteB9QHvgYfx2XcQH9Lp+qBaQJjDhY8bH2BGavMpG
/q5aMD9YVDSCGC9kNagsf4gWzA86syQkC2iUOVj+mavleNgoKN88dAPYbrCd/zKemyazr6fZAp3a
mR+F6P6S2rA3Z3GWYdzImvZr6hNiCafhiwkluJgnWBrDTW5SYmStzBaaDwcikJwYiBzDLHzd0QbB
IBABfaCQ+ekDv/z2QP6sAccOdPSg8nZtizwPpne8a3zqrx9Uxh0B09vcwFNOpdIokq0RuMt+8GNO
ZfEZ5CC/6LxVOM5oE1lcHXqguQVZNjRKRVWL1noKHKxzNJV+KbeecpRXek/+mT9fNGZtUjphBWSv
W7OHXNTmmT7R/fSCmSjAIqiXhoN/FgzpppgTAHwJyRCpmT6C419lkVpB5WnWEpbpwkO0scQYfXtf
Z4CP54+11g+LmpESNs+sJ0WTg4ePDRkqH2mdz6RfxVTH4B8EH2QEzGbBPZUtR0uuvc55cPsO2tJo
3ke+dTuPMOPCMr0My4EIH9PdpQ2AryZpSRmLGgTRNQYLIoSDaHJ3LX8ntbpNluLSF9Ui7kq8PwPR
wETigbCxb3I9qpdVxM4dkfYum9N5ymNy3AbIuhkCNeXdEHpyqRuAcczq0sYMXXH2GGttN4qpWvS5
MBbZZJM3R1qRPn/ps/A5zzUCg8cyhfW3mBrSWSUXlsM53QMfntS2Tb19r38u6oRRpHhgObyRMwxI
5zIMycsaRh32oPBwG7RfzFiPGTMAoJqT5rRqht0YkApZW190p7zRo5kghTR8TiGEeA1pQpFek7Os
GSGpnSdSTwiJtkAayuh6wJk4jhaa5vErsLMSoz2UHCj6AkfPUmsB8U52dk7QKggP4ARTNAzsC5xi
mcNnIymiqUvex+BVDXZtIvb+e1dgtdR/Kf/OMvrXyBwyVf/rnxfXZd88fnl8neShvuPHGipYOpEP
+IhvQGSwUH5XfvkflClPuQKtn7kZrJ++hfmPJiM2/ZeF7bsv0Pjgo25WgjATkRGGoz/zBR635dUS
arKsmzpvw+ZmfL0mFRNNJRG4GP2AFWcp7G8xX3MKgnkjFdpdLJPg2gqJyw4L99ZiTV/k9TYdgNV8
dmW8baoOrwaMGTnhQ05sjlpkCChGdT+3y8i2OCRNxABjjVtFXvhY9UFDo5lpDfQoAHrUiHOHZ0em
0keEPwI9g41I9EIWESoCzk2KcZl64lL53fQENI9Qf2dK/zLb8YHc3Za5cq9/LZt7RgQfpwRJ6qQn
8JoBGbpWWq27+6GFEavZmxiy0i4GZZD4/obj2F3WjAnTNLJEpIVfHWP6gVEELWVoPvHUVKvEgMzY
z+nDHJU3UBP8JbImFiCDXl5dBzmzfhaAapf0w3Q+VRHrrzuES1lAG0l8Bp0tvobYL6utI/ZFnFVr
HT7JiuW+aj+HADK3eVp/qmotX9R5xiOeefUmcEIwbj6gEPBUoDwKCa71UDrTsDV1YpFHf0Z+MYLG
jBH2TF2LeEZDBT2S1N66FQtbchPCMFt0bgLPXq+7Qxmat4752BhnDe3QE9Sww6Yty5WEHrRocrsk
2Xd8kCTZZQ06daMIvsyzAtBJItASxi2zFpH2GekfBUZCDtH6wp0aj9l8tYA/uIAWiUg4mTfWGMil
hhAmh2i9qER/Zo/zx9YkZ69zuOhTtu2n8KIS5UkfJH+pCYrnVTfVEOzzII8WnmwGqKLcdaa3dzL2
rqqQ+yFxHuiAn1ptvx44a8WWszlbVrCNVqE/5dhCJ5qK0YE5PfPfb9bMbGCw3DoG80W28rhuPw19
7K7jpKgXFbOznoSUzrz1OfstHLuyV1MHkzJkOY1deGxx8ZX4Aw5GqxGh9KIrtVsET+fBYEEZ6IJd
4RcPus+C7j+OXHhSQHErOnZ/JpmhETP+JQfPr8TCdavHO2D+sHthWHJNuNE6vOZkNjwp3+qU8uPN
yKbrIcaPZVNe1vRTkqj/VNHqS4oiIhfcOfe67Gm2MTbUtCCh8E57o8x3rB4bI9Y/mvVwJlt3UyLM
KbvuymoxklgpzCm/XyQDzKihtSE8pn8R2gfvw+TpwkkBibDgNsL1p9Jukwa03HzWxUirHLQrcTlf
+UqtgnLs1ifL+6Tv4gcA0WyzgKp8FQ+tGRVNjdrb5l1N/jeOtpLcURGn3crweWSalhTwJDyQE/Sg
KF943m9kjKykiC16TIRY48erF+PkPmuifCBsQC6nyvxSRtkmMOdDPNqnUTpcDQzT5wSQfhFsZOp+
QvK+82imlhU0lQq+W+6ITVxzN5f1vG0i0lMsj/juXnxKtPrGGrl93bi+iTuIuFWybpjtLcd7maXG
e2XeG1Ue5zClFnM4+zjHsyFrsO0x7woTlCQBtUa4n6UHFTAJnyciW8Hm3hIXfQpLaO2obKH/3s33
5733f/6j9PtfcotGAPrPW/SvZxz++vf92fpgGjb1ON1XqlQ2wh/7M39Ec5b9CJkNe5vOrv79jIP8
Gqc/PVSO3g7CPNoA3/do/ogf6CB+tQx6CZzI/yAQ8A18iENmDjWCSbPahzDweovuGP0AC6HUdvuF
1YxPs2deNtZwHdjtXiuylT98cvI+XBZGuvccglsRURZXbkcUBEChrIP4EoXnFjnAIG52cBPt4r4J
nZ3X6ItRb659QYXsQFWxZnrC0A0zSZIUM6W4ivehLppFAFM/tcU6MT/pmg87kY5+ol9ERM7qU/Pk
B+JcB/daERqdOjvb6sGfw6hp7NH79nT90fH+H2/LVzfvfZzG1fNf8eNxOOa/5M2LrOM3N++rM/vr
ozrf+P02NkmFY6TPiRwhPUNp7tXvZab1gcwln8Gsi2AFJ+ir29gxBcdSiFw61gSPP/pxG9ssYBBv
MIxiXMDv9we38cvp9nWbihaRTr8ICbqD0eFois3oocpNSc6JngBcBBOagCiI8EEzjjiJ5drur02t
Qr7T3/eESMxhfzPbGfHE5a4BlwumhX4uTfoWzNjVYPrLHsYTaHMjrE/MBpRQha4rwGXEvJSeJza6
/rpn9ovgj+HkvJz6CX5A8QBkd+O5GYFBh352lpSIjF/Jd0u1Z2bSaw6NjF2H6zl3N0AgVr5kVAq4
cPJzQjcryMpQH8cMZBqYA61FLabdFAFDWS/mZNgu4G3Ta05WjVVueys8WOQdzN1wpotuH/c042xj
o4fVwkvmOw7hX5Oy3RejuINCfT6QaiDi+SKNOPYTc5kNe020W9uN14U5fpNq/5s/SvRX1Er8zsN0
9vjYdK9pLn9/4/eHiSfG4IHwWdtpMP38JKm+FUewv2mHnJe+bwjeB7phnPDesOrwRwj0Wbvx4bqW
zhL/B08S33LUSPLI3TJ5MukjIQZHgfJ6RwiiIPZsEkJWlkuoSE4qcbiYgnTxyfHuPKLlTeMz5KwN
PPN12wj6MIq9TTo1JTnECRBf5qIaLs3gJpc5R7DnPDQXszcuy+SQO4Rvx19LML9RcTcjEtbzALGw
WAyjTdlE3YieGTX+qkGPa+R3SCdIspCLWgZ0l5xVVgIS1utdzE9/bNx5M+hMo078HmnugoFzdpWG
F7AtCnTKGaJHmaakO94lA8ww0lgYhaGkZDqGQYS8il2r+UuyNSjAAaTVC4+miDZwIozEih8cA8eK
IMaQJA7beNG4IPDdAKHK/ajfZ9GzCdjOz5mg0fzoEBjOg3/wA4AF8roNrj1/XspYx3bTi4tmcp7i
wfjYZg7HKGLHF1+MuQUxpmBuiW0vIgPR+RBoCOYo2/zJoH1kFsUi0j+D/mnhBc6kaVj6IghxnQM6
toHKVdVznd+J/tKBCpmy6SrUjt8Ey7hO9zM9p4QRj2V8RKJBrLhI6lUpnjpIirbDmXlkCxe3fjKQ
MaFzquRkdN+K69G0l+qLrv4skD+a/NU5H5cAKBceByCs/gtSXRcyYbCbPBNthMB062vBrjFmdNDP
aIFXfifxDUAAj3YJFvhpOvG6PaIfAsC4OTImOuNTAwhGtvXCTvPlIO6L7L7yLjV01Z2mrQJLLiYN
wW7+XBDqqVBCjp/uZffccvRsy+jEnOHvDrTB0maJeLEdczJf+Fdqc22E4Bg09B6ndd0h9MmuDMIW
9Y5scOOs7esdALKlnWcbv7yT81PMJ1FXq6y57Kd6EU+XVsRVc0ltyMZd097r8d4msCvSoMwV7XJK
epoN2rIgNJk3t5FRu+mCZm+O86Gfnmc/h09oL9cn8CcXAhWrcltb10V5n9TPcW2fegna1LG9BwnV
hc//D0v0/48icdUwjMr6NyvzC472jJU5fuWi/Psbv6/MlDmUOPiaHddUMwnK4R9ljoGwVHn+lPv5
VZnDHIPCw/IJ0cIWTX30o8xhcSbUGxmkY6FFxvXxJ4uzWnpfVzk4irFsOurY4CPteL00cxyY3LR2
SRexCHBzkHsXVO39ezar47YdOwA6WsGRwHaVCV79+U8zv7iy2mbEbr4yOkqigtyK+SpkmG4YERKx
lM5LtlG+yq4stl7s0xtHupnvZsbERITblrZtimhp9TfRxOi6OCmHL3NyKujep92IRHdRlBD4kaYL
FO1VXsI/uIqGftHO9jo0mp2JIcOd3OVIr8Cs9Z03+Ki1xfKn6//GyOSND9Mz1ARJySzhCKuj9k+/
pUYszCQlzCUPbdBonTF0JSvj+fcv8vZ2yrSGcFJbKI7x0TULjSCiO+7wYZq4lAZlhJl1vF2NPuxS
CrW4WjRqV4jYHmDkP9VsF6wSxRInLXvvdS+vPTYVL4f8SaEonvvya+LdjU64wgq3cslLjAaTT/2e
fJJlRYpsFG9MgjGzRqz90aKTFRz67mmubwc23IAdNbaf5vGqE/am962TiU937JtVZ9qLvPEIOETh
z+bh4CzRUxMZLIqUVEMrk+/bwDzHeIk3H/tB9WUYrGUBcFBI1GUVOeuIq5g5SXbgSr/RM9Q5JP+h
plw6aC+6SC5KX6yCxqAzeZJSH5NRJHRwqHj77fhrCtHMDbMFdgSil3o0A85ay6/w6iDfA+2pvDqQ
Ulv2nIIYDnSMBGk8I+Mi081ljc32YJAYVHQLz14HUpJWb670/Go0cSM54UIJMAy+nyCLVONPI/QL
/d3cdphwim3rP7fYnxoadZlpgYwMia0geaE8yyIAGWhR5+HMnp/FpMGtLfHz0wrDsOR0+Zpwtqhd
Q3Rb+0NAQE3FeVlfYUVcdVybAXop1qWt1TOxgkc7uvl6Styryu62ntA22JQ2HGAOpfms4LkeuUyB
9jQP3mEI56Vrt+thmAG7knPI0IyNt1Th1PKj91TOMLbqNZvxzkpilgOUbZ4OdqlDz1mfRfGnOefz
bBiQNStjFquitdZzuW0b+nSttq95wE2fzhdZZgQVel54mGNY9vIaLO3GSetFMg8ntjZeB5E8DNKk
GQuGkpRDMfbIrb7E3Chl23MdHvKILdfg7vLu0/7KMZiH8vJSrEZ+xbkg7ABmKlZIeveI8EULBvQO
GR7jM/PcaopPRWmfJqXYtDVN3tm4sGiGThb9VJDxbjGvfSxDXUkzFNZMkkO4DPpFseXjOJmsBX3F
s6E1iD6iTvJCdPRZ/DCoCspTtZRPUdWr6ur3T/ebS4gHf48Jhy7sY3XdnDdVZYySoZ6WLdv4a8Xi
CAn0nYXqpal3tOx7xGvpyryvtIRHPZokNA3a/KxUOtWxGd/oLUoTbEFkRFI6tuiRpuRTHPYQxWEO
aocmjijDfWKFb/H5RWJ65w29sT+8ej/m65VzIIiQgAD2h1SeTaMHopt4zENHh13L/W3lGxDRv62j
/xfOk/8n+ox/we6N8r7/c1Xzn2gtmscsfn3aVN/zraDBcfLBZ9r3rVP4Qs//Vs4Yhmro+CbMGMIX
mBDSsfz7qKkZ+geh3MC+YxscTzmO/lc5A0nmAzcigggwIYrmwFzxDw6b9ut2Nj/FBR1FtUU9RZ3x
ywPksVLG+HEmsrmjZp8G3bVfku1QBPiOe8t/JOAuX6bI4IhaHkFxtYF9kth+cUJb8SSd8vYKZTgx
hWwLu0mb2is/dptvX2uKot9hv2XGU5ACPebRQffG6jJpOTlZssm/9B3pbJWXbucczKXvJSmBo4i2
CX2rPncyOQmnbL7V6MGcVmg9sCWk9ecuColDRDhySma2vQpq1IPvuFEoD3mAfjzwNH0pI2ioucxP
uTjorl4/YAGojMKb6/kUBtGt18bjxuNEdIv7NFuUdlg+18ylgiTLvjSMXZbUN9WVG6TDrqsHY6e7
UXilj1G55Pfi3IlKJfW08ll6E6d3KwDtaY71ZiKiamNNZL+mRXEpMllcGk544UswEi9fCm2gyn1t
s0u2nbEPw75egeyuP/f+UC1MZoMXYZc6V6Ps7xm4GFfwkYZgE9vzmZnW5TmJpOX5t38rMAPK8pNG
nvC97RbNWnPQhtZIKO41Qz7MXhRdehnBmcbEUNWvt9KYxucoa3OOgaK6m31U/WbUZ2dxE3Da85KE
BBSvuB4LjvNNnFiPRY1BgiwRQnm1w4wA5yFPgk2Z07koPTHclWVF/EAV/f1vc9wPd5OXcrS26+zW
aU8xEYe3Wdt3O31gVvnyn3Gt25ed7a6jzg1vX75U+WSOMHQ901q+JEUJhirpk83LH3KX6ctE7/hP
w8lRdPj5tovSTkE6dP+sN4Z+O0TkoxVuFfTbly9yu63Jg/9fjH3XkqQ41+0TEQEICbhN7zOrsmzf
ENXTPQgQThgJPf1ZqPqf6pnPnRsCGaisTMzW3su0x8+WEh0KTl7VrqiIIOqRJZvefw5VJt6BfS5Q
G0z9TSfG6VuXv6SuW3x2N3O3GfPo2taqQykUK9nOeK/NADPe3u39lRkokgmUfES6Q+TSRvwageC/
yFTlvcd17SKx2cF9QZXf2rwDBrua3VtMNqOEywfq5xWMtMAM7V1n2iO9Jdc+4XLtwVX6DHuvp4nU
/O5Fg0RlskW+JR9PdV6XL1ED/LLrdHI7JL33SqGurpKef0+6zF9ibVyZp74wGSJ+TeFxXgLvncDL
b0OHPEJQh2hAe7H8YJG5Jkh+PSHRFOxB9iGAC48SC74TnSJU95j2N7Fu9c4fIwpWcwwVWMB2w8Gp
AX+tIP+qofM9wuSAr0tc7cuxwW8ngjg9200Nl+9zMVX8s8maXEB8yTnZQdtfpH6EHwQ6W2UYpGe7
CTPvoPxB7b+6ci/jn4O2LxFwJU26GjDRJKb3iqX8SCMjIYmu6d1u8grKknkB8RK4RBTubKbNxzsV
YbgdAmScc5fFKDES5OF8lN/5MN61kjnSEIRDrhh1eKGmN9LwFhABBxaiOiyfojTfZXE8vRl39kLw
fLn+mlYmwx+/vXj+zXJqzuX/7aGFVCbSlpDoc2MIgP4L1SCTtMJFkfKTnHIKFWhRAPOvKAMMXK/K
NHFeGljTrQLB9N42DeqyTcODi221ukYWMBfPPXQNH/qGAVeAY2Crmp28ZAgBpVDOy2igiyFThIN2
1J4RD7Lp84x4zfz0o3U7Zmwn3CkxQBgrB8r1zDnTYoBQnNR8xqrFZmE77bCJjLOeQgatoCDatBBb
fOYKgVNbONFmDEb/OVUx0khzM21cXFctVg6yYiHICuG2z1vQD3rcL4uUJs0RCtPunXYQl+CpgDPS
3HQqze+m2YTxgHWR7QFXYhnGabIzsvJm2GB/6EfYiH1NSYsW7JHKuXnGATHOyH5XSm85JDV5q4Ba
3hYIAXeAQpSvrRy2rhjNB6+7HP9lpk9DUNIbrylf/PffOf579Ac4LgQPoPUItiSCUY/6iBx+Xzdz
MVDVdaEDUm0QwVABHpwatm1+XZ6HucFd/rPti2Tpxyl5Rvlu1WrlPRLak2dYZ0CnOkKLu/5zl4S/
jbnQ+R3gi7LUKscSpO0yqCupemNf8/a9PjT6V59tBjAF0W3FVzCzQRq5BpP1yFtSPsEcHiy3NpQn
CIVWTwmpQARqIUxtR1nV7WtKpH+FcJJ44KzO1bdRgFjqjEP8miRXEanyI4eh4lp5dXLIO9M/cFn2
i7xgw3eRtU+J6OInp4Qje6g+MtDEt0z6xWvDoMQxzwmHiS+VydU19pU+VcrvwEXEwL+eHYkoZ1Xg
96RvRhF+rusaV49LH5I6T25AHrxluL7ftA+XCjh5FVt7E8+zIOJdH8qJP/Sa1C0gdwWWaH9tAo2i
05I7IEDlZIRucejs8wLPhY4M5VNLs1UxBNMDn7taTzpQqoUyJXx6iv8RzswA398fDBGkQZH/AJSX
ANILZNk/Ei06ZEoPKdBVeQ/AoeGuWqOAC9JPNFRsJaBcjSivPtm+YB6we15HoWDg3VJKxu9JjdSG
K/p34gzFRo3QpyR6ih+VnEBWn2c0g/wxNEre/bHXkPMW3SZCDsR+r6RSGiW3au1DW+NWtrgXm7Kt
YCtTZFg+o0kbwe94puEH18k16aF1YaZqPSQg8wAT9mJiZ7wIEvygTa9eRBakx443YunOg3mtIDEf
8RjqjmHx3Hkn2vYTsL+yg2st0kIoKvR1sdIMePXCZ9kZBmV1I1Mk9P1nNdDwbYJvzDJVzvQw5xE3
g0fNsUBsd2zcXTZRb1lIXCJYVhXRaTLRjrE2AwoMRrP//eZGFvEfPxZIxxAsRBUVuAQ4B4QzKP+3
rFgOXI8ce1HeXUgFbls/mE7dvJHZOJ1s0+7ZPgLS3qwNu//q+prhdx4YP3ZEhh18gbt0Wn+dzxPg
bbimR50kBxRMZgRYN1CDPJ09j70pb7blL3VYxS8tjIxvTVI9OdDofkmlx+DhPsDpY242RusNHsQz
ahhNNp+vKCU52OZ8vgEl35tt6dXX+ZxGXRk/CDe7MTyhLp6Tc9wcDVkpLLc3xDajIT9qCghh5JL0
yW5AQBGgJd4DzcNdPsEwC2Li2cVuavhmX7rAoGJlzAQDk78N2KZPmmHZD564aI6Lt+mNfk3Z4Gxd
mkI6fG42EdCNdUWro23SXG0hyjPe81azB5+0F9tdig68HuQGYR9UtodubJv9OKQ33vf+TxX2uyKM
p29emxJEDl5xSxISA6XF+l2qmvAGyke/hO/2+OGjONRkSl30xMJlXhXmLuLwKRVdDwUb6LQDyEQ3
bQcHQjEPgq4KjhAuSlJmXbsEqzCAQk8MfXTfCa/u6L7kzH9px9R7j9qGr5EFho0uKLFvXgyD4cl9
J43T7aqE800hSnOAQRKUTXo/PIumC8/9lEZnJEM2BaqBR9uP3wL+2dIXSzi3xFe3imYYaPjg5w57
EIbnR+6a75+tub/znXKLQGWCH5uPaZ3Lz1A0OVMzDRysrO59wO8OABjypbYpSpkd69JD4lFO46mT
SC45sZ5usab+KUEpZ2WC2HwkTOy8qU5eAh6Xu1yCQvvf78BZc/FvT8sQ4C6UCuasNGoKMHz++w3o
DjJo64TpuyMmAX9L9WcYduwQwVzx8XMzgASfiYdk7sH3DuJXqJAVqXmxVFCY2DaQQl3aqUE/oq7l
B/UuDTpy6/WJYWX00Bd48GtlJKwozUbkzZZIPFyMZ04mkQb/bjQAPTuh3URQmqsJuL74aa6jm3RX
u1fo9iUx46zUD3WebN4gzmX/48v4B6kB8CcKxWeUYXyKtwfWwv+INYaMDMEA5cF76jU/Q9fRd8bk
dAcZaAW7gugWza2agCOU4S2+sYNubwBIqsjNma9d24Va4x8BTdqTbREADIEilMG16qp4B0wG3L/9
xHm0m4x0jz3tmzP12/TeIDsMdqhGujt2CngTZC6MOxyYD0lkbBeTrrFYhiHo0g06kCTnpjtvapAN
Nx3N9cJUSFIQTq5d6fvPcwuMVHJtsGZ9Tsr2c+yvVuQX/+ORjhrDP64o1IpQgELYRiGO4gMU/fcr
KnfLIpyQ5X2MywRaWMzzF4Ns9GMHNslWpQx4q4Skt6xExdqnhfthINAUyRy11yr8gw+199wXPjSN
y8495lPencushjZNP6jnlL6RWACra8Rsvz3iUUCbtIAOgdedksJbh3PL97z8avvtXm7kmnhyPNmu
oqqRjzdFvRVhmVzcIjMbV8XhAvahycX2fW7gP3AZgxvMVKIFkLUXQ5TZNaE3IFkNgS2k9vMfrOxX
rWj8byWKLIgrpuHMWyh3oDiAPIAD4CRT0HQr5qgnnRXKCjFBRCsZM7MAD2mEBaNIjnjY/tokBro/
thlAmxjqR0iJiIqosxi4XDkOcOUOUN174O3PrQJZGEsvMFGAMr2OfuJdh3lvmLJ6hds+X/9jQBZ9
hlKEg0hnnifjbOe24uI1qYaiZIQ1h1uaDw06W+vn3xFOZ9B/8AtopCSnrkYY5XBx/NrIVIpjCi0n
Bt0rOF27h0gH3kmkLbnVFNaVlaz0skhqd8P9djgEg8zWSkXiCW7mmw5mX29NqKqDU7NsZZtBoCNc
1e50KJsavqsDhCDbaRDeYkqKGlp8QAOUtG0u1Zhik3vNxTaVqj3IVECXvS/z0oNX5mT23TBBqjFl
7kmMiHknl/F3l1R74eftDyekP2XaQhKsGfJtRgJ33+vSv8WAPqP6U8YvJsx2IoyTEbeUSM8G5KNT
MWh4FjpwofZ4Hew/m3Yki/NkaZJar+C+oADLZeqhijN+yE0MdRPHSG9dAPKNQv887NZZBOuayTmT
6lbjO16gDFGekT4trzobSrh0g7al2KUkyJEii4Z+L60OnczxLIBwjKYAYadUkutYtGI7uRDcDyg0
nAtFS3ywLjn5skRNJS70ra7ItMoIMU9jXjsLLOXFe5cU30sHbO8orTaBiCNgUWoNuZChBtPcX4L8
BAwFG2K4cDfo/23K566d+HXIr6lywhOe47Y+q4zLU9jCfMJ0sdyKJu4WBXw4LwquB2cftVZ8Cf3B
RwJqizAhfJAWyuD0w0fJEIHQvPkzRG4taeLsW9QjX1Q3JvlfpYX5if5b6jOCGhvCzggaxv4Mjo3+
sVjoRCdFTbL6Ka04bkk1eO814KJIBPH6XJRU3b0EEP85uJggPLQGlhug0Hla0SKBNVRP5Qg79w1M
c6Z93J2NiNzTxIR3KmOQ2RZdAVYGoCX5ZQCXZOia5GeRiW8Q545ehKHOKs6Mf+4yLKgiB5zoqsuK
TY2KCkQahvoVzL1gMYCHcBhYdXYb8iPNWAQsYR+h2g2QDd6HN6SIontI6mxF+Ui2dhCVbw9SIJFa
2ObgoIgzL16RLCvNSRJ5DmRXPUD+s3ooQRC8TCnfVI7GYta9xH7Gr8htjoeuJd5G1xAFnFy4QxLO
w00YgNOivBH5FjUQbwkOPHz5HHC4xJyojSYx4c4tgveG59dpINPdVV16Jl0IW0zpk/dkRMWxqAT8
dxwHAN+8ey+cofzWO4GCES2COYHraillON59XWLNllQKeYuoWvcgOAdOT+8j4fSOmB+MsCT3oEuS
Nff/HhnNCLn5VfX71QGOEwr9QCnPrzQknP5xdVBn6ruGhNPTSBFY+vHI4REW9Aeo5XQXKti4YqDu
vQFZdnUHqn/msj4MuHKWEFuYQ85Yu8tYDe4iaqA2D9my5yjS8glPg3Yf6EFuwtT47/Hoo9RaTrcW
7CGQ6Ms8XNTFC+RKxc9Ig63k5CN5NgqcO6nT7AKeU7AnGVjzocyrW14gWmwhhvKCmoKGQA2USbPA
5XdOo+wRqve2kSggq8C8S/YgHsKY1isAn2iBwUKCGWtak08XCpjRCynNovVjeDOlef4ITvsBFufO
Sw206alwG4pnUTI+dqpdQ4LBnEC5MqeirA0EjP5vT0EEiJOW7G1/m9c/OJLnhymq9CND1a6jXQZ7
MBAxUgaAn+OM+cn29cTlm6GH7JBttm7vnFLdfEyGpzM+YToDFRytkN7xj8xl/a1sDGqxisLb3YAC
S0cdnpwaNItiVwZVeLIddi+chz7HBQWAAMSOIs+DdyxoEJ1UzfegRSg0Vn50Qt2/v9YOR0ZlHqBg
YGLp1L80LWPbofPoVnqpeuki50imoP4e9iUQZpHfXplhySluTI4XNwYat1j6LtYfEey5NlOSevuC
c3UP8/K7nSAz2LZC2jt9xMqYHHwoH0D4xh0+kF77PHUaB2DC98FRutq/dQUDFWQ+tZ+7d57o6Cke
ewgYTGCSRFLmb/g3N5+nhsLs0q3H7NIjWX6JpxH2BfOREnewbrr0LUgAe8Fqx99JP06e3KqCWu38
7whj8GjO3Vs8EHbshYYXV5HFb3nuLkDiRb27UnPpymC5Nm/itunPtmn3KuQKVq3rwbdpHrAb3sS/
zzO64lsGcueCBFEwrr7ONTaRc/C7ErpcKMngzfN/x/12moGAUZcVR8Cq6C6ew2qS0WPMhgIQwRIp
wonJvZBFxoHL/GvE7qo6ApxBwRH5aNsIDj6yKcIra55ouz77Bxocv6b91tdzoEzSeRh1Cb6kQ9Wv
7ETbZyfaZm1QIUTRYwfeLTvaTTHvsSyX+KnozMf91Q+3704ubLvtCEyxv4YaVUOTc56JFHKzDCDy
ubJNey67F9UF9AW5uBeh396RzYVML2dvE9hjWw8Li804Nw0bX8B/Gx9gsUJu4eh/sNbQtyyGVheS
Ns7Wzkq6fB9G5QOYRlD8Umm8Ck05gjQZTmcDIvfZ7lWcwXFc1t6myzLv1AQh8kb+j74P3BPtiiGH
i1xFj5F8BE7UDIuh/+B51m4YNDgOXQgAetsd2iyn0y7uHP+ggQ9bNgJcR95ANjaXXnEGmZsekWWM
13C1IxDF8/7w6m5W8iuHrQn1N4n6wilkfXkPclPveyeCcS/SgjVAOLP9dqUuWUzLu8igeUidKFza
yZ9HTC5I3i5DTgLHJ2aCdg1+zZVt+mGf7VotgfdJg/FSyCnxFjEUyjaGgeWFswdkG/lIqgRFDaa0
HbdTXbcfL8PU3Erw3veqz9RFTjHQCXHcijNk038dLHnPtp6TwL9w/gv2MDu7hpUuUgYbfD9Y/7nd
BEhyW92SyqtuRJXsCDW181fXLJwZN9CeVmD5Q/bVBGX/mCd5tRyGYvyWhvU5C2Z9LAUxtlGS6kds
wLVHjVE/O2xK1wkNuos7lM3eeHiKILp+jSM4SyP90F7tptd5e706Q9oCKDz3miTAJvzhOGV2ibjE
+8B2TT5bQVCWnTiuZgpgDyrcfQSp1jIZlwJh18VN0/jUe1hJB+AgfQeAJdOZ/A6ykrfyO12f8EiW
17JCAb4JOva9hTZghULIW9+G2UYalR8yzfhjmebA6NgZFX2AMxK9gdl0hNwv2RZACu46rNMORNEX
kxX67HjOAyH1fF1E9cziSXNIs5vyXlPaH2OUbuBeTWHYrUj9B+iAWGQ0KPe8FG3Un5C8qbe1IqiN
eiOM2IQUDy3Ei2zLDkZ59Cf4v8XJbqJixJ7EIkllb1/d8V8TbB9w3KKANCyOsgfQ4pGlTQMtYln8
6v86lvQRyqu2XeU9OJHTvgcy6TlF9XNFE4VsQQIBfNUBCZX6GgTluem27bVXHETjuZXTRwggds9O
BssEMqAUP/cyrfxLGU9/2BZKGukxHFAftU0hvQhS0n62tk3Yj6OGDqXCsPHV3k29rgIOqA4P7V8b
6TrsMHY6BJczx7AdsW13ghf4yKAB/NX3OcceQ3HZQgV2PtyOl5MHnSKt3F2LotO6aKh/gBovfTRz
yn106Uci+QBtTMpuo1fXJxPU7coO5CEEW9pxeMuRooSvKeT6vVy4L+B07u2EgmeAcBtnOgN7i6/I
T2ZUN04ZJBFWQtnwhPq33uO5lW2gvkC/pUgTz+MxbvY5Dfvro3Ri+O2jqHxgN4SV9ck3AL3nRc4+
OD4KKlP/8lFKBhuu+Yz2o7STN52bqpfX1nV+yjq/TUGZn0LP1S+jDz7CqOkV9pH6haBkW0iXP016
7J4KUAVsd+YN+a0Q1d0eInwq4YeG97cd7MpC7Ns+ESs7ynQFonQwNpuiAWJDQ4sOfGZANIsGGgyz
Yp4fd8WlK4y/d1Dz3JWNKG45I3xVzFaPWRU+S5AH/gzEXeux+elprFvt0SNYw+tQkF9Hoy5a7mSj
fh2d86B5q1T8XMI86U9KH1nuND/dicIavorYs56Ppn8dbf92hdrW59824B/9esxN+ZBcqiaCgqOP
UgkWl/zJb8ts4Zoh/zHUzb4cq+htkkDnO94IJ1gVRGdQ02vURTj0lSJYBM9TA69zIYIxJQ+scZMd
cwTUfeaziR7aFHaK8dvfzpZVMJWiyNOfK5eZ2VtpkyR98JA62CRImqo0c3H5Z8GDAcDowUnbba2r
9mJnKd+Jb2Q62iE7CVdGBPWuDhxsrJJmb7keLsMKGiHzWT+nTCh3VDF8ZeJ2SjEnZsjqkKjcfJ1G
I6EKokCX7j8/yHywxFveLQOkw+yp3fanjIsO6XiM1UbADcrBu2L+kPbPxCbIsHzi378+PPFEvK1z
3IZgBZ+zGCuCoc16yN4N4ZWmSY5IEngmgxCvC5IEcrtOu/5PM5ziyYdkFWww3QN1Cii5sX5E2k16
aoWMFQgkDk0uyEklFzswS0kceJyfv7qMQtGjD7Jhn4U5ogT4752EU7EnHeDbMW4rd/nczHLf3UAS
q1kXSPY8aQ0hMpOP2bLuQvrUVfg5Rtd9tocaWsh7LX/YIQRq7TLKInlonvJYp69uy7JbWNBnWxUS
XesenMxTS9scangg6t41G9vUWKeBcEfiAzRryMMUTbuxCoHGjUe96vTQXesU8vp2b8Cjc5VMsAXB
K6m70nnzjwE7mUJef1FoBcS0a8iRQ1T7yEQZHMu+hN2B7RStftUFSTa/9dk5dvbXIU5oEjgk/HUK
eJQWWxm7+N/mU3tthWQ/YGuOqpMF8ArVTpagw0xlNt1UUzUJ7AdXnVMWNwJN0Jvt91EYXESkdLe/
ZiS03HXQYv88zM5JVDAhFPo8NCbJn1VUZo9utYUVXvCnbsmbj1zGKyA2FcQqlX8NoIy6E4nq9olq
9YVrF7RK5MJwkXG2rlXfHnPclUcvCxtQF/9qx3jOrWtNu88+OwDF6/bXHGOns+rVFQM5lXPFBzrK
ehkCaAcEDJwr4MjcD0gOtwsyF4VCk9VrHYYIkKQIbnGa3vNCNa/MIcUhgZ8GRD68GrxOoOiRHkm2
drQvZLOALngIlaIhW5VAfawpMxrYNKHXkrgOUM8jUytKHXW2Gy2kXgeAmSxq1iBU0V6349x7sbCG
VqTJsYdxnONRZFpS2fkn5b2lyLg8qalZIjchH3XUek9ObCDm0/XkZAcZY3w1wtZwZ0fxl8QWIhwU
jo841PFpd8xyoPLtKAcEb9EiaF0KLPWfSYIE7RQ270M+2z6SqN/YJqA25zwusXQFQvCMBBni064f
DqaBVUhB6TnzpulJRtQ5CJHBOMOo6dvcb4QzPbWJcg55O17rYXqNVZSe7YZCxxXaQ3N7BIMMusW1
WCja16801Oxzr+PD73upM/EVSSAU4SLCP03zxuvj8QSFFQXtBmoWac3GCthz9WvEzimbAHBl0Qab
tPTo/rMvXBIKC107tcoFJnyd1BFQ7ERoCkrf/De+Bv45Mdet3IZlei9Js3C9Lrj488ZBzf5zI0uQ
FiKuq/VXX5/qdK09WSMKrAbcUngZCN7tyKj7m93YfoBAy0VY9Hz/NRAgWbKTIx77X321ifpbBIIG
S1l+sf3IPuUL0hhzCyoNq+Iea71WAWFAa8g1uCw5e6FTrvIyHT4obErCys9/uHg6gSESwmGxTlP4
lEAtVc8wgz4cn6ZR7pEUIY9+mHWQ7YRNQpA1r24yiBOoFdECKqnNKxSSg02OEGUzMaIfCscPx8ep
x70ZVZKf4x7WSSsEHfUxSlsoWQ/NtlThBp6FySUQ1SqJlXcyVQUF2SgDvaOdqA9lY4xWvU4udm8q
xggSW933z34GOe6xGM6eGsUOgvtyW4I09UoalBnTIvteQbFo6cvYPxvHZRcvrMulTcepZDzhVV++
/Jsj7QSSpf6SN8jPwgEPquGTcJbA6LrB8itaDTIyHkBetaHrV7cNfJu80VvXhwjaGMB0Y0TFoAcu
qJl/9eDU9jo41fPGNutKw+tFQ9Zw6hrLrxy6o59lxxgB8ArVPvHMQ9/b4ybplo0P4BrwPjmQwngf
yLlpekkvQ9aAK45W6M0sUi5uSVmvk6jNnjUK4M8+30nRt09pjB5VQPS0n6abHSpY8NNr3OoM9xvM
hhj4MgAk7GAHhUfUKhJesLWjwCJrpD7Nwhe+eJ2je8gwDKpsr9qn3ztR1q+BVGJfFmCI2kFdI23j
NE2ws001Jx3Lug0u2YIyXC4pMtEQtjVIhY30m9vCGcG2kIJPHjoQOLO8QFbVa44hYx+aQbWXh903
LwUyOYIA0VY4EhpyXjy8F1gdMR5/a+IasRL8AXd+zfNXE4dr2z8U2Z6xlHYbaOJA58YHbZSRgd81
NJEvANsd+jAZ4A8Txh78d91olUBO4OjlTN2iWoBRChGy72OSX2NGkudR8njbspFtR/wiL4CBXfC/
A0PkgyeSe253SzNBjzzSbOU1+m10SuC4Idz+0gMiabrCfQ8Kp9hmZS/gbIEmNc0aqcDuuWck3bcS
pzYuYQ9jBR4pR6bjuw9gU0IG9yef3O+csvIFy+5hbRKPAAkJLKOXThyqw8p5qhJIvvE+cX82w4WS
uvtRQbhgQekUrpLBgPtq4uji5YBDTjOqMwvGYT3oUu+anCRPjuvCg02LeimZfy5xkwOXFKFQXWPl
MA2FOTmFzO8hYF/ujL9Lcie7w691ljXWciGEeKfzS9W+WXPWRDuIUz3Zllv6gwGtCy9k20ZRlEOJ
CfmabnA43mjUOQN2C3dsrPu3TpRM31q1FjKI3ikqyMiQGr7tSJICvQ3pewFLscehaV5YouWp9if1
GPdIvOApeGvnlu1yAhKtPOT84E2Ovs+DMggtMBGcMmIWKvDZwW6QEvq199W0dzgMISAy8jXMYeeh
g6J6rEuHTKe8QXZ/oFkKDebRB0kpaDy5qHISH7Ogj494Wg7bxHXvYu766m9y78UhqPI7LTwzVtz3
4MvjpCcN4bRL4wh2qMnw1ooIXih1VF9Rl+72QSqhixr62QPr834J5k79AcLa/JUkP7WIF14b0Jtp
nPQ+8QrkQwpWVOcIkS8MlWavCl2dlIIgfwoA7Rvtm3SFQ8ihj/T0Vo4XmsTDq501AgS4TIHGfuOu
4yxLwYODQYGD+DUis5R7J/7XJhpctXGmskCZvPVOiqr+lMNxd6XbqLjXAalXNSCr91T3/7KH4nD9
/zPPnsXM50PB+F/O8nXmr3kc8lMS7+lk8ssbVufVDX5G1Y2S4RGPuxSgHnQVIbwFJ3AOFkTXd9NF
za0ZCX2Z0n1RCwfgXEUexpQc8W/TFwmw0clvkau2TTg+mV2KX2xlj6lGItco5Ltb7NGXz6cOURNK
0rY6aHenuWRobMkwavhGMvM9UuCzynadNAIh+phKskpS8QMsWTY+wiVhbQC6edW9F0FnnKSvCEij
hZ777J7ts6P/cV6qulNZRZDv6hXewgugffsVjfA95iRFTDcHcKPgKyWa6ZX1Kd+3KSJa8Gemb8iQ
gZHp/95v5/u9vjbELQ8joIu/hUBu0nfb1INrxFdsJCpG9jwZLhD51wKhV9W+1gUy8SxseYNnbwcN
3ow/W+CuGiD2PMrkbkG9c6uCqPbdAn4rcW4zgdcMhZbnvNqaugzRTVMvvlZXdrGVV0F89uFnpRtU
2iGHv4YCigKEqfbnUkL1hosVF/b01iHtBN11yE8mLQLUvK/EJWmG36dC2QWe6dNbbgK+Rw0EVTuF
ol3oQYyi5Wn2gDpEf0irKQWZgvZvANru2BiKP75mgGwxHJrZhaTP3fxVjQPUJg7j6OTRljRRtgKa
ha6Ib1Ky8Areb2eaB5QS2h8Mdu4PUuji7HFk5+1PMrHuxwRDoAcZFcg1G45s0fwTzvNNw9kDS8P/
PF+IGK5k9gHbVz8i2LBtnc40CxqWWM5ECKf/ykMjBipvrg9cOB0iQGMVFBSaQcJrJ/NwlSJM+ShH
L17CrLZlFyRlH/sZhzRC0hp+cmym7aGJ1b+GCM3DwNziOfL0uApGOCzYH9Tpul9N+2s3GfsBDVrI
nMfNe9W1z14IXUZY0+bXDryRRZDR9n0a4V4B7cL4kJJgfMWjbOE7+JY+C6peb/CyBzMNKv34Xa68
jY9+NIBukoPiO7XCuX4CdBA0gW8x+Tvb9Mdh2gT8noTtdO2zsNpHivwBDksDEAqYstdC+f6mpTVf
fk7xawnfMAi3lkM5XHWIB4gXXGU+zpcGEuZ7FAoR9YAIW8BYrtTQIE/ODFKxCDfYiupgvCJfD9oZ
1qfHogUct6CgsfQezW4NaiHg2Br/IAOGUCU27j4WxF9IkvF7j+rXFrT1D13r+MoK81G0yt9HFTSP
F+BzQtadBAcGdcUEhJfr18ZDLL3uBoi7ffXlfTNt8Fg4AUVdnzvZ1me7B8VBAFBZd/vsT9Swdwod
7+DHGzwMTpDueQYNFNu0m8h3xAYw3AbZDqyJhrB0VwOeYHzZmOjPwANR5qtp8L0eGjXJB9Tkyazg
8lNxF9ijeWP3JJco+vG4ONq9f9f3NWAPy7RXLYZQNms7gOo1h/pwWO5lOybujc0s7+T/8XVey5Hj
wJp+IkbQgO62vK+SV+uGoXb03vPp9yOqZzTbe87GRCAIJFjqkYogkPkbTphLtXIHZTf6MV+RqCsU
e4m80wsI12SvkGw4NAIt3wpR/28JBUDe6KZ9TVIzfzBM/UOOiwh0Atn5DEJT7K+gEJrdo8t+96hk
qr8c3Di7OGU+3aahwkZ5fjbbDLlanYzlZXRDA5dDqpbe5B1lU8OenmVFkoC6jHXJPJ+uVbh/wmPR
DOij5PV58KlO2Gn+w2oESDAxxM8o4CBvxn711FuBfdCrPtsqTaY+5AF0dJI4yQdL3Bm2nvjdRsVK
WEb2w1YAknWx9+d23zPNE9kW+8BBKtuWQR/u+6o8YYirHOywVQ5+kvy5+hqLWhOT6K++nMPpTFnr
qvbQhcoC8wiLh881743sojb7ESIV1WKhoqp4Gzr9OXSSJ6Q50Xmce7LJYg5Qk4+WjhVSEYp7FFIH
1bmgXvPZzD0s4YrjMKAjIIO2V+a7yU3MlYwaYSpwHWTPKKNJxTlONIbNiy0aXv0cBE4pwvQso0DW
z0BmwgcvFtUycBrkTx0zOkcwdc6ZEcVnUI7oUk/JCGKFMRmVgb+6kEFQq9AqbRX7WA7WWhJNi6hQ
WFSFVa0sVU0wGTC8o2wCm6uws/ljf/WHvFCPbbGZclIrvu1HewSGurdat988K0xvZhoOLyUC03K4
jP3ojPMpmHBOrW9u7Dsbz7JxC5hv8vwSX0OWlZPszjXVqU7H53osg4fMrx518uMkMZ2jfJnKN6db
q2vekFR353ylrQX48MxjbGwxvy69a9yY4bq24wgGg1s99HMjx5JYIaE0d7PwGmZ+uNd0N53tlJSN
SUrmFrks9i5Cry8KsoELVmb7Q/j+Q1L0GFEZyUNuTAhNDna/FXoy/KgVj8RooWpvfoukQkA65FEF
2gLBs1XOA++lXd+RplMzNeW7mikQI7XmFsw/xonz8q8fU+c+PyYe/vNjqknvf2gOEgxtmsSbAVwY
PpWOdxydRDmmCQ9ooZMK7luyAX8FZFc2Q9WuyHLol0FDvqF1YAQ1RYKHmF4B6BoBhu7u/RRl85DK
yimdceRe4ZgPH0YEytya8ug0ZA5vh0JL8Qutuo9es58UVBKe7CANT4njePiNM97GzZtfCeMxaAOY
WENBxqk2uw8H39dUK7vjfYsSI+cJP2xrJZb5hCNT95xp3U8kRNwTFkvds5OoNcBm7JBksG4A9Y9+
gjDKHE1a4V/cQLyY6XTNXZRXqJHCcVIgLXeNo7M7Bi/ftub4rAZRdEWP+BrNwckLxx22QMkMQEmo
g9A4mEStRhdrzK+xdGySW/mBGbYCeHc1UDo/yewg1f+sXmXaotUDcTI6vLPAnC2S1LV3ZV8YLykb
ntVXd8yxYitz7U+0KMWfKKjzSK3nwpzrPEQaB3JYuu5D8O+VH9d/xmR0aC+GEzuvitq+kgKcbkpa
QcYqWoT8dAP6VZofR+qNS9mdTH9jdf5wjHrr3S9SDGyydDhbcyMXMMXUf7cix4bHsNuHMa+/FfMr
JdaSCl82Hmv5JrFicl1+hsCC2xwQxm9XZGvtfW75DigJBNixhtXXcodi5qF3dBw3JouaZc+NAdPK
vURTENyvKwWUpdZb7F4y62AJzTtNHEExZ7LL74W5HdJoeiWEcPFU6A+d8eKALv5eNLq1nFAFvSQJ
2WJjVPU1aQf9za7Vs8wUjvb4iXdM9JJOHL9LUav7OmxNXIrsDfWh8TBMg3NTgRihlBGnPwy92VqR
2fO9gZHnas+oRNsPdwavZUX43eDL3dSpdhmwAS4HXbsEkUANZKaimfmE5EjJtkx22U1to3HcKxMi
3MKAclK1gGAh3jmFlR1r0vyrvC3GjzHv/zM+wBv5Gle6DlXGLmDTrVXDwRw1R8PjaVbAtsckXWQx
5QOl1dDpd8NCJ3UfbLvUQTgAC4BLGDXjpTQKRBA7DG/YrYPKRhEnqetqPw3oP2pqnn80k7dDDLh7
KWLdPHQgIVcIFOQfQ9w9xipZ1CYr6pMALo0GCxZsWmf/iga1ekBbHHRFKpSF/JwpKC9qLj7R7rG2
Y+1zOCw8FgbZTySnpHXYRqKD808ctb0//UjG+3/jOJHvO7+Lj51donODo8AakRyDtTcJ04tsxsCH
uDRAiExlpMU0kOJcnV4Mr7bXo1OShppnfwVkt294e3el7h37hF1N4ZBpDaCWf46q/YZ5Tf7ktlN4
jHPfXAWZSD8Rs8YnIG/eKBOQQwuahFwpUj/QytNbraP8Nhj1xR88vHjtaDLXdYVq+TjrB+QjEnqD
iDZN7ejPYZF9aycr/dFZ9kffa+2zNwuytaQ+BhI+J9Lvt0AZ0S7IksbaVE6hAEMKY1h6bfyYYqq2
AJQ87eQYrNhhQ8nO3g6WWm2meAyvlAmrjT/wFvv7KubQgbb3qpOAWM3CfbyOkVEiCTsiN+hgbum6
F9+fTSXzGHKPpvg4wt5X5AoKe6G+tYHmSZB3ds3CNruG5MaHUivODYXjP4FWBLfSKIfDfQwn+/zq
DNhYW40b7+6Dnmu3ez3wxnPTKAO1NuUBbrh/73lYpJ5qx37PIo8Tb5q8JjMae0xnufVYFSsRKcJe
uZETXWwd6DvBZEomjKDUYt3XNR4bLejV4/0SpxRlhaEqKPQ2xUgiyBvjGtTaqhTsLZMRyTwf8+8Z
d0TV0s+PPEIOT/p8GdYmDCw5er9k9empJ5r2Sg7Km0QapM5SXpJXw5MRMti2T5J+aQy+cxNdnO06
9BD20G6aqxr58Spq1eBbk/hXjvnKr86sOEoZ6WeqkhlrQ/Y1ZGLCXYrt7t70R5D26figZuObOSOK
nQklrEb0oLtZkJd6Pf5EEb4+cXY3n+yqNTdBERsrORcDYOvaMXcI2rRael790wdedBgHs9zJb28b
DvhMaVa4Yakhpz9/Z2UgynEu7EnPLmrFCK9BkukLuVyFY9gv0rHXrj5emP9jIMFE+6rE3CE4hxy8
UMFqHCujq0VuhWRjeSG/4AIYofE9DNNKUiPsapkh+L+yFwPiC8uGg/4Glfm1qBTOtNWgnaPW/tP0
faKfsfhwkLtC1aosVGrBclDOsZGq2iNXd2jmLOcix837qOX2CFaPRl7JsXuDlcdRXrW6XpYLK8vU
Q1+8C1shl5/AlxBOBnI+Lt8oAMfLro7U4+B4JfIe5s72O+dxcnQ01sHxyOGqHKmDV7Pr5nxTWQ7l
hjXP2sD4Ld+iIkdlKo+7k4z6AruEpFaeRG3zsnPw0UurBz+r7LfOoSjQmDycsmv4mBOSCwKuNmIW
iJImiiL4ZUJljF701Bphbvc/TdTr3owJM9KEU+9a3qmMrb7oqgG7m/lztXKZVWr9pgWVOGc4DiMi
wE22MuACE9bhVs6adKxLigAkhjUK5SWzkBKd7xaBGZxyxeCJmrs56+e6iMeKh9u13tIifLV0xbjh
fG4+RVl1/zDq8t0hQw/NskGueLK+pkyGf85J2p2xgA3OYZlhhRAK+EP/BhQzmu3p+RWZdotVAxzc
m+Y24W0w22QhqxB5JqKVWvTZUfG1/LVuPR73mQbRJ9nW5JCxhWVen0sNV4lpaMaH3OP0TN47/M6a
/APFixBMapAezNzS1y61gk+dr5vjQOakELRxGi8/Vi5A8gzm54eHcltbJd533VXxPcgz/aLjQXES
Wtetqr6dvhu/Bciql9jI311THxaqUljf0tT+Pnae/0NM5dnvrea3B17IGhzcbqqiAa0892sotb8D
/rVm2wQ/7AFBulBY38i4DPCWoP0oUy5Aecb5pS26/MI7M7/IblI++pkoz/fOZP4Zll0leGqruDzL
2fI+Oczahj9cMI4g5qh+qk3Mz42j67ypfpRDeRVFaza/2uyLSppgntY2yn6InPIie72ZVce213/K
CaOd9o+TAr++U2GG3OfPdzq2zo62nW5eZxsbiAo+uaRSi1a+sGAGurt7DyZ7eIqMAam2uRC6j+rx
nt93envYRB75AZnuz5GKJrvoPUBGMG+9Jr7JYTmLZAEM9jnpmf4zy6F0oNq9fbDa0jyLueEBshcF
qO512PYUqRPAlfdIplYF9aP111wZ++pSQirWYexlS/lJMvB1u5EiO9JCjl0NimKRkS+sm183LqWt
wtjKrgzE+MNvYADAiDBUizcmjRkXLM1W+CF7cm7iUvaskJacPwfqRqGwTE6v7EiVgxyTU9saZLJX
qQUeTvxQj4rJokUG6VBUKC8kXg7N3OG4tdSU4uBEbXAtyqJ+SlU8pptSiJXsmpGfPWrKk+xUcgI7
oGWEHsmWbFz15OosIEgdv8qgnKaL5nfcVvZR9jyzsXZ9G2fLSdV7cOD48ra4iWHw7jjURg34ND1n
kwsVsRwPW71ZZUCYL/dIMV9Sp+fwA6Vj09vhTL/RqFPKe1Kv+V3EQbST8+R9clw2tcOSlOXNQZSt
diiEOIZ6nN1w5FwoXtFcCqPLbnIIloG5HkzbXcqu7/NGT/h9bvTUyE6J7uenbG7kVZGyg0yH6fA1
/jVNXllJCZzy31v7HkRVOoLl+gp8RVtXPQwNOOZkBh6qNlAFt6zja2xzRhBKUb/HmfrYQv3/XXn9
qtWT/jviQMpimpWHvDpNtp4L6TDKq2RnJ8MtjLvwUM7aDwb56neEfTZgB+zvQ4w9ZBul+lU3Q/dY
eQ7F4UpHB0W95kZlf++13l9lTcOxzwAsOFbAqWXAMn9qsRt+xnUbrRtoxMfaa8NbhBXpQk7QRgv5
gyp9Jw9fbYJeR3lMZwVurBalgZrVbUx0e4loBEdjNogsXPNg3hXoLjZccUqwWEHKQ6WpRbL9CvhF
/ZirPhmH2A/wqLb1SxXADGxs/XNstHCVZb16GsKsu6G2jIMssiWfZpn/yPXAeTQofh6AOaVrbMmM
z1iF1p21H5UCjrTLkmyfZXrwMiTFTX4g7490aXf8XooMYHpZGc6lbWsXOfgpR9HRgGAQuBdY1iR5
71EFp7gCkRTZuwcwNzLXEGmrpa1ZKcbtvTKAfA9B/Wajh56Tj9xFng7b3oV1KvrqkuA7d8Nic9nY
toMltagcKvuQfNVZmVBGrXbG13Yjv3XTeA1drWLhYkgGFcVPD1mavQscybI1+hDWwiLZvb1/lF5l
+lkBujFYRroJQMeSPhUrcJblG5ah6km3qPYrVlm+qcgucVQws42MKloLm1CHoya7CEbubEX7FRRe
fADsbiJg6Ub6qcwN3nU56JgSqtUSk2D9JAPTfPXV1dz6HJqYKpt55b+FCo46Xey2d02jpLdwwlHN
Z9Ux00cNopoUMVKyvsTeNRYLKWKUGZq2nXCrXZsh4JHRT616U/i2s650Ba3LpIsPAX9Z6P8YNJVj
qH0PNe1FmKn9PHRqDd2ogZ/k+t1rCyVLTug1oENWa4vbEBrlrjHCZUry6gLQ3L5oug2hKInPsqdA
xrgEvmtfxsFTYAQ6HgpCnUVZHomJI+yVvbzVSZrWWMiJjpX/noau28kPkEPyin0RR4JeJRUuJ3/9
SCHY3jhuiH7b/MlV3uB0BE9z1VbIU9q9h1k7MLZDU9XOYVL6AG3Y+VI2Klsaby3jAT6BuzHHeA6w
wioIyuQ9E0l7sBPeMIB8k/fGKcVSm0b3IKMDeg9DHpkvVlRVpMv4BYuMlylnYWjVPfaBTl9dB2BQ
j35eZWhAhL/yCq5MYOFupLhGdz9hVAEWOwPmeiluxvfjB2r3+j0Y2sK8shLs5GFEzkBD8UeS6O0p
n+cnnqNv1IFztgwi+ba0dZ3tqIOZvY+K48lTaeSVbGQg0TJ1qaJbQCH4n3ky2pblhGz7PFjpJsDw
pkUhYf4AIfSjqUfHNre1jZbpKWLkGitamA6ADpDBqRy72MPe0BdW7AyPZtd/Gko1gDzL8hcnzz8h
t7tnXMDyl06tKOE6kXmUwVSos8WjY+1llCJpvfI7SNlKrKNBrGOXZviuOS3NThQH8mqgB/04KA+y
70VcfXXvM2Vf6YwMSqWqctqCzbbP++pYBglkGjv4Jso0+u0O7bfeAgvjeMOwbFGGelQsVNd1rVJP
5DGgYTdTtvNrJ742imtjEhtGL6NPTTOvuuj7GBh7SOuIQpnk3xJPGX9Rlv1ucUR9r6JC59xT6w9W
7VBedEV5cvWyP1CGgoWlut21bXLU81Qfj3aBWL2nOt4eqiJfv3n3VWmU+nXcbaj+9mzLBwRuZ6hG
kKpMU0NItfM0AZP+Ps2qtPqlVhaGMgJtr0W7yy0rvfpJn13l1aiqsD60OEPPL2EsNTG2V6sc/deO
9UhOvEfm+3IyVBv4w94irlJnz/mgWOkAsChOmvZrp9rOBgeRYDOVtf2qO5qybND32mtz1yuRB9NG
o7iMpLhfWx6pOnWcpy4NxTVpfjVa0x5jS2+PhoWPHUDPdCHHZDO5M8dehnuM08h9+1p0dIbnpEdi
s/VK401HjQ6NTUtH+49u6fDHLNzimkWu+WLDstPdRLxZgvLHXzcNYEK2QTvLWv9zkzk15rU243rh
pyJ+Fhr6gHGrRPcrxaziZ6gICEHPUSdEy+aveXmofpZNdJI56kxQ2a2LGKuHWjdewsY2tnxbLIRF
EIBT0YrOKsXchMAclwIhtOe2yr1T0Bq/9LlXgfR/jKkpdw6/tqVZKTvMIbqbnDoL5C5cFOGOWTJo
z2JMEnQGgKsnNbo6WCoZZDt+6LH5aSLT/AznmV1S6DrbbFSsrwnuoH+KzAiQKbJdfMSDo8yHySY2
tG4L+mvAnYGUmRwD3lMsndRztvfcmlYUO3eImwun5MWEMcNBQEx7VUeMDCAtvUe14FGbHS848ITv
zqAWWFY8VEYyHmRTU3G/X/01ZnlFni6+wpHSuJsgSsMDx33Yzk0S8GBW2alTSmftqTG+ZHqTgtTr
vV/2lmRudvFSXslTPj22Mwm/qpq1bjneZ6ngwcMRSn1oVEBlWlmZCLD06eWOXQ17auDBgKMjBwQ0
EvKh8TbQV4ezo2iP4wgaHP8/dc6Mje8xqWr8drL+2CpW//6MaqN7APzcrSYbi3sden03FuFcaA52
KHJOz7blfQuiKf0R19VHk07/nVAOY8tKE1tru4gfkA6F1jar4qSeW5yyydDXZg1Lqm3q8pY7EJrt
sss/lBL5SQVR25SEjE/95JtiVcgs4Xvism1o9BAB/MKOH6tWq86QCIInLNDV4oK5t76M41q59oj7
7EntKVsYlNaDAlV7CdWv+pHisFL3TvPLyIpwkZtF9FKjWLVxvFA9qhALzhOv+XXTVulbFZgvahu7
uz6xyW/niMXJJumaP1dmaA/3MX9Q+qO+kPG8BEjFho1ZHepC625AU75pau0ATmNaWQjCfEDEem7a
wX3kwO+drC5pQMH4GHNHJmlFT4S3tm76K2dolMLnG4Bep3ia9N25LpzicZjyd3nD4DolR3UkTlq9
KV/gaO5XzwVLwTH0RoTYPZsHqxRpcZZ9MxTAXid7Wjaqoe3dIfyIeRc/l+nsXMJK82uvRKb3q5zY
OGW+ZT2PueWunQ6MdJD0pGq1HBVangkvxHkMVOIHkgn5Gqtbb5/ZInrFamXLb+DPuIfPyX6yvfAV
AOd25NS4KAc146vp5Uh0oRRB5tl4E2ZsIM/LcoEKjnijfIbqxvTqkIpBYGdwVijCimVUV+H3yZs2
Yzs5b6IN820EGHnXF5XyItr6LCcASkfg18XjM8ytq1C1ZqX0lvkor+Kp/X+vHFfbWPD57kh+WbDL
rbFeqj1q+LJ7b5Qaj2EoedTIHlJqhY/CNMynCmlZxDYiAD6FIp68Eo0c/vgGB9Si3TQQsxb4lvL0
OY2IOOq6gOJMeJ1h6Jv7SIIGfDX73vVpc+5tXztnDT5Xkp8UHuopDX6w9OGD8D/Gx7H+k4hPXd7l
5J7D/UByZhsDo3wtI3EL2Ag/VFi5LlOtK9+QNkaUwnhLwfuehQ8fGAED423M2m5jdoWzKeaoW0Ml
YbkJLwo46/kmOet/vUlG4VT+rzclA0epJLbMB33G5YRtZ/H39o2tZyrI9DW5Ge18LcXHtCvou5PJ
EVZlvVTNQ26H09ZI0sI8exqaURFktxVCIx5Z1adJ6yJxwrdZHY933us09Whbqgr4RsdOIJHNjVY6
8Ar/beTYUHdi50+TeFY0fdoCmJ/WcWrlb1UhVHa6w3CQ3ZEFBX5t8eC6WHiOU7wcGzd/gDd0lPlw
HqB009oGVdE5ZV5MKnJLHs9Z7mMBYFaVPkJ+xxFIy1DkVqvMeBmBtEIxMcSWY5nx0v/f3a+oBoH1
BQkfc8XbA1PfutNWUYHpUp0JEAmAIB7IxlO4TjPcqbMOYFI+WX/65TxHTozdgpTZfJ+8ZdKi+uFr
7K/PUp2JmodFuqBB4AlQuWwUQWGkhhC9kegt27LLh6nAroJ6Rr4sXXSi+mg1vDYQDV4K5Wls6+Ct
nIR/zSv7hzr3/MQY96GDtoQM1u0AQWVs1O1kmEQjP4cMvrWNorz4sXaw4MIe2IBQEpiHyn+vQidD
wDvtTnJcIMW5ULOhOCTjmGLVkLubuLajl7xB8roL3WCN62/04gT4HuDS8W3UdA0jdUM9yG2mqT4W
kOfeSs0sT4ox+yapTb6eMjMArdz75DZiBV0Jz91yEGh3pdPFT6bwUgxQc/GjVSDjBHXzro5iWndG
Vx59M82vNkqsQCWwuAU231JlbdjQIpet66R20gynOtev8m8hzI6oqLPvo9VQ4kdt+9yYenENUz1Y
Or2bfu+r8YS7WE51JM+3E2WyC98r/1rrnnHusp/p3JkMRwFxNgcbbfpMRAjUt1YbhMF9dTEaTndJ
p3gXaW36KNwwfYS+Ax5lGIdlX1t/xjYne+pP/LOi97a3KfxWwl1587ZHG6j4CNUvT7LraKsQZNOb
6xlYZVh2ceuGQAcaK6xHFZ7ttuIPCgC5cC4TFoKrsOvrb1XvIvQ7db9ayjPA9r13bUKNs0LR5ELx
tjxEiE1tUbJJnyq3GRdkr/YhL413YcXsFgOwJBxZp9eKhyslyfnuTrAgithJUdS1axj4XbMhiYz+
Oe/skwRi6rlGdVFzuqMSuPkBDEz5ZsaAz1OnfQYHPDxMrXtp8rp6cxQyymoNKlTOAlbVrUWqm1sZ
jXFFRhtosM7BT3W85UVKRmYWNUP8ejj3c3PXOJvHRGKC5a9DMrt59SfQdmVEFWqeaM3hr09wgHnu
BXDJztY7/vG2Nx26uRGhPpHP+dnYzriPm7xPQYoyJJuvaYO8TQ62rXYJOc2d4aj2ew+BOwrqjfaC
yixISpWTYFJa2ksb6vZe85YqIA7ezeyym0CNXgPFG3adiJqV7JZemEGyTJt1HQTxqzmRldZUku0y
qlQ63w1gIlsZnfJMwSMO7KCMGrN5iReX4iCjlkA0fdK75iSjo2ej/LIOEeuGSYDIDhXUlexNXexA
mqH56goB2pHaHEwUq3ois2U+aXOTaMEt9d3iIodcLRvW6UBt3zYa6JBxZm/qMbdR1OiTozovo7Ib
ITGy92KA20juLCR4BeUIbSUmmESQwcU7NuMSqFsnerOH34A58QxxcYX6XWlz/6FStejWtthLymlf
d+vd+HW34TXN3rGcaJ3XabprOdEhFVXgXFN45qYZ7eFdaTlORmb6kARt/2AH1fb+qvD9LSoNoFld
XstarRxN5HiW8g3rUmBdewKxE/mWLuLpew4u7No1aDkr7SEKA31jxbnxrGuk1XI7sX/WWPNlqZV8
mjEmnWG85k3s99QNKjIahuWQeHMwYNNmLWynEg9FASGTjf0E2wtqZNS57SfuArOUZ0i5ivpGZO61
tG+e/Sh8aou8W5tO0a25xT/LRqVg3fvRuNVzl4KwJsIOS4khO/hufDLRx/imTraz1KHBX21lcncT
oICdZqGGpI4Y1I1qGM/LmMFfBRAb6HNj1hNnqz/E5E9njk7TZvV/ujIq2gzEWzZMi6zuxovf9v6a
6jFinPPfD9GmuHOVd1urvL1udWIlh9ECD4DJwZAw1PyTlcJehNMInz4DYxxHAR5MM3q4ztX8fO87
PrQhn1rfRkZk47DlOrSRsjE6hPWhR08qQnvJZ+BpxdbNXPXkKlq/6/i7rovc/zCHoimWfqf88KDr
nya/qp6KKjR3ajZlS49l6kmO5WQw0ngYbm1sVE/j1BjriNVwLYOB3wEHiKqlDMqbTN7wKP92jbfo
2ezsrJKE74IKWLCqyUIvG73pjjwk7bEFwXO/+mvsfktdlBul8KlJhP1vXvDKq8GBd98lKEz1jaa8
toYY1ipYg62MirmcYvZ1TOGayUpaHzPTgfamV93BM2xk5UcPbAT+290SuPm4vvd90VtLq0sr1A18
n/1GNWWoYTTKrL7tZCfZD+pJW2oVh26jepTDkGht9YycWs2aHqxL14weZTNa04fAW+BoT0n8aNud
coucZxmSI2Ztij0nqXohx5zcq1Z/NmhqZR1ct/BJTHBE6JV+2KTAio/aNNlHVGdb1LEL79FORjjm
hS4+xxT4mZ+ke6sAdO/0k3aUTR8YBlJ4c18TjnZMQNdPwgwPX1PkuOya+dqf6oXW5D7YQqt4CvW0
fGoRya/IH13lkBjTflNCv1lhDV88FUGN6ToChQDFauPmhJdK0XFA03KEwGxsDxaaonu7rgmMWxy4
wc4ldYxXNCrZrjVlF3/0nE1OlfJSW/1/r3y8yzZkh24uQs2nGM/Ie4ORChzKqFz+Na7M0+RYpJgq
KR8/W5WRQQJ3bpQeRnolFH8LUvy7HJdDX81fY0XqqfgzIIvllUVzdhJX302p9Sh7SJKh0DWPK/OV
7CKBIU6pvXftlFq6HHJF97s222AFpyK8WnMTeF2/nkr+gUnXhlfZDDroTr3yEFlW4hc5pCnYc9h1
nm8CyvVnVa83baDy5P3b+E76OdoiO3wNIS3qrhVQR3if1OoWsnnO3se3L83cmIHyMpR5twchXRsL
PdWtS1iG+gatUXPxn0F5i8cTVOT6bBgDSiiNfTx0GoHOBXpxL1if/EbHz/uVxTfk36efZmj2C+Q2
jL3Vsz1KKUcuqqqIfqgZ3ptgHnCWwnJsFCygnDi2UdeFP5Ni+j66aIhaXuIvIwQWn1EiZWcJSzCa
iuzFjv0EJ0IbBeq5i/GjuyvMEj38uTvmKEQkavxqsB19DLuZdNI5uJljTECCRrk6k7hKxotpmvAz
sVzex7yyHgBLx+s+iNwV7AKYRfOYh3PcVrfwIv0aE14y7JVBQE+Yp8gAvLjq1EIK/xrytG64BmpK
2YlZX+OJoSzwIIkRV/5nnL3Are9b5SiH5AcCdGUrV+H6V+LWDnM5zS++45ItRF11o01qrG4TzwTK
4WMLaJZ9tRumMYcgg35TPgzN3h/J1TVtIQBxiuii606+QeGguSVlhQQXNc5HNp72srOs/iUFOw7O
N6jetcJLIA8g4pK25jNCxsNPQxvRxm5df5GQjXLQ3ICrkBlr0vcxaHFQmFFjFK+FxpoPcbjYyi42
R/4qDOx877Vx+ZrrFKeSDL82Ga0q67dhKZBc51s1HSSdH7m3lsr8K9u8pQLgHMJWpR7xvdXW3qDG
G6sItWerrrEBCJSc1UpTn8PUGy7O5D3KoByaQcPD8Iystw+NzgAD+GcvEavo1oKA9HaJrvhLddTI
0OXOcONkFZ6nGN+dVvGe/NizfjpZfuqFob3zy8LaQkGkNOw6dZX53hUJYvP41eCzaR61uamFkVaw
MkLAiNiowcP6Z6KdFcjjFOoF0C61HQt1lU50+kuUWva9W834atO3wxUb3p++NTYrN0Zrtmj09pYq
KlKBoRp8Hxz/tc3T4rk0p2pf1Va5gafgvuT1CMY6Bk7Jf4v/6QoC9/8nmrerIYUaBQa9zdRfQKee
21FvPwJIMhSkNPOlY++5KrxyesCzCYF327TPnJbw4srFdEhDszrmumVtsyY1LkPMRlez/fGxHip9
2Q+184oTRrkYRKB9Amy8jsaQLH3RvLVd6x31NODbL+kYkpkhORmyYQ3SNF8/yuFccz9704ieoCK8
uAqZT349LrtVcwDTHY74NsaYOXvC+JGzoQTl6m2tejQgtKNs0M6605PwfhiOMHacTMX/Iey8lhzH
tXT9RIygN7fyUkpK7+qGUVlZTW9Bgubpz0dk787aPXNibhCEIZSlokBgrd9YK6V2oAW9u23Rn/wa
17mzQ86c9eaMMcBXmzk6cN6c6kTEnhSdSso1qBOeTGy06i4N/sjx/asqZj8+zHKwyg1Qr/k1I6a1
KTQt4wjetk/gYa8Kl9jOxK9Rc85u+C7bJ2v0vtrVeLii8Z739Ada0JLwROeDOQsE/NRBPBUCWHHF
/vgjSHCnschYr4TJ8be351/CJd6VuO70bNRILkvLlWe1GIYC6STHQUV/2av6/9QWIQPSFd3KQRXl
6o1OcpjTEv7+Uh2C0b6qq2m5KoPg2fCn7gigA3+aJVwat1Vz4Z+BRM0SJGW/CSNm6KI9rz/rVUNE
cCXjqr5a3YCqdmpW53SejnKBsxl50q8BjZXXobeqa9k63RrGS/IBQPAYmJr/UpS6vQfwZO87BL5e
kgQ16f++E7Px+pqhof99Zz/P+booep3VmTSZ3nBkchuoBp2EImQ1JH9RwoB5UIzPGZyTW9UZ1MbG
mrXu0ZeyfpbFPbAj+aIPeNpaZXa2lwlKw3YQC+5xw106g1aYpzBaBCSXXh2pX5KoLcIeSy9sRGcL
U1Xbqd6enPIKZtIK2FICtM2Mv4rvKt/6uo4alBiWEd/t32Nt78XNOf0M4DFrKZ7n2iyfx7Ox6OGs
geyupF7pj4NpZDujCaEMiHQ+Ew2eznXUzWeSf4Q7pUaCY2nDaa7ZxCSH1wUJs7MnzSVY3FwScqKk
x2majRjQZxD5HZoS1FUPtsbtiZxYx2md1MlUZn8X81KNCZ0eeCqy9DDVvh+vkmg98LfGqxQTCBj6
5kda4F876dX0OgBmQ+LJDx9S3RWEObVoFyGOsdPBgF0g1KUj4glcDj6czdjguVmOPF5S1Rd1pcap
q9q0jK3h987qu623UrAXQzvu02GMDn06z1s3LKI3r20I7M8Bud7AdF/by1cr2K1zGusAVJZBBq/o
beuChjaTdCtJOLaHxGETVIQvE1ufx8btWO/ss6qMfSOXbfK8RqkDWO1SdUDBnKvQ+1QjTGINjxH+
NFMm0Mmbu/fKavQVag2ARQNhPTi2hf9AMfcvqfQHvjhX/hBSvDiD7n86IMyEJtCZry4mVlFgUlEj
iEyj/5zm+U00Mvkx8hYC6hDGL/UC8a4FACWhlRLMIAD7eRy6vZaKlH/jmO8Rf5A3VpJVF1XEKSpv
lim+aqpJ17rqMs1mNK6+xhlmxXNX67ueP4u0l5dvZ14awAHIpFc+ukXqioRDfwITHB7VVRRN9nG4
YNI03RE1Mw5N2YhVnZL535Yawkm1vBUZhx4spM10nUUGgj/xHNxlk022o457ZEfk31eqjaW1e/7X
lZ3MuCQNfJeoKWygdiELXeKhNeD1fZ4my75Na+jC+qJcQyLovteD+BmdR7hMhbUBq4sLCs6D4awl
aLfYA97NpYVOG7ndjuSjYfTup24DhWi64uDUQ3KjlAWUxsC32kBT9PXB6ep71bR14Mle+f6axTW6
/SGDcmPHvv4mF5srS8QfqW+2kEHmBkpo29z5YwhfpPfiD6Rqnv3W6J4MF8uWdmwendr7HYaZ/4nq
JkGyBQWhj3If1YP/gaDSwms03OeU7dKmwzft1jWXVbOCn0RYh3BNHIRo7gT6ym6idiNUunIxow4y
ff7yUhrNydvVUJg2vDTYKmWjsx59o736fROTkERuAt+vT1z9HqHPJ69z4SEano88463rwGQILKAF
Ca6xQTbuWs8FuhQ3WnrwW77eMIvKFdzm4lwNgp2mh64Sx93m4Bu5i2p1iZmBAW46Th3naZZ6fEJ3
Af5PQpUjBXnUUn9Wt47SbB4r55fqmkQWHPWmHiCauI9icBPgde5jNNjpr2CwH9OB48d/df33mKUr
07z62gbwNax4ttZmLoY3zTRfDQtpztXwgWekAHOSmE+6LpP3rO/wRJ4KJAGFDnuBswGk2xivbLtO
2VUDZSS+HF9FL8AnpTJfyQKfDQQwsYc2Wo5lJag+f5rSg7A9h19OEl0NADrbFsjIc6bBkzLMMP6t
zW9TH3rXL3PSWIvqvQE9ctzwA0CGYdD0u1KzkTbNWg9pdzNFK6pMPt3c3HQGu7HVwCEzm33jl4vo
E0HHeHzxDSRColwTd2WNpFObNh+jU324LlHJ2TK8HyMGEFWLPOIK661pCYCssH99qr2pQ5q/57HA
uf4BBZRgiwVDfUlRFIWi2DmHuUnKnZyyYFemr2NRFKjULbkfDzRNSQqqH8jfEBTBqDXxDrrsrZe6
nptDITXopHNRvFuZSzwM2Ce63kjhg/q+6UUP1Nsef5d+Of9sOlKDTbVw5cv5F7JJw6kSxqVZoB5l
57R3S01trf+pmT7I0b8zcc6iNrzo7wEvKPclAEO0PxdDrnZ0x9soezBa4hjbwv3LSUKLE+tjFPkO
yvO+Fn2kskQOzkXcO3QdfM5bEb+LCQRYo+v6DTCj9DW0UEIANP+OMHJxZK+VbVU16tx4RVozWnDT
1j072RdzuT1KqmQHOyc66MR8dj1h4b05zdi3laSdWOUzQqx9ZO1MXqXsqh37XhW4dQNH5riwG7Q+
TdeF70liR2FJ5iF3vsY0RXTNCx+oi5qG3Ho8S0QAprI+GjXMusDLUM1DoLg8FkXNeoF9iWxbeKJG
W9yXPm7gwzBXr16jYz4gWvdieVH9qiHRgx8n5LvSte9M6YHj7+vXzi8X+LaFu/3QjPuiRnJ3yvrg
dmxtfg+97+5i0EK3+tKmOgb7R5Ya5vW7eQ5w9+xLvsQu6tdxZIKq+D9Dgypw+K9xYokj6oUeHHPc
PGrHXLbMxr6GfeBc+l76uwE/9LXjRPndCKsTvLfRvunaQBYicv6K7EdoKuVvK0eTYM4T53nI02Sb
4MS4s0Tyxm9uuvMN6KcG/wVAGXhm/G76meh1gZAhSWLUmVH/anAY7dWJ1LOnepdCF0kcYLKsK+KB
ZFZ38gWZIVVVhVMIdy3kXIASiIY1oCaBREHM/vOnPjWffIniRizFbI9/Fy2Euj+qquO7rSIIWINj
4xZEO1HzLS0zvPPNcb6apZMcU8/T8mOQtdEWVahFnr6odyCVSPGnHK9QlkQrfnQKtIz944RK+ev/
PWK0tWrnls2fc3CAf3FFifBaVwRPRnRURkko6n5XnKjTtiKYPiquANBpLVp0+CSLphW3sdW+IshB
JKUrjW1E5gZgSoyYXRPG8zlq+k1tpbmGnJfzc0CZ9zAaU3hT9T54vNqc8Aa2/aeZQ9F6zIT/VAk4
7qrtu/f7So1TveNyRwUxYMYsQmV0oqGO9zmSpSCPSPeEdl3eoWq2E7NnE0nQncdgQY9WwU3lJPA2
BAiuw6JZ2LWjdwmL0rskg/f3lWrjZLiuRnRI/9Ve+WJcDY1HJHp8smZ0No3OF2dd+PlayemwS0k2
C1LjK2Pchl+jMn8SZwVwVIlkTQR/jkra57Dq/p4LgzaIpAuqsRBJ+t9zfY9y0WEDAHoH9Dp9TyG+
rMauzN6ryWtWqu1/u2Kb1a4q0eQrOx2Cc+613rkMxKMTFsaDtxT1jJ03itHhbkg8/asNREWP0eu9
asEjFfkwNi9QbxjPLrfbZJWG4ZCvoz6yxB1V4VljCeexc5+AUS4KS152DrIpO6OCtMIuDTbdmD72
jsNBzJ1KgNACPhX4WVB9DmgJc2lUV/9qk2qgI1GVr4BiHGMjS+7jYh5uyGs+usi2R5gw8VOCWWsD
tMnQdXstp6bZmVUZHodZ+PdGg91oCUXtV1XCF01l+GLOAhiDLDE+r1r7Ycww2FAjvGK8d6swfEZt
vd0LP4Qs2nrPhoHijIfS3kVP2/TSj2WHY7LpIxCvpxfVYacgUFaRrIt1S1RwTwp7vth6H0N1qO+j
wZwviBWRvjaRU0aEDaVlF/udLQhS87XP0mENCziFQFybr7EDJ0PO4eNilncP7e5RNQ8wvw465NSN
uknrhMV20jROwkaYskzyzdDqQFKh4a+kKos0M88Sw18UF6ZPvuATv87wDRMJEOk+7NkoENPZMJts
O419+8ap6GyVzvjZ+MGLt0cVrX53hjJcd3MibmxzmF56yINxYIl3O8G+14WruFPVUuNQGAjjkd3q
dClsgpuqvS+6dk2wfz73+ew/ZWV96AdOKdh779oOLTxiA4W5it1ivCblOF4nXoBra+7m7VePalTd
KRLIeTLpN6rpu3A8xz9Kod99T1KTj/6aDvCb3EALqjfqBtODVsFl9FjGZM+/x6l7TR/jk7aGm/jP
/e6NFH6L3FPFF81q5qxLdFLfeCGD77flcDLRin6zg2LTo5z9bERwH5s5LlZ5JUGMeLaHuz0CWPGg
a1APyvbZqoqjUZbFj7Cq522n5xWHPid6C8H6i9jJf+hhGyAhosFkWIaZYqtVyfgOykMcqg56obq7
6ZH4dXT7xXHSGBV5NM6/ZpUprmdD/iSNyLsJY/7Or1nH4SN22frE2A5dGgFqSI3XLY3faNLJW0sY
4a1pErtSnxt3mP1Yrt1exBBXD7UM39RE8PaLTdE00Qnp13qfeZl2r4pkSfW1Woxou6/d6yS7LrJx
z6ovHVhTdOgqnEnJswNAwrclQSN8uTKGoj12uf2YhEJcXZm2JGELswIbict4lvVXMfT9NW4M7TC7
/atqUsW4dKor6BpiW/cegjSjZRuEFnbLc3FRnQP7zJXvWvXOtp3u6uWuZm+i1LmUckDS7Z9J1HTC
6qxLahNwx3QlBfz1hv9GQl7sI3I6uBVlVl6iCD34whb2WnWY9idZC9K6nR1tJxCJN8IcLFzN2Biq
AaWOGkCSRu9xzKbdWZYKM8mD9dzU8k3kO1lZ+XsJ+OXInMGmW6o4i8WLVlR+1+eAAcaM0+vSzrkE
c9NM9w5YD+bvEP6x18rK104v6hvXWlQE8rx4N6wB2kpFxtySlXy0ofWoaTutMXcJfm38vJlNM8vD
IGPrKZZWegFgmKxVu8OCsHZqG2n4wgyezcna4MMIm8HTr+i0BA+pneV4GZQsus4QPFiptK/srI+q
poqgG3Cu7mSzVzcgBGbcFanAIHI0y7VluN4GTdZspwYXvmM+OPctrugPX1PYuO/NhCi2qqo68gHR
4tGJ71VTFEuCq+XCehvTQzo5bI9RESFKK92LuxRfV5GdrY2IL+1fHWowKef5rBu/v8f/aw7gsOnG
C1hAVMe/Pka1mRMZHic8f9/5PbQf0ooDNXBw9enfHd+DBzJ/LNLNtnaHagWb8VTmdnWTs2+BPoRw
07oetRrruaXelyFZGplqCC158W3iubB78TEaUCLIUSoJCIAaydNU2uFfhWhPRVelH2x0wdlUff9c
EGvYVCh63Fahbezj1NBOQzSSoZ7tDNB+QiBCIpxE1q57wdIW9wonLn91BV6o7bDYpHFUS0Vc/c7b
+SMF0fbWQzjF0K9OHxwB5x1UcHCWrbhxmnbR9saO+is1v1wRCa/O322a4cTdKtLr/Rw5/VF1qEKN
Q/rQwSZ3hMvop023koHXnG3UnM4ZMmYruJDahv+dzL6kfvV3jwQSu6mSQWKOPYIGVfeQkM/XEq30
fWdKZ5Ftce5BFRoHDqOgSzt/fsAqbwT1446fcQcERpvGDyExks7nbL51Er06RZ5m7qp8jJ4LHIHU
0LII9ohjme8VySNkPaFG6qh1n11oxFs5S1QkJ+1WDfU684HEXvRatdabkcysqdgfLcrKN+qqqGXX
Kt+Rm3LxRFKN6RwJMnv+o+hkto00dI+/O7/v/d/a1P1O5AsYx+AH4eLtQTJh/ueacb+HEzvzUAXF
Q7sUPZlkgI+mcSh9az4Esoy3pj7NG00f3O00mM69ETTOfeMDkJwHxzuoahfPC47QfwXbP1/rvJyv
1lSf2N4HJ9loHWrCSxvWwxX6asWLqqmx2T83FDDL1p6v74YYoww4tfGjZTjOvTu8qopeFvVVpvFx
HoDZf+mnKdWhUJBP7LQIkBF6Gxy5X4wsIrrJAfZqY+W1Rvtp/MGPpVzZdTvduUuHuXSEAxE+VDqS
k8K8Qu97TPXJY/8JaFZBXkn1EA2n6Rsoi5c5+c6a/60FO6va/z9N6sYuMO1zOohrj6E5wYBy7cU9
jBLUpow1ysQh8GanekRnX15kOD6oWmx11eOQRRCxc2meAj+vH+eybkH91XKlhqg2QwS3XWb5F9U0
o36x71FVWKtO1Wbkiyi5Ia+cGVHDrzWsjJaYy7gUJlt2wCFfLfC5RkIxFHONwk3qjcnBXLwQSkTc
9IasdWND+0u0dGDZSKztH/VmqauvQmt5oeUSFSJIMfGdUfYfpT4mb7kzVOwRGw60S3Xw8WiqdSGv
Rje4z67rrlS7kXtA8QYC96o61fCA87zHTQb4mT+1+xBxLFjsQRUjKj2hn67qiwTyIXJKaxV4foBL
TRXe9U2Vn/lj2QLZ3KJPY3Bn7Ysgcu++B6Ehixml7++T5WK29TvshQ0CV7w7Z49kv6qqjir24mPW
a+VqRjIJEvF/BrfbCFvTrxtVa2oTNDeIxx3USDVFOJaoiAG8Xquq6ggGA/f3wTplMWFTu3Kt9TSH
487tzOKpB8wOxkF0vznsBzLqPr0BG8ChZYnKjUISMHPcY2wJXFQThMEMI9fezW4+tgt1RY81gD25
ewVDcZ/YU4ydYhUj0NNCbRfVKdX8v5u+O6ukyddpb09bNVZ1ZMut6oo/R98lXkgqZGn77lCDm4Ez
c5oVG/9XgB1XuorcB+8/F3rNRnlp8VsCk3lkglib4vDKixyLtLq6VbXvIs9EeI0K/ca07fBULjXV
pEZ4U9JsrKL6ZA8HJgpXBGVtkOUW5jqomn9ZF3w7I/xRL+O62Zpdan3ZHXzfbAN83n1puVbgIlZw
CKeRlGtbbDv08Ndf9TCW4sKTDshoufKbaD4GwEOqwWS0aoOLKvCQo6h8SYrIjMKXAVuAYrbqt6bz
0TcI8a3EIVf8qAcX3uoQveaRnHHaxRXR1X3xoxj6A9rr9rNrWt0p0Ngb9amXQyTR7qfa6HeSfOGq
w7rCRhyllyvTzhNyuUvdKAgVEdWIq5izjS29+FD3wFjGSIxXIZG73BStiZGL4H/Z7Mzxqnpi4Xzy
O+KoWXFeBt1pX2IbEo/VZeTJZ3yT3Zr/OdG75Epdw94VIXqIIzbvWwcrtkdZFPp6yJr5pamGYSXw
OPkxjMarGfX9ZyHHvad53e+IpYsUw9bqTevenjgC1iL91Xnph6kPNkn5xaQS1bdN6Y/JWRWJrBIy
et6fVeH60DzxpF0H/HYujo0M7lDkJJQjTT81XtmsCV71L4actH0EPMfrxcllOYEoI7GaGMZF+ux/
XqMC5mGhAPkPWAGFuuW7WpK5/OrI/7n639pix+uOoeVuMYB1sJn3nd9RGA0vGNK5mJP04spSMx+d
qS4ONY5Id3UfBRxvkuDN7LT7nFTBj2HC+qHPT8sKew19YTxExEZOCJW2K1WVjm08oJ/mrBIRFkfV
5tYsYZlVbjnJGw+qqfW1cVuaJt4IHhHSddnE+1bvitsZCfOHoar1I6CBeaWq6g6kH8CMkVjHgp5Z
giTTWD+DvepUw+DNAtSqUHpum/tSmk8k95zrd4HXsHPNHO83Mp7AUxob1pZYlLINxxoPaWR/qrHA
iwHqJMb83KSRPH5V+yCc9qEd1ryo012rT9BDkqDaJNnkI5Koe1eBRdsaVojxAekR5Znce4u8qdzV
SOwevcLVH4LUTVdqxNCLt9FIu6eigkQeEZFfiAw3k+tad05c2He1nEBuWHjIqDZVAHvIsRC2sU1Z
hqi2BmYGLGNIspc80X8kYt4nyAL+1AZEEd1g0O7kbAL9CJPm2DWlQLO+zjahM8fvRetfk84Of8dg
nXm9pz/dcO7Xgd5D108n46Q7xi61neCuQ+nmCTMkuFdLu6qOCWoj/QTEOsJh5CnRdbQSO4df/zIY
Vtx815usAkvnVxMbUzVbZCXyqS51E2Gg+s/ZPHyStqB2sPV1HhEi/XPCqW10NeGcudPNNJBYG1ov
aYd10vb9sQvFdVyEsWNkFZBMR6sEPFdxp9paEZV4I0ysaajw31RLoa6MxoxugrKKb9SVyMoUDs8/
dTXmX7d0fZ7wBBjF1Slats/haN1EGr+cjlTHRktI/yBuvhJIZH2yaODSEwzivi7TX9aY/fLJkaOt
V+NZ3fbDvunR9EWYDAOzElcLJexYwizL3XH6yVkix8Iq6fF+c72VvZD3xQRCs/RrD+tLqqoAPPOR
8HVjAFBND1WTz5fBzK7fA/IWoIlZGD7BwP/cREBxJ2TV3LIiY28dImNW1Ia9xbmoPSX6XDyMM+tR
mrn9hx3I9ypLkie98+OjbKW9cyr2SW6f7AHoeo9pO+RIuY/BkWDukmer/75CiHlkAz/wd1cdkoSC
FAPhEesknfPQmALEX0hT12viRtXb5UrO+SlDNuPQF8S0AV8Vv4bhoMGs+4gK4GhWhlxqjXs1Rj+j
yz4V1cH/OSDy/ezK7v57wADe44fUH74nUWPUpyi64n9NkkTC3lZw8BEnin7pw6i9kr0B9FV1+n2Z
dfMu4MV5dvhDT61pavvFf/u2gAWzadwJeWfimWagjSvbyOYXlMXSY1Q15YZD8PQSDG4NhtmRO9WL
Dk9C3ALpSgA5UIRiD6EIz3WQ3qIKEuE20xvvTnUiqiOManjG8M95wNETTQTGGDgLXjWz+62mN8PJ
Pk1D1axVNa1GfT9WWrVV8/mVzMC+9HdVVGMXUBUkkdKiOXN00Y9oA8hjGk/yjGdfss9100ISfeJl
2rrisXbR0NBK/Ch6k1j6XGkInkfJrdFF7l9d0688EtMbPU+7k3AG2d5oYwVe2LcSjBRaAC1BR5SM
7ZiqycbiHJUTa8lcvz6oNjJxfoJszEU6x+/HFef6R/JsfCHLE+xhu3F23PxlJipZrJu0X5bhZCdE
GW7UCPVT4MWNTrih36mmYhyzI4xLAFFahZ2LGwbEItgRWHWi3ydJG53YuWNJkJvBPUBmYOBCewmt
PIGtl9nkAMc+3I9YwD2YbRrceajhaqi7gcSqkbUGbQQ1JQrtB4TGilPTOOM6nMJw1TRV92AMvnjo
gtlHlyN0Dqqa18g3hhERG/4VbBcR1znYC7tcFQgqiFstzP7sUG16j6c9bGxApF5NgsfDjapHAORB
FexO9vM0mVdVyyBfXGA7n2eoZ2dHbwTGxyNIawh5+2mOgovsTR/8aolhpTlJe29J/7FJWv01nt1q
PyLNuLcxC3yHYTxbsfkDPKO768gXHNImTt5l/tEng/kji+uObKCR7G3XO/BCRpU6SXENJua26XsP
Q5kC0wFVnXPkjdulN8xZmFSvGiyxWhqc6CcLZvLqig6JEBfDBqKTh6HSwIWJ7EmHIfeXCQRqbEhA
d2S7cKkJMTjDa3xjoDJ2WyNztC+M4skeeZWEfpaScQcbGOC2doupoLZJghYJYUcEHK+z+EfrVU9m
MMq/4uQzDqSG3jnqFd3o1fiTZ2hmNan2UqcpZwvoVeyi/aOVTRN0KNN6i0nnrIapCC8BzpNPQvN3
2TKssKKBWJ8/kgumaoUwf+rCsm5HyT7AKsdb1U5SrtybrM1fd/mB/xQkiXkPbzOG4kU6LTclXGhd
F+tpKO4kDMRrM+HomLiy3cgplfsRjzwc6NhjNMi88ylz9qTpMcaaLgLR6lZMMd6hU2IstYz1Spls
CxsqnJrJrF3txP+2XH31zr7E1+OrTw1oEfLCRijSbtTcTZv429Lrza3qbVDyOScN+D3H92aBvOvV
qXhEh2D4LENclYZ0at7BGB8QWPZAaSfOOUHnRglIvmujyNZZHsWXVCvGJzDiR4u1YEWsez4Q2V5D
NUvEtrJgu/mQAQHzLvgvnrRpV+tgAuu2k5c2q09A3sy7pgaAqC9UsFr4YDBaM38IK4ekkOsgprJ0
ZGG/ttCce8sHFr4iT7JDgzLdq+AZIYlaHzVThocGqltLxglkDzv1oQEDm4Fnf3NkuG6lP/8M8S9F
jbGAIF1b4T027JC3/I4PRkpoORsHhDHmc0iQb6PFtfEu3TWiDtl70rHMGxPwsyG1jHc/GR/TYjIe
Mh8rCs+avNUQefp7iKYCgW2zuBh5Pj26tn0lS0mITTj7Aie/U7UU6qpO9cpYq8u2jf2cg8wkT3+3
5hCsXA6K+15PtWPaB2KVDBgYrftmaNbCWJy3cBh/UEUfEgEYooeyn9BJLGf9MI1ptPbzijykOwS7
3CTHZI7Ni8W75qhYIl9NCzfEmEvgEu1srCCeMmwpZnhc1srqy43p19N5VFXVnZicprzOK9iaMFBN
oyYcp3i4ZHrCo9+61wa6/caLmmhjY8J9YS/zd+FEdX4o/Pnlu0ldqWEtUXmMDU1sdcoonXYoVVD/
ai2XKazUm04B6nJug+/e/qs/HEZUSAfOewPh6vGk5hsvYUIy9evePya3ytkjq41oTCQxyIum+b6V
xXwvZp0HDHnNvaqqDj2qeM9gVHRUbUQAGYfcNBic/Oa7SYewljRed5EcGZM1x98VajHhrZrDbODR
dfHj9/CQxeoC+P5ggzNDZyJw9RsOPy9quPoMzdX/InCCEBfnhS2PcvHq6aa+jo18PKlq0Oj3g5OF
d2CL5HOlpysMUsrXLGpgrLAz+KpiZ9EeCFRrG9W78IQ2gVn0R1X1+vCHb7CVmPsge51AqfA5+Br3
txyZflbLfE6Si6OIUW/7+lRBikArEbdX1cRgrffqoriqahoDoSPE/9xPbHpwwH5QHzMVVn8yQwjn
BJ7K19ZkBXIEC6DqtcHsroZ+OYstvWOSwDIstMes8JoHRxqn2cNFFKuvLacS+9aWerNNbWCfYqm2
U+rASOcKbbxqVaV6Bw3gvzrq/ocLAOD63UzavTzJLkOMrjUQ1/WDy6j5AnlCWyI55MoHEerz/djV
870d5OHRLvWbQmbWOQW+eenNMiRa44f8dwfiMPfmu2paKB24tCy9PKmHyZntk+2Qc1+03CtNdjd2
OlrXeArcdRvN40fQvEBFTz9riZKh9FvtDgsx/dgmCJWOuRU/l43zM07ie56CeNe3GUIPWmo+SUR1
LqEtfuSc7J4Goysew/G36lKFM5Czj0R2p2qJ2cwrdDjiG1WdECnFj2WM9qoqXdkcQs/Vvqa27Mhe
BM6ilZkt/+lGgYGJU92C6jUveAUEDyizj0dsv0yWeujWayOoPkNRA27pPcLaRrgYmoVACxOpl2uZ
D0CLB2Kt+HFLUiwo+ep6oZ1J3mlnbynGCGyVDHwyLksHcFbtrK6+q0g7rDTPLPhVNfYrqRyyITGa
lTpCoa/F6N16MjDvo2KMHkdep2qUW1blyQUit1FVw8CKXmc9P2YE68it5o9dMdinYAAFCFGNbfdS
qCtVqA41BLqhtw6T2thamjbsgCtPOzZv/FR6oGdR3M43jTsUr6S3T5rwyge7tdOnNjdAbYYINJZx
cgktbVipm6oyI5TexAa0TOxb3artt7G32Bw1xeLy2acD+lFcqroag4xau+08NhWq6mdDfPm6WmaA
aYfVFgFT8oBupX2N+WOy73s8HRpwFeBO+fUxapD6LDVGVe24SbZe0mC3oeb9/ivUGC3SJStt/+6i
Mf8Zsh998CX+VE7vgoD2rPhXpZn5fQwS/uxXJHudup5gXGFUHDU2AnMxZOUcCT+EeyRbbosMPCjp
6Ib3FVXOJecor5CtphZLRiRhZ60t0x5R7/eoEgK9t6Y31adGJYBbdtZkupvMqNjUW53cJ1GRw6LG
GtMU5n1alp8lOLO/3PyC4Kb2GcSYX42O3j9lDaqNbO+LswQvemPFWrHrvD5+IhLNtkoCvQ/aH+rm
Kmp/xjX0jHZIUS6Fv3Gd8rk45aO2QLRrB9wQ0TBQlPpP5EF3E94Ufxl9dnVhJr4HaIqvhTfFgBFT
jFYwKzwYhWHcjnmWwJGOtDeolHfqJkADW4ND7G2LdMhK1l1+1t3+lyer9lEVjtP/AAyxWLDq8Lcb
xEFGr8XaYxkB+K15JES3JsIR3aumifzeVpcl1hdLp51V+p0neDsv46Mkq7eabtlrDNQ40yNjIG5U
MWuc6aNJvxasIHtkAOtiZ3oc/lXvH6NxZhA3BTTg9Jh3JsmXdNnIL1UW91vUALWzTxrzEOUL4nHy
0fMFC3uP39Lmq7Y08bGfsRuMZ9evoqcScN82HuW4VSMGIywuPHFvqlM1kfvYwWvS71TNrB0HuN9A
fkvyRI3ZLbYA6Z0q9DDN7uqG1cjvc2v33ZEOCzgEZa/Wr2JAOY5rbqRbI+Qf+6uI8zTRjLq+GdgR
iLDEUgqplpvvwhwIOG1Mb64Ag5viZJnIqfOLNBGNAiWYd1Fw6wZ4glc1oviOX/z+f4ydx3LkypZl
f6XsjRvWDg2UdfUgtCIjGEGVnMCSKaC1xtf3gke+y1uvq9p6AgsXADPJAOB+zj5r9z3eTVGjH8zZ
jSqeHauyqNKPNfiNsfRYkf6zW47Jvsr28BcoNcTB1Fk/ZTimuLD3K6xeniCnJScEVM9ySB4iu6q2
vekMaJx670n2jRH4PQ+660aexXdV3d+tSyhYnBWIAWGtOM6ekOSsK73JnnVXpM8hPght4OSPsisx
7Qr6iuhYVDNfL9MJU2OeE/cTdCN9yhsciwobc7jA6a5FRWpVzrUUB+UOLPEgmZDSIRTfuQZUMr3w
KAaFx7+FfmnAHCOTwGKX3YSROYtu7PyPoQpfpsmNfwcZ92Ncwf7PVIppvKb9WRnqDzVvqgt+C4QF
vRmjynYNqFm8stIiEVvZzOrkT5N1aXYYVPObZPoZRfushWJ4QSjCI4ObYjeMirh5Sf/7Dv1jAiq0
PxP0GpGoqgS/y1gfr0SKqA8ks6rZ7XSVXelUNitKeTHvJHd2deeD2rpQ1OrpUpNKesRdAwN6wmoh
ZSO8+AggHpssTfC1EM/G1Icr39HKV/ah9UK0nv9Zl80JiQw76Gx//8+DgD/mblh99oSDyToM4jWh
ZAPXrnx8KjSN4JSVpg89KJ+9CKgrtPToQF6mx1nH0x+GMkm2oekmi5wsMf5bc6c8BPOnsETTEwRB
ulHBjniHnCrYqVR2mqYeC4e3J0TOAuXIfMCS68+n/6r51Zf+53mj4/2aGh0jaw3Gd9aIcOVSwHkM
A3c27po/ZrJX0UaEYmmirqlkx+JrHhnTouo2949uj3589MJVDt0MM2gOmrCpxjNUNM9BfO9K5k9f
TdVrKWv6ao9td7OHSmzl+bJfnvF1zbio/lyqIpK3pmoYP9rZebr462BpWFIDjeIwf8I5m9QYKAg5
42uuHBSmg0G1h+ZnWxnpTzkFEm+6vasASxNVQ2144Y7lKDVSdddCkfqrPYwUW6yrTP8zLoXT/OkX
tgPtlNLd9NmZMLcMWvMDqBg3ooo3sTrW/VUOljF7vHZqh4PeGPABZyQRGZ7xMTFSb4NNIjSDsk8s
BKDOyBbQmOOCBa5X8xzd10vALbXWPFoPYJfUTejZxQJahIv+fFbxZ9wi3lJ+bCTmA0LQ0b6jQOY2
/6B0ZssvFTtHMnv/M//L31X+sd2uFasEx9iFIBBdPshvSGFH9Uah/GuVpRj3Ksownv7lU5YnmCpH
TriTn/5lVIkSd0Xs/BPphk4CMNqbbdtcvg4Up8VQdKfkbwMBOshtP1pi4VIM/7fJIpmWiORyojrm
n4tEzKDaYjsmVbjNA5YpRWY/qW4SXrt60C5j0n+Uc7eNXmoTDEG5lcujv2ZZSapdOhCGCKFv2JO5
eAQgQXfr5GaVjvXQ175169FBr2O3wiMh4jXDo7BaUAmL/7Nt91etFSnxJEtf+EHfX925r0hCom1Z
FO5lH96qEWYev2TD0bLhqgReum0MYS+rUVWoi6usZZMm+0LpEVOiFjkpwGkbNAqB1yxkRykM6kZB
03Ke/o6rd3f66v9qyk+jZT8qmZmRWisL6ugVAKaVOy3BMyTHe5PQUKAX5kvtV8OjPlcUy/4JM6lN
LuAtJvNZBXYkVEH61A2CunaV6WrA87pMBqbQBpjzYpZoyAOsygxP26TYy6YzCzi8QCSraOydteV3
6iXJF56tVudZBUXo9ndUY9CdOxYKrns/po4RW7cH2eLXz8BYVEtFUwE+zid9nZ4M+SoebYJhc//X
oDOU69bpdFiA//xJ5VzsMPndBoxFTaH0P68j+3Ux81cKHCf+uk4wf2qdau+GtXH8uo7sL1z/WOpF
e7z/u6tu/AgzDUcli2BZFjnma+9SrEXG298kc7OJoeCZddDuRwppX019ShfkDMqDK8qj1zfhLU3H
bxoPWha7XrAUmTs9BvhCnk3FcxZiHuhbg+R6N11zD6E8vknDSvY7RJFKfaRqkIKAHYF5bTM5bf+R
+Vs53pWhv9G6rNojANNeKgHjJjTy70XLJs1Qnf6U5CEWiCxqiGnzgwyB7EclMHbpx3p4IEUF2W4e
qHL7KaRg5NnBV+rgama1llfK3BHWY0j8wo+edUW3H9T5QJKHUtmUfydfU7PZtkadPYhwL2eUg4q+
a3YJLupaLMHs5OvE0qZHeUjzQNw/EQNduC7gbtlVIaPkSV3q3dbJ0YzIznyefB/JEt4T2N/U269r
yU/TQFW4lQ+L+7yv64u8rNbCzahGmS8TDsoVnxViRLOk8X5o/HrV5Qa1KmzJ731uqyaCogfmyE4r
aoKTSyXaX2fJbqVEHCn7vLskUpuFkaZNMW46TdNqUuuwWXzNkidpg1slq6rQxd4shs3XqNnjHKB0
7kagUbrkqt8QXoqcF82pG7SiWvEZ5ckBqh5smH46o+a0fodj8mwlwv4Wo6ehRIeFYMFNgKZBfcTt
sT2Y/IVbdBv2bMCiPhYu2CgPyur63mkarvcQeQfMt7RHhV++tpDzul7hjejoFtyywKGMY/A2CrTK
Y2QZWPxmRa+yCE1YtcYaiy8nohOTj2gTkkBZlk2Buhd4wZZ1DtH3xMwOlGoCqJDNNNSuifljmhuy
R+T27zjW6pORedEzVnDaWvT8G2UTCiRILcpTwdYzKs+yeDpBD7nJnpKs+WIif3y4jyVBsPU8oa7k
tfGrjB9r+89c2aU3UO/SWL0IRSOF4rpYU/fCxByR6/cIEHfNOImlvBq1nkuirf1RpDyH6iSr1rk/
ugvkDCGOq/QZBHP6v7WVpmtmNhzv47/myIny8NUHnXeitlfgMVtaXOF+na9J5WA5i5Ic1fqrT376
2w8cR9RrAYAt8qb/+V8hZ8oDG4zvnkGCC7cMiqv6j26w+yP5nP4oP+H88efTf9unhJ21J22w/Doh
1ePh+HWq/PTVZ5bJum1hTqi27h57AlX3g1tFOtVNkYe1lulWq6+RllqdirJJZv7to2zLayAOEWst
HMqF/tcl/8uJ+PZR0i1PrCqPerkk3n39GHmtryvIAaQo2LcXnfowVPU2EPX4bRhUGwu60Tq5Y4BL
+URhsAbX5wPz3s00ssRsWkTWiTXVt6YM0YWSu0CXXGY8vdFPt+RAfzZRsUw9q8ZQ4BXURfZUzFyz
sRv3ZZhH3Iq04JPGiIy6/QSHIF66FNhv7cyCXT8Dz+SUuMmaGZNBFeZ8hhz4by4iJ8jD14WEGWBk
9v95kSFq9/IHCMEjmO0ufupvuN/24UIhoKbGw/CLN+GTTZLsu8ONuqj9vHqPFbIiKJ6Bb/vUpsFX
iq9aVLbr0XCqM+ZTwbbUSvvUjFADstYcD4ljuYcsTMed3haUOGSmsencwDwT2snW1piO13as4Rum
7fRSmSWe4YHvvNeRQgiUcCEUhDjeebkN1DbHY2fht1G6hjiG1CLN8+bkF/PQQDVWNNnmdqS4Dy14
vypFoyCFj0El5WmSr9LB8hUEgb13IOD7iofhwUHBN82Z7u9KAQ8Gt1WcwOtLm+W3IRid19bAZJVf
ULKUg8NQJFvDj0ApznNnnuSqjRXYM3Ozj8jUDZWZPnbzubVZrdSx8m6GTshoUJW1vKTi59pD51jZ
/edRYhvuib0QGZivkY/op4LA6bf3H2jxP0AiZi+Q55AeC3k36XYJlaUqtgZV4N5nGPbxNhLeW2di
obtvmwS2neP+ciMlvOkBpj1mQzY6xBDNcGyCzT7Z53AKb1gNL1Jjn6FZ+ky00lnOmNGHhFXqI9hb
uI/zgEgs8qVk/0TqDxu1BcQ7NqYg1pR9WhQ4f2YJQmUsTMTVwy98l6IYrodmJC3asaghNPvJOkpa
q6WemayyVgPJWFjhYzgLb3h0ep9J+9mz2Pyeoj5elTZLGfz6fueV1iH2HizK0uoHE7z8Uzl3BXmm
H+3EfP7q8kahHvwClnGGTeU8SY65GVGagBfSQl7LNKpsFQ1Ju62b3ic9VjX17k/+Ikra09QSd0wj
d+dpM9Ggjsw1Zd/mpyIMKgEpp3wOykjFzD3LH1KIR8sGvf6mLvzx+HWYuuJPc0xIni+/RmZuW+Bj
78GW0hyAvKWUKo3V6BFZjb7bnmK/V2GKpIIn8M0ws3KdOKXxKKA37WK71Q98l6aj0cMnCWJCmw5/
6FWK/wyVJIoFUK2lEM11b0aqTvzOA1x8wlPbNNrlXkZMy7Mi/SLVCPMYylTt4jXDo4mCnbT7rs6T
9H0KVOeYEMZcymaGLGBVkyjcy+YAl1kv4/S5r8vpbKvid937uAWnnbYZNAGC3Bm5Rpv9BNJ/aibN
W2h4Pdx44qJd9fPnymvdm+yKqmFeLudn2crKVFsZOvBmJ69wek3qM8nu/SQCFWV0X59l11/9qVOq
x68uOSNAnQAbjfvKE/1ToGSvqVkany5eR1TmZuOVkJiJBJTibb3PxTsprE3j2PqnEJCjQ3T8Z60A
dKsLZ1hB9tU/qWYofe0zvoGiyo9oMMsjwbUaGWRqk5/MC4oys7iijqapjrFuVQV7RNr3SY09GfvW
K16rGoINHNfuJg8QjzY+ItGLbJGtGKCwYqosm6CNtHNa+ruv+X0M56ZzjPog+zRvwu94nB8J8yUp
2+hvWDIRcChQv89dSRSk66Aawg10AEyjECezSMJxFAUeVG3qiOXBd6pqTYqxm3E/6r2v8LBMo6r5
LGf03Ph700XmIZtmlYhdpBGxQO0Qn6z5kAIJw7ZL28vWV79s3vsQaS2UPCqOgr+3Gr2F4VSf/bH7
HDEkoLC2iMnX8S3TjbB4c4qGuIXtuzvZjEssLErq1I9qoEPbsiCwNmb7QnDS+0XGZJHowIQXI65B
foppkdJjilAMybcpdHFrI/5xIxEUrHMN+WdWo82pRdoebUM1D5U731l9Ix6LjPdX0Pm7why3A84m
pzLp9bXqeeVzAQmQd4bf/6C0cmmxJP6d59SppLZL/V/YLz01a55Mb6q2ia2qBxVyTa7xRk3zybxi
+aptAva8q0F03NxpnR16VLCPUaqY1yRLKKnyU1QCk/ZYkt97rcrwW5i08bvbD+4yj7hhezcatm3U
6Yd6yMfTmIzJxk0NMroVXsxsttwPN1aOkeqD3vAKEPetk117QTaWVM1DMEQILx2MEOOx/U3a8Z3f
p3jnsTKiIPG9pzKc+k2hVNWJAOrI4n10tnkpSCKXwt64mOSd5SHmvlgqIp/WX33qUIwPPJ1g5kdA
TDLEfctMtcdNo1q0/QRUw3/Z9s15fq+qf8Ztw+nPY946BL6dDFKG0e/LqbGMXa4Gys5qyviERjbm
vQKJWH6SfWBCvxVtHW1l/6hV7Q5U+1tLlHGZqBgjSvsb2TTdHnu6GYIim3WRlwfCbfqLqrsZRF9V
rPoYa3bfKNi9JBYYjqDTTqVH9LudeWqOi/pYTYJvEAHUTaXBTJw8apzuBApDCZIzIYiPgGK295CS
jqWHWcrVgp6FQlRzH0SFIYnZ1rjQESg89QJjVqo8jScHB2DSXm3z1lX4qILVcH7oirO2ceriyy2U
RVtSPOJazQeJeSRVJeqgIi09isMwYvm6uD5fvMZg/hRE1WweHRhPRqubAOC76NKqwSOYznBdqhNw
0JBycjJXe6NytFubWOo5gqm2MHS7eh+rquYpSXhNTks15cUuw/QpnIbwqjkG7xTOxjrG2aY6u7f7
rFTj4atG9iOqGvVZ68KNNV/MZWGxh7YkVnKapQf+suPBemJR1r5VzUH+yFJJmqOiTXwr52tXZuWx
IcX+j/pBHsQatydiCeNBHhwl+Z1ktrrtDP1Pl+yXzbhrx6PrIYz8a/7EJn+X4LW3ZDEK/rtt7Z+F
lq80T22/c6dZS2HU+RnpdgHIJrE2WpGMG29wgk1EUgs6T5EACi0ACDu6ygPLhtPUpbVZr61pnShD
fLmPhhlCfbXNm5012jJHKC5pWpkbXHtrAJ6pepEDHeUaD06rksbQJuorrKh9zJV2lRq466TKeIo1
339KahVFQ1wQ6q0rag/mvq4yflvRZBEowojC74jhTFi1LDTfrr4RgfyWYDrxs6Awk2Q+jlfoPhdF
ao6/AcVdPd+0PibSKQtbDbQXDT7Hqled8KnNtokbiLVhBP4F8qi6DkZ1uMSuUq3rfoqeDMXhixP2
6hNFOGdi+Fc/CMyVS2kKibE55e7MKXcel3DD3TmrHiE4vY9b8YSVV6p10bEy3PxMGKo59ap+Decy
dIKsylOdK8UWcS4R4VHD1lv4E4RMC5xuAebnPrEYmme97hI0dJymaX3xlAy7r2uwKAyOaa/8kKfI
y04mYmMvR4chK97lXLjhFNb7WrqTU6jxX/u4ChCFTfSrr5jtIUBot2htU7sOHlWhBpCwhcr9tpfN
TPWLc5U4PNedaTlWXbdt68E+FJSKHiacVGbuxl/tASsxJ0Cj1MRa/jIYi4gCtGfZcHFaU4gcXn0n
LF6yIHhssT+hcJCJyF9+jB7LTSJ21EaT76JIKKQksLgYvS1QCcXiZCL9//R92FlTVk5vYgInXBVZ
cdMwmVsn7BbOtVFXW8XQAIna8ADquA72PKlinA7wmTcVouXmKPqVj5PMMxtT+HLgeb9Vrfe9qark
Z6JGGFdQc84GGBo56Xec11gMWm3+w8pZcEUxQK0OIHCft/5FHnI9Cs9O/dS7QF9JUpj+RYk9dz22
A+g+tsHZeiBrYBvQNBQWIM6iRgIDnth/Q5GfZOss8IqlFYzDRp48uTWa+VBb142Rs6Tl4HIXE0x3
W0qX3YBbpqV6jDhbsjasPvozIqfLQ27tdQJcD9jo+KcCekRiiVxbKG0/PmYCEIXmK/O2q2mWfZCO
j3JAfpKHfFI+y0kZdnJuAQXYwq10KK8QCP2zb2MgtxBF6p91Bbqvn4PJs0Pyxaq2CPldPMbzQelM
yvPmT5XXgPgdRmIqWXYwwM6Lv83zYD+xi1SBtMyTNTksP8YDmzGvbACq/OerRqSSdkOe/B7C7jv2
kt0F2Fl7HbX87CplhwS3QN5cA6jF2LV7z+oiWPBWE2c7DJpb6VmHApnOe2WE1Q4jvWF9PyuMCkB+
PSRWr6qe3bTayn67j5VdKNC1Q1ztFqPWUFpWkOpv5wMOazMrmTjCn4+NZ7YLFq3ObqjdAQm6HYw7
hEjUfMXnKG4hbQQBeuNpAlxUQd6YVHbfBFqiU2CnP5zRznAKosuuo98gmcnrnvi65M+eQukqeM5x
xWYgfzYbRzx0I9SeebAwguI58CGZukZ1lRMs4ryL2IJPH6mNubeCsCbWaKAQvx/ipdEn2uGr3xfl
eGgDMq2dSAjQ2Dh5Ds2Z719ybRvEI4Wf3tTUT69yAkA/UGOibu/z5QCv53ph+4OxLx3bvzSVs8ea
G2mLlZa4MaY/ccLirlGKDrdyH5touiPLcXbQV8K1bOpVaiwC4RcPLgGGV1P5PiVm8d6HCUxcA9c0
IU9KFZvywdo6yFGd/Qlbm/KVPZd4SEf+5/ezGorOKN0Su/tZQPInKwxvbWpWl6avv/eo0zfBlKDc
TQeQn3n252Ag0lmMnZtt/mVATpF9QmTYgBMxoUQzaoZFBMqkcsLgaKijc6HcaqcpdvogssK9yK5O
h96UYGi/A3I18ucPa8oCTF9Z+aQwFF76E8/3rIBvanTZg+201knoan0J+4rNAAVm+4Gg6UUMSnXp
xqHYRYbWLdQuTE9l4N06z1Euvtb2BE6q6rPUzFseK+4zsAux60s8azJVqG+qFezkBLNQMf0EtfGI
e0CHIqCMl0mWxyfq0+p1HTXmWwcyWUvC4SfuKs9ukKivGuY3694LqiOOV9Vj6VO6NBaa+4G4byWn
8jUCeN7UJnZMXkNlgaj3ejKYF7468VLT6+Knf5YzCaH5ywohyZPfGfFeM3SxHZs4u8adF22LCE+p
E3IKlviJNy7jrjQPTTmZh4xvIlX0CRg+A+/PbIF6iY5qHpOz5EGOfzXlaFsR8c9QOchW3yKWXd6v
Ji886ZQrICfxQC2s8n6yz0lEPWvUlDpFNlp8igOdQjkVAHZW813UehG/9+3wfa57/cVeKU2Qvi+6
QTnYNZBrXBeRmEBseK4KJVrzrBSPk6uLnT4CJtFdNX/AA4xXhRUo14qQxjKDMPoNW7tr2FsjNM9N
P6ogqQvlnZdXEO273mYDLj8GtkjWaapsAAlG2InozVOlhe1TrnvdPtEbcuxznzw0PtUOjSj7xWRU
f/oME5PfBoEpXzxOw8VEeShYm+hKrJxYJesHKiegS47aLHVuG961WB7CXTlxR+m/SXGvNFwFPgff
Ae/ppOatSsNwQ8SjOZHZRCPmjSeeu9iRzAfsRm8qkYvdV5fLBR8sNEQkt6ysIA0+/L43c4g+pI4n
cq5s+rLGUN4man8WsVIE37uufnUTJUNpV+0RFKn+oq2qBVoBfg9efXRD2w5Q9hQbgkb1rzgoqT33
o09vKslzIR17z/XK4HWaRK9x1WDjYqrVrUU8uDKSybqonYF4Nhy6RxPGMIaW1hOBmWyPS5+D63pu
Xnkfl0vD5kpsKd8LF6lgFv/ogEUQ5zIIeXdm9RmmJMDB5bIBc4IBqxXbO+fg0InY2vER6xlSFaDx
t34t6kuRVuXKyW3itGBBuKdr7zOeYJ11BoyTUgAusYPhF/yh71EXde9KSEWERannlajcTyNCEMb9
2Lxpev+QebDPFR8AeKJjCKZhsrKt9bHZlUmd3uRcOaVSkoPwh+IdgI22VrGxPiKhzhdWE7CoB8vq
LFm850dYtJV+4SnjL1Kz6R+SyPKWqSD6a4a9fXSw01lEZRiXyzSMzyLUfkW+exN6oayrwh3e8azx
qeadLJZnoXLNAFlrfjW+k813tnKaMTeLgA29nAYKBb0tngbT4Jm4iAxPWTlrHEhRrgphDEeqf8xb
HU5PWiF6Kk5w6XVaigcn8V7muvUzZO+DfXkf3BAdim2RDrjC1ES1tTiD9N9lF+i1/c5Gq8NPNNPL
10DkWM+ItLWD7AJuoG3jumlXZX1z0in5GancMOwODDYEIsc4aEgOgWGQ8869euXCNX5vRusxxi7o
VxO4ew9joA8r9D2Y1spIlM/ladim+KpHmvqUlkmEV15ufpr4EqTzScqYfUZFCTNhGNVFZccfObmp
+SsLBzss/J1sOqxdojZsnuc3KlQFQm5UuNvvERmCVU387yCncdcbWeK/1yoPbIcdyhKe3SUpqK/z
/YFlZqQiYndt811t0JuG0xQe4YgO79GHG7Xmu8GW+sC2MgS8yiTNhDzV2W3CH5B6Xm32aKNkFSG+
c/YbyADy0CvmtO1ttV4mYeJfXZ2CcgXMGZWsVJfIphzIOu0t6TyqaudTcUyDsnL16n9eRtV1vIm1
+CNitxQtc7ObNt3UIP+aLyiv4OdRvsy43beyT15Hs70HvaJIWrYIbseXMOIBNf8MeXG1g0pa2hV2
x40ntsCxqgXeiuYBPpg5u/SYBzwQqnUMAH+pIPXdmga5q4Sl3jc1u9qDMD+UCQs3Gy/dHWF9540V
+1L2q62qrtOKFImtFBXuQvpWuKH1gc+zsmoVoztQG2OT124eNJFbO4KPHlWF7ngeYMduzbFVF6Ib
qW2b+7h7xjPmOMG6ZUVIYp3m10DQAK0Ko7beyIEE4N6WkF8ARdc8ZpVmXLpa01/+asnQUBHDlel1
d13hqzvBzbVC78B2QD3rTrBSHA3PSM+wp11v4F7XBm58redDMjZQXK2AIoC5OZVDfPXD5oHHJKiJ
uZViKPDYoaWWrUquGlGUbftQKZZfJ+GcXSNYwE9TzusG/N86n2fclAfOqapdD8i5Ye+mqtkMVi1m
28wMIKIKJtSrsF81lINvULyuBkP1FkSWtp5muKwcbRzWn1nTgVKfR0stQWc2jS9WiIFGVNUvsrsa
HAQKPk6l8iQM3Ez86i2NZRknOUL8dDQ7OVPkH73Vn7KTJTO0B72OKR+v8gdWjWSByJa/uGMcwnr0
P3E1xjlADV1Em9qLHLNUdgH8+WDCaFm6Nqcp+FDiYsXToP7RZ1TwVX1RX2qgU4fExbDMyZTx3e/9
nZyRgYiggjxiY0CmdjnlGEUikb3JAzlUcoCkFw5Npc99jn/skJNjr6Ik9ylj5n6zp5Lq1vksm832
Xui2d58hz/J17UgIGeXKfFKIOHQLDo047HyC7JtgrKOk+a0L3AD1SDnqUaMc46zLNnWrW7dJ4PFg
jrX1IzLRTvD6+I0TxAv7QVg7xljC5dSyM0rteK/2IztKrBkuPXu2ZVOM0TcvLYjhc5LQxap2UpIP
tZid8Fz3mvVQBNSgL455UwKNhAS1burGZDkLELBsC+WnYLlLRus3HKfv5IL8N0ufoS5Z2CKqaQxU
Qz62ypnjXJQIlk8XufEHMliAVvxIl/utNQoIveQQ8RvT/auAvbyts246DNbYPvDoLtaR1RovuUYU
jScrr/k99P9updo1i/FIdDc1FuR8qPuZ5pYDGHg1GohfCN33t8zXm8cqdR7kYOtl3S3nqTHbXJbH
MQitPxnZrhrrTTaAqMREiHdVECTLRAutl8yaIfd2GL84GXATr1H1J4E+DMyc2qbBqh8ibzUOiv4w
xmm5kCawda06VKQRyeIeL95y8gYI5/otu/eNkvjlBmNh8W10Ydp3jngOJ0LhQw5lIewz9VtRlgPG
x5P9aGl9tK75ja8ykCg6+OWXAQHh2XPHH+VsvRtPlrsdnXJcyyY5MiIBmHCetLnoZj6pCwcYDAAb
Q0MEt6QW/Xqo8n6dTWQVl1TX6OkWr3r7LuPVlEA5fml3pWpXKcliqiyMFpGfUp/o1+qr7+MfIT8l
c99ke+K1ad5Fp52nYuEhcDmx8JuI0jupeppysYlMCtpU4UTXENnXOSVM3+YZkSYejvZOEIZZaAXr
2QzV/jGzSKopvjF88xWdCK+Gy6yBePNueCBmAwR7wBqZFRxOaMjA7/YIcmAiVI932WAsyQ4nC8+F
IACMwDoqiuhWJLCn74oGWqYBU2dP/FFq0Zpbbs0dySOE1lgK32KggshRkVjIZiqC/FZVOk/51Dwj
9y6f2H6a24K07bIjE4nhk2IejYY0SxVlya1SM32rTKRvjFBXKTUItVXlZfVFjqqR2ZPzClTAH/Pk
+VAMh8CJq2ucTMmNkq1mXY6aWMuxEMbOU1y+fc3GiKJdZUppbO7zkZOfrQKNpI6uox7PGeGxKxm+
B6WySoCWc8uPobEQQ8SMZmSTWZfBjicDNn9tUD2hVVx2WuETSJhYLsSKf41SD3lyqLFMmvvkAeOf
Y5lNIB/nrnDAIqLJitU0TurJSF3tohcQ/8EMiteJn7N0Kyu5uRlIWzIBKEADaBbYq0cP9kwRKqb0
F2X+jyzqjEMbG4iNMGC/KayCb5FmvdpBCJ1YD90Nj/1mbfdz8imJvFMGl/kl0NoVYV773SlNawf0
qlo7c9MdtHAB0QJnCd5WVy9tn+Q0jBXNjQCRvJVNQPWoo2989V+oQ0s/Bv6n2CGbFBS1lL6bXkno
LE8/eoF6W2hqcMCK1ni1ByTY8/wggmCmNEa9o3gSbnFi8NacmnrpJmD2DSdsF2XatR+N0b4PDvh/
FFn7oYU6hpL8szFcJGdex3KeMtzHuPVn+xixbGuh8Fr7BvcEz4KqNcjThWxCM/I4dt2Kn9VQ3sJ0
cr53fsgLW4vzbzbynUVZowPSKWJdCuBYmyYU6bZVy1/qMEDuHYxtXZQGaSR9JOCP6KIhZHHyKdRa
q2qrvRlVdU6EUq7+8W//83//rx/Dv/u/cuBpo59n/5a16SUPs6b+j3+41j/+rbh373/+xz8cxzUc
XbdNHGwcy9FNzWD8x/crLF1mq/8jccmYQ6dNXlytFMehgo5WptVI9C9/ZylDsTlF/HBNWmOd1Xh0
VBp1x5sh67Esq9u9QUDJW+pJS45Jqx5zOMnkpan7ThUw+KkvxAX/KHEi9RSs5EAdKlv0Q/6bzRKZ
gtcQRxV1xIpPxw+tMMVr/dA1Qffa9r3+5IroWLap+qojoniIKaMDoMkcSvbHfRzXyjKRpxiYoLHb
K3kXqj+TqsCse+h/qmj6XyzHsB9YPvw08VN+AWzsPMxjeBuZWwfi0VYYTQoC2tS+/cunoE/iS4Wx
yYoFX/JQkjJY+2WWvPqu+NnMGO3CfIsw7NubM0IgLpzkEVbfTRYFaKQ6njNE/xqZ5CfZNVJGg3w4
WRboLDdfu6lwTMUB0Rdb4LqkrB2z0zFOAHxhP0/4CF8hh28OJLGbwZ/mXCq8UOoiBp09OPu4B+21
zOoULZbCl+X//fWwxP/99bBZD2h8TcT8/Zi/Pn/7ejStbjhAMfKXPsRZEPiu+VyqhYng2EjW+B6a
z2EBbcCjxu8+KgxnevTZIZVqGrHoKNZhVjq/8Ow+G4PR7fj/E1Wf1Rt9buAHjplzNLeGvicQ3A7e
AY+c7pC1mCTiQNvpo74wVRJqX4a08lNsuP4DHDMOAsqhnSL18dHtHnUevOBExf8h7cyW20a2bfsr
J+od+6JPIOLu88C+kyhRkmX5BeGSZPR9j6+/A0mX5XJV1D4n7guC2RCkKBLIXGuuMfcUraNNvfbF
pnYUGCetMrUub/rJs+NFRrwWO6Xr49xSF1iB8newfR+0T3NFI5n91D74mp3c/vOnKoT168dqq5pr
a9q8FxQO6pE/f6xZEroMBCy6ke5k+ERdLKydBsqm72UrmG90HhjAlWx6onYu5MUPGOJZCxcbKGzI
28xejbALViY75aU9F5PIA8u17490e7g4NgHvDp7FBRtIubshA548jdlapr2nucGIbMS6Lhuxnel3
lHPes3pSD8gAxo0yeN5jr2jfZJpUJ/SpOP2yA5Fv6mVyQZctTlXRTEsgT+MX2B9ff+k3itL9XDWm
9dBMrrJ37S5bx507fhF6gLnpEGCerCn7XNN4ZwmK+zqIdnkbB5/kfBWY9gp9AEhnPLgjmyqmNgGJ
jPwQpEumW3vW5KC1B6x08iicFnWh2id5cBOj7H5qy07Sd9vJ0Qi9s+f3cz723LYeOn7It0rCV5Xs
+4M8xLH6yDUGKvzcpae2ty4s/Bs7I7AestHpbkuShaHmOMBrK8zgVY3sdRHwxTe70Ny1zjB+1lxW
lr1RP4JgmG7VrgMWOvfLaWTzBjxvo+1AjvUYd833g6VhhGdQF7uUA6aeFzgIzHPslu2345H06IH7
H8YoFhuqmYwH28qaRThE7XtSLlTUFO/VQD3a5OAESPk/fA/RJwcMR7R93VtgJdzm1Q3S6Ys3FRR0
RyopQIg7kYsah+0IljV+lm9k3xCN34pU89dE4e+0sPNuiB92D0URIFgv6m4FiaB9iPW+ugTs/+cx
RAYahiSVshugSt4pc1w8ZYVQ507611av8i0uQzCjRmH0iyQqm6/KZN06AWjGhWlRpDTXKbpuvC/x
ZfodKCqUhLxKn8fJvgl00z55Zeqe5SErwns7aL0D5R2aYAtJzUU1NpBmKJTu2QrtK7UiWSWkKF3H
XsyEY07JBgCAsH/QSi3ZBhllNdrsPQYiQbvEKfh78VQLNzhmGg7yiyposmUpeGvC6l1YvEovCBaZ
WwRbyh5fNnyE5tIiq/ecdcpCdi3rjtg7iQ1OXmfKW/sNxdWE0RTLujVMg71KXafHuAmqZWAaBYC5
1kZ/mT8FUTPexiRjge7PDwNhnQaX2JpiaF8HD9fFhfyvpaTpl0arWJu6UtxL1bXx0XVqMiNl5cFL
pq8XpLuczIARMzdHbB9PCunGIbm3c/Per1r397D0P9shHuEiS97nSpAvfombvd3hZPE47OHN3eHz
Y9wIveXykgQhgou5nVFOvkT9MSCBrc2bj4HuETIviJFa0Q/GENuca9Sh5c5t+UhnGbRGWQ8AoRqS
C4WgfNnj1N3nrhXD9U2Si5rsyHZ197JhEZ85jFP/TY63CuhCLc7jvXB8UmnswrcKC4cvF9Uzsy+x
NZWbxP402olG1TcH+YiVjIbzaT9CpYOeg0cRI1PiqGi94n6N8YO3RrYglnmt1Rfqpbq1N2EIN2hc
tfmhRCfi5DqbXUJZhqFVKN/gF6UaujKngGhTxY1xqQTmdK3jKg+e9zZiP3EwAJThjGfeDQx9P3Rv
ZkgeUXZn3TDdkfM3AHEmrnIE2VK+OIWSrzAM0W+xz0EwVpbxtsrSlBK2YFxAgxvxAn4vvJr8xI+D
orJ8WVAlviIbMx3lAPbiyg0OBe665mK2yrE63NtV3SBqQeCuG+/jiHVb3wG0D7MoPXaBGV+MCN+8
IJusrw4ctIXuuM09tfJEJcFnrMYORIQY9MNEpuvAbq0k3qSA8owGAJ7If4z6INvyEDrhhDrhl/Hr
s1ij3mSqxg7XEZ9DytFOeRr3F8XNWvzhoXwgz7goPodKMeY9i+ByP8+QA4nV7XBvwxlpnjaYtnMg
k0NQYp7hCMFTnVZdanYzbOUUOUB5iZ5G2r1sVBVkcwtvQs2f3ir2UDsFaJK68PIuuIUUF9wS9GCT
moLnDsIE8dSPAfkoT1ttF1jjs2xlCIC2TQLJATpre6DWF3d6QyBDTInQb4VrlstCC437PmuN+wgF
5zqLYkzl5z55MFRRLZMg7bfKGPM8pF4gYg2vOsintPPzSE/sm7Q1bz66Lr2iaNczmPCvb8w22cu5
8qQfb+bjGQHpwW0/qf/whuRksvrf39DH+eSbovqrPlzf5N+8oXfRqL++IcqtNPRsCLRXg2KFy5r1
N6ViZG8PkTryj+oNE5e7ukgXyP7GZR2jkrEJEpymJonIZ1bWss8a74AYJ914varusKIbPyuIS8mM
4Mk7BfrGolB051rh9FIHO8vv5+6GcHVJnhUxgX2BGOwthpkTowGewmDV8TYGJRpPbpl+6aYheAud
+JypUflsJwSFPSUIjtzNU/LAQA1Fi5FcFGjQS4g3XqQRfer0l7gph5NstYZvnZveBFlGoLGO/CL6
hqrx4kRpGmEjyG4Fa0B3fW1ruK4AuweeHtX2tuxJWqXY3q2NTG8fhUKwqC1qzFDn5jANMxclXspB
QmrtY4hTxkiR71l2mWXeLCEUU3s7z2+dKdhSK2et5Gja9uVJDIj15ajDz+xB9x7lea4nSzygIW1+
K6dnnYbaFeDMTg72eaZtXZNMEOpIrtojAoQ5SqEmgQ2sxi8/lyyhq9Z6LodwOFGgH2Aax6yoc9WV
b/X9XjYblHBTWLE4srL0nKYuJrHzszOKEjeWgVWjnIbDCZFpI7snJL5Meyvf5RnSV3PA2bmq2/IS
sCpdjp2evbR4Vrk9ZVtYEOKvS+att0viI+yvBQpv/Nx681IGCdzaJvROSqBFhPdFtmNziJ+bGhmr
yqmpoxxQEdVhdoiVMjvIRx+Hjz4D1rfmqdi56Hl743Rdsop9J3jt1jobkVcUfeFK1Ux1X6JrWg9s
4rCLRyl+1oal2pTuraMnLKz0XoGwZ4Q3ca0l32dMvnKAKlQf5fygn4ozFkNIzfCi15UGqPjchbkj
VmaRsNkSQhtTp/JJHsrfSZ6HT1k6sDjpOvtgT9Oyx83zIoeVoDtQpl3uklEpd/UEGGvyMhwFUe2f
jSrQzopeqWcC95fCMA8ITDsKAf8Yk496oqWFF57ZPnaAJ6dgI5834olBRNo+fkxX/dLhZpO/1Rly
omVDDfDBJrF1KPIUwA/Wthus+/yl0rvVUen8eJ+BNPz1kRylID7a/2VejgA+6HaiZDVN1LJ7SZJ8
rc+0VCuF36P2ubujuK/cIE+767KYe4OYtLM8uHpSnr2KeGmhnRPS3gOKinNSQh1UMj/eOgM556zY
WGKFSPs2V43sLeEBl6nqS0El5kJR6+YSjJUJhT7ojg1btFNYW/nGCq3iARMvoPl9ap1co/iGO2N+
2xUWOzzbxGTL4wbDXUL/lLWExKHtO/c9ZUR7QITiaBNWOMpHedPpC5V96Wroxu99Uxr11eJjzq/t
QHlV2oY0xNh96wo0wyA9X8kTDYvQEMEjudpgYxpdedLbpt3+8y7X+vMm19V0TbUslbCB6ZiWatm/
hJZaSiyTREX1kpZN8KZFwVmgEl9VMAZvFB1BEDbZihI3t1awTtjDTy36LB0s2r3PMqKpV0Zu1WfB
VXOfWS6xNDVv7kddWYyzR3BhuOUqd0W/G7p6G2KqeEn5RK+fbZffepN5T24reCvww8GDLuU62Hvv
CiS5Xi1XpJGzWy3fWtWgkZYIu/vSx9LIqS+KaulAqgsMXKKgPlHmpq+SycA/nnpmhFI+5SCdbtxE
ZfTWOtFNHXvmOYgMY51ZrQAmR6o8UeOd/DT/z58idbWM3L3mxViFftD80vzv7Xt++zV9r//v/Kwf
s/77z02e9P2kq6/N1z811lkTNuN9+16Nl/e6TZo/AoXzzP/p4H+9y7M8jsX7v397zdusmc9G0if7
7fvQHFg09J++LPPpv4/N7//fvy2qr3WYhO9/ecr717r592+KYf5LONQjO4YQtmNZpvjtv/p3OSSM
f7n0GKZtC9d25shKlldN8O/frH/ptukIVyAX1TWhOwzVOT4p8wmNfwm+goaqm7qrua6u//bH3/49
SHr9rP8+aIrg60/xG9twUIYK2zBVjYcqoKw/x2/M1snRBYIan5zBoQCAPa7GGwP3mIcv1Dks/dmL
WFOjdFUNqNobOETUz8QWMnMGvI4cfpFA1fcNwLVzvLLtMBuCpGM8TRGINaCsxdLKVOPJ7JX0IEdR
eunX0SyFmgNP7ftk8CvFogitb26Rk51M2SMZkEPunaDnPqL5zY7UencvBwr204uUm9C+bclwLIcW
ZVBuT29WFixHZeiRiEGWOPz0ENXi3FvVziENMldnFZWFC83M23Wm1YG3NmAENW703oVThJK8gQ3W
wLpzWBvVKL2UIbhQY6e8GCSLl2oY5Q/WFJrrtlTGG1Mfmn1KJJdCmyC5xfAFS1Akzw+j2jkLah2Q
duirIRrulNCxX1WsjsDdXx8E6FBeO4aQqAg5lPf5iOatS6tFY2rdwtcJLcqasIKVQzNHFmVdWC+j
jY5RXPvkDDlXjv6YK/uHTvT/4dJo/833h++gqum67WgG6+M/f38mKirxpAXXEsMIgyzjxQcXLtVR
HvyuKI9WZZTFQrYdlSKzj5Ff+mRTHtqqz1Z1+TvK8fJJD3LcYFMgo7mVt09JTDCB3Hd1nEaNHGWA
4+EEVBEYEaMdS2+gNkWyl6NBwMbOb2/6oj2oDuUGSuurT6AtTlpbDHdh2dAKxttx7OLrmC/suzDF
PE3OhNv2ELd6eY6dbj0GuXE3TaT7Ye393o4BfjVN3NzpIstnv4h6JQ29SaEuMPXRXoKCEhgu1/D5
FcU5/XSZ+Zt0h2X8+Ydr2hQcmqhwdI0fMHelOd79Uzw7sceuDmKBLZhoor2TVRABm+D7ASwSxs4Y
Li4dser4jb0PA7+WAvfex7Qnne874O0rcPQnL94hiufXpSbOjUImZEJeN4gb2XawaQ/tqjm5/PZ3
Qsxp5jZxUTVi+qPPv+I0p8DchZEBlVNvF5ltFesJDv9DNzPARbmsktGB7Ze2q8my+5tIw2x0MQSR
ScDa1NcktssVYhh9mduNfwN3O7gJ+jE7lp2zjqqSXCrrllVE8daXJpse+tFo4dLT7wXi8z9/prpu
WVzdf8oi2aawheEatgt533H4Rs/jP32s7Ji1WeFfrsWi8b52edn+To4Q9THVWrfOCPk8E6oJEK/q
n5vBuu2NMnlLq/yl7O3+ySwCczN1iJ0RYdd3mYvxl5xB5MSPiuk1xBFqWUClOdvZqB70QM83xZh2
nyLVfqh8O3nrqXEEcTh8irAQ3RR2R2zJa4azMqn90pzq4VXvcf/mVRvXxyUmdNq7bMwJOOvNa5uB
QCGX4J4ppmF5RYz1gUV7vSTjrz2zx0I3mKvx71Oa3fZkCsF4trC+ehxPUMYh13Wq4tugUDHTzKVD
RlTBo6iC5yDEY611Ev8hwF98zf6EPIc+FVtQ1OkJbKS5J2JS7wM3VU9tz74zyBTn7FSpzY0FapLC
cm1DRKF79Ayr3qMPBikwN0MRztsHB/POoH+UXYKqcBR31cUg9PBYKZg2mWlpHeVgmxPjzw2Su9hz
HIwyV08e0a87/gJcK8j/ApbGvxw3IRwaHOqOtLTM7uQUNXS4VM9THG1E6/FjyjgbSngtFhGd1g9H
zVrbThQ/yUxCP/3UcJS1SI3oSWYfGJGNOvH0h1jLFjEIDS8dovlBZRs8aAwqnfKR7KpxamTP/3ZO
nusCVNw4sS0NjSV1IeauEK32iFxI3ySiSNd2LbTH1vDMg4Cvz2+cUbLi3tlP66NsyUOZvXfYjDyY
8/QsH75midfcyCF56qpF6AKsJyREMYkX9IoLB9+A51j0yj5zWm9l6IHzYmvjY+CV2qUkPXYTpnaw
jHDlePGA+C8gNJS3FGaIe64oL/V8nkoAY3VVdTykmFZ+Ity0kv1TNMevdaPdqhS0oexSl52/zbFf
jKCjbQ2r4kGfbWuWVfLBPwxZcvI/P/2vc+IGP96FgFP988v8dd5f38ovc/4/n85f62jbwfLDtwKx
zcLzfe1iDq6zVXLqmfhPundVhyOAR70sW55Tp3j229gHE3FiVb1ONQv1+1Q0ph9Tr6WAP84KHNjZ
yqmFV3h3cqrPTv3HWf/uDcip8g0o3qT/mCrfALc4a1NMFGwq8GzvCc+fBnwQPlEVrZ3ysiZjMzed
rqLUQa30lSd6mFMw2yj16fStHAXBgcViak/Qqxi1DfsS9119Jwch8zRUi3yq/Si/6V3jlrDQ1i5V
BOowiQ6VFyjn2DKrRxDF+XKEybDH9Kx+RCiebgMTyK4cxTnHB0qXvrqwch9lV4U2Dnnhg5wed1QN
BaranOSYxuZ1JagnQh/AyVqvFHuj86hNml/K9Tr1burrrRxMjDBDSR6XO2p3tWTsnrskFSQU/IpC
W5ojCoJtZA/OWjb73gPSXuTaUTYxZtoI4WsPIQnn+8k1b7xR6Z6LKKwOjWLaSzmr9S1/bSRat5Oj
fuC9al5I6hkY7Cde1yPJdVNaSLJCMk9bx87rvWI1/n1OYnnpsVR+88QqTPhfh7GNm5EThXdoUqOD
FfJXGrGTPuVu/jvwzfqtRxirDKb2mXUU+dm26U6ul5U3JBXUVekPzgsCqw261erNsPzZZE2JQOXy
ul4zNZukwM7D6igKaxDxwWKfLpMw8YtpVOu5zfigtUbTXlWohtdMWBA/dTg2f2ugrKOQNr+kmoIW
2hXpk58pFOuwgrxrYLCS6Izik+WyrSCHOO3s+VX6IQOB4LKqYIeT3FRaGx7Kokp2atWpZzsqO+r/
uJ96AzKXPhuNtzqyEYvlZLViC8y/inNuMenuItesHu2VYq9d2662uhaep5h8X9qCZDOVk52M2Z3s
kYd21GquHSSgPwbkVHve/2za0vGfyJ4HT1QirN24cu5lV66Mz6M7ZreTkgdP5NX1BRQ5/yibhm3f
TWm4t/UoewxDyzxRV/oWlAa2F3OXWfHfFspF9rgjpqGZMTkHOR0LnZaEUZ+ulbzXdhiVVPimky/3
DmGsNpeCEOqF/YeKppx6JNmUAz3YX/B6rr2TfW2iUvMmejO+GX3nUaTYpDdDfsr9mJLLoa2vB7/E
fQpVM4v+AZcrv496B+sz00H38Fa06syFzZKtT7RtIZt6XOa38tD5LDh1/IXbPejQaDHhC0ONYVOe
66oaH6ppOAiQ+59ZuWakzhOdjVk1fgb1/+Y2Vn4I5rSuTObKgzAzujJ8BL3ZMicnnnP0bb++H5uw
vMXzayNbotKgx/3RlTSltcMFDUfI+b3qa98xktvCZqO36hp1HSv1cJIvJNORoUO5lB55zUa3Jwo9
Cz+bPtmd4u6Lsr947Iivh9pvp03IvgBy1ojksKwsyifrxNlNaft9jkbNtRvm5lk+zS3a8UQKgjq+
Zep4lBeoVAdFln32poRalzm9bqQTHGo7cray2bOMsBwtWoqmn1aUrXhHMdYkTrkpr7pohJQ6Ooly
lCO/tmWnr7Paye3gtg/EcPDcKr7BmE2lIJd6qByT+kVaBuYrH8LSpSr/22ikZ41oxQtZ8JEy0im/
n40lth9Pr6NcXXd+PT5GIu0WSjxSlWJgu2Dm5jd3yn96Ou4zOfR8BVbNUI8HCxn4LoWxTW2DDpu7
atFPsuwdc7XYjS6AYUMD71+ItKG6QNWXU+dHz4ONKaY5o25JjpyUihTWwmZlXIZzNVAT7ozcHl+t
kstKkWafSROXS2rA64coabI1Ua743JlYENtVbKMaDj+l6qCviZaNX3I1XZuNFTx3bQ9Xsav0tdQW
/E2/nI/pyXW+nXP7kefxTePX81zP7wS8eFGH+xISDQViGW+WC7NdorzTQ+3ObYX2JROVtUgUCsny
dHJXVWeUZ99UxFZTWPRiUqYeUeTmVI/n2R2QzG4VkGV6ChUPWYlSOV8nrNcjvEMXRmLYx4Zg6VFk
RFrqWSKcEc2hzlEP+PhpRm1nLBKTqvxybpp2u1YHKnogHqWXtkXVBFbs2W+MBTEeDJBMoq8SHSmc
kQI6ZyzWV1ZkkBqruqh6tJ6gI208fkETFROpZZpeCspKQThto0X7hOuj7G27vr1T7eYi4ZN4N6hH
eX72tadyhM+VOEPNPyurjl1TeecyFuEygMxAeXYDUyUVLx8zVKwmzzMH9GMGd5QBEN74WFhWuXAT
bfqa1Ca3gWmw70NUHQiQVdan80CmQkygburzMECcVn0WYHwE3XNLQkxOmHxu9FjElCdjioJ7eUqt
brvNbAi8lrcEUwuBEhc+t6Yf94pWc0awKPqTppVoK+Q8pYHIFUf5tGsjJCRyspzXaOaTnHHtmgc/
zvkxAHVzPFR/zP3oDycsfqYvcQbAakThLBRfeW9H84EyKf+zk3MzLTN1vEUW7e29yoDDPhXi3k/i
eBn5ZOnIyDtYi2jkmnvTT4Z7ExuLEuzXQ51xvWkFPj6yabRxs1dCP1xKdZ/s85bC0vQHqPfDKsPQ
YpN5YboYRWq9yEcK4aPvjyKkVi2LEISVfXyq4YVFHlQBVPTxKRnT+ASWjtWUE43E+OZOOSIPzlS5
SwFK8kjkWTsllaHOoFnt5Jn5HivKdi+7roNzfw3UbdvI+5k/Xxw6vpgYJuqnlp+2sZKX/4E+8jfL
0Gzcewqim4vuU5pQ9IApAIM2l5wU56X7LIfkAcIK/+Wh8LmUC4RBcYNf/SDskw9kYlkGYHzTuilX
IULcg2xObcmWtFc/sSfaJtT4IMub9TyhAfGytARU/xzB2MHuimnVTtXGtAo4buY7BSH5Lenz/Hac
D/KRU07hDiLiXVAKwEGL2no0R6vaI2N66IYqVbeizfm2pYpx63amc45ZqAWSS1Pi9XVW+oi/bqz4
Y/GssBCo4G/LThkXgGDjRbqxlBvnj91zrVhLvVaUG9lVBDU1Q/MXpCIgfC09kvvl69Y4CwsoCFpy
tIV6KsqkujSl4A6nRKd40o1nzKddCLN6Qjy0MJ5dqoBXokrEXo9b58Goo3WSdahBtWy015UJhzKT
bbU1gQT0gNRbgtnkHAvqG+YlWtKOxU0TKEiMf/zI3GJkk+CDUhbq5J6vb7eDwr+yXM9A0xKrGz1Q
9SfZjEX5c1OOSpycHgSrsrP7g2TutzU+rk1eu+twxvPLvoZixwow1x9t2SkPFjfoo6NuA6WEYNwM
uk45pcqdfJYj51b4ijw2RE2h4mpPlS8lkJmHBST79OOE6xLmYVagLWQqSAwp1+8wmR0PynTfAUxD
k51VZ/Ba1jIN0uGrcMJVwS/9TY/w+8FMoXksfUtsDE/LDn6D7Mmv6voA69M/NCNxnLykzjKuQ7xo
NIPkqVSNDixhViyWlWU5eOEJOtj4BRyQA5KOIIcS2vi1TaUNZ66K1G3rK+sQ/6LBR1aNcSehz46l
uGkp/Q3xnXlVHjrasqQgi/DzpfH1my7psfxISmtrd14AaBUAn1ek3yKa58JKx1WMBmkt9ZGUrQ03
UhpZdJSI9TiMXoWTRIABJPjh2LDkpTOAlo9DUUrpiJfC4OCqEJ/MsuH6IR9CnRE7l+g0uNr4JLvk
gVpzOF8zxD1U83trHAdCkZiaJFulVu4HokqfyHnGG63RzQM4o/5sEfpjCaKrrw4yAK2J3pIcxJJI
neQuAG13QE86bNzCUJ5sL/8kZ8zn4sf9ScPTdAn8x3kMBoJvuUjEG/DCdVp7yhdidwqS+ty7Lfp+
PJR6McEw0QAosBuKVcATEugtD+oUrhOfzYJs2YmD/6SrctsS8MAbmygW0RpcIyLEBI7z1jjpyo+c
4pXyunHh8Gk/hr1vr80wFSeLyo2D2vJxKr0y3isqoJWoJF1Re91NRgn9CQVriaPhGCxN9GknWf9D
EHURBsQ8y8oczq6RvLmlazxHI7CZOO+ma5XQMGmvqSNeWq3S1r3Z9cEa+2E86H9pB0iV11d8vVBa
bSnb5FUvRPOs86gVCPQLCELK/Bq5i8DSnaBSy2aQWns3QbhVwTa6j6vyLCuSfnlSEIaYoOV4zPx4
EgoN/yGNbevjSVGDkb3RVjsAAWiWvcyyjnpGvj9v1f0whISd564wI15wHZXtIKqs3RCZICUQxLuW
kbCHCJuLPOA1TAoprMIj8ZP6EkcIHSaiAXIwRbx9GfxuXFvuSEWnnvUvanAj14+ToYnNWFjettGt
7qWrfuoW+If9zezZVmyblogPqRsfdzIzravAmeyh0dYmiQRB/K2aTjH4Rjk6CitA9YHAZ6Bche0b
Zcd+9WIh/DQwmnicnCK5aWIjpKAOvz871Apcm1rtJPrBfyIvtI2JfbyUUAe3iZ895dSo7QKlIS44
rxsNH2noIHx1IxebAxCqhcZt5CibTWxtRRckDyIpvIubDrvrGrRj/ToK565mbUgYMimgt+XmY9bo
e1StGmw6UiuV5vg7fW62TbxAEGU/Z3qcHJJxNFeYKjFtsr/YzL13XdO7DX1YLvLptmWOZEbs6ISY
N1KtB9/DikhRgmYvrVl03aCAJjKjpRwdptJ4AOc5z/yYrloEsvtZFvvLdK8iIAzfaR6S0y1gNF3c
PyVai4x6zoto5IRvMCaiwKtNCVuZmCXiAGDuIhBpDwOUvpvBx6JIjvbzqO51zW6c1nLjb8QoCRqL
q47c+PtZIu7MNNvIEIGcMZTdXWx41KnPoYOxn9JVatcGNyKPrQBWduzXC8zI4iAB3DDfnICD1UcI
WkjlFVKU174wPzW+mp1kn91r411rmzr77G1voSQOuqokg1P0a3PQJmRkdrRRw7g7q6zM5sBkv3dS
VV005NnSJeIO/CM6xdzL4ak2Y8Rk2fY6iovLwi0wRYHbaogM/13uID8dbErB7PaLYUbtdSy3i+E6
If3xKHF/mmBG7xZFSAc3j8ejlJtLSbrrGj1Qj/CrbH30/9K0iiZBxjSL2MPEPqtTJg6afzSLRjlz
9TLv6vlQkliFZtEVe4FKS4HzTqkgAqVBWhvSBqUB2XL6krS+ySqFg3wyZ5pQMC7iJEjuSVxGa4f7
Pys13HGJWsa70S/zOxfEC5WhTvu51+InuZMexudm0qL3uOaF1bHBmZjY5oIkSbhQh5AfIkvwVWlG
waGfSozKp6XsHrUSkG8GH0/p+vJFLfLXRsENYXBFciefbUU93g2J5t1FuGosTDPPngx01OsozNqT
q5Xi6OrcCUFIN4+Zb1N/qov2PQNkgEr7wdHNe81KpuE+DilysS0YtFSwuTXL2BGImBJchiDIEXuH
1RHtS4QRPTeqryGlLKzav6uVLY8AdeQ8Gl3H0n7SKeuUWuafZc2V4WyTCnXfD/nzz6Oz6HlqcHEZ
iaGsDMt9un6/zNCDj9eVGFlcv43JwnZixNDzV3VU/GGbqZ6+rORgqTYvJfE/AkC1hq+0159UJPPE
XRIifma5safIv1eNDn0gPGw1832irGrlnh3zMc1txmQXbjabvENOrritT8SEJ2Uo0uE2Fcpe9rnz
gB42kNtF6VzPKwf6dk49WazFrqeyy6HeQV5TIcxwGnkog+obnP1qT9YSh7hMBUGiE+ne1bPtoUd9
n2BJZC1ys/Vvr3Pc0dMPmCncX5usavARi0wVF51EQFtqzLM18D8JPBGtrug7vkz9YSytWUHu38TG
6ANrmq3pJPhOjk6ZubakH9zHnGv774blHAnUM3LzyROQiildLDeOOuJtJ1eOepRQaf7jElDCLtp4
P4blD/7j9y/nRZwqjYJkG+tKeSSuVxQkNpvyWFNQ/v3hr22qLsFgyN6Qmr1BsQ/RpCNZCH0Y3COR
8x7TWgeHz7DbtFMBhmDeI12LJCrDXFdWX920co41zwmC9vuca05xzkzO80bDrm6QdOiHoZnOqYma
YVOheF5PIQKPcKZ+XjtNrsJreIL9Ut4n8gR2UWd5t7KVGiwFzDjE5nG+iZhwVgwy2MePH0LeDni0
9L6CEy4/IDlw/RXVLFs2CDYxZKTW5yQCAWJpTqpDt/+dseyOKJHClr6x/W08cg8XuFlc11tt1KlL
MsPOQS6sFKFslAAkiwW5794zuge5ICzdZKXXIiFn7SG9nLcWiATMSDFfKiROBKvojvA5/lK02ypt
rJe01KytGzmLBovqWxlmxYGU36XLAkxGdi2LiIltk5XftNpcAV9onrIwgzjUFjKSHFY5JISw3l33
vPEfTTnol9aIUbrW7Ouqe5vh49/8hwSR77dWU77avZU922zbIXWkxRkgu826RQn2He5zt5ozTCvi
qeKTk1ZruAzZPk+DdepxQV/Ec1ghmKMPMZsIbEl8ai4wLgi2enZNuTpmp23cgGCfzLDmtTAOvVoR
Q5vTs1HpOecU7q/M3cqMbF7/jmwof5DjULG+srDprunZLKx09mL4OsjBlNh9S3kK5TPEwUz2ZEGT
JF/rTohVi7MrAEkKnRW2W9c4WBBn8Jqm/zAjnGdULmIOeY62iJRbkebfzzG/yn+eAVltXepD8hhm
uHwirrAo9Nacz4qdhkt0h+6JS5z+1BvkAfvI/ayR5tmRj+vWUzW4n5t8AnvqJncpMY17szIe5awJ
cOEmsOP/R9t5LTeubFv2ixCR8MArAHpRorx5QUilKnjv8fV3AKpd2rfOiY5+6H5hEIkkZQlkrjXn
mNNuPUz4EFWUAe6tWW+up2VNF4y8WdiBZEfmEB7XaejThTJbz2qTjoeyZs9t64YTU8euXKWyIb2Y
4a0ppPE+GA3DC3BtbgM08vcsZMG3N+1lPVpnGJn+mUlzemWRDnFvS5q56+XIhKrL/G4Oqns2P8tb
rbPxkgo3qs10vx5WJdIFRDDkL61fbXmNphlnO22G63UokiyiChWQeOthB0njksvp19H6NSyhsQNM
c0oFy3cg9ZZyWH+e77cM2RKFrbI12IODqKK8OM1F+QzIq3NnME5827AjjFmPLnRJtG0cNXhSY8vf
JxTnj3pRw6eSQElgmQeRL/vmRh/AGcCByLy0kvPHEH6T02Ra+qqm5g/dkvofnRYgeI4S8uekczTJ
beRgcfMkI7R/zr10a01a+x5ggHOE1kNUYA9+mHoZmCLrJFIUWRcJTGNN0FePwKQofYEjoCBHxaHX
1WO3jOta0x/5CWxyX6ip/5kfaO0jcB3ZgSE/35vhEB996LUOeuMGzl1TeSjT7Mt61soaYF91jqwx
MWaM+IM4839H6opdV3AX9Be8Czb0Pd6JzVvCBVCpPclu0Rs1tXabBKPzNVfRdCwWbFQPJF3N9z4N
EieT49dM06aXXnsK2KY/l3RzrqJESd21bVVzr/ZES5/ln1nAArLnBOvRFWG5qbsOU3ePvR5xFD7d
WFpaMqpji+Ej79P2JZEN0uxsc74DdWRttCaVz/Tx44NciOFg2vQ9sTSm25hWORmoQgYzrGvPhin/
moUoP4lK3CCNpNmgWAgtQi34aRUzdFWSsWwcQKTr7Au/DV/TsE0Oy//cpklk8xVK/VlvgNonczVf
4eUY8K4wnrMMdjoJBGteWvIF/xR2oOWEUrMvVkwxnKRKrh+hYux1mgWvZWwXUIKLfL++XrYpyNrF
foavv5cHA5cr952XeXmWmk3wYsXYvYJSkp7XZ/Ey9v9w3vrVBluhQ9FbFb2+oNn/f/6SCLKPiiAb
eW25WuhPyQ5pSiSEWDRdHmBdZmOz6zPcN+4QgEGc4vqydmRVvcyPuNX/mc16myJVSLjaenp9+PMK
ki2NXadGo9vi3N7LSk7dflkvrHvLqJxukOtp53XImlJzr/6ZsY6lmfiasc7/6z3WGfk/M77fo5qH
tyxqYczQCF07nVgJJ1g2bbv7HmuT7pQWLZFpy7SIsJJrq7R3353RRi2k3SR0nC2V3J00oLnfXWcp
7nelZadX6qKm15eHtRu9jAc4CNmjsCpx1rON2X6NrdNM8GQHTFaPyBals2FF6WZOWallKvXsdez7
QW+Nnnt4yWqXud8P33PrvnmOwlLefw99T0vDbhMQ4QsgIRRSuu+BHl5/a/ktXUuO7Zid/xoHb1Jc
rydrTq7zG+QyNuGIp++pfyas07/H12d/3np9tRrV5VVgq27RNvxSaCf98KcxPgxVSQ1uOVSF/s9h
O/Rfh+uiq5hFDMeU0IVGMq/srkIoAktnfQi1kgzbClzF91iM+9zJWuITvseWl0e4NG/Kukju9NjX
rgbgl79t2euXGQSnR7lhJ/zP+He7/c/4d6t/XR+u40OjnDFoacchprnBh+raXB6MpPKvtS73Jn+W
r9bxdWh9SHqScZXepJW7zBVlqi84htLa47X8WMfURK1J57S3HdkwD3S+KzbVDyHV5QcU8R9sbZPz
eqrpI/zUk6Xt1kMShYt9as5EWy4vRCiqn5u+fV6P4mmyz8rQX4Op9eQgiT78TCHptkiMq6GL9Ju0
I9/EKuXwo2yN24ywmcfJCKw9fFl1qyhkBS2v1FTShEyo1ruVOCHrirTvLf1TW7JEhtZEDrE8E7ov
7YmS/fwXiWId+zP3C1ghkZZLBpK1Y51sbptsQDeU0xVqFBOTuT2jitBJZd/D3LZv1jMkUKvXQfe6
HqRmyjSpNt96f9b32lTQpTCVrKBybTc7LlQ5CWkioT0gJ+2OlgnU8GAsQE/PjsTl5tyDBXU67G07
iBjaNQm96teDbhK2legSJbL/Nd5mQjpEyAsBWlrydlqoxlFZdq1jt1F4GPvs2EtdfWVA3fOoFPvt
IUgSdoDRz0KYwXsQ2p//+QShb/g+atK/ThkVPQwkx+NtIf2EuUhvwjJHR4gGV03Qx4990W5I6pxe
alvLDpoYfS/lm/KCsslP7LRPQWlkPwOCc9Ynf0b+88l/mUPUh+IHIObz/KFVO/JaM3ODFde/rEeR
RR2NjVgDMsbMHmIrlXeV0HJvPQxVfbi2dZvSlDwe8Y3i4ZHGdNvTXrgiOtE/NFY+7CuT5J1akwC9
mOP0wD2X2NZBat/1iL6rLJtUq4fbuJvaX4mqPA8UYl+kTm9ZgAQtxEYt3eIK8hQhScgzUL+kovq5
EnHSmjCXVp2bS2nY8JQ0yXbXE0Fk73s1U5+62K/2esMO0s6N7BVVtbNOSMbO8szZSE6QJGIunXW0
BanSbWJFEiCBeBZgi/37WWFV8iWMlf8+L1xeGy9n/8/zgKLeaL1hH1qtio5qRi1gqgb/Tuo64TTk
U31CEAurpPupYtV12rK37vso1bZVnamQ8afkup4baibZgtKEgLfOZcly6loxveIGy7wQU/q1KBTI
9ZV5nsymfwDPkvDJDzKYQnr/0A2y7qVDEO3Ws34hBQehmL27nh2HUr+uLBC5Gv/bbkiQWRrO1l0p
QHXD12jxrZRb4H31cz/V+d7vhLSdyV94bcVH0ir1e63q/YYfJjr2hV0/+HKBGz1p3oVOaNNQ++Z5
IGvwBtOysrApmvfAnn4m1IvvZFTdp0mMg/f1RnwhI+iGC0rAj3iMZC+kOk9eXC57QVD8flYMUnEX
JBhk12d/nf2/nRcv70yvjHceEn1TSDRKfRMkx5QX773aDiSncoTkwt5Jeq+76yFlmP7eyFE5+tH9
14TeiD1FKViNLPPjJk7PUpU+rUd5YlDuT22N9r9T6XH6Ztv1vNN1H6LTQnD5Z1gQhrnTNDXdEbbx
PbzO/l/DikFKKF4g4hn4G1xmzCJXSlGfJWJqLhbYN58iR30RIgWRgkScIDfFCDaSHmve+orcSn62
eEdZHFO95p9QAUxmUrlDanL+Gluf1rm19FlBJy5n16NptHhFGecvuhXb29IKCONeErkVMQS4q5bj
VmMB8/X0X6eicNQ8KtCTU61h3uvU79evz2TiKbdy2f5Ic3U4R2vXlUbE7IgiT7fD0q5dz+SDH09c
SDn+Pv2v16xP14fv00Se6INn9P0jTLLe0D0SYoBwdSK+6IFeO+vfgmyEpcmsyNd/neBqjIc9a36f
IPPt9yvsiDtsnYTKtRLOFByg4SGYsIGAkffaad7c8a/S4YCN7zMLGvtU1qcMEV153UmF5ilFs48j
YoyiRJYf6gnwXhBl98FylNf1+JDs5qmQH9YBgCC3Vcj1dR2iaJG4RS0M7kXMtqTQ3PT5JG3Ws6GS
yIdJTXM31fXgDOThPeg0cdeOP/pCLW7rKpHvsj7OKcW1JUY8zq0PNHrxoiVDdiqXKbHfdGfCUm/W
k+uQIuUtDONs3K5vAn2A+I2KVDRKlHlXPhPmpFz3Mhv3cZiJqarEvK+s0PTWszX1Sa8EMXhYz4og
f020xrgZ1Wh+0uStVg/p4fevsW59/K42t+AmroBQLWIMygrZBVRsdrGt4A1We3yMRt9EjfJnXrAe
rxOtxn/FjxIf19euL4vyJth3S0JdQpuvSfAkxnP0pPrNMeiH+t3uiKIQpAtfjdQjbpG2UeJaThgS
QgzugKRk18K+iuoeA+NygpLtVYhbmLs3rb1WLaKtGNrm3XpJjI5WEAWrrcXlYt/jgvgqOApr8to4
Nt47FKVW+JGUc74hrswiW0uO73TBjxs3dfRhyvBsS8Ue2Hn703FqcxR0uZ7t1QxX9Eedkp4VxdLG
LiP5YX2QB7LtyTe+LdZqIP4Zoihos60nQWqS95XWZNUuZ3UUnzuRJIO3nm3sjgQ7fGk0y3i7KRDl
LaGCWzWlOz5CJT70xazdSHnS0+Kzkq05VLQG1sECg5WaGO1pPVrdvinC77OxVP1S9Ia0erp2Z/nY
SL6nWG1OvI2B9X+AmgTQIcl+VEZ7b8K3RL6sNjtKoiq4+ZK8tj8zcJLes3j9jxlpjdBRb3IqNtke
3w9toSEre4ewkGGDtIu6ZleDaspnYnwmuZD3JpgrasCLUipEJ7/vxSCc2oeV+K9jLgr1bTJmza1a
NUAKqFskUi9t1pqRSfpvGHXyc8qOZp+XCn+LpfaUR7objab8bDWCZfMyfx33rd/j3/PzvnmPskLj
wlEb5UNi5c0XfjXkErFTpqHfrPjVNpFVN05R2UhGUzyDMr2tRRfyWTaTx0AjlWUZBu49nbn7Qy8i
oglZMfprg3LyxkZItAlp5RauQXsPltPdusdeTyYgF/86uW7REzSJEOwwRxCnDFPhKk1l/c5Ue5Ct
FPhVSJUuSLrqa5zS5r/G+76sd2Yrv2fA/68nmUQ9/vPit2Zmr71IiaZAe+8APzxqHRCLgN34SeSN
wcetkF0SH8wHzSZGal0nE/9+gH8dbYZleSzPU+90PYGhrS5vBH/au76qSRmRzbuVZ5ihjluPvoyE
HAV5aN3FIUJXLJjBgb8NQv1ZlD+GATr1winEvP2q0jR9Bohie33dGGcuQNNRzsi70Iwwg261hazi
nwkyaQAYpiA/lfI1D6V6a4vZ2K2HpcyNrpaCJ1bBNnx5AaJlUTegPAeZkEuQq4p+S26ffjtrxeeq
gYp9anB0ntJzWiX6rZR2X+PJoHQuK4j0bIu+/WfzTyZVSrvCPE6jIiMt5FepRtupLaJPgZDUlTtB
4FgQmntuVNF+zKf6Di2t7GRZ89obqf2QEZgczn7zms1i2hSdFp5UIy0vWgX+sysmfSfSpna/brRm
qpXse4XPP/QihFrvrOri5dQz44IPr9piRtQ8Mdpp4eodqmNNHm8ny4w3Y4l47DZNy/aSq8GTYgML
kVWpuavKzD4HtXZaj9YHQeNos4j0vPVwnsro+GUCwKFSuiMSfiC0/jMX3QS9j6FezWVMrJ+C2sxu
ZeifUX+R5c74XKZWwe5rqzUFqBNAnOpwn2Al8osg3bN4WKmIKx/xL2ZibUoUHNeOUGdihdaN2vdy
dBjbdZuUB9VwhHlAQtGyTVLTvrvTgf+vJ9e9VaGXbzJYnPO6cbLl1KEa25wE9Uv2lioEQyvFFM/C
tr5CX1eygF+emkkU79nFszuNvHU5khWtvckVNST42BifJz/8Gg/H+fe45jfjs2BcalHQigkcvaF2
tO/04RX1GVvW5ahH63+EIsBOc/0T/TmrLWf9GNLgenadnEnWvpo0+UA25yKQNUNEWYuuTRpr6l7S
/EjoKS3FP+PrIXlz8Em+rhPhUMxO1IO8EgnSGN+quYHLlkGwW1jQxO47TxnS/Lmc4o8sJ+qkupqb
cvzFwuUzSRvraX0t+0VRENQnozlwolSoHyjVN+ai+Ffr5pRPg3gb2AewXWmCu7DR2PbJSnIabaW/
mrQiRCGslld6EdM/6YFmUnp6J4ThEKGRCxBSz+g3q+zTCgTsIC3FBjYQtKdUKt/jmLd7M8r1Q52m
w1lLO7EBwGzfj1GhO3WJyQrVW3XdxcNTjwD21oza4qathspZLwEsxwvPBnt71CdFeW7sj3W4M6AF
26JGj5WW6iP5NWQLoL1Uqg8NV5H71XuUcynYiEiW4QDxc+8aG6CGzA7u93kl0jLXHhBUc1FuXTvo
ssNqX43M2d4qyFG99bDE7AeNm59utb+KsBR3MXfD9eT64Ivqhh5MiPe/6B/iBgi1rvrsdcLCM+lX
KAdp0tBMt3KZeFY6gdszOJUQGJ42NlkNy42xzdPpJiHJ4vs2GYHju4nxHn3dWXXRj+uMr8NgOZty
dr2l/pf3SKscQ1cPSWYtyxGpPDqWFgy7tV7X4iKhr2TIVbxtoXdgtbVawmyqO3kRMM/LQ7SImtfD
TCMny2qLuypV/j3+NaNPPggKUnbfVwCj0VmR2BohZAlScW+9QKyXiu85rTUQ2jdNueUCbUi89Qxc
jdD1vzRGdO3EJszz5JDI/sP6HbGeQg4epFJ8iBj7/gbXs1/fqmS9xAHk5V4m1/CrWrZWxAhXQWgq
zIxEJ+poVaTbN3yEwxuDZuJ3ZY1wjojeIa8dSu30de1LZyk/lE2Wj+euQ03TKDX6WzBcjTMQmniS
bcpYkSZdixxznSmi4GZ9Zi/PTGg93Nf+Gftv89KgCQ5FJN7/mru+k728/q/3XN/9r3da5O2bBh1h
VTfpMc8L/bHQ7P3a5TemKtmUbJuP7HL+Na4bSQJzOSRdRw87FqLYlFbzkWIkJgE+y3HeJwEpvMtT
6kqXQtPug0CnsLrSA1hK02Aq91JZ/25fzDManV6Mf89YF0Lri75nyNlbZnYZgrJIarqTvXxOgmj5
vX79dtcPjmhF7OqoKX//ymuzL6gF6PtVVKJAJj4FM2WFcWRr+iU0wYc/Ts0vrmYDy+TwoLREj46j
dj0tWnYWRuNBpjUGagele4WXkQxVBNjroWJDLS0l646wscqNx2bckiIBtWEyTRecYOJBpw/O68N6
Yn0WioHLVKWiQ2Bnte6TfDzh27CWKmSZjLXLw/pMU+etKivQfEC/e5EQ1ga1ZutoakFDvbTGDf6n
4tzWaXccLfKJirCLbyN0j65VWMMruZoXZEfaL2XiboW6CK4qVuxg7h1qhOopHQfqLbTL92RVtW7U
JJRTljGDIBt9iAGkcMCHZEQ+oRLkqVjMr4lpmcsJEfhycnmYjDZ04kJVT1WtoCeLo3NtEGHdaxTd
9DIN7/XKDvECQKbGQXOVVWN4/z2jVw2Ek12AGrjM5q+zMfKtviBr2s6rfYAo7LUiDFMas+V2lVdo
AKnRr+OjEhNCRaLDtTR24i4CDFkjHH5N2c5+vbxcDuHV//3ydfz75b4c/evlQsz+Jl2+uh7nuqsm
0rzt8FCea2Ju9j1xhGqrmOesbFB/LuPrs3VMzxYEA/lXu/VEa4cs3uTUeqt7JdkpGVkJEsttkl9z
OJRGK21Ck8N17Pvhv42VdkVNc92J6hq8ucEunbmxlD3O412UtP0Jy2zpu1z3ejKscQE8Gq29n6bq
XHfqtsLT9zYYxLnDFIERzB73aCZVtS38oHsswvpHk0v65zK1DMbeMf3wavThkdBqtvVTbCuBm89D
Dxnwz6A29sXv801dMdW2p2wvuoiCMKnZUW7EDgbf9lpbUrOD9NqMlPyJwPv4IqT4eR2dcY4etNZP
vPU1ZHwEmwkS1V4lQWfv+2bqESsc0WkBLBzzBV70+IEVbfHcJ0VzJfIkc9dhPpxgS9T0EPjpPT0/
GPwD21IXb9MJHop6g/+ETv4Efy2sSJIQRfKmoA7fjMo0HYipjk4ZekMWusPY0gfjqdwmP5VchXix
HJWl1GeeaabNFeSz5modXA+J2blwu/cGS9lxn4yQxbSuaEJpp3WAZXuNHTbi472qk01cP+k+31tQ
5o/cwtqzJcnPOkvVk2ZGTqfl1s7GCCh3eC5Ju3oK9V5xNZkw1QEN/16x59qpdQVqHAiGFgfKJp3d
3CrYfhIXDDI02sEzvU3kgo2nHnGtIK1Pb/RbtCs3kYIRkhAkx7Rmy2EDWG100JMT+KRTmw9YSZPg
Ok1tfytGOrwkCHSFCldYt0en72E5UnXYhlAmN0FgvymQZoSMGAVdRN3is2vamcVfSlRj5oMxMMJ6
48c6GQ2IYF2CbbKDHyq5ZwmbwIfuwSbVfSTn1K/HctMjzZhnYrsXkLEt722CWMbCv0r7BN9eIbH6
Gslgwb4UeOBrVGibxqky+Slh1ShHpabTnqqwCEw0u2IIr2zSdxLJGJ1hrJMdDaJ9ACnyOUg0J8/q
FzI5aarH9UsVRoL46vFYKom4JJWSPxq9+oKkonDpnR10P/5pSTmSL+XB19H7W5MovSzRqUj5GHhQ
yThCek9bQXJW36a7OamgSWbbjKXe7YiohL6BM+qImNJKlU5BExM4rDWOFII1aVrztqGaoSl6t8na
5qHgc+6NrVreTHl+2+f6RWjKzteIGy4TCYNq5JSNXbpTkU2sGZOM61+bXOUJSpzCH71SLRY1IX1B
JTuw4NXdIoleVXGLS/hQ2fzOBImrrZHiUhYaztJZzp6UJnANLIQwQ4LGIRGXODmchTb7vnqqDWYS
LjypP23LH9kO1gRVLMKpufdtb9LzO7/WrtThgbX7r2iUbuRAc+3MfJhG8yYZ2JSZtJGrsepcFkLg
GQry/wjSFOV9HvbouILiTc6kByFrrtlviLGPDqNmskunUNJYhuqOOTfNtgnfYllEh4hUHUe28/0Q
jtW2LQ3FhZvtdKq+j41pS3g6WAqA9U5ixOD6DKQss+rrdCz9rd2J2UtTvlAuuo0W2wObw+IQpv0e
p/N1yIebX+ql1SY0A9E+QGAOrJ5Ul1gGaWYq/Zm2wT2t+MeJQrMTWvYngQQ4y+oc0ED7q+Vf4Bk8
buuqo3WU4wlWY4lmRqHehjiMPFoKHqNbBOMnuLl2g74TRJZv0NE5KmWfbRWNErXZKKWjCmzU2fxM
IQyYLMWcoJUrID3nyRgTrzcyckxTBoxOQNzVz2bjf0p24FUCQrssqB7EQfJTqAIXea57PTXwWM2n
HSEDF7OwKLI3+PHUzulVqXVE1Ma0JPNPa0o+i7F6MmTtoRoWrRiCTUf3+QU2KgUW9lQBm0q+p0lz
27B6Jk6t860JlCOYeUFPQifIR4OjQ4CrnQxn1mp0IoFYPQx4Y6icnSyVwDG/MHqi62wHPna2kUPb
oeseuobZ0C+3x3OyplWGO1+8d4Z6ZygziaE5scNt3/00s+ku0KzPXgHVGqqjUxKU7lSx8qHMKbxA
lIHDCD8TBzRXkx78FTZL9Aamp1fNCYMajtUJ7RPN7Vulw5dozJTBSqDzhjLyec6WkOpposmAg1sP
qmOOdLy2Sz4KeQvRdNpOVX0adIKV+gQq1zw94J98LSK1JVa4vMRRjPHZLw6mqb1z33D7hF2uWRMI
iS1vI1c6/jNyPKP6JZhU0wH8dI969a5F51rcSi3xVJk6nmf4+VTT+qtM8l/JAL9XisF0iLv9IJV5
3pJb9Z61m2ImTajo25zSifipdS+qm05Vd7AtyusWZV4tBdZiUNDHQxjIOEQr/pcJgsidsm3ubVuE
WNKQhkJo5AfEaQlWwzzUpf6TyLve4S4TuUE6QS6xQrYC1eRRH7jLRnh2darEG9kYtkhgRwfv7+CF
ZYioyfgkb7Tc+a/GPAmvzCC7mYlxtPEEurIWEMvc22j79dhtNaR8JuvSpubfQ0SidJDhDiKVXbQz
tpOo85saYKAW5N8MhtV4edRuLDmJQToVjUu48lFBcOSNJYG7xVjMF0xGTxqLQVuFh2w0GXCbdiQs
PvkwJLv2KqgKZJPf1twodjrBFW4wkTM918n+RyTMdwqGPzq2/Ru2toOqk5uUAUzzkzDZ0oHtXaJR
LqY8wJZVkfOV8wkREvvXyBo9bh+FO45PYT3ZR5PCuWtRb/WhMu3qMGmoaGudiy84FTZLWPYJkk9m
EnEuuJi7y1DJ2SZMg+ee97rFfnIjgZXw+o4/gJr3J6CuuseVvnX0TN5M1LM2QadEmy4gO4ArHjhu
LITHsK7uokDy4f7r4570zlssexQFMVyzAVp8PKPH3l6+ieWMld2wndXGxuWh6mfbUE4DWVHeiMVJ
mpO7BNkCkNKBj8Dsz5us0gZgS9ptGx+rICV1jjRR15+6a2oTktMY+sMccl1ZEhEF104BOI/4ebBT
0aywZsF/207iqmkjzPTptiB4K6+Rj49q528pg10ZBf9+htY/6nHzElbHumzVjcJerFf11klrtoFL
RLA7zm+Gpnr52HG7oQFmBjjhkCZch0nfuhPpTxjLitqFuPpZRFGwHXEaehO/umlgLQAC7hW78hMW
3QDKcgOhCl3fEC8qkQiFKyZi4jNzH81rKubGlUj85V7ZXCfh++zHrN9mYVNxzymYBQHXfvrZJKfO
3RDuuGck3tBEv4yazYpFk09vSC3Eq0/EuBl47Siuaxs3Is1QbctOJHZIvXKrSB7ORW8SJOLHt0rB
ekoMj4laIShuCBtA4znniXwu7Ak8u2rufFu6CtpKvzT1Pp40aISIQrU2f6KgvGwKExYUPbrAGoOr
qrREgOrk3yajDQBTtfeJkpyF9BQZ0VXFr9CBcUvQO95YUhXEQ99L9rYR4RPCf3VPFFIngnpXGeFH
hejXKbI22WkwHyCRYwDyCdpstiC2dhbEAC+TiKEyivQw7lOEDMt/GQty1meEdrJTufYxOwMerd5o
mf0yclKXquKIhtdJZxF5Zqf8yItyLxv5W2whyTF79EGaypVKrrdm5F+MuPiZprclS+JtEhvY6vTp
WmrMatPJcHMVbEO9EqROGUJSp2+M4ZR9hUc+xRbFAv5ikHgeMUInloQDEYFzs5nyYNr6ae5JOkmk
qUYYdkE/30zGexW9vjdP/kmzpJ+aXoSu0tIMyKh0Gd19ndhHKVV/5bkVHbO3RoofkzAQHlsQZCHK
ePG19tI3Y+9JY3JQFQRH5nCeLJIj+3G6TGFieJpfzW5bY4yTWYGyRPLt+7QnV7sbgNuPyJi5oqIG
4YZn8SGmi2cTCQbJsSmf8RACBVEXVMxgbXOxj+TagRbrDgJEcWx14XZIua5XY3vfVlbi6oP0OBRI
VovZIAIYmrSdDTKCCeVDt/Vxm1fywM37zp+nDQEWbFNNfqS56valpP+wAyBBYTvSUQjFpUnC2E1n
s7zMocg9vUh28SRr18NQLdlZyUYbJqLm9QJ2cZD1rtXaswfh8zW1680gNO2l0uxDNXXmdoaR6GV+
8Rkm1rvUdm9ylH6EafhIpnV7s/BW1TBFyRb3V5YMJaIwLViMOpUJbtH9pDx2E1cirGjEtVS+EyQY
GaHTD7vUyBQnHYYc7oERX+ALgnagH6V2UMINwlSjkmwT2t9hqiRea7Q31oxpHigBpVDAF9rgskEK
Pb2Lk42UyvJ2HLSnTL/OwGDF46ue+LexJcgHxJmfU6rYqP4zyaDFpsrMW9kP/O2s8H9IklC7yUaf
TxMyPoyzRKcUmXoLiBJxAShJKFRKXnkdPVpWmum7oeqxIxDgboy4zTY2hgg+IChkzBn8RU6lCetq
4MFlaN2C4s7ysSsPyQQhdFA8tU/ko9/kZyvNFyN2W+K+QLdEkAU17SnOScIZXoJet9FESQhm7DfZ
p4uLxQmelkk5NiwPU0pNx6q9MjHQr6KsGVEHnuwmPgW5NXO3w+XZqgEOlWarl4rumLG8m3yW/IE+
laf2CLJB3w9BcTUE9QdrkXYv1+O0BXNIrzy1u6May+Aqx8DTU6g3nUoTojWuB2URL9WJV4WsyXxC
SryxYl1h95BojfsqUbZhlOFUhaq0BfI279vMjFENJfcm8WH4BSe6AgoZtn1D2aWRio08qWKjNvPe
KonUIH/lqPeFwDecu6PZ2+deqR4wOSMBFR+6YvBRKmj92HBq4Xq9+cBx2fBlvieUALlghiolapof
/eDfRHaTvyTkw/sL/yI2mtRbdIuKhJG5Gep9lmYwJOPnBjKRwwYh3OSaRpEoajw0lFvbxuhgsm3o
KbS6fvQ+XA257W/A09o7rSLFKbWING6JDk8nQaiPigM0wL5kJY+FXsm7DM2RE1Ab3UjZZppN/hsM
YlnKLL7PR28GkgMIbTaoUJaDMzQqqcw2lrNJOTV+oB2IW0icmfV31/f8l6py4LYJHhtSCCDOme8z
ZImdpJUWmd6tS6fnWvSBBE2mt2GJGgYesRt5rt4UudvOxvSTviv2AtieuyhnM9rYSngoup+V7/+Q
cEw9+Frw1Fb8NNZY7CN1fDEKv8AwTqXEsnyqvErjs6nNoPXkI4IoIozHTCr34D0efKGW8JUeKC9l
jg656H7o+bVg2lT8dM/9WyINeUNRnrbJxPVU4U9oJs1F6Rpio2zrF3rhwbHN/AlFpb5T4ug2srN5
08bRTa6qAx2ukXjmJN3FrSK2pck13GS3bfd0Fmk5lSU7O1OkipvwFxpULd9VWnRBCNBfKW3i1uSY
ejJiQC+VxL4cYpN6L81bPnJ5iZbd0tjAxCSymJGknJR44kqpU+FSkoMCSDoMKetqWu7GLb98Ebaa
Qyub5FkKFa4qGeWmUOSH1A76TamJa02W2TJo2r4cm9nlejJ6mT1xIVG6t0oObyrA3Y4sQjiBsvqe
ZnV85RPWxPqV9ucAg387xay2LXLvFGV4LGnKLX8HtgUQwPls+ddzygVyZgnvhe3/8HRezYkz3Rb+
RapSDreIYMA54xsVMkZSK+fw67+nmfOeiylmGBukVveOa6/lvOP6Xi0tcjdOIPmdvgvIfSERaPQD
GEj0mph/XffJZ9ZZvyaoN99VM+NQWmqwK7vkPonZjVHxZGnmc56n0xrJU5WGg3nBXs/raZGA2UIc
ma5XmN/UtkFlfmt6o97Zw3w2c650XEx7m+c2dsac13azLFtR2j9M1m+bFJ0q5B19sx3DBp0zMesu
AXrUP06ozmkv6mQTBJIG6HmOewPuWw2ut7LgyVi5jfE2KtIkRKib9JPZrWzDaH2ngzwIsZVdk0E/
KCypKRhQgAIOmq9dtA8xjA+Z2wQbogra5urGU5CAL/HAVuAhQCFJSeLh3uprhBQynRMHgbLoQz1x
il2cwrcLkTWUcgz0FBH0FBm9CCV6KrXBW6N19Jg0HrTYpjOv4hH/zzjCM50T765oqt8h8VZjAkt1
AdnIQQl0+15BOtvSlsjH62QrgfbW2ori59Spw9HNGMlu7egQTM1dGn/U1mD4iZceF1cFldE5Bz2Z
hG+jpdt3g6R1hqqOKpGTqu1OLegRWJ2B0JAJfNpMqZh4hyCeXqc+ZoRocOHC1Euxmj3H24P02RcL
E9RAR9BAs1BrIkioGepaWJRpzg+5Mc53es/79SBeU2XMjm09naE+TA7F2GogJvL7aIoKTKUHwnxq
VnWFlVvwB34zqXRE2hZVeqwfc7XJbmoRKjJnSpUaEopkAM5aARQQVHeoWhRvBtmWUjoRuy1ZCw9V
dq0DZKrTuXaZYN15FmrGtRt89S2VgcqjjtaSeKwqSEiQoQSjG1nAGGeS31jkT9MmR8Gb8s06LRKx
6co6pxfVACVY6nJNffXTUVNnDUCpvYvz/pIieUcQwsTrNKI1Spq9MRKsv7PE/aoNcNZLkmi+wqyC
NsXanvH6aoOuks+owsYyecdLsDsYUgadMooYItJtsnXAbkSf9ca2NqS+6tHXltHxxcwwW0D7+E5l
2g451XltkFRDR+QcoPif7+ZJBfkE/XqkJsrW4aSP3U4h+0VB1YNdXFhvhpwfqMHS+Ox3irt29Zws
4NNVpKK29iySdTrGd8C+ZL03845Nf3GXuT4wR/BQGBbUicanXrRnx0y3ZUbIY0ZLTaRCjbRGJNEu
8SSxA7+AqsOGbUa1Hwy0gLPERY026LO1Ijzfq/ueMia17iSOT5NjjAcXVeelphSVA3FokegQA5YP
EDYqxXViTugXxIT9Ajw9/lDbQK81GNBmZmjUC2NlpPCVT+itJ2o2rd0Z2yy8t0gE4ujCcemWXrru
dUE1jMMCLNreJS3jolUimAhmv+TetM3N5r2qjAS4Rv3JVFYNeZBKob95SBmsWzfuqphyoFQQXfmN
iSvLkhLy9tDppmXVJPXEkCUDg/Z8UceBtTeG61hQeY2DI663XS9uJ2BnpSgAp92qmqsCfWDvVKge
TwTJN1Shq4/I9aCtcQAclT0hWGwBW9P7g9oos8/Q0yMD3F+0smkajM4aRJ+NCjJDTJADrbvZwj1n
+ckFau0Nb1au/tWpmVKiQu0A7e+7Kms8ip7pJlIU37HLk24PzNHYwscUJNuxK0foCUrAZTaj4p1D
hgDKTIHGEiGVtU0vVQ7d/4oy49I82RZq9aeYgWAvc34mU/1RzAW1iHl51ofmK5lsAvnaOtmi+XDZ
15AmIh07wYnKQC0cUsm1EAyEgqeGiNcAHamPHWK19QJC1H2CO1/bCqaWKE0cSrcZtlG3lOvarg+Z
iVVK0v7YiJimXMlKko+tUi/nKKOmZ+v38OA96CRXOR3EcXwsm3YbeBSr7bb5sKOy8vsFGzW6CTYO
OP+6M0gjFk9/WEAZga3EcAIqV6r+nFAAWzfFqK+WMT6oSv/WtiYy56OV+2UZvTKEfRkORhl5qHTB
3G8avlHCmeqhgckY+cqNyRAnakkBXoQHyvCEXu2bbjwoOQbdNmOxAut/RSZxWxqj2KFg8BSYNLOY
G9lHjr63SzBOAB/9pMvZdY7ypw8HN96BqftStTy9E+Oras2U1pK+2JnR49xVxbbsoNEMEnWHbPE6
ESBA86hAH1BYu4zJWcIEFsA2tJBsWLtTU50pS+MVwcqfZEFQWfGCkMKTvrHr9M7rY3KC0e6RueiY
1FOQC1WrhwjY4aJhn2vE7XnsyGkEJgcPf49c9nOvdBTStfa7MBuAOiiuL2ATjKm5aHVUk9Y2UiZ9
WQWEIgOQXd8pkXU1AhcqI5uN5RoPU+k8AKus7shEtyoP2C+A5VIjUt67OadrFMz3g5dvdK/exuly
0g1PA5z0QyfBd9pHEIFg5YXyDrOsrBfUvsXIM6pcXKFrFY+R695FvfdXMDvh97LOqU50TlqN1MkD
aemJ6lntH8xFy+6muv6ryvXcgIHpgBxl/SlwNWcfd6OPtEbBQZfyZkt0BSg+rJbpXk/bclcbzbjR
EeqaprLZTe47/DouhVL7O0fTne8jbV5sCHSnS6VSRS6Waq/nNIJHTkRg5/GxNez3KsDkFctfm5Je
g/VYqOa6z0GUH6rO0171wY3kWviiT431aPsVLJIrvcXbD3NPl1MnLemXjeJtwNKrh464xAXaoFRE
3XBO/Zqmi2yB6rKI5tacJSIyZSOVk7yh7C6gVaNZfbtxRrvcMxyOjD2QdQ5zDuCE71aCbDzqXY1Y
C9oIlArwi5ZyzfIHq8nL3ahT/EoIQhe7Tw+LyzRM2RLCNkZFjRFhsXuxwCDFsE5Nu29tC7NknqT7
o+345ri9Bwd99AiilGOLOaUaWPpD7SgbMyV0cB0l1GIyQjh4FYRIbH+i5JUWdwUFOLSyFWZ4wCYT
pa0Duqhra0B/zW2HO9ugDlIkbxZFBtKnedWNTrpWG0i6MzrMfl7PJTO/dJmqisKTIs55PHu+Pk8N
YhoORzw2fWqn8xrk8d5ZGD2CUA+u2PzSlCgxRpEDN+xCDVMFhbzSSjRpKlhlZYquBcMdtET9ionw
dxo8Txpkg/22MGHKwyeU41Gd5LYlMEtyd41V7mFhLl6bqL1kEzKb6F2vonGiTivsB/xbvHbAsyJ1
kPq2Z9zrUYHqcVJRVyqfzEFi4tEeT7JR9VvKCGrTqBAWWDFAVO/QpohgwbOfV3UDvf1yMF2ouKVP
8slmPnJteVBnSBNKYWWbwXDve9fZBG62Z/LMtyFjObZ9PYMnqOAGqQEFOlbyYenJ7KOx3G+tNH5D
eOBIvobeYM5SNsl8JoViMN4e4GmEHUy0w0ux4OILS32pFI52MHXbYczXAfzaAb004RQH2iawGQVc
HAJmpN7MztkVlVrKchPyQzy4fIifYyLDVVowwOhNWZgF4x9Cpumm0c33ErIrAQvwWozzM06PZy5E
snVtHbHOQfEDW3kYnPKzkyIocEJCNAABAfbrOmvRo275aUshh8Ehvwump2Qs3yuQTl68sYZu2GSt
thyRH3rIvJfI9P4ahFZBe6Y/duo9iEn3bRLuWkWbyUoclFaUM+Sjo1+kNPHalqjQBBOpTTbkrLQ3
zCV6rcvRT2r9aYHeJA9cxDLeVGTbV2QHn/IzLKf/GFSPBxDt3Sb7ASS7K6I2hGXVwl66ayCtD7Ao
QWSlpp+0tA+0V1xf6MFIsdH99ZZ+m+nt2zQkuzIguDfNhUGWEWdKesdW7H2k3jnfWvIDyImWPk99
Mveiob2ILvLi241LAkU5b5VDcxWZUeMDdeK0lGSieXU/0yg/SCfQeWjZGCc9KRhUMGG3NuaSCe1s
nyOPxtNU/Y4aE0g62irjgIqbYe5UBD1csnTXOPVJfd+k4mtROfK9Uz+N1gSM2hguUMPSytKYcbbH
8qWrutJ340pZt2xONZCTs6rnbYGV/fSLdmDiD8rX7AsWUkxfTzRaMcSjakSNqqmsEppCZZ+be7uI
H41+qu8DZSBFF2MAAC24CyyunLGwYu0FVrmZe9H6CJ+DPqYU5NHdI316NIdo8ieroD6bH2GO8jrU
f1PYP1d2oW21hn68GIEuDVUSrw3DwKQTyGyWkelKDegs+jbX8rMw8o9cpxSUpIDIIvMhIRtRAyJK
V8M/x1Z833mwaxvhBCWon+gmPNUJR3rO6g19hNUQOGDA+q/cXFKOk2aCGeLil5RSjBzhAJ59JmaO
V0jEB9vWiyeqkNO2L5EyUOj+A6cAMs4RXvZwEGIz+hl0QnffjOJxsRj6uB3PRPsOHJXJFJoRTRHv
YwubPgTaPQM3UhSgXZveci9guPLB3a2WYXnN8vdgmMxXWGLWDDi4PuTtxN9a/NpbLmz+ZIhZSzVH
AH/urHqPoDSlr3x40GRb/3bJduIYq8Yp9hopXVORfWnomvh9DIMTgm8krmzEfGl+bEi7Jima0Lnd
xoEOpiKu66C+KE1L2SCbvCu8bk+595ne/98Q259xNEPdlH24arWnFP7nqOXTWBuMoDkpPD9ljWZn
am5a601zHDSv7fapiR7JF5uNPoFAXuwHxWIwGEhjR9eQ0odHXUIeXupzZpOiekaPBBKRzZxUYQcK
yQINOAAwh0nXajZVnl/iptoBX01/nHKUXqV4SjsHugAbOZkEPViVirgbU2jysIX2MG4b5kPWNqxD
vqfiepjFILpNI4P6o0RDMhycN2ZKrg0O2Oljdu5oP9aRpKHthqegG3k6U1z7kVd9UTuiGkmPuPWM
A/pqnwoMFTN0ykRG5kND+oTmxUTM7KoP9qQOvpPE1XqJX6EOpn7lzdUqEaQytIqtgbSvL55QsF5n
EinRRhqqS3rsF8hKeUZxneE8cWeqUnGNX0oM85xLJlIwpoQe+mWGDdgry9Q3Z7C/ipVtZ6fTV/pC
/cao3hWleygixAmALb14FoV3WEHblWk7n32RPLaVvga4rW87ZPbW9SoSA7B+SjFEBDDPGGSnWbTv
YOTpXerbU5q9AYjxYZmF/Xsa74eitNfa2L0NlgrTc1Su8iV5EimdXeFSOVTaFnACKjVDYuscl2Jn
L4xU60b1oWtUGCAvG7zucc7BMAgXBxy7zWVUI2ynroNImO/KyK18W82SbR7c10suD2pPLOktoWFa
78lwr84JikWW19+NlXhL+mibSB3dUu0vg1k/D4x/rxBFW0uKuBH9D1THQKvHResvqs4ZmRCQqtSF
ZMbV7hWzf1ZdVAMprb87TO/wMe+dONsosPu1OQmMkHamo3rIapzoIHQgDJ1a4/rpLkbG0S6qp94M
ANGo1aEm4aT32G7kumIxIJwdja2Xl9epA9ZUNMtPp3u+lTbvZPxHJQ/OpRlv6vjZ09MAemsIsDvN
YRQIPqyCyR4xFU8eAk5wCvqTnWXrqPOeZWwK7bu7ihBEXhmTbd5NunJeBJw5U/49gXwcJhpVY0Mb
s4d4rKlrrsSlOl6r9qvWNoeyG6vtjW97XgBWjVNPkEShv3IswuVAZTpWn/2izF/dKK12kWPi86eF
UjPVtswwHjwdKmwNHp7BDFLqNYTCectzgVJaX5t2D2zVFudh6UqaFpST87mBp1VdQqDfH1hFOIS6
rKI5bf4uqHytnNIKxxbVQJeqLcTUoZX213r08BD68Aad3XznAJH0q14zV5oXDlPF5FKau+9t/DBI
rio3P45TjZGPKOv2IntxR24dvt+wHWntjUHzLMuScV/eiaLauXPwWSTxj1amF1JpYwaqx7BSS3td
30VU1DtYRSHJyHxY60zGdHGn1URhY5q8LyvLkYSDWfvoiPjDSZ68wASSZcb0cmam2NLHzqz2Rglk
1Qs+BLMXK81W72sTntceLm60B+FbSlTfsOEth4jZXoPECNheyXvjweKZUfAAafSWtMEfZuJKB+I9
mYyNSQV/ros7HcXTDJid5txRLJmqBP4ZaCQLpzxWVFKZajVXJhGL37UCBlno9YSXQbWYi/dp0ekA
FT+qgqWUm23mAQqHfnXf5vXOLoaHALpdK4H1a9bvGaF9cszuwwOsgJRlzSTzqm3RBaG0vdQ06MyO
tk1DMa3+nVzY+mMdJB2tBxQY3wI0K4BFAniMZednhn4CIYCY8eEEl5FebJBAMAe1fxWDH0FBOp2k
IGOKrvuIwahB+UXPGrWulfQp7uCeikRvoD/EqXi0q0cBebZBoTXqzINN5cJD32hl2CDt7KB/ppxN
X7x7tNWvyMtoFVM/sZYFLcYMEreoXAOvSNkqFZwvdLqx8j6itdW6gJR56i2sBHPu/qwnIQR7zDY6
5bpVFCoGfWaQrhHWV7MOO0J5hUJhH2TJa1phHrrEhemA/HIexjVAQZQCGI9b225+aEsGH93D2NQC
ehGTvmlX0W0FsdDM5biJJEaQovDOG/RN25TWftsrmCANdXD6PkwQKxbqfiVD0MXyYtFOAxGVOnfE
aTtHQ5CbpDtbEDo2k33qGftobkkCvdhY01sFOVR3+zYb3gpyJhotFEJc6iVAOyF/iwCGdt6uN51P
ayFtQhBmBSIcnFunfNVxnx2GLhpQ3fCMTdqX06Yfe2wKEzqd4epPRk1z2KWakA/NpktH8x5lpEIv
YPMUbFsXuQkIMxYw0s2uaphdQH76WJlD+2gDYAt0gfBbDDq3VdZjmqswtSj3Qm00FDBwH0GDVFo0
CzaDLXJ6wQNwKwYJHDgllAKWZQZTmXxOmDgGXrFSBWXmBVVN5DhGghZIxcH7lAy7ucPJyenVO9yr
z+n/7FKXBnkao2SgFoe27zfJuIAB7Izsvc8T9gwlO9GrHpM3wScwYsoY3kdiIECmjdAqBvUMrKU7
MTSFJVZaIhYGZqgx+LO2PDUlWCL4/Fb6iGFJx5faAZuZR+J5LGk4unSlTJvQlx0cRyQLKFtJcDgV
V7fr3lwAA77GUWB0Fz3Rrr6izcrRr5QXz1Sp/vWlwj3ySaN4AFFoIOOXFqABk6uaYWPsNDnDuuY6
sbmji0KKXaYMa0JvbnZQl6jGTjge+jE0cUGPxhsTYGhRrJN0adeZETxUA+kjLq9ZLq6tut+dQXvf
seDVlJW10QFIMdmcgcg4ZJ62secIMGnprhebHI1WSWMZcMygtcuMr3rXM9e4QtLh6s1uvqqG6pAl
EPyOXb01K/jpCSx1X9EgkwvMPSMPTHAPpCqdZXQv8I09IQT3DglQiMqXvSUC9Z0aJFc+KNRgWqy2
Wsx+PcYS7lC/KIp57GQngG4DZQLIgRjsi7cUhP9A78AkVqHRgfxvaXvvum28I/XwBBCKrIaCjWFO
F3BBpFH2XeG49OTUS0lLV75atvEsoW59Cxn+hGYJQ7fuSBvdns9lZoeTWM70C6h9qFu1o3HuOq9l
bYeFmYRKUIQMG5O+zs/GlH0r1XB1Le80JPNRxTdbsxHOBBtZPV/m5ksZnS+7sY+tgq3s5oseVKe0
0y6em0LP1GF7nFNrKr9OM/wMFSIJXbvlxIVVPFyzcvip285Pp+RZ1Z19VwIFybMQytxQvsJ8d0ng
lZ/tz0TXzk05XyqnCNu6eVfiK8mWXfcvcZVcxiYLUxkNqiDExquBWHGs8Wrm9xmeBaQ1Zm65NIYI
YWm+zoB9A5OupJQzEKG7RJeAgl0pI/kujlZ1mlIJ7TJ/KZVHKwl+5S87CwrIHlM7KRT8I7zSeIA4
Hs6Ck0IgN170Og+RrANcZrwzGCvb6hfAh+jKqx/tMp3nrrsaffuwzA4w2/xP/nsJ1O8E1O5shvIj
hJJ+meVTkOmXyenPoqn+zJQemgIvsTFeoAw/wwTwkMnQrchD+V4ClWgvisdY836hzwjreZTkVWGU
yuTafS6W9EsDol1MZ6KpS09pzU10upw605/Or3xdemZRR2+rFspefoRWRFvVsA9aZYbO3J87OFeK
2j2IfLn9rLC9Xz12gG6WRDvpnd5qX878BJf9Sf6IYSznlh4h0clraXElyXRGui60bZCL1kkrvd+k
637k/XJofYQin4ougvk2P/5bPhZ8MpYLuqvXBsEbNz1rFT27Sr940GT3/QIt83hNHJpq6OFyIM4J
D5RW23VWbKgSTHzrculFjLA7T7NJGMaNqicUWUOaI8D17QEJNbRb+RKmXY9x7u3kw5N7oc/ar8U4
/fc85QNfFuezpG0Mg/wqE9NLm9GHZjPITSGfgPxVtcsBm4z7peyfLFTwbr/PEilNf05Fc6hbfIRk
o2AB5CKQdYbWchKx+abxVy8TIRWa8H7KzF+5hn3ADnTk6c73TV6dltQMi5TDHI35R61dofz9BWZ1
AmQJRizaee18p4jy1I5a2LTdx2R9Awt7cwIGp7uVweyVrj3JZ7tELCwX0H4vvRfKb2AOlzb/PF1V
hXonft5s1sR/3cDIOGKII52LzCR8NSjWohtFEldnyKfJX5V/xgCxcimbxbVqwa98TY3xtRjBn4sU
0VOuUt5e1MKzFqNhp8aXMZ4vhKUrRnM+AgUV2ci4rYy8OCqSDxYEW0uKXhD4LU/3foF3hRAjXU3d
PC3KdGnMt7msP5J4xaqgAtepX4k+XaHkD3Wd71fSEOD1bp6ATy7xQUuCNTImSHtm4TRkR8gC1obC
Xoa5edBsWNG0MOJ8yK9HeyWM3kfT+LES0KlL/RDE/w4VBaij7nifjU7LKuqiSzl2P/LOWkWTncud
0v1bEb3tr7mi+TM0fEPMZeVooaeV9dBDiXxbbbQprnKhkJApp/RHPsTbQeHAeH1+W7Km9X5NHvJY
Fsz98ER66zTrgvhHQFzuMjXCGUcocmWa+Qsg3EvaRBf5gB02c4l+DOPhT9XYMyIGM32p3sfjeG2X
PBQtAytBX26bkk7WPGMcytCdld8+ezKT4l26gEoxcCHJqd5Ky22Y41WnJrHKswzNMXDXHl/FYBKB
AO7Gyf8GezXPcL5gR1vmleg1rqUJM1rUm/P27C17aeDkFQpRPYqI4jCLKk2SvPVuSsOh2KPtcVZ5
uPbIuY0yYu3kzcygBelMrFPE+WarV8tF7ceLk21yu/5M55mcl/vRNCtUMnuDjM+x6aYr860hpWOc
ZCEwYXdzkH+pLDrDTuT8c0dBLT6aTXwxcaKUnEITDJUcGpEVKCxiY/ZnufqaUv8U5UVNE9RYrJPc
IM0c/A4HXQN1zL8Sts6kdr8BiZIDayzlX6tfLtJCSvMgX4UqQvn3aVMYL7Y2vt+8izRuQ+uebv5G
1Z7rLPissD/SKVAfTbTuhwmls9xf8nvot2y1xNsFETPxAxx0w3S+/apcGXlpARNCAEZfsMVhqWYh
mJLX1vmA/vkXROEJFcPHsieF16MQnlQMcXOQW0wU6mXIp2uR7xdTPXtTwGwCpzuFV64vrG2ys0T6
761GKIRkxV9bDXwU/SP5c/I0B9JWzUbzLEDLxVpy8xG2RjvL/ZG2THxaTv0t92jF45NLO9fqJ0mU
9wBB4iXWob2Fin+F2t9dZEIRxxJI7+awkNKOylt04HouziMFjdoF/SE643S7cxTImMvAqbBJAiRp
57cIwdWcnbbw6JgDv5C2fAzazQTJMybXilLvkwNkoQ7Gs7x5CBuvZUQlLMkfy2W6pAl3ltUTcUS/
0nXlebGD39ub8tBCvQS+w3cD4MfsHvmW3HIkEI+qJrgEoFG3pbmZ8Kz41uJtPfZXA5YHuX5D/VUJ
7U0nV9KK4AXB+AsteCSKg99qrGlpruZpPifyGuRRkN+RUkQZhLauq24rL/a/79WDP9Vl3/Crqqru
5McEnqathFAf4gXbzNNx6wwyW3FkgubZ5jtvBlp++O2m9Oal60noWQUvxr20znI1ug9Dck/gp+Vq
pQOPgIqHqp8VL3tlOGXVNNGntBFqIr2Z8xwz6ieDCLlb6zS6uM6Hqjav/51W+SnZBI+k0TMyDZkR
6Ar5LOSPq0N/V8xiV3raxTHZ491J2lUd7FFm1ptYsx/49NAq2CB9HEKn95mW2kUaLhkdApTSSHyz
weFCzE08akfKGZ9avJdWK0BWp22/pNnLGvGruP8faElTJQ+nkaUHi963tMiB/u9JdAl5tQCh11/d
quD4wZU2Ks5vDplQ3guIYJK9tB3y7PT6/JiAD5Dbpg6I2rT0z6beGfGQ/nuLpmdTG49yHW93remf
QfXSZ4LpIPtebv+MTyrG9CtQXpTIDIlxb46cyi2z3TD7KPpJy5aL3NapSniXK3dtqW9TFQFT50jl
8jeX9jmepteinT6HP2RuoNIBaTqAKUje6R2t5GpNZnFShupoBigTEyItDLc0Irq3luqPCuC3ke5l
0CoPHeJvZA421ie3bs83o53XzYRTTnNRteTDrkcqxYAwF74ZRE0odJz6ZJFRekdffpsWLzRetUur
qBcK+kWWvzVEERGeumwc+NCN3SAw/QsIOUyn3e1M7XYX82XxXHA4zYMjO71afMh17zRJ0VYTCPpg
FaEdNOvFnB9Sp/2RzovJ5jDo6Yhm6GB1doiu6znH2WrnWXjbjoEJuWt0UZ9kqgDWD3U079CQm9y+
s9eSz8J+R5vqLPfNv/u0lEMO6ZF8A7aCyzh8T0r3MdKL01VwXjJRkKulsEiCSJLhZ0aLxLNcKKOS
ceeQPeqghaXxVwopCjruZRCrwv8pTf2IjTOs5GlWbYA65m/HsIoIB3U5w6R40ZfvXgfBDB3ILRjs
E5zrLJDAVfYjgbrOBri5mP9zL3I3t0Zw6oqd9JRGBW0voSyf2OgyQcEJSGfQo25jmN0r8wK/Mg6U
MVugfY1t9X0zOdI8zH37qmnJzVSQYV0nTEmjV7/wTWCspG9dhvQyocGDh22QH1QVmle8Lb2BaDAj
8twgI/s4o40tjaOBf47SeReD6Awi5+RQ61sxcH9sQGYkkbERgG9F08PbVq9a0jxZzUYw8+LwvPWU
rBJIO0jGI+RVRa38liSQdPkvYNrPrrB+vGpjEPihhrEXoBClIfRMC9Ft5y+Iyj8lV3494yNpi7VW
woEVzOe6MwgpE0IwTG/VPShwbHqFdnZbZjH/NcCp6ZIuNwuXqmV1mEwAibSzvKIxowgvOQPZkT1S
qehR0EIamKbn/xboFwBZ/PVe9aNQN+JnEPw4gNMDfIApQbMhVFiPsdzKcEd+qbxeeY1MJqyN3Ibf
B4yK2EEcF95+X67tHAV/A73QyPqKxvS9dDfytzI7DQ1ugerZba2YZNkNQbXPPPupcx1avcnt/Zhs
ehx7GmkoLXEuWzJ1N/v3f9mToURnhhMuy10+lufbkuDs5WOHOR26HRgKI3aeUt4z+hoGKH3LK3dZ
Hflq9ANQIkrI6A7Ku2X8J5Se57afIvyqEfRPMsjL44BKJ85q1LMn1BBWjsGcEctrpwV0/NNV/lDb
UBIenDfpMpsahzY1p4wkiF0k9+Ytisune0juQXFjLqQVNkihOhp0QS9eb7s98BBTkGcwKpoTIkn/
3Ec7XdSYHWoNRxCAW/n3GXhrX8V38oDP5rRNZshWOj72Zh5d0pHc2QKX3Mt/y9M+kmm67ngpaH8Z
arBNe/QTSHDZoKEMdhAQ+KrynQzBpD/IS/e1q0MnZTbUnBjp527lbRRW8NsDmQxmZ+s9Tgq0BrXB
FfRXdYbuQ+jfWXdsPNaMBxtXd445fMlzIM+EfNX09kdeAZs+50iMy6d8KnL/3R7B0oznyFVICZ2d
CU/EXMHiLZ+N3Ely34Av/DbQ/sXvG4E0ZMsIgyPdc+Z+pDeS/sz28nAGjyZvBQ8u4wFA5ftgaRkE
IGPBeshXozE2GeJnMk6XWZRakddTeMgU+naWHbbiX5ifBsGe7t+mA10b9cbRw9ON7ng22pisdqT9
gJsw0r+q2iA6f1QdZS3jIblfbvuftVmSdM8g207uOrlOTkUJiz/yZyDYfqBN4UPrmjCxQHRRi5Am
85OSQQJbS27V7EF6TxkUyri+zCaERIBwq/1Z5t7Sw8rCyeCDoj5L+zi3wQ5M906aVhlwD2KP5uZJ
Wt1SqX/TQAuZW9uog4qwEYGzbR9y5t+R7SDc+FcHkR/YtlC1gjiCo2jVqipD+f8CK2EvjyMjWDII
VpCCsNjtZZXBtoc4HCfhlgjp52ruP6q+O6jtsIt78nV8qDQG0rC5qfksFWvMQXw6xbfT12FJ/kb7
BZvSfkfgovHMkVJgvWby4hkx8gRGvuXc4ZTRMwhr6mkKuroz0jZtOt7nBSr3AUimzCLLrVD3oOqB
LqqE5A8/8lOcCUETgMITjlRzvZOLKUnM9kPTQ2kLgUSfFS0FFNo9Sutjq86XSJ/kZTHZdAqoLpo6
KxFEb6PnvUpjLw2R1U6PcwJgA2OmqExyWMFBGjeIBv7AIL3CFk/9HXM5RlfpHlsv+PSGzyHGTrGf
e4Ang6p9R+VHD4QwEulz1mI8+A0ZyJt5vlo0700GxTeztOD2FICwWuG8ymTTC2wWkzopjLaEVW+3
NF0m7wosGh4tZhmmEXCEHe8xFoBxkuk+xKeXATmxYEbXHkQcUaGMFG/pTCHGLTR0zDppoXy0c9qG
mkofBmhqCUxmtP6MwtgwSL1X3OmTGl3fUOJz659UtTfOYuylPfnPrkCU/6JosOty4qS9qTWb9dSO
KiNscrfrcwTsk+XndCJIfvD0+keG4vKVj5bfABZmOzT2egFHL+tSnYqOZo4Hz6mKujhTPlZ4Bgrb
lKApgzgjfoK9qdsmwzWwOQ7e381YAPW5T9pYzmveMu2bZVGMMxwZp2VKfup6JbeXdNSj4/6PqfNY
bh1ptvUTIQLeTOlJUaIoL00QsvDe4+nPl9h/x72D7i1RIAlTlZWVucwXSR/t+uJWVhgkZN97vf+B
LPOVY3prme/y9MvEPUNOpOk4/aCoCWlwvqH2/NuwQmNb8mEbzXe6sVy7PFl2uO8Ut925rJ8lW0ci
ohwWUfwppv1ca59zqr6q414W2hkLqSXoaWq9z+ClS6iQXZjsZmWBKyIHcZMC9EW9l62YrDMyw1Aa
fRxSvKv/F4JkQsal8uN3W1mV5IEu96KPZ2x50lt9sr8ldZPn41nE0+JDKrFgVL6nlEHS/GgN4KU0
/NElyQ386gjCcp/1Uqnt/uKAqnl4rwgmQfJXSaiHTN8ruruXsjcdp+90zL/AxH5rgQ0vJbulC7fX
5+nYstZ6DHTFGX/aeN/5Jp0w409+TVhUfae8TlTxHIY3MNtHNC+W3gFt4J8K8FoeqPfyFVKUlwJ+
op67qXqRPBku89dsud+AP9kOtbdyZpIjQxD+QoIv7PP3gvI9xc97gGhfHkuQzRKEqN8mqRT8wdmC
Gs2HxeNRK7De5QTvNmHh7Q7yjXPR/0m3IQs9qefLfgERzV+VcdMxTuCe3BvJ99DeqL3ybUbv7W/t
eg9ynlLtM7TmRQMdyAdFzvjXkRuFkF3hf2oskEixv83KYSA2SMXQMeJX3bxEIRfEr304Lb0Sxc/e
TeM4HDxF/5Zj5YM9ElSbeqiUEdsKUq5/SE1nJ1cmTYmCLY2cg+VFRz/CsZDXZ4fFl3FMp+nq2ax7
059LS0WuZAptnClIWRl4KQYSmszf8HW0wpusTHd60f+EM3eee2Sr7Z3lTqDT6dLqb3ZH7QCjYB57
wWOXyqbjl2+le84Y86U2oa7c3hiTt2180utc+ZYbbg7jOVe8TULwlLeoI35dQAFk9UcFBC6UspYR
E7CUyDmppKJoz8Bw9p+W39vy3Z8eJkoeaCE+FiCCG8b+OFOyJKvPGFE9YACUpK7yurwllnKCB+Ad
ihWyheMKaBzLP6RZ8MSf0n6CtK957o88GDOpvrzB/Y7LzzEcn+VOqo5zRlRtIzdcLiHx3Kdq/E2y
f0fWs/HTqABMYvC9JP0gAs96Vm7lOQ08eblS+WQ1z+4GYJldw65PBbacfNEQZu/Oc1VMqjKqfcmL
cZ27FGNcypSZR2mbgfC/m9tCS7Rhj7gWd41TUc3miDzxQUaWPEGwmyyF7Y2peu/SzapHYBv5F8Jh
X3ND3aGjgNOrm7ovz0hefOpl+kVJnjTwqBnGu2wjgSF/ssI8DlFGBZkwICnostnUEvVzAoUOPxgO
2I+vhYAk4l+pcUn9EDLyUq4AfLFB9woqVsQeXTaR/+WktnD6etrftf/9X66KQNsRstFevlpGp+mq
XwY6RjGclJnQOTHFO0Z04M8vTvPcx+wn5h4F20H7KfIdlMMPKZnL6+4AnTgn06S7JpWfaBw+wRmv
iqbHxTOVkgW9DqZdXp4i6Bt9t21JBop++JTDqYu+m4fGUdE0q94ljERRfIfQAu1w+gYdM4fIGN7o
ZvQHU5hVvv+Ih/FoKMpWQmFP0gb0KvqkbKtxNSNXKd2b2Q7vS5A4/2Xrvs/WOqvODdg2WIFS5KcB
/hdjzL7qWJYohlyXeTyfgae/yYBLSbBrGup1r50klshrSq8SjdxN7bDjJMMYSvSqtOEg80kiMMq7
P6qnr7FcuiTMxSkjjS1g24fTvmRAyyiVge34/XkKlY3maS9jQoY8/Ui8K1vnPaIcUZLTOW8mbSl5
1Yq4neidF8W1f5aoIWEz42wQQVf4wiUc+c0D3KeVDHf53eGQMZhek/5eRujcFJ/DQb5ZaRn4Mogl
rqha/pEmwKL7gzGleFGnS6CXOop0WuFgQdByH5XB+DJ97bPxm48aJslQ9A9yR8zJePBQ45epxlqs
qg9WPr7It8gnxdw/Cf5umd35kBig7f7vL3JGcoRmQIKcbnTffpOJPyTxTjeyG7mG5dAwvjUmlCAZ
FbIUTrb+g7iUpaofcqOWek2vvw0Ag4kNlu0/syJUHet6DbAnTOL9EjOCs6Y2L1J3qlmhZJy2DbhH
62dygx9ZgnHl/fmUCSfTITD0n2BdGTMs3+QAyuNbOh0oO3TBR7zNNf9DethL1wPQ5YPvxSCzvuzJ
epFhZ2fuSknDa8jPagE6VCHBpaAvf5PXmpCt/9/SHanhyCr9s0zT3DK/otJ9q7rTfz1lt5z/pjL8
mrL8Go8ICVXvWl6+yNGyI11iRKtuzUp5xzz2x6Je5bnq3g3wiWbyyu3r/fC7fm5QGs+r6jG0kW/S
ky+fAiTNa8CdM1AmFqwh3BRWeNuZ40MPgLosw1WhGqhPqmc/upoePXSyl9HSfsJAuabWV0eiK4tA
HjCSKiXG/RK2df7A1P4TiIEE/4SFxXNfUvIpLBc+6bVF8ok/Wo3YWjcd5biE9Hvw0WmAKQLh/0w3
bNNJuZmMRf4+afoNqHcw+Ozb5EPlAxwveeuLXSWlI+rfFdkW288Hr6IOPufPHooIA9qoVIZvzKb4
Akm1LX3vJiBJ98bwZc7dXxUrjcEmtaTQnFTlq2YfJhoqlYdQSVW9w2C4Yi5ErJs/Q3apWPN91qO9
7br4JG8BNkuZ0HmP84D6W3shMpFmOO+jSkGz2zVoEhjskVGiZdedPLk4zsiJN7LBlxczs6TtgZoN
Ub6062+YSOzB2EWZ07M8HDkHPykOU4MRrRyUsP1tx+bBtnA85XrlIDZn786It7eRPGp0FeX2yD0L
IQE4BGr0nV9Dqo/sQuoZG0DPPbWFe7HjCkAKn2mZzRNQD5h2VGNqHs4cxQ+NJnNtwpJ8/JOrH8fo
6kQQnzhDOVNr5oZ1kK7jEHw9cRfZrG+1b45Whhtsn//abfldkBa7enAOVMDyXLesxaK0jcJhe1RL
dMZS9VPqyKlF94vWYw/rSA3QI6LgIhH+3yR03wjoS3SWCdtRoAEEAO8bOYL5UwI/9dyzCalKfpa1
SOa240LgVzFPgywS+Qu4ZEicS5bRVSjJ7fimwB2epEXvt9Qe+ujAYnCSnlEA+oosKPuSmarXt2jj
oH734RrnUuBfNAVk+krDQZaNweIWKhN+Qg6yEktmPl+iAq5r0H7IsmZ49Bg8LHTC+nYpMS3lVhpc
Fbg6fD4eZEulcl+lzVnSsqw/ZVcqm4cmn24Vrd7I/kxKu9IMpVV/a0OUdtN1hT2ZQgGjHYqv0muB
KcTIqrUHKa4I/7pJlav0ajLIWI2vP/4rEQv7onE+StRMaeRJ31AKN7at38cB1UtqwdJCkMKI/FuB
Wgw0tpq0GORvcrKyfZG9n+Zv+3D4kGadDrxBmry2+QIA/HnpXsrT1d+SqPmV7ES0zF0DpYb4XVAo
BvITbmGsl6IRRRXp5UhnOtcmBE+a01zyXcKpr92la7T0gRG+jwuLejBFGEot0h8m6NDTCMrnJNjn
y9mXOYkMqZAcIYNLusoitkk+hEjcZoHIIKKFz1IJ3ULKNmqafUm5rtWhjmXjYbR6AN3uvXyCNGTk
XiRoVNoaZWEeQZVmv/J4ZrU51km3l/L4cm+l4eP1ALr74mnZ4/HcTH9+bocPuU5pJWpgNAoRmArh
pqTkTIb3uxT87CpbD5NxL3vIZdM4j+79mPwtRYau6h6l0BAjx+SU3kU+XD5RNv9jGuzsuj22EZ1Q
CvjSPgpj9THJCvRB2oNZhjspW8kTkzvmiWYhVjQ82WNlAz40Gafcs2pSrjpQW3mccTbs6aMedbqm
0mkdmuxLaahWif5ChLcYgtadcptkyuvcU9kzmrvlkQNiv3YxRNL/8lYBdhEe9v6kHGWxnJmidhq/
OsODTG55CWL/V6o677LLlTRHZm+g4NlCGiwNq8Rl0IfzB5bIaJz/yKroZpSR5tdOVZ9DGvfI9yFN
qX4u028JFKF6mj37RVIDGOI0BIlWqdS6X3UleojgPkuK2Y3z/dhAxuyULTqRN0uXR7JDH0nXpPyI
5CqkL1g50oyBTG6/y9cb2r8V3By6E1gf1D3aP8CcB9WtD4HfQrFt/6TBH46gcqNP6bRI1Cjs9g3Z
aFm3dUvbOJN/liqhjDyZWVJeLJUJSYgWoR1yGkqQWfDpq/2zwDh8D+Od+lGeTh2B+GK+yLto7bIr
K67ys1lF+ywfD/K3BTsGliB00HPmXAS2JN+G/wGwYOhl/vfyxGTijtV9EI6vdRruzdw9Fii5aSKD
8CwfKkXKInau3oTACEFGTk1el4lT95/gXh+N/WhP39KNl8klfxAsjlQ15r/OS1a4UD/IHCs0evSc
C7YQ3/K9Vadvw9KDygLAWABy8rlygOxZBFSVittVn/4LmwB+ezV4lTOPJu+uRVFrpvYuN1+ekQb6
ayvfLR9iFSkcDp+DQN7IIifF4aEsMLeuoQJ6NLorHlv+JSUohxGytDuQjklnTFTYp0kFsmHsln53
V5bpxjVisCX6T0przieupck59NP3nK0XFLIDPQv0f3UghvEPvLkfD/QxCO+MLt9ILyDprJ9QmTeR
5UAzdBlPzbdUrkIDotLKzMYj2QBgWmA0shnP3KtZQROhfihl9uUCar3ZVp2KyzK5MgMK8SLaJI6x
z8LwUHf4nX5GYA0DJvQooZNQ2g7//kX5+go99V/z3ekf5ZHI32VYyL8JKqCzU9yFtjwCit5TQxfR
oVTYizuOWKedBE8jw0rQfhK+RWCzqZSL/NxpwFvImuAHvZmXuq0OkCoWjKCEG4n9EkK82Ti3gHpk
xa3RzlPc8sHMnW/pispr0jOR7qitGBeNCTbnPcrM1dLYL3PjFsX0nay5EgOW3XCtFu8ayEDeK+Ml
juzfLu13szseBXglw8C1EsjF3UHG7ZxaV8TOkNjgignqGgDEnjtUtsERLZVd3HNTZdHz5n2aZccw
Kd5985uH/SzrQCHrjEwi6ErhBqXTzZyb6zj39rKwyRZcvlAmi8yBBmJcx22D/SZ3WDoe8q8c4vne
tqYTItNbAHuCAKBLImCBnVSBpdsSDRTqcnstJm8FhQgZvdIw06RQGc1vtWncRsMVbjcNdVYF/iQt
IKllmp19VwcoV0iSTMoqjYteI0cyfvvOfsCM7VtOUkIBdgeME2s9K/2tneFCOCpXuZNylb7t/tqW
+q66ywOUw4vYp29ioYrzv7er5oOB6rOsQXY5AO68zfsBZaf8twqDBzt1L1NVojQpTa5hSRoclFXm
AVMx+iYyNWXZCawWFB2JSPkHQgz5n4cYqILcVDlPGe6DDEd3byn2szy4frqknvJkJckGjhOmK+Ur
cVdiLnsWSOXjlZ7aioLl0opbgpwslW7DdJ3WPfse4HJfC3CDYifyEPvasU6ydEvN1hVATtGNQGb/
gTfQ9txU4XQWkBh8j0+BJ4Vj8tnUcFDBhDE2ug5DlNJYKzZtFDIOAZ6aWNW3+aNEJ92RVMO6SP1B
9piy8KWwUb02fuzM7EtWnFF3nvV6qf9IJUWSX2DsqyQen5ZiDW8ZtFzCNPpSPOmC/Y7p3Wm3OIYj
vPCjBtrL/wKk3AUtrP/WyJ59S04md1ciJD0ufMX9k1/pPy0KKcDwp3cT7BzP24Y+ZujokdCfk1G6
pHnUz8MIwQK6BtKikhFLuIbA6q/kji5xSVodTdCu/ClcelOCbFpQUInPliSYH6SWLjmN55IbO3Ow
G/z8RroJkMe+h4hUu8zyx8j4k6gm86hxh9fGfpAbuzw8GZKzEQqIRZpmcwGLv8uX5EzO/L/FDXuO
Z7PFcAQwgaqcZBZKlrIEOBp6cmhpeEe6nzT0jpblPAnIe1n+iECCDVb7vdaqn2HKzFHaP80LHyYP
c1Yem+w0BPquN3BS62IrxS95Lvoc0lD5l+6Enn0sLHMnHyn/ZY0BfJbiCIIVDE65q41r3rp6sVlm
nwPPNoNixx5CnpJc5jK+iFUwRdFl+g2MZhcnw/JWefvAhFUr5zpBKpGxJxMkE06plmGtQcBnSinx
o1c6T0vCGFUr+USpEUaxe0Qga2nZyIxcuuIWdgsI5qI4zKOR54T0wJe0TKumuHesFF6gdxxshSyf
Pgg5lMdKKccoffI9H6RV09rme0/FXsMwPqZaxS6VzEEYM+pfXVf0KULrK3LBTnXjdeBG60a96wJA
pcBDxz6/U1Cdi2TtR0OSWzn8+Cyh+AuztyowGRSvlwJ5NPOnZ3m1CT0DwUz8VKDTXarRWefNVSma
16SKf2rXf18+y2bEQx1Bm3OGXkIaxTrsFuVdbmHbk0+PFjKaal9+ed0Mpo+9lqpvC8O6gUT5OQv+
1w9fS3yQaGS25IlyYQFOykqr7KKt9C6lhy6XvzQmve6tGbYSo+VXySqe+l5d4Cdz2BMj5xUP+rOm
/i7ROp3Tl1RH9O/fal9B10Vh4kZgMUuPzAyotLXWo3ygpAMCwaNV8+izi5NpJwFIpqMsu4iuU2PK
nqQBKscVSMhlJlgKSpmykAiC3GiLrRK5J9kzyPtkxwjq9ZCUFU7CPHkJfdEwvHv4D7ggKtmGSufP
QxYO40+0JYpfmYySW7nprkrrb3uMocGjdcZzkIjRwRGQASpYvjY5mDo2eiUaX/8LJpJPCAbWQtE1
zprb/2BGcjVZaFzb0F5allGO9pIzY9kzLmHWqut118d34xT//rekx4H7PvK6ZmoYZdUPxpBhds3+
LJz/JNWQs3TSx6ArH2V1obB0oAi3l+khh2E79wvwnjVHDpTY4aZYDHg6wHyqAJJLNOltxVInICyJ
N+XkbpqB+N+VcKZp20b4fpO36FG6QfoehDRhmmPdIFzCl3yTnIg+WIcEbIBpewhOPP4LqiRdQfGe
0RYdiup2BKbbDq+FNv1RGn/nfrMD/5BdoaR9XoTSSxdfWo8SqDwnP2wujYFKqMRhHdYFo1z1Qd7X
HSrYXAl7jDHp2W8sSVEd9UcUDnfSYZRIIQ8LT7IX5IflZCCfLXmQ6Wo/FpJDXfCQA8YQwEZdtHdm
jZmdx1roi12ePd7LcJT/FqiTDHIZwI6CJkugbNoKLy4yEDlggfzmnaCSUKGnICdoX2hUrwVcsV6n
KMrg+q/sUPszthzxVh655K290x27dtwtXekPJcjepN8tq5FgHoNzYehvy2mZ6fTZlvGNDe08tToA
t9whxE9/Vhq6YvQKZaGXPm0uFXBqy+mUlNuSybKi0YIaJRr357jjUM2c2Q0aCTj3+UYJFOeo+8o9
osf6pg18xDELBZXGvjLXpV79WqGV39saGvixeszKwr/DNgoOgIJjhZO7285BRwq5RrRcgd6YxacK
rOfq1Okuj+t667g4IZteHW+6RM320WDiLKFP+2YA0xbkQ3xU/FpBlLpbjXMeXJGTZ6QN9yFoM6oz
LtLBO9MIylMBNF4HIjupyvAUGtqvVWrKsTRT9AyBr22LsDyZeJEdRz8R1WEDcaMmc3cjKJRRvwG5
91Z3dzoXsELzCPsV7Cy2ce8fsww0oj6U4VUbmlXsoLuO6TBEMaRLQwuamp/2JtrgnLSCOCbx2b6Y
/mjeaOUIiquzLnGqiHi4t0uN9iHze2tnZIAc1XprxaWOWERsrdnwIdS6cpQc6Hv7oGV6vdEcD81A
eCFw8DGkVfTiJe1rYzUH7Xucwp4enPkQdoPGLhVeCBt/Hw2gSzMal6amwmNjqbMrJEVCwSHdYBY5
3k6AUwot3fRN9ZOigpWWE0puKvcaA8YNol3qCtJpD2i63xgN4jXZkA2rupx6ZEJdOuhOfDImmrW2
WeRbWwnt9YRJLYY0xJUWfqg9BM+G5m1aA3X5PH1G4QUps9y4ZGl/TKLJXHn4QKMD7T5onjFwXP3d
2ekdVEINpXmIloOmry3SN7Wfvgx3PONWhUBeaMRbvX5WaGpHSXTTOeW4BnJ0RtT/WUOFcNW5A29G
o1+x7MNQRT95HeJu1WWPiN6mUvnPN07l7JPErUnj4EGh06QRDSauLzOf1QCW59woqFfDbe/UV7RC
SONGr90MkdqtENPeNVHx4gv5xUAOpKrwqWAqGB4qUb7bpefZh4epqMQHnG/FsCSEIUsluaFP7iGq
HPcJZOcZfu7cK9cCIvagUutJFeD7cXBMDAZNinZBOEFs1MxjM+vjCdFYonQKnVuHhYYYwWfYt9od
tG2KMlMQHDtmQOD1m978xEzZ3rWQAoXtfiJZ245fQTefXdaxVWR2YMPKGiCYPh7U2kJIrCjPrgNs
27cmded3BNPMj9HRsWZMJ/Lm5GhpulMSlP98IvIqRs9yK8r7js8KpVga6uJqsVIM+22a04tWjOYp
CaotQjfQQqoSUxQExrVe34S9PazGwHjCihjJZnbJkQ9pM8SEY4hHBKroVOU0PylLHobIUXe9Clsi
KIN1HQPO1JDVn6vc2uJOhpxEA7S+Hnp8gutDn2XFQdWyfGXl0Qif90G1TW0fcWYwSyg+chZ9i8Sd
rk7TfiTVmrUBplSBdHPXd/He1/pphfDI1/yn19MbsrS4RzgmDimoR48oaaTtsIOwzVBDm1kXsJox
DLvSYLg4ebwfAnE4TEAiRar+MkCHFKKpCm35VM9ctWM0zop2+yWZzGZtpnjqYlBRwZedfNqKn8pc
wC6cHgsvB7oyV8pOxeLbuBbVhPtPiNlLNiKLUMVQE+vhLnOA6/sjCkleDZYx0qABiNmAWuYZAp+a
tsnH0toNQCvDNgVqbuBHA1pzl2vvJoXyk2/12z5FH2BCZHQzW8GT1s0TsHc9W5vRRCvfmd21Z+k3
IESKo+s3kG+jYVf0GpZFCE5oA2qxRo+VgQsDjeGQBHX3GG9UyxNv2TFe2dWI4ia2EGbp9SvDrbxN
6WjUmhOnAI0O58SKuwy93z/Phx7VYeeUpS9GagWHNOkAG0wIL/TBdAozZzOEdQBOzL2WMM+NGuXJ
LkbRcUqpnpedyUOOvLU95Lhz3rFkaivbobuYwmNbafVj6Kl3gxTyQ1R3QPLO8ItjOC+dqtPTyDeo
dw+bxtZe7Ap+eMK6T0XAD0uHCY4RhZ6bH16lohRp1Zchy1+0AfQATjBKmgxbJF0ebaV3kZsOEXK2
qz+kj1HvL70PfA6NTavcObTMWYKDZ1qQ3jrxW2CPuEZjAjR5yK8Djr/V8m9LcXb01ZTWuio1489x
GGoKgknI3VhQ3PW/wscZubOR4mrYIfiWtp9Z8aNYp8PbZxg3oBBUACchx59uyrsSLNCT7dgEeHc8
AEXEWjNGvT22QQCaJnJ5XlYde03Z1Z35TBWwZtSOLaJwpyoeH7XbuCm2KUklqYAX7xG6/Q4bznBA
zcLMSWU9w9l6lnbbpQrNLgp42yi92nZ7cA3MWZ3pXk9PbRNFOy4bIp/evXe2hR1drn40fruNpxKY
GK09ewy+kAcqt3X+kgWdfiqzVD91ppGsK0uloZaMp7JzCTc9imUWnu4KwgMjkw6Z2oK6AeIpXmrs
XMstT7lrHIxxHvZQja+FBptyVJAAspE0ZLE0EH5VrRlPJyTY2ayvhjDojqT+3kofK1ypo646LZ+D
8HaywsgZtUajecUj5S03kWQ0oT5XnfauqcG8mTOEe1UNWXWIUmravRUDjQT6Zj2WqGjJpQVkyiai
bd14NdvT3MDs6Gm0C2U3JPUNYhQQhXBisyJt3/rt04DG4TpM04e0SxH9lP+Fhl6d0OCBqpdUv5VJ
OorqwsVqYKLo2blvYvNYVHNz8tSqOTV1csFpEaVMNkBdjCB8l9Db72FMFcppzOMSEd76aIFWWCEx
TkNZB6ilo4K/TVcVe4TMN65pMq9Nl/3EXFXG3rGrg+5A59dUBCqyGpktiqL1dql01DZDwQ8JVw75
qVoNW54ylWW5i0kWFjvFUB+HuY+3pNOshONAV9/oNFrqOaRe2yha9m9+QbxKkNLxCnJFLSE8lMUJ
2e3i1BcWZSSSq3TCOCMZRmOlh85a19F3HHO8AIs8wYQmu3GGDsUzUkRj7r4tg/GGA8XZBLVU1qyF
Q4I+cOEwdHzzJXWhF1CW3oUGvkmecgdABsjuuJsbfzPM2lPmYi6VY+FWgAyQUdKXDtuuklJpbTXJ
Vi0zGgr9jD6ptmpHfUOcIOEIi1UJM3aakn6bwGZZqyaySv1fIKpi+JeEO9iud4aByCTC6FnaVRAc
lrn0HLAGfdvoP6zUCeXEsEmREW7o0wbmtDJJY9ehgnlKIbXFwd0YbnuOe2SvcuXGMFJ0e8cGVb04
gQ/jn2tj+o7nGRJDV7zZpCdO4+6U2BC1M9ahMNCNjdNE2wnPCQKgdQYIrCEoG38oKaoovcZNVppf
zWZke4bKPTI/Io0n1HneXW2N5tapKd+JFKM5rX2FxCTFBqrsbJwC8KfMwlMWY8yovtQpNPfVxLQ7
6X2GNspY9Iga6tRH18urqvypXI6yOp63Ew+MvuXHNE4cxHDkgH9vWN4baRW8yfI62EDzFOpeaUi6
roeWPO8cMAP4NtaMPBkOs1c7a1ukXQzde9KG8TbAf4D5zz0YMeVs8rohOSc3SDpzjdDAsK5aLDK8
rlk3KBOHLA1THk9bVW1vuzigpjUCjSnTtsNTkkJj3OxbKqG6RFbPxmSJ5B60jjVs4yH/6yPnGuuZ
fxOE4R7DO9QrXf83mbz72ftpWxiPfqI6+2CeQJgi1jC25oVVXFnl+TlsvKfSBS9Vg2iK5vLQsthj
xRYe2oDOO7X5dKvPiJcUzomloNHyXd+DVMmH1sI3KnpL1dhZTYG+bcvqzd1WHio+Vjx45JVkOqlu
3ASp+97gQraCp9qc3Nxbm4rv7Gv3OaAasm7pM656bCIPnYKrTgjBxhzoASPBj1317BymHr5Jjj8G
dJpXC2dddsQOG8ka3e2RYpEQWzfabFrnWSF45ZN2zgHog/Ccb+xq301eeeNoVrWVWD4FWrjGdkxd
Z51GhN8oSF6ui4puIUyobu1PdJMDEyml9L5x8anokPtJ8fQztPTBqbUUNar61y2Vy4B+FWyhQzQ0
FJCRLe6t4KFRnpIGY7peMTaGwMB0pdBx+pjPFJ7OlutthipHnLqt0SKvMhyXe3edleaLqiPNleX1
na2pD8ii4+yVsfDPZnmC+vOaTcNzlbVv/pChHppFpwT/ZkIMcHx/AgNhjvVFr0jtZ9lto4JooJg/
/yp6PK2wJsmLPy0aN04Ym1u19tHAT9eqXcQbrR/OGpLaK7+gkooU2P1Y2iRrFdZrCUhcECnrVO3q
9RTPz6UTci9UEUVLZHNRht62suu9PUbtSU+Ci8P+D6SVwjatDKa1VfhfkTofPfykNp6argrFuzPa
sd3SjvtWhjbEExkZ9lm3jkofbaB8gCAvsegEYrlR0s5dj3NEsZDK3C5QDjmZ06Gt3D9MScrUn7FV
VUhTAdKWjIfart4atfPW7qBtYlO78eLicWhcACIpMuR6c1saWAmOY3/fDObVy+dLifbXynew3wBI
Qx1j22gmFiEN8hTUWABNW0fQBodarUp0mAAiufssHS84Z5+qqX2sdevN9pJz2yOBht4KS391k1sG
3+hq1x5dUV2L6b73t1MKqxMLQ6XNbmzVugUQiMphXdWbIHbvqW6u8Lrr7w2jew+o3a1LqpaFb5EE
oN1MxULfdgr33k+BhSaRnZ8R1e/Va4Rhlx7zuOndNH79ncdYIiHapq+0jCpAXzY3s/rh4PcbpcW5
LtK7WnfN3eAFzYpV8vCqTwBEIyPpmKgop9neMSynaGu3fb/BKUen/hginZT0fLntdvc46mDq9dON
g34qFPxVG6d4y2x7rblIPzbTo5KrNMmZ61GNlVCNIUeXBCxJFJ5Xc9zdg9vfmgWimzBi713FPSJo
mm2bobvRbOCMfX2jJhB+8tS/x1m357K9nRLZ24Qy90pzNGVTBPiCOHqlbWajfM2t5toYNWAEbD/y
bMppP5QbNSWXqxjfOz5kBwEIa4mQXNX507T4sTHruyq2/3Tz1WtJ8Nli3CNYdvByt9q6MPDRyj6b
iuXtuhrTyCTQnoiul3myETijWiYpWG/Fl8gCM0ejhf1knazQ9UcysV+/lgffpJTRlkjS+7s6am5I
qewYRXAEWyra7YBIsCTcAIepVzHJoZ4RrCpcJlZtiMDWSDJgExJ1k0vS2ofRQqYyNCEFBee6NdhN
RNMOvCh4PQW1wdrRrsvz8uOCvItmclbuddkU5l71VimsRXpzwS3qUKcsHm1bb9ADWkcWImcajlor
NZmpbhnppcn9Dwc39blMXxobeEpSHDVIP3t2O83p//1PoQ72//26/KG01F0R99ahG4Y837Vx2+H0
iEnAehp0KbyX/16LqJHfzHUaUd+UH7Fh8lkGpUYUNqizjZNXn5b/uXm/NxDxPyi2d63UeDqYPH2K
2hTBK7MAR3FqnKl4jz31YqvZU2X24Ppc+xRHiG1pkEzuIY+GxJPplOQujLUWiy7FDD3MeGPE7h0/
2yZoOnqGAR23eA0iRAMHTBXJQDxEpOhkoWVD7drp9riKHmZDSRFPJaEu9A8l5DyQOf1m2Aan2la3
SlPg+OOgh9mH+RFZ0PTkP8AVy9mTkD4hABetcQK4j9tWfTTMO1At+DoMBbq3Q/keGypOo1Owx6sv
ORZx6GK5skIseNxP3YgQP0TEoTUbdrYpgn3OdkLXccCMat30eQoaUb+qXvuUZ8UFFyFYD1VwUMe8
XfeVou79tkPo14xuZzPOt6gl03Bixq5icHizraVHxNZ/yRuObo3+iV52yiagzLKq2o783vr19azZ
wllF9ytCW031r4ji1ZtwLC/kZpC3Az3eIPdirfALdCQ1usR+Fm1iv7gV7w/xE3Dc4r4s0EpDfVR3
/KurK1eNkAv+4b4Lqn0x2tpqzKYXOns1BlnBrdeyy5z8Ol8VrvYN4OOjtt4yjZwQ8C8n2J2HLobw
zfY/zvdqa2+VOgdt4A17+hXZGs1dZUZPvDKs79miG+ZOwZ9hWLepgq8R/LOtBvSeZGB8VIJfFEif
c/fcDNSZdI+SmJ3nR29sbhCNTg+JtUWWFXuYjts2xNRMlAGqoon0epRvVf3ZtYqbrEKF3KqoQpXW
rOzlwzOrvQsbtJyluowlmndu3PZxquhkNCgb9oH7uNikhVF7o9CmXrfoSBRtmK9LHwCDeBGlLbmF
1xiPo1XsPHSmjobk+lWgbCc/2P0fV2fWEzmTpeFfFJL3CN9mOlcSEki24saiqijvu8Pbr5/H9Gha
GrVUXVDAB6QdPudds7F9dNP+nJrFHm5WUAkBCEgqGvc+BZtiGn55Dlxk0pnfLULrzc/vd2wF/jWP
kiPb64OBU492CvlR3OooOtu+sRylp1pgyPFiiPbg6vFjhrPZ2330FGkj3E4CnHQiGHPj1nV2cS1S
vpPMfGCsb89UZtB5m9W0yvT9csyxJe9qvvKuJbJxM+hw3FtLNV148D/RCFIddJNfSNCOg74kvEg1
VMEbofsSgdJvDYPNRRScQwKhM5MLcdHSLylt9xeQX4/aF4ToLnn/xTdgcx5QkWktjnqYY2b/NC5A
5OaW/iGThrtQkHtMBytdVtqiLtjR/MrD9KusZneHhplWUzjCinTvJuJkoo8o23f+Mm1md1D3iscq
5/aIDGB9s7GyWh/YbEBC5vufj/h5fyZzlvm6oJ+SDzaCaa3WpimcQkwCug1utKCbRLKwSDTuvZy/
hoZ6T6u0nPufP0hVdP/zt6Jb2xep89r8vI+eyhnfUfvw/z62WBgVB9XhrSs9MQc//9wmfXM32zmR
iUp3yOf48qP2P51KfdE2yrWSEp0+USt5b61/+3kTgXB38eh3/Hnr5/2kXihqtAEhMNcQ58oNAqy+
qHT/n7fplbtUceSeZtO17mcfb80SsW/Og3WvrQgIOJGNCUSoaMn+7zuJ4yHUJCus3c87fz45gTGR
zHFnaD6Pdok1AsnMxHlcv3JUhO0cMP97J6PMEUGuH/Lzudw44z6MaYYotOPfZ0CjWyN1VCArzU+Y
Giww1fovAxftuW27088/2EsS3vcuwg1rah9/3vXz+b7v/BFxGR1/3vp5fxPSBkP/ixn8fFJdjc6e
6kgq7//vyzrWeCJoIXtoFkJbOcbjCwm/dDmMurob1mKW3pmJIeYfE0TjRBT34zMneHNqS80OnuRh
wJZcXEQ4HzPBMUe5WbPVo/tCz/MhaXO2PgNqoEqrZ5JXGLlroo3dti5x6qHCRfexd1KyJQjbeDK6
tt1HIfYpgkUFMc8LEvSkIkx5IPUyi7tjQ/rIJkSNslVm/muhCnV0Ono5AK/oedrWAvZ/yWkOsuKn
dZDMcqaUIfN/eaF8VCkHC3xKm+g7oPNTQxkSwffdPpoWn5qRIegUrrSmDLlJkgt897hmOk+qANHw
gR5KBnaaPe71+kzOKKpfLAMCh02Ge+rZgBkhpCTa0T1Bc219HhUojAzlQx3pvR8mV0u4D5ke9mOz
kPOTR/eWR+2OsG99SGVW1thyiw7lI6Q8ClcIxuQuBJzwGkK/BZZVms+heE5FxFSvo+XaZRmf1Sry
Drr+3SrItDIJ0UlwbDkapX6m3oeEelNT1qdC5wd7Ko9+/DTn+UmPIj8qNzx6nhFta3fGswIV3Lv2
gyz7o+77DztWD7JRI1Xc3ZkiRYNjmnMQsv1VIobN0/ZS5PZ71EjmfF5Oli+0B3y/0fQIDcho3GPd
LpEXwjvAAF+ziTCfJWePQugP9l0cCcEvB3Cb7oc8msx7n4wlhy1ox+vt2DTfdIQQ2tNwhWR5FbIm
MVq+EfLQ7cjrQdBSsax3PWeZG81krjfX3msuSf1l56TiTfQyjEmgZK+PMhX3NDS1QdFEj6X1lYY0
1FAxH1M4L3lwT6SMrr2/fkcI1ASwuwktujYTc34TY/NKVmZOLwwMUaPFgG3UCDDfswjX5R/JFRnb
KwFbDB4Rz8m3KlwaJBmlKGmjQ7AavuPZwoXLA7CteKHxCbI1GOQ3O2rHw/pcxWxI/gAOZ+PSCWpM
8HwjCJJ8YlMToFGEjWjY+r+ydsUmalYrZ+mgzlgOdjMFVZk0J010WQMP2o48NmN3BbP9Hvh53o+L
PpQQOxdPgAQN7tvswNE7goCKobv0In5SOjlZEjssbqRpXiN6LeON8pqr1edBNc6kqBQnqC9yDd4r
aWfo95prFBV76NG7gQCSjQKX2vuaHtCihyvsWIkpTHmfigZOmi7R7MUs22c611ag6E3ldbJn+0XH
2gnWTkVFRLaUIHRxYMzma9+6Nwpd9609nMOygAogJDelF61prQsMih9wz8HrC+TxtHjmy7kg7Zb2
bAaGuj2qpsH/omjeaPtHmda4ktBRc5geunp8m5qww3oyfZhJGyheRPQE815mA0z4tJXKJ5LDIftP
9585mb8kxsYPkqZxoiTFfVjb9xGx4tIs/rl9cxk9p2a3JSWWVM1kyPTWtHGlmx7geKdqqs9CbPcA
VBTRuVYG255lF8tpiGOppLsxwffuKofo+maRD8ror8VovYf9cCBKtzkR4AMtUH3imCFZvDZfiMUt
j+PLiGQXtwERomv7g2Mv5Gx75VvGpG0owPsprUiz4RFc6Qu22BzkhtnT1YrM2fypA8FNvfkkcs6R
eI7x0K0J81XV3JaWLiVoOQxV9A673cID2pX4/d9GOCxFSuGZAnBoREDhpun3/trm1zcPqREFGb1/
5G4TMd446tlT/ksKswuj21xJz6cF7Lo03QPPQ/Ab0ioPmfJuzUQqT73QRdBEf404fexbmAbfhDZU
1GetV69RAI8VNJIl0PVpBwJMYvurX3goAWTzCiyB3hMchURw/n8PGUHZQAx0kg9zkIj5Q+GjAUd/
pEgU/w4FiRtiGhnIqG5IQxVkPbmX7jMXFVIJ2lbS1NksrkHrN1nnIKkAKr7znpg9BTRdDH5GD/Fo
Dr/ctm8CCidpKZRJ226kCexZgnwTzzS/ObRcxzi9Ov5T2uQPF66TjhrIooUIaKrOmsMQD2ngmsne
l/59BS25kVHzylR4kjZUrP22CpHmiHJiz5NqR5MeXGv7aBnVp+9xYWvvEYn2W2M3f+cFh5lY8mNH
noaH4vVgm8+dRipQfKq04MLvpz/gePc62lUy/WTAu9OjPI1RuvPckQd2HsktUdg3iTBoydObK7Mc
QzNsXDbfjT2xj43TYYgsOCyz8UpG0mee3xt19jKZv722QiIyFKfIrSnSMQngaPZags8jk73mkXPw
yH/Y8RUI+3DmfV0nH8oscb1HpBdj2PVZb9zoC7L06MqZH8Gi1KlP9bvu20uV5ogk6ahUsrwzUVh4
kfgV+9Yb7ZS/3JTLQ6yx51S/b0jGfvenoUOFwKsxxcafujM+NHsLomuyTLJNQXoJPRmXnAbxwprg
q+YL2oozZc6Y+G9lNtDY0us3QF4CpJI3B4xmW6TWLXXTXw1aDSo68ajDsLdp/uS0xnNl4UiIGVnq
jmwdYokrapPT5TOsoTn5xk6alOFRWn9ECM+WwPXEDkOR295oB5p3qvisW56YHdHwFY8WaqqYoA7e
XO9zWdCg0rdHw9UfBGFDHNnz5+j1bFZl/hxabQ9yDS7LI2w7oN5gLYZMN7isgJJOln5YGrlLs7sM
6M80AehMQtbLhvLOZoZcp0Nq3yeW2HrTsCPZ2d0COJt3pX6dJ/PBFzylZctv1us1Vc/8xciKs7bN
tzHzXvImxOHn3jGe7LJluEIpVQ9RdElAAxWUZujeWuF7POfENZrSFybkeytqgPAIyt6OtfM4c+9a
JSg99Rk0jv6jyLQPOgPPFBHjYxtfM0Ok9NbOgRjy94nsw03pGfsp7C4SlTgqM+bKka24096r5XJr
FTP07eKvtcaF+xaVRJJVOcQ0Jp9PcOhTSwC4nZXtyV6q1wW4a6qr+jjWxJo77dmJDQ579y1N0yww
reFh8AhQwkPBYIWqqZ7JIkjiPiDp5q1e2NO7eP7o6WGLh+q88LiYuoTjMdoNY57ugafvcF93m3zy
xVrAjjEKNS+YixpTjeBK2wHbJNFfVGNW8RVTV0glGWaDXhx/smmZLXMSO2lSOoH/oyz5SBUJwQvV
CKs1w55WoUEl3ySfAY7hYxUhb6Tt5jtk0isJsc9H755kJB59QHNchwAf2f1i4lc3VPpZY1MOHZg4
7qY5enas5WzX1VcmPO4wuOW6xAFh+U+Fob6LaVLsnYgZCIxidh3TV2iXfzGzwPrE6eksUWzzguHa
t18KgkTCrjolakQggVq7NbjYRXQokn4PXvBE8/GyKRdcb86Qbfso/btMDYzi/D3279oaAoMLD+fA
Ik9ed0pT99FwrDIgG7baQb+Rm+aS0BEiWdkuPUNNlfnXtANB4H9BZDRH23igMiwP6nmtryoLubPd
78m0P2Lbew8b75K2/Z0u+8/BqZHI4rJyByYzXX2mLr9WO3LxAaIdcWwqcJwyA1hYhUteTG/HPD97
Flu/kZuvpPfvhjK9xrJCPZbj8GYKnubyJpcCkcVKMKuJ7ccYLrk9CiIet11va04JtrtSDqzoxYgH
+JtyyzfXdY5RRSOVQhSI5+PR6MK1CmNFe13n5Lg5DFxODKNdPHe9eUlmYvvGUF6Xdr42ja4vziR+
GTyp6Zl8iFMus2XIeRYhx+QC/JV29r3ReNSL0PUx6eE71P6bEvEubeNTOJd/E3vm3iZEV/Nox+S/
kRwWO2Pt8hJNf9AqY8D278El72bCXVIqExhcJjLwDQgfSvTqkFuZMJKHUN7DLv1BecvsBKvZ/AVg
3Jayv0xF/miK6dW2hk+erLQFHxPLAq5d8KcilpAx+klD5WefuOg1RTMEdhKVW2xVNcJRREQCG9ZR
dsVn62VklWXAjNANUpB9X2XTfigpfRP9jUH1KW+WNz9qHvw5PKpsIgCl3+dz0nMIDnfo/HYICi+i
Hm0UekxShlW846r6tMPmEGaZsUnNZZe5/PjoHwHLW2pT4dKN2gH3WHG29mT6HAtV0p5JZULmkD3n
qcnPG70iL0wB3ugqI8D10dQxqwaWoTDvT54JOuh4E8AjvSF+qna1idXDBXb05I1SwA2FD2S4didj
yP+KlMjn1vL5z0BqjAsl9wVwHtWfr9R+IRTjFVG2xDyW7/q1xbxFkUSb0DkR8UuIEoFAyrtY2jdn
LI5uHQ4kXy8PUW8zTrRUAYnQoVYSXi7JZ3E3MJ+G0tvTr9UuYVDMFsuvPd3oiHCBpZzDbFsHOxmp
bCbT1g7KwSEIBah35Oj9+SUmQpIyjvSNZ2QSp1hGHPPJWK3jq+JAzrTdw2x0LX7NshXpSijBz7hg
XYJDzvWk3jOqgdjQQ+3b5pUqsL2drldsnLgb7iYGWVh4Rql711A3cANup3L8sHX1xy17OFXPvpKl
w5G9LFBUNdln9PSoHkp4NTu3+s32gCqLbEARQfknDEBIEGPxKYdPnwIv8tQg2Cj/Qv4ROtdeP4IR
HCJf76lvePaIYOTYMoAZCaNkYWRNSccHQwyPDRqagELO4wg+Z2v14sZdRm/ve6GcXeLb+R4fbrVR
gi0rARR0sM5vOr8+1a6+JZNj76z5D8sQ+56iRKZCDsAEU8bIHVGoimAwW87K4qEzycqOFUXNk0lA
dIcKsoU+D9PnZoZ219O1KvPdOA9/6FNjrmcuZ/Gh29XB20Ne/DwlrwNI6aGz1EOURVBGIw2Es3lE
VYm9un4SFoDmbKrvMiZIv8N6s3Gic5QsNyQyFuE2NQMmWWB19JrM4nc8kfE22N9ZTp9jiIJkohuS
Lg53U/LMAKoEo49tZ6MiUFaRfk6V0x8k8QxknTKf0PfTD6iBxHyXCEceyn6KQVyWj2UZvpsZBUvJ
GZMSwlSt2uNwyj545u2jNnyJYzDgotEE6A7yj+8ON3qG9h2cfhM961IU+/U6cUqukWwO6TfF4aEX
SGPRhV/RYj0urIp53DwaZNNtCBD7JoAvoCie51ioN+FQnZwl/aBKiMZDdBHExCKQRP836IrTJF8C
9H88mpu4CeToP3Wl86/wslvMkbcZ5tdmjYO08/PSxaeFjl2vKsGJJIljfb3rqahZ/5GwO9pNY/O4
3iBujA/DGqYc2/s/7n3Cclmim0Td/6rowT7hujzVhutunH76JYi+yMJvLWdv0w88Upzx0OPhZA1G
sFCb0Sc0O9LEqsBwTW2HT1KbFcNpZzUBMk57FMqiK5R3cHxxza/PKh0mLx6Zckx17kOfewR8FUdj
IQ26JMNuipzd0PSv+RiEvf1trc+GSEFVh8n8uJ6dg1huTcj3Ewr0mXXDakst3ImN/9NT1dGcKxTs
E72tYX8m6YrnG9vqRg4ocIZmdaXClVe/i1ldXe9siIS2+cYMEW1whZu6fifGyKjj5TAPwITzwGyl
O4Jsokx9OfURTvl1yKxun7O1+9hjrJIYu5rYEGrYQc0mi1LTmBjorOj2Mh/PHTV+HAfTocu7FxWN
Aa6kP1S54ht9adXOnUPzZMjin1fC32bNV+5n6b3EkxqvKagLK/1dUoqb5ljk2Gfs0rn6mrNt1BFn
H443jUi9SJNHoRAOVz0l4fHQ7eLwUhsCoTWg5aEOZ8jFykREkb4Q+nRMrSzmRMSFnQ90R+UlCnIz
Gt6HQrDN1vrsRVgbe/3bGJvfjU8XSpJV/xw52cTfB+Zo1luItpOPhiNq6kPlFfW+hpzeprk7HFXp
0MSGtELGVAmgsiS/QN+V67bS13dm2hxVPt0rT558JGW9q0qcFekD/T97yD/otRknbmXPG6/OL72R
XqplfpjppuSC6T8kIZxZaRM35GDppp7MqekhtOP0OqefjKLhxqV7Yb1QxtT/Z8sQ77rzIU25bZr0
ySOH3RgqBYlfWrC9Oycu1n6ghqdGShXtqMLiMO1mwLGTHfk3S40vvdTWhhjB/EQwF9o4i9agokWy
0k7o+FOX+bi9deVTZuQ8+jixQHG5P6k2NdEM5wMlvQwQUOIOOuiBgpIR/Z1hwE1U+lw2brl1OcJG
psJoQvlLFR5h9KyxQWpUB68YA4nWxkpHms20/MhN/0nj5MXC/VSvtmY/Ii4755YUwr8KEK7dLJJ0
lz4vsUf9YhMmQeT3Z56P+CJcGW6NiuZAI+JFQibsUO1FuLBuKlIrVfqtug8vD7EyiSmi10s+Aavt
fSFvpYeZtClHKqDm9EI+whSkHisR2ZOrxtdN99D3BzFLeTKqNcl9Rwpcf09g9a5QLSxYYz1OWYV9
aHY+KmKYA4biByu3UMUw7qUu2Rdu1f91NR7NqenUhgJ0ksLHZrouqOZRGv/tK39Ggk4Yh8s+vKz9
mvRcjyfb7Y51xTgV5Uu475C4juBvAFqdtZ3AYywrPI2twUTm5G/I2afY3JlA/LS38581z+MyXqsO
eM9mIOkLfeTi/O30L61uP5w0vyGrQHaGry2YkqF/WLtcXOWFW+1yuvywnAObFNpHaoHuOnSs+6YY
kKBQL6gqGnPN5kCq1TpSKNRar0OyOpLtwJURIrPi1OGn3CCLeiHUj2zbdpshWmvzd63aJGht29x1
ihfPmvw32EDFXsorNmY9Fo0yfma+o65YGA4XLzeOrlui/2n7WHRx9RzBQwe/XQ+HUQ7Zq43Pcjdg
GotYwjQ2+hjM387n0xQlzJ9Zjr7NGZ6AtndIj3zKv1DvGUMRBZB8gUR5EEBLxFudgLLZVXGII/xJ
K2EEr7ZD1vNOJumxMeKeBXQMt0KDWERmtrUS5W5jrV/IMFEBleD5zjfr6BKrPCDy67nIw9cFHceW
nj9/74rpqoVjXCKejfGq3fdT45IrV158DgLusuXdTTvzbc6oc6A4YT9jmTza6xA/Ody/AEEe9o5O
juOmsCtmxEmAFZniMMfmiz8mu1GgegIDTQPL9aCh0oR2XAV8IF0gDn8S37iS8XTStLUCA9onPm9I
X9KQU1VEUX8UomL9yaanCRVHXg+EHznmjYoKfuoJICYuDcq3yybCnGJaPMOwUCqGtF0HHBDQvpix
oEavixUGhsP5PQyfMFC4OSL8MwaaZbsEMRNtCoffuZu0fSiMiGl82elWGuc6sf6h29SnzvVB+RQ7
2ZRgqRDpNnMw4EWVz03OBWH2eEuquTyzSF1UHsqNS5XyHi3izq3p0J7TQm3JNzEDWqUPuZ13p15a
l8Xuyn1GP7WrwgNKVKqlsGhFo/dVj7LeDq0+xcCGm9YA36kdVwZpZ+SgSUYw+2F9MGgbJmC+386l
9RHxi+YboVEcdfoNK8/WGmiHSVI8T20yEgqEWyR0STlYZf2F5/0GLdqHS/uL8pztYtNIhogIeCh7
FpEcjqa/5v7y1F5vOOFLEEx+YXFpsUubAGw+4bBpSrgF46bP0jJUG3Sfe876OyUhd0w9r8tJc6fG
8NZXDTUIyv8uDH2ji6vc+ZJoeSe6z028cS7BuG1y1AsoP/6OgItnAXNpPzgRC4ZRtKwchnv8Dfz2
w8U8skbcKZtu4iFz1WlCp7mNpY98U/GgymjvsxWBe1AvSF6RDuRJzf3d2/u8n9tjr7DxNZ042opQ
DNI7Nzlpqps6M7ekqvBC9wxhFLy9duhiZ3v6GmdOnOY3kIOL24mqZtuEoSMKxK7bO6emQw9xurcd
e9BmbyIOtWkBNJWTy4NMpl80JUe8xgMpd54BFpQI9B/ZsIr2bL4RbHZAdAygvILpPssWHiZcEz1t
pFmcekDXBQ3lDjvzaGFgzK15R8x/9FQaH1ao/lWdRRvv4rFfGAhrp9lx7snKuswmigWjn55DPHPZ
VLlHYYIqODPSDOlZ45EA8Q8C/809lhtMgl6xWeqL3aOsjJPFCEL669F6xA/kEbibJRSE1Bvf9G0y
VkOyG5OLf6UZcmrWn5OChOO8yQ44STuKf8ydJZ1yE0u4/oFweOEjOJ0wqgVo2QPc2XfEUz1JDdqp
zIkdT76Rbj9vjSJPmOR4SQdhkSl31bkv2e2maOcu5bQx6+WGamiT2ZAaYRU+xc6CsqxC2k5SPrYg
jUSXIiybzb8zAmWQKF52zSGfUSIxhgYmBOEhlOkz0o4A8X7gSZFviP54ke7ob7tyRLtoLo/IPSn8
Tdj+aaN6tGvrxR7MZwfukDTAb6yK1KXF48mp+7sltuGuecacCxroRx3nj+BVv5pWwfJNBXnEDpsB
AarZWuzYH3BjIt2ayzvHSN5iM0VQ5fXnpIz/NeQIAfjCS3sx4ena/J6S+a+h9DbtgXt1udBvyKhn
Dw3hyCVd30NI8a6qsCuEOOLOfjVebDcaD4QIvxjFh4NfoHIye2vFyJOynmzFeEL2irouQWsVv5ai
pWSaoDhG3VwRZ9BRXWGFb3J0fSZuKhVR+c7eZyyMCfd++tGNYX8XCfF3nMsLbvsK0tw6UpM+Bh5R
zYEbSuL+C8YYEMIAnJwJYYlpdnbxJDMHb4Wcp61Fv2V+LIzZO7lA5B0l5zusVPZWIX6SvoOKuiab
fomJdVsmsZ0qBnz6oqnELQfExtwPxYTezTPAAtyB6sfJfiaMEmEwGTpnGmOgXYyQqJmSvGDZnKaY
fAaY4cLg9bUHw9yhVsFLGY6Mb6U/0fDpIYvOD/RGV7PJmhSPF6fJ9N5ycAx1poHXdjkLwyyO0CcA
o3hYQDyr0zIC41RxSLFICe6rfJJ9whSDZjs4mD1kcfDWa1Xl8ZvWDGS+I7L9oCZxznrz5hVEj4/O
UUT5dJ7AKnfeg9GNddDDz2wXrJZJ7UtmS4JnBf2cteJOtvPA5slgdIO+x0TqHGwOa4G6P61BJ3rM
/sMjk8JzN2vGiYSohBhuAuwLeLfumJdMQwQENXGx5jGGLwz9NEtrOgKSgehC0KROO/gJ0oZ+3EXg
xHeme4cyV2g5tAbTCNjb2dDH1R/SKQ1kzfOfsWX38zVKgU4Yb0tio1ez+UktvLUbDy8aE+nWr0de
Qbh5ywDQJQsK+uhfPuHJo3F1YIWlAgdR+qapVAViV/drcTjNt2k5UAgMumEuyXFJNF8uWpi5OpyN
XdyJs+HJrxZczySH4OKU1imMy+beSzjZVdzhiwKwC+oUBZSFK0TXWbhTLs95I0yPcaVr1mrjaFjG
U+iGKBoi4WI+XhgyutWe8/NHgYUGylxh1PCW8RGyamQbxcHjrn/8fMjP3yprqs4UwCDO5OJe/82v
vf/9KBRgzKBgybsS90Qyxkxt22by82MakjZvJIsKVIdy0umLFyGpakPUM8A0ecTSZea5qd/nYnCC
uJVTUCvjWZUQmnZLRjL9qKivpz+lcPy7ar5w8rFSuAQ5d30fFC6KGoIaQfgat9nICdMSAkhESwvT
NR4Ol5+UTq86ie7rTlLfm7d33lrH0JVLAOzZnNM0elQqH+8mmIKqZKBS0jki4iHYzjjFWPhezSL3
Ae6kH7gl1dl9aH87uC+V4yVbr8N06Y4Kg8AwYAWZXvu5gUE1Vss7WiUX69KJk287NsNEI48A8/Nc
7Fuyu/jZYxX3fA3RnfIWiwDbvU3NnPktEHrsiEzGzVvM37HXjhdLzR9e7cenVmhI0IlBNrFQRKRG
s3q6GoxuGququyYbJo+DIedbidfKKW0Dul4RbmXEQ1DrHpwKyrWPlm+Q94ErRM37rA4fCYrdL577
rD3KGUiMfFqSga1qdFoWVvHbDcfoYDhxjwMp5dlAi6yvUxPlENCdDf7MLiT3Q88JPqWIzPEC309E
V2F5dVAF+NO9LxxGtDG+Ch1/kdlXntEyF+efv6neUhCrsk4OqTveea7j499b7Ub/+avhYfJkG0Xd
vV6pP/9iYvD/3w+yWhuJlUsKxc+l+3PV/nzgf99MxuipIahh/3Pt/vcK97Er5RtXXhUuuP9c2M16
qc+axoTVQmgclBaHn/fhTruY0fJPFKgXC0YI1mH+KGyqeJlHX62Gy9atzIa+8LQLmmSgeDcraZeo
jlm6wIaQqpovZBJTwR5wEvE8uYlMg4qULxSShQlMo+vuYBw6fOjxVy1AxfmBS8aOqt1aNZUEwyh2
Ca3QlZjc82jM8dZLp10s1zrifPlX10KDYUE8LAty9Fxv2/Ia6Xl+iHx8aS4nQRAbFTmz4Hhz+T73
COp6onFSkcZIhh7sUX1yudpUtGeMZn2pnrO0/yXHW27m7EELSX+lFW+oPYZ8jW0K5Ro6qd1I3mJl
6eOqp1MK7pB6Gnoz54ZaSTxxs3EuVtJGtzHsvsutkDlnBtRotvakCb36Omxw2CEKndq9NxUl/cfP
plDf3EoW1xXBJPjC7jyNn6gJ7efSlAVNQroK1OgfLbpyCDJnlBdMkZ4LCYiCgIkLjGIcse4PlLHD
NxVMYXABW4jyXWSH4dOnBT+Lirkm5dekStFAs6rHBXKlXECdVWfvR7uHXEBvu21EHG4UqWKbSYo9
AeDGoZ33ZZJkV3/22dKocwrLGs1M/pL35dec6+JpzI5gUKRMoDm+8wbju2iagekQb4v0UpyKYAoD
X+LSFXyWNRdIL7qd6ucSFN0kAK9W5r4uIDKw2CTHZiptGE3j1Olx2EnHu8/KDognVEx6pR9UA4Sc
MxiMDMNwHCmswKqECGyeIQUqtz1Kej/GLuFBEGb33Pz/MCehiA7T92npl02T/lILRy0QrOezDWkf
/4Oq5hxrBA+/oWRfwtfJmdOmNd4AI9nBBZ2BGu3NYFRP2reRjhkzPVYcUYR5fYdkM9gtovFoUA9J
VBtbpz2YpvfqqT/a6K5WxphCjZ3a9B2Z3hpXqWPPp7ykqT3pCeQAxO6IpRQHU2LfmUCRPIlPWlMQ
ui9uk+5+KaOoDlyYZP5C9MENILlHBIU0J9E3mdhvqdm7gde1v8OM7aHwuXQNqeoHkGb6wL+UPcWb
3kj6Y+QxRo/NQzWP2c4CqDla8RdH35pNj8GJXwCiLliMiGLp7I4Kg+goSS40t5EMMQ6MjD223V94
lF4xzsZrc2VAWIA6Zl7uBJ2JnK8Fryedra/OWa7K88+bC9Jovne9+togYoRnnUmHs85ePlvnwXPI
LPNbGmwI38/mYt7VDr3EInMPuZnkGIxG1DAd393ILHZ2GImOOHRIXeiv0zDFh2muEFKhyMCYy87M
x03COWI4Q9TWL3wzGSK1xPOPPektxr/KBm22rHRvFhlcPs7n9DBUyf3USx/hXsJcE7kfDqEb+7Ym
UdH3BZY9k59dDaB3hMsN26pmJOAUxCxLesTPf8FpJcn8MDRinvpz5mFhY9nU/rGVpM/UNWr/vBWB
g3+WoAp/LeGRXBRDJK4VVqW5V+MpNtJp73cy2ZfcDofYBiioX1w3AmbGuWpkaUQdXbUtWwwZfeIy
+7ejOpmF8amL4Zp0y/iSC/Erm5NPy+9DHoTkm+RWfXUZTpgEocFFXD20rfdmZfKZhxrsB8xRkEuT
2ZSxk52Y4RrTQxzouXhBu3hKURG/RhHCjGhKDiCB706TV8fG5Rz3/Bhf2iDlpiR/AaoQU5WT9Nu0
wTcYd0T4jBjkxpk9P/6n8WKg9GPVTJvV7Jcwz5AhxTqU3Kc4Ukhqnz9xTUGwmD4OirbFbV5dCXw5
p406Dp7nrc1XdqCo180UBtz5t1voB0It6ju34cd1pb75VUIfdzu++HHFguIM9T4sPfuAp5L9i7wc
jrLRvnQEyQAMEWUWyY5Uxal8itEOR7K+Gmm3LxZR05YQ/StKnveE2h4YIW625aId8EmgiRmhhd/9
o3TNJ+MxuWXDcp5sPe3SJQW2iS1UHH5LETWOK7GovVd35K1P/8PVme24jUTL9osIMDnzVdQsVanm
6YVw2S4mmZyT89efRffFPcB5MbrdhbYsiWTu2BEr1HnOOJjYrQsSkiwXi9UXliAZryL8ZUES4SbU
vjVJhk3XZRVNh6Cn3Ya0E1ARI+jFRRlMlbkaEjKq2znH2wZWh7SSn6VH1x4+hSYnY9gTO++8gPzh
vARKlSvS9yXU5kXUcQfp76m02gVbyfBYDK7Y5IaJr2DuCO1w0O8U8NiZscWF8MdjUOzb2HuQToO+
DpXOW7K/hPuwrqVEGYJh59jjo1Ubv+ws2Vrkr2ct7yUgZXPWoBwEY4fj9K9EX73FY9lUYUlUw89S
hh/p2N0nmT41lKSHZXtplu7ez7iweoISpISAN2BtZw/H/AGO75EQdxs5vpo3tlv9WNaxD/U5ttR9
5oLiWVgKbPsESP1c3RVxZ23nZRt6g9ymq2MTGA+lcMshsGsOqRWmLre3nst5eYyhuGTFr4WFZWl7
7d6O8evG0KSzmwrjYYs2d1UJuoKsSdIHJHajyvJ3PHJBNfTOVgXz92JVtymNL6W08l0/+NStmPdm
POtjYcw3vKmAzmS9Mcbh6hOG5hTPOg42RoZxKAkYpqjS9FAWJwtsRUow0QndRyZOoxe8HXPzYRcD
gpRU12bM3xBI13yy95YZdbLTfUvREufUyiG4NWvSr1n/mJsBsEty4WXGGynd8a3MySUFuXolzXUt
UmPaxf38G3zVp7Cs65ix2zQy8ZSwot7SkPfhNqBaLFA+kzb30nA1mF7D3IiBCg+lrP0ETp7bGjqG
Ii7J7gFSgzgqyquiuLgvO68AYZjcIf69pZwuUqoz4aH1N7PaBbOz2r/yyGrVq0R5i5BNrmW5JiqH
dltV/VuBaE4i3t6Qqb5XOtmFJErttv7ADs3qghv3DoVyPyhPnkYh2DfnR6tiWYEFvvdYw8WK9eDg
tffkGv5yrGwITI85m06k4tIVZE5ggfU2f7bb2wN7ruyGvb6NOS9Z/GCUcMqvKUMqHeu325Jmr7j5
Dn0H1zyJ7U0HjfSfAQqp0knvpwzfIvYlcFAaC51sR3E/swE2hLy1Q0+MCDviboHQDgxR7LNszeC0
ZbJLpqYgRyDkjgg9iT1uJZzrBBFdKglQo1SxUbRco/TrbaVN5+SxXM9MZsKl4hyH5YXbhykebNna
l7RJ+30ZUNRj2sLnTr6Y7PBZ5ZVSkH0uU7jUmkdOgGZDumWXjLgoDNzseXAKqh7HpZtzPhfWPc9H
LAwxLgID4QsVhssppVFrqgycPenbZOIUNVoSPpyWN6PP7TMkTWjp5lZXN7Oc0l3sFHj7shAXFpKz
0Mc5lPwdSvGQmDgx/SFmoeCzyXc4AYcwp7t+DiJvIvkB8pKvxlJF/Wz8rZGCdjWdfE0jfWoo2IwX
3By2UCA/hD8995lzrFYaRqO5DVuJ9TMW+c+YtNU3YPF0M1fGfWVUE8uU86yzLArzL5gOHNjZGGw6
kqx9sWOti8KOt5LpKEo907zUeql3fTZsWRZjzHSeuzCxzz1TbTbGqEixE7lF7kU5y7BU4I+bwfDh
a9/oCdCROf67c/i71Bc31+KdLed0qy3/Ovk2An0+4smdmc9gCXCQT4OKlS9KD6tlpuVW+rvGyD/s
fDkNNWIwyQ0GrH8OQinfF9gEh8kzrlZoZae0+8kcz7tgFRcnWQWPcR1n+6AjZSPHYh9M4kRoJt4t
olZbPABgfOdqix0BI4CRQ3+0n5swp1+4UnvbTL5taT031cRxDk/2s1uAghKtgfv2H02oCRWLa4Ud
2S5YxHA5dJVq76cpu0uZhirbnyjtc+j2E5AB2PXMS3r1hMHXKgxwPAUzpB/hvlWzCdQtdYxItaRe
49RAK+rv42TI9sVkY6JvAyyqR9KeTJH8gVEx2E0Uthi849dmBVprw3ijMLHYoCi/lfFq3cDFkrMm
BLwxrGvNfZmHOEnYSONiahn7Msk2T289TqXbisc/59KUV7j+UQCBjjMXGsWJV2HXPB+sNj52yv1x
i5fJMlgRQFJs0SyR9wnlM/GFSfWCIPLhlzCsknXSAvcXKffDSkwaCDmAN7LeKdgUkcW8trFyYUfQ
Lz/tDrchbQt7wQetBw8zRdp/A56DM6m3WQZLaYobXIcMQWbbPSxFeiq085wa9bsIpINXSGJdz1CC
qOhziD9Y0OuWxtlnjDMe7S9EHDBuMMR22xkTyTlLuJmXLHLnmvVyUH6Wijc7hMtjttcMBsLiF5+m
SXOvHjBCMbVx9JDvJk7ms5EeWqilAFhCmD1FfXLtH7tn559XLJwq2+M6XRoilfW0BYlwHAssH44X
OyifxAOq0HxwyCDgIi4e+jaQ26GzL22ZPUlvfoQQ9VSR1dy4hv4oUmaCCaNo55zn1Er2wrQ2vQ2Z
KwUq5K0lFZ3zvJ6WsokW0KQkoZcYWbcLQkzUdSzOujzoRjRRWzSXjnpdqkc/NDeK2HdJsKfgn1p/
10tI9qldsQxDUuzT/L3teZ4ZlsMJeWCQ9kFs89yhXuVXLv9JXCrEoFB8UezwpwmHOwxs5Le70D3G
zRtf+W21mNWFCS1gekwgoWCDNmiLieVrnSOfrQlBjvP9M5W5d+vroYWbiTcYzsx2UOvLEqAtlua0
4+DBd/YrGY2/mAq3mMW9g2G5nxIj7LGdYh88FCogZ2T0gPGomjCMpum5wlV56NVI3EVVHzmmOafm
dDhzDCcc62X7vgnWUgCqS2Sht85M9kUM2aNd118YQYK2/jX7BB8HKCKyvlYOZmBlE4FSXFYdfnIR
H+ZU1nthuNamGdNkW0MCCEP7PKbigRUbbMAFiZ2gPMHSoK2w/MOOmDhKdRoR3Z08VGUfVa7I9pPw
WDURmW3c5a9Dhc6xI0Q3+NOBJP1fxzLepLQ4XQ0xZxJrAAnhFO9yfFbWSLKvlQXOm3YnqMyJ4Of9
9V1WqA3of+ztb5PVwx0Z2+9SOpehKX5nZNow3exFO5GVbCKqA+mZ4fW2mf++wrhIW1jcXovFglcW
DhheF7y4zHBs5ptt6z7lAzyGsKWALKdmBSGmWTUltragEaMhG/MTsibP8xhHactKjaWd3McK7Qwg
7CMFS7jo6vhTxZo4eDkzSBM7IW6OlJARc+C7xHcOM83UftFNItivJ+8VInQExPFOYDLbyZlQB34I
VmgTDtPZGPdm1zwFGdvFAcQOu7203mDB/xNmCenlNrlCFvtpg+ReUSpFCB1D0wKwbC8HVgzt5G5d
W7MSNKqFgFSxTUv3NwY5vZ/dgGbjg9EspLCdrt6byfXfV3gahtfa7q+ZwW2+HnykN3TlnuXNWOBU
W+NONcctAjTN9KDJOwUG01YzlucylK9tKX73dozhtyKy12NIJknJqOQ3xtY2cZMZ5KPZxNaPnBPP
JSlOutjsLdyR7zSRq9/T4a7+XfhkvuaBP9hWjOFuhien80o2QGpXVJ26lzNr/6T0q8ijhzVt8PGF
3Hp0nudkMEmgmUVaRnn8ZCx0ojMm4+4l6Y1L8gf5RUeFGInOFWA9arwlVB5jqEMSMUaX4SzEZd0t
891CKOKYT59D4TwssR1HyRjLvdv7F1a+WHA973mZmLZGzhIM39URHWE3dIy7DrtTLGxQiqcvZ8Rk
Ig2YfG7zaPjK3/FVcnYwlJatzqtx02XV/ZhPH2O55rnwkRl2vUMSbXYCIvBWBkzXVm3fWwxJvemX
t8k2Wkg+23H4GSvvsbHmF9O2T2nsv7rg7gvHhIkXnJVlXBJCPXu3c+yNUlGgwpSjqhW1I8RR4KDY
sno72dvD9DvQAVnAH3OyXiY7feF8zl/XTs79on61HTeHxuhewqE7JT1iW+h/LwEU2bGsvl26oIsg
XDjB857q1norBJ+tVqyQNbHJI2ZF4sZoXzHK59BCKDMNvS16yO+ciBvrJCyebN7C6dGtJ3evDZdP
ioijF7i/8nEwDzWASkwH1AX5DwQkrgJc8y4dGYdSDCJjoQTQhOqON9K9zo2BisMceXAKsoC4TMeY
ZF49w2Y1iGieXZn+8W37Ty7N5YAOY20zH1jNZDz1wgPUXTV2lFh4Mf2YVJ9PQ7qhEvPkmSQk8rz/
Di0sinHFK0KKRu5eflsTaWceIFDi3HhvTbMkGEpwzpjMYzaQ4yZVXWwZhng9oXEr48zkWLeoJ+0V
6sWg89KfR8AZp3E0vQtqBhddNHDGvsZV/RXMfXdK3XJ+EDipYhnmu1yGv73ka2hstiYbl5ztKR/x
FesRhJnwnWjxxp/Q2+uyxnpqFGfsXihts11EqBwEz+KFNpowfomXgAaQ6cEWRfZsV8xHcUOofSly
PhoQGYgDZrkLBuAxUtEvW6Pj5wRomI7fE5ngSfG1Orm5wypxkgXHWgYWzExi54bImIlefhLCH10y
U5gW8QzDi+O6nJI1S5c2ZugPsl/gGeRJ5IgSxMsVgCLfI25VWRd4oDB6vIaiv7h5tgQXeVlYl6qs
6axAXF6C5r6FZBl7HNP1G5B9HlkSbqzlcrpmFQTZyycZan8uaRFj6YKZYVYIS9oKLqzLzWNp6kus
i/IujHHazJXpbksDyW5UfX2mhDSCEI1zx+ZAC7IkagrytH6RoxwO794UvIRuA8mKmjdiROm3GY+k
loYSCgDfqqAtMCtpOzlMNZ7MMDmPk19RmlIdVNOsYT77BxMgYyDLTkjLCXSlNSiejB9BgeOCbm5M
+XXDsOpr0LqrBUTk3CWa/cRIeZWZLY5L1LpldlWW+RZgrNv4dZHyFLG6rVdmx0H5xbazS9iDnfs+
/0sdJRU5fBaci4Mzh7glaGYGK1R2c+f5IUqibo5TQVym8jmYziQ+zRwLvj/u8CK7xM2zF2LbjM0t
2aSmPIFKeKpDWB6JBpAGcO5d2CPn+hhxnX08Jpki6DY/DToZLq6J8E8cssXJGeTskLpBroZNGstT
P9TeFoY1nr8mvwSwSo8atw82bVlAjLSuupcFgFedAs61D2x1OEtOPbP/W1HBJ4Fofy5LVCXVw1kk
pY0at2ILljiPJpkFGzOPP21j5POsg88kJGfRFa0klx8vCBjml6wsZxsM5V3a+hfQdh56PJIKZ+fu
RWEYfHbVbkwdtMyWbWpYMThjNvyxDBybPLA5umeFS3A9Tj9nKtgyc3isBvtqNcsFp8TnkNs0qRUu
KGqeTLiKuTFpnJ2KXDsgtaeln8dDrE9OJnEaDZ+zj0vFCeJx57K0cg3eItXU9J0ufr9LkvnRdZog
GgkBIAAfm7YjYeIOb/jqfy8AxpkYyOP6BgoeSz8OBam973o7ONNKk7NuTa9BoslV8LgpU6HwuoVn
lqDeoaRPLE4yc5cFimWBgjikOS1f1FR+APnZCexZJwwYZ791/cdheJkGitsLFT5gugem3cHsC2d9
KNO+vLEevNNV+xHHKCKVVsWu6JaXoCbstbTuvEEcYrs+Td7JmTlGYEI+pphvonVfjLXa7bMAnukE
8SPBq0f5792gCQ/YsoooYlYXsAvffljN58Gx5sgy8CVzfKPlpJTudu4Di2VRc9RtKq9tNl8Sz5jO
mQdK0jbY1riuebR6wih1ZcA/D3GGJWF2KapZUzTBNxF7p4hCpyGdUuJhMPMDW5inblw++GpNR5GJ
c9Ja5cHuGCIKJxN3nc1KQuJk3iif9T4cmt9dgzPWtDk4lOWTwLR0JtqXHzFqAhez1kVlAmYQSc1O
LA4v6YDUNi8adgf4DOVbbxpua+/AUoDLptkwcvJoMNSVw0QYD5YXE7edbocc9pfrrA41rHgpGgzE
nbUCIDCJRzasoed05Tr1UdCy8q1xQfuUnNqzIVnSFM7FGb/HjJS/Qrxjq+k85q0+yoL/o6PvAofe
JtaXGV8GjCeDj1XCR4E9dviCdxjY95x96kvdkPoJY/VROBNfY5uiYEgQ6T5lrkRGmc5FglQ/Ym7i
zvwZdMtn7Xr6UHTBjwHACe6zU+0z4V9kweOa/dkWxhss7IJMpvtdpwRjghCcbNnI6+iYNP2iSoDH
gIrbszjDdeqj2zlLsZ8UrxU4l39f5tDUpqx9bNGgCSBYyO7Dsk4SEvcBft5HOULtDzuPNtDKueQt
8i8+bCbNHuIxYSh6OdLi3PiZfaH8x3Yz0Bid+m1ns7xZHgp0VyDzNJyntnrmpq1pJT+EZU3Qrua9
xCHmXeoxXGUw+n6gMEFQVA5S5HyovRLPK+RybobY8jJNK02SnnTSyd+Zx0m8d+/7OHGAuISXJTFx
EfvlyruDOh7TGBhas9xkHZk2Vh0kxzg/o/ZZ3v5P2GGVJpgHFx8jp6l4MrHprLLmVxcGivZzjOc+
fk67P7BtQOTo7N92vQervqBiqM9EWF/zYEqOTw1rWkkioAyOxjI8qgwiu/atz9nsl10Tc08nw7p3
OQiSTUC1UJPzGZJ5oxsheWv6BqSx6J84ugI7yVbo0kgRUMz1NQ6K44uyXvi0Pd6G8MIDNnKWuIGt
zkN1JrnWWxXEpRScNoHWbRdSYpB5+AL8kFO3p2EB9DwFLLLMO63sl0ry5XYHCxrTAE5vBrDWOCA3
weJ9w7Z6mA3vZ3YK46x9lUG54TXl9LkzAkr36orgy6vSY9sM8U66mRUZCMgz35GtW8lVGWqK/VDr
73Q2t/Y6/OYjo4V25UujQzoWXXxMnFf2GKA61FJDsAkV28mQ9j4l+IutyYCvwH67BttxnYP+2wCt
RAzS2/oDKB2d9Md44u6YYl/UmlVuWBo/fVffSRj5B7y1t6Syp20/hbAWy+IhAL4GO5G+KYblcJqt
baIa6pBpkWBL04QHQagsbbuMSVb+WbDS9LM53lQaRE2mmj16xncQB1WUWsy4bYciZeeZjdVwr3rS
0CS7+rOCWcPhqGMV1QzfPtVRl9axH+bAGyPAUTvCJDxlDC4/JoZv2nrPrYCgQdrEBIrdQ6GUOSnx
3jxYyVzuM8u7QCG7VTHAwyLs4dLBTQiC7mCNrhUVMagIeKpg3nrNu5jlL/XiVTvuw49dZdxWu62X
8JR0RoTCyUv+osMWHawN4b6OZctRlGVWOYby7KKAUofNNpH8r8AC0c1oBCOhfad5SFGejyX3/MUN
/gg8gWDc/AM9UJjxQiDtRYx7mEUwYQ4fwKZPQ0RijpfKpUWYzS94vAWbvwrfZ+mmV/4OI0HnIONC
2map7Z+yGQuUk4JN8Io7E5zwkbTBQx975qWwgldMs4Q4nJHrEAHMyc6qsq9EKZmO6ftrhgozf8Ia
P/SvXVFfR+F42wH8I8E0krZeXcI1QMWp/GLmTRD3bsgOk9T8FDOZZNR9N+5wbnAyhtk6Uia9eV8v
CcpzNf5KwQ68uYphp7AgSEuKQyYiqtsAF605VmRTXT3t4G+vcS0O+VzsUUvuH9nDW6UoSG/QuLkJ
rubKFs+L5IDOjte8rQTWC1ppuGliDAEZT7pDGE67qQ0+xklNO8b5x6ThIBnG7dPktr8Yl6E+WT7n
+/o+MADwSF29BKHPB5qRtpHPoqxwHhrmPgSUwIeL9l7SYOAMWDh8+gMcwQdc9M1twcm91RKNHdvn
c2n6XJHO9AMzhwrChZZhl5QH5vfVfYGJLav3Db1YdsZKS9vQGLr+TiwDyB6gYSJNXkIR3nki8I+D
9I/huDwPIFBR7QOytFL/0TjfEYNasVewqFU/fWWMIHeZnyEdc7479W59ApF0wyA97sY6AF8OV6FJ
ua0thb4iVowbGS63pnaybbs4P+FUvcRrcBldoFghPDdtut/tMEVizt/HXn36rvQ28lrEfCKBkf70
1kw0Z+2Ad4y7Vhpv5ri8EoVV+2laD+gVgrwjsWEk1pM1wwBK3foPsPuAjVK/64z2gVMJdNw1uKn1
eO09PgDsju9+w5ArhpPDtgjlhC/j+ySHozUqN5pzXPNsnqmE58UMQcsJwaVgmY4OM1G3BjC6UZtP
qF2tx27WH09TblFbKecD4XU2KdTgon5epvrLElIfqJ9zImo/h01cEiRpbLu+DKhhMR/vDuDttwx9
O+o7IkzTOHBj59Eu2xBfELT3nRVoGI8sv1jb/sp5J7Vy39tmb0oEAicgWtqVAMyrmnhApYguLm3N
oDEA5y4e6sH46Yzc3M212R0rR752ntdfMP2g5MYXw3d3RhqyCZ3dkdh480g4k4aMljjOoVtZjuP6
XnCe96kWChJXnRbfISBPrklYlMnjI6EDFJMoqbtTzPNlk+XQl4Vy0ZGSdl+t7Uf5DEIiYxudJBZD
R36zxbDnSvCx1Jr0YDjmTQ4LN7FWZYdV3w20yzTyPeWYuxfC1pv43vXt7uAgOTA6i+XYGfoJsz8P
rz7GMTDTIANYOIpbH7Ic50bP4sE36f6S60TQVqv/jMVyc5tZMgV8KFlXd6GF/9/IH0JX3bPooJyV
xxJu1hcxBGjN5r0Ts0FQ9MHvc7pf7OqqSX0tmXVQTDJDVmNhs+uo5OBq+GSy7d47+1I/DcBWmxjA
g9fXr6oa3vPWXvbCwedr1G+1h9HMzr+MCZiLU793Pjr0MvVHyJBmCHGudhDuqjrED1Ydl6zDb0WZ
NzLHNKldMN10vlBOC2q8Ez7EUokAvgZEs7gjPJrKlwCHCJlobEXIF9xLfyHVMZ1PU8fozjOwDIA8
B+yzjGvfix8v7HcAFwskrPol8/nCsxXeIYj9DjzyQRi0iyr+MFYkmdLzabYGellGelCIM+OPi/mL
h07qbEkvXbC2zKLs8N7J3Tg17+UM0aLIh3c8O1DJ4gO+0qPiRzjR9vCgqCliBYqTX3k+27S89nZh
zxMgzvjO5UItvGyWwZZn82NVsm81llvfvUEV2HbBQdThtUuBshmBuH7hO68iK6CNJmkU+ZmFb3a5
OiBIdnCfaL8q7OgpyZOIJSTOzrh/UGX4GEyWeRTlZxxPlMQbzx6rqjpHxVeq/rbtbGJkxjswTiKL
eu1y/hjGX305cZbx5qee5YuqQ4Isavpr+f2TiZ9oECZp+jSt78eRT1kw8US+7/7gSYODgLpYqgY2
hkjuhDeUuzLzH+hmcJFBzLMKEriCpIUQg20u0KT05igjhwab8jwXFafI2Dk7XnjIF5DkCtsA67gf
mFafOo6vaLFMMDhZFgYeCJiEBhlMlhiBrYuv1HK9m8oxDr7ZfluO2tNJtPXC56CfqsgvytdxDcm6
bsnV5lWHKSY3rPSf3OMiHWgvAwPwXjpPU1qdDQ4dG2sRX2aaOqfWVlRMWOi5LuFcp3kjJEwnU0NX
WhmW24FyMKQOa5MaF9fGe4Gm8t5koOibruSG9a0TRHDI6DdTPQ0L94+UgOrGqGby9wOYRIl5JJWf
dta9eVWzrajmViUPbp+T3SabaOdKA4T44WakF7+YLI46c36szDswLzdZu5/TrCnIdFsyoNVLNbnf
5AB+GYIjXU6cGeAcQH29fqhZn7wkIoRptJcVswbAhV95lafAu1oijWnxYg20hmhiS9ksxC0ZkqNf
YjxvM3Iq9kpKqUtiGS7xoy5JXmRFiGx2fKRzAHtsrl8sQTmapaiMyPBULF75Su5vfXs+TC6406h8
xLJljYQ06OJdfFcF6qcbOmvXO3HCpe3uq3cjw+BjpD0bOojjgwWzuubMEWB3Khf7j4sURNMmSQlR
fCZQ5w1p/Ont8Uyf0YA7F/2cTPEurtP70GOxufgbcNT+v88QHNqDdLvx0n0OU+tyd0ZLR1HEfqQe
gjl/0spENMAmbzVqZ3foPHlBG5ZY7nPu0dEsu5MYxCsyIuKTvVxrdzjIGJ3RD1hG4qgRxbK1WNJs
mmSotrlAeEz4KlQ9gXjfu3ObgQPC1DKtNDeLMsLcwRPBe5c5Z93Uew8Ld1+wDGLfhsm4m1h9mN9L
/BfoD8ejsGtICfwBXvBiUxy0b9v6hGExSkcHSJh3LJYcDUA295RCEDMX7aMtvdOqOqQeHP2SI2bT
9/esyvii9Rw2ZPHX75y7uVv7L8r+FDCf2kHkmM2dxhVeJRYFYJ1/HPt7MXr382IfWoPDCsiCDaVw
mGc0jSJ1dV951a0QM0nSGEj+ED8symOwwROLQRlWtmuf5aoR+t1x8PHoWYLqkXS1JpUNn7QvrL+z
xNpp+QRr1W4q0k8vX26QP3baw+oqwprLBOJlw/TCTsnbDB3zhctuRCjOKoAheDTa2PW699TE8tfa
JB8ITG5sfIFEPcenHK546QBlWy/C2Fhuhkn3FTKKGfdnIMQhvrHp2LOoyxPrxjlp4Jk+ukSuwmsT
c50tq78iReR1GvwK2IhEYp0Zt2+w4YDv9c9tyLEJNf7P2NbdbrHZX2pk/J3yul1nzrfAwlg3ZcxJ
ZJCi2E7+DIJ+hWWKUtgiKf4la8bfxBL0Bscl0g19GcPUw+F9GLCFUnsimDjASzipyap7+bEXo2Cf
NattUfUUOHXlV+a49Jhb37KNX+P4wjmKyuAQ1CHNRbaJEAc4fSnERSveAEc+TabPM9nA4Rqb9usc
DydR/Qx8HuxsuOsZS/GVW/rY16sx2lucPSI9y9EkHTBcKypc+u7O1hbtFh6oLSWn3/xJ7PrpdwxZ
RIzZYJ8bh3KKvk6O1HZFFFaPu8HmT1W1jmgRSY59z6fjV4yQdXwZVysUIUwcCjS80yZ1EIi0FBbe
iTW4a6KEWZkC8xaEj+bAEa1JfsmeQyL9gbQ8ePYPJv+jVyfY2/gDjBAST28DbF/rBsBGCegMqQaf
4BIYmkk9uQppSVgHUAYit4HOtmDnleOSbpHehdLHtzWl1chL9a+/qwlPcRrqPSgCVsaqYqWLn++I
3edqtPTk2IF4Jck47TOCsXNMQVFey4dpCkVU9gvndhryongsvke0qm1SoJdRi7kV7erqWgHGBpyJ
jRb4rM26/iDPYZ4DdinmRKlYz1F15/SyvEP7X2zKVrSuvmpztE7sXyQWLVACOMJn9hFeTuVu650L
aeq7ztLdmW6vg48p9s6K4RuU2lyDJOt/zSEZRuuX9jjotDxroynP//3TJwdoeR6YPqDT8Lv/fuGV
dOj3tretjRrM2xtfbGaxxYP2lxtvVWnknz09t+CGK+PJiMlGDjRq3/k+VTRL3bLcQFcda2/mAcDz
c435Po2snyKVS+PD1PojMezkh7gOAvmSkPBU6tHS4LBMbRMY5hjp5J16KxnKtlnY9g9m0xWHhL8W
uhPfcEg6MX/dzD1QmAiFIRWsBzpEkKXJLGxt1nQJ6u7//ZIpNV3+/V4yXFhDBud//y2rgucKM/vh
//z4v//o9mVwlu31f/8vAY/1C3Fq4uJzqMnoddz4sDeULEcvnOZhkv3/X0TvgZgJyqNj5/ZlGALr
v1+89V91rnK8osx7KLLvxUhF1r/f//ezyZgEaO1B+CGH2sKF1T/OLclGw34IDbYocT2fAtgJh74E
tggudOIjXYBb6YDBDaKhZC7i0V/AyY3pQBAWy/tlcc9pk3vnzrS+Q4dvXopD5SwZWDH6wek8Vy0K
WU52ZFvTWeyCn6LQBTv9GiGg56w8//sn8V+iINz6gJqOwKf0WQpbn2fyBed//1q0XX5EngUyVujz
uP5EE3Lv9hf6vzJfTzyTJeuKSvG4mPCtBDE5u5zV4+w9zjGZDixkkjySpS+j/qH4Pr4sXbdeQ5SA
2byQsLprKg37LkjBPMOugE6kdbMbCLSSR+qN82JKA6Srto3zf7+s+/7OSs0NNP34XIy58d8vTaIR
CYoe0ylBJ/Q9NjP/fkStP2Kulq2FPt7QdiFzk4LkYPTPrhcBq5GHop9PC3LL2aWgvZrs6lKOUBj7
/mqYP7Up2nNaGCzpPMxbYvLPuOR49nZ402ORtFfNffZUGuW+IvZ/xuWGmsDyvJp/kSse9rP8V7XS
4W9ZBOuccMPqRbItQTMwppAnSZbfCTNgc3wCh52SOaH3ICbQ48UW77R3QU8bQfGD/fSGZut4wt7W
oyJK6aOYmmJ5QVrDo+rqX5xzzTsKrUKN8C4n+cWdIojQlcJLyoiU1PhWp3oGm2JTGFGDFKKRIo3U
6GLFxo+8dRxvTYjQg6utnWOC5Khz4BJibhEuWnMzdZSiaxcRjv3+xa+a9GJShxxJfDkiiKq24unY
QAld6ZMB9j3spETI+/yZbl1jWQmc3rSvRc84QDkfUm4wRrxEijb+VnFYnrwR6HWNf8tpqVirulfk
pSvnEZDdsGlibKhbSZMlnOll2lXxaxq6n1kRH6uy+WjsS0M9x+QpaFXUb5QMdozqxh5O2WbI/sqY
EQ4SY8mwCxsi/CrH5tjV7nmqiVXYJQGvyYmvBdD2RKfWtTAy9kdhfKp1CXCITGX/wn1uMBG6+vGh
t60/bCr7LSf5AwtkybVa9hEkkVdfwJ0nSsMrZOVQt/ROJpw8WxZPTeBvRVnSg909h0n4C2i32vlN
ekMjSci0fBZpENNvl0a1AeayGw+hKvq1j+yQ8qljQ3AfXezuskrOVRfeS5s+WQyFnBaqbTiM8IAr
QnV1521bmT82dncfDPaP5BaHXg+yzkxRrqByU+n+Pxydx3LcRhRFvwhVyGE7OQ+Hw2HaoBhEAN3I
ufH1PvBGZdmyRHGA7hfuPVffIfcsYYn7hZsvoyB7VnnvbNtCbRoneW7ceSCd+evECs9iLM2V6R+4
KC5d1dy1IugXZgPiLjNvGBxeTde5+3Pg3JwFwIyQAhH3YI9rmWsUXaRGZEhM2vkUwfErIQhjE1sP
/ndKMwlFxS6zN3dOPUck7THijHNsWartIUGGf0UAQtY2WRhRFaX+e5lVb4Em3oByIUkk2peioTWs
O8RXbrr0R/A5spay3lGCM2gbKPBNaMWL0YR9P9r+TQz8ZnmLsMnq4QvBLtbWcr41xxIDvOUwcEML
0UTZrfT6H4pua6G/GdJCQk6cZTTociuZRYQ6mAkluGJ7wm/s9KdghyRl/DdMcbDPimbTauHLVEDl
zex1xwr2jL2ggAK3T6t857XeG3FobA0imosmpExRDAP94bcTE0EPAePJsLgaMCFRbeNzSMIbG5+K
RgU/e6GxhHfx0GhAlSjgDIukRGdfRcjt6yy8hGZL3C36xq1lsyfwWZ4JGGN9DCZgFC47RY2tNEo6
loxa3X+Qi8UzYC7d3IYxltjrbBBXxPsgTPUvvQUl0wbmT5wg+6oR2YELmVhwOvZ7QAQqIxrwrYQL
r+28+LWtTlvr5GOXLicTQKYMVlf+YeodJFz3UHcFqMuMXrO2nrFvo4BM4Ufb1HuyVRvfx4LoT/03
uvQT4vVhDhPFEQV8Mc0iBwghaJcGFXKVOTCIp+anm/QfNhjROm4DZj0s+9gyU2UrmjnWp0tW4vxD
z9LCjJt4aWXRew3DthuJTSxNG7Fgpj5U7z7bTGlpTrJDL1BMBmFGATQECBHHFB3y1P4URZMeBi+8
1LTlIU7VfZi1IH6mYC353ViATZ/5yOg6m7KBsZ9/Q3EI028or7hCh1Ua5N8mtycfA9/Q2qDucQxu
Cqm/uv6EW80zXuOqWettdGmD8qU3NHcji9NgBdG2q6HoILxaJ25Da4Gwre62U1Ew7y3ZXzKkTpKR
3aK5tzHM2FHz7Kq73rVHN5W/qPtQ3WSIPdvhwY5gnwuoGaPxlFaqXiYzItPOPBIkJ2tn9cWXBwXC
daKNsnaROZzzdoqeIOID/DM9wEOMjuDh47sisJYyLrbtqxWxSij99RiJQ5XPcdhjuJOGP25kgDIg
G9jPAkQjIQxeKMTX89TA42pzkAXuUKGg8ZplaiJJnMR08EKEhmUCZEPHBjXEySsiU8hNKhQHVBg7
vTFvjbwCkKofGJjHO9ANsDn+xGkNaaQY4hihPKmh4IMs3ck3wCOAv7b62UCRSm8HAbtKq1ueBNk1
KGk0rbaGptatiMAhW10FPsvPvN/3BYe6V0YkiOO7xrUVXP//of5k2eEtW5zTVVAYp6mPEVZXwG+s
oNSvwopQu/ox4yyc8UXYPYdf+I2PbUoYjZM5fOumkJkSH2YW6Uth3ZE4sJVJqQXD1jvl1BLhvOsn
1QTNvsiHpUFuAkYO6kFDw40ZAjEYh88oscdTXZagJ2s2NHzbthm+bXQbqFPQDbD9Sl+Auukn8ONs
fMWwY84JoMEOSazvTwOFPZxek0LMUpuaEDmfL8EudOYAOUNL28y7pzRuUHOGHS+XIda9q7qn//+9
F5EYU5otY7+ge8KT3axiFxFTGmMpiQiM34TaFYB28qRyP74N8w8Mo09xRSa6Wbv+ZS42cpUnNy3C
LckFRi01/7Scf6Blr9k+k0s89oQqmyooNv//186Q4aol25rGkF/H6400KBwbppVudOzL9BZMyBwc
gmjdhKaJMZ7LDEwlvKIpc27KbRQkwnUDXlRjn4XmoYr7Rxd5hJ/gF1qx0Hh2eCd2phq1WXfjoeUQ
K3+qmJO05C1wvjzCAgQkTipYm3X0Ws968W5wCSldsVDwL3VRIH1L4kPwqCG/U2HZ72WP3TzI5mQQ
xz8Z5b8GOtQ6xKO0YhMxPEwTWq2tvfz/k4FMlpE98bIuZbUTujE+akimAdqT+/8/S9to441OuI1t
RIe19EYU9HaMjsW5iMC3rvFU5o/S1v45VVaf///Z1AUmGV9lvLXM+Nm2++LBW8GJqjMPqmNRPExL
2Siv+nH7/3/VR7Wc9MFbeVqRQOP2iwdPS78tEGaifyvLhx76yT5RrjVLrHFAupQ/DjLPgzQgkED4
Lh+ZPyqeCtYhSniwClEZvjZSVMc+arCLDP6Z7ZS80l6CGY/lRZe1g/XC2Jg+6nvpcNGOdE6Gxdk+
UgP9uC5atGOX5sUnwJ4DsFWWIFkur04+hWuVBgwG7OFYtZ46VXVnQQfxSWKZ6g+QLZgkE3dZDaQU
5ER87npHaejU2hetSLWnghfW4ldXoea/pgUYJUl3NWAg2NHigTUkpH7REoXFQl7dM4uY1XB4g1uO
WtAX1F08+2hytgpHAisp5nswZfDWWD9NOnRrLBC0dbNiIWKlvy0jzyJLFWEFCFkEulHKAgF5S2UH
1b6N/E3bJmukjCaj4TBaJzF1qwd4QDX9U16yzm8sP1xzkJKqeyni/M00pc1oxL+zyaQQzC1uEwNq
BoyCYotU/iynsV4RE3iLPWyfOvGL2ZwnaVbDryS0eWCh19eC17KN58ITcmZOfxd42Ea5U0PohhQt
XFvFXzipK7nu9poIjFfwfwhvUUfmoUO9Fc4CYQM3ejO279Jq71rJw11BDSPjLT713iW0K8C77Dvs
fsR/cSwKvAQhHdnMLv6RnF+OzdsUDCzglYX/tW4Klg2WA9bU1tacKtwjgbrbtDHtOMwaF7hKPfJc
Oh3zko2DB5GSAWTsFOt4YI/gemcc7l9RqcGmC9j+GY77bI7uzdAKMKKu8z34cNriUFsJ+BvQFYx9
WsQ9kovW2M63IcGY9Vb7AAsb7gbH+WFDzBg66+CwRcbWHwxAYiPeYEBtfJaJ/Rn7cCDLwkBHga3J
iOiS8ySPiYCo7pKiMLMhKNC27dKC6lwL2Rx5Qa9z2qCDtth9TanxhA6AlU9Qs17EHTokHmROvBdm
UVKuSffW1DPJAn9yTXohIyuG923orYE4AV4txwAbEjZZR9fAlSBGSxgK+aX6S6llU8u/1gBMY4sG
0QuBWUZ2zy6z+qlKweOrtcSY2DRRqdR43pAGJnTYHvDI1qw49hMqSqaX6JNukUzlitHwdzy5wdpE
NE4FAPG9yJ4o5F9kBYbTChg9lcXw5ATBApFVsVaVToMZ4AvJQVF1AHP01vipQvM9jLxhq6X4vQhX
Zh0xTMs+y8ZjnpA+5nIXxR7puYQYPLcWqnYSOYtVn7TMmuyn0u7+9CD8bqT2C2ogVrN6MmZtnRn9
WQ76u3Con1SkEcFrXrocti4T9RhGG0P7ESxwMgw7q7aHtZX+TJNIl8ypVoE//MXTWsDEX6bxeeDj
2PMFMQvLvsom2ZVx/R7E/rD3ed7BSl58/qhFm5GmhUR8qpOPug8fInAeXVMba5GXV9TXlzEcf1ll
1LvaNdlSJt8Jx9B+JCUxKVC7hSlKfb5LTEfb6qon0QPyxHoyO9a/wTsA0s3odMem4LTxzYHYV2vF
5WJvOV7ge6893Ek7hscvJOw1Ok2+tArtvcNWEQELQaQOlCEdvYX3KgXZ7GwFmV+jjEwyI7lgxQEz
rWhpW/sJKBoQCepWfRIIAlyOuczsl9gdGJH5y7QEBOeJiVtvYlPAMGBlWyXhRxkXZESBUiALp4Hd
VV5GZZY5T+HMrZHKu5oR1hCLzx4ovHkM4pEokDBB5M5yPIGHv1Lt5PDg+m/TgPMbnf61tIEomigM
GKYr6jBQWWsQL6jShL7hrUAOzbTsczIG6lr7StjTW0ueSDSg4GEmgykDzT07tnptQYYYilJbOglj
K8ePEdNqJeBjSZcGv7hWDGikuBZ4BXY+/1dOSICPRAELN9ZiwRgYRs42NSU3XEG6asbgn5i5Y9Yi
zEgZdm9oUM8qx6Vcxq5gNpS+6VH5HrvOVUp1L5IWam8oHkplzkoW3rvNnaCa6SGaaZ7FDAQJeOza
6kS/ebp3n4aCViaZ9eHIGbuJSBhHlsfabF9xKuK8JUM4TmqiAtCyw54ryrWNo4QxpY0zH1EAlSSB
ljmpIG70x2aF+bfrMjKcCEU39G9Wa3kTFeDSIuR41bjzYw0sg/PiJWGwcgcf1jkoCZUY0A8zf5/2
EdIHKvfMAJ8DxhQdOOIfx2PHSG2wJB0JVYSl38Pef2HzcMkCRYJYGuwZ2/Llqm5raOYj6+N/qV6F
a1xlEwv4Vhue0sC+UYYya5Mtw8j8n9mSd2P9ovH8TkR09caGWfSU4fTRiKqnTmNu/mnVsbvx8Rci
9jfwC8K+aqf8LhH9cJScwly7mk54FGn74UjyLN2elizKPkeXSVNpm6sesDA1Y7/htkZaFtko6zT3
TOgJ040SQ/UkqpOKinE7G9jW5cVz+c6kM+vGVdY/QnrmeJqBL1sjpRs22xJqDArOLgCW0nYbGEKs
+mbjSAaTG8DVh5fwpjFpiDETcw92QDOCLv9Je/mvNngcIuMNk9kqI8IcpgDVi8XIU/r+uLSG4hN2
AKPBsb4LO97b3VOCNIqND1ohF/ZI2/C3MZroRWVgUVmxvEgfR0ca4EE3kK0yDPFJu8ykc/Rr+c3B
u3J1FshExx/MmiERvdEBevNZBu24K9vy3ujdi9t3S4z0L731rJfTSAgV5vvAyB4kxhwi0/nWYv84
ttwQWoOJtGrIY3W7cx3S6A+pt4Ige2pbRj+2tW+4tnesXI89MeLc4ebWcwEKDWhR+mrRUjSUCAp4
y9trT9O0HWD+hTkv55jo18l3mhXGPtID409ZtSebkDNuSCakhvnWdubJz6OaCdI85rc7DpqYBJS/
Iuf6CEqCJgrbMXd1hthu9jE0AxNWyG0cnkwwDYsaxrTTGbQGhm/FzvySBBHs1p0chq+AkCL6PGQF
hQLvOcVgjjXQnWO2zcTEQnj4NBrO3AJZhBmAWMO0aTZnZfMl0LdqHGEVKSGX2Gky5kDJh9dN49HV
ghtyqrtE97YOgpjoUpdobsK6UuEjzuMsLPS/yrD7LSlY+NCSp8Cq33CpELE1EnnnB18t00WSW/Ty
FlQvrUvIwijYFTFQ95yfyqH7Ny39RKjqwOtqWp8RNC12MtzG/G13uQMDy2ai3kiGzm0NB68KxZ5T
CEhK+B5EIlnXCeeE0iB7ObHOCr0owb36cq1X6J9M92Mk3p6JRspHBu6imKks2m+Y6BSvhVypUEMN
2nQHNfdGDooUf6D64VF5cUxKu6Y3vpgeTo3D1NR+V2X/Y0X1HhXBNTGNjS6Tz5T5ht9BaBUBM1k5
AA38MlpkPmEPx8mjoJoS86fj7M6FDfrVN18Lp//KFCe2lgk6gPaXWFz8r4zEZf0W6+EZvfsrudOU
scJ4Y6j5ixDecNNfd0RVOFX1tyoQk1kFIR31BErdAilXjU26snUHsRvpI1MYrtPK2uJOQ2erlVvW
7+v/9yxpzmSO80S3pg9wK8eoxW+sKvcLKus6doNXP+pfXN5ir9ZTFE2/4GzAFU4AdQRHmF4Iovec
vytjzTPAla2fM/htwCYQe77Az4cW3RGnoAcq7YRijbpCZ+DtMbzG1sCnjliOZLdSHMqo7Q6Nd3PS
JFhVufZJSN6wY9STjNNRVc0EdAQgtRm1t1J630zXr5btj6tpqm/KKc9hKu+OC0xej4kjVK+6CleG
p7srcjRfvZRuA3J5EDGFRTEJPwdXp1v5nwahQCuGtjHMF84nCzEKnupPvHR4xVvry4qQIWg+IjGB
3b2Lu6Ue0dtIpuiuY77Woil3BEAlKKwI7HIrbLjMktdqQjnmA9RIHMDFXskw1fKGz7Sr9yqjOvHD
5sNuY2D11r9kMh/QM921k8H6iO3nJlAveEu3ht4/gCt2Z9YJxJQjfeua+FHUpCtoBrqH6uZUBLsW
TBu7wF/F5hNhHa/lMO6cZFZ8NkGw8omEG7OvMSjfETJlYDq0I1KL35bp+aHFV4TmnV6hTXUE0yF7
8hKznc+yXHSIAiD8nSfsqYvG5LRxwwylR53thE3EDwg+Rg054tv+w5Pxd4eMYdk7aUncHtotFZ08
SWyJwU5zsC9dx/DcFR7I25HE0orwMRWD0iveATvircPJsZz/NNeLPgPKEzdPsMRAZhsb1jWZw5Ah
jcmoiWklFlZVP/CB7XtlxtvakOgfJUHZovo3Rhj+raFEi0dkLoBAAin2VYu8i28QptTnVsaUv3Cm
Sx763K8+ynTO9hR4Elzof/SG6UHK9C8A94Df3nsx2U11sNWx7zkbE4I/RQDuxaK+TXF0qMxoB61q
SbjVWRNQJ+u6ZrPjuJ+6mvaJzJ/lNJRb4cW/+oR0i80cxUj5Ojaxi2IudVZ2FxwjG14mISV3Lwxf
KNQpSXWjhDlA7EK+mww/JFtXJivkgpSQ0dSuyH4+OHVzinQKGogXxtaymK1yLyZEA4AQJOGtTo2r
lVQggzrvExJofPSzga/QR7pYDv/8qvyp3EKB1I9XkNFYoIGyXPWd5FkXzRqG1IceDXJbNwbiomRC
bCg4HISV08hO+SouzfqgR5QnHfQKHS+B05D0CRCTbB/yxZp54H/tNLQ2aYYN07K6s4OEPRuw+LaM
1LHnuS+J/gWxy+V/UeuhC/E09Gj6PKgIRcF2oxtJhOiJl/K9yb6kzOd1XNao01edrBntde0dRdIt
sMfjkO+6BnvEkLUBvyT2nyhCS8liCsReVKf6QbnaezDoNjo/Ir/C8MOsgaSMxcjoy3ow95szyUEG
C7tr9r6P0qg8jE3JAlmk47YIze7UW+dMQ2fTjn68ifG715PON1dQ0vvWoRsbOm74I5771mN5xq8U
EQlrZDHeZ/pk0pz1ldEJ7Gm4MtI+wIYu7TdRROizymPa+eWvNTjP9K7V1UYvydaApa4bsJBTmti7
UXDQInzDhoEyuxUQTqDzm3MvE60M7S/MEJwk9ZGlW7Er+GSGeroO3uiu2vHFTjrkQbwo/qQfBwvL
oT5cbFz1h3BUJ82cXNBC9h13IVP7TkNVyiTEieChqBwtrONtEUGQP/yqC4jAmtAvYaHgtUXizY39
bQHeBd0y0KTeAUEiKnc1UvEwNZK/rmfVW1bvZTshpcCJGXvqWMsep3ACYcaarM3YMWezvfY+BTwe
Mh5etZpLO7Z69nnktHPc/Zm0TRD+zYCh+082SykZnIc7M+novarfppjFlT0wZrUbTp4VXH0VkB8U
ZKCORPUDAGc5ejr9m8+WTjMx1Nbq3LuGdzBaWe71FtBI0cn1LmjqkJTYeQIPcoqRebXSc3a5ofPD
OBwSz482WsEKmbq7sJv0AYNJXlML/7j6adyup6uN6nVVa5tQieLEPOfL6nT8rg14irAmbHDoj7St
nLADMbqDfi8qZgJu16kFDSS5RGw+aRjVYiSKbCZawNrBwcoU7iX3cGZqtzoAzxNOKdshETz1dDJ6
jiyiBR/BVPwVeA91f+3DxeZF55tGspRGaFBYZG+iziKyZ0gYUtgniYYMPhCqPk2jcTQ7ubelQiaE
wgm6mMNcFv20jzx4r3Xo/YXLuzutjYQdJfO2moprOCjfJrNZwtwsi3XO8OxkQB5aTQK3Uc/hdq6H
6CXX4Xeoyt4zv8m3htPCgoodAEpRibQ/INsSWX2J/mFJYhZq23n1gXAu6c6FjUVc9X+ySZ4q3OvL
XnlIZKR8aX1qv0TupY21qvDaYlPhotQxZK51iFOM9fCZkU+WV8eJsJSReYMTzjCw5mGY1k8ttCOr
uVXk2bcSwfNG+PgAyM+Ko0+P+XaTJl+9ZJEJdOLCJ3oMMxnus4q9dsTyc0D3sRJajbRxSFd5xNq0
5gDUJ54zU8+BMTn1L7eFqbu/SL+rtTA3poZULAo3KuX9iGAOcPTYuKfHc4wwAYaTAh5EumrRHh13
+k6GzKLsWxlBekd3DpuqrTdCmg8X9wUzHfnjxNh9hwqQqmXx8rlQ3dbu/GmX7Tt/aZ9TtSZBUvdv
dmh+TkH+sIefqVFfjUi7Q5kWXyMReaPAxw+3QZjjGVVXt+Ym+qg9/6QP6iOxcAOiWsDQBbiT9k3/
zVjtLpGeQ7XV5lqv695kxm4gmHfx46uMvBxkXLEsO4D+YmBeicXrnvfijZQw5BT+lpXdQ+OrBUZP
IvFECcXfArG7ZlyaWLtgRVnTUaHhqn0d9fuiiFS8I0B4WgjOB681Ptj/jhwxwCUmmvOlZHAad2a0
hDD2LNRocesgCOhk9e1JNMi96t41C16n3Tu8+L23ke0w546gJuGAJT2irnYGBKb1pLsHMzP4M3lL
KWvGo46MgnF7CG/e5b3IC/sUDj+lRugsYXhzTc/G2Bb/yKD8iImMXrhoW3kZMIplhc24sp+21YA0
lxkXu9+2/RgdkDMmAvCl5ZhfamgIcmZ8OkXdQvdNteIcasn1ORuO92QkJP/5c2isy1NuJfGmmQkF
ev48FhltQyL0ZVX7THGj3zQwfitMQQt7zLhgGwc7WlujagC2hkILf049y1vYchjl3Rfmc1l5bwXQ
Bmo9yf5x5Gkyg3kkXDQsurLwPTI50/h7yahWVOqDv6ifMkbsqP9CbsieLgmf6yJSmPJMy92PjTrZ
BRBH+zwKXGYGsrKFoUt9p9qKsywD1iwkRR3mVf7VNB1bVqR6HKN89N258SVJL0txvqLGwHCAqIZS
c6nb8sZGb1prVDrL1roMgdaziStxNnb6zy4KgnztCQj1pWuc8SOSUVv0bDAs90SAYLH1SveSFDy2
kH3Mfen2fCz6HFdZsfwZWeeXCaO9Uqcw04Io3KHXBohh6H/N6PrXBkf4IraeVUr5FDHXnvC5bfKc
0F5MPK1mv/D4IDM2y9+ArQ0L+omyes7OTFzxFFBuIJn8kqPc6gK3Q0XsTD+uOKn75UCqIN0Hm4yS
N4pZ3TlPrL2nDHMzuM3diLSD3+trUEOrEeaGkz57ONIRHYlvS5DlJJzyOZK4bkYvM5c5vpVyaHk+
SvKRiEy3pt+OdDXQT6hC0j7e9kGxVSonBbHq/6yaU9JNBbAAnlinwkApyOa2Kg6zZnD2fT28C1G+
gRz7tGX1EXlbobDVFo1xt1Np43Fsz1JAWwEAcIljDGiNor9qwmEjYtNZRXeVKnvtlAqhnBE9GTVY
4VB+iLCi2uq4pYjsocwPkBcXE5A+ZMTfo89WvpqsW1mbVKyyJR0iTW9FQPHf4NNaYRjgLmeJv3KQ
vWKmYxzHNP7XGbHuVqx7UeunqzBMf4VbfpXmNnVNjAc6l47nq21okxaVITuhC1GQI5rhGcFvzVuU
dpCK0NYDL49pwQWrEr0pkgUiuGXrMC2HTc1O+No1NgjH0qGYqI1L17pPFr8n1gWdUTTDsjTCT2cW
knrT2MJhIO1s6H7ZmjyPZXkDzQGOWdwNbqpNiMuWiTRQR0ua8YGmGwkUHoEUpRX39rJVqJCsQc0A
Pf9QyZwvqc/x66J/M2jfWwKTwllDxJcOwjuVrDSjDMWiO7gQOCuDb2Xdi63RlI+pKfdDg6IqIAeF
mjIreOxTyhDChLaY0yHEjN3JhE/OwqyZzGkd+ZikLd0ic9LNeNeMTjummjgYfpJuBiQzSwnXYq3z
Z620UD4GJqP7QuSvjBfqXWDsHZeBAXt1Mh+ItLRi7dE2OiNW22H2ZdjvblW92pGts5/jxE2ZD5Yd
jrMxb+QCSd0Hm42nmJ6mpoZky6PXdHvl//oSE6ftwsqjaTM1Zsl2FTGaUmZHF++DzSrTv3ae4RQj
E64x5kDQg+zfYJg2bjXzrp9GgNBrUj3SlW+TZV+DKMxxw67jkZPaYIJvWzCrEAJPu87VuSoa65Yp
j3FrI0aWBMCdQyB8Ov+R6IVdX7vx0ohHY2Fn0VlFDvu7keesx9KSakGCOSObDxTE17wR/2+QaOi1
ObEhWzYd0uLArLACISFxON4ytOypxS0UZPX7CPKgJM9Tsesk8NNNgvJphDqzNnw75B3fjPPp3HRu
C4uo23NHOESJYFGHRoGwx0c62dcvZafePB3UZ6zjq2455RkQkYdlZh9x/1JPPuy76DUKhjsRNb9w
CGcTtWUsvYgLpdJ/rK598x0EC6Fh/o0ZtnxnMMIl+w/IiA3VpRMxjXQbmIBVlC05HpgS8mLdS91D
IkMpHceEscZMhegEWKaGbJqK8LOumh/CJw/AZvZNjimaNMFCuzccVDA5QHVguh+yN0Tci8Trtzal
JrMlHeEw8+Z2+obL+hCEf7Vsonki92Ci0ItocCm50Qrjlocg0aMpWafR+JZGAvBXrFeL9KeK6rs9
qIdTGmdBSMzitfFaEq/ButiGeS287nlwQAlb/Z7VxC73s93UjAc3RrKpvN9AJq965z2KjGMz0pGH
WrwI4pcREZ92wMKgylvaE9oPmJWy97g1AE9C0YugI/3/L8hSh7ZmiHctpQyZnM0IEnRU6UnvkYhq
to3GLvcQujFvVkiPEwsGKO5qllXcFc5EwlKR3izEdanNyiay36Me91WTPldYCFgeLHs2DJ0hTgzm
cUl54ymR7SUkqa4u4x2s4r0mmmsQmXuzZayPj2ESb4I1g5kA57SSM5QFioN5XMJGXpKoBo6keou1
5DWcxqfG20zVsJdl+eSPw6Zwin2ciFUyIy6s6FR38B3JmqPP0uLkc5woynsEgyhPcP/KT/AcL4Mb
PQHKx2ayC2PjSXrRTXRbynFkK0P7bHndwY/8R9Ez9yrxdpjFI+4KsmNLmGC8Eq7COOPVxDwGcqtq
UGyTKJdORexBnHIaNCTNNO4AH7cet2krLn1fQzaemFrpnzpVbcz0BxbowYPoKEZOX/BVvKmF+Cmc
f1aqk9TLECjr61/bhzdbWbIj6xefM/NDkReUswIjXJZZ8W7W89KA4joTUOFgKyw7FCNtD7hyTF95
Ak7Sw5gXvlSlfOjgIePUeooJe3KN7LPqwGQCQ8c0Y+8rlruDSt8b58PIsx/29WS7hepJSU5cg9dx
lnVr4Q8QB3AYkqmdlenwsJutE8xLg4qHWjyXPKW84mqRm8U7YMudrbJTNnCqJLb6YWz8Igly1VR9
gftINpxC7gCqFNeevdLrPMPaB3jPzr1V70UXYmGhQOb4PeqY74MaL+lUWtsO0eFCOrM+2DgPJjB/
Vf7zyBpWun3XZPDcd9YzjiCm8mn3W+HmVuA7ogICPdyWxZTrNyBRr8acul4ytCAUa5l4JKbJbZoZ
+pqF3aEO6n+1rf3hitvRPIMOTz3ge452yl26i84orIUfdhemiLQ4RPQh4McJg0BBpP0qkMN7M0dX
R5H9l0sM/b5C1DccUSYi+Z6JBT6/XedA7lIhOrsmo9uHabOA5SdLBUM8vrL9VMvC3+YGrW1SkyTA
dKPQskc1dCsedrJxi2TfBeMhkh52iBE4vEEYpVvM0BLFZrfEecI4IaE+cOIfszH+CRtnZCfkK5LO
jZkG3Nw1VEQdZ1w71XtW/me7qO8UEl9ZJtqdq7Prh1FFoIp8tya44XmG+LYc31GpXFNtV5u0S6Uc
nmievzTNaOjCFdN97yQYmWNXsxdMxaNFmE5bR1rUZTZwO0AUhY1imbp8P+f8mTHnjqXim5UG23zw
PtLBubmd/lGyoFphQo40+9L7zZ/sCT4skAfnjvoJpLUveQj17i8hvo/zbbzkn9WL0dBCR6z3nK54
SYPxrVX2t5ckz8LR7zkpgxTiBHR41SvR00fPwpMeQKWLyBHoHW3t0qlEdn4QTKc95q9MC2E759Mf
7d2z5dvDkql6oLtbdhjkrG8F4MAeQsVy/luTM5tu/VJnSx4fbTldWORczKxa09Yd0MDO2K3fuqZe
wKsyEM9OJ+wgj15qeXjJAESkrLssRdzktPXs7DRyZSn82Hyo61Eff2gTEcBS1hs5B0cKWWw5TMHT
5MMDKAAw2QBOiukaNNaLMNzPJJSSw0j94sJpFmONKs3EAUFzc2iGCbA7CBjR8FyNJSxiwvty5rKI
su9urKPNw7k3dtto6G4kt/eQXIsto5cXnw9zMvPngQk9bmniAm30/6LPV8h5W2Q4LsWgF8CJSWgz
o2FcEYop126XfWPqWVdpv6XDJRDVW3CtrFnCBdwUWXYdiy+Up0nvVpug9MU6sXnvXT96Ncz0KgsN
W5KD6XSCSYJHizT16RqxJWbT9gJ8kZcYvpGb1m9Eyv11xLzSKJFAbkxrr6WJF+jJFk1LnfSFWhLe
btKZSDZiQqisB/kds8aKnspt5yIoPJgWcdmMxcbsUDoG7uuUAwt89WLKpoXeExCTEM1DPUxfQZ3E
IC3+lxu6u3Tq8qbgB63Kmifa57NHULsyud1XORhDuKzm2o2Ll6SJzmIKzn2/J57sLeu7rVn0T0M0
HqMq26FVqwnO2gp0amkXftFflYYdL8ORIAg/+tS0hE0CDMMK48QiJkJLtfoamsTe1nqC7TQ2olCB
MTHzqpdoRoiL2yYaCQumMtYjO6RJ9AOgxhankpAdc4Zq26Huq93sZPiesRwyog0CmmiswrDDmSW2
1T+3EGe7Ns6WZMA4DcZx5HzqPGstW/BdiP60bodkGxE9qcWpZM1UVFDNW/dTkz5iBEi1RRkf86YF
qGmgRmj+Y+xMuprH1iz9V2LFuHTzSDrqamXcgVtsDNgYjGGiBQako77vfn09insra2WOahZf0NvS
0dvs/ez2ra94N8soQ+TyAMiZdo76fhEbz9LFeZtF6d6sG2x6p45zbSLfdmG44e98D455ewo75tlU
85ch7h+iSiPhW0KjCT56T+59u3jxM+u+ACawEsaE3BYQf0lbcuhZ7K68pjjmrv5Za0gaS1Zpreyw
BOUPE8sjKfDRCsATqeSPz4qfXn5niXkpbKfeJprzQhmeVZ69dOjsF2rA/B5Vu0GyZpeYMLW6LRZN
m3KBdqDJRlT+1DcFL7puYRjIyIwfQ9J/FVZ8MXZvGafaAvwsH/cw58+JWbjws4WRyoukutMaFsm0
74uWvrLLxZnt9J1ie0u2yFUOiLoDEkAmx7oq7M4tz4o1QQOEKZCWYTA2xzy26NIGqqZ3mIbuxeon
vAmJv8mx2kkvgk4OwM/hTZHF31uulQqOPcZUFX4xyTcX3gh9pKXKZW33iwfsJdDIV4XdSfg5ZHnl
rmQJOU4AHgwsZARFi00MWnMlrZMrKEUpBSD3tYj7gGTLiFRXD4nLMnwQE49xzfAxDAHgYJ5zxhl2
EhjxmVN+dZN3sjAAcQKVLaqWY6J+kCvFS1FrD6MzPIYkDulq0+rDOtCGX2qoYtcGTMv1CyGZb62l
bqKyt63wtkPDKlMzVxCzh5cqsI58H23t54CTEzvYB6ilhW6S52aR46GL5ujf16J41ySTqDTHtNc1
L0WOJFm38s+q6e4aE9ZD0FJ+1KSaw2ESeAOOkVU9Ch63G8t0v7NGYiW3D6QGsOJn5IzJK9+ohkLC
0HZj4+LR9oxNM5Cdw3jBGbzblFLQ2N+Zgp04KzhjnUVikhUHOwS/JkDvB6J4gBF2dCP/IkCmNd50
tlprXLdG9CzLEki6c0cjSGZhGnyQ2HAlG53gFHfpoqYrXAkbj0UO2yftRRfTNx41rGvFHZMqILJd
d0qV2omSIiT2KGUSnJs1y4wa4HrgHNg6POKXjPZp5L8apKsuxcgQDa4UgvGbaIPf2sO936g7sFCs
XQjdLPDyvFhwvPwQJQNbkjUN3j6BMGQ692VrnkTetswtCRBxNdKkKhLZckbziV4/FGZI8cdyKwLp
umhZkXAlu2vO6xQiIQZv1572BTmEk4bMwdb7YYfCGktRhlIr6s1HbTQvrZWNbMix6fg6clX9aE0d
1bn92PmkaiCudvrx22N+sApIhLTnTDHhDA8FKLke/4Rwyze8Apd8Kk5FQoNOpOgPeK3j0CNVbQg5
QwuSUttjMEOWzea0r5ZerW3r1jsgO12CYCE3KmQfkPDYF+N+optEqYgj3WzrTeX0D0b9EQdzlq2p
nxJSNRtdMGed1pV/xl8OubZlUmWNuJ4cQhECzTXXoVnoi8ojATiqjp0Kj1VlMq+noqIyuTl41o3Z
1FM7RFUD2iDa54Xo+qNFMn2sexcjWJO2dzaUTw4MlLtJXcbCe8H+jReF1k2vh6Pm5yfTS7YdrGhg
Y0pTr766VE5yknl9kWn7m5CQge1M6cAReZLvkjiA1XHu6+hY99G6lPTSIYkUpKofASPG2Lx4Ds83
HBZrgCiI9IrU/9bTn0KAeM57prZDyUI6TfA7RF+qCze2Fl3TguSIjsCBjVu82231VRTTsukhVcSV
uASWfeSWmAk7TH5VqaN4deCqeUdBbOaqLgI0DXl7BV/AvFg33soyeDGTZCtEv1GG913LlPlFPDzk
DHg86T8lqXHtEJwBdVonnto4gELRZ7PonY2NVdR+T1q/guQyktCAPwu9L8B/r6N7ltWl1rNPkX2k
Lkl0gUNHW1FoM/uaJSBrDJO/GF826NvQWIX6sIzqI7XadBfQKZNc/TS4/rMbxAjTCwL7RP3e69YO
VQWPmopiz6rTQ9+b+wRmIDxs79XUPPzp3KuqxPMgsltuTxdrPBVAEXxn2PtSOutZOBmZ5a/CcJSM
3i1LxBdIzS+s3BtcLdcRrQGGQa5JRIyvVlW+lpzr5G5/DI1/klrIuCRkYygJELL78KbpI4kOwFfa
F6dov3h/EDc1S3iBmMt9GMxNnjJZQxgXinSjux1P+p7mshvtLU/1gz6BBVG/QWUXC8sMLnW3o2zc
Kr2Gqc5SgtdyDn7os3VuiN+Q5sgoI+A+8+TOfCtqsByDWQXLyZJ3pn9PIMmXY5B0QxBuGPmfrue/
ESu1x4yx5HTEYIOqTxfiSiYmszpbPDDHYJKiM8ttvpToLoPdrusWZLF4gof/ZAsKqoIKsnoga/Q6
kc4+N1Q0AuzBlPXWZZRWQ/VakvbQCHVIYmzB+tUoxrWJwFdBONRRywrXpv+NjqYxfqFiO/iM2/Ie
sI9p30VgSeu0uRJw9yudnT06jCMcSADNySHCr8AbEDoHTrkdHcxOWObT/MuV4lGv3E2aG7suSo6x
9PYpVW5DKWmwICSRMz5i3dEw6kRrS1I4651iPJFqF2hN0fJl4IgAprI3Wvkj1XSonermdB7jLO/U
zhzduH7RR3pha64H82xZjjGKnrl/YtzALJHERKj479gt2CrVj6peqTChdcnnPXJC5VZVpG9+9y7c
oFjnujRTEgvY253za47tUsQcSY5PQJiLvlop7PDBiIQVrmNdOGuboh0/JIP6WHVwvbst591ja9MB
G1CI/Q5GsqvNMNUGbRVzhQpqdhWN5sI0DCwJ/V0/RkeiGL7rCttE04OgDqx7D2qDekzg2C7ZYPos
hPMjcEFsyk0Kc8j6dVFA9gI9VB1/jkk4Qh2lRO48mJhlzX7bpPvgyNU99W2GPPs5FyC6Dfe537/W
tX4fTUzVMzSc+JAGLOMtYpRSEdsTjr+W66KIHfhz0kcnFO9ZaR+ZIzPRrx7YNDE89l8rLo+pCq8Q
nYFR1f5DEFAANBpH8QhszZ1V6jO9kY4M0vdXhCvj3mnG16BmMO7bSM/0HD5Hepb4j6sgbBeT6zIT
xN1y8zyUrjpPfAq2n07PH9w+4nSb/54gefVqbt7YRjSvK7azY4sZhvfsbgjfUjqaVQH2m8GT2Ddh
hYeXZmaJdJxITIOBLANhNbvnVYksfqjUnV1qp1jIX3t486rqI2rQ8OKiggrt0MRP3UC+jvgsOqwM
RcY9ngBEG/Gj2RLScdud2dFcVW0VDMxIWbLF8OAa8RN59dxvzhxGh10jyD58WhbsZBuSLpkmqXzc
kjOA3a2/FB6Sim5gma8hPDfU8Jkz2uyM5D6YHnt3RHbct92GkvjY5DkL6xLru2SgNfCrZdLjeiWp
POYMw81/EYNMWbQ6D6jxH1kh1UK79m5fckehEQit7lHLQchNwasW4xpE+/pr6GyXi/HDKzlPInh9
INQ8yGFEeddhxroTw6RhzUOufEWc+bHOGoCHFSweKkxmz/4bhsKz3wudsiv66HR2Mo76qtPRWkSN
/+ViZMNr9Ta5WLu7+kB81asTM1gh869ZCnSisrEv8/0/wIFd1AoSvnBwkgRN9iUpwycwH4y2EShP
pfumZ4+0RLzUbR5uCH9B8Q3iC7gmeQgTJBgogSShxwdPoT/qEZlGAwlcXc3iPa7uzNnd7odGvq1v
Ri9ZZsVMJ3GXLkEhW7zU5r03ZXeJOa8mjJUzTYg1gUIuCOz6wBSNkXsw51m//qY14XXkwE5td13n
hOB4EZ0OpkxlM77GIV4vLWb2zXxjETcRyAfM1XegN956jw6eVC6QdSUgLHr4fsLdxrtbC8ondhGG
z12XT29RWrzmFtVBW8l6iZEGtjmXYjpk6w5G5Irl5jNjlI1QoCFSstQY16Fzj3u1bQvtTWkV7SGL
fbv8jTz9t+FiZWRxyXT7OoKJCQwxLySIS+r0V2nVz2O0DQf1WAXjkmTYVxQWHx50A+OZYK4bLrGa
Zrpaoq97dcx87bSlhvm3AZoxJd/CK3AG1cjTkvqpMv3nLhufxdg+OmPCctwLOatJ2xmwbXq5/QMa
/cNEUi5hxegSyq3n5jtSFn4lUx5b4OubhfCefYkZPPWae2ty6kAoJFAWeSZQT0B61Z6d3H0EoXEy
zOcIXxRnk4UfpaWN07P7hOQ9W5CIxX6RUip7szL/iwjcDZIxOwjewwCnmcFLPhAgCos4epSOx/cm
rwWZAGB+Zex1CzZBpTrAst7wymiIAetizMTrhOEv65xfzRrDVZhMN1M79vjWuakjDE3MNOe0yIGn
28KJMbyMWrMsGjagcHgfYFa/Fq13q0E1rRzx7qbMmjy4Ps2s4cWvQ+gyM28dyVYlb5GSbyjLD6on
Oc6p5hZzCBZ2zu0yVigtmJED9Qh3Vu+xPnZv1Vh/8/tv05m8JEQ7boMi/XVN9zejyY8aFK5ph4bA
LruNhVWaCtR6Y9vA6HmNLv3D1Zggoe4nYlg3T5lVfVQTV31PiutsCV/pkb92MMph5s1ISwVfV9rI
nH1IheV8rBc6A1jWrzVfVBfVbazFc9XjHNF/ZB4e8rh5Soru26IBWKV2/Y04aAcfaoVJfuXX5Qce
EtJ9Op/r6aywBDO/w85kVohAYTOSs3vCIo8202wxmMbXyH2JsPETcE6+XJMQn8Rv5LrOKUuMDwB2
KCO6T9W19wLpReEaaFp5sPIUDpARIozwTd5Kd3Q/Vd2eC+k/jro6uYYgn5UEropgNlBAS0QQaEa6
ZlgnUfucGc6vdJvz4Hg7Ja0XfvhXzMoP9Ri7fFKnTI3E4dBkJ4WWyR3YBpT6DdzqLlPWk8mSGhqF
/Byj+ENf5mHw2GHZXuCKOIejeko1QFzC9I+tGu5Y2aFzXJoskNmy9t9eXT+Wwtn2yGlhs3NCcnEq
fuUx8H8ZZY/Tp6HP4+ySsBbJLRGO1yiRSBYxJpDsvMsCDFQp6eI2XXlZghKJyrehL3lzbfPdk+fW
grbK9mVhclgvU93+Ls+pq3367sRl5xpgyPxxVxJdgQiqnDA3FQUlJ9NbZTS/STu9qYldazsezG5O
ddTn9FtigI2cN6P1nasNKwFiNSuNF++UACsBTNaDiva4lTLwGiWiHl17C1JWchDoaNcd4NVxnpJT
2cz7GN/j8oJy7GYcfNQBbLOKHHF1dW319OLmeKHmrfGBRMdh5fniGrd8YqLrmOGyiHhGysHEL/ZR
hJti0DkeMhfWXGq5P1PxmFvyt65QTfuzWQpUGsdqcF9PmCFdtqt9UhF1g+aWVJFwYEpvC4dElZi0
N2Qh3Ok2pT0UWA2rUpLVD4BPxdrymP5bLXKuJO7nKK15W0mcFtpxnqbwhgI2aM0UvgQZ7Sl4R53l
PVrnxHAXONBmsP2IegRbESJfrqWJPK5AuzplcqrMbFgXPtFb3rYt871eG8/UcEyCe/7EwCB5QZ08
lV5dzIds/XvEF3QL4OudlUElVsfza29mq1w967Lw13lqfJtteNQiFkBotzZo7O9DDIKMjbsraev3
jrg2toYws2Y8ZmEqHTj8m2pCW4QynteninpeUxmni9bNr6x59qOgSuql2TMX1TFryvOEJzRrKuoM
7zRIloDlQChWauvffjwLsVoby5Xz7RqoMu2IWR3GxuvkBC916797swsKFw7CAR/pr00yZa4Ba8y5
PEKjO7PEmfOZcITYd0AkqzWixQcBmZzul0I7GuwPJ2dwESV3pTxEkeiZhUSszxx2s0zQnxoHc0pe
wJWzSAlKhNqUTFOXkJ2pDDpi+pz6kZcDO9Dkc/5xLnDULHiRgLr3LC1zh6hdRxVrTCIPk0MKY+R3
7FGj7NW08VAObvkrtfLRnTD9etBR7d48aZF6IP4czR8usrUjtI/elr8d+qVaMlub0tmPVhqs9bHt
KsE6t8l6tJYQg1JyoxytpmGexM6Q4FLMGhQ9Gwksv/693tkrGUxczwPVk8LjucT6+qKJYpUGGonO
9tskwOMX5kdskEtahSfhWy9CV69W0zZAPNUtyAyUTNBpUgz1qYvatWHI66baeQpQ9QnceW5fvQ5W
Aod1VBtfuD8Dz/gqRSM/Zj73HU4J/JY6SwYeh6zhnonztkhGVVDMFyA5Ko4SHeqdfhIy2yFqONo8
ERYMYnDq1ScxmGjtXKiCZp08FBTFiCZQNRbMow3bKzdOHbHtEnTyPQrMdT1wF2gpQ6WBWU+mKpYm
1NoRuPFlXea0OXXwFASKFwvIOVEr1iXn6Sia+AkB+IddUUhIxtvz0o2gY6/YjMoxVjkzRosrmGdD
9KUN+S1m3Qc7LnqMHpM+5gKaSu0VpWC/UPEQfsLSZtGUrytHthdhjHDKGujbHlx/R2Zk1HOZaxin
Yf/LO6R1LPdrsc9sAhIKFzwCioSqLtNHK35rJvpnwOPOiyThh2HeNIN90xMqVRZuozzrtLrrbiCE
Uoo8WQcJM4BQA4wiCP7BJ63iBVlu8T21JRNwUeFRZqTme6CvZC+abTdVGkjsjlfVbzaNDWtTN5mT
VDNs20dhvE4GxLpNHiSrmV2J7arnrKodYCBdeLKEYmXokdkISh9T/yhsLrL2zZtYWKGK2hSuWe0K
lFZNaaDWC4v7IaM4D33H39SGO71oqUzBPz4i5GZfaVA71TY5X6XLOVTYYjvZ5VbajHxiBwNJep/o
rljFpdmupgZ3N1g5ZiZTpO2a6AJPIAbOC5De58/wmp/Q6pl/Hd2p1Q+xp322omlXlpjv3Ezxo3HC
B3kIM1d/9ruuWJuuee00yTyfOg71CjGh+HZXZWJaCxWGPKaS6JVh602XPfw+079Uk4DTToMirzo5
CCtVV09tr54hjp5VCJYvUcFH6h39nIRcQ5EiZcaAmfCL2NAuHLoiVHhyF9sBd0WuhiVo4zMxs2sc
Aft0dN/wmAPTYBqtUAZWbowBFN3DyLJ9MPJ+4wxoO9Ark7lHkbcCZ3bAY3hnMKfsSyTIVlPKlcFf
WE176L9VeEsN48EYFDaCcHrjkj8iR1jo5XB2fabT2pyKa5DJSDsGlRozi4agT8/0PfrUazjqVMQ1
lF59KJdANstVWVIVqIExVv/rkjAdoeeSQmRblj5ASiNeuUoIBjSe8aMVyuAIa0n46caDEnKPR5MJ
cqSRucImqDG997IhPc2B3ICegpt7NPxr0mn+Oe9nfJzZoG3TOKFVD3Zj1tbUoeKRt24M99DblGSy
SveJNJnDBPm2tfPnUBs/LOp8OSGngVfEDCL+ymN0i8IFHh9a6KaN18rTnnuoBirTn8Q0feEuG7rq
qywbEKfBxHp19jz76VE3vEMAjIJGP/lgNpqx9WgZBEO5GL/KFDdqCz9wVop0/q4xFsMk3hMzYq1n
9jeUi3eTl9/5yn0szR4CYAifPc/1dTCyS0o7UrPw3H2MFg8obJ+kBgrQdEoiOa12nWFQfQasL2mV
MyRmGsg+Ys6ZNKecd72GOU115ecUOBNsQkjmHoVKTq89+pQcqPQ4DDKMvlTZ1yFh7AmHei0Bi0PH
l49TwNM6lNOWQeaMu1Y564H2EDfp6iRRs+FvAKSUi8BYdnbxg3KVQKWBuXLtxl9AF3HjOG84NQui
1LPj2AcH3jMqMHBrazWB8LCxyC+qwXqfh7487XbYgI5Dyu8PXB8+wX5KXXDgo/zxCu+5rp1HM5vf
71I+iZ4exdfr4zg+cCXNnYEnl6LlpDLmabSRXUOv/ZTXSDSvoxvxpHc5wHQvfFcDJhvft77jlr2L
LZ3VmVwkSKqk/1F7pt8GkALcoPQwg3wOeZ3HsD06Ck8USK97U0erx9vMNINYqmV2qnXmpEy8p900
GM+ic9ek9tyVevHldjZSBS19mPRvpvVUF3brryIyOHpw2uMUvrqTt8HPdUm6+mbFVFQ4pUuI7neN
EpckwIaGheWJqBcSmGpkVQZ5bwsXaywnuTiQKpd4d4NyT0z0WUL5tVgw5XwtnYl86/i3yoyzckk+
IB7pOwlcIIh0hD6Z3cyVeRglW3bdSOEIappVmsDlkguQG+wWkGwJ/DrBQVi4XrSrQTa0yOUz7Dda
bXw2vXGotXe3bMluCFMMzMVElk25LTMMvElxZ4b9lRjdvUhYUEVLS3g/novfsq6PWc2ToIufg8Cz
aZbPWorIsAzkQQTDli4LX9eAx9sUw9tE2hswJ4bYusdMDPVX37375QrV3wsQIhqBYp1G5Zc/JqfY
Nfahh8s4NAgFHc2lYxCziPPrhW32WtPgk4Vl166NPHjtuX0tt3tjWHQ3Th86rn0PKY0pGZObtkca
iXaDcTYPKPHK9/ZLFVLmTy1oBC290DZ/t1o1oRQ1XrgpeKlGqAfF4B/j5EePsrs+RmbKNJ3nTqVj
0wg32ZR9B39HvQl422M2Uol4hJLIpryMfbpywLYybgIoP0VAhDvsHx2lWQu/eEoERoSQM0IHOKZB
mYush5r0Uc6wLzkdKqtbBnH9K0tclWXOQEAzy1lRyfOIGFkcNQ0jLjiEqcHN16XmDjZ0tA6K6Unn
WrF6q9/QRu5IpkarO2F8dUw0J50Gg2Dotv0ALTYSoHzwUGxzRS4WoveHCYGDF41fJnBeUgXYcESx
h0gJ4PrAiNuqyHvqsHiGqfU+m1daHa8WiXLfMqw4k40Jy219K0PInFpc3Q/V6Ow88znWvE/d9J6T
Wn4mZR+uUW56ukw2IG+BGVKg11YM/GFkvAZRaReiuFuRM7G34/i7ATyuIRVQoCRmfNeHKz0JBwZf
N4pd3eNXbrLwAeMPsrv2OGX4mAuzfYqG7nNIxvrgd+UxC2IQ02WIpChnY0S8IYPEUDgxpgTNRYsx
D80IIgx9JvrSg9xibErMn4C85UWfSRkSZywPe893b7aZHVrIOjLBhtcUKM08wG/MWJZ8BUpiz734
OhsdUnAIWFv6lgGyZYQwGfac7t341nQ4aZvYvQ9YS+zz3tgkXq22XYUBJW7OaEydTd8x9gZKEzHo
uDl4KXiQV8bKo9BkFc28VIqCvoXpHS5QAKM4qUC6dg+OncrV6D1OJRCBqBDPTcQEcZIS4gpdtGXR
J5nXfB4dWAn2xkTyPwpioyaBzblptafALKaVn04M1Xx0ASMjE4BmH0nfQ7ut7mCJdBC5A20nkHh5
tYUAPdt6objkSfkzGs3dCBKB/W1hgxU2pIVwCImGh6vesAE9k1NfOXNbPPrFijY0EOyTI9C/yzgL
LmQuPBfNbKXGUrkafHCh1WeVZiarH+u3xU4g0p43eEIZWle3xEu++85Fzu+Eu1K33UXsH3G+ISEa
8VL1QXPvB+9WVT3Y5A9XBeepRZG7RCT2LpwJmqPOLJjROWUA52bEJNIECIAv8kk74FEKr4X2HAXD
xUrYS3ajtxYl6WTwUO25vl8t49HPVj6aC/Rd3IiIrw5JN/DjA/u+nAJIec4hpBRdYvR1kJz6tKpV
8FRY1rOToTxhjPFLmswyZGgccH5Lb34CBtrNCLijQFaxxbGLr0jUSFRtt1vcWWXxVMXI7wJfb9cW
yrVQJR9N1D1oBmdOmcItS03Uz2gRGK/1p4EpAl49SFB6TO8RQ99LTP+RIDEOHZ6xkFMgmFr6pbb1
H70pnkLs6PfChEQwVMGxw7zrAcFH9uDXAFKqn0gk18J+52I/uvMfxP58Q7dC5w5YIK3PDqNfBDek
wSmBhTVrRjbXuLZK+3VgeD+3Z9h30FpFkPq1KQBH4xV0Jh4vYlsFm2LgYaKL+1gwDsZxCpVUkv2G
bUeknbskrsjbdDA0WD3NqoJ7A0rBIndhxHmAFyTadK+sL3k4FKvyrbHG7C4NKwkK2blrArJFR1Fc
4EaSndXjF4h4FzokIut4JGHGGqpDzvB76Bm5aykDmQq9AuDhfmdPAZt4/ZHl+ghue0LGxwSnZ2oh
NHPdB2W20kp5otN4bRRQDEI28w0MSd0uqeaTF2gjEzZ3/8ik7jfN0byk46EhNHUkvJLpAZLlhDGL
7V3NHm9rVN3zW38yxcePbjF7AHjMMjBrCLB1MLMXnJiJ1ExMGPZn3Vk36ElnQj2T46iQTkP6sBp9
3xgk8DiOiT8gmLGaDJA0eSxHngjUeQ2hMtG7i97FJgx1ifyC3Fdm+kb+qMOzW41J8Rk63E1thXYs
zwnhHMZ0S7ogIICC9kozzGXj/4ZlfKcPY77GPk5zhAgQzZUNi5jmx2BeK1BOLyyb7VvYE7/H8FcT
DSayETse89u1UOzmBYPrFGYujQJeSpLm5LLI4xeV0gRacvxpyKdexmwxegHypE4JryuSmEwEj/BU
hwhuEpW2Y9svU5yAdFl9e6/jgKOK5SkXS3PTkrKFcw9UjD2v1lC9vBsDqbuz0daNUTCysiQYG50k
CqO+t7dy4LXHvxDmYKDLWksQLbu4NtsTicwpkjMHkQGS8yxsXwz09jWH7vJvblWaVkiK1TsInh9z
BC8z4j8yqF9GK3VYiE7bRmG7T1JzW02Z8Ypkc2bs5p4QB0OjASgV7xbS0md8CE8Gm8OXoEUdlc9i
URJO3HXY2d7eCtE8W6g3HAIC0skUF1szG7al5DLEIaABf9S8s92q58GAYaAynnWwzdgR1tN7OJCc
VLI4n5u2GBDOGKyAr6zpDjpMpUHNDQzyhBvfSm+V1T54DXaROCefWEH8c+H9YlaEW0NZwMgdYDVg
G9ywAGwhoZWk2OKAxbURMMYz3RwRf/NCZgViAPFqhHMMU8DQll3HOUH15ngonifBpYOs9xpA1WBS
QR/Rog+dymHHEeQBopqe6fqWQVPcyAoLNjwqrbXg6lzA5SsRmLC+3XcK9yprOdcckK3jMyUQgWmi
vMcQ0q6Um519j52xVstnTZuj7kwYLQChbqHePnRaJXZ+Q0Vd2iBgAbocG+TChm7C+wi7u8CUdwgH
PCqw4iI069g43aF00QBXjPeDWn8s2vhkOfCtBzrfNo+BDbX5j9MFL1VunlnorQMn8pZdWr/r7buH
x95suBmKpD720HGIVgutRaKxXI6KtFpQuCnCueNvXOo80MqvXmQEu9hs5vHnIpqzPxNCw7G9xD+Z
JteZyVMC4Z5DadPvqrVVcMlEhXMZVf4R95DhFHta1LBcSEU/3neOc98D9DCjfp90Jkccg7jUhk/X
gOmybHTz2WQ8x3Me/KiBQgqq7ESPcKjUT9GV2zw6VUBMlgSm7TVJEzYyLZxHNFTm7lcOn5c1OoZ6
xUjXtq0btv4EsjOhoOPIQs9Gh0oM9ldh9R+miF+Iu4woWHko1A1Cmq7TsEnQyuKE92XNdfXUJd11
CLp76I7oEGzMQ33z2iXNpRbhew+eCJdGtnGwltqhbqw9At8amCKaBf6VscGnIUzQFAwYrcq0cOi6
R63KVgAjed4GdbcSYbHNcs6R0jWfDQDLWkfqSMPKEKSBMVOoGPQNPObXmtdRtSAqWLLEztapUW0F
cnmcY+x0TdIn7Sp8M7+lQ5uvSOziYAOFmM6pQxGe2RyHpWkDQ5EctSpgscEVN1loiArCyZZGwPKv
wVM80l+jLkVqwmCpcqcrYcywXZm8NqZe71zA0yJmX6MsH3iUWz0Wom4AK/XFmxdfwEfscrs5mKnb
r2iwgWl67i/0vXPZMUrWAnZ7ySyRRcbPOpBrae14YKYjYbwFJtizRm0nwVOYCmhYI/RRd23kD3dw
x1YiVexgC5YsVaoubui82ifP9d+G0SJFxAe1mev3rd7sNQSPT5kltly25crGtLnEfA8+Hvl26kW3
IoBRUcu7kNXPUm8olSaPXMw2FhsjM/F7mkzjCi3Zm6Jy36weRY4nZyVqid8OL53QtR3Si8aa96gG
UNK8pj81XGejKMzxmyKtVPgwDcWyqpLYKLRQ3xtNsTbqyt4YBOPhW9aJRgKWJ+UzuVH9qo56UN+G
uJdGUm9USeaKgUcbN6BCjlNgRLw3eVx1RRGfOP7X80TRHKxzrDftS1sPP/BBvun/W543yTkYISgF
QfVALGUuMtwEoTmtugKyg6u53BKmzaK2DakVLPCYU11tLQdlZxCZJ9X5UDv4dGmmr2aUq/dYDfNV
bG9dnr1btyqrl8hq19kY7JvpKXQIv1M4DtZxaMQEcEVUyBXpeZWImUI4lclZzWiZQvnW43p6AMJk
tazkgrzJtpoG3TsP8t/YMLYd+9azWY8XvcaCraMIWVq4yBHbOMQLuIkiPGbjZ5DUxihj0ofIY2+L
g9NXch8kzpM5IOepowKHwWgdYEKtujHWOYrpYdhuR7ph74vcvgaxQUdmpRvNStNNaVS3iSn1fYCJ
/f7v/yLqiGedyVoBkDy1PT+aUStZzsxjI5BKdrXz2aEYYUuaue8SP4uipk2dfWtRuzHTv3OD8DAK
IGuDqPSVxkwBaTDAK6Sz9rptPJaOpXNWATPr1rA8Hn5qa4cbmmHWKi5ACKsoX+ykTld9Gk87JqYn
TdjcCK6+HhFcCLLi2LaO09Zup3uEvBbpz9s///iPf/7nf9yG/x385Mc8GYM8q//5n/z7lhdkewRh
8z/++c/tT/74mf7Uf3/Vf33Wv77Jf/2TL/r3N119Np//7R/rDFbfeGp/qvH5B4JC8/eP48fPn/n/
+8E/fv7+Li843P7685a37PT4boHKsz///aHd919/SvvvP+9ff9387f/9sfn3/+tP1ozJz//89J/P
uvnrT822/2G6sMQsD2suZBrd+/OP/ufvD+nC+4e0JH2+IU2WgIIfkuVVE/JluvMPS0jd9qQtdR25
vPvnHzUIifljlv0PNO/ECHuOYVu2Yf35f//w//a6/7/34Y+sTY+5ypr6rz8Nfn7xr7dn/sOwQQNu
EpbUXZN5gG1a/KDi9vmssoDP1v9XmxdDW42CN3qJjGTl7u09/uwV05ZFuCRSa02DusoPw7JfEfu+
6Na0rhsAf/+HszPbsROJtu0XIUEEEPCau9/ZpzPTznxBVW6CvocAvv4M6p4He9ty6lyp5IeyZDZd
sGKtOce8Aia2dU7y9NOV+9/f9/PvUR/8nPXn/vRzKMvJ25gcEHI/HFoEIBuvctaStDkR9fn3Q3l/
PBQ3hYus+Hi5vx6KDXiE/RVaHV2yeaJnzoRleeNVmOuXyEc98/fDOfafjseBwlBKKgRX/Ho8XNt+
XmqaSzG7CCv1tnmcbf3lU4ymLvbesuA5Mv9goP/gsH+6or7gqI7DcxbYzq+HTeNR6siu5+t+73wN
zt4+OJNw9qjP7CdPzo8Wj8cuPlsnf/fBgf90vj8fWP56YEKvVelrDgwP4Jvc+ieGigcSIh/j/7eY
/LKW/PzMOOsz+vMzLHhVlOMrT3iOZyt5caRUxrK16zw4u0Sj+j4kv/m2nsSJ6HlqgmO8IAZg7oNd
SLgVULhnzOCgtQgwHAO+p+/eHG3mwNl+cAHWK/vTz5LKRz+IFJoXnbZgqNY789OzPERSOAyDWJTR
Ywanyr6XBzaaqGPf7G5Hch7m6g8OuZ7pT4fkMsAdkQ7LOv1dW15eian2yWIAl3XQ+DZ3eRcCqOUr
aSZ/uZrz4rWplgchi4M99odiWTOdUIZ0Yj6rwKrOf/8xF+/X//6WwMF9yMnb6uL9aolkqZo+JO3Y
+LR1vQK1DkMlFbz+/TgXD7jrespTbK9ZXX0Pju36HP50mRNFQccsbTp2YaLuQgZEDMK1eaucgIwE
W/VfhazzD14rcXFz/zs7L/CwezqOF3rqYt20MEBOcd32hxQvHwbVH2zXW+r4+mmO81eTdjXdwBGu
k+NcWxa2gdw6MEPcLS0QJNzIuLj2fVNfe7Z/H4r0pnYRA0cOdLTC/eC3qnVl+fmpEGzrbMYYrPZc
qcBd79RPV0j67kLEgwAEmWUIGpM7V8LmsJ35uZENttY5n2i/6GemYQySvfE+rBhrBlNyi5wcLC06
7mBhystQBgFtK3ta9v0pbesjKKCX1rd5oZpPJvSts2pgEk5z6t6FpPGd/DqD9Gq1ILOaEcpL6N2K
DEBfZOrHNvH6J0ChA9siEl6U7Gln+XxYyvzOTPlN64Rv0kFHkLZ0U2MkkknKBiibWbLi2rzHY7EN
wY21YvlUV1TXQaG/kTylNxaYIBvAeWQSEovR+/PsW59zeGlFFaSnUgg6GZJteelUj8ywgGpWC2uy
HMi2IajlCizr2VoghQbmGMfo1LoWiRarWfzBIrm+A7/dmRCjpVQh0tTLJaIJusinQ1UcscNeefrL
2L///eVwLt/C9d4LsX7kAiEUYKhf733WQU0tc684Ms1+sGRanpfJPFVO+pLF7SsDUDArWYESOrkd
m/IJw+tnoIfJbsmCr65g3NBPzv/xhZUshqzSnqQa8n9fpEKHfY4hle1YJlHyJVNRhauIgKzVElCS
+uYTZbFss8Eglv/71fhtqWBN5M0NpOC9ZaW4qC7y3COwyRmjwzTrVW1FYBYz6alNiX2JhwlaDH3+
HWqVevjgRlPL/XKjXSFQxa5Vli8o2dyLI5ukasYOydcx93qSe0RDZ8bv4ane2sZuBqpwmDYfnO1v
x6Q9w+IYuq5kgVJq/fufXnvfKB8PYDQfWyeqsKibPGjwTYSzfXDGYsYw14FS/D9eYclHmOom4HEL
Pde9qDYK/PZLrS3/AMRHH1NS6LZmNMm2lBmavXYevnZxru//ftDLZ5yTlC53NvSEH/ADLi4uK6Ys
8nKxjyAYt36DpK+AXB59cAsvqoz1O8PdC5TiP76w/30RfrqcoomUAb1go8mbcfFkG2gyy4R+mVyh
hqZWYH1wWn+4f5JykVmsHwrlX37MjammdPY4rcYmGxv54WQ/h8hfUmva//0C/vZerKf205EuP9VF
kTBJ5Uhj/iatLYCYOvk8BoCjwg+Koj/cKhJXFK+AwgLP3ufXZ9JRblgltpqPYHpQKjQhCIgO1m8t
x/z095O6XFu5X24YrAW3sJXD+/ProWTiD3NSdxzKy/KjPeD9BkD2wZX7wz2iCvBVYHucDsXXrwcB
6GwSUVnmOEGGS0qGaGV6SGVybI17/ffz+cNN4hjEm9icmU1D4ddDlV7X2XkgzNELaWseGLcMMJ/S
+SEirLNnQ1wT7uMbkX9wy5w/XEgvFJ5n27bver633tOfHvwYZ2Dkpr05Yt+GTablkKAGxgpaDfso
k7SYG/1oBjJKkFEgmjHTUD+YkRhO1pqRZc4t9nUy1R/c3/VR+fnbyVXA2iOYcbKhUm5wUYFB2bCz
rqmXo0qRiUfyPBCHneByw6G5T8J3PQ3HJrTu/n4X/vAA8zBR0Ts2G3vMHr9ejEEk2NKCkaiBVFR7
u8lDfZWnM2nUnu5f/n6stTlweYpMGT1B9QyaVoQXpW2nw5gGmWuOVpGDmSEUekxrjAhgGNuTqEsH
DUme3HpV4X0thpIflbT62pFfilEjLK1t35yXNkQNiTivYCrbd1uvzNp9FuGdK+wwefi//mLfDULP
Znmks0DNf/Gs2KbLfWTG4kg/XLXIwmJzTpv5sZT6ZbTMF0EwUVeH2zLrHueuJAZVHjEvXgV2th/Y
pMTEzVkOkXbLq4q+/f3H/fauQnhXQYBCSoUg5S5vnTd2CpFmM/OZSG+asPyGARsRfHFvA6r9+6F+
e0o4FFvtUAXsAZ3flgVBTG5PgMdyzEc/CjZ22UAXovqyPhNglvz7/3EwpLN8J8CjYJz99ZFMazFG
gXFnEIgIPGywYQAiYeNnpfXBavfH02IPIQQfeJf99q9Hapo0rQaShY/NTAJaPu9DRt91ZH+w4vzp
RgU0ozgVwRp++dj3dpTKubBmJlTTY4lzvBzwX8aDflpU8cFD8duqut6pn451cUqJXiqmi8HMRCx/
9ovw3lP1tzh23oNkuKnT+IP66LILhIHz1+Nd3CxkGzDgCi6hPzv3hHTg+tEdtPHkeer0NRrjY72o
m6ooHtFQ9x9UhM7lrvW/o7u+7/pUS+ty/usNLCK3oJIKeVSIQb1SnQyP7O6oBOPePQJDQiKAM/55
nIZp47iZfSg8KU5zkMnmg59y8Sitv4ANj8tCwW4AVMBFodirYXR17CfnRkbqkE9lc8QI3p57k3gf
fCjWk/rpQ/Hfodj0rnWA7fNtvDgU0p9JajdNzhn5cD/cMDZIpYo5WTZ/fw+d//6l346kfMUrsqpD
1rbxz1/KWs6VDOMmPkejn1/bft9Zm4Hu63tctshZNa6Fe1V0zDx6xrYuuu6KYRbX4Um4DpYQAtcf
0QXNYEAR45SbXE3yJLTPWgmu+cZlyv2WxokDnHDpGkwJU0muKmJFknDMcC+GyrzS2SVFsuuH6nF2
CgwFRaHcF3TKM/jhtD0CcrRPjk6MxOZcIzYEkzOXt3m/ovUix61ew8DN0Hdj5f2nUY39ve+rFP1R
XEimhIt0Ac3W8Un4OB9XlSu7ak+zTW9yUkjdiQxaLELtuMfK3dbb0ZVgfRXJ3OKYWX4vN+GADH2b
jo43bBFT4veqeoHLtRdOgfApmzOGDq1NFK+I4OKyZ7C+tFOCTsQtjD4HBPV98aUODlg/qnoLMx6Z
KMh17AVlglcSmlt+Y/FBwUEH/RcPYpQxJZyRtq6ZzOMDQCesMVqyL7kqdaU+J/GwfPErEz1ZzuJ/
81Q7fE9Egc4BhB0D6Bkjx25aUIvtLFywRBGDPgJjbVQLOL8w98R4urdtkPLP1oT/kkY39ao+qoYM
nGNYSabYQ9z0znZuYjB3ZTJy9UeFhBFbV+Fbx8Ud8vToW5G6Ayon5kNbjwzUIcJqxGzkW3hTUPxj
uko/Daiwr5GxLo+Dk0iMx45Qh4yJI0Bhey26AoFpAVmAVX5fR0Lhtu8UCtEZ9+GbnOflNm9SczOU
HaiBvhQLuYI2IpPSypsXD5nLgy0ty76OYOgBkc2X5NzGUw8sras6Mpm1cAii9pKs2bJBQX6UApVb
59MVovLAIRQwKZgT2hGCrA9e5Ivvwn8vMpmjK8+MIpiZ8q+vl5gdFy61ihHiB+gYuIj2NckW6rHB
fztIKbYfvNDr4n/xPgvbF9TaVDIOXdxfD+iCPYi4Hek5XPAPeUrbNzpaGRhLoR+dzhdnpNrlMVwQ
AhJhje0t9b5NLjpLkEHRByvmRTG4nr1gL0j7gqGPTZn164+RECZHd4EY5BOQsWWEP+37AWanlfuM
r7txwZ475ORubu2kxbCjCDa7+fsFufhY/vcTHJraazeBRe5yo10OQztFZZyc+7Kd9wVdBTy5FrPT
mDmjk/dfABnlH6yqYi1yL28Ct5wT5grQx7ooKSejJax7Kz4bg78WTk6DKMO12j0wZQ0xG/VQh51w
eG6JckWWpWE8JOEhHR4xb+0RtRFCU5FlCE4It1AwHpPas+8aqoyPvu3r43D5S13sIriVfcV37eJx
MUXZ0IxLs7P2IkJuyIA5sdSUDGWn5SQQzrFTarEZ63eHoMtNt1jkIkjT7brZRVOw5PLw9/t1ORn5
74bxhaZP7bBVkZc3LIOs2vmdSuFpGDtBUOvGL6NsxReljf6atwGw3IEGYfPSNkWMTrgV7WfwMkQD
QHcvAToODMxxa5X6Hehj9SZsjx6walYNZpgnC4v3FM/xB4/6H77YVJj06dhBCDqY63P4046T4Xtg
5TIhBNzo/I4Mtea5Kit1/PvVuWjo/HdxGKCysRU81DzTvx4l8FTfpT2D/mRqiR3NY7NaWrOdRD8L
21dk117gr34hZ7Je/n7oP50gyj+2kDZrGTXQr4dOcqsk1dxJz6SLmd2sMckTwDV+sF6yt/nDouF5
nCMFllTMSC5enqHNLYFvKzxNNgrSHZtHBPqG6BBMck4HeJa4ZVAUkG0QllaYYK2mxp5MJvYpJtnx
Dn9Lo45zIgCt26YlNiNPHYCPat6XYZjtm0SWpwmpK/gn4z7hvciqqwZ5zb9WbQ1vSWZ1rwRs+E9k
y0/lP0VWBum5B91sr1Li+ovlhc17kbS4eio1FW8WV+YuZSlOrwzLDRqi3O2KazdGprK1O716Or3J
s/Y6SJyHxSYCDRqa9TCvZH5hJqJ/aQogfgzTwnnqkEs/D7BF14hL4ZydxVpV2tiFxdUYpGrfk0MK
ko2m5U0LmH3nWXP2jpdbvaTYJLxjOUbVE24H/QDVMr1veumezeLHT34+mEMtmtpZaUs+cMnKijck
Z0RPWSLbM4IA69ZlVHHyatgEVwsBHUfVS5uyegGIKEOXiIp67mX7FAr0R5swlvaTH7TVW54mwArZ
yHXs1qWMk32Qu1n1ye1Foe5z46js0C1OEhGqEsU7mUgisZjxllt7Rn95ZY2LVb8XOiQKqI5hHW8a
op8EvqMYyWrlhN0ntCb1PqjS7vvYYFmchxlZnBOV9WMyoF6rgTdT/GAnJH1IlQ2QU28a3d0ky9kD
xqtrs3E1g8+dpDgxn2q/tP6t0mWsn5E4wQ0lZQVHTu6GZb7lahbDDud95u4y2SIUxs6DsbyOgceF
hhwFi2qHmzmI9pMUqiON0G0sfWOE79vfwtp4wOAgLpVIyujLZDI9ocIhqhvQfcs6tg0wDOIBs6v8
c0VC2wZHV6duFojvemNcv3AevbJEsNrBatgMAxDQKycQxQstNXLKRqxhD1Tqy8bprAYMYSAaD5N4
ChRtRJV6Xis6EJ+RzWRZQEeAhu2647Ul83nc9Dz8OKMGH+4gKtOA6PiFyHJ24PGZmTWcZzes83dX
xM4PabLlIV4GBNQ1wNAvqPFhLeRFnpyTbp7eO7X4zzTzSWInbbLeS7fkzDvqV3NFAy0bdwR11o+q
XqpP1TwRgOrEOVbniKRF7M19M53drjdfXd2G8SYOlnY8FTU02W1HtW0fMgWRokg7/1XggCtvMdSL
4zSukj0+sC9Ok6MD07UPR2VwY3yLoWqYraUOEvtKNy803MQX7PQEpAWTFR8av0v1TjF8e1t6mjpe
EMmXWGpNWeQG6soNRu+Idtkl5IC5JyTmwEccFdMdRdD1de5bp30QWUfRHlHMgrBTc41FiAboI7Bk
3KNiaZv3yhC+c1V6o/ih+dCRWuPVr+TJxbcFMNVt7xGSISiAXzpyZfGnUfL7ZWG2Q4dVCwgeQkWC
r4bNhNcE+ikewLhOul3uxM1+Vpm688vc30vcTVezwMHcFpn+gvr7tW1XR4lTjBXsNDZJiEuROKZs
soIg6XcN2NqrbmZ7g6+QEZZcsAKFYfXU+i25ShbZFtjOzDnqCS8MNRM+Ow2ug5IUA4nkcZMMDUCO
eBzSrwMxaruqN0u9XwSyu5rS/+A12ZBveeKc76LtzSnJAcrIIiz2RTDbRw3ndyU4IXKEBQJMPgJ7
QBaLMD3ki6xJj145QYs1OJdPHrHUJUpsy7LIWQnX7o12iI6pKj4CKcGX/HNRBj0Gx7S7M8Hkn1Wd
enu3q6BgZO34UhQDq5Kdg0Aax8F+SWIcQVvPxKC7wyIJHhTITVBjPuibLahHYogRbT3E+QyzdMwN
v2Qk1xTPnkwxDUsJ3roa6hgC8tJb1z35El8K7WIoC2xZHrsYCAF/5ctvIEb6BOl5Fn3jawrxzsPh
15fhvAF/4TLczfTKoAiM9U5ihHMr185vgU/1qiQsPsEuZhTUcAU18spaJq6UCADwe7UXn4aMuYPL
Er5FrNGiaa+wDrV6BDNO1Vjy4Wkj7ChTBItkR/xik2zxcjLpdwphvs61ZT1MoAKu2Tf657mIYeGj
hyx+lGGWvzF4sL97omKXNgU4865z/k9FEAQeO6KLigYTniY+qiozPQH0COVy6ApkmtsFsoD7NQmT
0L5N9NBAlPWFgM0RB63Y1Kadw/OI80cxwqaBfGVC9n/wR5Ig2dZ0kvujMmaadsZy0uzJuK39w8/d
pt1UrEbNmSG342E8yypm8jJj+7DwOZRbQ28YtPrUgsnrJg9JTAK3DHGAdjuic32ZPhuwEohT3YqX
1rUEaVNJM4iH1BdTc2Irm+tDB2wQeCvPC6Jnq0vvHStZnglEtPN9VecCO21JN+EwRsPUHIvQOdeh
XzbPoSxZzJKhK85JHw4rbgMAT1sotdyVVoZdZY5XyoivM9vs+pTouM9LBRzrtnRbmIC0HcK83mt/
bhVeONkFn9zKHbAU9BTHux719XzjNeP81aS4xZZSQ+FztZHfvYQ8SzRCXn3f4bVf7clhkIZ3AZF/
59Baos+KHMq3KJu9ed9GOg3uynaa3A1770DdmNLv5iuI2pnA3mLR6h0l4swrlNGYLcrMH75hYgb1
Oi6ddXZwboszozGmzixBkTzNgwSyLsqB71LVkqc6DXbxTfahXW2rIRjTfY0EcSLXA17DWIGgOTBQ
BmtBOssodr3p9eehkFBNomGO5ysYuM6MdLxFxg63HDtOK+28g/aqbUS4Q91vTKLpH6XD6merSg9k
E6JwHGXw7VPMupb2iN10o/lQWRnNA0ynEFIWjOMPKvHQjhVZgIEPwckZsnlKhIrnuP/YQ+V+IxRx
CbdVX8TdRnit/2q0i3NoNTCfCz2DniwlUiS4XIkqrgi9Vt+cTgX8b4CzcCHJ7AangyPjwa8kKVp1
1gto2LYg37SYbcg3yguAMi/poJ5obLh7u+39h1A3xbkwAZc6nZJoG2ttaBTAoGmuc24EYY66Mv9a
dFVdIi5M9WQnESm3zerDW7wseKwoa1iMhBjQqic99PBpUifbtcURaWb02Z1xs9NGrMUKI6iea6eR
R+iKDa64ao7VPm0Ckhsq6aFnWLJKQidOq+5dmlI2O9sburcwKEF4lnm01shV/tRJeBs3aEKBCvYE
T5XbbOFCor6FkYCnpGr2mUvE3zT7AQVxrxuke6OwHuOsCa4LCwV4mSTlNQDu9lbzz5Cw2FXZawI5
HptDJvj8osh5JcYXC6JXJa9jv/TPgk3h86AcfWpaJNw7PO9YT2BO8ZxXIYQXe6wJHa7s1fbeShqQ
MBOKGADvYmWfymg0+HstmkzkVZvHsIyB4LkRO13Ggmq+lbaV+keQowVsnNG1DlQE0ecxZMFG69i/
oAfCIZm01nVIvP21iQ1RmwnuF4hfWi7Y1hFRf5eOhUynBmUNczMealahCXzrovBu0T00mChCDL+k
TfpddTBMnVAqZQs9cyqJoaZGs51q24zFmOwyYi+GXeav9JrJbfOTlZXte0hn2N1ahcCC4EFkxPwS
NPqB52YCtdkbwJmN9kmWahvs3rCGrhFwDcDsRiJJO7D81RUPbsTinsJ+SIYecdMEHpzfjS3VnhJ1
ZGCr752phc2hcpoQeTFQ5ijiefdTkRIkXhJm3dCs0/SMDEuT3FQZAI6l9tvHySLBlLqnax/aJnKe
KBI6KHeA57ZhI/Cv09z8HILfeNPazgkIlGwjKOygVvPNzzaNWYabgT8e2EVkighJ9hlbtMdjs1no
eB1ckGvhmlZKRFGqlPcibHIqNgzo4/OwLElxGpt+vA/qDmYpeevmU8rCDw9Yt3CezJSxsZGDXXnA
43T0yfFKOqpu0JUTkWFrLGYYhcsj73yRb2YRqtfQsgiikxNim6usWDibxu3Qo7Z+QHBf1rtXY7Km
eFj1Ks9hrjX9aGc5dtfJkDbfum7IrENUp+Weq6++p6Rhrtd1VhjSIFZhH07D5d+ijZxXLnNzNEMZ
nvXUBw8Gce/JyLAnxE+P+CsFlF5MDctMJm3g9ekR0xuIODAGBftMX9tPJhpxIixdBekFFRyQ1SRo
cZlVpROnDw3qTgy9fNz8rsAVSsDT8COwJLe0mal6zbQ0yxZYtdg2Vmwd4XqwrEQmHD+hWUuo0xP7
CU1Bcyd6r/kW2BMBb7Xs/U/ScuJoNynj/xtHtvVQVZWHC9zTake4tWafPM/kjgDtVndTbhROxClW
j5av+uCklqwYN85Yx58jG1jb0KY1tftio2lLLRoAade6N1pbiN/iXorrNBjkoQttNHnGaTEsg8Wa
eOj04j3JcNLXWonmuRF+BCGYHdCekord0jwZlw1HRhqd9Ez3LcPqtDeA5jZuPCS3rU8FlnmNfd1Y
QwbSV8wnKQffu+tEDAmvT0xwq50QGtE4plO6J+Sth1CYW9/seMyf80VYTD+KvD7lvuXd4aIEMj6O
1an22QhdhW03UcWLDlRLE2LoxGIftyAvWdELmHBvKELJqygH3u9q6BCtl+ny1LOWY0mjXXpbsCCg
Km8j79TPnnj1ki75QkVLEUHETfGjdVY+YO4scK29oaiIFXaWm7FLsu8dGG1oMkazJwzLoMPyaXGS
RLUE4kb5dX+P9s2c+six7hGlsOO2R6erMKSBPtgbarNkX1qzzndJ6jW0E/IgKfCmhXW0pWug5+84
aqiKS/YY1j4Ppi95Q7Vahf5o7YC3e9kTWYZzewBtT9LTFDgR0WiRTvJtjbeOOOskQvjFXiaykGuY
qVb9OYwip9+OMoums5yWAeazW9DayjD2EU8wYUDfEMoJAWisvIYoazv0VvNyAsZbJmHano2/RNY2
lH3eYYQvdfk0li15Joqqed5Y+SDng3G6Oj8MUsRPWpYlKCJuFFqpiRJug5VJVy9tbaUZTNIm9neI
LJpqB4qTGMQRQATMlQoTO9v5wlc7t52C+aaqYu8RRyhEGHraZLQaW2b9ddgGU8ifLjEvXah7Z0+r
boSNQIV064+98zWyITgRCGFvrUGtn2wCBil7ggqZHWcNqWTNhX7lGTQkovFh8Cm6hf1OV6xUP2hL
DilN/Cnpz30fafIMa7clIMht8I2yn0MTWrp5Dtx1hvi2aURd49epl87eGB7LH7Lp4wZvPK5pgE+8
fqRsqa95NofWpgbhKvHHQg7eTrBju/0yN/hkJynRnS7o81zoLlXmkHNXwO6JajdGPVB4xjkH9TTJ
A3Vl3O0yRZvsXJG9XPJd9x10rqK2KnmIzQhGn2Fiv7wgt4rMp6YMq/GfsO973uhoKOEfdS5CdBlq
7GsqrQmdDJo+PIRzW5IpIsuovAXPVoVcPuZ1rKyyTrd1GDTvLDkeYWj50JDByqVUp55elbNzEzOi
5SWPAjc0szH8+W0D8SAjd7jaI5IgFlEHuPc3Rs1heRvzjXof6S58mkvfqzfwXCpo/Euj8ZDr1IYw
b5NnBskKZ1eA9ujH2HsJQ0+EF4C3/cT26HEkAJWI7q6aM1Ajh4qPs/avB78T4/voDx61HQiZo84Q
XeMPo9uwUXXH7CTTndYPduwkT20K9Zbtd2CST45JFOFzsgYC4MRFQr1GRMFntoQLmRcT9jM2ag3U
Y2bNDc6JtWWxWToftxeOnqDY1pbHJkG3bh6f7NxVM3uJlOl6GUP42zg5+T9YtvrqGAxDZ64HO5yG
AzKq1N/3kkf/NvWrWewD6pF2t+BRIdR30Djo+lnkxU2OkE1chdoemZiayZr3VPJ5/EgJaeuTRaBv
t3OrJsLjbnlBde3YQ4AcqPH6myVaUDH7tUfQUKW8aHweRVgUnyphtdGmw6843a52JZTO+UJ/30l8
3RxDVOxsk+Y5H/j0YBw4WmUxvRe0lqOXIEY7sQ9TV/dHW+PRvHYxi4VUt4vBR5sTMr5BjJPiUvWL
7l/bIs0FlmFk2Mq25UKHvQ8y7PBAWoYz9sSIxMop6fwbpx/7bz23Uu6VoJ67ozClDVnjNWvOkKsz
0KaBKUemktM8nJeIxucusJuORh1fHwIgeMb4RIAjkldm7DK9k6XdFy95AmWrZtBqHdyqNCuuq6ju
MjqQwQ9NNjqIGRJkwKwPZd4Wu6r0e+LNqQ7V3vUIwjksfchD6IBwB0oXDvZyZnyakbktZxpWVoyF
aasqBiMWIdceY6fGSne5h7J4L6JI0VTTYUjmgh3SlSb7NC12QeTwRpJWTiyDSVDaHUi/arttO4VK
IpUK0GSm+dy/zqIeiCkyokBTlFEenRInAWyhywgCBr1rX+54X+lvzuk45/9G8GWqfJNZeGVf26mA
xn411q3XmKtyGXPvnyAdnPK77N3FuyZez41v+JZN7+VkCJEApSvlscg1DnwzefWrmDwcNT31idk7
riC1wGurALBSaM2fYFMOpEqkpiMFpWd4fGDMlo3P9JZKecST3nQwwfwoPAKemiqYAlA0EF8P/pZk
suU9LPBPoxeD4P7QMgIlTylpF3mrUXIZ82IvYHWB7vqEkfDp5vGPfXtjkZNcEGidZnFKcqEKoMVM
KlUWwT8uQbIhI+sNDWA2XIRU8qT5qQq+xLwqLq3rIiBqprYh5S19Cr/BqcYKQUwlJKD1eZjGo0Sm
el1loR3vM1Jti09eSo/l2in5+KFeHefoq80xYdLHYYq4AbyvILGEZvE4QHyeifPUe4BPS7Nz2d+r
g4XwGy5UGUQz+rugqE9kiEAL6NKIlF6GDh3ziCCFk7bLxTKOgMYs0+5SLab+oCrBc9UBRAKC7gwp
fL6SQmRDnsgSfUtdj/GCzc6o/+Sb0mNFtoAwvIBXcqyDP00Zk5Uspf+7IVzVwLSwnUaT9tQRCGHv
NEFW8q3OnCnasrsrwGdPab98c60J6oFs1m0x6kMznBNvWNjLA5TmaRsBFXEXG+46lTZw4x4MU7an
fZWQdtGw1TvjkE5f3YwcJ3i8jX9fFbgNGGB7wjrapfALVEYEyvPGZBT3BydJk/iziXBBP/AR97vb
DNXlxFsiy/GE5GEmpXkU8OfHq3KcS/fHTIpsArqss7O7UYvZ+4fwaw3AtluScA2LWbpdDwMwpiEx
rKcRgjw6hAS4W18jnY+q3/U2LdwzCLKiv9FNM0zXcU4Y495IB4z27HDaeUbjwt/U9cCww3FE9jxG
kYU9v2ENZ0fJV+Rq0vkA4c3kPEjvnnLs785sjc3ZRcDa7bTdVBGsy44sLytBJpQZacFlJqEsX3eZ
Xs22K7JQ72jDrtXPQzJCTJQ34VtrAHTtUsV2+LHQGcbfaRkbQGLgZXv2JOhk17xhHPPfs9zVJPCA
fp02dsLu4qbNQJ3xZVbx13aumSr1NXfnMDFSSG4CKBnJjVNUY30mos3MB9J44zvW2Kk9TFFhixNt
QaHO5SzrYAe1ph73bm1rf+/XrEcM0qIe2FWYOd8TwrS6XaCFJ/c0qoP7gA9uep7GSQ0HJgRl+xbZ
obYOosEEcgWiU/6L+AcyBI7cvsWfVC3NG8UhO62rwZJR9TIGiWG/36TEdfCp4I3wJkaN1/DobO8G
pEDYA8n2nf7TGsaePzueSzBCFmvrnmdyfOCjuTbV+y4vHmvk0tk2aWtcRniKIgi1dVcC2nenrt83
oBG+10UIHu4qYO9MVLts/Wrc1l4R5Nt5GomxjEaevKswo89xoiNC4pTjGGvaMXZBqwRhAXxW2Mh0
2dNX6iAng3gA2oAaBtFMGHXyPPPBUg9irge4dgCtvkZYzJjvLOxmd8g/cuIFF9nFxDn3zhrb4VXt
HeKdNtrxmLcY/EGzWNdWlOT59eR7mTkIulowS20CQzetPeK5GIMWc/uSCuIurjxY/z0sukmbbV4s
/XVdsg3bBW3hjjdlszgwHxIvj2g+LbHG+TNAhRnHxSaVgeRWazvV9oCuKLVCwgedJs2uId6QtNmM
0aTvUxr6xIYFlrZ3KM4YM/SKW0SztnT/ycq4A31oT5be1WRRw+ApChKclcWJ/WtCQ7ju/5B0ZsuN
41oW/SJGkCAJkK+aJUuW5dn5wqi0nZxJcATJr79L3Q99o6Orq64rLQE4++y99uC7wGBJ/phmYwsG
47WCZFRso04Q80KdLLJNBx/njidd3GjLUJZTqrXUHaBywapnrYVdvU+obxqajZvQ1ZEEujrXfEob
isqkS/OIpHI8Z0lKC5s0T7AD3oS4f4g9VRZyHQwSLI+tEfc3DfHQ9CddGKn+qaxy0r+zRPgCR9k7
dJ/muga0UQQ8DJB+FjeXl1Y3Nvua2MaL5OhaoFrW9yakoMeXhnhbLvk2GiGg7uE7RbjUob+EKzGo
hygL5vavk6H4rnxwHaBUK7ekjq8sRXdUZexGRxewAApoXvn5EXukZe8ifmQcA1kH2GtMXJxY4cD5
GWIQ+B3wfP3kUVcml8gpZbgONNcjJrC5qPe12yg25K7dhzseZEpvEFq85mw7GQ1SfVoOxXvIeqU+
1rrqP10cJfMXBbkMQHPe+fIygmki1GjTELED/5C+N30UEp5WbP9tSps4TBBxa7sJvP1s1ahx6I/z
sNVj3FunfDFl9DLx5WFsA2JlXZbZ9aZDQ3NWcipSG8QDT03dz1vl6CpaV/Dg1avJR+DoqbJj66vG
WRmu86CWxZX4rm8fBghsgGsMHFE+D2jfVMqISi8BnjTp1tS6xKUFIikPPio5Zq+8CNUra1sWKV0+
IfnaEqwvu8fFp12QHTAQIfB94b7gdQzJqiGhWfeRZGVDWo8VkpfOF3KLUNoa23e/p56peJ1LRSM0
bR1zs5c8PsQTLl/vl064EbANe+TtKB1Ma4Pk4XxDlJzyL64yardHz0Mqq2uOfCi5iS53UUqF/GFs
dWf+pMm9nSrwFsrIBU8gigYFP/Wr29RZ9ICuXfQXTzWTkKulc/TybQt7DA550jTpTvZcljujBq/8
Z6lhDsA3prnP2GpXnWEhyTvDiL9ktTJOnTbM7mBjG2wYxmwIqSh50davXPkn6OzK2uQcyw3EtQJx
mUE9LQ68mErwZAGXx7YcOrc5dGOUGXDkOr7kvmSJfQdRRCs4xbI6tV0NsSqTMm4PRkQfTaQbXrkd
TV54KVCvnUn2v9Qmj9m5DqYcICyQKHHlQrDlxlJ19JOqNLH2eQqYcoenhA8mGLFAPViY4P90IXUg
TR9XT8bqVb1TJMOSF1wYnd6YSHF8abfWkgFZlTTOocz3d9uq3x37EAeMA1e/v6Q40hEIfc1bsvbH
eGT35ioekJijFr6GM4Vlvs3LeoNlh5KqrAPhYltBP25z3DW4A+w+oacAQP1h1vNUU/8ocnY73WA3
1V478AQrVCwf6qNb/xaYj3gHJ9HyxAAlod17dAu8+HbDBDClzTzvTCbLv5lAkuVXsAAyjOYFlo/r
aPerUTRaruhbmACWDsv4ie0/zdel5XCFZqKAUednqXkX/cJGTVBOfu04gjmDhAPmXMIkePMCQEJs
yieqMZeR4+sOwyQiL0oz4dTV2vvEBVRfCi8LbwNFCTv+SysqaYgCUj5hjRRFDElAEm5SJEd1UL8n
wqbnIO2QCX0ZwXr2ghy3hBUE0YvuS0XjHhuD/1KNr4sPrp7uBT4VL3FWumH/KFlDXdm2QdCj24gf
he2f9djSyPmylAYMfIVToqwN8yyr6r66YJjHou4OhTduWrKGLv0njbkNoo/hyoQueytWUvnOci12
A44sYlQfFhxPludicDVt0G46atexlhQ9tM0ub63PgDjN0e6K8T8kbX4bcx5Yn34W83EB7wIryu/w
Z7gQfC3AZ3ioqGj2KdS6R/pW0WwkPGzP/2+yNOSksKJL1y9q86XKyX4AW3xvfrKVtI/kxhqPrsaq
6o4aH+djFGT1WfSKRhc0r/QbvCLfoQzt6xP7EO3XLQIJf27861GTPoH6WUljEAdqbuuCMpz7QjdN
v1OsJfMGRD8/jxqoHYGY7C9AdAYHG5SnrHyjUJp4DUFO2Nex27ym3Jz/OLTc98HiPAEZ2PLXheZq
WVtDC8QbPYVVST86Da6yJQu7EyVeMJzTuS0eC7k4H/RtwYB0E6zZlE2n1vc8p+F9PdtAG/AWXjVT
d+eCwt4p+DX00nuO719dG8+yddG+u/iH2ekyKCW6euRiZuDr+yJ4DOkqYeujY/BpWQqeUvbY6un7
Ki814TjESNt/rjEGVSfeUD5E7yVUjPJlDPZ+tsOtk+vwatupOz2yblftuvNktJnQdijPw4yzz6yh
vE3o40DApDjgceKf4vUlTgtOb0wfFhMBcaXJTHjAXJuyJJnz0Vg4EAA0UTlJvDxJrmkwRd26be7q
txBes/FpedqzGRj34QLfB309etIK18/BaSj9TRXj6Lpvdf5V8aNXlEB77a1J8/G7d8Pur+PPndwk
ll56WrxqnEjN6EzOuq0A0MPx409428x0UIpF8hPb2VjcKOW7M9dQZH67pDdnJF1j33Vo/7/KW7xz
qbrhqxB1eGKtrRDzdBdTGDJXNSNG4D3xHCx+I1BQdEhnfnSIKorX6PcpLBwo91oudnCholAxrE91
O7h/MhZU37hSsCUsDWIJDcRRGp+jdNRMuLaq0r1uAoCvLOW5cYvUSZ6XpbXfjJ/daWLzEC2rAWEF
BuzUg9YcsniM98Io95RDU7g2sx//GbQLTMOZJvtgYYKzdz44KGxUdoJ+oODFdgcc7122qu5mdnfI
imsbRuWv5foUFToLgACRQtfh37dSO1WhujI138Hcpu2tw8De67mf6tpeSz31GN6pmQ4s317nKuut
TboEdGjRZzl/1XKgvnm0ya81hjrOwOlOagmsDQUKkKCTeMpfySUH9D/4A/863uRBEsTNtvDua/Sf
mPU0ZRwM6QP/2UX/taYWL4ETN8uOPqqYV4EMup6hI1cw5hIVnTF1xTzsCbIdIuMFN+o12kOYTsOv
6Iz2d5b6d+eCJBtjZPBo5ij6rGYNDq+jaQcGaPTcNTCH5yirH4z25LmZK/645y5XHyYreVe3efZt
ISb3dxGPXVzecT2sS4HqkUbU4vDLMCf+o/kN5NTvRg/uw8qypLbunN/ur0glgzbvPVh8Eb7NVa5t
WjI54nkdqfbX+A3Uzmkp4yNSl/VV8WAGyIozO98vXDXxSie180g3hJAHb0kSgshOXq6N6VJugzgB
qejX5nmRenl2MNRQ9E5J05uRhf9YOov4ICONhWRuyFV5s4KLWk29s886gUU0GJzhaeYzPu51OMOL
JK3fgDR2kno4QGM13rqMgTuvRnwhD6qNOZiBgRWsESPK0qvJuYw0o722OObONmjHjeoz+78wabNT
7Lmsd1a+m4zcY8NEKDSY6wrfFi6jNcepbPejXZf7YeTF0VbS/B3bLkiPtaf4Swr2QgvKK0U/5XPS
y5M99W6ysyQJ3E0Q87TclTVNbmyd0+qvXUg28iMszNdmhjGF2sqNg0Ow9JLdLKGpEk225UpOTvtR
4SqJN5xRtXWYKzGU+6DuaPbtUhh4p7gm8AEVlJB+dsjHAZ+lh8aAswTv5VtEAufCt3Se1wLLUEoP
6Tz8HaI4ep8S23mRoDKRuoa4C878oqZz0nXhn8LveoqfhRvsZdNCLFVTD7Qu5GZJd04xiLek9gDy
ZIsr17x9FcZeDjO9STzRJ1BGo8LZ4TyM6LH07wqkRXFkzPRIPdYefKqSj3XR9v6PGlP6guuB0+ua
GhhL7GJrzGba4uJRcSdwGXCqYy/pUHUbxwNqljRy48QzPQ0UwW/vYAbMLDa4GiRE4KD0LtSHMO/t
faNxZi+e+TskftOvdFNX6Ne5RC8r+F2sReewGptb9MUo7mgUalEtGI/bnisSKyB9X8ZZXqIBk5M3
B1S3sSfeToAKCYt7cscDqYlxCWbLS5CM3Ot2518spuqtSXOHjq/AUAkd+R8ZUuZjEAGrY1LMj1Be
ih1tOZwTc/1leu2cyrAQPyxknX1ROfFnQMvSYTC0Hay53Jxg4+cD5QxqSXqUFQFv14mtP3zK6w2G
QToBcDo3+4XkCHRdiTWlD/Vzi3mIP21LTr/C8oeCfc+coq0GU/aiG5PNd7/SMLyJydU+p2pPYggk
VEe5F+o4H9x2yzDNRi+FaujR+/tB/20ICFamfCHikY4bonTuBpOhFBsHuXBl5rL+dWcoUT5y30pM
C69eR1N8VNMFc7SaLjiWpmron+79NeU9lLIYP3kfu0i/OstE3Mm21Y3+UxrzWjpda/BeUBNnW/8X
xlV1m1s+DAW88J+KkbDANzhFp5aNNBT/Di/QlC/lvaI6+KtMtVzLbKTWyHgNDWOspEokfDieXMNQ
Y8Op+c9pouAQWFP/D+9EHSEuLAWbbK32osMRnvSl4OB3cxtv4TjlD6DywG804fdYZHdEvAi+zBLY
n95iyVvBm7hed0EneCrU879i8Zwdnuk7f5ZIt1oZ3YfbpLf6jeBlcylaO4O9XMjXngNph2Kz7KYa
9rRyih8SfvSPRx6oanZ6KAiI3uo0BtZwdCZ3ALc/dP4BMMlwnAaWFl2xlJtyEcs+bkkG7iirjL56
K6HBjSVS81/L9qZda8f1sKoUWH7ZjWySLCX9EQpY83GN5Y/mEWf+JxuTr1XilV+Tr+R3X2aYAJHE
6YFMhotTl/HKd5L4M/am+qT8LidCmEa4/urkWIfg3G12VGQR3PadyZmxIcKxWpXIU3Rx29U/MFYk
ntQCzLlR3WXKcmdbtEodB+rR/rButr6XCeZhj0/lI+au3oeZGv5z+t698A2LDvmMJhGzx9s23mKf
nWhhvyay8TfqtIYPD304LFsMkXn0QVmB+xKQ3Ps0mfsBwTyiX6lrvkwdWn/5RgJA7o2jL1z5+UHr
KWebzUXLy7DsWGgUofwUgZppZk9CONLJMH3lbnd/SSCQsJiU3qubDXbHKcjvc0cRJgbAej7pzEp5
c6SMJyTKDnqcylfsRt1OoolCF9flzapjGkfM4hycil3RviF1vsEOJdjmBzH7XUbtJd4rk6XuQ+mM
HkIoyFrj++m+q0wWUUfZBusG3g05oMFgZaup48P+HU0DFPioO7BgIgXsdfrk89Tct5Sv/pnvZK2S
mMNzai3+i54K/6HRlsNftchqGPlpjZ0Vb3Tv4WhToX5ZktbY6ySD1suuCUJUskCe95PvaDJBs22t
xbwPeKyfUBrpdEYXHfj/rjo6GpdE3zqFhyFF0nyO3PDeXSPpEJBjJT8Gin7/mR7f2dZKnY5u3CXn
jZ10cD+9qbEufssUt2pH9rAUulBQytMs+lFWRbVmyBDG0BhlxXcThc57Pmu59SJQn0XkQsxRS8RF
EvVx+zjUTvPCxqz7xx47RQvPIt6HWdB+zFEZnafGF29GCMgYDLQsOmK4x3EtMHwofz4MzKub+9X9
GMcxRFCqt3O6W66zHKoDkjNMBJdEaFdVzriZU3xqu7IyaA65mwvJvU37AGB49dpMY4nTTIPUm3pA
Z44HaHhFYJTXLHLmPk3jQPIJqCjXs3kpnoY+xKA2YJ5+pN7ebL0k/BsUdsAGDZAOqYKiZZ8r8L36
Y3FlX8eOTRRe8DxY3vIRzjmbfv5Gsj9xcQjLRfL2LMafWcYY3qvhpbHtdpO4fvpiZZE+O+E0X1HF
KDcpy3eiosHDjKS0w+RzQrEf15rg7KXGLLHJZlOs+TnbS5MvyYPmIYunAj8ojk+KSXpvyhmalvLG
BZFca8CoTLZRfS7T1N7qSsTcQM3CbSVNfWWzOT2ayB3eFlSsk6Mx9HspG8XrEMYpfY+xF4FFSDwE
9dyV27tKRWsni5enjP+Nwvvm7uPTVvtKgYQ6K8722zKN86OxlNxhUGyP3eI6r1NihewbAgBjjRgp
mYipEHFTLHBOISPkviZ5y1vk9mXmncXnSNJmQq3kNtOyOd7tj5uWy+6m2nzZ4cNEninkFHw4ToZN
N6uo1qP8hpU7Gk/mfSRG2JuRqCHjKVGFQ5BN38xKtyWImzU86PM8wS8e2PnhlqOCvKym4BKKuedq
gG5PB69zcBNNHXt8B/WzeMVN4jeHIMKNG6AJYWZsnPucfcqdrDtXMu0ph2313nJMe0GHzNcjtwG5
F/vX9vqEJxmnErWAzaljyjl69gB1n1fshT4KzNOYkqugurjN8BqFUj34eRtecIRgWVSiPZYhF8OS
KyYbBMTTbHybxyDuV4u/a6uhTe+rphzOUWB1u96a8IVGaOKpZM+WsDJfVX15a1xFoUc4fhB8fOGw
wxMJLPnqKr+9tQJa6DgEA/YKGzycuQjF2YYx7DMo5cvSUA3vO98Vt8MGOnKPpSH4jAX6cT5kzzEV
DTfFAbLjcc5xVoXNDRlSMMiaZBNjLLhMef81ZRW3X+JQKNJ7G4fU9dFTWq0FDpJ50xadxNcYJKzr
7BHFl33Bj7YnSu9idU6d6lpHPP1C7mieYt0QngF3w9WP7OLZ9vtq7VqxeDSt9Q+oEXTzucrXeCLs
bVvo+sgXZjpjNAw5yGpvW8T6y57Z9OmWD0I8NpwBOni2RD190sNT7ewBp5wV2fQ7Tcmw9vKo30g1
tPQJiDMM5h9uJnLxmdWsAeF9T7XrbdTo2KfATZ95dM4bftrxwZnv+1S/Q2PylyO0hUcaxcxZOnKk
Ebqf95OgWyhDcSf7Vb+SRi62LqPjvuvagzP4n10nR0Tj/DzNOr5/k8vbeMfxrlQ5WvsixJCFuo7R
OKCeSFrCoyXD1k+tYSETudB9JntI1KrVwzVazFfTKL4BLd69tTXR8qM1TdoY8zDJexwKDNMM7Rhk
/5lyeWO99K2qdniKEUXxGXXDlh0nNe9t/DnI5NXRTvuMuEPazYXlRGSriIt9kOUUXJTpldZPXFys
bJY9BOuDQZ568xdlIRiXaoDHJYfiWXPzI9wvWCVs1Zu17we4M6BqbQZk3VU6M5NLHF9bLHLJeaBS
kBxDYd4TIi9bKrTnI2fJf2VifXESjRuFPLuZiy54cEciO8t92a/a8L9OD9MhoyvvkiWsO5KM17OH
lPVqvPwfel55AICHB5A/xat0y/KpcW02O77XmgcmKpv6SIexuEr/6MJyqP22nlyXbmcQgXKnClbY
JTrYumQKfSjbEUdDTtZk47d4jO5D+gsMmmgbVtXyydILWYdrY+GsoiWYjfH43I6UJs3S++ks/wzY
+A/An6fEFPwjucivoOa/h5y68ZZuuQInCS66YSF2Ofwj4hiiSyjz5NsBf0IOia3Bb+r9ODTFLmJa
2ZVz/8fy7kHPpfx244a8w6Kj54piY+r1yHWEVfjjWOqvZ3xepb4rOFmmQjwHLX9TbLMpR9f2seVS
ze6wyVyDzmgvXYZYxMMaca8M0i1+yv+GxjmPiXqsnWB5WHo2yNzD3aHWfsxvccRqObJrRVl50z7e
nzx35FYVfTchn4ScC275xwqoe7Pz+++tN+QEKS3NsOuiUyGCcjWzl9UUteDhX9/r1Mm5fnpzDS/f
rj5bgR/T88Sfbpz/+Z77mmb3ZlOf3iIsJ+56siZ6VN2iO7gWbfREDcZ1AT7lUKTJsXSxgoKSuJvn
W3q9h+KTO9PZtmIK+EOZUn/fxb46Yu8bH+nBbp/AZtBtPPEcbFgnctDG7qUPeSFPlazWykQ+LsNQ
bPDNpNtRF6+Qkq/hwHepTspiE1QjBY5J238N0mOTPeibnIr8R6fZOU1rsbOE/ygbD5skzXT7ODGk
P8bx7DvDvVAA3zYBMDQYMVprS8rkpRX1b1/aL7zl/sKD+MMy+N0VUu/LlrhXISxn0+FzYSNYl99l
EPfPbu5Gr0Xjdg+IXVdYVxxbJaO7Jf3+OJf4ZMlqclsZ2vAYdglEwpLf2vh6AIGmUO2184EDmw5l
/CX0aPLf9oNiB3c/mthnFzBpCpvCyaD4/5Sgl8X0/sweE/YYH1UbQDf2RfyGeiA+hEtuxIss9VwG
VCwG4UjppRjz3RiQCRnz/N8ULoSG3Gzru223X6gFXdWmobUvoAH6iIm9WFuV8UGl5NXeFyBjvckM
RxQE+eTXUY4TuWZx2CCqu/fMbYr4xuL8IxHUW7M/oWqET5JFdmfnS5Nc4ShZL/6Qfbh1erSWJXjI
8Hl9tgpqf2azAMoW64DT/odXL4URVXamRWCXN2N6cLTSqxI4AM9EmT0A6zxFSfzt5cWWUWc4W3GK
733KDtnSmVXZF3eocEO+ZzTCA/Taumqf0ulRFONDmbf2jbcqmqC9YN0u5PjHaZCXMd3rXQRcEUrx
Mlb7brRv0p5h2wwYG9zIGtZZzbEkCo38rafuxEFOXTBfuA35SH0TbO73oxlJAXduxlKDf7GR8Ne+
lXwIx9KFY2pRbGwHJAb4MeSe4Ng1idoPp2jmDU1dHZVLlSnXzZRdZvITGLrHTJy0Pb/iO3q3S8ff
4WEzW6PLbD8rRpPQphkybEcQuoKj4EiUKd9o7BHrsmY6yMzdzwMlbcfaLH5IYCjh/WFKaoRfraYy
vNVZShqzITzf5nOwp92twEULT4OGn2ZLTtsmshx+kzP+0WZckNPMifOGQ1eTTXGK5JV9wFfdSQYc
xTGEjsPuPRZwe7uYDRgmeETcgkCYJOBeueIDJd5f89VqaZWO+JzH0y9JBfXYj2pB53EoXG7CVy+X
tyq0b4Ex71nvW9u47Ai0iIEABxINZrQd3nXErgg3p0rzj6Ao7Zufy08299TlhvdUTqoTVsIsSCIf
Joh25B89RM+uKpx9D414xf+Em2VQIdRjNmOSfRh7OPo42yVjcK2m4Rm39C1tMaMoahg2pkBzqdsA
pWHmIaVs95E3Hn2xzvTCm+59qtLL5PdXKqgPE/LCKrpvQnKzCKaXZGbWWNJ1IMXDosR7Unbfds9g
SiPvD0El+UCB9/xQqXvS9E7zRNVuOC96uq9S6xd4BnqWN5y7uRmeDP4cPh7UDWdE6l4mvBK8Z03/
gMRZniK38dngOfcliD0y24IrsS3nH0ygYOvjrfqP/CL6L8vTYxti482q/rsq4jM/z73twwq3rrjX
zWU8USgX+1gy39louEDbkrGFMzrDXINFkOePSA5TG30SI/xxlKahI8KLwZ/dRI4tv0hhrjj/T0sd
Xqt2/GNEW1PE0eoj22Js0yYQ7y1y2SYhbk5PXHjFePMYJYwK0zCINdcnbnXXu8bmPhZiIFmhKMp1
JfhSusnNrcgNev4ITrh5dprm2Tj5OWiCN8elw9p3vB6mcR7w9e6tdZKn5oQhhKr7ikUk5exAc2YP
rwlbjh72NaLEufS1eq2ZZKl8cq3jSKfRIQ+jfo8pd8LPRB1KKFqs8iV20nWfcrgUSdBjsem7g4kx
y3uAop5qf2qu1VAvOxXLbA2GgGCcNy5bkjMUBpbY+DK2cohVGHYi1Omjx0L7xGU6HKn/C3/G0G0P
A0lS5g8SyS7W2t+kjE6BBbuBeHK9K93yDJSr3GOTe4cdhZDIkpg+XGDvWSai0zBln25c37l13TX2
cI16Rtm7zIPxjbeFgvLU60Ci2z/ECfoDAdfwy5TFdU6a9n1CD91B2b3yPmFi4QJM6Cxj0Q8wjuVT
gvAbjpOX8q5MXt2xSSl08cjuD5nEfdKLCz7NYmPF5TezZ0ynZ+IxW8f9kXyVPuKjU1vEp26D5lKt
CRw/lZ2MD6LyZwZm6n4dCxNZghVkOwW0gy2DeYkahK6OIqtVHi+0l6vG3bQJVqN8eigD/+KX5XM8
+2bTWuocphaHYoRifLfZrRo3rRgrab602+5Mk9Oy43Z4cwb7UhaMXUkKlp8P4hb7abqx03F+KwDS
U6qJl5/oEQm5MRt2mF3/iol6rMzvgYsG853074IL8dI1GYDvpLNeUzurXpRlB0weU7AqMyrneC4Z
7nlDnUsiTlzhT7TrMvOTblsFSawOMljyg0VBYrJSVRb/h7RUv7p3K1640D0uTBafZWMVR04qSfh1
itYYwurNpCgQaOMiPbKydR6WMIxOZowSBs/QbCaPx2Xt5VzzKqz3tMPNDw0bjU9sI//yDOEE60C/
hlZJJ7A7OrtEYyrBhsNxnnR/JzOLW+sTrlXCo2o7F09jN0PFqJotkeg3bAS0Ek3irscb8cXShT1t
tLSHpDTq4BZ9cKsC+7mieOtXxgHtnJVH0+gw8seJ+/+YzdlHZ1nLW+mxX3U9QvkYlbGV1ICAkixr
SEgb6oCMPtJwzau+nC4ssH8jK3tkZmTEqUjUSH7VG1tRzrW4onzyRprD/Sr5D2dT8zDWVUSmE1QK
66ThunhYjkBDYIZu00cCUxhNjDOsfc/vtnS/0XufpPEmByzCgzNSFHXxT3PE2L/EnoZ20YbV3guM
fyn4WL7QWv8vEr37FPr1n9AennSADjJKq10ngxGbbs70rZwxv7U4IDiIlQMpYXFXUZneUjkcZ4xL
F9+6955XI30nZCc5htrfQJfPRLL9VZgu3j24+Y2te0YgTuM1JumrSsgh2u34kgwe79aceE9nseRM
cUlvRO1Zj5Zq26eUX38rGvXRjZInfVVvnWTI9svsQwKgM20kvbrtYpshtym3EdLgunfEJxsx+jld
Wx6NNfSvLNeKlfFHFDNlyHON8uqXzfKFc+QKmG0hrsm7tcxL0uj3qSKeKwg7nbZuA775dTUlkCNK
2qPTvk8x2UDg8yKq7jqG+M3YQP9YOfP0N9NJjhjExexVmDCx3czqjbI6sc9ySisISb657kiqbBZP
GLzDY0d+4atW1si3W6vvOA/9A2KyuSlR3FJVfCVJt58071AozPNjY9TF9+pHjj+E185XxPsGyqB4
QmWZtWzcduTJVo0fPgT/VQBopENZXxcQdrfzvbSN3MvZjyL4h97fVIFYwYhMeaZIORUJ6ng3rx2W
t8E4zcUtknBbF8Ge5l7668LoDTbS3zGL3+e4u4Rz/1unqGP/R24p0+Ej0sRGYmaDr8Ym4FDJ5ZOo
3IvpVbOBK8Czdk7y3XxX4UCksGO9C/t3V9UaOtIuaNFQKWW6DSOvFDUwKyhMaru5DKqrKqKvFLnw
JlpqNyaSG4+jQTlIJic+ScqAWIRkSPp0v19bySrU7/FohIG5YEL/CHp5Gyx5zJycpFL24tB0DAXu
XlKP9xQOxXkR2T+/xXM727hhF8QZqqPYOLmx+wAGp3oKa/qhyKecBS6jwxJxRawQXnCpUUi95t/B
YUXpv5g0SmjR5qfrlu4UprkNw0D/JqKm4cLWy9GxAYFUjF7s+uf/LJKPpDL76dQAc3xQVvIFNHBe
dfelMrYGQ1Iu+/IHG4lCOc/8fdkmDIf4zZsJHDSJfrY8sKMkGL0nmv6QdHBa1kPzm5bVU67bq9/w
DOYpDCQE/Tg6u1SWTiCqrPg//Idyl+Uqv3BbFDtQPD22rnjZe4OgYGbMuid85MOuGNOs3AiEaDJ5
i1qe0qlyX5ja2mNdLVSD3NOfRSbUKuudB8aX05hXPxFh9Sso/+8mN/d6yiTOMQDUZ2cuLrMHRCjo
2/pcS/3fyFizwqz6lt4D8ji/ok2oiUqBr8G/MsxqvfjWezcKMutpgfyQvMUxWhvRuoFsal5v74mu
lcOuZM168Llvqoekg+5ci+iTxP4FvMdCIJoKv2QO32zefWs5m5cgvXskfFUf4xZ8Zxs18pBKvlB0
nDGVCsvelGP5KHtq4WgzVD8EJ4dnIgb5hbgqDLpkongaZgqAaKWLyyS092V5pmJ0N4O+lCLJoWGp
5JPZbtnF2vb3VX/f/k6TxjoqZfjGZOhumReyrcbhAK1IzUxdTaAuHUTfVcavGX5BnrdfKkoRsnxS
WGnUVesoiYZjETbzro4790gEk//b2IgdhfPhuqvd+jGitvIl6AK2KCoOj7INKgz3Adu8nFWyhJGE
oMmVccZsjD3c1/N3OleausDJfepnVe0GH8jyWscxcDCNf8ZgmrvY0paXbKmmAykVf0N6yNoRC0aW
4484MfuFu8+yV4WhSnFr2x1N7hBDX9gRwfbOuVgYeWjGSqkdxUiK7RHH3TYgSoC+QGLL4cY/dxA6
VoHP8NdpFAo8AVW7sXs0QgfVfqttIYA6cYlhwMwAlcrgucMbsMOrljwVkehYig/JZkHF5rJrrLUH
OHq/FCPvEssL1gk7vHXZpGrDWd5g1ZLtrpeSJMXkKoo0gYkAdqNReTOUuEiGxcsokXNQ0QUPDTvh
qzpNVngIcUXBt8lmdAUAGhVkz7WpCGkrI4cDEsh4Trx5ei2FTnmTTfF5ENI+qVR/g94Ex1G4lj4T
nBneZN5X1y4sLIhZ1KRz9Rev/mgvN6J7fGMXr6T7+345dEfqBturAetwAAQ1HASPhv9xdF7LjeNQ
EP0iVgHMfFVOluUwDvPCmrHHTGBOAL9+j/Z9q3bKkgDc292nj2LCtudYbL0V7rINvzm45Z4qmsPo
y+n1/u16tKoh5mqh15UsXfhCj7lLgCDXwy8bL+ZXImBz2qj43+5EAIqWM7X3jOFPm2WM/CnEmbXX
xOZcujkgcuK9/DzRk37pO7MfYLC48dLv9wq3AxMHECDfc5yPYfSy92U29atmN3gVpnYPUEmGHRaJ
9m0eW5ei8lmdLGzS9L0vSfgtrL5js0yZLDSB5TdZg+rBxvqxGkPz4Q6TOI91dlfT2+4aM9Gs6sgF
hyA8usyzvjjlA5sXkHTzdzJWLLsHLEsaPrQl0Mim9F+Txi5jqEZSiWP+RpuhbcSVa1LtE0Kx9Fyz
kuOSNbthqjAX4QQ6YauyVskwiGtDidKq0AHb4ILfFcINXKO2bx/Y9dRXoLHNr6Aq4/sGcyYKQv0D
qdblN4i06aEPY+udHEVHTLdpx42EcVRvGQTCo6ZIB4/MkDSPmsDVIfHcYpejup7HNOlvk9XPbKJb
bxsX0fAg8VB/dlhzrjTec9HDUE3eWtRYrBzLF07HZYdN1z44vGWO+II5KcHdXJPWM/vRtPNuLMV0
aozT7FCGa2A8ZbqemxyuBfLviVrCGadmYr1ZirT+SuNmvfquAR+mMUhYoSSk06bJo5/I6SmsfOfQ
azs6BH3ITRuz19xApZjpuNNx/HrPY/xbaoAEwbJIHgwuecbBRka1yXPtUrwbmYNWCwSxJWCWLqzG
Rmqehjh7QdtbWFjBULQxKfTR1baddFsRMX2FLOdSQGzpFzT75T1IwvjIMUMONBzJDpJabm6IltG1
Ibe6TSUuCKwE/aUWk/e2gBQuV0Nd9g8x8K7jJMr6ZQz6tNx4brZ80LzpXDS3I6NeudzbdYK9Vgu1
b1Uw3hNb2ckpB374tWO2YcA4x6PE2dwPvzX9084jLByW44pDn/Jhtte+DTOLh4LVfjiq8y4LGZJw
lZK4Yg4bVP5hUDFPPKMKkCel+ghENj+GbMWgQJTTX9GXrPBq159f0JXVm+2yLN90gJG2Sw4q2pe2
u+xkCmVplQN48VZlysy4kkHvrBp3FFiC2gmDs8siZSXtpCX3vNyNUEEmgFTarbvHCyohKBCE7as7
fS3IyPhDtjkLMd+vUFZcIC1xfGIMw0OW+e6n8KibJZQ0EK9ljbytM/AfbAtC7mdC+59I2pwdUavE
k0j0xJTvzP9cP293qC0Q5KJ28Db1POd/8Co1236J+CegA0U/JeTQR5Uq3DnEv5+s3uIC7++HpoXV
kIWcLNLdKIZuC3IrXieMsX/vgsSrHy1sdxaK7FiIJm09rxWBh02F0WmrewINOBXG+AhwrsVLpJp8
F6Xj8Mcshbo0ESB+FOLmikmym5mGc31cUi8/0XmEJguEr79gZ0WNAke6Em4Oxm1G9D4nTeI8dgSc
tgK7P9CIoDrmoc3SF9D/1xzhS6GpubwS0Mwe5RAEG7497Cqlmc9AIiTrOvYlxiaBhvmttwFX8Erd
APQwyJYR7I0R/YRkRNqemCS+I5BsGzOGmJKWKH/1XTfk+YghwjhOc0n5zm4lvqTvupp4qwxW2z55
9MPvOpG1XFR2ssFhh3/IJiT6RmLa3MZQLhSMjD2ELMdfcHTA6A2utlzIXDjpEn1bUoPFtF0znsWQ
LH/t1k/5Hg/ul5uR5F3ZUSMvja0hYfgk4T0xxn/A0zdvUWmmd7cEpDY1Lf4HjbE+omNrm2WWw2rE
53/gi/qYdxj8RSPdkzTmr2XlYl+RcV5D3Y3XNmsYljeptQ041f+xPmZLDLdqbwaqdnFwuGu+OOmV
+E6KyiiDYzZ0N6zF/aeXut8wGxmRiF4zIcbqhTENhdiTmm7doDyhSoRsmhkMm9GaueIZStK7/yLJ
xmqDv3wkBZwxLMzeMj4WFbdr6Vhce5JvxcRvBLMI5idCJyjZkdLNrbKWlI/L/uIZ4zxmeSS6c8JS
bYPiZWEs/z8k1RhmH0Pqfm0X90RZNBD+cnJVHitXW2csrBRr1V6nDhS53zmSnXUcgEaz8zfZcK1d
9mVTwCGwVkM1epvKjoNdYlfpPmVteOhsgxGXkandWr1edveYhL+HteW+ZMBheVehwrugB1c2bFvO
0ggs9KKbl8BzyPGg3paUw5dO/jdPU/+jxqJ/6Bpd/Q7CAdNaaVW8f/CElxtH2s5JwAE6TYQ641Us
ehcfcDRshlz1L1iOoLZ3C0vT1RC4/siWQxE+HXS2VUX9zrMi3eR5kpFLw/XMx0LtHOvBfh01InyZ
MA4e/ZkXeROHw7xhkTe85kAYj6kL/AM0ZX8mt8SCrHUpc64G/bgs7keW9ekpC4zai3ZY1olnlmRN
WTvGi2FqDm04sC+0y/ZiUiwRdHzjBJpgBNDpTKw5x9vH4WhHx2IyPbwgu5B/ayscf7tNFfEVsz34
LzgHvX/kDRqMCGhQSG3LeqxHVtqcQEzjfYjWrr6btMrOdjoFLySZcvZhokxxfQ3NsXHb6aPXJbdF
NfM857U5L1cSHNPjWLM7MGXZHSr+xiuSGgUsjaZ/tabOXISly6f4vt5ZGD/55/Nho7gH40Oqe35Q
0r7NbWN2WqmK1tcodmA31sCOyOugOXXdufNjdQ0WJ7x0mOVOtlnuKeois9/9stUvlerNeVqC6CEv
E/+Bo8q9JOhgV+PHJNd8XcmfcvK/bMfTO9vTy0cG3uJ9HgHF7Bi35IadXXUupjiIgdHgnF6RY6r+
aDcVNqmxXm4gZ9MMbiGmNAFtrq6Fn50cilJXrCdutc6Jyn6wF1T3EvNxn2IE+YKMW/1hr2O95Oh6
P5bEfUOIj0vL4ykng4DIDWzwj9yuolvF7b2lTH66YNVkZ1EneCTDeD6gbJsrjypnR0cjFfeBDqyL
M+tHuB4QKseUUHzngexzq6J6x8/uXujW5qAyTLjZSXj+Aperzat0F7B4blcTk/Y1JMC6RV5K7hvm
lsbQSlAxpXBToip1nbxVomV25pvNJkhTWF/C6mObJgNouE5ZTb/DWqmtZS/ewwINZt1iY4RXEC8u
qLEwfG0qVg7DwCNqELV+htfQ4cSy6l20DGVDDEf5Nx8F9dJbNjkAIMefcZfYvyACyL2FA3/reveI
nkNGZOcKyGFJnIhD2M/Drhv18AGousB6ES9n0f0vQqfZNjKwTLpFezvlmC+dJX/5iBAygjS4tKkk
h2Lw6zdlrz78yfNeauEhQzpJvp/ZIHNdld1jxeoAY1iSHzSuR3dlIFieiDGmQHiK6ohBgWhV5n1Y
Jk82Cc+ybQrf8RtmIQaPeLDfKExw11aCOEmIbfDtrQry8LmRefvcdGUHETOq11aeN2Q3gEX1Nohb
Hj6T+WunxLYKRy5AmWxwSb2KX+2E+HnrjPJP6sh/g53Uz6oc5MHVTgdjLZFHAkDFMxwCnuMqa28u
7OKDDXD7oy27/m7As5NTjxK0sqCOJ2tFUpPEOrQIUFPNcYQaw5+/SzY6wS120GLQ7c6B8LHXqG33
kOhyG7NAXmFET0c8v+bFzEm4G/NUpFs5L0wopoyIE02y4kC1A7t5HRG8bkCLug9rzNAoR9PUB5gF
4W7A6bmrMBxso6SW+xGqFvAKaj6ErRBopbkTrLA4kteTz5Mc0BPToPpbNqQ7ZWW9lfhMdnVo52ca
gscT5wvhlhTL6jzJ5R1RozuNnuoUFg0X+YHwNftOXktFjPfRKt8kQvifSfjBWyKX9DOaeFf7uiip
vrO6a1TqLjkWSROs5OyT1XLrpWvXc47XNvJwY5FQb/n9Zt53uKTi36KG9ObKKWHYin0YA/VyzHgZ
PfK79leKaPt+zsfwQtvHcog5fh45u+rjUGUCUVf19odo78Vqrk7llcquAe+gnbxbcxXsEdIJSvCl
g9dre3glVeR8pmOwNMdq8t19HNKQgjmZFkTelHoPYBJLvsYHU7oxKmObTp94QeyDyfRCWLiW02lo
JvtfZufpzbRNePAz4rSArIMTkfWOmvpl9Ld+EP/4panW3iysH347TPVqbut03Ubo2MzYOMMSlkon
1Xj0YzgDPwS/08GDHix8U2C75THwNK+kyNN/qr7IjkDeSaZoliwXV2f5tue6wYDMWYYb0J12Wo7T
cKTRUZU7ApCJ3pfjjNY4pbFKtwH/zJde9l+134ITxmp7aq15uPmNrD8wfXabuMfd4Ux+QKAhKl8n
oDJsGiI2XETIoQqz16fCtmogg7qECBJy8LoesgVXIdiXsy919MlHnRyYR+5EdHXfPXVPuMqy8mRb
YXXTJHAfysK3r1x72POLAYceUKpofsWQUh08h34xNk7TW6IXpHLSF0WN0l3mLPMzQrs85nV5Q2WA
OljrojppKXuQ2ZZX/IatmeERgr/H+t7SD4peS4A/wK6fkIise+aKCXIWNnRZCqW6tzwER4TRsFRv
WrBq68Q4IV4H9X6YOMyh+yQ/E57dh15W8d7nIF13zmg9lJKA5JaIGb9TZNbVjBLuEDWy/yhrtJ7c
JEqWR0tFMWU3cemAax/l0+wCoKzy0typUK46By5aX89q4OTHpkZ76eMcalAbW9sWjRGt1jjnnNf8
JuUIfk9LLg7oucmhTTL3AzwEkBu7mY/gcbKndJ6iy4Tid5lFVyN5VIa2F0OgHVLkcZzr9B/voOLA
RmHc1FXmXlkMZU+O6ORO9tR/0hgvd2K527s9nQy7JOv1UbMywWsZmJgURz4f+rlfENPzYE2FDslD
Hq38/Zi8VLhVwHqubJyCV8/zyl+mHrqFbZOIL5jXskPvzlTGpmm4CjtYsJvGD/8aFrFnUbNl8H3X
3mMlrzbG5TW3CgECEJIQCpEi6abhRgtJ/sK2v8CdmcmXpYr0rwTu8wUeG1BupM+KNyh587XPjgEO
nxteezkWZ8XJtRZ5j3gnkB+e0PXz96YR1hvmC7j0oHEPNCHVT0vU1QxheJsffZ7mr5ZU5r3PyXS1
SVAe2lnLFyuKyhXZYNJ8aQUtirVb8pz1vXOwLIymgLFw31Y8WNEtuVYCMR5ZonDlsWhhalhIWKYl
tINghitS6HjLl9veeuSWNlwLzU/sy/GdnKlEiAsxdPOvOdg5753c7nt2zyPDQUB1UA0AYRMlSXXF
oQqjAuPy2k/ccz0FNYhwb6YiNOtxQ/lIJQnx2sLZZzIa9mNLUpP4qL+JO4wQ1VzX21ziLehgjp+w
CUAPGUkYe3lc7XHwVtF6MRxqWOyH7mEZh+VAVVR+Mr7uj+HgBYcRcpe9wVlCSj6nftqhTEHlf2z2
J8dixomRiZLPk4qtV7YNDITYlgkANICLG2/oiHfr7tVuUufGN0bveePG7EpTFjScmw8j7w6gLL76
ggSUfLsgJc92WxWf9DNwepiWHw7dBhNdJGHqEGbO601XOonZqhqhnnJJJ6eZzpQPEFPaW8a48BGb
vsNWMS3LT1fl4YoDrN+7jV9ceK00t5AN8dWxKQKKkiBYtZ1m7oJqR32QpzZuSvBLDjpZT8Td8QYO
5ing/F5jz7UuWizDY8mK7KFvuwQJDVT2SRuwCH5Q3IgiF3w9NW8IASN6U2Wefh79GAXJZlt3JRFJ
yrmpujOVHiSMaL/ZxpWInzqgumsvdXiNhiTLyo2oKqROXWs8kgqwPwuC6FKr6IqnI4ITqMjLkywE
5Ox4weRtEfbuHGDLtT4HS6V77bTth69FszewPE+lsLK3kWws4JC0tF8yl5j74CY0nlhRcCZWy88w
4NL4arPq03h58BsFhDxJWZK8T5OMDRM6sj1sY8uNIeYUd0/s3L2Kxu4OsOUEj2FWooUf5yfg2lC1
bMzaK2EPBKe1g/WKb5Dyf/mMzkhzMaAbMDXDDzkPdmoEkTYIa/E7udlok/hhWpI2MdM+ARC81ZnB
CkNfc/vCU5cLIrYcmC6gMDgpm2y5drP8DUlvEiRSHBDlykj93DDRi5U/+MPJEwZtos6UvtUuLF4W
/HYOID6oEijePpEKEFxX2Xb4DMGzeEQKspYnDVgznmxJWZ6gwExbJraIwEOrtxyH+GSsznnCJoxY
cj/IVzH0OxDLfYJQz+HGu6Wqtb0fMQNuUU/bdUN2mvgsFEVSN3dIarwAO0z7lAxigNn5qSjK/LwA
6N3Dm7Aeco96aNo9yGg12r2aSqORpCp+n2sPisDQVc5OYgbaEbDnT5Ub1Bk1sOUNIcK9KFX4V3tZ
YqKEbR2xSEzQzeeo/OCjqfjupc6+yXV9mK0EOborfIxbSKF4jjJKAQwo9zVwc7WLoMSd0cWbTUfY
eyt5taADWB3IhtyD/HIfOy1EBc/H8RozWG8AmNib0FPDYZgLuYugHX61WravHLvhWivj4faqmsfO
znjizl58Ib2RcXC38YWiyQjcmXa+XTlmf7QH29Btc/ndB6m9FW3+KIx4A8XWnrrOwlgzWe1vZ6rw
7lS+gcGRuOy9BvfHHqbnnBFw07vV/bqAaTXLIYURECS/rJpki5xLeCM43w+W9pYnLzXhpuZeXdfk
EVGUgu64LJXB/8tCt/argJHVyb8yqRSTo6o3NG4sD7qBvUbmSZ3594ebUZn4As3PHO2OHXWiiWss
YpT/FD9EZzvWTXlT0gYcOpus+edrzz3UEstUNozug0Oqd90ss/rg2kp+imTu9/1Sq28pQucSdh1i
+xzIY51Nw71PxTyEi82LKK0s7wXRCfCo1q3+3dFtvx5nnMKeaUS1hYMljxUYBAo/2AnRHVTrN1hc
ePfs2ZkQ5QpGV2kzn/IWB5xn+rZ5XpI0vfVFC+Gt6fIbx42PhJ1NOykComN57cvvsMFsHwSFfRzY
bJ6CWWcHwYl3NtggQDGGI46/KSB0bCc72wa+wWLAHR7ynO8Xbw+QrYOc91qq7Ia+4O8DzKW/HKyX
rJz6wVwdPVYrgGX3jSXR4dGVf7vON6eafdOeK4SIqmFlbk2xdy0cEDWQp1wbiGl8f68t43HsuvwZ
Mvlw9LMy23U2yGHXTWrg9AUslcZ13K2la/fmYwh+GhoreIdLKg4U+TUtfylYkq6OsougAuLcKY0c
MGT3MA2EAUNNSjwTMHf9jV1YZJigCVpENYrpqcpZdjXLqDd3/+6uQp1kRqZsANAY1wwMAaJpRaQP
wVTaCGiNc7QNKDtD49tzyNP4RcY4yYDeNpC1RMJybnqdbb/+1Tjip+zuXKvhnvBga5avtWPkYfa9
ajuoWryye+03zbwACQ1oLOlSl2ALaSQ+/yDBS6moz5y6gsA5gUFeYMprfrOyekfScXYpIYZNnI+8
2yXu/EPLpccGZsAjxeX04CeLxBFjZ/HNVbI9+E3vvcNOsA5NjF6GiD5crTZUB7uPEDjaMD+3+CX/
Fu0CuMRFX6E8I0kOOE7DXywsi292bO4l72eEtXC6Q9EwVfqz3b7XaA977JU/ZPVxgiczAVDlsUaa
UIWOneVNKPXsApDNhz80h9WH0ovHVVqkMc71JTihQ3CWwaZchTM0sNaKJaIUHd1r0s3p3hla633o
snQv6XdZ+3Ori7XT49HUIgbT4KJhsZmIfhWlM681XQMTS0xjW7tMuxMPfrVsKtMHX5Agu7/1QExU
zBlVW4yw7bfduFBvoRNjoqyCh5hJB2x11P1YmqmxLxV1HqUxG4t8CAy8Qe0ry4FK40CrPooeJPV+
psiQZX8MRhYfYIjaO2XpqXY1UR4PvfwoQNUdFnoz6TACkrEJuVtf3LmnZTTLBbniebjnYunTq/i8
N7D761vMAEcp58KWpPo7TqV/0dLnmPUQ46oo9FYOueHz0JryVbl3R2fsRmdn8oobP7Ab7/wRfOLs
k7gCqc7UksP2UMHTkifFA47W7ikPU9ZlBPe2CEHO9a4TrOl9ATNHymTtC454msqWD8JX82/U7Iq2
nqUWzD0DiDu6BP6k/jA569D1s2OYkglCpTJ07kyKwEDXdl95zayzGrtKbHF76ufId/FgBhqJnNTj
1oCPQHRNs3bthwEfylA1BxOGzk2jP+PV0t60odyHAL007xVkpXUFMwgDOLMU+cVx6/gBbF4zlubH
dRTZseruPwnT8NlEqFzOMrPLzDzWqfPs3fyFcwCHEn08a3Qt+XPnd6GF1QA0+ffSxOHS8cA7eToI
zxa8Otqa61WPicXq2/mBnNE+Yte5G9oqg7mo0Fc9pQ2MYNKPgBVCv90xA8033r6Y04wwR+TX+UVJ
3olGmfCzKly9zbEuPQXZMnGduOMecqYSG6mW7mHypmKzCJQcXqJ8mo40B9Jb0Je6xKUpIjbMBSGG
5864j1VoRjgpxH0BoPt7inGp0wAjQKjRoA9w5TevMYbBTWAP5RZt0sJewrOgGBb7uVNB8ZOrival
zncDZuEixTJbECvleegf+DLE69gHARDaWAwgX0VdtyrotPse0LYTdtoKZ75PGp3cmo+OprE0r4KZ
bglSZPEbQbyCp55s7E9vHh369UrzXadut6Ot5hMt/ctlEQFNqJqp2Qh1fRmKBAclqcKXym/atUpB
sFht5/PYT0AyjA68uFi02Nd5DCI+peewJvevFgJ4DPn5O6EK761UHNalEC57rxR9+26Im+xbOzv1
mZh1+yjmSjw32qp5p2TlPsjwEdq+ww8YVT7aYvN2D7juB553RY1VW1eQcOfchUljxuTcm5RQJLEa
8eTGvWFdSjIDRtmA53PAAiIVU81ILeY2zcfxrUA7f7DUUj2zoSWS7cgQjoyQm0FA1xlZ7nrcoHVz
yLNBePROoD/oePiK2eqCxXer29jFQ7pFp8JsB7ODUhKLm5wrvli21dIsV1z02IVw8CZHezLDOace
EIo7LBwIF8HXEvLcWikaeAD0E9TfRzqy+LUDsVgtkv/e4kfwkuu+P3hGJnsuMUCLhZSPY1iIDU4B
3MKh/+M1o7Ot2VozyNoywiiSVu/cQek+IPz6hffcPE6QDI59HboHVkUAgcMlGMRmbnF1rRoJjQCo
EakXxHDcqXgsCDmooP0XwcN7aQOnOjeFaxGPl59jLtMvs5TRS2raYt3Q7Iu3r+JPNmLdCmobmAUa
a3QgP5M/Y8MovyeVpDsEtfG3cePoknWBg+DX2hZF7KXABx1JsEwrKOXQ+Ybxbqlyolem3fzbJu70
uyhG5xceEMJoKQ2eH6M3Ol/MMhFF1ynnd9Q3LhMTtq3XCPsOAOWUaXYL+ru4WUsdLBtRWunvqafE
oxUSn7djBIxhmyfXtG0pIHkKi9p7jwqvfMpZCF7hEy1316jLYApZ+pgMcHqbucuOYzDYv0HjB+eI
Z06yaithPhwqy3ZUJtUHGdvWL+5U02LuI9DoJDCt2tSOWOGFEwHLMn9Y7tE82Y/9ybNya81LX7E/
I3Amp/45qop5H+M0OA5zb97HrM0QRYzbP3Zdm+0d2hHpWHBauXX4lYzrYDDJrqnpHwyyULyqoaFL
WsF8Z5cOLyKwgn/GE8VvO65+JGu3DeJOfFyAOK1ZnnzCioEFUdt7r7Ywl9HP9AGL+TIV6tcwGRq6
w79Irn+WPC6ITU8Xkxv9yxaiOgV0f/2zpsg7mRGzR1RoiKAxX11jxy9O7NtryVudAVVvu3Cwd+OQ
Y1djXA92nisuqQBXXQt9wfX4Glr8W1kZ2lu6YYE+Ef7etHZZMKPYap820uCPvUO+7Kq5RIX/m13s
1vS1WXVYNlsjr5mA1sRVvKLw6TeJm+IQ1NMb5pvxuYz5EWaKZ2ogmnQ1uPYrD61L48R/W63tp4GY
4c40tsEAFVw6nTlk5LBSSA7/1VjQNxfl7heXz7ypeufe1A0UTBtkFyzYxQ4yDBGNGDHHVjE7kJbl
onHNGp7LJQjkD7jpYjtKak6AcZTgQvk8Ce9fVdixa6CJSMA7Ih760VHqdAra5tEY/90ZAgSy1Nwt
FSOwGIbaVP5vqQIHhRNrVymASYA/E/hDaMEDzUyk2EbchEwsrHCtBwtQa9iPZx7bX1bAazlILR8X
d2ZWqiiANhX9rzATNT+AWB6bnFy61abEkxdB61LU8apxHz09u1cCSeXRRD3TTpCNnGWlQ2UX5jKo
T/OxRo4N+/i5BSoDCHd4xDx2zKLxTcRQzuyWKJcqAr61sEvOqgHWIjOcl6lwndPcLsHD6A3DJvZ8
THshRHBm2RKb+kheCpbpI5k5eVI4dTb3tP+WAyF44Kc1PvL3wn9o5vYhXeAQzMHwaZqo22YVQevC
zUAVwlW5uSVYQ9SjYZuX97xPkmLqK5lfc4FTOps8eSTWHx3HsKPDxVoIHUy+uUAHsLcoSW9twinX
CvS8KsrZOxqkgdYNQBuXlBLhggtWrN2Jwshmz7P16I819OTi6Jb9rnWdy8yyG6xNBIBqwMiVeG20
myrvZPkQkMI23oelQD3FY0JwmpA7/W4H0qWCHxN7wWjOewYI/nIBfPBjGKIYWZC32ZCAIQal8A04
K93VZf6vZm+Pz38gFEb+lXqaWJ4yAR7ZxzJ8VHYLT4Nbijds8lqEzT2e4+c8qB1O3pJdlTMFD0Hv
Lyd0e3qvtLkUsbtQ0wHaZLynirt4Z/o7JzEKNlAKXmfdPAgJNBecAiHO/681oiIhnljtC72qSus5
KGsXI+JirUYWjquCPNWT7bW/gHpcuJPWU4ZuMMNz3WTO/OJxba4XPBYHZ7r33+Tms3Es8ZaNY8gu
Obt/ruZzDsV3OtnfssDdl7dDt6c9oNxRi/XH0k7Mpt6/51rVfBoTlrvES36gQnJUD57eEv+wdnqh
9yRuWb4GI7DM5G5bz5Z+IJpPJMGyAg/ZZrbPTlogmUbdX6BpxdpOaSXSHj0YOSFW1NdDyhvjQS3W
LW/ceUMD6I017z7T2RupjRJzVLTrGSX5iRfdLl+oWpvuqeryHmitm4dZsz4WlOsglibkLuRPIGW3
8avsajPwr2A/sKcag13IXd2knKEltmXYzEmvf4gW3lzMcodpHMSqopMpFQzcqjQQtaXjnpI0OIQC
jYxWPF7cRKhIWlrflHGSlus//LGAIiodUgn1rzgY+/MIOmalK7ff8JgEv05TKB7wPRVpl3bGkl5w
Gzw59/t2CX9k48P+kEW3ni073MCeZHh0Gc/BSvzuPbLqbaPlnqZdjRNdVqhG5Wdkx+lN++z1dZG8
WoOGbBBn+1ZZByvCmrzkrJSUax5UE4Kb6IB6J9lN12zeA+eBC/HRcRkomPexU4GHcH66xkQ7VzkU
j4TY3dUSnWspN/HQUBjWh9eUhOd6wlm2zYL4BXfaa3P/iZecngS3PNqCy/GxpjgA1SUUexoA5pW6
Dye4s812iMjytfquF9XGJXVENnjOG/75dnopu/QqJmojcZgw/1IKErQ4jELq6+gofhKu+sKHfVXp
vSJSUI0YB2Az6BrmV12DzbdbuutG77MA/lS5aBhFBcGjcgSVYXQeUVgRbUxteevaT89jlMa7mJmF
aC1bpyWDO5jzQjUACEddnm22IsgLIGWmWbmn3l0utaXOo3Ae7NTT+Pbk7ymIiy3++m5TSPJSIssm
LtH5ev895zadbCYWjHaA9okdPslY70JhPuMUvmjL/39jW1jCWC9d8EUv7HzS16orselR9NoRM+N/
7z86rMfxFXGZpnMHGiCw610KkISfd6HXsWLZNlfhr7EJBJ8IjVumIPjbTsk5MZG3b+fyTEX4p+95
30tUBERmVbrrU/NnhB99qmQRntivsZNwWUZXFmj53H6MoIP8E2Ry9sTPoCL7YMzapOivrHc//CT+
BpFabQPZvcIo+AtZ+p9XiSPfvBcRVi9S5DOMjFHcyTi44EXKBF+F3trq4KVLC6k9bAWYJ9K44S5Y
mJQRdo8jgssdRXZSs76MQXjJCuBHXRb85bzN9+Q5522NBwOz9TzeW/+ee+WjZ9JstJtCw0I/qk4e
qxt+Mexceoed9krxXfDSqCNn3D6CLiENLOsn6qAu7CxI0I13LmSd/ArqDrdGB9E+SnxsJEMAUhCP
5IH6aYgJsv/oS+eSOlQIIVFrGp2SrQfVR2Fh2CCJn3j5YBqnxmINho6QI/Pjpk3rN5nO/5/HN8ea
LxyLn5J1LblQhGxi+hFrpXlg3UWR3KACydQvgrU3deNmhPe2scrgaHr5nOO4UESpHU2A0c0H/MD3
gjvWs4dFsNtIc8bq0ubN3j5Dxo7Waoaro5TajbViPoNetXGi6IrkSONRmtOCIhMkg5JXUjdgGvYQ
q7POPpKS7q+4T1i+jrz7RwzRz1Y7cdhabgmR1mxYKrwS4HqAfuyvmsb7Q1XehR/y77tqTTSUPXaK
+dK4odp3DOYrtwk/OzXxQunpuzmzc0fRTMh9+cbMB2BG1o6dJVTLEDcIDwblrjHG6mcyi/aajDKU
sWRhTzi1HCJ6fPGCtDmV/xF2HsuxK+l2fpWOHjdCQAIJJBS6GhTKsQx90U0QtPBAwpun11etiRS6
cRXRPTlnn02yCGT+Zq1vdR0gyBgLgNLtkzMnH8TrAklLshudpd5GdIAT6ePvhFBX14u4GyfjLDKX
YAXfz27zfqIZT2r/A9nzlZ0QP1oF8j5SUl4dE4shGLJ0r0bWJDKzyzcTAzJBKE6yTRIwCFHb26tY
xb+N4z8yl2LsfQ0pxx0X2gneYo8FEuKON6GtYp1CI0B3gVUaSRjpnTKZDw5vJ3wL68We+MmHnMTg
Ocmfkzo/46qHoTrjHs6m4QYhzU1lLN+15+igV3RsXdq9+3U83luqdEjgzHVg11gUtO38mGOH0KOB
AN0QE7KifIXytCxPsWrPFsNYBJLYexWTamamJ+URHTcleQlKN/xeepxdaqAaK/NqCXA439p5IY6j
g/MsC+PnvkRBRerJscXyvU6V9bekFnyoqfgkLnUGRijLk5nPd/PEewbZBQu4H32kHYy+NFJMdbVU
rNhxxlQ9KoDFKuO7YvKbg83FcWOL6gW5m71nYrhp4nSXszlYR+VobYwqrQ+U4P2LquxzDzt849Z1
yTLK7R4AEuqdFfrRDghatI3jvOCnT0HxaM9fW6FxMGA10S4zsgfNejZtXlnz2qdXXvuDjIjDxDJf
DN+lkojK9n6221Ofex+orMMgK5bXyifnjESq2BCojcr7uImKXcdNGFDRT+Co82eoE8hwq7f8mqlF
9AvIGVmUW6/K0uOE7IQfG8cHNrG72B+eJ0F7Nmby0cOmsjFx9q+spkRm6RW/agF8gL/9Am2xXxet
dWdYFcfSnP0str7USxPeeMDxOTmyI3JCsg2Q668jpBcHqGhHjtf23GrZfMHHs/fWrL0SEMSMgNmM
SQ3EbbZvUVexRhJ3hVXtyjhzN6yTqjdyiM1N6TKlRRocBp2fHgFvwHPAQLfNI/OzYg+Ca9G4F7iF
Jw+XpeWghwGgjueKRGg3QzpTSP/QWgaAqvmTt4a3D3el9Gg586HaMuIgXbNyHxoxvtph+eL26YEv
t8fH8Q5wn+AoWYFO6U9ExD5ElXyfIEouDOUl9F7DLB5Fbz7KxXnthRCbMY6HfV+KNZ1oHFyvpwTA
IGpZtCjZCzirMwUOqPoUGAB4MokRhEpSUQDiWc+nyIHT7yY4sVIe1njYeDK6Ez4d0DBvkVxdwdhS
Id10QZjHMYjBqp3WUzZ8Vo7JtS4ntWnbaxJijT7TzZnAqWrXo/QPQKoW2za0nizbfcO7zhxrxJc/
oNMNrLEKcP+9TlrdKmF9+0blBqgoHg01Pwpqp6yXF3dEuo0I+xs0nbeOoebzu9EvZRJ/KK997CwC
adREg4/aph2nLTeQJDl2Glfoz5DKw3pH/OmvUsuKgimu31Dfg1Uqsm9xpdukSwTnsWs3w8KtfzWN
jar1AzBZJhGMDpal2ekPtpY3YSsvw4AdI7NlHjDDfjNoee5dz/mpPRgYAu+PNJjD2vN0Irum4wVo
PqMqfVQYNDYTMwykpRE6/vAE7Sm+dYBXXE3BHwhYEYbn429p5GsOHVLZRgtFfB7vl2n60uVyUJGi
y0k1NmiJSyDJvZspa79JCnlT1WQG1RSHZ3oCwUynf3FL+9PX+ZpLfpNZVxq2xSY/QQ4tPPngi87e
R2xt6C2RV49FGq9nt36fEcIRuT0fEoftrj/gpZkdLVFL27dl3xwXpvdrp5eP4AR+CrL9NNoEGyYi
a5QAf0ZOEp0g7892jkXasGmmdO2c4cVu20ePfLg130VxrDNoHekckhA/9cdoks8NbSFSwq+6ui7q
VcU73fIcWjUbQQjcGCF6ahGrtW+bRX60KIbxDuAhZI31Uif1GPBG4+XJuu/Jd55mtzvW2Nx52vsX
D9ff6LSXxI6+EgvnVdZPt6Sunyk8EO3j5x/zEhZ0VVIDooimO4OjvLxFPhyj2ePBLyWXj9O+Mxum
4SHMeyF1YNVyDu5cB4VfV/HseldvY+u/1xXbDyse2AB2uNNrp3otRijJ6cK6K+wNus7sxXFJICkr
8902zZeBeLNV3DZHDGhXwQKSQRv5UM8xvV4SxGi9ldT73G/9DcvOO/Roz7JeDpjnT509TNAN8Th4
lebeq9uXPJ25xDJ9S5/0lEY+W7OssB6YphRr0C5HdHpAiMr6nbBv6PrpY42SkjhiYoOZse+7Sd/F
Fd8qRR4C+6E8JtF89hP5hCuS/TgmcXgq7r0QHGfpwNvltZ0KhG+NzAtpzTpdvsUJOjo6kqc8Ty+m
adyJTl8nQ91OOzhMnBauQ2Zyq7cdpEnZfWDNvCdXiSyexPxOfXs38RSR+dLBLk4fSMx5JVHpvkX9
ttJhNASek9zNQtxOZrJt2zjbo7M/WxmXcpwoXqiR6yq2queRNO1Y1c9Y0YKFGCYGpzECAeArvYDl
5BnhLgLdhMaEWE5mS2jm6yMF763tVMiSbKwTk9abTs2kifI2bZSSKclYnASpfvcAMDXmfE9jf9sl
3aNJiPcJUsdn32l2gCW6/ZL827niRyWK0qALY5pGVNKKcLaDaGIywiQrJDVnuJ6lCin50ICCkn+M
Yxb2HfqZzvZWHluWoCFMAoMYY4mMrQ3RW1xGgNMGpl9rsnV+crtJ96MveJRmsKCFJ96LbHkmlZ27
3qDAb9R0zya+CKKqQaIVkl+uzOapThTkIoqiRBHcJhagK7ptXho3JZ6ZQUmcx9m5bdmG5Y5zAemH
KTqWD7JNPruGbqmmO6fG7I2bJrLicxNRMEucP9tu6nAItvdRu9Ak5OPMf5d8qmj8ahPrbPj2aSCQ
C3tjfLeMo0THaaMcn6cbBFXvKTj7ddqyZesi0svTzmWUMk0nc5kRa87Vx5QgcMXSgtWULceWyMMG
ZZ7OCL8MyZa0kmw9j5mzJnjkoU3VSer2BJ37FdAFt11XlpxE/HqNeeSmYNJ8giYGBzf+d9w0YnoD
TtG6ECOQGpAt6xnYUkdmNS7xGOwrLKB/B+SOjv0lheNjDB3MGzNhX+cqUNNIUJ+KDnAemMkBpVNp
BYs2hx04ho/rUsMWeksz4NxhY1GMbIcLVP56VZgE4iVX70aCHoLlCfOxqoy/Sy95qub4Z1mG/t7q
o4+u5+3D1XLMyJFmkWxDbZ0Qag5YH5SfkDzCBmolrMEN4lqqfV+Va1+lVFQZYpyRrFM85ruith9H
H/qNOwyPEEsorRL4GXBcgiwyyQOvGFaYKRSheny2r16hpPUv0m4v6Aj/rlL0ve8MDRZK6OSdhnQF
KPfQJTM7Km3+JjZILdYF48YNi5fWG69moXcbDfca+eerm4svkxw+guQR1owV88+SrbtsyCwbTP4I
P5RswEK2OfJ4jr8V/PwnZ6DnKL1cnlqz+XEYWByp0VH7TwzTY6WeimX+9Kr4PBUpAVdm2H8Jvuwq
jmlv2W4TerOYbxVhL8+uynCUYjsjljkJMH9c9f+y+QMBdEIk3K0SM/zgEXgsm+v+TgO8SyvvMSMN
SptsNFJ7Pqbu0r/QzN0mLfvsebmjuBuRuZBy0iLOIWzkBjLEqy4d7y7ph/DYsV95Sl1dHPGaA54i
HRVKTkPuWeSyQcg9iBgY5+zbno3KX5x14xds0maTYdNHbicJfMDgGywYCph/+6QakpR+ZyaT+pN0
ShhPM400Di3oyPfhdBFwOHTuKxxy3tswa+u8dFgTuMYK9k2MlzY24Rprop1uXUZL5xbR54MSHLQp
zIeVJag5ALYQ3cdgHrfwh3b8a1JMw+C5cNVuCS0RTJBbNtJqSZpKsC2oJLp0HlVBZaXLiaV2uI5s
1rUVd4ukTyLvQdIjK7EiWI5EHSSyMG4E1OSITTQAb/sWKtZ7HTu/LYgMBUIQVkyvt4hiP9AOusE4
capZk3WLTXNd54wxCf84E1xPA6NMBNURg4euapjYe+qdEVB2BA2ArshonKutOjFPpllsAAmhXpTe
bvBBmzOneG41uWnxIoiFava60s8IWfpVJn3nxJaG2CdCZnKiwLtl10NU+dXRALSDYAPEJNmj5aav
5tAlD0D4P1wxvI5T8dUSzo0LV7t7y8o0mzGNXyEji9mdP8tKHpe6pdp3X+aEPGpI7px90twwvWl2
eW5+YzG/6xgKBUIhbsDN/YNZd4+5cLqFGMYHFMtt1vIpWYICpCJe06n1ZZ48a9OH7qVxGC9QzbY3
g8PgP6lo6H1yxq6y+b1U2UftinuxMIvm0/ueWnO64w+eGPKx7sGEuZqV/UAkW36A7V0/k2zm21tD
5IRj1JWe1vV1Iy0Aw7Dhl5ABLVvDURnIT5yX8grV6LfS8CBLguIsMwTrXjE/tqb1g5kKEx4oYK6y
/B3nu/tk8zYEAh1CjX9opacu2nWme2D43/ZiyvcsmrCcUnNgDcVVPPrks5dwmmqkQu2H73p5zdFg
cAbjcFoX/oRc1JZiILaiqLbjUv+BhCLuw3v2S/vBBAyyRjm+HhtS8Rqi2cq6YVgWhQVXdtyAosQq
x2HZrrpkOiL9va3gibdaZAEEC8NvliBrRPQH08q5CL9hmBUT6HOvCbKU6zxvwKHV0h1Wo6bxKsru
yYYSDaRn63rz0SEoICDG6sed7JdSX6U/gApY6PNgg69NVuM0MXZyTFuqjYodSNgpQ++ZHFHqdS+2
ixMlMmhXBncRE+pUbdgc+2uGFcupBsN/00nTYUypPFgDAnKqhIPamciY24JvrArDJzZuJ38ubhd6
7KUv7xCTPXIg3kQI55n+FWpnZ2gJsFSaknRVLRTWbx3tTGJCTyTy1WsEGdM6pnnZWEX0Tko0o8KE
nI5huZUISTG6kB+uJ8Wj6bGsM+oMvRaqwTI1iHDJmg/Wy+fCQ1SSoMjeRyFPfYeJaysL66aoOT1j
/49sWIiZzdFXet+a4H0rD4FdFnlq6ya1vCkddB2pzeUxReF6QWdMX0pobdVPGmmOOC0ZR16soY65
uuFQ68BIYo6og0wvxilsxFORt9teqx8HyqRXtR+9P2IFRGUc9PP4M0sqiVJDBCMqqyDU1Oy7Q18N
Nx6RRIGfifmlzr2/sJmxMIr4FQPgyfYwCBgc2uQURogNcRUhP/9b+vzb7tmV50xyr8Y8LEWYLFcI
MPy97qz63TWh2qI1Qda0Ka2G7TuLTAIPjN4hDIVBLxILpynH96IPKw915VWxRqsJ4KBzfKT9CSq1
T6dyr7a9zsqmDTiojjAv38ofSXmUQFw8uZzruB7StZVW/eusrpaimeClhF1nkpaPfVqMe71o4E79
5KZvhcTZemjriCu6S9O4urSzN2w4SYyYhDMX0UUH1irdGubUH8I0ac8jTTMA+P6yxNMJAMaFPfYW
1T2da2a9kjyO+WcI3wniJBTOpevpRblDnPGJMPUee8WekfmZoN3pnd0mNUHoakpQ9ZzjuacBQH3o
gEn1y/nYxU647aqUxzUpPzNMQbBTTCgQMNFOCV3NW0ow2R7zcRxgXRpA2EF054NTB1gi+uBwvsPb
JJoUUV8041KLq/F74GTkhlrYZKicoWDFUB5tRa2VvyYHNH5elNMcc0nkdlBlRHUirjaWTQ6L4zIa
Kn+AxMhyhITl6ayQdj6VAijUvi+G4pkAJRjWxCO9kyPs3AlVZy8Izhj9e9GST1sbPcYvV645bePR
8hRzjDy7D2NWd9yuIbkWMIgYWI4TlpUOIo/pJD638kDkaZoyUjFte272RCk1xYuiewkD2zaabcmw
flqTJcwg0bPxwHd1Q69XS6kthIM1iXKcncMWyqMBUKt1wRB0wzrWdP2pKqtXFbnGPgfH922mVX10
mgJQD3v/6qSJ1dvUGk/SNbAue+oXX0QBRsrxp0CYrxAtqO6A5hN1OA/nrgEOs1HYlw4S1dt7UkVF
tgpV0YxrRywd9Cze2uyJsnjyNuG40GQ4V8FlTRbag851AsSwNFMinn3eZxJwOtTaraSoYDQ9vjEn
z++KFp2HF9nerWOI/itHCnYfTkzJo7ZA4GNfgwbxu5QfIEizNUprfmkKwKqBt/ICeSLasZHnHAkT
RoZVm+18EFg7MNXus2nG8YYVW/W0eHGyW1Dp3KTE/R6AZox7GdfOe+QQ0MW+dGGSx/6hQcHQd5kf
YKtPAEnDZ3sXDCyfcDdwbNaYsgJ8F/3DJIZhDTCIgYLjV7Ugmdbl0o06O6cMhf1uH+q5lROI4lZu
VCK9fr0U5IpCydLRl4UA98BvrbG3KbSjxynBHTSxNnECPTgxO3YIKlSAdjGfwyGOefIpFL4921n8
9WB6xQ3hlfoeKW649fHiUw9N/W0XSfcjb3pSMitH7IcaxlpnVKAkO0OR1zY4ydV+RQickInH3AS4
EvPT6GYCD7hHOL3c28UCoaNLR3XXmGLYE64Zn+Esdp9518+feCz7C7+S5B79H3OlKnEQjWVuhwsu
kRGpmYSNuWdyWAG0MRlWJJ2CIUrX5A8k9+SL5HsID9AacBaY05k8xCzeNBi1HlSRDR/gMSWawxjP
2prJDVU6E5khY62bTs9yzqzswW5YIJ5rmzhOTKSMxqTxndaQ64zavc8YBzA64l3USh5lSU3nhMgb
umLcsTdXN6JyfhFUAZpnV1lZEABq6xonOHKaiuk2guzAqonCOp+zR/gaaIrUzdxkP1lX7Qorgthq
yyAxottGURpFYVwERu08J6BqkE3bn9JX75UEjO971sECDBIYIHQAhWVfBia3VdvBrmZqxhLJqxey
K9BAkJHkrIGCGgcOL+Z/vjoPoz/fxKTK0G9xnKRuwd/PRqEMyOx6sKtwpqe20xEaduMyBk4mjRTK
OomobYmCg5yZGMZwULMHf6znKQCJRoTqXW7rLyoEiiPwV/RVJnD5cJtGY4TpbXA3vmncV5bnvMR5
dIkgCsQ167a6ls8Vy5y1lMYF4s6DObpGYAnqNChoqAoaL5hC272JXZ+0Tw18TtolHrhOoz5HlMkC
AYSfZ0fP7WjWa+7NcW+rGMTkNed0gIriTfO84oYjPiaPHrWvGcbNbA04+WwYplTMbSIBsIE1ZtfV
EpHqjcfWFNO+N6MYRJgpNhmGJmQxFDQF92xlcN8NIn5wXVIuc9BLsaf+rvZ13DYk+LaZwziJBYAQ
rX10VY02S+CQBNMz+wGj43rXl+aLVMBQsIuc+hbcECKXx3/TSRR1TZK47yDVGbqQiYkYqSAmg/Jf
mwzc0t4Bek+0U30FmGBQeWKX+Y1zRbJHBXtfm6SyNCm5VgBxkdPInIjJsD/EsbxQ6f/lbDgOEa9t
AO3isyvpG6Yu++mxuVN0qwePtCLeXao3mY/Oqr9y7r2hj7dskkBGhc1lJq89cKr2b5DG1gc+uxIl
W1afom0jR0RgUWZ99FAMaQqyag/9dtxEzdV7ayCmCaX/l3XRmc6V0OWufhClOwTSU2z/EkVe4II1
EeXbm3I5uTSJzBtdlD8qNuk09FTyFzSg8j217HvwWS2TQcdGp2yXzl8/ZTBb4AMvqnv0k+jN96J7
MGU91yaxhJHAnWWR5RV4s5jXth6OOo/+RGXF67qub641vYv9Ep8pD7I25CXzm0uX+kcvLd4Gczo2
stlO0fyVIlFA90eDsZQog0sjpfkqlqBukSkqkmbwhUWwWKXJwpAmJ3Xw3OVpB2mCI8CVyYM78EEx
NgUIEpPg4BHZCzB+/Db75K4ym4eyViSTJeUpm5JdOhh6mw7jR95eI1dlfE1ob1/azPhurfSXKS/R
TQbWJelNxFfNKoT5Hh1tWLGtn8qDw6qcHnq5Y3qK+oHrZIrAEjSudStTZizDPLzk7bhtCbZYUEiT
q9JuLQMMmwmuIag6C7x25u8h4rIs1Pl73oZvYVJ+XWtzqqOLIeM3mySAtRvri6nNL8yMb1MtTqLg
WI0NkImWVXxO/vxcTIRSuv4L+4xo3cewGwj18pE3NNtmsA8NmkIC5o8WCUrG0m1LDd4I8uZZ0CFv
SfqsWR5G73xe+5hE8JV2mmSjLA88mOyPuTNizKmrGwfvF+ivdDX11j5lZakL68ubUMg0V288gdsU
cyCvVnY9nIrr1sQt5HFCLLcGtyNXgnYRqfe2qaYzAkKGADDG15JlcaAGyKq6jSHGzswuSfyk4kBF
2sldn5d6I3lvOHmQsxHNY9xIRvtG0RkrcDa4kpgoPLCv/iTVMF3H7M6wXgA9aMx6k9ntvekQhVA2
OUuS5mIb/UVh0sJO4XA/1CiLnIz+iowgSlMlnA3JZAc9NANjnrHZwC7lfCiEcwwReOLOa+7SPnGA
udE/ShtFQu/VzRbq2B8jcdIHenFkiyNXvGBPRZwMZyxNu64ebhnuXdIJHajIuieVGSCdDN7rCEca
QKu/ObsOU8zWY3dKCQqotBzg+yiPFI8Ee4VN97rzo+aXkiddZXX6oq5ih4EPwK/0TcO6c2tX9f7q
rrihU08Ook9J60NaYOftmUE/i1g7eUrAleCELBgSzOylQyOo5fgaRxxuuBHfzUYYv3aqDuTsDE9J
UQ/HyMXB5lfFT4aPmj+Uewz99QN9wovCCrhxhJutSyI9V1A9kjXqcMQpxlFpxQ4wAXfg+tvOJFmo
4g6F7nIVJ7Kw11nxZGqEuSqxbpukrVZ+P32z46anXiZ0dx3hB+AVKs1OrfWweS3Rn+PWt9dAyV1t
ILlR5oL2gZfaqvsniPAsf4EO2DZQK+YXR1mbT5WiRukHVgXhBMe9NrrtXBZPRWJ9TKG6sQumKHOf
v5ABt7xYoWoDS86vcSlI40tnxI7EbUV98xcyMwkd0ZJZA+lrXDh6B5PYXsACaA9mfWtKP5iYpHC/
WJQli82gHybwVlTpOXPjb8bv+1mXeaDy+S2LI2gq9AYJd2ths12wEKHDBnBBbMoDLgVEyyWfQm4X
W3hzoE7VaGx7q+74S4qjZI/+nuXVNqp8vBWjPEIrBMzJCDJN3ewAm37T2GiXrTFtsPk23saLzT/+
bwUewe10LnwqyZAizmCBGjb5hTz7ewNR13hFUNn8Q6lQUTZL82Ck85OVtHd4jUg/TucIm1t89BP3
RA7u+1CYSIu7mYcm+Y4860mnEipFLu6Rve9A1pbX+XC0ZtB+dLwU3aL3MxEnCOAR8ZllWtzhNRkK
pM/stUQhbS2txM8/ucQRc/shAcXgB3rImMUJaYre4IC+CBpw6IwptoAJSDLHx3qozLWTcFfAKuPU
rrzreEz8EcpKOZKGqKt1uGrYOF593tlrZvUbmZhXeVJ1GjA0JIgkr76ZfdHBWYiAo4ALH5AQkIUC
7IBHJQ9MV1+U6QPASodyTVof8auj/zXysCUFujQUmxIFWuENMsA6d1s4xDV4RZluW7bxNCzNNh/D
O2171CspnpwmsU4Y6Z6A2/GdNLO5pjp+GcX4CyF1WrUxedFozw/kdByMsolvomh4koa7ix0fZZuu
buk/r+kLOWAVD0vwWBMdwL3PbbtjTI/RwOxuh7hjC5vKv8XzDyixONghlt24FUgS8qMfC2ywJDRO
pEimxrgJc+ZJhaBfDU0AWxErwh70YptlW4NFEe1zCx/K/CwHSlpZxHc4vN9bo7qdXP+1lS2xMNg/
y1rsLFefUQgUG5+Ldq4lI2HdHRr0IMFYOV9jN316SbWDBYA50zROmFv/MMA9DnP8glD2DqLbu6Ob
TxTpvAK527BJK4gpEGLPkmrDipd338Rfr5blM64pqxh9fprtFYOSIBrgkviI2nEHA50cpDC7LTBV
IAr1PsleeAY5RY0CvV7k5Li4fFCemZuBnq2eeSAw8LmN4Xkt+Y3VSnRp8rfInVtiNQwG1OnaHvsf
nbJdT67nr0qeaQtvGZF/xd2M9D21xDrN/etWyb1v2BnAWUnvgJwzf82HcC0FUs3Br577eAKAR9YM
2rj5AAAeI+7UyEA24oBemrWlLwc8r9dCtY3PlVekwDj4LDCT72xdQRf34BYOYl1ZWIWzPjmWkf/Y
ag9KJLOXKVZvs6jldYx1M4fN1ZDnBYmTnkPDfxDLvFyNIk/Sb55jIzkgriy3WicZk2UrFasGoARD
32I5Fn2G3aNgJFel5RfiN1iBMeEysi3ReSI6T2PrLkTesUpIG8AQ0V5Q5xZsfagWhyQ7O3Dyc815
UdLvsFtvHgiuxISvcbWKmE5FJpcIoBXkl4nH/YrmjD2aqsjGpg5ps5Ht88SHsW7SmvlLV82nvCxf
0qK5TyBpr0dlARg3Udinal/7YD2LELvlktW/mKF+uIXR35TmR1w1NHesxCAJO68z/P9144QhJnJ+
m07K0y9n5B9e3Nh79kcYg0wLdYtDb6iM0t+3/BcrdGr4Yb1iXLOJnlbKlU8mO5OXIRRsI/FdMjCt
+Iuq757qDeG1yThRVN6ua/Jy7UwFyoDowabhC8xqOthjR/Cz4hPmM0NYo3NEUhaKxLG64CJ0NqXt
vSTD8DONIFFJTvvqNSTXdvQ3zkKSTS4EUkRgvr0kwqQ07mzpP0jsppvMdBi458XvnLqCcVbTLa8R
+tWjqGiK2IJ0nWZtd9VlMItqj+3ieR/SM8ttWlo20Buk+6wUI1YcQJCwhvhF6NHmJgpvst0UoxUk
ae2dUzJSjsUE9YLhmolLBKakIOjSpesN5mrA8FAZ/AWrPtKZeFM+sSlspbqMydksmPO5uWuthz4N
FbyLkphwYJ7VD1dwd84Gg+KacRUJPlMkbZtZh5n/MvKhy0c0fLWRqfGatajEviBFjbGbbg2P5dUI
UcRM4Ztu4862/W20aB/vCLp9IJh1ytQqkn50WDpq640gCfxEoukYQifryLdFzBbG2xKrBeA25Iwf
IALKT7cSCP60Hsk0AihGiB10u4s2kRDYcEc0qlK4HoHWkf/peaF/7Hi8o6AAAnaWzDfagBgumuk4
rNCHK8gsH0tG7u/KYIJw6TBKP/LVQS0QJ3qnLD/7jagnUeT57VFhIic5IJdX8zjkdCRN5WhkjOoV
JSxJLm56Ipm7+dPeiCm5oesvDrUjnQvYgOi2sEk6xjQbIyW3GLwhw/UiluLMyd56LXgxeD590Mdm
zK6cQ2o5pp1HACSmdOZGC1XrG5NmzFyJ4JRXk1ckF6uzDRhhmU1gbz6kkG4mG1o5iQ1MLKdU0wdD
A7A/hghMANHoTFqvevLHppBXYxln0RYvLiG4CNpZyaX4h6wuFy9930f+auFNO5IAbm1no66/GsVZ
xPqadlqMrfu2WL7/7WOMvkeJ02NusQY5vUunICazSRWz5Lac7b1nWIm371yXrUnh2xoTgmGmBFSU
KX2+zuvuwy+YeLfMPQNNabApTOXdhU1sxLuEEJEnt5jUfa5iOa4Wgg1oq0FRLqqk2WjZQsMSZRXw
WKsBEha6VnkdMiGqWMFJI6PCQYz7wO9E0tPw1B6QBLHfLz1N+4kPMe6e3UgWPhKJrHODoY/qdEOi
Ky16FxGcWk2MnGJ0kRuQUeneUKLMN8U0Z/Gut3IuVCa/3otK+vxXeROSqrbwUv6daeeIQEr4fisj
YVZ/ZNJgvRHVIKZPQhuo6Jn42fUOmAyJ20wIvXQHdT82OdZJCFtZujPtIIQC03ICep0diFKWHdmQ
lpeselK7P1XqGV+dgaR0w0wGK3Q1tZyhRlwjwa8z2Z+KCq2lhNK5CwvNXMxz5ig8TE3MyTCEYbsL
9ZK9GhQup2yE10ZTjNcSsYRGqxORy+C0NPgo0XO4QvlMhioRswXJB6I0gusiZVsM43xYoI5EazV0
gKr+nXDa2ehAcZJ7m7ppjU0s7Haf2IMSG3qnhSwwh0DIEKoiOMT6leVwi4OEqRwdZrQ8Cx9PFIyg
wg/IlJ7QxFgualqmLWizJ7AjvDuVqlkVekyiEJ+och21Xm/dTAtYN1QQpGiiL8StDHMXtQrs3l5o
EhPsSK+tprdu56Wz/igk4C+0hTKcw0KQF25heCJo8RWa54Ik03vgyaDO8Qznw2YYOlC85ICT+ucW
/auH2WCrYTUd/h3UpZitX1LSW8Kzbc7DSOq7yE5egnx13bqKg3Kx+c4rY9YNy9qFpF+kC+3DaMuI
3I/UQhkh0eNukgJC062CPFessMcVoAX77kxoO3Ih1AIfpoY9PbFFvkrH23CbFyxFMSnzSwj6Xl7P
hjRjlelqBglWOi79rogJjR7RQhS0qjPF8Ai0wzkbTd8vqF/93L//F788kj5FFB9cCtJroKTf/hRz
MxoBatTp1elQjv2LjPk4ZYkXHZoen8ZYooIXIRkURTlDgo/dT2PoT0xCTKwvBvSalMfSaBNnF+fd
TWowp2xST1zILrzmOTrJEW2hPAmRChaZujEc9CF5+4ZVzNvG4Be2ST2gSQe69tLUFdKoEKrBnjTT
5CtxYjq+wTfSvaMrdKSFUdHk+oxJ7ptJ8GtPSLm7/Zc1MHoUg1Xd4JXpIrQNsDcJu1jyp25Iu37V
tDVQHcE7WTM5xirjFaZtBe7g9sPLP//x3/7n//ie/nv0W91XOYT78h9lX9xXSdm1//FP75//0P/7
n978/Mc/4c+5Nnc9//Mty1bMcvj335+PSRnxh61/Nf3Q4pUw1A1wW3YLYKDWfTnE4E1s66mERrWe
Bh74//qLyv/siwo6fEL5IB8K8X9/UQYzYSzjyb+J5ySKkfVOtHt2WOH2RMrey91//eWc//fL+a5j
ISA0EUt61vXf/x8/Y147bEbyxL1ZsGrDLNVh++6TXPn/+anc/+TL+P7/Iu28duNG1q59RQRIVhXD
aeduBUuyLMk+IRzGzDnz6v+H3h/+bdGNbnj2AHMyY7iaqcL7rvUsrsYSOkuxK94PUxpDp00If4nO
ViBJpPHUMsW8OvB/tlGlRTeXr8rQ/xhP6jw2S+qOFDpH3/fj9dZgtxpJsOT5NWRKKEKBhqYfjl1W
JwCrDO+mneP/gFble1PNsuBq3q5e/hXOmR/B/l4aJgpzS4nF+6O8hIiaRvdPHmbzAI1oEr818SS+
2WlbpVRwkjLZNEbO8pIMhplt/n54YSpLCm6j5arFPc/dGPQyYRMnK+vDJxbrxuSYM3DgVLQ4KpbK
GfHZnSwAGcfLQ//5VkldoXH5NbLNQ3h/+zkYTUGqpdx+kksmHF9iIgAXgKO7vTyQMT/I998oI6F1
NKgo0C6XiwcdmWmFjd3UjgPnGiTndozFIsUa8uqC2btnQbLpBtVOiY++9WlWtnI0xi3yVIv6yGhl
V37QuWeubKYO1zWALSznDDKOyCaKQ//U5dpjCcdyU+BMP+Bj/DZ5wtzYVWE+ZR1BJ5dvxJ/TBveB
kpN0GZRcgsW7JjhLejpyt2Pp6sUHDN7TrRXG/hMtp+jj3w9l6VBpDBsci1h+y9QWeJoa71UgYhYt
w2seKtdEKFu6xpXv+NzdtEypbKEkl2a579+jcnSbKGyUf6o1UUiqVwYwfKTHBRlwcx8DWkti04HE
aI84Do/R5Ss98xoLw9IFPhb0e2r5BfW6QNRRtv4JZdVc6AeXFu1J19TE+vJAZ6/Tml9fUwdYuhyo
i72uVGjIaB3YNY6ILEQSTYFF6DmGNll8L/UxXdeFcA6XB/5zXmZIycSs2460XTH/sN+m/zYf2zHv
Ne/ooeE9AQRtXnmo9k1jUFvJ+WLfLo9n/PoAFh+sISm92q5pKF03FiP2aeXyfxvvmIXRaO5syalx
M3p4D+h+NTHaSqI4XkKO66Tvmliv1xjN2IbCtp+TWag0wKIjGatb1bgSMYsI/EMbiLIEoShy8n7k
rfoQ09q5i5XZFGtmV5R/A8L7VSQUvJyOskqwGqreeYBMgqmujMIXrS+NgB11hRwaTBBBqGVocO5L
wyoGrsx9QQ6hl8Ymt1Lrg/I4p2yov7lv83L3Seeg6cw7J7Zyfml1wCIIgB1ufSvRiR/C+TvCNcK4
AGI62+pFGmIASDL3NUEc+WBLghDKaECTNUFOsVZG3hNRMtIRr9eBatoDtQeOvQ1eyM8J5M2P+O2w
yjmVZlBjDKX+GeCQ0o5tGUMUwbZQP4JuRrIfmBKCjkmMVvzmUKfwNr3kZkJGCacnp8o49FNyKFBQ
pBM9Vk5QiigvrYatLk36C+u0a5p20yAZeOxRyR70Kh6+E+Ms72zUTz5FKQsgEXTHDncsf5N7UCke
462W5bD+yqzjSJexEE/EPfjQ9c1++KKbU/gYaW6EFiwngWHdjKp7jgOtImXKp0iUggb/mNCFro4h
sGyQu2aqnj0Sog5pXDsfODAhcIFdSoM5Zg//w8OhiH2Auj9pmRzI0UoQv/PRrmjDoC0v3Cek+0C4
8xRA/TNkICgoTkgw4rqnXfiNejw3/fJ7Pk+3y7fclkAJ5nXAQA+y+K4obNDpjMPTVHjRBhxJQNB2
TS+0ktPWJnxoO9mhfbo86Jk1gOmDF44Smm7yNb8fNHD0vAulE4Js0ZS3tpp0oGwrbfurChryOC+P
duYSGc1GL60UxVVzMTePuu6Y4M5CHN8WpmwtqHvKKyMnmLyLa1wFTg1ITcTdlSnk3LiGxX7cZWR6
u4urHAnoRUQdR6eg4JiJTQQfMOfY4uBWcYG9XiPGcWsR93llO3VmqqRaaytOqI5Q3OX3d7cPpyqG
OBqc7Agh1tCnKoFaj4Vp7UbAEykfTNHPy7f43DbWFCZHD0uxgVP6vED9Nj0rgK96SxriqVBRtg6c
DBVMxja9kiPs7Cammo10ZONXJIBFIBXp9jTdx8s/4txbJST7SJ0l2PlzDdZ8fPpoGE/AW6qDKkBV
4tMO56aYduWVml+ZxVdjCksYePdYHwx7sYkx44A3qizDE6EomTwkGnvMW952+1bpafoJbE795hg9
3fNscoD756WbXNm5nnu72Lm5YMVM9pTLfVQorS6PkKedGll1MDqc58jEAI9h4JuJ2O1QEIVzZZcx
r3jLq3YN+rASQd28CL9/yLYx8xkEURNGbQVHgRZlFWnddxhOREcnM4wmJ9tKSE+/MvCZJ8vyxMtl
2Q6TlbmYpEKvQusUcj5RNap8GLfjm29m3drpne7x8kt05uMRuHoly7nusN1YTBaJ13WFD/jixCFk
9l/QLswz9uRhbr2Kgnrk5eHObdzYXpi/NsOSE9j7W4pwbrSihF24wFEwopePmAnLwMFdc3mgM28s
u0O+DcUpx1VycQstqZypMjh+2D5VFCrFc3ipH92mo/Nt7CxBTqwdbrMBskyV5eGV7+XcXTURzOqu
IFAJJdr7yySEhnsoYD4hRrKPhelgbciF8zrABdzLVAvTv79cqQz2p4ZLdcLV5x/023xE/6ee2txS
Rz+qULRj30WkBqMT0qM9du1PCKtNcNDJ/MhPfpQ68JKTquruLt/0M5etFGFnDp4a5onlTVe5a5eW
UXLms7vvlGvhkLW4oDVy6W9MDnX7y8Od+UwU/3Cq0nUT1O7i3VWdbujtVGhHLdHEXd/r+SkOiuCj
IB9td3moM1MBIzk8M9e2DLk8Pc4JzSJmh3cM0Z++9jUqBkEI0E3NCXgzi7Y+NzmONZ2e65Une/Yi
bZOzh0MRiMX1/ZOtx9BuxTRpx4J44EPXR8aW4EB9k3FS3v6Li0SP7AjOABSFFt9MpFJFKuGoHS2F
1Tnt3OmuKpt6UzWReSy9GoJRISnbRxj9L4987iJtZbCQKcPgYS5GFiIMO7OZ89V6pz/BgWjWwLFJ
5bbb9unyUL8KZ+9ndVB1kmMyE7tDEWYxBQ1I+YxMz9iMYZ6erKzZFlC7NH1iIY3l1nO0O9LZP1ZW
fNOG1gnIdLvR/Q4rIHaEQHy48nPmRWT5c+ZTHsd1x3L/2DUVxeibCRnaJ00TT4NDH8o1ty3+srgm
ndZG9QOAjsSIrN6P+FlxhygoFX71OuXRp3/zW3j4hsvMaVj2YsFDhkCOW5DSRQfhtq/D9Al0RLIO
dQM7Lmxei3MTeYhZvKoHDbUgItipUm8NWrYsGq7MoYb5553hBGzwj06lzDXnb/K3OY0AQq48GYJT
XBqz/hs9GsI/F+Srrwk33FNc6h67kdhdGwXfCrp89EnYHGTQPcrPOcFmybWfNL8bi4fF1pZzGRQS
aqXLwqHpTr6pDLZcKkqmH3KowjfpDz5wnBGzkGfMeoqxF5DFfEMT93HXqS9ki8T40Lw6vrJ0L99k
ydfCFkcXrm5KSU16MemDX4u8wp3GQzOS/LHS0Ut8rm2nekyL4ouh2v4mADy9C1QRPAYaskcOv2oz
Yob+EGs6GqlAG29di/zly+/RYrL8v99FiZEKvWM4y9VvEoVeDlo5HjokW7sSruYNuivID2xjx+fe
CqcTVpp4AwO6vrK/WEwk/xnalnzghsCfuywvp2yqJFuK8RDX9d3kPdqOeM0wcl++wMU693+j2KgI
OEJSPl7c+IKEglZi56GPOfVQ8szmx5DNXsYAEXVDosuVddU4d1kuYjI6HoLnvVxYUWiMKsDYdYgq
gJmTlqQD7UI/wIUmo+g+kqDP6OB4W7Iffo6o3SjQhRsCQJK12Sf6RzYf8b3PiRgoFDGB3t/fdWFK
NCK8j8we5lz0/+1LrUyKJLQwp0Os4JKhzgLr55TjanIxul++9YsN5HzrBU0YDnoGt9+1FrN3NGBh
U5AjD2XsptCa2xZ3U0ESvPZ3S9I8kMOqazHxuI4rl5uLCIlSFHOwPGRYwiCNaZ+nnFwE0XfB8fIl
nX24bNrm/b7DCWueB3+7e7RoQ5ddsX7QKjP9YFQGSAPXrsVr0pGL9i/GYpeIlId5XjqLjamr2yw3
UaZjputvJ/jQyFrtN5ANV6aAxWnt1xdCY+P/j7OYu8H5OGMhUv1AQxhI32ikd5GdTJ+iEvN3MJUk
B/m1fuU1PDMoUibeC040nFXF4t1IRW0MiW9iA/D8YCIHRAyHMBb+k3Kn5BFHDZL7sJGQ5y/f1DPT
Acc12nSsmq7Lwe39A5wbuz3IAP1guxWUTdPTcC91kPhXMtTiH45fph8vjzj/jb+tQ//5CtjC0LJX
kv3v4kr9oKzItnRGki+M6ol8hAwjQPBTL9vyRBDKHN9Rw5Q2ZH9lJjo3sAX13zbZi1IAWXzpfmsM
ulPnBqwg43FAzpluKv7Yd9Spsb8GhvpgZBb4XQxcV96o5Xbg1zXbLClKsUk0zeWk2+CRRMHnGQcj
zL1hi+Mxhi6DSsrdgLrmrKGlKqs2LcFKsw6rr0ycfzEq7lGj+rquKZWQdDakmX5lplhWzudfhkrc
ZcXhCCblcvqLXJwWI+FkB8xJGpoTmfX152LA1ooMaw70SkKoQkZsxu2ahNeA0LcU7cuuTawSaF1B
yBKKgtlDgw7JjY4oS8zHluTaby0q7m9BHmvyyjR65pWd9zDKZgMwt8Pmafa3OWei+hkW0tEPRJj1
G3SK47rL+h19aBRUuXtlp3LmrZFCcGeEboJ6+lVNezean+KOKoyDFmF83oje8ABVWDmy3IJ4dpTC
Mh3/qaukesZuRrzz5a/l3MVSRTHYXjMnmcvCZJN1XhFbTHq1Duc0qI1fOskyQt8Y070Ro43f6PKQ
Z5YpmmPSlQYdfNrdi1Mb+uUkE8ifDhrhsnOqYRjYJ6cE9Hvlg/xzzmPZIOjDYPW12LMv5p6xbLtC
9hWCUYn2I60AuRnOTxQucOe09DmI/YfLV/bnavV+wMWVFSm6hEKVzsEnsvVHWvC0rIagLS8Qw9/P
cpK5BuaVy7uK9uD9SzrqeeUVFvOqZ8dzQyeeRbpeWBGTZUf1Xalk/4+XNBW5LlHwz99epmKOs01d
zbW/P+4rrLrCwn9pH+oE7LnI2Ef56xkz9r8Ns7ibQKNNon0YRouT4ySaB8LjVlPrfbo8zJnXcS4h
OKbO144vff5CfvsA89rTSAuy7ENshTd16/wIImLWLo9x5it7N8Zia1GlVewTJGwfbLpXOGkU4rYo
/Il/6PI4f76APBnmXA6EyEdYit5fS1HYUyzYSB0GB94dam0JC7Dtt/9iFP4WBrIt11oudBbBI06r
GvugvBj+RfwF1g2X1Fw5/p99MLxojg5mnULz4vN1nTKTSVqj7OzSYN9rY7Txyiy/0q0/e8tcwuLM
+Wro27+/ZX5WUl9xR/ayRXuqPBdgrnnjQ8P5+3umbJv2z9yYR9vyfhhRgcvjkGEfUsB8zQrfuglT
jBYImD8zowlyebj523i/CULFgZgIBQLFPxay98OVodcGqZU6Bwxo3f1kBnNILLLa1BgUzmAIHiCX
MAQ7RNK0YWr8i1MgR8D/Xq54P35slanRGB7k89HaJChYoDPYkP0Mu79ypefeEsXJFaIye70/VhN9
gmyvD7zyRj981XyHgDVzjK8M8udKwm7gv4PYi61dix1nok9nHwBrTJu80lDD9587VupsmJNWh+z2
8vM791bOTbtfmye0BYsPGcaeUNSRbMKNngFWHevsOS3TzeVBzl/VfwdZfGDwHUF7sUkEUhG+mgba
5skafiofvH4ypR/AJ/yPV7V4K+tSjiUgPtZHv9sktnA2OjQdQnnzf7F0/Hb7ls8r6gwXIjQDdXQT
HNGDHsA/HH6/fP/OzeoK5+hcY2IBWc62QQeuS9d4yfHQYbshlWKQzs6oI3flddPT3w+Gs3beIop5
O728d03SCTBo9sHvPo3Fk4FQu0hfLGgv/8s41ILff7luMKaBbFh1+0K/Le3qEXrFTUdohYq6w+Wh
zr3k/70ktI/vh2rROhRpYLLyhqeUwAdMcETZXnkVzr3kFkVbg0vhVGYuZyLabR70I/tQRRJUctx/
aqSa6XzV9x5vIXk2V2b6c28FJTqUX0z2HLgXny4gi7GNJ9Z60wwgsDprx63wtWWvcNZ2f38Dqb+w
cXHpG/6hn3PdjDxEP2WHRPrKKMOjOzZ7g9jay8P8uZgAFPhtmMU84afctdRkGJMo0M75pll3YftM
nPcq0z+N00uf/YsXg88JOfF8QNCXHaU8rsgT7akvwfTegJ08QDHbK2g6l69L/XrD3i+TzBK0d+ke
IUN0rMXi32p1plVVYh3ivJ4eNBD0K59Mx6Ntp2ITdBUhazHmrlAW/Qnv8bDF7cMmEeb+VhOkBooe
uSiBykBCyi79YkbteMoS23zOJWrkIbe8u9wl8c8cB+KasqKoN6kluXdxHHz3u1F79PnY7zorbr+O
WWN+gIrZvcJL9XeRowff26E2PuUAtjYR/+059Id+jRtBbKs6Yns34kHBKoO79IAr3yd+BiC0TIR/
M7ZTdcg0OB5elttExVkSykuV/ZisKNpPadfuo15hZeucoPtsUJbBcFwYj04jTGB1JPbChPc3kIbQ
LfhxmN94UHeeEL5XpynVINSm3DzSNQHJA6MaSZMG5HFXBKHxYOORIC9lJK1MGbX7ROyN2NNSBlhH
WlLyFJI+8RPidHjb5EQE4a3EsQxm9F73XIRsyiqPokrkU2d6PlUMTxFUr+XfKpjiex9P7MYfInLw
NPdHGRv5xyBLh52Lo+DOr10a2EjQV2kAjWGuUK4K5TX3wwD4g/o6eZkgOYIPpBsXh8G2w12nQRIq
UwUxCU3hPhsJiKdK4q9U34w3tTa1O4ha2h37NfBYqgve0JHC36LLGWxATFpfJWKyaaebbfUjaa3g
Y1PUJs7MUYU3fdQVB5Fo4YFcSe9JS/v2Wbl4XFpFLncr0OLbVKB/9sAA5cYsJzKDutgt0CKl0z4P
VHrrpW761EsqZ+CU2odeNAYJmV35o41H7g2F5wRXl/VCT7/A19GB8PVKf9/Ffr0O2bWsEgrmd8pV
xSMxBM6nKQrBz9dhs/c638Zt7sIjJjfsmKvS3eSKfL9hckmI901ICGFRHvRC1BReS2MFcBXrh0mS
9wb+bnX0Y2iasFM9uZrMBO605ZDAVwDP4x20dbRUgf7KJ1CRlcLL2pSttulkL/c0Y/Q19XwLt5Ad
0BqwXG9a63YSbGojKPeVTwrD6PaFuyZzIt71SRfedXostvTlx4fel5jUArMmcC2MIDPC2H3CMBw/
J46OGWo0hHGbdZCMVvDZwq1lTNWtXrrFrtXz+ZjHR+q7unxBS1LjLEubQ2gJdlddYEJOGmGDvoqq
6NZQCglwBCWHtykp7jxRWo/RpBTRt1l7JOYj3GgiMY6lIccdSJLpQKKjtnMKn/Ru6F64a6dQG+6U
2UcbCyIKHG7MLrVVDUfH8DHUaab9dWr78S1J3fG+stBewJks9hr0qV1BpPBtHg76G9YViywmifF1
r3OX91yNv3VUT/ivRwPNzmDGEn5Ht7ZFJj74PLFUG595pdB2puF41+pd9CV2ov5mmvtcrWtU8NK9
Jz9uul2QTMUWwgNgZ1Xy4bkUSDvcsghKRaUPD74XDR8MKjR3fVTwOMDHEkRrlryUYT5wqGin7Nac
XIOosRbcbwiQYVuKeDqkXabvfalNO7wN5SqszdF8rMwOKCWuGuOROcUjpkHJU9NPDaalxHksAj1e
GyConqJm0N6shkqRqXnat6mmIugAIspWSdUNL6p1gBtlZGybpBfeo1Rsnm0cc0xIkW+Q6TWaJ+yc
xCKH03jf5qVGOH2bFMcWg+qqxO68p5AbblVsQpIJPe+O4s1LFITTzp0ia63CDCGsyrtNmmvGzYBt
D0RZ5bTrdBL9phFOewjbmdJA437HnGSv/YH/5gJOWEkji56FIOx7knm5j+n63YhA9/dIKTLWsqx7
GQLiEELHT+8CYWtoJpx+N/ph8ar6OavdYz8ped0QxIJKTZpUbetmLB/1OPbu6wyb2yq20+Rjl2Fj
F5MJSGFsrbeqgIxuNm53aqzRg6jrqE2fucmDleP6hB06sjt1wjn7EkoDcYPaF9QnyT4dm/pr24fN
2zCGxg4zKME1wLB2aTpycMtYDddkdZKRMoGbZNmYSL03pxtzzpGdMjG8tVoTAYFT3tHggWyHxO6+
2ODSXpWVip9SVbYiKERV937dkA401tXOqXtsehHmVQLW/GNMltOnutTCbaA71U6j6LOFVdbC/sTp
jj3dC5me4nJLPZYs3QEiulf1zQOezYDAElk9Cy1sX1vH8rBOD92rTYoA0acanADpVA+92zD7xB5w
MlxYOy0TYX3bQAEcEXZlwTORt3zSiiRgn0DPZ2qHJCHmhFZ1PtBDe6zNfUz04LEPWu8QmeAZ+BPt
QRuH5IMnXJ8sozzN1i5rxLCyyhaYW4FCQmouvBqfrD8Nk8Wmqi0g2SVza2kG7Y2IfBEDF5RkYESW
Ogg+gLU3iW6fNSLcD6Mujv5od+skMpP16EaoumPbtVc8K8JdExz2ytfGnY1tcyvLvt6SxxFu7CLl
b0hxAJR6INdpVRlPgd86N2nmEYFqZtVRNG28aR3hkCTjBlvdb/S9F6fZXV0B9RlLTwLZIzcNbpZB
NhqGcKIOw0Bsx6ENPrhjYRF2Vzh3rh/VpyCyxBfIMJK86aIKAXw72v0EZWamcoSQLItSC55Lvcu/
NUGJmxod5LrptOjYO4OA5YZc0MP6ffSsyr8trJbZ1NC6Lx7L7xvOcbm23Ka4A42doPY2jHWR91Cp
6PJj1K1dHqYaXkif1ojXNKo9KVDWR1yVBklP+CkLBZFaeLgTiMVzNiR2gqYvp/TvD7iuISVZ3Wzb
KMEtdsp6Srxb11WoQCfFdEd+fOzKl9ETVyrbZ05O7PhpcKGJoWyvFicnQ3m+o3etPJj5eHDydmuT
vpdP6ZWN/5mzk0tfwnJoG9q2szyg+bx6USQYZjDElzhl3alzMHRZ/6HVnJ92ZV65fWcOGq5kH472
0aJ25C7OnoBwphLgNOPVfnzXeJkytwHZdwp7Q8Wuq6IaGW2gBE4vOV3OdOPRvLhyzWfqSbSqONAr
nFkC9ef7Q2kTOZGyvYJPN/P81xaG176ucQdcPnqcOSTiYIQeSW0O8dpSIx3EScCcDNGg8UHaBL1d
PFihbR1U1qsHLWryf3Fn5wa6jX4M+aEy31/V3G9rh4nAPqMfww9tWpEXsGoyqCM7gTRmWNPpt70V
ZnUYWyDHY3VbaD3Y78uXPb//789bCLLRv2MaQjPtLLvQdiBzR2NreUhdiDMDCb6udZ/xWafsQKys
PFoDpeTLY/75rbwfc3Hpku18NXi6PLDBEYTsgmGRG6fX2Z25WKf7498OhxhaYBaam04cYucn/1s7
Ad+MGAUr7yEEuZJwpkk7fTfaBhJl9u3Rl8ujLd5WbJK0uGd5E9ISIRFevR8t6waCl2lKHislW3M1
+XL8LLrBvlYVWjy4/4wjqZ64DkVWKuXvxwGNMtRgHdxjLiglT9CS6GMkuK807BszSMTYD2YDjFIP
rwl8FpPQf4Z2uDhD8S8ipfdDxx7K7jz1XKDswLYyyQK1QlIzB5KRHFLBBr+pCHy9UjZavDXzqObc
QcGeSGnPkYupKLBrO2Xf6x07C0mYq0LvoZwsfQOt65og+tpQiwvUXLCcXpZ4x2Yibt2EAHnQvaZi
B6PrV15O5IHcrd++wF/XxSvDBZlzo2hZWhn6Iu6a2PGOVmt2WxFNUL/Hsdh1bdn/o9v1uAfImOz6
0ovhRfOHVhFEOiigotXvqEC59d4FEvAmDEI2rQSIFbGN3T4pEjgiWM7uR3zY+5bmoY4WKyWwftY7
GHtAUsSt5HgltiRyOpsa4f6dnRT5tyyT+VeghtNLE4Tji49t/FtIp/tT3bgtqqkotjYKkrkJPXd0
v/bNDCrkVBYCtWEf8ANBvf5Y600GFAxfS1Ak+mbAbTlXB8wbVqxob1UGKI589KuTPo456aBaI+9y
PUk/D1HgQNEKvRs5eye6vLJPdq5rsD2SaIKFCqr1iLLXPCaJyg6cdikYxixS7SarHP/jBDxw7YSy
PVDynb41A6FxQLUo+XW6PpxSlzizNJLG3o+16n7mg/8A86yvy2aONpJeRkImih/fMKMbmXD0q026
gtBBra+JM/j3Q1/qOrrEmgdlIQR+aFsnfeJX6tEua7Cn7+wAtuQGJ2EHNLPT5H1hRNaPJjfHJ+w+
3kOFXXrTpZr7kRPrSHKerz4JDxCBDe7+Vbck4Awjim4wW8gT4AIwFlU2mT9k19o/s9p3LQyFufnM
trTd1xkVrytr05k5DN8XzSKwyXT6lmX0YdIMaJW9f8rsMgC11cLTATOV/eVC8OvVRxvHF63/0ovP
3+FvMzNEiolNw4Sd33fAdohUrOkIGkcbpMmVNWexvP8aCnEoNlzunzKWWtixyp0MwDk66jJZW1O7
0fz0AfzgtpXqb/1zTFS/D7XYcoJoJsjIFSGYqeATLaydlzU3jtFdaQsstmbzFaGuZMVGV0U3dmkx
SvI09gboGicHSciNDIJyYyUDcER8hE+uHYv7FI4NUUOTu6tToPyX17kzi8CsxMGfz+1E67l4dix8
AFcs6Z8iTYNxUkKHhS0L4fhTg/8VyKQEndXr3jXZv3HmSc5NA4fuHzPmHwss5NSoTDzMbGmvApuQ
AOyidSn05tCWdk3qTmcQwpOMXnQiGEW8TWRE/HRHvf1aYHXVAdHUUc++yvP7zTASNLAO0jhJNqar
XblFZ5ZowZvADZ+lpihs3r/eWVPVaSGL8DTUMsMWK8YX6IXAylSYbwYNqhEipLc6mpr7y8/mzPfL
KcSdhShsQ/Dyvx/YBnRkGTm+JV+AppEheRO8AP3j5VHOrJLCwt5mCpzYNHIWC/IwJfS6rMQ/tWmD
0H7yEtBNzJcED3lXJqTzQ1GIQWDPp7XULCICT1vyGfxTw7K/FSwrz3lHNlwRjMaVieLcvUMzSLuI
+Y9m/eK9thBS1F2AuQPwZkUeKolna0CGYGgv370/vx9lIr5k/88LgnZnsSstfMOlQJm6R5niXkgQ
nvq8mi2A+wpUO7VTaHG+VW8vj/ofdfNiu8HJkfONSycHecPi3Zip8W1DifyYFghb97Ejg396t8r9
tRItQQc0Z6DLg8Hv20cDUNcOG26WfxHEcSZ7O3X1ak1CafKtIc0GkHfUhfbKi2LRrqMyzneqhcRj
UnAlmFIBHNsAyarv7UiIh9Z3KByNhXKey1BvP8H7MO5rOyHHOmJlJnc7jexPA8ZvQGmN1z+atTR+
+orOyibAfn0n0oi0DdONizetb4rvjd+Ez+UIkX1lO030qo16IWlXaDWkSrNJ/6kjuzbWFZS+YQWK
LiJSFw4rAIgkIYbEQUTgbQa0uS9ugdO4LKnyM2WFkY0TDKzhSowInlahcIloaGRRPhlEIJBJZWrl
C5Ux56HrSuTP1dSkLzEpZaSyV5XVc3QjCYLdIptI+hIQwzYN6Wq0NnWjQege59G0GmSadHyWenFr
YEiNVzk1nWKVoDBrj2VbdaSDTNNYbicYyOLUxnFbr/LGreSaWbm0tlrDtnBLWHN7aDu70U9s1icQ
MPADtE0zZaqnqQ+dc60HjfPGQpF22yzR+y81uJpwVUfEhjs8P6pj0WB/q8L5iqH98TwrBFigXca0
Bxegic7cOW7GZhF+EgTyLBlIYBjsoD9O1Iwf6EekA70Hh8Q4MB7dD1VMkwVKtRDBMWE3/6E2Y3in
jSw9sty7Tt7iFA0eosCvYDUOMS60HA7xT6IG+wP+jxbKVTk0Py6/+udmY3oIM+HFRIaz9MdCXwCG
5Xb+KYkkAsBmcv4xw7oFzGb2BB3oJRDOwQjlt24szStjn1uzaOsAyaACpaMQfD8hJzLBEQWW4KSF
ZAtXpFzamxY0OTiEvn5KUWDUV9aeXwCM5XeOiGqG2dBMdZZ6Iy/1rYBvHc93EunhPjVz8UpeXX/r
T7a6lb2THGVsG3fOyB/6AKQv/ZKPXfJ5xJT04LHrvBnwE/urUtgF5KzUyMINtQD9E1Jx5xudI2DC
lx8QCiFuw/vfzJbBYpLnpMfBZfmIalkWTSUz5+hOXn6HtAzaxhh0TCI0SnyY/dLoyTAIpq+OaWd3
YWfHJDyU9lGjwkcXNO3Ih4Wo+aklpmkLaF98y5tm+EhFpz4WKT5LY8xLXAQZz4P01ay+439TZeFc
NOz92h8Bc6vO3nGOJoS8avo0phnng+knveNDKVCIzaiArae1w4tTld7K6s3qBJcqfxpFO76m2ZxU
Eri58Uzi4H1Bu3XdFTPsD0cd7TjfXZOGVt8NcT+RKAlWwwUkwfGEU11GKoFjZXs9oiSNA6r4GCe2
n70kjh+MxwI7W3ULc6KX/zR9n1drQLrg36TVF5+RYzPzKXKBA9JbnDZYK9KQYBukY3wbZXXorDu6
WJ89OqwvhZwiNGbAg9pNzYl9W3sicNc8XAMY6Bi0X8XQtV9q3Lcf3U54J+HGurnxo6H6WtDPwhxs
ElSVJJI0RpKQIXNUNyrP9YeoGGZraeMfLBkam2EI3Q0hdQ6xYbbYNe7Y34eOLTaDn6aHwCQkcDsI
8X2innAXmVPxoGrXBFdst8MDqPHmALfAf80AUqCkHeOvjalVW9+abLpi4/DFZf38bg2IADiwiz2Y
Zd/cJxEsypY9M8tpYKQfgtIcYQmHfbQuYHVIkrQMot0GFUb0VJlyVhWH2HA7xUq/gY8gthMbxFsT
po3i70VhpveD8RB3cqbqt9k69L36Wz6WJQCsYrgrulQecCmN98bQj8ZqSAL5vei8eGMSUnpLqIAP
dddtw49G7WS3PdCUK+eNP3cSkm04ViZ31n9ilXk/uXCwIbAdMMepD9yvpRWAQs4o3rng2D/qVv7F
qUR0rWpxbkwD5ZOFXx230fI4ZQecSpKZT1WSSP4EyWjnJzC5WQnZ9DeUTFcOG/WfpEKBQ4tK+mAf
tKwLzWMdlMVtbIRRvgM5gUPUIN76nxDY+F1i+Kzkha/Ifrw8s/wqpr6fWJBmI+lHWqLr9h9gpKJC
GFgXgFsHUqxIZ84q297QSNSDbZs5xm1cigiUYWbZ960S/S2NhLZfaUJvP1JoT6EwCtJ6bi3S5Ieb
rrZN8r9T2lM90dMvCYGe35WjGnc1ZoJsZU+jhrEqCNnzOWG4EOVD+AgHve2IstTDkWZdro/s9Pg8
5YqjTjlQN09SoLWcuwUB2Jb8VkgiLGlx1v3BQmMQ3nhxF2lQbOlobXAdeA/k3xCUHfJ9bZO0qd1N
onr7pehU/aMvLIpiA1ZvfddZJNztcsI3h705TfHnvhPIF8f/x9l57cqprO36ipDI4bTToEeyPTwc
T5AjGYpYwNX/D157S24aNfKUlqaW5DldXUWFL7xhEt+5jsxfBtUmlDjbzGxOt5d9SfmcU1RK21Tt
eIAstufi2SvKpm9ML4nvBfX6+oMIot53UKgfD3lojT8qZIVfI8OKoNvL7LlI+ynfa4YxODsPIORD
lWeJcWqMKcRJ0G3rciPUv97EMyJxjoP5dbMcweLg0LOfYoLU+5HtsGsFLITQpFiUT9JFSBaBlN4U
7t3tRVlJZaAkADc2Kbub+rJ4iiujpOKF9jcwYbFPEs18Rtf6dyKk3MgCWeyr9/QPkWRmPs10/CWV
BFONpO9LlHzS1hv2rUQE31Wy8CEgfd5B4sOQrwMa6eKfckjb3HuvFG3/hvZuv1NUup8GytD3sd0r
Z9fCBCeV+H+NJgiwUm0o1SSuw6Wb4nwgrMdapq9Gakavfag4M+teO3TIke1CWQ93WYUXpyai/FhK
aTymwrROIaqZRxW8wS63yzfISuU7VO3Q4tGHFydsxgeceGN40gUK6Q2KokPToWyF9RlaVQrSWCLM
MFBFvHwI7e9OqsCkznTscDFNNxLVPEostB/Qh/5cUsf4qeqle7CRQEdzuA4PBXKgOAQSWihl87ZC
blQUhnXn0j09cayIMtTKnYNE9Zm7a8SMWMRPYKAqCnqd86xjiHKfFE55qtTQOdEiwXQGoqC6N1DP
RSIEM+q+sdIjqqzxGxziVDq2SvUUY1W9723nDShVXKT14iN4N+wRvC91X8ln2NndsUi4ArAosD9b
gLHu7ALjAOzJyAlFNbBEY/CGV2BACqvxfNUbP3N23uExKPi2CKm3uMSfW/L29w7K93SnCWTwHuI+
Gt3iuVLB8ClFgllyXTqfpsaibSCR4SNziYsPcIO6VyOibEUYvq/qCCwbvyfdkZqLvdepn92p15HK
JrwS0/DO65z4DjhLslfQMd6nTaJisq4+VIBQgEkA9wL5NdnGc+Vi9qs08JfGaNIObZNAYhJp537n
w7XHUQ808sWmfFUEDWIjrOR97ZhPhcQMSU9Riq4MkHPo077tS4GxUNa1j3GrDY/1hLE8Wt24zeEZ
Q9LeIXc3FT+CXtcPJt3vZ8jjzWlqpsGfEsXe5634nue4M9dGYX2RoAqOKDr3aHA7BS6BWX0fiKQ/
9WU3ffZ6zfra2bG8I/5VcFqpJA14hPJfLL2qH+dL7MHBm/40VfrbAojbntqX5kvJJwt7/SeKySgW
awCSzAbHY4SllN2E8sb9qBWUhilD7h3mS4QIq8x2ZjG41rB8HHqKg15ghJ0libu31Qiog1V/Tvrs
VwOVYYdCS3N26lrHBi5wmjPmsdEBgWLUrqMoPhgGeVYC7xul7Sz5PQAB2DtOod3Xk9R2oDaLk0u7
6KkaCoXnBwOiMcc3Ik7joiKDU9+NuXgPfE/s40qzj5aIsZZXau1nYgrnXShml5660A9s2XdoX6KE
Opn6vRX28aOXNL8QUJyhfjm2xwWImV6bsEPQomKfanlzGHJDHjWEr1MiBpyypEtwnE1frYlZVh3W
HLZAq9uT3sdM9N5j0sSsYZr+1pwiPvNqFffcPgScOAM9irAon8eZvlE38puLVbFV9F+FY7bnwk4x
KIj411BwC7872LA8F1hp8XaO/LzQMo8Z6TuORk29bxNqGRa2endJgg5DOfXh0WOT7qZobNDTB3xR
ZOOZZh5HWnH6tygEAq1q5KOuuCCNDKs9oWP1RdVFeUS//EE4GEUrrpnu+ZZUGFU93kfNrOE2FASX
VY7PiW2PX8LeIpQgxfgKkjd5iguv9c0wjXwc1DHLKTLjhMSF+uRNGgJ5JSTdDjIm7MfoZwtXBdeN
Gq94JwAGiHJndazVgq58igHn2Snb+LeYAFbFbUcNS8t+UBL8atTO9JSpRnWaQJxQS6tGbtAcq+Y6
u3d6SSfY1vFeqKbyzsySCNSQlR8aHDrxlghHJOdNXNPcMfZTV7xCcqOVoSKY1lSY3KdRib2T24AN
DifM3JtoPASlTI8maOldbfVvkZ9HijHHXU7JMJdvmu5tEgr5cvuRvc63ibdQdKAzCmSZpu/lyw4M
B4U1jSIequP2qYo65+i2Cp4fsvqtsaj1RoC5iCQIu5FumuvRFMNnpVz9cjxPkBo2o7T8iRi2QvRR
walIIIxlHcfUHNxjqBAu3mHPqVX/Vkf8MzRpPoRe5oqY6qKOGDVICzhdY8LrkfHPYlIwlem9DCPz
NjDh96JZ3IMN9mwKircXedm5nIemfOmgFgshjE7jYmiVvr0V27niT8Q0le8ZgNHQjMVMbV8ow0e7
pjSHw6Psww5bL8tuT+qQl3gJiSTqNirE2hys/RXi82PQEeLnAE+nH0Lv/fITkHo1ISRdTJk8aQZY
CVgcXwM1VHOXV1VEs1ExbZajSh7Iu/eJ6s04JbrY6ZFqQ/VqhXqdPepNkU4bm2OxGf/8MrYhcSaV
eIAsizo5IGmnQPwOxqRZgb+qz13bvSRDM8vTbdEarzciHGlVpUGObJADHfVyFRxDBmOGEdW5cGr8
F6taBP0eMfmJgp0XALPwYuR7jlUVbApDLArnf6aJntachbIjrmhf5lgGNmzb5DzJwjzkThWc7Lzd
Uk1YhM/zKLbmwkGEGEhmtOwEkLtgvmhG6TnqquJXUJNij/aQQo3qy3+GdDEUJAtEzckar3iIaVqX
hpBpejYaCoYDKvqnmG7hIwaz0afbR2nlszlAvhFchvNtcmFdfjbpNG2EjafrY53yzhF0JQXiqTU2
6HEsfGeTFr02HoRg5oeCLnTRxTaxlbYZ6n6EjWWkDV27sj6UJe4AApmmo2l0zUE4Um6kWyvnwHEA
4sAbJetChvlykqTg1Gva2vO5C86cTl9pJ8xyzOAbOl5bQmRbg80r8FdrGSzuNLg9ETIFv9dONb9G
UfcGlZH3Zi6+3P54K1sSKN7cgyXbstGKvxwqwulbi7XW9aNYUR9AxXkfm8Gz/V6ttpjRa98NNUmE
AhF0ur7s7UFKcP+lC2tZfiK40nZ6nj5FeftWgtTEDCHb6PEtMsj5uDmIc1NVQr1GBXy9mBsw3iQL
MhfrTPCwfiCBdJ+reiJFjxJN3AnZYisO6aYIsaPo6i1h9uu1hTWLfgYvnEXnb/mw2nY5DDZlDb/E
3v2d1mbaqUlV4z4PwQ3/62dE/Qn436wWgvL6kmZHh1O4ozU4PkFyswvS7AGPIYpAnvh8e6CVi9I1
gKKhmoxkMrCbyzWti7q3okYN/Mo11L1Cm+yz6VRbUm3XK4daFNRzbhV37gIsjng/pXrYFW3gD6GT
Y9wyUos4ebHef3cdJ6w3zvbanFDKwPvhj/bosqsYR0BvClcGvhxz9zftDVd7tT1sbDf248oBcOeo
DlFXThv/u1y7wIirDJk9xceDOz56Gjn+zqprfFXqaTxqXqzdWU4y/FuFdT4FjDrjXx2cEAgtL0dl
v/DYVKPijz2vOZyqOhT71k3KCKYGPrAnkU7yh1FFxsfbW2XtI/498OLKVN12tl6aFIr6MQ5VQCqO
euPAD5HKlmju2lAOXRcIzsClr05aR91VDxM98AvT6r9UapmJj3afYlSJNJKz8RmvrxXcBdBPdIjX
qIWZi9vZjY26gXXv+FhXa9+RQa/ftqoFer+Lq7I5UPLrPyhKiZOiTG1n2ghcV6dKJZibZVZC+tOG
+uttcEXm5VJVFR9SinkfFY6x99DKpxClTvVGEW7tYLhAJAggeG/VZQnOyc2IXCRTfNwz7BOxtA7e
9V91cf9sUFYUBRCyEJ71xWEfaBQJsygVH+5UPZ1KnKHOJbCcfT9k36D5yeqfNRqAYJJ08PEAuwJC
ujwRKvwUGsa652PZhslxnlgggDrtqWnbrZD2eq8wlO2Qxs1K/5ANL4fqeGYyUx8JG0q6pEL0j4ZQ
ThFCl7tByN9D386UnQ+3D97SEOR/K0pyAzSD+rCxFAGyg7hS67Yjfmi/TzUqJ7RVOvwVVQTQdlEY
vw1y98nU5bnqq/sZP317/LUtymMELHvOKxGSvpy0qOgZZmYc+JqbBD9cBz2eiQcyP+J6Ftsbl/fa
Cs96fai6UZLmrb8crOYNoRbheb6W58kOs+4T4FF3HxvhezMeD1gcvNHDYQMnvTbDGc2DWOb85i6l
7Se1r0QzVp4fDq21l63l3lmyju8osRnH24u5Oj/OHtkJimvs2cv5qU2M8huWRD5mg+4XHMUMKvt5
Zr9EbkTg6RWKPNhQ4N5YU2X+uj326jTn9Bj5HfQ/lnAiTActRYSu5xu96RxlF4lDQAVsxwUeb0xz
ZSi+IgZMCMpRrbTmq+iva03VOqDecKn8Kfay9CCMBvGwMPFsFIhaOGL/ntai3DzHMShG2wDxLocL
EikdUzqeb0awuZTEfemxCvrYK7I7Tk6ib1za+srTD6JNtQGbQeiBtXQ5HrK3bV5hkOFnQx4Fe5Ar
0RP3KYRQz8gG984B5/y+w/RbexAgaptdD/m330mj0rxjIAuJgaZE2ayvqe1DSGyMryadb5Q1TBmc
8jin6tUrOmbN+lChbGMPkyPo305S7hvaB3RUa3vKHgpd5JhraLHygmEbYhkxfLt/jkWB7c1+zCgk
8EYtG2dJBrgtwcvCb/S6waGu0u+DeNLhv2LlfnuDrjxQDMXp0FWdRtiSUWSPVT2EdPl9PY7Eo6go
zcBG1NwtaZMlIGW+UZGDoQLCx4MgtSyDmF5N7mdwo2oy1qHuxiEmgHRNqUzqlPRD1KWQ4i8c96Wr
tfSFDgSowrYP88JPhkoPMYHF8lane6Kg4ofM9B3ObDQyItzWtbukHZ/HtpNbZaXrXTdLRswOFQh9
zLWuy11HS18qZY+AWEzLO/OB5aVApVK62jHKwvqpb1FQodzlBb45YPWb6ajSPzlJDF9c4r3Z7cMo
rZ6NXEgWF+bLLoVaBCU6jOrPrWWlW7jCtVsAmzk6rmRr1xZpUqXsqQc4/ADpw9IiUnIkNjrzaCb0
PG5vnXnui5Ib7xOZErQ3iBne4kSaRdpVINQ833I6WiJ9N6+PibQvxww+UaJsvFNrU6O9MUOO2Utw
eS6/RaVXWK6Zpee3KJfsrD56QE9S3xPjbRy/64+OpDjpNeZUpBjcNpcDad7QI8zroNVUhd97x/hA
z/NTbPQAF7RHT6AucHsh14qXYHVnUBr3NoWExcykNMe+iRLPT6vAeSfqcTirapG9IBV777oDGMaB
Dgsh13jwyEFOqh3m9yE1aT8zksq3sZ3dWIKVN3MW77U5rJDuKO5eLkFVp23X2EPg111N7yIZ7OqU
KoAS+8ShA2ul2SFOpuxX1Blbbfm1G2mWziS6dEDS64vY0hw6U2uVgIdF15J2LyuT+zXzUm7p28t+
PRDXHeMAoqdkbDuLgfqsCToJVNBXwSC+E16YfogRA/nnXeuyjujdIEHKnW4s0v1elCnkl9rx+2SM
73oEc0+9LvUjijTTxke73reXQy0mRPnVU5oBGTisYd8BvzwTkz8nSfskNPd9rcNYvr2A6+PBdSOL
gmO3bABkDjQUM9WQULPd92nV4GSDYZImvTdgQt9gnLWRh699MGoaCLZxSqgCLKLiSikZZIZkRaLW
z3Y16Kc8EHJjVtfXDKsIIgTtuTnfcOdf8XccVSR2XJJr+SMqEr6GseJTBfb8RBhU/6eheH/Z7li2
2IvXJXLN0Mid3qFljPGv26XWUaWNvefJMDYu67VZWSiaYj0032zLKmXYO4OWeGxDu4vxAxvL8C6z
xTeixC1K6fpIfCceeYu5zX/+1/pBYVUBDKLrEUV9tiPTlwctjj8Hctxqu63EFNzOXE+mSg7BATYu
h0I0QVGUjpZ5HY7PQ5C+wb1r5+jdwajeGc2Tnit3ZZc+yx4rJ6MB24n/e4D1Hwq7HRx0N34VdP1F
/8+dAyA+FE5ZbbgfAH8vfxYFWhz/Rsq0OMUH+9gtxqNDALqv9UZs3GErTTgqKFyVlPio419hZlNs
pOqhoarO4YeHibdAuGtkGx2kOhSHNBytu0iUISmdAByTS+MF40Hz8+2LYEXumN9AUc6mAggndDnj
MjYAhRpUG+lEpwgopnAQ2GTTOB5FnAYfhyK1bZrfiv5OjRWJtdtQDajBVOg/H1xAQNmRclqsbK3O
vAEuQxR+1xx3glKcaQ+Lh5UGbFyWoen5gy6pWbeuEygHG0gUokJ0hF9rcAoI+hodsH4Y9Nljjt64
2Pd5quKA3kgjwxyyhDMZjTRMNoooK9cZBRteWN4fYHLLl2ECz2NkeR/4Nr7XfjWJ2K+bNN1Yg/kO
WSwBrykWclRnXbQJllEaSCI5qpRmrWSsD4Sd6hPyBx5+kMCJcPjRNypeK8cfXXHSXfBmHrT9xSMk
zCBoHT1w/RKy/ZthyG3gZ/2wT4dpy610bWqqQd9bVaH0QbW6PGd43CRq1RA2kd48YBnY7GFF4Spg
v/RBKP79AuWvgenEQs5CD4uISO96cA5F5CEAGVqvSWt6v0rkhe/zNB+/3D5OK+8qBB1OEQxMItBl
h4C8VbY4JXh+z/bYKab6ogz1XRACqZBdfKfX8evtAVcXkvrE3H9EZ+FK/IBCVKCVputTTTv3Xf1p
VJV9q/TDLoj0d7fHWp2crZNL0TOjTb24HEP05gHvk1EFTa7v8lC3fURRBuRCwvGt3jXcXP2wxRq8
DmfJiEjiWFRUUFe0GqemyUMJYE4BZt6HEoq8O4J5mqRF+TKO4DDNOle1/eH2bFdOg6Nx+DSwnoR/
1iL6Sy3hNLVLztKNOJFqkPP3k5HLneFtqjPP0c/yoP891OLgGRFWQWxRz5eq8sEo5SfXKp8yPf+g
1sEHlw27q8YYwVdcuv/LHGdKGS4mhLmLsMyRrRJLK6PG5SglBCqL5uAwftDSrvgPZxAAxVxA4HPS
l7888IEkXygNuro5WnxgglHND6fwITTCb7entLaWXMggGWA8uVc9XbY/qhSS98wM869BEb/xlOwu
cK0nJcx+a6I+5QJ72OYfofzUSIA2MCDPAjD1K0MYJXazTC2awG8h0+1MiiVlZ78iaIs4MKCzMX17
e5prx4I2JLwBcEsG4JTL9eQ2M+LCpBXZQ7wBotr5Y4QnSlhVT5XTnvVcQxFgK1hYOxK6hyw2OBXQ
HMuermemtluXVeCrgMcKhPmwtTpmoON+4RQBHO72FFcq+RSYLTovNCyIRpfNu3rMvMItDE5giRjk
vhuj9jt0maZBRXGqPsNC80D3uQVcGlSto2+1NVk1Jf4s/RoCcNp489cmT/UCWXtudjgJi9d4JA4Y
01Kh7I3i4TGPvOCgh714SJIiO9ye+drHhfs1YxLQ2aQmdPlxS+mOI7ogTNx2hxFqXybeS8rH7r0R
KG1/bHQXyGUpHf1noTtperw9/NqbMsOBqJ/R/OIMXQ7fYo0+oGoT+GM4FHC3jGhHBY3gOxMHCFMb
r8rqaJSEQD+RZ1+x+4zUMupRoxodlq27V3P5mAjzfdtZ3yBSbRQF1+I20kKuc+Ip0BiLU0PGmRrJ
QKF9KMPSL0o3fFTqsNr4fGs7xSarwcILeRDCxMv1KwMthJzOO2kVeE/izEyc6oIqdWpynH//VH8P
Nf+UvzK2KDCBiEF18LMke0875kNUIR7ZV97bQXP/PeVF2xc1LoJyTsFS3b1ui7ZVexX1X4yE3jV2
mN0JLWx3XYrr8Ma81kINevY0RQjbqG8v5hXSF43g4yEHnehHrUqO2hC/WBkKjDCYd72FB+LthVw7
cvgUgYan0zMn2pcLSXw1KVYeIQk9DsaDnTv2ez0b9Teya93vVmVoL2UhvQ+e1yF+dnvotReLsBsp
ex4Puk2LWDhCp7mDqO/4Sdd01bkau2E4Af2of7jBNEakPrpjHhovSn7OjAZth1vfFoNz5TfQoMFE
cu4KXWeBhswggiu64juwwN9IF0t2bGibDORym34e7Vo/0Tr9kvNbDoMbbJ2YtTsANaQ5mZpRS8uw
eRoiSw+s0PWrAs0L+Ly6LzQn3Vdenh76WNnqK66d0BkTQnea2JmL7vJr5wo/ZZiFrHOtL++7orQ/
VGVXndxx2BI2X7lyvLk0PGeLiD5dNcHJEGveOMUf4J+epI0GGqm8cb69h1YWkIootaG5bjMbp1xO
SNOn1GtVFrCO0gJmo4gPQqL9kvCQ7XJBTnB7vJUFpJpP4xnsEdHc8mmmxturLngeWnrdczQoj5a0
zX2HIM3G4Vib2EzwAqyA1BkZ1eXE+mzQYRjSFLE18aEI+meYRieA3A9FVH769znhVEQDgbh/7o9e
DpVDrAsRH3HBY5PehI6FC0xdoFAbR1uuwSu3DYeW2XDh8I+lAWZL9SmeAwA/i02l2+kl/Jkxtlou
U6PMvieD62R7J24gB0C4iH7cnuja6Fwz3Kv0fgxSnMuJFlY7lLmUro9+7U89lZ/LkSd+DNS7zI1P
Xt990j2xUVtY+47I3uCmos5CyMvF9YZBpl02uVCY5KsHc39v9zTXnPEUZHb+H3YnL69O2Z4yHs/V
5QRx4mjzJmPT5I6RPriIY1BADKo7hFF1//Zarh0EkyIN3xFtrCvxwbpyKktm5N8IbMQvhj4MlJ06
ee+AHNiY1Vo8DBAdNuAMa+FxNC6nNRqpHJqeQx5Hs+4BzhxuaP506/7cRvnOMHkYPe3UhcV4gBNd
n3NF2Wq8rH1Gm3lS/KLIoS7hX2EhvLIWmkJ9o6ywndeVvdMlxkOmTeJ+yM1wY85/oupFakwdEFA6
UTCfc9nkhrsbdCJvFD8bLYy0+1ofguPcjf0cQPtDtler7PSEvFf/Y4RQplCRaDX9QwZ4a+ZxD+Wp
0IZ8xw0G06gIUiq58h1iYCX6rlMcNgd9rLQU+hJgizujiAK0QzwvAJOgV/dRYPQoeHnD9LOb0Lul
AKBP5tHVGqvcW0OiGifdSN2v/J0iQjysLh9MT/ADb++xpXDSnFwi3W+jhUqO7ly1TwuUkQXi5iEk
KtR8TqhU5FCdUmtsd83UFM1er9vQvQvspAr2UsRWf6eO/G0EglUYnZoyxLwy6ltN9UUTyWanuUE6
7q1uwly2EZ78uPGD5/fzr69mwy8x6cDCp4E9gcbhIttXFK92R6dBigcFdTxesq+UuvlMrf0AHcl9
trtWnBSjUl4Dp2+eykRa+0xY3s5ROu90+8f8eWGvfgzwdbCns3DOEpEVuUWndxYu95yo9E0ojeF7
CGLtk1E4Y35nNi4WwzGqy/JUw7OtjiF+cfRt27YGV5gaEFtBOxDhuhoAAHRoYCZahWf+4NRnLy3C
5+mujTqt2E2ORmU8ReWqOZSN1aq7VLHz71qaTuKxbrqp3WWDGmiAbJT0o4I4MdI1CfK/kxU6wFtm
2RkkHdISPTxRBE99Nhkf2yxBpj9vEDjZI52AMTKycsVrJpL4WdGywTiI0tF+CE1r1SMAa7zLkCWa
il0V9ijzxLGjWFgWKvy+0EMzb9eFGKcecjxd8pMxuG6wByEegZPzUMPbj7qeZ3Toc9IIEereI8E5
iju3P8k1vZzXFczxrD8GyBl4+uVN1hf1ELVoM91PLXSrstPf6CNxkYYUkVAOgzX8CmZH4yJSwUFU
Jdpy6kPrlNNOJt2rQxXp9u9ZIpTm/WpRvVGBXhAAX4UzuovqT4Omx71VFLgpN0en7fy+Se/geD55
CuV2G5q7XdmHJBb53mqjI6p/vlIWrJJtP7ZZ/NJDk5hLaMNOGO1jnUE9rambK5GkLJOp1REcjd+b
ZbSzmgKRhfw9GmxbB29xP/9vIrOghIHcP9fz8okIpiTDsTK8dycdeQPjITR1SMhCO+WcgiNo731k
VV8SifK6O5bybVWbZ8ooOkzOFLHG9i5O8BJAOGHjFK5+coLFueUFzYge8OUnD7LGEbYugrPapzqO
62jJNr+h3MX950jwn+wCHnNQw1kdlsj+y+K91tpe5ydtNr5vNXd09wmnEdrr2FJNt9XK2ko6VxbP
BqVGPPanvrNcPDkogYoud3Ce46/4aGYifbYsrCSIierowbSp5N3eeMse4P8uSjSLZ+gIZYnlQdCD
uHOaoEEBJK5xulBHlK5d6yTaCDam2r7TwZbsS0S29mGafS+BnW3UKv4U7Re3IzUmij2EmyRf15mD
JSvEpKL72LR+VVr0zsjBY6niFf34pymtOx4Xutyhdacg12OYtCZzT78XWvQMVuxr7rlbv2gRnv7Z
w3MGTofBpfK3RJHwNrUmtWH09pM/QKhelY92TroGUTyjL117gXdv1dHwq8uDutvZVm09Tw4PEbU/
J/saY5Jq7Czk/h/03nXkDi/JUr93IG17qGXo6O204zBu/ew5E1kuJLQPFpFYhYhw8eaJED2gvFeC
s9E5hzQKDr03HM3UPETJWB1E22e0ktVfWgIzOItH698ywD+rxqk35mayfl0xyZFENXF5VM4OLG5/
MI1Kh23e9R9Rem0nnjmBGMrt3Xt1XjDG9uy5dQDMDtjjImHqdFxWlX6yz54lv+FxMN5bQR888Jq3
7zRjsyq6jH+Jf+Z6JBQqQhdkOJY9BGjzlKVzzTpPFQ/U3p0682Moi1zsXKlbP9zU65V9LfJU0i+Z
saMhT+5HOdRdfeo6lDM2ng3Q3NffHDV3js8sww1qb3HdxgZ98lLyzcUfaCAvaIHtbF8k7xCA65Fg
64gMdzqSRJafx5r6FnyF+zlCXSmlda2aOtqSfeAeas9qceUt4qQ4dJGLFoxbF+9ykdi4nkpj+oio
VI//qCKGn52GX82hRwSi8A0lMzGgbg1T8HqW9LzVsu7uOg+dsrsSysI3uLJUAFJFunIfKOEQgvHz
uGoqq6vwkO9wWHvB73jq0V5oxxyzNTt8Dcuhi0858Gp91+Ms/CoKNX1Qw94EnBwE3Uz+r5t3PZzx
7r6pVbV6UrQqyPHBMN1kF4jR9nU6x+ZDr0OHP0XIW6mH2BtmHaw4T8Rb11Xlxxitsm9T3iL1RDlG
7o2h8H7rw1j9UdGw7rk3jfwQtVoBGb8lCL4bYVhqOwRxPHNfB+P0CqxW+VFocsCsp6mT0R9iHAOS
3FSno65o+TO2NBJ3t6ArlYOax3LYJ/2kAOVG7qE49NYwNrs4teT3CRmNZ0WiMbUbB689j0CMC5Li
ZrBOXmmFz6QB6Rcd6aQAZZSO/ZfHdgasv1JC65Dm9vAFoTpMyGlNVIjsa5psjxaeDPeT0ciC2RuA
1Q0l8WY9Fd1tQbs43Se1tFF2UGWawVBwpyDZ5WQ6KEiOwyAOeuvp2DhNns7/97rmyUUncdrnuZVQ
NUAC/fX2iTav9vN8g80mfICaXCou/Plf5WTLadOsb6V5ruiLfhrNxOt3A+TwrfrH1c0xd8ugnVOx
grlAifdynKl1Y3UCFHquI2Cg6qgn76ntBA8IPAyImqDJdnteiyydm2NGSVMJoNLG7bzUC9IHQUrb
mu7ZKrviNU0tPi2YKusYRl67ka2tjcVgXFFou9MmX9yK+iy1EWWVdzbwmH4eKqN8NNUxmKGXSJRu
RNJrg823IcUHGBIg+S4X0hMKyvhicjD+UMS7IW7TTxb2Pw4i1YKE5vYqXj3MrCI9YlrhZHbgDRYv
HIz0traFROTPTZrgbOpm3++9wcLybYqTr0boWsFu5NYgiDHrauu2nf/6iweW4YnSSRxmQMyVGSCe
tbWTEMWc8wzdpKNUXBKqoWujz4Zo9eqAUX0UIaVj6ayBUjh3ipsjXjkqtQihRhvBcXCa8DdiG4m9
Q1DRfquFYzPstKCN5nQ6r3/dXq+r08QPBtrGRqeWN9PRLz+OWxDSDjL0zrRNy2ddFM0XLzWLja+y
tgX+iFKxxSlnL7dAgGGq6WW2ex5xkYl2uTZ9JzbKKSWGzhaxfm0HwP7zmNcsirBsy/SFpoSRNbpn
SKrqrySOAtz5avO1tTrBC0KUnPrN6HQfxtgJt0rBKxNFsI5GiQNbDuDq/Bj/dTnVlTIaGerm5zap
q2nfjGHq7DtkEpy73Io3bX+Nlc9Hbx3iO3fVymXYV1ro1J5Eo9JW0ge9Jqv+LgrLflskUgWRhoBU
cQipT/mq1gY2sCyVqL1C5d3sd2ObG95etC6P0M5ucP7JEHcpBmWvK5bq13bTd4DtdKk+mpVbnk0D
udZDEmXtaxyg67mza6W6K+LWk3e1TcV2pw1t+9wh1YE/xeTE+zDubcEraBPhBmVTv6qEIoJXxco/
VDmyR/tCpflwvL2nr25uchXUG0iTUDsg7Fs0GoBHilzahXe23bmYa4LEIQbRHiZjMvZk5sXdfxhv
1imEcA1NbhljRmFqYlrYYMrhjMgxItiHuL3wDB7XCFqKvUMVNNjqqi522lxv45KbX6dZ3xl8+eVO
gyRi0VhNaOC6yXCOteAX4n3i5DjjlrLCYo9djbS4IvpGepmap0CqIsWNDtMkETbqrLLWNm6JxXf7
fwPx1lIcnN14FlMSpVHaocCfmDwh3hXmdKYB9mI7xldR6lvo3tXBZmMMelLE7MtOsbQlRJKsA0g4
2T2A3XH0usdcyzplLnKFmMU4/bQVja9+tLk2DlaSl96Y//yv68GrdQ8+MK3wsNKHHdTyAXk81GO6
hmN6e1OuDjX3KjXY8Ncd2zg1vDEzLMev8gHN2EhFCxKVpvu4zLfUgNeG4rmjeMnMrsWAo6mxJ0z1
XGz7XO9zY/X2i4M9144e7BbPa+2roS4H4QHSLLjkRasNh0uvo/tLD9FAZseJwg+K1X8bW+Wsq1so
rdVp0T/gmOmEm8unUaDvVqvdPK2ZgRuYUMdDp3IOFknLxsdahA1/dj5YMBdGAEBzHq7LfTFmZgJR
j6HALM32hf0O7NSxacbnBJfFbSPhxRv5v/GQ0SFAmkES3nzk/9qHkQFuAFbKrAjTN7/gIIU+0r8o
FXdlPtuwufeicKgfTumwkY+vXSZoDswdYNpstBYvR7aM3FTGBvC6WsTjqY616YComNhYz7VRyPkJ
AVCnoMm22CagJ+IYngVo2iYiF1Nr4XshUOjbR2x1FCJInl7sEK4AwiQeYdO0AGlDsDwnNQzEgQ7c
sDHK2t7w/hplcSuSa05mN4IMrnPzpaq0t6OZxrsu8J71sfnmBsLaiNdXBwTQCtaJ/UEx4/IT6VYS
aO7EGbPSwa+09ouow4cJdfZdpcoHQ2R3/7yMgPXQzUWTlG+1LGmmwPVSPFt5X8w2fOOiWHIUrZVs
PC4rHwueJTcGfCxO2Z8yyV9bvjLNNCJhBfNo0fpozSK7i5CJeH97Lit3xsUoi1wnyLpMYgrrceui
24D8YT5leAqZ9XM/Avnc+FIrtyHwtz8PCSWuq2xDq1GrNIccnYTZ8pJqknuHekj0nGKR/D7GFWFj
DVeuDZ1O2Qy+8WZpjUV9vM/rvMB2k551k+qfMzEl0z4qItfe15YVf/YANL4qtB/fJEaSqv9lspBA
wJPOufIVny4II12R3oy/oe+TTvoL+lPfpe59QBd8Y0uufcZZBeb/j7UI43sS1gi+Cfdx28/K3ih7
wvX7Ke0tY8e1XckNPLupAFYFXHh51jCL06Zx4CKWSaAelUJVj6GZ/wfOFLQ2FIEBR89cxMV3A9pv
yp6shFiRqx4jN2yhd2XWVBqls6z4P9LOYzdupF3DV0SAOWzJDmwFy5Ytpw3hNIzFnK/+PNS/GIki
mvAcYGYxY8DVFVj1hTfsmcdtXCBUPpeoCuQvDYPVpMhC+kXiwfJLcnTFx6i+H7xwirPPWmxi5iWj
Gf7DkZxW3Tmf61bF8q4tak70yIBW28b6Iw+ywogbSgN+nTXNn7qfkpuqH7+ErY5Onb64vWdBeEzF
IA51pVcfI6Bqh7+/AXgK0Mhj+lhBrI5OF1Vhri0ElbLDc1kSwY2J3IdXpX+v/WKzpyC2FMq75B7L
Lry40CJTy5oxHm1fwXLcHUyet0kZu50l3TqgkG2gaMABY7TV0XHmPMTMFS23BKuEd6APi7MSNHvQ
vq3vDaGXBXqmURd5IzM5hOOMIixon1r/jlLQ5yBT74wo/3V9b7YOJrW1Z6Mu8FPrvVFlqARhSPDR
KuFPjPHegyH0Ixj1kMtqt3L2ilFL2PaiGvR8HF+Ot3oN0rgkd7YYr1IwJ59E8TArVNqm8iuv+p08
d7KLwd5jnilP1ye6uWvAleFJsXdv4p8wH+WssBl4gGTqxapoPCVKP1wfZGvTYOQt0RwCJLTBXh/A
Jup79C9TTEzHPj31SdO72Wy2gH4G5fj3Qy1JPfEIwB5e79dDYSI81Amqhb49KGcHaJhb1t2jIg3f
ro+ztWH4TjIfAgSqzKsp6dE4aqPBOE1Ray7epe/jML6Ioryj83iYgvw+abGDxrtm53HbOpkWolXE
+LQUwRy8nqCZT5PaNwJZPwLWD3gUog2XOW38QOkkekqQJTji6Gftvakb54Qy8LO6K30yVvj1sAGU
kDHC29Qv0dE92k1NCR89yJ0rcStMoZ8ucxQhqL8BSnf0dWIwJKbfGlH6Tg1lKiKyVD9gQtBQmzWd
nfE2BA9ALlISWZT3F/bjMu0XV6ME3MXRR8nwHVL82EWipwIDgaEEIvBBMv1EkkNHzbhPizNq9F1y
K0DCOYcOL3McIIdGpTlnB/KPuij6nS9z84miXgeudyFqUCl+/dsaUeA40qpoKwj8KmbH0+2TWbZ+
VpnE1/OdXRk4goG+oHz56frpXk7v+jrijqUqifjLWyYV4mekQ/Nk+YZGqZ+OWIxQCM1p1MyPsdP9
QtTWl0xrZzc2dl9bECtUl0EGovrwesJhIefp2ASmPyFcfJPTFHTrKBBfe5TLfasZ6r+/K8Cp6zJo
NLAKPCqvxxuGtupRTDH9Ogl/G/Q8b3DNkE62NtaP19dz+TpW6/lqpNXMVHw4cAEKKbHMJU6xsAE+
tXOf+A4V9PP1oTa27tVQqxONrUGkmCAHfCQRfKPV/km71BvlEewtXfw8wXJGinYuw83pkStxx4M2
4WJ6vZBxMwxlNcfgp9sqPiRNqJ1Rlm+PspJGO1HGxvUHenrReyO2Bxm9Gqqu4dxkNCkvFYE3tGHt
ACjwMQ2GH4UyeGUe/7y+nFvjETER1sBKBU+ynNkXF0RbAtjOkym8KLWA9ZqFiluZyf2YtQ9xEvlp
vHcoNwckGAbGgjXHm6aEPSatnOMadAH9dhyDoPFENWBwTsvPzaL4qVai3/9higs+G5lmbsN1y0XY
jtDAMfNa4XVEcz1DJh9nmiPUseZO65T0kmlN418fdOtbBwdrgBWymOq6jkWvWS+TQg8vUiF9Sbvx
l2kOn/q2uiTz/3Moa1XiqRVtzhrZDi85qucYGys/LTlt70etFceh1f7Dp/5iYuvkszRZqzS32L+i
/BxpwU8tcd5nhbonR7h1Tngpl5Lc0phbN69IxiQtqVXGmZ3RFa1W33SRbv7hoETZoWh7NL1lZfzn
+ratUStLoLr0LhYKAxqkqIW8/h7GIDezLASZjOSpfuMIIW5k7D4OSsqVjbi8dulNufdMs/4dj7Xk
BrJDW1MNkvP1H7I1fUzauALIaYhbl/jsxXdpqHUOzkOX/AA59V9t2U+PLSl/6puJLhBkQ5PFOGSS
HEg72i9b9ytSiGjrg1p/yxsbEOuZFKkPL6UhPndB/IdI4FGzKNvkGLUM1UEExR4DYOtjWSyCuPV4
Ft9QR1sAiJOGrvwlV4w5Pqf6bN6NVTfUOBSDT0K4Isn3mOpbMG2yRTZ80dWDQLIKPwZ0UMc2KqOL
ZFVgkFQ1i2TYIy1K5zXObdb9ZNgYCieWAabYtNujbiYfBvTkA9dq56m5oAHRqa40R0V+FuXYxpDe
seU+zONQ5B+uH4eNF4iEUF1kXBF+N9TVU04LpQQ2Y8YXsynHQ5EX2mHQxTt5Fjuf93K+1y85agiQ
d0Dpvi31O5FB2M9qX+Q6h6lgO+VpkOriP0QmgIb4rKkMLB2g1ekecTNqkia6WBOFq2b6jYveUyV1
O+/2xlmGY0X5geI+RLU1BG2qLSBOAVscB+KjCKXToEoUXUrnhE7crUlXspWl99d3aiNxetabhmhF
qPdGU6LGWz3tpSi65IbTiCdjkvpfQMUx5ysxeBKePMhNd4iNrLNOswJAyU3bIA53Fnjj+liK1oQq
4ESpUS5//uL6gNwQI0QdR5epyTESVE2AVOlNOKjgp7TkXgvlnWlvD0jvHU1jntl1qVwGgjZqqOvj
B2Omh2Scn5oJLN1YndpQmIdOjfewsFsjLiA+ZPXpSsGqfz1FDFUNK4Vt6NNddhQPTsmMk9aIIpbb
m4ImXz/KfNeDQXxzur7HG1/j0jFamjcqalzrUtDcRBLGaaPkSzLjCKHE721NhIeYLf7765iOB51Z
oiXwNOsOfgYCfaI4K/lyWb6rs/5nxeEJME/LS4wtmjSGTL8XUGxNj5eXXVw6YiQPr1d2XFKJvGgl
P1Qj4x1aqAW3f9Uq5U3bI5m3w/J+1jBeXTloBiEysYzGo7O6DIrQ5BGtUcSWlJRwcJTErN5o+RRi
9YUzYO1hfInYkqUEKVsbyW18JJOPz0EZhr6j6eE/aQ4rzU15JMFtasld7bQ452IRMxvnWU2U9lDi
SfIRt57qK4XX4qFB/C45IBDdaKcuCpFiCHK5Am1f5sU/mYO8uWuaE1BMbBS1xIuneKFcJAXpcI1x
6p/rx2njzuUV4girCPkQdaxifriSKR7mCbGiQvFNTcLsMqXJfLk+ynOrb73Oi3zXQgOlsbrOt/UE
cdo+NyW/nZx0vK0TOR8PaYZIzDHQivorB2IAsM3aUY3TkbJ1TvgkSeFRi53kacjQNfiSJMRArkzx
+CFTjFS4UwLZ5dYMwym7pUeqnQupk1Q85ewqPaDdZe6JU27ECmQPAJrQUMXpd83QNZLMzAopR323
l7M/jgEFxk96FC1cjWpYe+zmqd7jz26OCVgBmDhP75v4RCTgZymZBr4TqJOLd9OhK6tjkUEzqsP4
4fo+bX19FERw1oF6iWvIKi7JlGksHUQ9/aF2furDgMFQGWu3ReM0OyzPrZGeUTpYb2Pzsk5rpRjl
6UynWo54qS6O0PQgRGGWU5ZeWqa/rk/rueOwPn4QJxbVdH0hEq0+czzqUBqM7cAXswxwumm75out
CL69wZFDFe3kFIQgssLxDX4Qoe4qsJ7upUEmIGtkq25ujHEcjafrP2tjDegW4riBZgB1hXUkMtlI
nSqpE13aprQeafnNB/DI+te6Qivh+lBbnzlBzyJ3A/4T5P/ra9WZgIQKG4n6sGvlewtv1pNamdX5
+igbE0LobMHxkDeQgK6exYCXuEO6N/Ab0eM3Gle69DXBe1r1Bt2C5HZ9tK1HGJDf8mEQQZOjr+aE
DuUUxL3kR7mQPmBNJiZ3no3K9Ofqn1ZM1R1xTr/XlNwqHaJFBnvCgGHJ4MsH+yK8qQ3uy9CuydLs
2ZPQlMsFtFAiq5MkVX/qEcNopc0j3PSKS5rGO8H4RohHJZX2IYgiumvr5gml0IqMX4kvGtTwgxYl
IYxV8IGJ/pDnzq3Q04s6WR/ycC+q2zhBDEwpdxGYIEtdfUJB2ccpxI34IlegRRJ7dA4qHk3+9T3d
yoGpW8BKofSPDez6oCZ2qPR1j7WdYqbd7CLd6GQ4q5XmcFEB6QKax/cbmL7WD//UIjU+SKaaWUeM
bbt3TT4b8U6EsPmDeBwXRgnCDG9ialRO0BBEMZxCDS6bmOv+plz/bDi5tFi8sM1PAo1eVWh+YoLu
MsodNSGY9pyo1e1lgDpGEwKMIf+sTlyuK6BWMcS6IECGB8/Cb35yBkicSZ7+dsbMfMgDQ7sdh164
44wjhF4l1c8WJZ7vktmFZ1nP6vsZqTao4Ik5+0WiRo9qG2cPCHdIj7j16lgCDPn4QzS6jB1OR1Pa
FfAvsBVMrSPcO8wyO7wDicycr6NZZJCaLav/YDZtddd0ZXvgv2b5JEh6z1LoVB/5pX3hqfkQECSm
4ehzw8bKQz2DlYwS65daBwBck4Za6tAbdwTKzqEO0PmyClzTaxOHNujK0yFsUOH05GZI+Z1tdehi
o37q5Uo6S636y+4V874pGuUC4nw8p3NwP4PC+NzEmQrdckzPqWLw/3OkE1JivRvuCNXXRWj+DmsY
x7A20II3xrD8WM/a8I8kjz3mkaRPXo2C3Wej6xIX7H5nuK06yi6le+tWTivrBphkeg40jHFHp64P
oAWg81TTfIeBRHUcSuWdTCT3y07qvnRr7Bb/1Ho2vY9yvftEwzo8ickebhUrw/gyqrMLzFzcspNG
vZ+tvqCwZUWnmU7QN02vxUOlSOJOmaK8OFitNl/QyB0Q7yMuKNyRgvSvqohzkAuzXP9RJQT2Dtc/
y41kFrLrgo1AyYMca3UC0R8ty7rC9w1mo5SeUjUqKxweJVqAWq2CQY6GKbXOs2QHX5suzcOdh2Xj
qn92P1zYaiSU64omwGv8Rs0ivjSjeMgqBQ9WBSMzcUh0Ukyr2BN33friFk1Rhz6NCgF59bSkYZ6l
BeSrS5vl0HnS1M2r4W6Wgx9j27yTu/mkFfktflXH6+u8+bjAxl0QGYQrb4Q16yDGUGmW4wuC4N9l
AShEiPaDsCO/mQvLNROI4VpzK6LhMZaTnZtmI9SEaQMPgU8Kntr6QZXBZGMvL0WXsmhC3xZJ7Fmz
rD/0tGqPHVDqnV3dnC3lTiBMVN5Aya7CzVip5pScKL5gHXxRRF1RLeieIlV+nzvOQ6HiviDsU1KU
B72o9tzjNoIVtHb+HXy1x7oe4k3vWPGla9DFCIMhfG+bYUtJbvh7679FLop1BaOI0teaLBWnAxj9
Wsev1ZTJska6vV4Eq/ljO5ThCW9lcaAxthepbG3ny7rdanUTeHsK6lT4C/bOj7ofhFc1GDInBqqK
TTvtRGObDyVfCgj8BfFvrjGldhAYwuYBvoy6edtNVuFxR53DpkRmIIx/lJnEfVnc2Hr82A3mmVf7
487HsxWioCJBp4weJ+i0VYiij81YdBiKXxYHM+mUO1oDr7ZBB1eehKV6na0W0tFOp+Kp0Y34pGRN
AY+xyGXVW/Dp+tmOGns6mNmYfM/x07C8679w6wfCD1mIUURSbxr9BtUArRr5gY3cZWg/atIcHmgF
z1+uj7O187y0cLXpX9BoXi2EkGbDlikcXMSiQ1DBii+7lps6+WiL+en6WJtz4koGnqQvJYTl6n4R
DmPOYrZC7+JLYIIPWR5dsirNTqK9xdv4Xk3iMKpaRIZv0cSyqaKgE1YU6tXGgCCtBrcwuLS73K7+
g2gz3RddW2RIqXurq+cOQIbSS1kZXswanozepvF9HUX2znnd2CUU1BaeGsr6ZEyrCyiop4YbIw4v
DZBcr7TU29kkhCI1di0z2XnBN1fvxWCrI4GgjY4bU8qUJjU9NoMV3ybabJ4r3Zp3YvjtoahQLpwH
YC2rE6Ei118rWRheItwB9aNo20Z1CWVCAiYCjD3R+81lXMAUYJcXQOyqBSml8G9H+maXQs8e6SuA
pJgSv0v7Ry38D7Km1Cr+HWt1pWI1n89aySpmmShcpxOyO0vNsUqyP9e/qs01JPwgw3wGUazOxpA3
1kSpG5W9oRJeYDo1xa3JeYj1Qf55faiNWIdWAcVkyvVIbqwrMYslbQzHJrrYcqYH3oQxz1MqxaPu
alPYfp/EHOQnLR6q+ZRnambfL/yJcOdHbMwXutlixkKNBr7gamFVU0xO6EyBH0+zMrkRc8UJKdbL
91qkab/+fsYU7qEmUMajz7k6MVTw+irvMR+ZcyON4YFKqn5M1BSCMabt1deMn/Akj4Oo3cxsoOgl
ZjSqx+s/YuvYAufgfgHRiSvMasZFKBpr7tH0rxU5/92PU1adDWMyDFcb56Y7amE/7LW+NsfUlEU+
EVr1G96OZcUgHCLQ95XdnvSuvwlLOsgASY/m2D1en9/GjtLO/nes1fzmUAgpV/pFBFdWDuaYzecU
z8eLFit7LdytONK0Kcc+A8UVnK5ev0FChKGKlJHjl21ycvLxth3zS5uKUyyhqNyIBzlOPkjTcIrU
vcxoq7QIxJP9W4hDaAOtKmuYwcuVPbCmHZowh1AdtFOQoh4WRV2P8G7iXMYJNREjcToCoqk8WjhG
eZywyp9U0e8UcJeZrkoFy5VBqY822GL7/Hol0q5tJ81AXNpQs9hrs/qbMlp3oa49aI24TfVy5w3b
2GUKfrSx+Z4IqtaJkj61cT3niEsbda/e2FKfnypNFJ+Codxzotqa2qJtploWQcCbypfSRj3iChQX
e7oUwHU4wYb8CUP4d1OJ7EMG/dO7foQ3PpelFw18XMEj6c3NqGmdnDsmOAi5S+szEhfy0ZhT+0zv
Pf4okkDfuRI2QikITMDllsLiQkB7vXk96YcwG6RV53r4hU7ceCsbibHT1NtYRhhZgGqXBhtlrdXL
Yklyrkojk2pr4XelzDM2YYHnLHpr0bFq4z1x7s1Z0UU0gfOip7A29BkrSQK1Q8NSg+GO3M0UHtQi
2zMn3pwWJqXQUsgkAe+8XrsqVTNKlIHkxyVES7uJTBAqY/JZS3TlWOtpc5GgAf39HUerhOMI1wHQ
zrpBatspTOqcQYPBOOLOfWvQlHVFpJV/fxJfDvR8Ab4IstvA6EIweeGl0+LYc4Lgl5MAQy61+j4L
9pyQtzaMGi+hEg1M8BjLUr8YzMRYsZgtYEiZZaXgDCucNINQ3QlIN8IOID40ZQAqkKSsRdJlbYy7
pmdKyTxoB6pOo9uNpXQXZvRFDYvaTq4P8yGWK9kLjHLPQm/rzXBIkGj7wgYEdrWapeIkgrIKZXwq
6mXhcTWWn7RCkWuvBpyhuw5gG5nEMc9HzwBM17lKpQ/fwwDrq/P1e2bjEqXQtIjKAbAEGLz6KX2a
UsZPJxoZLc8xuQ9yjGqcnvFNm3dWffmrVu8DQy24Lo3xSHFe721i5HKTT/RMaDlXR0fqwju5qMJ7
cLwdqGO9e0KaQ5z+fn4AkhR5sXChuLWaH7hStSgSnIszMxw+mykdqLZPy8fZqbu/f4+Qz4C7vriq
8Cqv3j+EjCsFK03JL1WQF9XAU5tWRs0ptqadb3Kth7a8CEuOvSicUy+T19hHp+FoE6I6EK6/OEkI
t6o7mvrg0i90bVQ+5zA/jkXqEsi5QYAHqe24Y94dq6qmoBvv/ZyN1wpE2SJeQyxEPr662FvNGuxZ
Q4vftEpI7dnHSildiBJumifnWG8onccnVf81auElTH8MQA5E2Z/axjkOwjlUxZ5T3eYCGRprhJAA
j6ixupOlisq85UQYHGs0WvUPjjJ7aEZ+N0LxAfdKmmd/nOB93v1Kw+g4W6FHF+THGIc3VNjd60dw
qzq1IJuXpjZoYxbq9cGvsjQsaABj9uGkvjU5p8SaT030pXecj7lpE09gHVs9AYC+xWV+56vbHX25
AV5cqWEjgCqgRufHFuay0+SZQYkNFTVOEXpma7yLy/y9CT4+DsK7fOx2xn97wYCmI7GCMgofDwvY
18NXjdKZbUNUqEQhlQa5qU5RUdbIKQXpTnihbuz6cxDDlQqFhnFXgT+tjroaI5ymRyVIjLNWtO63
W1wY3bEPQ8V1kiSrIB/2MXLtYe1pemffNpGVS5RAUuW3aNPqK46N0yGpcV5KKlX1+gDP6k4fOm8I
FXERaZ4jZxtUd8KA0dUmVoDElqL8DjNE5zN7wNUkR/YqwS0tpnEjC292SvN7XGU2LbBRGJchyyju
l0N4RHN1qfGUpcArhLF0iWqPboSIFEPrOtltap5qdZjfo7MvPWi5Yv5oHEj6edn3B0ebxrMGKvfg
xFF8i7Js9adBP8Od6rJ1HVJ2bxyr+C5AJ/8b+NMWowdbR3cipXGTJymQWhCbRzHl5U0OW/MuzRXs
P1N9esjCxOE7NhLpZ4I0721mzKMvJVpzDtLIuSPaMI6tM3210aGsXUtM2QmvnPRYhol5J1JrPGSq
nuAm3H42RDm5AOTskxib/IA3b3JQlAwv5EJRGrcVfHqqkYvsgICseRelUXTWRgelhSRtshsarOZt
oGKM2LeFdZn1GG7M1PaPIslRsZh1UPyuOajWoxHpwQHZPUDTCQCdAxpmuu31QM8P7ayBBcSX5VLa
8/y+DGZ2jlSwQf5tci4QcJtzMQaO5FGVkm4ltAM8B5XEx0JX8jtFUmS30bMI8EuXvEudRO09Y8jt
W5RxI9hSUC+EYX/T46Q50nT8qKtRfBaBORzjMGofI8XJL6Mmz9RcreJTWTaZX+GbYLpW38ieltmJ
l+EnLdAbMevvQWBbR2kKzduE78TjCP6ccUc/U8ueDlSY74iwJ7c2OvUgjaXpmXVUHbOpUy6EfpQL
GO2g6SJwM6OpbxDOU99TiUhPw1DVRyefHi21ik+1bUlEOqb+wTT02m+DfP6AKmuanBQrGrTjPOZo
BbW4N8+HQKm6isMTnOMKeUitTfobbbDG+0Ed2vdDoSpuoEgFHV1JXiABToV+b4TeyC3+NtMlM+VI
nCdtSubbMC3m4SBJVvJZjjXjYyJZ3TcHkNhHAHbZ3TC20y8Dj6JfMYzh/gxvuL4tglz/NOVTJR3x
2DMlV0fN0XJntTVogetS8w5jZydgSVqDbmtXegpUNuumK8P8HzgrKsrIQxiZKCNrPUmGkn920smR
jhhJzrZbono0E3fhMHjolSBIvkmTmd+3WlhzgqHA7AlELWHAqzBoCQ5oEtDoQjoUyPnrC1Ht5hHJ
hR4rJFmIj6k25QhN19lhboS4B6YGC60U8Zd60OedHO/NVczIMGsQJuNGpluyGrmSi2ycWHG/ZWMt
t5QUXmtbRBJtIcxS9lQkNoajEIBJgYJ4P7fxKt5rRFfJo5P3/qC3v+Sxvi/zhLLEKD5df1+3xiEP
AhxHGYbS+SrumudE6zO57327Gc4KKs19Gh6reg+vubzSq30jNV7KhPCUaMyuMuQ80ZQ8E1PvO00n
n2TMx3xbFnuQu43JLAx9/ADA2zHSKpLqCjTFCDJhA9axOPcKsVMyaNUpmI1+Jy55E7RxHBwOPUwT
akeosr4+iCWQ7QmVjd5Hb6NyJcX4iXfenW4WB0UOnq7v0ZvYf9FCU/COAWsGGWmt2lPqXTNkJWfB
1PL8pzbPMirUZD8RAmFpaVySvI3GAwzjZi9U3hgZjUNmCreW8Gtd6wxw4qH3Zne+zVPpBub0LeQX
nprBPGEqcS7ycKcMtnVOXg642kGzbY2UBlEHNKz51KvdURV7Sc3GziE5vGwf6LO3Gkh5KcVq7Kid
H6dhWZ2QchxOYZPET0mbh8hFZr28R09+cy6pp4JeVME/UCangP36sORUMUlNNY1lTD+3BMpunBt3
g7OravZmbq8HWpcbyjHtM7TnNB/NSNuVg749AVJRjmpJR6LRjPz99ZP5NmakMU4fjGoD6RTHdPVd
R4TnfaXVg98FQf9FNerxo1GJ8MN4U5a/W5GcxXgCqXwI9daVKZ17aDTq75w4jjy70h23lIP6cec3
bRxalKD5WBbnPEgpqzMkZ0muqH00UKad9c/JAJHvmAaJZpytCC0GF1W4/k4yjOFLKYnpCZhj8UUx
q07GCakvF4lXXGcTu8puB6vy8a6TQvTr7TD0MFsv7J0l3Pq1C4IdvhYIA/Ajr89Gm3cRKYzKRd+m
yVMbzqge61F/rrq5/BYasfmNmGlPRP7NgVz87WiQPkPnaVKuBh1VZWiNvujBew6n2FBPTjAcVbPb
SW3fHMdlGP52UhcqUua6ZAkQ25rNKOv9ss+9wSzcmSqCatKY3fN/3bo3KPVyPy6C4pT2Xq9iFiKi
FlVt70uisn7KteHcx0ETn64frc1lI0XnYeZnAnZ8Pcpgj0UMAb33C9J4dw7qEGdS+yxX/fH6QJsL
92KgVbCR90YtIQLT++pcBmcuJkwQxzFx58jIjsWo7ZXoN5fvRbSx+mTSzpDLbkg5hGFc+3i0msdY
i/eOw0bwhqIsJicm5EwE6FanTiqSNoUcySZZo5SfU1me0UPMpVx3mzCme26GapidYm2EoRIDkZt2
lvXNNAnW4YzQNAWKsNBEX+9fjQNMTpI9+3qd6Xd1oTZ3wpbinVHenJLnUeiF0lhCiXh9/+BRMyNf
pc24yrbqrTOZ0gdiIumcd5X08/o5eXN5MBTPJau6AG8pk7yeEEksGg6AsXwDBXhA1H3W/ByK0CEb
qoPvkm1ViSdoBn+9PuzbdVzeM6QKWciF8LP62uZ2NBuQnRoFNDCeY1Zlh3g0tMP1UTbWkYY0DTFE
D9D0eBZvfVF7gcPaiKiSZl8T1fxHisX41ZmrAmD6sMdf3Rtq+fMXQ0V1Ykg1LCFfNcv4VMWGeEzh
zV6QA532LCjeFrCxVVuiD8CPVC+Z3+vBZjWyy9LSZ7/MEhXR2TSsD0GLTNCRimcqkx7r6YCtG+X8
06w66XuEd8P4fVMVe9DwN9fMc7gA7n85QZDhVvuo9KVptsOkIVFg39Njvksk+4xrGP1O88P1zdw+
Mv8OtZ50qOhZHBKZNGjIx1HiSuG889osf8WrHGOZzbOwGu8opcvVbEz0VXtcRjRftGS4Ze8pPTWS
+tEgnxfiDtKNe31ObzohDMgjALIbQuEConq9kQ5eZzWWw7qvtNVt3TWlWxbzk4IpBd3OY+qop9nR
PyD9ukcKWTutkKZpeImg0MiEkUk2ViOPWpqWRMiocts6UvX3pVSeY8wf5PEmDN8lxve0vcHG9YeI
7rT4lpvqpPZ7WqJvG+jcPIu13GIPiPDZWv2mrdoR4GCt+RSczlOtH/pJ+PP0K5TDd4H8TiQTqkn5
yZjrQ9NJXmztvSdbx5f+BiQ4usv2G3GttEr0VMid5qfZP5b0o4iVm965a+zgry8iHqsX46xeRzDh
hPUzExVp399mEQUxoK3SJy7Z2L9+pN5e6K+HWqX9lShwYJ6ZEpTtQxl3rtH+mfviDEbc+WuxxeV7
IQSEMCZzhNffSy4bfaLW0B9qewb5pwwfxsL5Ddtq59Pf2qaXr8UqmDHzAs8Dm1umxJ5oLL4uNEtL
6F4p9mAy25fMv+/SaqNwTCCdmHiXRFNesnk6TdqeFPveEKsN6nozgFowkso1sR+Zxa1Z/3Xw93wr
/zuL5Se8eIwaqUutMma9Inl050KhJGt4dKuq/p/rh21vY1avnpOUiK0nDJTYFzP5B/IS7SfHG+Fg
Xx9o48l7HTAsv+TFlMAuRD0iXZpfFcNHp4smfM7mQ+fIZ12bDHTPKKjZ8c0Y59Rq9iB5W9OkPYtr
D//y4q6mOWZKWMH71P1qMh8VPfQDKpVeWbSfhNX/uD7TrTfo5VjriYLUMwCE4k+SmP1hLNTzNA2f
Q8U5KUN6H/fag6S3fw2I58AgzEo9lB40VYbV2zpRSVtQBoYv9S01wgLUZmvXH62m3anObNxORArk
CSRYcA3U1UpmpRwXKuo8viHHXyILHxgZAH41PASq/i6c9twwNzYOD1MkbamlkzWsyya61Tv6MKqm
H2jtt6mxe7fEKu+hn+f8U5Vpu6d0uYhWAYRN2MAJYTxQqasAAqeNYdBlFJsSHctwTx/0HuZGG8mI
iUxTZbtFgxqDB0VySF1jrtCNxPupxCj3gP0DlYXrZ2lZzfXPWRQoAGdrKtTA1Vmqo161IllgkK3Z
9WHRY/Yssk+vAhF8uj7UW5o3AcUio4J4DeE803/9gSph46RmFaEx1xmHOPmNsxEs7wFXNOMg0fjC
duCoYqExTa1XmZGHCp2Xm19qun1aDWLHfk+3whMztnqid8NpT+FyI9h4HfGs9kaTZLoVOSJ42fAl
EE2MSkTmDsOnpCgI7kIvzr7L1ddR138ZwyMtuJ29eKs38DriWhOsq8wcYzVvTb8o39vTN8f4pRBP
akXoSUH4s20oDhn4/cC3sUvVM0rztCAK4ip04dRF9BT1hHZV11FD6g6DkXhyad7miuNz27uOGnok
zvDQUhqsodvhHRWYf6Lk+5z9ur7TG58wFIuliExFZtH6eL3R1RCFOOAFhl9OJkR0+u3kjnnkw6XB
dBnBoksOb21P4n5r+wigOMxQ1JdYYPUy6/MU60qQGz4CRQ/gDg5mRXzjdAdHNKfcar1WlKdCNg6N
MSIdEHlDvwccWr3c0D2B6IAaphG4NAfWcOlESlQM3JLsEulh8cksgs/FoHQ71bzNQUyyDLx6EMpd
V7xEEfZwiPvsIoukcDujUU74mQXn65u4uhn+N5UXo6yCkLSWq7SZxuwym/M3Ixx+5KryoZPo5l4f
Z3UBP4/D3QPGiwYHlYTVDaQWqELM0pBdqrxuPHMwdE9kZUy5htL56MpGt4cGXKVU/xsRmjsZKawy
YB+vj2cky40JDzPDC6TrPrWxgbI+pFg4MJQSQeFEyA67aFCQa5Fci/dZUFh/rk96fVb/9xsWGS1w
9UCf1hXZKkNKr5uXWVOaeGpqmrXF7HDF2EaNphhO9c6MLH6H1gj/qaOKHHVfdQSibzFt1r/s/Jpl
L1+8AsuvQfRzQfXRz0JtYBU9S0NRpEnfFBcLTEYb3mI0cN/xAFjjowYAY0q78yg+U9o/ULE7DKGG
X87OcVujYP73G/hioDFzbbzJFOCXIrxkl8WlsLXmiN8DKPumHTzsD2dvBiPmzoi8IqqvmqjxBnzV
A8jpGIe+vYtkFV89/5KlKITwF323N4Bx3a5kUUlWfpHb4a6IzZPe8zsqxzhHSvGL9vA3RNA+XN+C
1ZX5vzFpOFOGwkgAuPjrM1mXfebkNTgE2Y4A/ajGoz1kD3FkX6hEHWqj2nv4Nwc0uCwJ5+DNrkmz
koOucmFm+aUo7Nsgkd7NRmF5Q1A/KT0W16EZHf7DDDnvkLQWqcN1Ji+PzTRUUZdfzGz+kohaeVcE
+mM3N+VJ6dM/Vts7n66PuM4InheVWIOmIhxU8Kqrd6hrlDktGo5UL8b2IJBsfeiSMjqOsyTfl2Zc
uFHRw9Hu7eFe6zXhJr1VP17/ERvXKHUb3gQaEQtBbfVpOXrjxDjzFBeptfXz/3F2HstxI027viJE
wJstgO4m6ESJotwGIQvvgYK5+v+BzuIjQRwiNJuJiZkIVlehKisr8zXDiIKQKOhUZFVq/Zeh1rRy
PcHI426Gmsc2L6lrl0Hn6JzShvoQ2HXyq3ZSvLdntRO08WggjUUUiRC2tVNS0nB0FgwqA5yNvkRh
92uUF5+G2M1id7/eHmpno/5VNoXAhbwEX/HlyZigJ0hL29bB2IvmlCGhf4YbY113Ebd7YZjiPDXz
cCBAsxMCcEAH5Awubq2hbq6IMEFjcEKjIDDl8cHRfmi4OMDyHm7nYvbxx/qET8+RU8TOTnk+prNJ
jwFNNWEa9lUQ28V3BUdf+EVT0MX517cXdOfboWtHeZj2JQXibXY2lOYkyqypAg2DHhf/MNQcoN62
WnppE/Amb4+2Oys4jDx41sx/K78WVWFkZvk6K66OU9jhBKmMeeNhA3CUfO1OjJcVyEIC2qv+nBSu
AgxhUoGDnz5hJaK7emHo10NmKycKp+XBGdjZmOTrK8oXSjGZy5qmPas36FVRyjV6rQHiCgbAWikL
DaSKutb0RJYs5jnMgZGfpgjQ1Oe3F3Ung4EbtmLC1x4XXMqXQy8NjAZRM9Mkzj7lo5K7nFVELKoE
NwOFtBulsbJ+t/LX3h54b86ktyDEebvuyITLc6QaSHwEPVwqTSs/IHr1K6qwqpgb0ysV+fT2eHu7
B87G6rxBc+YVJzqj6kA9oKTQZrBXJQd3U9TBsYY1nIMlXb/WJgUCGI0KL2pB2PUZ6sslBbbY9KWC
g57VKaUnDz2w8ErYB3tm98PxRFBlEgwq6+v6PtszltU3tlCJK6hLpV6cGU9WsvxIncmb+ooN011M
p4fc0A5/3l7Iv395Oz/uQpk7iOrKqz4C38x0EqCkgYymG+hJs8xbr2h1toyGsXXsRnjVyThwNsX7
YuxQOG+75a6bgb1RdPHVTk9AYGNuG4yGUfTnSB4k56RoA8ALpA37I2za3mFeufrwH/GbAGXxcqVw
My6zXuEyw00dMPDQPaa1/EWr+wfhSMHbi7P37U2NYWAHrhSETeQtgcbHuU0uJNdla3gip6sPrTPl
vvkPA/1F4UPrXsV6Xk6qAxRqN13HpOJ88dshLd20yw528t7dZT4bZJP1IOWZtY3Tloj2UUiRIXPN
SneVCc1XR/sOoMr7ZO4P4sLuCq5K+eubam3YvJzYgJpeW+R5FdjgYn5kuS0Fo9yal/+wfH/docCp
ORAoXo6SRvVCi4kkWei54sWdJILUaI2Dueyd0dUsY1URQNZh+5EGG525VXuQqzeNXaVR3LrGIaqr
EuBF1q8o609daF3kVv7179MDg8/WoELI1l8X+VlwkMecjNgZy0Dtx+RXMisjwksZoOK3h9mJqTRj
mNhqv8NbY7MJe1VFGU2XqwB25JUlKd9JwX+jvHSgF7PtH67ZN+g3i+PE695mLV9OB+WHaEmRYQuc
xBE/Z7NyHrpQAh0cLqpnLn3uJSb/Ns9ZcrGNeq1Y5Rg5ybHiVXC//L4rjHdTheDzv8//LyMXCTGU
5e11fZ4tcyVVUTeG+J+KrkaWSUZkqabF59FLPJJy3lvq50O92rCILfEFm2CczfqiZKn+BeptfN06
8ZHv1068JJ/jycoLkkf0Vi5wbeImemkiTC1Fv1Pko1z8QirsX6tzNznpwT22NzFKNWj5re1ZSvUv
1xCSaE5cRgZb643kETGs+WysAlxaPRx5U+yEMzyCmRnoP8AMW9nApAHI0C9MbHTUr6GaPgH4uuCk
dD2Vyym0DD+C63GQtL4uRqzUFGqXtDxYTkpFL+c3ak7TypFcB0VKcc22kQET8pNjfrLU1hsL+TSO
0Q9wIl+FbF/sI8ex/8/wbE0FgiUZ+hqinm3Rwi6KrI/0OpAm86dszH6loW1a5F/k0PYSBcnN4X6x
09+q+NK37cH5eBX/1o4/xQ80XxG5QgPp5eBjMeimMyDnJY36qU7NBxzO50vU6xraRMi32H1Tu7Gc
fYDCc4QF/isX/iJNYXDgq1zGPGOh6m5mXk2O0SYpukuzhmjajWIGy9SJT2FtdeIaeJofFtqp153b
PtcwUHZK8zLB4oWiBYNAd3tNHvV7pCzL5TrJ5qW4srUB+xQ9sfpzOuZSoFiSXvhq3MwpASjHKxQM
g1QcNLFebVpYTvTISF0IMFxUmxgLbrtTZz1EqFBQ4ygEHBzJ+CLHapDGyy1KGUGWOgdxfb0eNku3
At8hN8Kney3P6iSinEeDMW1RLhcH5PsVMK2j4tirk8/MeHKALQIZskLGX+6O0Bi5/OIsRWzNlu7y
Pn0f2WlykyNWdXQI1yCymRBnEB4qoiqri/ImyBSJSAa9TtKgMLGEzGGxNNr0PpFk3+qaawr8rj0Y
X5PWgKDaexMgA0tNvk6iP2rMvE6e2ZUIQaOCQmkF67PNlTEg0TcpTZcGZgFRzl9EOBUu3rPL4HXN
LNfX8Ri1lhtOYX8eFCkXfqvPSegiwsCDGlb2eB9bHeQfGyhPdGNmaDO5KSStp2amwOJpwKadr29f
c+sWe7V6gNBXtxaywS3pAmUSy8y6Mg0WYZ4kQe1pye+UekLWUJLO7M5/xLzTQkSbQF01nOFjv+YR
2sJSe8k0sqDtEMP0kGssYsjRs2FeJJAv/epcm398e5Kvbr11TMIRBYbVj3qL9pyQQYUvumRBmCud
L/fNHyVtblBvyX0zq47EhHb2PuoLyoqj5sEPeOLl3l+yUEQLcg+BphW/8865WShEuIUz6wdbf28g
BEuoZSm8fimavhyoCBvMwiv8X2YxhtfdnOoPQlrGG1mtrQMJ052ogdvkaoWIntUq0/FyKIi9GdXR
OQsceRj8xoRZl/KEPEgG9yYEegpizF9fhe1R5jZBIXBo0yCsepTvy5BAmAPS6+1kOr29JfYmBNqI
TiDca8rb6095dnfKrd3E9jikQeWQc1WqFfmxSefi30dBrG31ZFmrBdtWbQqoxQrxIyI2IdKHEnR5
ak1bHIyyt2wA56icOat0xTZVdYQFxTLv0KyrVMwJZ1idJQmDGy+m9e/Lxo1FW4UmEBB3ebMP8ioJ
p9heb/1czi+NIqnXamE257eX7fV5JXzSYmLpKLG8IqlErRZKxahOARbTn6wGVmfTxae4nnN3Ssyn
twf7a9X+MgSuo1FDQNIEWM62pmONGPQgWT4FhtT1Z9kJs4dUh2aL84X00RSxSVqH2MjX0ijNO3B3
xl2Wtdojyvrj+1KJkNbME+znihC6ft1wxcyRdptXcvUYQwy+0fq4wxwvQzxQb6zsBlrteLbquLup
cf2M3D5qrNHV2yQ8h3oh526jOiHy2jYKAJM5o2kplOuCDfaghqPyUZp6x/IaCcbX3dsL8boRAjKJ
b4rKCrUtWmvrmXl+JoaiXQqZanLZlJ/L5AS7NlvVWeP0lvB627W0SJbwF+ZvR5iK1zsYFSvsWiDJ
IPam/n0kPhvZEI0h2jAfA4JqFhRazENBT/qTQPLy4LDs7S30y00SR52PvtU1NJH47puiHAOUv1M3
D+Vrohlt5LRdGdxHHZDX1+sqz/W/0TZLiu6YlWlZNQZZmN+gJ3Hb6eZX2Hrws+uPmWr8fPsT7k0O
ToMCtIAYzcP95Rec40QalHYRHE+UQGrUdM3+YQj1T9TWO+/tsfamBnOHDI9eMIDt9bc8+2ZhUwnD
gaYftKZ0Do00OVWjHJ3ilg5ZoyKu3Bjap7eH3Jkee4TZrY8tdBg206s7bIGlRkfGe7FiVGydPv0w
h41zlmxp9kXcK+e3B3y9L3m26vTdyVo4cVsuD1x1x+yXrgmiQhp8QKOpW+pkD8vRYq774GUMWgda
LZ1JxdZsbLOYioTdoMRASZrUnmSaw10YIT30X6bzv1E27w204DPkDIaGBDXWz0lWZjV+CZ3+hI53
8o9amyR6TIn6NdImUK+Qins5pSWLEzENZRPYtfaxsZWvTo6e6+Ckv/7DpP43zrYs2yx2XwxK3QRx
2weoyZ9ifbC9WrRH8pd73wgJEvootMVeV8SkRvSZNPOQ1jNNpTVVG2bpj1JHC+7tGe087FcE5aqJ
tm68V92wuEQRNapFE3SosUvt1zTRzzg7uqSwHzIxn8RSukqeIqkEXwn/rtPB+DszXZ3h0dlC24jw
tdknGVrldplbBY6DiZ+PlxB8zxjPV73TXOTU8lq5uJRl6lrWTTaH7+pBQu89JItXDjbsuu03x4Js
AwE1/kHJasuxryVobjy8QQP0quekieTrUvwutazHxDCOKNs7g60uNjyGWPx1+242bAiuk0pgF7TZ
FCKtq1RRb7uq5AxVoFCOd650jJP64O3F3gkxSNIyS7YVrYWtUd7USkUFE7ULolLNbtRpsE5pMht3
JKPZwVA7n5VXHrWaNaTtIFbAkjpLGrasZhLe2nOrukqmy5//eULkhji9gdQiUm95uKoQYtIzow2w
jww7txSZU+JipSvndJiKoxLjzpzo96EJxXWACNiWB8nj2ur5r21AmxXhEvrxJ2K2dH57TjupETDj
tR/H5uB1spX7tHszNuJItEGu/ppBcHvUEC5Vb3hW9se2VsaL9hAu2m+7//32yHvzo/2OIJ2zQlO2
NYVCF10YD8UQgF6JTiqGxue+AFn19ig7mxCMD1weVI3IwLbwZjSW8E5I2gGDivEn+AKkkWcH32Lj
qEbyOmkAvfe/gf6u87OkoVzFZ4RRDUE3mGh36ffKLIJ5tD8suu6b4xIdhNKdiVGIoYfGmxLR9G0F
Ok6lecn7aKC0rlTAGMxlxP0jbh4kJfpHWY41YnDToSqJhjAwuW0JutZDYekJc9PTofcSzXqUi670
eqEf6CPtLOJq8kkuTJJHvWndM88WsemtWqiOEEExJZ2nZoKEHQjaagNRIYHXH/q2rFf1Jgyjsofk
OJUbzvV2Ew5A41PaN0OwgEMcgxKXusjtmqFW/Er0+W8w+C1G28rS3jbVMH3NrGG+enuHvi6VkvOt
BUVSWzB320ysMSoQ17nWB3M1J16EPHMAq225a6RGum7l7ErUue7OSnyw1juXAqh/6mqrz/facXu5
1rSZRCFlE2pQ0Rh95dKcJzSZZBCGXUt/qh6y929PdDsgW4fgvOL7mCyQsE2XOYzbqIydeQnmhMop
z8LoTixA37GQ178Crj2S1twbDyw4pRBMU1cEzssJqhpJWp6nMgRTMztDsj3Hy9ieNbV4NyX6weS2
x3GdHMgzKlYspk5C/XIw5DXtpawiOdCwwb5Vemv0epV3XmNn0sHJ326Yv0OBBmMRV7DbtmKVCFXr
pjCTAzteMpfI4HeddmmjKnLtXEEefQ4f6Q1/e/vrvUrd/g7LNqEexzX7+vOFDpJbWSJjswtJ3uEJ
Nrf9RY60D6b5XXXG9/qohe5QZHdT2ZNj4Fv29i/YXWKSJbDlgLcQhn65xEATo2QGDhM0Kj6/BJ9v
kdq2l6E/RNJvw9D/myo1GgDPa2jY7JzcbKxEDLkcYO0TwUKZ48ofrET9XbfDB2uU4zPMsaOWyTYU
rYPCCgGPTVbIs2JT8yT84CdMRSSY82Wge5lLY1B0lePH+Zj4WT/XXlGU9iUtu+nckOwcFEm29zHj
02LgHuZNjxTNVoYGsbNSmvG7DzoqpR/LPKbcirTbwebdHQWwGL1MCmD6th6SVsDkGtHIvK2d+WSb
BVc/VPeDW393FD7fqubD+3bLRivblLNnsVVCfseVXSa1P/T1P4oFryEMuAzxjPsK/88tJSxtO6ls
Kb0F0Ep0F0CoiuRMqa+e97NnoQjgy0VypCKxcwoYFACaQ1BzKE+8PAUtfe5YpQofqCjBQo69zH06
upFc9v9hDeFd08dbzW5ehZmimLG40WMlQAIVl5I6c6rbiR1y1N/+K3H8/A5mGdd+Hf60NJdWjc6X
M5osK7UmUegMBEd/+L3MD9nylMfogCc/pLxyecH7dvYra5yTFuMXFb8zyrW6qJ0j/XZlCTQmHPTu
X4kZ6+8iI6B0Ss8LJ73NSjvSjBi5ZKhYJ4TC1SIzd3MreewXEbuFmh8s96tE/O9w3Fck4/RxcFR7
uQzDMGsI7i4MZ3bXTdcFeamf7FC5Swrr3Gr9r2QZ3SxTv3W6ErwdWXduSpQ6kLYgAUHYZRtZs3DW
krJw1ACdybvWRD2wnTVXQrhJzOYR4XDn+no+2JYFZ2it3WWdqQZ62LaFi9oPHC7oF8mPKlzCB80S
Vn2SdFE217xatSPU6t7wqxY+lH5kiwh5L5dZboayR/JRC+QMZ7xJNNFHatf0ManK+2VmWb6CDCRu
l/IRqGLn5IJNgQouww0DybF+hWfJbZkM4WQp9RLEyvQYjuzkyFIfTDF9eftrbml0a1xa4c085wgP
qzn5y4Em8E1lYSZLkMr1GN52iWXlSF2qzkfLKtC1LARkA7KitgJS4Izm7Bdt2t8Wjaz9aqW+0bxe
isKcT5NAt5O1zn6yc1n9LmOcQHpIY1fg/1vXlV/VSkgx34g1iL+D1MZ+pldThLQlqoQXA3uIh9JS
1crlH/atSfSo3Fmrqs9hZQOYh3NE47o15/boNbazo/HsJEmgabQ+bTcPicKi7doq1YLPgf6HsuSp
kqI7rbc/L41zcHh27hrqNzxh+a6kJtsqXboKY2LjPQdtbIw3maGgV1SH+fntj7o3IXhSa9lsVRLZ
PvfGKa2bxTEXXLwtzZfS8JE+yaNaOrJXifjp7cF2zggKCf8bbLN6da5kZt7pS5DYw3jOJWUKVA2x
v8YRKEbDv7pUCe6DhSQdYh7Wvbm5DBiaYLu2raA/b4JuXpQ10Gp5CSaABXcCPw6APtpyvYTrLtLz
9LGsl8lHLq++1RfwJEkz0lCdhenic5qe/stC/O/XrAv17MiGKGarNCWWQGCC6WZqRW+/v4yl7A5i
OHd1/yVc/rVjtJ5ebnhjLfysKM/N6V0UzkQ18aXVQg8vWCpbd0o0/GYljrKknTSXkfB5gTCPy/BW
onta4sRIOx5kbR7exBPip2N3MpU0d4tR/Ohy5ft/WE0QpSQUdMIp2L1cTcMYHLLPYQmkSErzW2Q4
6s5Nncr4k5aV9glic/yo1HYsgxuRjjh+e9EX5AI7akUJvjJpJIDRxjTsJbA7lCo/LnY4fLVFrlbI
KWtHmeHuaUWMDVlpRiK+vJxphnh1r468lRpdVG4/AEDBCXVe9D/WiGH628u6OzMEAteeH/Xdv1TL
Z5u0ihZFEUu+BIPUp74d9z+tTuq9osqmg5H2Qh08FnrXEGd4oWzuznCcigUS4kI7vqaFqSBHA77H
Phhld1uC0bfAABMKtrF7mRbHCB3McGLd/JE37U1b4y0ao+iQhc6fJTyyX9/LvFaD6b+ALvTxtxJD
c9JMJoWQOcBPZEAXuEZHh5qI53Sq4cU6qG5DnU/m4LwzkvFXFh2+6Pe2C/o6gIcAelGu2BQPzI5X
kdzLc6ANxW+ojr+LyfkUFgg40QL592cebU1K2GvFH6zDZmvyMJMKeTTmwNSS+WFKo/Bdo9blwaW4
9w0RrVyp4FQLXiGF+tJa+rho6PEbU3ceilkK+spGXDUyCz9OE3J2eAhX/34QuPJhsVCcZ4Nutqdo
1NRGwnXGbE/6Hdnl/TCFtDVRIj3Yoa/Yy2uMfj7SJlcf80GEmVbNAWrP+iVz8sTnWVadQOwtZ0cy
yy9CQltIiDA9V9ie3CijtLhq2KgwLo38Hyt5f38N4DyaBSAuVWfzSa1hKYZlCafA0sfam/GPPM9J
tyqARepJzfB7e3udd7crlxMtJa490oSX0a1dId1CSFOgW/VttBAA1FD+2GfVPcCzAyLiXnCDk712
/IFA4lzxcixF0iZ1ToaZx2HoBFPZGKccevwVtRLz4AV2NNTmsu8WVR8lnmGBaVW0Q7JR/thI0xAU
hTwfvQV2lxB6ALqdCBgC1Xo5LSup2zZ0GGuQ61uhG34DesSbtfR+RhfzYLvuTYwPxaHnjkcWcvO9
It2U8lSx5yBDkdTxpGWF4RvAg922KaZ/BQmuu5FGEq0WiMcUtjfLmC6RmpfAP4MUICqIz3hcdH/S
wkZz47Qq4/Pbm3H9c9uEkQbqChCjcvWqVtdAgokXq5CDYQ7PRuZ8o1qXneiYXNVy+V6PnA+xdMSQ
2bsHn4+pvvx6c9bhfzxSgcW1NvENeyyvMcBsT2/PbG+PoD8HBGW1Nze29Wt89trSbkkieMX+aOXk
gz4iXg91+1JW+gE+8S9m4dUyouuNtNGKFttSi0bkD8pxoGKWjp1yvUhp4g+12WKIq1me3jVtfF/H
avm1DcGwzqmp3OTSEN8LIbffw24uruMkXNyqaLMzPMIMKp9SIjXVlNd6bauPQyxV53ESk8cjTLqp
ag11nx6crDeWRf1xhDDvOkpp/GwsCVH7Kux8PXGii2U2JnA/1sLPain/VYeyuGRx1HAV28uPonG0
h0FWo8Rr5Kk4qas2U5JV4UO+SM11XqjzI6KZyiWMdNJadWqt85yG5hcj0TOXMJ48Sakin5cMZ/OK
ntONNNk5EsWL6TkOqvOSGJ3UbcSsBJqI509Ch2sh87q+64xicalhYtfBbVo+tXMl+XGWSSd6SsW7
0mqhCkwhNneK1IdwjazvbZpiBY/ATWDbg/6zwYTu06I1SmAsrf29EJrwTYUC/qRkwAGj8qjyshMH
VjVBwK7czDxUN9sW5SW1w99MC3pKW61bR/X8GKEYc45XgP4/b14bmCO1CGiyq4LjyyMS9WOFeWqs
kwGnE9W5JcHeLFeNLPYGkEA/MkrsRwJLO8eSZh4NDyCpq8bCOv/niXAG40BHRCiYgAlf4lrXSebG
o2i6cyxRNqewglYIDOStsqgIF5xi69qEkjtKZyerem+ItYpupVp6ZTYdhYG9xgvlBb4aaHmk/bdy
N5IFVr1NDBO/Xae/kqpadatGMz/0mqSSUDU59ongN/MqXs6WzZNKThXthLB+5L/9TXeSOjwSIARS
OUPic4tImDp+ipZJZhDPff1zgLF7UZQBs4oU8Z1C7mOPl/uRheTOpkVulGI3OR28ru1yk67i9AlP
MbASpJOVVorPXW6093laHw21s39WC0WwHbxQVyfll/tHV0epnZbUCuZQaWd3ULPhe94tc3hwNva+
KPBsGoawKgjwfwXfn21U+Ad2MSTCCuSGtXZhKtRnebBTP0uMzmtGS3LDoqxuO4xOzksXmSfRmfZZ
joT1/t8/KccUkBmWmPTbNylzboqFXk1iBtiI6HiVCBPnl9rwYOl8GzUpcQUc5IP0ce+LQqHHaIrD
w822foZns9dV/CKzkDExkc0eaacpD7UR15+7fC7//bFDDUWht46lA+NtIkKOjUsrT5IRiGmyvozQ
xtyiieWDHHUnImBRy3Nq1flEMWoT6+KF61IOJyJCi0MPJxm8egRsE6NTyOVWKg5Snr3nB6kOuQ7V
wNVccZMUd1LrNEPe8dVGKuluWE5IiRdcbK6Csaxxk9W6TXlqNuhCF2JtlvCrDdULEzFObpgktu6W
q0X6wcbeaWGuhAOgnqDNqYeu///Zl41kpYyGUTMDyw7FtZNO4kEPq+4UZfFyiUPte1/lya2Ry52X
llb3+PZe3ju+qxgFWwvKLcpFL0cfa3mxs8HGvqq360/1KMV+qRTql7dH2ck3KbSAJYILRZ9/e2KK
sNLj1CL8mwOg/QXS9yWqJjtzmzabfXWaJLeKsLg0unY4ODivJ0hRdi0O/hVXJyi+nOASp3aVp5YB
MXER4jRmmpZ4Vmgc2eS+3s844qzik3QpVuT6ugTPPiMW17jv9JIa1Ob0mxPcuTiTfJwlzXbDxjgS
OmDH8vde5p6MR+IJQp/rDYmGl+M5c5dWRpNogTDk5eT05c0M0KfOsAjhQaveTqNl3kqgYN4ZUvHU
zxEKaVXZU/XNe5oPc/p+0FOYzKWpX8RsvY/H/lEJh/JUREN87uVMnEp7/KFlS30qHQTFeliCHg1+
9d1iOuIUyYWcupjaG35tInlhJ/E1HgQaFj2kk03odO44yekFDE7mCjmR/bzKB7eTGtnlCVSdslG0
l041HyuzuS6cbABaStmKvinES1F41Wz+xJRi8spRvx61sr7XqNn5ckM9QJGsd5k2ysiCi/auGpLI
m5X2rm36r2nUTXdpbP8ClXpTgkk8z7rd+9MgF+c6jX6rcQXFTjiJGxt1g0La/G0UsXM3heE3LMt/
yHaPtbzWYbAo8itnFKc4iadTo+vXzTTW57oQT1VLVxFJkciVKt0+LaAO/KHsIEEtWowFonQRsnkt
W5XqLulcnbNabR/waJjPzhx3btxVmZ/yHfxOR56xaYwaA9b0aVFRQCiXcj5NpvkjFo58pZdl/RFc
CYZuYXlR7TryygWDllWzUYpF5tlVk3mpsVh+bzQfcce23q8L0BfS3eiYPy2ju1+QaMOAgodrO6OP
2Sl+6cQfmyU+cSLOqQynPg675Zy2mXRlJ/n3srfv86QJP8ySiWC/IYI4SvJzZrcPkWRejePwxZin
+8ZsF3fKiz/5IMUn7LaoS0/KbV7HPl/KvuhJmbl6k+gnJIneW0P/KbGje2eKPQWvCtgVJihGJbxY
FSCcrkJayBmNP3rZBmFvfbdK5IthSV7QXrwpsLW4q+bmsqTSWdT6U1zkgidF0rg0coyrBnCUV9tm
5VV4trno6n4bhOi8QcFRr+5rySVLErdZm/5IBrzD82G4nrPstrfi7/a00KUY0sckyUY3jlLEykdZ
81t1Xk4JFq6LTmohisxxMy3vToNKcW4KrauhEYvbU489oQjoeCI1JlJnkbnqKH9HNh9NYduRXC0U
rE6IHduo2JLfDObiJlP6OR2d+3SwfpGCmu5gKR8GY76RnNYnp13O5WixDGrtig69+J4NdxXKifiA
xZ7ixhninob+VDgaZWuFluJkdK6ImoeZPuyV1Cw3oyG+wuR8wszO8QDEXstRJ9+ISAnvorr80Hfd
F2WWP4lm/KwlWNK6laWfMp2QrOAl409WnLiVUVP4YHKuOQxfE03ciEV7N4zztWTM80UM6lUkVdfY
0jWnGpCtWWg81Yp49JSs/DYP5Qc1r+f7pRA/zWrOcNGzGx+JXMevQoCrklHfDll1QscFE88ob05T
al4nlZS6cYhfYN6209nK5sitGyX35Uz/opWWH9nW8ggc4P1UWMFgDr/zujPcSiqgQfVhfZcZ+EDm
VVm4QxXeSXoSnrpoZKMs0ec4lH8Run9BEPk0TJYKCCV/SgqRrq5V+blXle9dk5ZebuVXGgJ+6D+D
J1Kie/6DcRlN6UGTRePyVGpIIPL50qqV9uTk5ng3KfHiKcscNK39gI+ges978m5lhlkQffwYPjri
aoM/S+nXYqi/h87Su4UFrYuX8EU2yvtsNhBaTZ3+RGD6U7dGeq1Fw/BOW3DUE4Izkmpnc0EyabQ0
Cqh1cgv66HNn2JPXVBgu1lFoeRb4Nj/rHOxXB4tfpKbfDKm5MYzoRxkuvLslp7xAY7nr7PqaNvXV
PKRY6UXjB8Opf+YNVN9En1S3rdqfkZl+XwEWlypTfmoqxq+V6vwZHOU+CvEvRELtVMTFp0iyvhSl
eW2kquojeBKIpr1LM/Nbr1sfO2VGY8pyHqwIYZRiEeOTbA6JFxamyaOLtBky0rfEnB5pMpyM3v5o
mKF1aok/UD716S4T6acp0/sr4pN6NlpzuLVAX9/GYz35XYllJ0F+9eRVEr/S+XtYW9p+iQnopeSF
dGcLlIkzS3ocdfWCRjoitoXyEazaZ0zLg44d3Zd2dO0M4lGK5HvodNiXt49cPV8GfdLx3bX8zm5c
A+ynl0oFeWFbJ6euUvRT2SY/qJFgM1vzAxsMaZsFqgDuA6e5Lj5NSeWBtLpYwjnxfIr9WXPOFcxZ
r9Y42s2YFOdej07JktYUMJTxZHT65Ld9Wnu1g776nGpeJ4snHTuzrunezU34zkzy+xkbTC+OuwdA
W6YvZPFd7u0Pg0MY6se6gh0SfWyblj9lGXdD5TyVsh579C46N0r1jwlkxKlNn0a7zj1LLj+lVlO4
ZVWJkxRrl3iR3y8Dt1ucOXcDvo98J3aOsJ37uChO5rJcG5V0T10xEHH601mUd609/Aon9VtYJBe1
VH8UM8x+qZQusRF+JvX8XnTOdVgViqsJ40MoyivMuK6tPqcxrNuFK3TpAU525dKN/Nr3M06nSfWh
kps/KMFVXm+q3805/KaiWoasNc5dbXHRB5yQF/gbF0p+uivj9YVNyU1jYU7JBVfBqXSbxjJco7Ef
zcwEoVFwIzVldjda0ze9WAx2ofq+aCBzJhLWGKl5EYia+lM5XTm9dBMKc/EXyVYvkD5Ut9aad7Zw
PovaecCGNHeHxnzsraJ3JSMRSM+ymmlRPcQWapxhG2KwITRXbtT3cVadW65x117a7xO9MYX7lmK8
Tzp0NenJ2a6mb2gEPYGXvkSzgdQ9MHFJUX+qff+ztHHSHiXp2i4kakBq6epW+FuVQ0jKulRzVpbB
TdQ2Af9oLjfKnL+LMrahqKxr+EsFI402YtljcYkQQXTVYn6IeWdjJWb85qvZKHd293OUvUdiwONe
uut6W0G5sKw9lHou40RBLpeiP7ZWIW+Nfvxd7oSI40em6o2ZflvqUZ0BgS4yj7WR7hD2YgF0p38f
qXbkCXUKvUntk3ei6MJzKae/w2VKbzPsJf20KT+Rc+XnoVkwo5dY2pnIGOaCq3ns6VzI3RXQxNrn
tYgixjjHNwh4JB/RA/lq1GmKy080f2gG4Q11mZwrM/0dtWPr6lGXedmkpBd9Forbmm2+buHv4/9R
dh67kSNpu74iAvRmS5M+JaW8tCHkit4FGXRXf57s1XR14S+cAWaAmWk5ZjDii9dKPnZ7tk8t57Q/
9XZ+UqS1BthUch8lz2GSDXEtslK3na221N04KTU0LIcpk6fK0cqvpW7QtyvZuNelq35adVdclF4f
N1lCk6w1PbQ1G2uigeRLJt8j5OxNCc1Dr3DZRFPeG6E9wczATstdMQzGvtahM7RYs7YyK58FlmE/
I4BQISxGjHUeFVpPfEo3eFS0KtQpVWMSODbbdN/oTcRgPwdu0W9UtbxfR/cT3kBs5jzl6Gyt2F+S
UUZQNV60JuqPs+q/IG0vo14SW5bpY5QvlbqhTtqj7Yru1ClZdzHgcgi61AXTqPYHCXobYQX4LEV+
0gtSzJu85q/TqAEuLO8I7AFVN2lf+Cs8n1aDfVx4BzFrN9qg1j6XQrnF5kiAiVMH6YIIkW/a2d1L
SRgHxaqfVteCRMfudBoqaw4t0a67ZayjulF3zZoGWSbTsKmUt5pKST/x9PvRQeXoKSPbv8mzcZZ2
O6XGuARqoz5YKJkYqrLbdVJ3Yll/hEuYq+i0OxhV9JEryU2Y6rZ0ciaPA0WjSMKRoy4jJGsSt61P
Kh45FN0SeKLcVIp4AlV6bxP3tgV/Ceeh0uiHNm4aFcV2qw1skY7+KFvn1WuJ/W27QruwGLJAb71L
qRSp3xLMFSy6JgIO4G5vZd6F4GLmLltvtooYdqab0d6WHq5t0TdO6VVkgMiGB21YcTAO63BKxmam
pNrYIjnpP+jsOtcreJ7ol4aDo0g2q5y/eIRxIGYlC6bJcDdmTzYD+HXn23PchvRZdIzH4nHRbMy5
RgNrn1YXNlHbn/h4zY65aRAdsYmFE9ZWf6eqTQRAQi1SVe+rVVuCUnr7BbkNJuZYO8yDuQQ62YNR
Zru7JS7X4BpDtFNXw+BSL/NosJtvry60nWFdK6rJeae/PvW2pTO3h7XqT56pEJXGRUn1DVWGhTL0
N0ZBK3cvqk1pyJ9iMNtghFAILEhjw1FYsjpel5HEOn/JlC+3yVNaWwRiK+XG6nq2vcTjz54+yXv6
XFhsHCzxD949yagkdrbs7WPREf5SWkzthpDtnojpqEed9DFVVqj2MfN4u1/TmahfdbhADeRhmVkO
/1zl+eCC93phVWg9rY/KYWgqaDRar5xn3njbXOovgCrarbbo3Lsca6dKTlgA/p1Yh/cqrdWdU5vT
hgJFbtxsvzsHD0A9Ve9Wr2u7gfxh3yspTpu00X1svBVWpcsfqKmr/FTaBPQsNtUL3jj8KGUNhkw0
GBPGUVPdD0dCTLjrxAYwfCS9pvv0QejHWvdu6inWduDCN65ZHqn9tAKaRblzynTmdCvVLcSgu2E4
v0iZ0ZrQzRxTyfxu28TYMVO+OHL+m7j9D1Jmfis0ehztV4fL78iJRUCKMOfCoGG9q1efnPWlvmtJ
5BARlNIbYQ9deWeRoP0NdpH90vvSVAKHJUONtq0q5HzP3TxEeXfthScQe6RAfFTZGydXbXixS9O9
9CyelviCvFX/QgL+AV/i90aZRdokfRjOb7CiZB3aCzFCe5votO1Qp+MZmsz4y0/5L/yLngqXF+J5
EynW7yqwccxGi0182ucFTi867YzC22o9skaqCSGL/wKa/QEsvYZBXZXyFjg3Rqt/o0vZrBHz7fb6
flmL2jushevUF6W1Ese3EKK5x3oaWT1lnGqmL8bZUc5j1jgXXe+L7EhoNpNt7yzmX9DK/2Kl2Chw
kQJ6XX2r/3AE/wOy1Ss0kjojdJRSJVeA0sbTZNBLr2VeH0xUqEbtqjRbY+mTqCnj7i8//p/Ii99A
N4w8KGVQWhGC/LvmO0mcTpMJhK+O2oGcrmyw7ND0ElSGEzHIj/M/u5trtHPNOCjk42j1LbCmNgHL
lcijP+ZOzQq/6gt93kyLs3ahWqdsxb3DO+A7eS2uMfmMYWJKr/ha68psE7fYw0hANpaPRqhijgaq
dBa/mvuh4jYi7CqKh7Hhi8RsXgw7EzdpnRaftlZR1ORSe/YG/FF54bCIqgkcqeM1GjQqaxi851al
5qOaP7isx6+tl1uqv/bS5eZh58W6aSdDhHOftE9LlfRlsLpL8erO+fRDxVtlcsL0RQzz6sUKWPks
uNBSM2+GOXVUHFBx7G2bUR+/53kVbUgoU7ltO1dum2YeT5g/p+FjYeJ7YYYuX8xi9pQtitnJAUwy
qibM6kQ/1KIxF8Jm0x5/A/TERCaV3dBvkHnuoWnY/UljzBk/U03gIPm/wes/ILsY/vDysTehBfk9
+pLdhTj/a2iH2iaZ85zHuf4tRBrbXK495nija+O/xU3q1xfs95V2tRgCXdskBf0OW1vmYJTa1Jr7
leS5NrCV2Di6RN4vwdp0WR1Z+bS0ZxiU8rNdqpQHu0jnanss1kNplwjMF7MTVwAhdSOREAq0G9bU
1g7I2ymkKdfubu7dabqV3eBmQd0u8XrX91ZxF8cALf/3E/zDHnnNpELnzTZ/7Uj4924izXYqVqPH
dgs4HEIGq8g6vfUvDM8ffgraOeIsSNVGYfW7GiOpSe3vs97YJ6mWPqgFmFNgJJP8m9b4iuT/9tGw
//D+w666/43wFt5qxvqqGntsr+6NsJThlGll8lCDKjlsibCYIV31xuSLFofOX3Rr/4QZ/ufHw6GT
BkHcK+k4/36Y1tCW7SRTa0+lUIGrx+7jk9noifBLvEAWeddd7N4pdq6lJ0hw+1lU+bAcpd70E56F
kesen4IkrrpNHS4CbqpsshY5yGkSTR+UNVTBQ05EORELyZJpL4awKi3i75xe2szQ7tWu6X60acmr
QJ9TIbhNaVUeJkL27ZbEbfGizogj6BIovPYa8a3dDlrZ92ekI6YStn2vnQEQLcojqCvxk2J2X6wR
5xe3tTq+NIpKuoNZr04VLARNWoEllSbbDKtMEJRqShdfHMN2Pwcg5Xw3mZSn+XPP1/6F5v3DerL4
F5dQ3uOr7PPfD1qQw1Bqaj4DciStX+WuCh6tFH85av/0U3i9yb67NphovwdnCq+05sRJ5n27tkXD
rc+jlDNLW1f85fX4x8Hy28IxKOIl7vHK6pIh8O+/p07EalcNvWg5gIiLEUBrygCLeJrdLK7XJ3eD
U+hTyK0yzw/pXDTjxus7/ao297yHuixs6jIF3a839DGrLiCuWMwwi231LCq59K+lOVYanIYYnmUf
jw3Repmp+Eva1cfCWxQG/1SZjeFXORXVu9TqCaw6LbVh23iz622KuYcTac1pyp76uUlS39Ul168m
XdK/heX94/347WmQD3Flg/EiYEW8vuX/M0rQW6MpUzIMODeXKLbeUMfsegJVHHIVOLUPIE27Nrc2
NUk4w5UTUIcDMaN/IX//cLYgdKd/yrwa+P9L67sQ7RPp7fvEHsEJl3IJU7U1X1pTgUQz8r/16v5h
76LJ/co185cTvPDbGnBUUVi9wc/DVdueZSKyL1KiDAi6bqSWY0rfHJi/wC7LKfq/zwBCFP87vXGC
4mDF8UTCGufBvx857jKlUI2U+0a/Vv7iNWdKRmx/afX7lMZFmK3h3Lb6vnOHN8WazqLI77QrgyMc
79nsxZVkqAL+Y9foBG1PQzTk7sVy00AR7snrlUiv4pOidufKZVzA1/3j2suX1JWHFChr1pZfMhUZ
qfnesZyUBihLCRrqB4ahD5euBm8tZZA1xU2fZqVfJFwIK2fxx0UFWtPgf8rxsZGE8MxlH4g02WCc
2I4E3QJItM+aV2zHNr5iYOYUeJK00axh46xLbVt2RRkU9Xy0LflgEjcm2A8rO3keh/bHa00Ccs3K
COvSDWNB4zGgYTh25osVNwTXlrf5mH2Xsa7dZ4l1m9Tmi9qqz3NunGVbbj3obSDI6kgg9RjiPNut
VXxn1sZG7Xmf6h6EGxOFhWitb0S3kasXVaZ8xxGO+rAk0hZVGqrFRL21qywqyFhE74BBvNNjBH+V
mgXkPV6qPjnxjc7xUti+u6S7Lp/9qi12wIOvooeFUpVorIZfQxVfFFP76dE6qdPUBGUiz269fDc1
Typm/i3S4qbznJMn3Z/Z69wA5/HbBI3rc/e8Iy4WnDhxIqOS23QeZKDk3l7zBn+o5s0KuCRnNcxn
cS7yYZNp2qsTj5FtJXO4xBWJHnVLi8fCjJsb+qWdyt3SDY9i6V4qd7yptVTiBXN+xOw6AUcjqH6u
vwmveJ2z6QsxxC9LgpbHevmhL6oRUGmw1wjHrdw6XNzloVSf7b6OzNH4TPI10q6NjM1kA/sX2afR
xZ9t2twkk7ft+v5IaDosMTEjUFjHGNDbN7AQ+mg5z9mQ39KJg4CZ0r3FLDZpMn6O5CtNeXyTF/VF
kBoY5GglmqrfEZ9205gjGpQp341KXGzWRbWCDHAwE1SPqea8bVu0oqs0aQF24hbDSeFG9VTsB8Pe
1WN2TTlRA28WLvOJGal2ctATbnHMzxvUjxcRp07Ama362Zp9evFwXJyRe8cIc1HGxh1Kp481Y/hE
5Peqt3HqZzbgT1u323SMN53RbUwxbqGbQu6Cn1bv0THIa9A0WFZjB9KlTZ9axy2h++cjWrtTlZOm
uK4THGI2wTTbIe87Z62dbVd9/V5BlUpS5ViI1VlxbDAtsrejMeUx0giI9MsQsy8TWBSGGALoHtVk
7h51fT42uXXnOsNHY1dXqZ/y0JYJ61wRO4Ww2XFNpsBN2iP5pQ9F1x+7pXivmvbOW7tTKq0XrR7f
skEDIbPfMCk8qa4NODVbFGlX5qNbGQIRA82KWFxAqw7TXAA6mOUXIuN3rHjvfDbnRilecs85r17O
2hisx3FSIkuoFGVN00GO3iYRCc2hnrzQtH6z9Mtd7prUVNpJiAopIAogtHOpAt/QC2MnxlMa0/lu
TNbNNRHsy6iW22LI7oeKrGqbuhPHaM+4Rb8aWTJxOfd5Iu56VUBhGN0hL5IvdbHPSjfDDBikI9hd
dmlq/UVZ1c+sbA5ZnUbMlY2v9A4ajHKeogSnb4hpAwjJy4D+m6k6WgrNMRb3j1CsdRKkLjBsMlwR
sDk9FP31divT19ZqLX8W9r1EJDCJOiUpTz/XpnG2tMoJzY5FaqXLG6aIU540D0mtsWqt8rkwJ/b4
pde4DGtH2WpN1C7jARUlGoi5baJUN86Jt55aQ2zNxlSDTF8/JzHuFrB+35ydl0U1N7oQUFsLm65R
R0aTPrGx3MYxL5rUTl3Kr+IOt+lchXFvvFMMs19NrcaDag6+FdtPtVkG5H1e6sT8rOYYEN555zWI
eFfjq9wCxqpLnSdSzXPf6i0vcqfxXKnKFNjY3seK5KKWQtbOmoCmk+YiGoTPabnwkfeXtOl20OCn
gctqYOTZIdHmlzpVN+lU3+rjmAaCp+PZ7EyjUVIqYraXQeGth5bxPZ6eXtcd28bQXvop/1D1tN5W
i/E85NUQIUtB2WJ5B6lXKZisifzEsb4npb0sbbaztd7xXa1RILGre11jsBqV9tPO+4cmaT0/xvO7
H0zl7GW6GszN/EUZQIwBpz6MU8lk0Bvn0U2tgOuW7kuhfMaq/sxdaxuTJOjbccMW3iB/iPVQxvw9
WZfLqBuq26Xu3rOmNLeuMjt+O0HxpbYbzVnx7A4kD+qqE5FyGmRxt+vmEvgerDEal+XWKCbw6No7
0+pzS9PNYzM3d8LriRYwk1Pn6jshrE9PE7cxPTWBdAuC//JI1m4JhWmfJpVyJTUBL0uRFXn5zdSn
Y+iSB+HjlJHhuLobywNIb3vkKQN4PoxkUa/VtipU7tHp1lhB+GG1bsfr78Q7dS/McS9RedrcSYj0
PcqU4mbdLA+uIMs6XoajXPguAx4LCogeagrhYcScU7o2r0lrYvM2lcgb7ZAwj1ulc/DplR4/bDRf
bU6/xiw6Xx+7l24gpsFr4zVKNRKjJ0z3deK9G5wtbDjmFobsnhN8DFql2dfK+piq3QuKGpqQ6+pk
tv2zqKv9kCavQ5sFmRQ3hDYBjbamczTtjAVikJDf3C3FZEeOlp5T0ZxHo921prhPk2SXLGWED/R5
kXJPz+x2kUaESeVmMrIXGqPvLD7eXkcPBYV1qjPvSGDF0URsk9t955sCLF4O20S0u8nLyCwcMJxM
7WHw0Bm1yYkJ6rCskCLuNTOXCl+RyiifhjtRgWGwxUErDwuaRA3Qq9p3FmKFkbMEcpNq+H7IsNYL
uj+KDpzeI1AZKVRDIOhSBGU+t/5QLjKgHJpPOt5pc/EyC7M6zQPdhbjN7jokL6Eh1k8W+U6TcC5l
bH3BILzrSfU9zOXGNvvtMspH0i4+Snkl0SvTVyZFfTDjOYuWYnzQ4/7QWl1IkXYb1CjO8hicdKws
MleN+zTV9EAtlOMywp42hXEG/bsmz7PeZQoFyUl6ULJ/6GSrjhYCYM6m0R2LsjlafI3PIfyZzvVO
us3GwUIWKbHboVxzy5OBtK81qm3WuwUFhcj74kHpN9rcfmSD0W4GRb3LcuN20lLaoXXlrObp7ezM
KJDcHt7LvCSxtlUq+di4tDlXSu8rywxOOMbfij7cKldcNRmKFfBRI9XO3SFSOObm9K3D82Sad6TU
1mGms286IU5AsXpIhOXHPF8ny8J8j2HCAkWlpxp0bjuJ9WvoqlsxDCczdsIiYTiqkFU0uC+D3qCb
IlG5dWYCFErdotwnSdKGkSJCaWtr08mS9XnRiKGDCLgpCsnHJQ3YJ/Pk6U04Ge13uWa3C2vYL1zr
0HcNp2gMr1cU1Dwo4gAJfcSRAz+S5F8zoyfXTUq7jLz2/HTUqmhYvc24DjcjCaIiFsbeRA1zHZvf
yN27TZAKhcJuNyBaj0qzrpFjdvpON4stl6ddXSsfUg4fa248Uqf4S9TdU68jexG5dwQ7udFHPQuK
RIUOX43HCVsQU3e6wRe5g1moQ+DaiAi1vcpq9XUt52U3Fr+ZxE88OV+rSnxVhobC7ZMbJ9FC7rY3
TaOkkJQ56aD9QBVrerkGDKjC2RdzcRxsZvnFnN4hSe885Zovvcg3fCVbgRbEdBeFjgl9CcucbBbG
ka+4J1N6ma1DY1th7nhokaCdFvlTwdUjp2RHxRUcZbKnJqYrQ2FYXBFGBJijWzubpLOflKkjY8b6
1nubV881P4XS1Bvo2iIqkzRqhrHeNLrk9HBM5JjikCwk5Zgd434d9E4N++u4vwSZcdKY3uECbmsT
jSLD7QG5MjOJdZs3eogsc6su+vjQCOf+HxZrZJjsZvlOmf1WCnG04q6LtFi5R5mn+87YXeLS3Bnx
6gT6IF9mfeWihJKrk8Uxj7PN6Lpsszp3TAIxW39SSxlWczr6tjOcG1G+l113EKK7LUc0jkvTHOIF
KaJqPTcrzfYdQj8Q6XLxe82bGfJQBsDaBInbnMZpfXPGYgv3focj7Zgl3QFfTxfq6/rRJcRqJyrd
bu6aMQ/LxtxwxBGsr5vxRmvMZO9ocIHI1udgmYvkRPHrnZ1bO2rhqyBB0O67pHErpRHJ1UopLXUh
it3yk0akb6N2pS8YFOk5yUB6mz4lptIIJt1Fg9ttc+RnRBZ9a2pzBsG9FU61wB0nTTjo1rvnNc9F
hv6ja5kMTTWxgvn6cGrN/sB9s63yld73wtlQPVmHXrPcOwWXp96Vc5A3049JYawf9w1P2Z0/p5zv
LYBWkKssR7dubpCmM6D0uI2torwoInsnKSUAKdy3WfmmO9W3mWZV0I3ZU+NwE3Rl+jTMxRN91p8M
aHEkZ+94lTbiWdpMJRneQE53qVhO+NaswBXsu7p9npBoAHjGs0+j6rgVlRM/J4mCmldui2m0fHMl
Lkz2u1SRUaF6GQEasQxpZn2L10IJ+S9bHS2HX+bLZlXTmyVzuKwCWsWFC9IpbugChI+c7c+473nl
MvOr5rxWhf6gw3MHU+98d6vlq213x+3xViXi1RrrnyZWF16plmvs+gp0xhJ1Lh3vppNwppqFdh+z
CyE21M+umKdAqglCi1Y5mnV37vQCtYZt1iERjKx9pfB7dYUuZua2Z6yE8Cw7w0Bd7w4OZ48xP/RL
NgScgx+lQ+YKJbM9mo/qbOM/DOey2PVpd3Ezdd2snhLNDTu/VyavMPQvSW1tPS87kQ7ol9XkBBWg
pdeLwPCUB6+bLn1evydK8YYYf+uuXR/0SryxreUw9Fc/Xx/pOeqi2EGp2ihoH2dlb1whGad88dQS
2Z9FvqHFrmjshDIX0FTFjZBiu3Y1S6hAuNdLuVkW47Yz+582VS91rHS03DePg6Mc02LZFqZWfZQF
B6Xoyoc5mcFtCgtWcn6fNbWC93d2zoher3D6xO8sLs8OUnKRi8MyaQd0MvsVcD2wbamidWekH7tj
s5j33ThEbm++AWM+54WzJ7jwYWimQ7HKp3RujqWb60EjWjihwt5lEs0apXYP9KkJxLvZi63a52KZ
93bubvuBEV1tLD9OKwCCgeknbhvwKbEcyKr+1Say2CBQcpErxeBR0nmy1viZsVpuHW++uGq2U5ye
JCCzfTWp0yJyIerBqfmae6WUpylTdqs6bat5vC16YNS1RZDY5sN3abaH64FDrEPnC/SQli64CTCd
+USpv2CHP9hJgXaqMHglaJv0rzLUYOR2wQ6TvWdF8mCI/GUVfb2xKaCUiXe3kkXprw6vnoQK5UC1
/XSYb5ds+rHQDkNm8ghTpP+mjNiwOfaRQvrDKL+BC5/LfMp4+9rEV5PmTiUjw88lJR9CVV4pX4gI
8FHZTkoUNKu3TYf606ryb0MfbtYyyXyVnIBGkddDUn8YaIMw0W2lZW8EiWXuMqG9O+AHaUYBMP3f
vANmftG95CGe3SdrytDDl3LLUHVsEb0EvW4GpGmHTEVsaGySFoGb21pmL5rebXTuXUGaacVGpO5R
NZonYl/eyUPhwsZ5vaYVtvdx2EyWjeUYCCRaHJtidhZPaDdkdqbE3HGhVrzm07OSX/heW2QL7ba8
CmI7LjNEaLRME3G1AX1B/IHME/Rdv4+9avSJfql3mkKRKX6MklfaQ84zcxRbb4ghHgaJMWKhNRr1
NMfdmnX7OulfIaflJs+ajMN3OHkIzHnzyhMf8Ox3ObceOy0fuqlEjZUSj4c5YEQ6hhw/XB3gbndU
dytbLHmRm9qoDnx9zPlGaF9h7Hqd1iRlde6XXrh7owGdItDKiJIqeeZ69mYuv2r8wb6zsuVazWe3
zmY0MEn4KvaDwO2c53Zsd8RdhLOioBvLh6d4qiKmkbs0bTY2wbmTa2/LK5lWp3iDRYMMzPNi84gv
+qzV2UE0XradTUXfxlhNQA6qx7Wcd11T7wolwSDhJbeViVxOS8AN2inMOu6pmDVKP6mriFaqsCek
t82m49wuFzKjQq9Xz+w3IqBcekNGzLawvWfDkdrVXnOj5NUv7h2futSeOw0Rn0h21K6jf8RQ0GTO
Rl/ig5FNhyrWNIwC6O8m+nXRbE5nlyQYsDlxI5XucxUJmNXw7qVJGsBea2wIxkfeLhqrRUGGzcaK
ycP+KRqoMJsZNexE/zqK9rmpijmc6iX1vdraDJp7dEqFOKJ8rrjJekzrCBRpFsCfPQ61P+jsR8bU
7PRM7F3FOLcp/3YlUt7inGcsfKGpKAKy5Klj1kL1Xu9yrTuxQGlBS+sPUg3PzMAHaXen2knfUl2l
z2rY2I27k8V4A9DzbEz6rWGNOxVKvE0GJAl9B/61GqG1IKgbQEj8iQHgapgsAtNtSOaMkwjwh91w
nu67bvjlOYRUjN5zVjg/ieVcsha5mZvsMxxpVmJkvqYNT+uiNEzJ6rMGfK923mcaY5EAgf2A/fpE
Y3+H/yNYvTQD/CybIE4WGTF+cgPQ2F3aWX3p9fgZBjrS9PGpHldEjk59buOxiLpE3IK58b8i4UD2
gnpYEy/Use88Q0Sm6nL3gLCaTD6pZD4rrVlH0rAubEyV39tUGzBc4/qJ78f8qmBrigfy26qgbysl
gGOXxOVBawwd63gtUwtEabrrxxr1rPKrE+vZ07MbvZh/rkmqc4HBM43vG8YqxpDNkK83vMFEcfft
rcOc6Lu1NQSmXLxNNiEJ1lvhN73A4GUoW82ovvWl/7Hi9lUKhxGu0x60tAMWFwjxXFysgWbJu3lU
9uaKYnblLGgb56nkRmYt/JEqm6zsZIh/sdt7cw6QUPVjQGw2yFLRbdiHcEjFZQjqf+hQaAYxYRyO
ZNXYMt2v3B38pBW3C5I4ZO9OQHTpQ56MZVhlw7Ff2Qsbq6MupCqPjg2iYUuzDiqzezRIPlBHDqmF
O7hvC4czS3ZfxbSGi51/ISHg/1pokE+qe0w0s1/nies7xBGJTHwDLB5aB21MPLaXthFPI0VILVWI
nCHu4/XKmCPl2vXOPzeI7WDisDF1ADrAnWktj6vqQSX1dYjcgBC3tDivV/vZxP7GazFxHyg361TG
PBg+uRjloj9XKb+a5gGIVtV2GHhPNHiidHps9O6nlwZy+NG+FzMi2wV6dz8byUEo47tmTb70rAs9
7uClBKFm1exGrpl+mJkQm8RBA+t1r8JxDlpvHmd1qDkbvatTKXOiqbeeSVT91hZelHp9G1Tca2ai
3eeNXKPG0sI2X7cTNrZgWmXmA/99GOR5pZm7F226ncb8NWviXy4HDwCXc6Ou5snKbMXHkUdFJ34g
DxwGuBxcdBg/kk7fFgqHo1dEVT6bIenCN6Nn/aKxHX2jdPfNVHyKAh2Ca2ETUDrGHKveYDTeEkJ1
UsHEvHRgN+5dYtNUkYToUUJowYO3TK+lNj9WkguYm7NbGOP06FTYIJoqfowH46mX4lYzmLZME/GR
/NQ4/YNYhdxIanxeqfO2OtfYuWpHbUrUmP3BMeKzYQ/OvjPsx2H25EaZ1UdpeafYSh/ytAwthb7K
yjrnuve21us7vsob+nQ/K5GdYlXAHTnLd950Y5gs611ZGqy7fKuu9VaJ64vMxYXj6FEnUsWvTCqq
9DUJhaq/2KXDvZ4deKyu9xAcDcZC1elQBVpTg2KLjBwALTISoCmcUpOYfuX4fvknmWXW7KW1pru1
kbde2n+Bwmt0Vc5nUjq40qABdWRmB2lSPsihZ5axz7mDtSzpQ6X3yPpxn6F3rzF4D94VIe90oNHa
tcM1L2ecXg+dXX13hh7qojukcgGSGMGcBuMqmYap6ZNQy6fLPKjgi50ICjv7i+rhH6Xev+l3SifQ
GGIJNik2+b15Ns7ouRjtKt4PiWfsMhDgX2kmH4aZCcTOdZu2gUw7LSV3yVTv87tGjuDezMB/6dz8
r/yCPVtXDcoiLBoI3d8IcSGN1AJscffZggIlmqy0KtjqUddu/8J//1fRZdIvd1V4EF+k27/LyBCp
9x2orbuvVSjjDXtIcal0IqpZGJBziOYN/Oek9ScfXqJrGhcvT/tiVruObjj17SBjrvz/Dyw2yU3k
25G7Z1PMc30+/yODWBwkfWwVzj61ZvQZcl5lG+ipnLu//P1/ULSZaFjBBLDNU53xu6JNLtyf1an3
9kqVGlNAir535hLQv6plOY93DU6Eu/b/cXYmvW0jXRf+RQTIKpJFbjVLlmc7cbIhEnea81wcf/33
qPEt2rJgod9FN7IIUuJUw73nPIfm93fR+2iP0AnP/mIeBNpFmaI/dylaIH9tSlIGcAMYWzbA9rcy
6qpXy4hQWY6exL7shCmH4nYuYmYeE2X+KjORO13BXn3WbZwuBka+QESB+PfsthlSNlWWVnSlpT1t
YjdEIhnG+XvAkQs/X3vlc7nwlloSYzmDAQiAUPvxKQ1NV4/CjAJc+pF/nCIZsMERCPavXNYneQg5
nCdqCDo6x4W5e2aWl1U06dbEDQcxJB1DqjyjLdaZUbUJ0rGhlXipzPivniWUBZVovPevP5LPMmfC
k0/AMlAByEHO35FKWqoOfd4RlWJzmHLKfNpKyPobZrH6eqgLYhSkvKSAouRDkngeaoS+ISxN4jj3
dMWKF0/TStzqTjggAiiIDCsDIzIHz6asHocZJdui1Hn95+vfcBK8nE2CoL6A7pyYCCcQxsfHWmmU
CmD7OTo1c7aOtHPEwXGHrtCptrODgfjr4f7hxH8e74TbsECbMezH8SyeGnUYJjsjzX2ELla9MnI8
4X6fi5UaqeSWjb9p3HkxB/ZvwBdvoTOxn3uF7/Tg9IZdXpE/XXreQGuZDAHwof4/m31hl3RObBJs
7I1dhWggLDZ5V/TLAqvnlYu/8AkBjQGUYAu+3M9DhVUY2lDpiRN0jGo1W52iBpow7pWJ7tLSxgD/
nz6OcPj01P81pQJCKD0fc8XeFHT8V22mcN+MRVq2u9SeUgJ9MxInxDGuS8NfNTiXc/L/sIxHwR+v
7MprrPjPc5VDho8LLQJCDwyi00P41++pxyoRGp3/fmq1vx2bbHpB4U5+cGJZt+i+xqevX7PPD5Xx
YDxBqkEkK88FqlT77BTgh9qHDc1rIxqmG4icwwp/hntF0/j5A2IoD80H7zS8+XM5G+Wd2TBQzu05
KzQPI+q2TZ/p+Zet2ZKnMy2m0HCK719f36X7eSL8CyYOrvP8q4W/IKzOaxXk0zrd5o0YH5tRUtdG
Jr6ybB1eUfxeGg8BFggQmsLop8++2qH0KcEizdlnlv2UhVb9tyx98zvdVKS8E+ShKzPjhZvKxozw
MW6tCVP6bLGp+Srx2Hne3gWl9FrHbWFuxZAar62vor+jJLDSdWi5yfbr23pp2BPFmihHcKTkvX58
TZ2Wqm5XwqzSAuOuU3cVn0tlr/D1qkU3e9U+7Pxo/fWgn1cB57QlA73jIaV2zumneLjtiDMZz9KM
VqaC/znSb1xPQtgLlbV35O7RAA3RrxKheWXsixdsexbmOrCyn7bARj9bQ1GYau9q5gGfCtQyM9xq
j0ATB1iNLrEYm2sX/HkapHkmQWgqy8e2dL4LtajmDBln9l3HUpuQhW6lS1fjdbkys18ch6kdfzB3
2DsnkAUJKMEZ/eDOtrIeYaOeA7miP3PtetSnr0MyqUFWdihnQfk8X0Ka3JrNDIHPIa5RdCyAkOEZ
dgBBPIZGN7z4UyxaoOt1mW0QmaGtcSfSE6gIB8neLuwy2JiiG9yl3QflOyVUOCBRS4OK9n1GmxYD
8a2rp+JvrEfhTy3zAb6wZZS/lD8PDntLiA9y6rEguVP60jp6ePdrzBBr3RiGRMfFCXHhEfVMzXPs
A3cX0BU1f4DxUHLdMFvgGHCMzliym6x/B8gV6oX00sldYpjwaHnY89iijdFmifhjmgOoJ7JJl7lR
Grdx00+ofoKEcp1ExrZysdPczUHW/kZfyl8i5owHrQcfDZGTrAI3qyD1eONW6RSGCA7R9GdqBBbi
rbnCrxnVkY9+a/KidAkhu2vWnZVNzdLOMzOk4RPZrw30syez54HSSs5Jb0FTiWQPKxp7JDBX1tsQ
xsWta8ylXg1w/8ZlXteUbjmdIqr6+vO1PlGQIOuZjo+a2PEckxCgj5OGDJMA/Igd7Avl6JUeJrnK
jLF6sZvkscdJiCaHmVkSSIKI0gvxR6IZ+O+/wSQoC4wZFOVT6snH31C4vTQyLwchMVJATIZq2LRk
cK8KU88rt4Vk1sSiXmsKgntjyqxvVRzqKz/i05qLNRA4NbMnB47PX8FIdASNYQp5XVTMd9VID0YW
afKsTHrqX1/vpynzdMtNxcWytXGkOtuzOV0QQReATR26RAd4lWuvSSORlGYxs+UIHG6qwonXSWma
W/Ap1ziA4rT8fNjEMv5p1rR8yUHScs6Wp5gqFd0iSEmprZBiR7IFaBE3b00YHgw6RtVKAbF9HkSD
ib6qSllxhsh9ROKytL4XibYfEerVIbJuEEOLUcWBWlBkptVSVDG7s2Aicm1BYINLM6QbxJunWvkt
DaxRw8gwfPPKenvh2fHysCX9h6EICu7j+9N3ADQs5pR9zcb9lrPH9NZCydhWhTldWXI+zcrcO/ZL
fDIsd6cH+HEowtZaCN1DsOf+GbtBV81NXzkIQr9+RS4NgztSKeja8PXPiypdUKOgCynusANL3uw4
7STN6aDKroxz4bhK3gMncRcE2slA/PFyiijWxcTeaM+GJdxhKPQXeHSNQ+9109Ge5oSidNKsk85H
lfr1JX4+S50I1ASNWnzwANvPQcPay5IYM2N0aBunfrR7VxX7em6oPSDCjt0HqWdvfBkz16ypeGbI
/4pK+sS5SxPxYm5EP5IptW61oY3ytilDN3r/+hd+fq34gQRbeTb74pOT9+PNsRKB1NU0owOK1HJV
2VGNENfIT8ofLV7++1iSuQdjicIbe55XHWZZJDpXZwcZFLRzrD4cMj5Dmz/HBizyK1/M5+dOloui
cMgxTmAHPnvuscjMHs98dsgqaBN9k3mb1DDGl6wZsrURj8h/dT7/pB1S7r++0AsLDrmI7J8EcX4c
os8dwEbTwyIzI9qlRphs0ujEMy7ztzBq0Y5MRXg0x7C/ydM627SG87ulaHPFCv55w8Mv4BDr/7Pe
EaHz8bm6fTZDmSvTQ2u7u150MaJr4W8FvJO9HRrX8k4u3Wu8SdxtCkJIzs9gpzH0c1l0SXpIxmH8
kc8TTt60Lhcg3lB1JELuKFi5UAIca/n1vb70ArNTYg45JWd8cmiBB+xmO9LJoa0MNOwh3oXWSASP
2q03/8NQwmOyQjLHQetsTRsMijOiU8mhY/JHQSTV6YIUa1roXxnq066fecP511Di4+PDF9NVZuQl
BwTkv6XurIXj1fM6S2s2C42u93VfDf+V6HoakwvjkHw6SJ57DEvZu3UKb/Xg9UW3rjiNrIOhjK5U
WC69mBzcKFPiTiXC4mwdSzhV6MycTtQyRANu7PolBhzY+WaDyA9ls7rmxL10L2kiUGXwTtUGcTbF
6SbLPCuMeDeNBJ8UkVj0PpBSDFnhLotc04jFI3Nl5v+8uFFwIACIb4JjDUSGjw8w5niWmw7fX+bq
knNaUR1Hp4+uTDSXbiZlWI40vPgYBM82lUPqVGBYeGSWrqZbG6vSAgpIdBcjVEdw7vlXrurieHze
AgoPyOjzyi8w7Lr02yI9BGlf3LS+iG6FHT/5p45kP0Ob/PqDuzSrqJMLVZDnwPp59q5YaetpV7Ng
5A5d/dbk7GBkYbIy52zaTZlvL+Leh8yLHPXK93fp8TGZQTc+HReFOps+CSBJkqqPs4NGnI0rpY4h
NlL4btr115d46eUkRpcQbU7bHm2uj+9JUMZGK2WaHcIeGTJ15J+wSvnstaX32kE/N5TiStzs5605
u2Kq2txRRUFZnQ2J85viHsCiQ4vT8jGurZpWDo6+rIevVfb9vJUhh1IXp92mjMcro1+6s0QhMmXD
vDSZtT9ecBkEKp5CKz3UoiYHSFVYMLLUuPJhnP6Vj9t/esWmRcSX6Tou5uyPo8jQFrkTcSNduPW3
pssCTKNs+ClQw2y/foIXbie1YsGU6UlGPC8txFFheXiPksMUT/UuGtBKRk4mVi0YdKRXcXnD23pT
DX23KgmhvDK6/Hy25Urpl7FT53l+elPHrm5LDF8Mj9TZIiFnHn6EoYPIM21HBG6CILKDH4dWtIuQ
pU57YbTl3yGO0K5dTj5EnVXUQU2ixq+EBdXLwEYTWXn7TD5U/K0a7PSvJBQA/4A2eROWAPg7C2gT
MmShbVV621gRKaKOKxA9mkb4m3xD+SM36+l9cJHQLOBegOJp2GY9fH3nL0wPgkvmRCuYYFEjfnzI
vo3uk31mfEhYzn5YuVscYD5wZqO5iG/IFsmS7Ve0t0t97UxxYSIUNuEgrsKPj5T9bOhABVkR2H18
KKNetptMt+mzP+kObJ4TSPngC43s4evLvfDlCOZ6QgJO06/pnK1jGc7FHpBwfHA6t3M3gZHM6VHI
Erja1wNdujhx2n6wx+HIdH5fp0j7Jna55JD3s7HrNZG7pmiQKdlVs46tsb8yzV/6WNkJnMqrp4Su
8wOaNc5Ga8g6OZy4oi/N0A/7qDaGbaBr+7/vPtiTe4AfuI2nLcjHV2YaZ7s3wI0dLHYFK6BPUJI8
oBamjcADpvO13c6lS2Oidc1TALTNK/NxPDNs3JRDfXwQSGa+eUPc/kWmMAYa/O/t8evHdunUcdq3
EZvIf/LTVDAAJsBEE6d4qeIwWhmahn3gq+5H6KsB0SXpLI996pv9Mp0BXS2RTw+/B+2LK62IS6de
QeAt8AiqugK81MerTjHS1Ao4+IE2hdmh8G+AP5TI0UMQcz9Mv0DWlViDWpvOFJOHjVy5gfZgozHG
eQQCD1YKqQqg7P1IXZFyXHi5OZTReGLSZuY8LwxVXRGPwp7DwxxOgBHRUJzMAejTmx5XoSZn9eun
cmGBlxAU4DZ47NQs9+wNgCotpcSsezATDwdG2AkNv7y3KR7xunXfICCW4TrkO3avvOuXRibMnQ8K
UyTb+bORI4TmNYSz8JCKmOKN60aTvy+bUllLT5NJSVEsczE5ROF4ZVG6MDFLeol0LPg/X9vZ87dD
lStdqfAQY2I41qU9vliRBWTAjSeUpzXmyJQwnliSC/z13b7wvUm6khxDTxCTzzQW0YfgroDMG72Z
YKP1HQT5lr0hEse4MhTMfl7js00GiiDSECgqcZ45L2AZUY7uro0pKCa2GtcqNMfvA0iyJeFu9lNj
juXSjQcaVLoa124dxcdZ2tktClXrhtOVZt1K8s3EInaMjcmHilD+DakO4TEE93/IFNg1Is2OBUmQ
9xD69nRwe6fZVl5j7VjV/AUcHRSirTJgtjbU8tWAbH3hGAXOojoK1plSFXDZqewpxCeFsUucYNz1
bgBhSUxS7izmjPe2jOq3Mu2hhaGfRpYJDnxv+NN8sMZofGMrpyAJ9nqXRtjkAnnieWbUh+48QdLR
svU8IEqOQ1tkEXQuaeM5NdnFEIMuW7D5kfMyPEkx0RxbNzGD72x3ilYdVe90Z1cn8e0g0dxNU76S
aFWPGlbcGmUkPfA4T9bUveBae0gTjy2O2icxGtAxJmeFpyW6R3DXFAuW4xaZ+IjdM/OT+RFzTrPo
YwkaDNXi4XS4nBc2MPI1PqjvSROkh1mpFudHLfstSx4rN39pQ9VgFEuYd3pZNao8mL0dPjm1ZS9t
fDyvrtG8q9brAG5VxiornGGTexidCEBIoOXmydbtcU6JuJaLQmLPnxo6r5GN3r5UqbtMhxJUArns
5Cykbb0puRPc8yS8Ie++TfBIZdV6bPzeWKHYl+hMh+IaSvGf9/LsvaU0ziLB+ZTJ+XxiqFKEUhQc
owMpS/Wz2UiQJliQ0pWfIGIld9G6kdFsPw/EODzJHjuv9gkGXMxFlm+LMJXPumqbbScFO0uYUode
uVigJZ6ZbWGJadmmJj6IEVIn8N52XaH2WvvDPN0mfiKx9mEoW6baqMSqmrBhovMHk2frYd4PRQPr
Q2dyU6TBTEsmpwc5DBV8AeDle1684Dnrk/LBRwm74/Lk1jCS4ZinjrjpikrdQcEoboGDkgWb1oY6
8Eyqx96qoVzDFjiWRTKt4iH/Loo+XI9ejnEvihO7pQkwtwcvdMCkEwNwAMHSS7bzUbMOIiyWTSGE
t/TTyFr2wOG3fjnbd3CcCWUzVXo/jDECeNPCYwPE4ZE45fp+Tpv+tcVXHsH7atA9D1Xlr7n7LZZ0
MR8CDCsrqy3mB2fMoa6YmKQBWsjtEDhWcmWTdWE1oECGtM5hLyJZjz6uyZHTxb4wRHzQdYY5ow9P
ut7BNak4t+ZzbJdAVw2l/vs5mmIPSi0OuBz2zo+3VgaWXsNhP9R9QVaOMdtlv/Qia7xWb/l8CmOz
esLvUSlw6VmfXZ6XQgL1NS8kUFSnWGCyf5FBHMCtd36ZLjGJWZjjOKjaAFW+E//19bLz6eZycZSz
vH/UJagkT8vSv8QzpyKCK0A379WAZKeSiXlwaDruLC3wDo++eQ8Spv+v23QGPVXsaC+csGDnq2xc
SPRXg+Xt8zIC4dHn0QPe33iZJ9LapJYbXNk5fbrFp/E4s3PusdEHnZ/cLQJM7BGswL7ovThdOpiN
H4aanSb8vAlnS2rpdO+1cTyvReUk30etA+fK+3TpN/CASZ5nS4Pr87Qk/+tGO2PX+s4AWrh003Db
xzYJK+ih17lKrQMAtvqOIma+KD1ZrAb2IVdKpBeeM1t5zmA0rf4pX3wcHj2833he6u8h/I/P5OHN
LLmh529zx+1fJOejfVT47X9/0MDHuGDvn3rG+T4D+gYhdoOPVAp86EsP8eK+w5/zLFNR3SMKjK6M
92kTpdi1sTkmutwXaE7O3mbbI8iwKidvHw3jc2HJ5ic5o+5OFOa1Mo3N/fqwEp1Gonh5mh/oSJ+v
RFlUNVbIxmsfp57cpk2NX3EWdn1NRPN5q8ZAwMzgAJKkwHWdXRJRfnBSMpN31+uoe5S+B4kpTxtL
kp84yPVkt7LDs1PBSJKtOe7wF+D9MsM4+Wkgx08J9ZKYi72xmrcZPNIJJYmqUWWbPVxT/pjcmH6V
/fl6XrnwJDiEI1mB54uC+PwgFfux0zdTjgujrJxVXufFTQMSYuWGRCP+D0OxPnAEp11pn88mmkQl
p+LVx5oR2q+ZiY9tatv+OAT2969HssTnp84UQosZOQbCn3PQp1mkg6iszNsT2GAuQN8TmtBNIYys
SS1Dq5sOrLDyoZjM6tDgdN6Vnovh8fSEDCcRV47NF+4xayJ1eg5oijfk7JjkFrXMRxqke1VZ081U
G/j97RQDu0N37sqVfzox8BoiQaJWxcHssyqhtjOLbe3o7XG7YEsFV9v8ORXRfgmDM29ItMabnkjN
wePXzqj6pRE9zkJnLzXpSbCBo7J9RJ+E5joMYcQsCuyn9aqLY/+gBz08T7lZPn39my98oopeLRnJ
dDMl2oKPU54ZEMtq0M/dY14lC6Ioo6fZKq6N8k8u49lMQDXYO2nXuT+fSv05DzxOA+Snuqn8O9SM
Ilq0U52rmzCREeZINuNHwhkwzYfBtAoytzrQwuUnTWWtf6JZSO/L6SToDLgc4Ep+g1vi61vxefFB
UoKIQNDJRyFwLtmdTXei8ja7TCIK75NOzfah9HMEHwHs/gRenefea+XFP+DLkiWkOB29f/0TaD2c
uoxnd0rRQ6eWhPoRcelpjfrXEghVwldBMch9CpbiRqhZTs89WrNmbZZzAu1YIXPAB4SF2jH8dDnQ
BYi4H7EVcW9iaPXwpn5zzszflEpydWxHyHZr+tDDOhjH4DUSpUhq3CR20HHc83B1GYB8mgYMU1FO
3wRyN2MxtGa9dpSeNgo91V9j4TbuuiI5eCKSqcDmaFfTwAGgSQdr6Y7WMJNr0FoYwjsV4DPP4OAu
46bNgxvXbvJhRxxK/NRy8rmhmh4qytdCHzCpIaXzE/hDPcpnkuj6RAxM1Mr6JpGsMXO48fiSwq8j
z8CKh2eQ0y7HyKm2fpdI09h+scUvABVMVnZIGx0iweVoNEO+8JLszefk9s0QItpz5LbsLbrWKV1p
KIfBjcHh6Z4Shzz2ugb4WZqjX65qb0oI7+TI0C3q1gfkgWanfR9hgBAbI8gNYbHO32XXar0AxGB/
M7skuFXBXLxGcm5usX0CnzemsPpjzNp4NoCutSD2qVnd8X1habOmalo1JMstC04p8KFGKZfAL8Nd
4OZEbjG5okAqsJRtUdxNvwe7dokSIgB8zMtg3KMZh20DodfJ1q2cTkfOLOnrZeUG2t34TR3/ZSdz
t8S0VtzZomwWjc5xyfT20C3oZ+J3gxZdLNFQ2cSMd6DUI5KWfuD5KhkCnfXONNmK5F6dbsoh6H+b
9djddJlrQJooaigHhTU31gIXfMMxnWnKX4noBAtu29n+E4tcV7s+iXR8jCe05ugqSxOTcTeWu9Y2
8DY5gXpz/KCzV1ZvNm+JxcNd0OMtX2qSpodFSzGr2saKWuI67IyG1kU7+q4+GlZPoaUjVyIG02Ob
G6tS/nuhimJewTg2XGp+NGeflcOr3xSq/TOHAXoIknhOmCg+uL2a5va1rYtkFzkwzmrPDJ/SqK6z
XWApvbLNWA2byLLbTTrF+BP5ht+koRO1gn/fvpgyyYuFYZVaPxhpi6E3m+bjaOVFs0Ix3opdFusM
33qayjujyfxVnGhT3AVTMLVE/JmhfCpI7CuRkNZRukldjUhTc9LsklNgQ2GnFFrU7Pq7HmE36SZe
cRRES8KkmzPxI0qTcFvWUXFTu2o4NHaSPgjzhI7i8ThbrwvTTZvaeb4YKm2kBzVo83dSxWO7nHXh
PNWBju7KRrvxIs9k8IOdle/Q95H27yIhQm/R9tr/3REc/pREyt6YNSxIw+tTIufKehwXCHp43rIK
0FmaCA6/e2OMx9fqjfrBjGdjRfHGx9uY6j+ZHStMW3Pb1rvOrcQdcIZmDcyhvSVBwG6XVp0Wq96b
5rsA9MwLlJfyliMRts/YrO8gBRRrjW2ZIso4TLhGC6PS6yDL+kM5Cu8xmrrhLmCquTXTYbqnEdUc
zQpsx1BDXtJtUVZvSYTgd51PEzEBYqiB52SFdy+iHsOJahqXj7p0IX5WzIm2FW8b221uMRxHBarW
AD8xUGkoSbZBZ6aqQrgWsXRf3XEEwzjOAypiZtBNUozms0zg8kBeiAEB0bRu3pw5aoP7ArWQsQ/s
EcCNVWfFluo5vpNqHKM3ZMjZfiQkaxNWvUPHTozgO+YZvgvpSisBXXw9abN77QHIzAuChQNAqeng
/Q2iw97HkB3p6mWpXrhQQI4xruJvWaA0RF3TxQlaFySklFBWRjSymt23bpNbgzp9s3UCJqVV583d
o5zi7J6GSr6NCMO9UXGXruwkgq/UD2TKpXkab2IUR5uMafZI+gx7NdNzCHArw+avWaXvFWtUseDT
yjByi2RaanDoYqFrGWVL0uTluFR+VD7ms1S/KSD5SwqaTkUMm6A/XfbFve0ZrbeECdHvAJNbB0Jo
cP0GZtSZ684PhoMfsUkC4+gBHAr8qKIPiOF6kcRm8GzGAcmT8XBi6DFWCWNjdE7aJGkndxn42EUb
IKdcVpXhfK9Drt4WatqYlvGehhERSOOoeAfD1vnT9b29DdvWxpCcchBOgsk/DPCwb7GJ1gtz6OZs
p1MnXYWmI14igjA2vdDzkfNd8mK2k1h7OBSB8bkatfVgym8ng8WOlL9uGRK+XazFOGR/AMVSlTI4
Ve7YRNv7YMrc8p4iDYYVGOnjuLdpSkertDEbACBNPx9VTk902dpc9qpLiKg56sF1X8Wg1PskUgPW
Rlif5hzwIjLIeXo0dRcjVeT7fqx7sRwj337LsTPs5waaVuFmfrmM3ThZl60/PeugZ5rB+WbOoMhE
/6RNzkOqkcmNk7rifiIxJ16bicxXSdTyJxm5PyWZimt2IYm1Qm/aJi+xM7s/YhXPbHTnWNIHInur
XLBKWr/9U74hnuU4uBMRsmBQOO0fKQDWLfw+LfdlUnsHs1PlViQnNqXTss0zBVPeKZu9yVae7AJG
EN3GihtzRqYe1j9xuckH8tRbhPFebnqLnJ1Sv8kg/GXb2I/kq+OFHP1Koxq3VuP1u5x48RvXcB1v
O8u0JUeOojRwhMJk7shhAiy8BFQA3B2WtXs3VP3BJD/nlKOR6e/W2KXvKq2D5DiVk/FD2wVxQJT6
pq3CErBGTYJxMU3sJ9drjV2O72tXdq6zRtZr7oQI7HXkZhiNPfVXojP7MTVjQBwITAOqk1jyODpY
6W0wpNgec3pdS8WZLoMkGht/rKbt7E2fGkzzugVgzVluOhDQZ8Z/l2mkusXAfGptjKhXf/hEZr2E
lwhYOGGmsc1ePUauRAbKMpm+BzwJd5mkJA31LoU0MJhx+6ccDM/dFHU/sTpS5IlahwZjDr0Crmdr
9z9ZkMP0RvVJftvCxwcS3QBsqhy7Z6Mpw70cZv1E/0sBUKslmSb0tsmF6sxgQ4PMWqq4TA5Eg0Db
bjPDuk34WsctrzE6RqjXN45rVMVmiOwh3hq0K9ZdHGVyaRQDiFxJMiNsuUm8qjJRd21uKP0ssiEP
l+5c8JZaJkDTROv8G60x4jRb9N7eP6rt/qFp+/SFnmiydglQCsDwSLQVrRfsx6hMXoM8qcGbdgIi
Gr+jNXX3QxJ/ky3yXNdPkn7ijn1qvOEjq9Od0QSBe2gkCJy9TMr2Ns+z4jiz+m6xlItu6RsBPQmL
G7FtMzN9dUuScVpa4jeZY9oh0U9pszUc32H2Lesb4JHEoOZI93nkQd3dm2K2CWXMEocJPSXhdeGX
AyjWyRthHYxlvoNbY956o129BqY3umQGxlm9rCnErk1oN++Jx3bW5hcc3NSa9IrjGZDHymzAaDo5
OS2yaBqo1QZhc8onA5W//4C/K9rUBaC8hh0uG+EeeO5YWOm2yn0TNJ7N10r0XznshKGjX3NT9z/8
kPoJjhWneSBs2X6v5nkqlgBY3ZXq557oXtH8Kr223ZTZSAJcaSXxlgDwul0birXEoyFxDJFX1AsM
J91DVxaQxuCw6i0kIo4qJoSIe1GLam93iFlWIlXxQzaU1q1tRu6vgPS4ZenaMbMCEeO/I6K4yTtx
3C1M0J6PZWA3SywI+6hBrJ0hFKhW4nDvF/G85Fxe7K1S6oOAYwsJixzKn/Fsj0Al4dG2Rue9k2vj
7HQVGK997k9wsABq2DAiV5wc22Mgx2BddX7+c/BJX1VMPhtlqIljWjBtrECN35qGy10YdmpuJaDX
o+iBHtrBBJOD44GzSxnw2bcGi95xlj226pSjl/d8X1qU9oG6XfNgNbJbq8y1l3URWXvLi/TWAIe+
HcMaL6s5kofbg86qJtt9D2baZO4c9Hd+NDc3kUUEJDrheGXEBQapgDDv0ZElilfRrMiH6X6z6oql
oxJ5Y1jJdJsRA/FHKbbw1ex4R4dd88pVVb9KnThaOUkzv2URQLa5aG12LLN6tWj2oWoD/x0ZlIpt
Pq1pjeSQUOAgRYyZ9F14V3d9t/XclmOQF5S/Wfnc9FB4jX6ay4xSrxYaGPOQWxuKftMh0aEI1w36
+XozA3Z8yCbqexHOlF8sjmUOPMOuNli/1FHyPh6xQVXHQeX5a6fkjJs4LZKFHqIZiqM5NfftHCQP
yQA/d1mMIboE04nWs62xQNF6BSKa4mbapmkEeT01omeEmPYdTPR0QqDYcGLFj66fTXby6yLrrTe2
39/qDiYpmR1sPWbSmH/Wjq41Pq26Ye0ek21IHXmlFdkOgzk/eiRY7hzIIktZOxhkK0qwS+wfeAOg
sRPT7iSnJmIiT3lKPW88RvWAnltExpFXWlvXaJ3vRMaxPPuBmx7d1OHQ2YyiP9gcQe7Zv8q33A/9
U6xjserytt3Tlan2Q2/AjkkrYW0qP8s3yH3qmwo6xsqn41AuZzxyfwDv0Lnq5/FNNUnyBP0N5jOG
s2926wgglSLbkdNU74N8onTaGB2aIVVIaz7MY2n8rJHFf0t9i2hSv/SoFdQToY1rm5iLJ43/fDkY
Y/yrZRZmB03w8J6HlhKqSgwra5ax8XOiNrKRfLsh86ZnEpL6dQ0F8qeRCX+XZ27PjNSM6gnKnMVJ
Ly4w7dRqW6kiXxVEtS5QUkW3Qeg0q0Dr+FB17KMgR/T34Ygryag9d0cjafyhdSXxChCMaQmjvwso
fRzUaJqrcoL+4rV+ccxaJX6BojaXcyLDV42hiExIOQxr8jlTMC9FatBjIwsipNCxC0D1JxvhZ/Ff
nu57ZjWaKSS7dgbxnThgBPFKN6YkhZOYsOwu6lR4bFyiX8ihkNljPfAS4UAVG2iIkOdE195owHAb
ySSxmqeZg3BSSg/aRejs2QfZT36QWaCSzGEz4/R47ZvSbIG2nsIQJ7MtlvFcDIDTfEFUxohPb41X
Or/rLdVjbJrzJcXT4R7qKf07TlPlBtkGEoem5Hv2BneVW059l3l19VQOlbVqRO0VSHJDeUoYxx9r
dHOwVG1kcrCaxvhYmiK4MVUzVyvRWT2LeACFliTxI7WTcZsxy9+x2QxWQwIRq5+d4S536mgfSQKy
w24yBqjbo7NztdkUN6qEjpU4ZIa1sV+/TIMbPRXNQO59QvmaM48h7/RgdQ91x2Sck96+tvJI3bCq
Q16KpyR5NrKx2cTsnHaktbmbEMnU/UAZZsv71hzZggDOnwM3CBfJPE7HILHjV6v2zTvmg/kv4Rju
LxoZEwhXsoZ3HbTi3TAZ3CMLu/kqLNKW8NlOr01V2r846HfYHhXFb6vrD57nhRsyOOwbKhTugXfd
eDeSqEH5JNTGcXOfNruUt/L/ODuz5TqVbIt+ERH0zSuwG7S11Vq2pBdCsmwg6SFpv/4O6qksKaSo
+1JRUaeOMWzIXLnWnGOairsDYAaYTgPTn7W2/IvandNnpRdQU7Fonq3tvF3EbgrWngJS0ZU4iBe+
Xl1J1dPUw203aK6QR+fAfdOnqv4DTp/IdNVaz4lmmRd1Z/aRU1vdAztLfyaIYbru6bFGzDYnjob8
vZpJuDupDwL4/Tyct6z7Z+Qo4my60IeWziCCyVWKK68vDTwEqubbPUcIzKYJgOzE2NO2GfdjIvjo
TVKsMYgU4MWH7MroE2H66dDjKlUxSrEdEIqNbac+62O23q2it35QLcV4FldyrQhMuIFDUp22VilR
7qgR/GEpDDvi9KY8KFmfP7Kkb6SYuT/rNY3JDuMKPMO0sR6EyM2z3ViUNsw71rd46ocns6Us15LC
uKgBqd2sZLrvcWEAAR3GDfPbiT6Ow9Ua9HOCWuPSLDbxZTmtym7IOYuFqaMloVkbv2GsKxcJvp7A
dihfXHwVgZn14w8EyEYRovUYH5xcZH9IxJMc2zz9zCyeZILM0FCrwBx8VlReRkDo4k5tjPVmgfsE
q7BkacsURTtM1jagynPNey6HIqHM6kEdShewlEpneBevQj93nVHe9R2xwSzPS+dnZVudTaUqX6xC
TRm4eah9lmUo9imNWpYP8rQDKW3rDveU9jeXUIVyFK0/CfQg4HbpVXI8bDbtgrpHFg1dBTON5T0O
HBKBbTmsJyNfsE8rGeS+SqvEqWnV+Up0KDgsvB2/y3wFa48y5gr3kiBzROp3GQECV2B+MYbas31q
UX0gjqPGvtIJ6KiDHi7KCYKjdaFgROfHaJP6UDpFM54qSJYHKmh+oow1JgvqoqgPo2PaL8DOpjPJ
BvZuVbLuIJvG/uMOkn3NgcC6q0QLgLo0pBtIe1JeZad7ez3NoZmiqx2pZGaVbNS8fRltr7knP5bj
sUmAIhB66qi1sGiyTWW6hK5022vbTcc3TeHY0PVeSRKxMNSQZN703DcdVNJyda6EO0LCHIyNP6xn
WnKkaa8ftF6Nu7AyU+MCHWF7ZVgL2A17HqiVOVM4t6YJW60bKOXXvOepml0ycDgblXs62Db/1Ung
hxLnJ7ZFu6kCu2u9xySfzEewy2WzBwoJIXbuaeDTUIWUV1ZJein4eMiF5Pj9c9REn9KVpJkxu1Nz
NSa6PCpwzQ5gXNfrIU28a7q6ygG+nB6qijtcWbNZ/OkoOl/KqZiDwgTRRHYO2GKmPIDsNYvVNbat
W2QTw6XHe8naHXd7k0HrHTEk1o7gaf3cQGgM121krjCQ3lkFG7SlDT3JNr24dRaZPNuqwkdmi3Uk
loMkx3PlTcrvRCzjya2zutrZY1IRojeJi6SUyWVKZBddEtjWHgikDlqwlte7pbJZchJ92iDOxnA2
5WpbvLEMQyBaNsvjMpLdTXbcGrGV9TStx2nYl2Avybrpjcekq+XtaA68YiUE8TYQyaIchDfY2Wkk
6QZmIGCOXZGlubVvtSyN3LQZIZv3jYnkqRiQyCeMBB8EHuwwb1Miijp36cKU6fKuAhOLARQEOkg1
QpOvytacH4hPn4/aYqQvBtIlI8gzmOpVPMZaRDxQdlcRBENB6qZZdSrnTl61Ou1tPvxijy3I+Ekz
sr1RhAHRvHbLG7FM2RmacH1RFf3cXQBRp4u2TCms5dJBjzqWFJMqXcRrKI7zS4Ustv9GNPnJNJFe
1cbDwu/30a3QFVbV6b3iRMvSuruaY9idwon2m5HufxTj72Zk7JzbsBX5AiL2d+P+YhXEJmnMzeOs
IM585atCt6IhLJ+FGsp15ESZALaUxLlEaNLFIV+X7kDYMicrk0L566ndx8Hhf0L7uG1LA1j1Xrnf
0G+cpQ1sXxnGlZSfQlUsBJWZ94gPefmjd07/nDuT/cyhfHgTOP+Gb577J4PnzYm2efKxEHzww7TO
xoJdB4uj33pV4s+hrdKrW/eV5YGV4aWObfKuqkn5xof6iWIGowUgEaDwyMDeywo6OUCT1norUpLC
u8gBD14StbXspWMn+yXrngYFXvnXj/ujEN7ZDOU8bPQeaAzeGzUNjMYotYQdEczYTXurY8ELwckY
+clMzOJycDqK6pFudp87ZMvpNNRPS7Kmyzd/k204/u49hP6GzJwYO83D4vXvrJblsrFH1LCQqyqG
g0ovgc0CL43JYQvo/3x3559oGTCnOhgBkeSiVHqnZSBAclJwyNlRFluPvTch3yg7srdIw/zmd/30
SliMkads/ob3OIucWPbMbkwrWkcQEn61iuReobMUjTE4z2++n88uhsgNsQikGDzq74y3mG5btUez
Gk3mSvZfTKhOZZD1Xq3dN9/JJ+sT0gzdQUvIuoFp9N8fzE0nqh30faCivEIPiqzj/Gr2jPd3X7+j
n30X1B6mBh4QPeb7NyOuLTogDDiidMi1cOHAQOx62QbrMlT7YQZO2k9sz19f9LPnCHvEQDRIqxiL
yb93x0G47U3MYdEwuOZvmj3MhDkxbcxhM++qb57lx8h2PkN8aTjTsKHrH/xZLaNolJexGdVrY112
XTcdjAwKTQn15npqKHF8RQzl/WC5jUpkzlwcnMbNmqAhO/Ym1dEwUsvQBi90e3owm5VyM4eGdFsM
ax9JgdDXTeR3dMNPHxJMClB7GCe893ogJUk8RdcqO5orQobM3EI/n0NrQUSU/b+WBw1jEA42zIPv
pBz4Zye9lCwPShFfmG0D/X5KhqCFHrIfR8P+5gf5uAmw/KNERb6Jghm/4r8/vzsZRW7g2YlSvlZ6
QQ3koqVj8mJTZ0eLusZh3LjSr4FjfnPpj98VS6CG3tzV+IJ5rv9eukkTWRYM3yOX8999BSn8we2W
75a/T24QN4bOPHpTZVjv7dA06N3abGw7WmizHXR9MSPXqvSQLDn2urhTUbhr5tGeE0azX39aH1d6
bpAvGXagpfGA331aySowVrnCiegflXt2HaZLgLXwvPQYe31NluXx6yt+drNonvHxYue1P1gQFdBJ
UIRYFKvatY50CX/OWnKJ2WXyS917ngfNAqZcf1fBfVy4NOoIVi5sa4gS3++tsrFQ6LWDETW90/m0
XxiKGfZdLNLpgqan9FlU9cPXt/rxk0Twi2WYeGXu8wO9a0WCNDiLqbPsKzJIZUw/T7OLW5lqxjci
509qB06TGHQgnHIpeHr/vqlAreOuR/4TDeCrfGby3r2QoMqTwVJB3vfuVUnfeqfNbhraaoYGQzbl
Nwa6z+6XwgU5HBnM7OfvXqZ52PrJc6dGYJ0HxGUpyWG6ywEgJm7l60f7yYeJeM+lLHRYotX32uIm
I6tQSTUtqlpyvH16JVDmiG6lPvn6Qp89WEp+/Lobyw4L3nbT/6Vbi+eiVIjXNCPKTUaQMVy5Qlvt
MK961y/auGUowzmqt+bXeiTheTbT70Cin3ykvLU6tZ/Fy6R779ZbL1OJ9fFqK9KzjMO1SFW/b1Td
rwdjOlDrmLdf3/Mnv+OGJNl4IR4L0/tqQihuQ27JaEVlpeQWQ+equNSW1fnFmcz48/W1PvkuPdcC
v7K5TPUPiOoK31Qm7NqEp5mQg5bWKEvIHtQH7AiJXe/EqGg9E51tCPT1lT++QoCAN0eJ41qG++Eu
GZFj589tI6JrNZ9m2yMBAt/S/uurfHyWG26YagnLEhiP9y+ql41KlueZGTWqI8i9BFyFpwrZ5+w7
5P09fX21j28K1CZ9Az9gE7Y/CK+tVR9ArFescuac/2wQ2QSNYILlIpK4QSJc7L6+3sfFnJUcLJK2
XROl/7svvsZeLRib6NHU1iAmaaf79mKae6s0XwV7505VUiR0nUi++fE+vjZcmOth86bewUX/71ep
5LnX6syCokEO2VFfs2GfJfgAMc/Mz41qtycaM903d/vJG7MhpyCyAkz4KPtvs8VqO7tSI1HADaUI
7HAjo8hAG/T1Y/148OZ5Auyk4IEGwXnw37uL2zgvp3ZUI4YjgSqyQGsYb2hUPIiBLKKzZuPCIRnv
66t+8kwBh/AwPb567BPvlhmbBrvUjUSLrJkQKVpw9tawb64liVpvqAJgqpGOcPX1RT95g/656PbP
/2t5JV9F31jkaqStTkwGfSPcoLb6RiK0SlfSw4wcnacYejICMMfN0deXf3/PbJQ4Byhk4caR5qht
H9R/XV7Aj7QqNwOUzXyGVA8bG6qikha29Ry/o/u9/1nfX+zdA64JE5rNhLTv0kbkhTJAmdeLTvux
XalXbxKItyLTv/lVP1mA2LoMvhaHA+KH4hKFaisaAB7RgkaD9FGmVSd9Fs4a1rhp/1e0BYUOdCRa
T1vJjjXm38ep59hkU7Wm0TdP6Pu8kQg9pXsyE2YCzKwcRi2L9gtd8P+MrP9PheVqFB+O/dH7k7BB
81GuWlSOzPuYSJQ7hbr2IusKbCdIssKv35tPFlqQcHgvWIFwJr7vI8Q2Brapn+m6IpAOU0suR1DY
yZ5+SonWiM7v/3w90Ag0Emw+UDbm7dX6r/cUoXhhpCrn7ka09j0y6f7ZLgwyx4pmcp5bBGzfHX0+
kr453IGd1Tfkpkr34t2nQb8nadd1MGF2me6FtNVlnyOxRyzsWLtWoDxwvMY5592AbmZelnA1TXJg
Yvu7k+0nz9q0QHjrvFv8Td6vhpkLq71A0h0plpMQul4iSjssas3gboWeij0Se3V1+PqBf7cwvFuX
phXhJOAZL0oy4nERpvuE3TPeVI5DI0LpGd+8UO/3lm1tYBflGEa1idHr/dNOVsQDbo0Vc+E8XfTj
EZLtN3Xd+3uiiN34RawBYB3obL57idKm6mvMWGbEmFsl1hz6c6EX8pp8YYsxvfWi5+N0/Po5frL8
0DwGILu55dis312zbGc5MtI1otohANLPjSr9Q459XTNbNwb3m6f4yavC1bajJWjmj+tP3DIYlBNX
S2AU+DMsv9t5IQcnbsuOaJJW/d8/S9puWMKoIPlQ3lfmRAoagPWkEXlrr1xZWd0wRtWNa6AV6U1j
tO6fr5/mZ7/gtlmZG5/T4pH+uwzYLoO8FgVrlMDgPTa9HV/IdSkfvFkbwnTBYpImar37+qLvX83t
7EMNB/cJGDGM1XcXrWKd2MGBtVUdFCAsCIoJLhsADPz++jos1u93yP8csyxKD42ycsPQ/Xt/SGfc
fMBmt33qDVrHeZqDabSyG9XsarTMCXPIFsWDjtw6UCYrv8f9loX4GNtwLCZyNwdtvjA1mkOeGqt7
8spycAsjURCW0kXIishadzSEHej7r/n7DYd5sompVBQ4AG77ZHec3mrWoMBQmQ/yZKYXsJ93uYK1
xF/KpfEFvvmjWyDx5HSEi7nP6mikcAr54Ih+1wotwIWJeCsV2V1dFl6wIEV/w1U13Kw6ulZXEOxE
aycJRZXfOAWOH0QgtK86LdBcaAqAqLJXZPH5vVuNL81AFj3TtQZncPNcqQR3WEwfzrW+cEd9R0LL
vDg3AurRDxwLl7hPMOLN7t5NO8SJdcPQkLZSpYs4sNWmDkyAslHu6UzHiZJTrOTnWtrqzo277Mz4
VrmSFaG0GZKGE45pNxg0Mye9t15ebBM8AQy2PBzMYXmznNzdbT43f6nQ9NeJI6I1zdZIxrH5LE1l
vVhm7V5xAHs3WvkTk8OrMKY4qEVtkYOonkW+Ji8xJsHdEM/tMav5Wb017t7KqpouROGlD/B2CPoU
8R9H1NVzL9HvtK3hBIOjLIQv6nF7pRlZH8RDsfzJSzV/TGJzDbVMfWzZpU9zjzJhYPZ9Ll3y+VYv
f9rI4ugpMox6BE2qbRD3+RQ2skr2mZJ0e2/IxJMopj9ro5PB46pXGuvYjjfzp4E6HYHA2O4naC6X
SteIqJOu80tDZ3Rp2PlrCy471DQGthyJrlAdZ8GSjzEiR/MK1UlLcZLUaJWU7GZxUfc5lNSDtdz3
fVdEciZzDiVP2NrJdO1YPaPmor2ZMQGHkFkHFdourRW0WL/xgDzEroPSdEEXK9IStX6iZHsHFu4F
m/Atp73iL0RL7ehKq3xC2p1f1IpKvsG4lsttaXvVW0b+HhGPFbwlpTkaddX6NXGQMk60qzyeYuTI
rnlZElOJTbAw+IzwWuKoRttratOR30wnDTJ/RA5Y/kXrfSNRvL7VnGwva63LjxMyKAXX45xGUo7o
B+BzlUeT8bcvbY9OSmxUPir59qcxIdVO2SEDz8TpMSS/eI+rS8UG7unPcUf4pNqgUkfwnRhMUjxV
fy0U776NY+OCkLeXHH35TTFY433TlMVOGN2vOpG0oWLvZXasFgBM7N6XfEc+HivcFFON3dA1ECnE
U/HGDBEzjsp/5F5e7TKdDzipOkB0QOMDWoUNAXpzh5ANoy3KdGSkTmMFY5uqL32niSO85iSodfd3
jCWMJHJ+4RMZd/VtlmvzWZ0XwsgwAeCrGCaUXyVkSMdE8JUmnHgahMSBowkz7FPnqBSASXyca9mZ
ucODvg5DODr9T51zw8WYmBmGJ+axaWeLu8Sc70DbMVUCGnThuUXzsJTyZpxUaHce2aylmT2Xmbf4
EJPmsCT3ey9k8xfJk+J3VRsJx3zR9Oa50wYUesyBH0jImKGDiPmmn1V3x6ihwkOYqxdj7RzRWRaB
UtQesWoKubYj78A1Ph/vyluT7tSU2ngu7AlhOfDqNhRxkfK+ueT25cTFiapKL5E8Ovsh0f7EiVx4
gqbpo9WrwgZZ4V1uSe8y7w06/WanJMdMJPG+S9w/Lio1fu0kDyd3zB7t2H1qMsoIFVtGYC3qgJ4m
dUglXOyfk9q0P9QcmWSH6fFqtc06nGNtxIuSI76cS0q4pi0yLFy9U5BtapshhxXxOIlhOBdSzS9z
ZHrNybPEadB1ZT/Fakl/sSYubia4ANQc6BXoZDIs5sY55XItbqdSIPm1lPUO97iR+HS7ar/x0oUg
SKdyC6YWivw7oCNsAMz0xOERidqHViKRR5jxHGiAtoN+bjXbL4aKYilHYr6NuIi4Xl3E1Kmao6zt
FLtG5MqyZCsJUcDAd4K0mOsdojP3Fq0JSblr0xCwgThVQSd6KpK8PzKhXIKVHSB0y2W6NIwJAbKB
kFJn4urrKpvSmsV/G9OT93LMcNHRNGPbsEihZpz0Y1B01NIZxpvGbp23oTVRa1mZyRA1I9RIn9nU
pnrIyQcVTGNkGbuEIfOnymYoHzgTKYGjmMuTofbpBeWDtWXTz+5j3JRl6yt2Uv2plkGkvimgEnC/
w2mlIB34U2ftsu7w6Vh6i9K6zWzjx5p3SdAZSXyuU6E/ZYsy/rWg+IRkDJlXpaksO8coxQVejsrP
vBLgzmLPj0ucrL86pEr7qpYsAL096Y/UTfq901na9RSXT5iIo6RQlNvarJzXlqNkOOdSD8XAcE1F
iEG2lKrclNiV+Ckq21/7+nePF+MGSan3a17zaa9XxLTbiod2exZ/6jEfEE8PuLwVda5erJUyKisq
Yp+ngj9eKogJ48LyonbRx6ciSe1dFs9ZaHQ2llAw7Ok0P09FSY48wyHfzNQ/GOmt40CKB30hwRzD
dC+bhXElaWbKnRlPw4EQwlOHBRnhdavvjGbSbjoOWGFLtRcqg0z3YloTPHr8ouucvaKz0kKrJ/CU
2fvZKZIfVmvp+6wx7uqckFlK6G6HcfTHMjtTaGDs2QQIMozJ3fJ7nQTXVvK+2ng5b20n89B98nJ1
6Ya1qZKLcrKspy07yc+EM4KBJPXOaFX3YFQl2sC6n/d2atGzZH9z+xwP2zhJvBRNfk5N56XJ52Kn
joSb6ARhHLo0NY4t4e/IjybpXo2umPFMKaSaKq25A1PUHjD8qsSssXUWJMEGnS3jMDOtkS1uSW91
ZcawsXY10dm1cxaTePGmzPGhPEPhHuw7iJxnNUtvknQcqRAmkhZm+cMYccCVzrwRkKYu0MkYJBVd
YGsf3NfFIfh2VrT2YJG2ylJvrKFCzzso2gxdmZIwt85zGJ8a96EQ5G61TBIUtbhz8/zHlIizMcls
N2RIpMdO6rhU7PYan3Ac6bl+U3amTrq58gs717FcCv2IceBqSi08l0ZxAOjV3pINY+xsZeQPoM3i
59tLa1mYnIkoCIbYFmQJ5xE9RVYuqd4nXQ7tvO37B/om44HR/j2tFNz4dJeDxXL7i26qjAN68vR+
tGIzdGecQotenlqz60KPCIJdJzXt79jB4BrL8Y25cOmzeqmR2tDqTiDe+TZrf9C2XJMdEe1vp782
JQwEe9S28BabfhvtpCivy62Alu3OGeH4B2OvqMe0ZfHoB3C7E7uFLvNX1Ck9b51F9rSKq5vcavKi
Rzt76HuFyfuoIVTRSyJSSTwlSFDmvmunf5uZcmaalps21sDBLvDNRv6vm0m/uWAHyGlQVQZmcISj
gYup94pjBJtQWcV7YIcUKD1hyKNdBZOZtTiNSC8a5PpmTUAKp0TdW5OYHkvYXXdN0Q2nSZVEziCD
v1MMImMWpKVoh9U0CUhy63zPqsmCb6d5T6AilENTxJBYdf4d0Hbevija6ujlZvHCHq4fer0df+bO
mIT2FugBcaNHtFyJKymtPTdGiDoJxWGLqJ9/2N250MIfOQn+GqiYCEYwXWTL7qUJJOVGlSTUDlpl
+jXbRJgVklEEtiKDLIPLNnW7CJM93W3sL7dGzN7foeS+a7Iu200psMtsTSAmtFsdNWE50WQfqm5F
8P3aegera591FSeJ0mdjxGH1p2Fhq7cENzqNGSLoRTo7Hi+Ef3c6WKJPrgGrc/DpdCKptaY4EpgJ
hUFY83EW1G+Nm7c7ujwcxoixRj75xNutI6gQzRHp+I98SAnMxrkdmIv32rd5F4l+xYVTVcvfvFbG
e8so5L6cWxHZeltc0TigDdm47S9F9PkYrKxJf2wz4V+hKOMMYq+4sp1fhR1rh27t7jPOSmGCfTpo
F2MJk7aefekIpBxEx+JeMy5WlOS+KkvqQZnK50poyo2zxJBPHHbtcU1Tn/defygntlXk1cPLuDKK
NuIahECcK/gzE3pqZFUjueRJ9VW7V92huRNmOV0s3bL6mltzKk6o7ApdRdif25GXl/a1azl1WI/z
gK+uiSNq1Px1UPLq0hHiNxs9od+gM1+Luiaa2XaB5SmuvFyGxb1arDq+Rik6HIFhzfx+a6NREhre
rm4pX9QB5hl0xV+aIa0gXZX1tmR3wClXOz5B6mBc9BWjU7s+dlJAdUoG7Bmr47u6KYPBRYSZ2AUK
WS8VYT8Q9+5IRWJuVhPenDqy2iXGiuFqJOykTmDXwo2WPKOMQe9xVjrIbqgT8K3g0yhHVzvoySAD
2OqU7WOanmpCpgM+Ong0Le6R1TGkr9SIqwXWwSsUlM4J2sJ5IhfZbzA2HNMmU8Nm5b1poM6APeHf
mhZhBbmS0f/PbkoPtHdKtnbQDuayU9uepN5WV3Y2kIy94LgWDt36zIf8xIJonTAe8olrrRpqqfHH
mFVsy9rl1POGWxVrVO4t5fYX5tLz/JstywqlisuwERCdEq892aRJvdZz+WhqGKTMVv+br1hFFZtE
76ImDQK/2F9lbH8XMaTKBvv8pbUF2swWwvG1rX4k3XKSs7gl/3FL1oL3x+v7RuUKa6Ts5t1gCvlq
paq71xMOTaTQgrUdpHtRs1VDuPZ+xprLDEIW6QmPwEOjDMlhKKezk6Y6+iGN3Oe8KAJsEe0xUfT0
BiSCHmhqplzSFj+nS6pdxsNKClXukJfdxG/61OGBFzHsOJtdkmJ3ffbKpPORM5OhVdTrdTsaVlA5
rBKLS/0U1+k9STakxCsMeSGxPXNK+9VVyXW+SBTNVgfEsUo089QUUgT4AKqgtzhHjk7zW0rnx9yN
V1j7nJCk4SZIR8tm/ln+pfIlaKxnjWtGMVMoLKXpQ8cXh0mrF25nfi0092YW7iHXqoYMcf2XO1TV
ztD1n41WXed4icDuTUWAsvwnwEYR6pocX5W4uAW0DzV0hMdJ5GgT2INyIilrfpg0+3k1p9u2Hy8s
CTHZU+sq1JG1/Bho8eL5boFF2YuxS0cjC6d1GzhVS73vOkaKXafczzn+WX1BkjIzBLzHj6hzUHBw
L5TmwYVqcp6GGQMrXYyjgO93CbADN/9IRPuAE42+EFvsWAqLeLOcpLO8emJ22+x4ds0lR8jY93TN
5fzb98LnnHiHxdrlte+O0Bq0YEH+B6mVd11KtgLE2kHODhBUWZXsmlmumMK09BqfAPv6ot5gB7q0
0ioPtRjRedPJeWdlSQkRIK3C2qRcrhpP7OdlpqTjTEuLpbxkgXlOMQHCI6Uoq8um3vdWfwdehBgf
Xb60prIVx2W/PCTVvOsmIznaJa7IBMp7xW7oJ/O64VcakCXIN6cgMZZnWCVv2GmevJYaiAVKHvGG
iYPuZNHqFet+UlPsOTnkzsnuxtBL3XJfDfbroBc0qCiVdsID0kQnIH2M+8X4E6Pg85tsEAjNvaPS
QKSZ+/k3s9vbNl5vXNQfd5zVgwxv8X7qpuJF0/phR0rHHODXrGlPKQ0jr0lwcFKWfTOR0d6W9q9B
H+51tTP2nLaWyEz1gmAu+SvrXDMYJq88WSQsXCpUhvgutu7Z1KjhZGl7S3Kkr50kyopkPBocOw7m
Mv1RMnPeO0knj5XRs30WXfk6TXaBDUhlRm5qfdD28mk7CJ/72hshsanzJZvyy+bSDTCJbIcx97Zc
MjpAQy1vvMZ2/DLjlGtWDLfIrq79Lk7Ng6on3QHrMB/NZF4AOKDiWOI/dqZzqlUc8Od4QfFpN+up
GbAEkM3yy6PjcyRPD19B0y0QVTh0c4jDk2GAHgAVnIRF7lxXeXVCVq/4Oe+ZbzeKGQBqMXzhetpu
yrR4nxKrHjlVhw477YNJllfqpOThIr0et6HxrG5UhkKvoHpIG9WIUh/zWWv8JpWY6tTlNAMswwNt
ZqHqiedKqwUEo1gGNGfpYvalesrWufFVo5ehZ+Zj2GKSj4Qp6WKl2uPm8jzoo+pcxTgs+b95CD5j
z92ljlUdBlfXzr3dm/ez6b0oTgJzwgIskw5e6/Ni8O6PY34xDtm0q+SmCSbFjlK7wGpvTvbTvDT2
zUhzgkyLpbxyJiokThox88XstjCqR1vDQuOoPQ6u8jK1kMe4/XBNg9IJJegvWtPjXwTAE9SbFkoG
sTs7u+kLHMYAPqYVeEpqFt29gHkTxpmAXdHCMkHV2NzmJY5Dg4ziXa2bILgybQrMuhTh3NQ/RTU5
R3hEwu+RpI+I8ClQvIx4R44/+h5zuLgtCiZlAYkCKt/i9Htaappn2EWHKxIABt+aR+MUC7sLJfMN
TlA5CAXdykJtJc4GQNro6/kwBgOPn2N1bh01Myl8Zor3OYb5ezeNlyuYUFSWKp1RKbKdvgCQIG+7
PVSwsgJAFDXB6+bi8wWlQcrfb4caBvaWEwNh6jTWYZcORGCKZD0oiT6+umsf72KMSWe7BxC0mlV2
BBa12e7s6QjCyvtZLG59OxbCPFt0tXhq8f2a9Nf8D+mlZMcNzWK87VEWnhp9fivV/q2al3WvWAOV
zwwvR50a/aLsiXJghpnv1bpTgg32yxCuy9/mZGZR6xvGEi1m2cAYJg24SyI3DWSMlVwv71EV3wJB
l0A7WIAw1SUHEFMm9+8+Z17OBkIkNn9dM6dJmREM7GJIGiObIzVMZj3ZO0xsTmplcpuO98Tb29wB
vfF2UG7rBwZyDhucRyI47xm0vm6Y5b1TWrep676Jqr/THL79mMHGjaNJ56oa6xdbdeMjA1v3Ymjq
6iD6ZT1TJqt3TTovdCQI3ACDepIGxi/AjT97I36LK6Ffl7E07nO1o4epOmsbmX2a7ps6v+zUXkMo
mDm3C4rqvTd1o5/1U+XP01pd5qKN6QdWIsIShtVf04uw9QyOrsms+ZyGsN1aNFPnGfDXXIoXBb/q
qZaD+pxkG02lwStbKZARa83qLycCG3Zt0m0Ux1KPrKl+ZgvDNyzbLjTKxWBGEg/HqWsQdeNBidxq
XXb05CjyGI3kWieDioP9Ti3ZhJHuwTmI9TRkMMBPmGlXZZwvx7FFSOLZBqel3G5DPVs4500jhn5y
22+VMYc9Ow1jVOvTeBxqY9q79OjDpB+MH56g90YwORVylz8XjKX2k4ZFS6xYiFMwFz+qRbwkCiJs
kvfEHnMYzSGR3rrj2gdNz33PdbrHLu+dlblOAreLbb8kKvCQ2JQW9DyQnzQzO4qSGntO6VY4lXAs
t3zX59xdzvpStdtRlcO4SwNyHDss1xNJr3qBDRFjrQA3rt7wFLIwXhwnmJPmWsuXc4VEfrcy1gr5
IO+XduFQ0YL2ax0ZGbKgdhtGJ/TE4gWYSgpfc4q/mZY9ayNZrJXXNUHdMPGim/yGScPyUT2UZ4La
RECzElelrFUqkinxyzFtDzYkviMEJHhJrA4BCDM6M0bv+YNpm4cpM5KD6nW/FHW4dwsqWdMsDMbr
agXkh2NKj7qQ1rDzu3DlS53L7Go27CGgY8nyR3XBGa+X2AnHM/wbTqk9TR5T3pf4REOp9fEVD14L
1InGBWmaxgmKk/Z/nJ1Xbxw5s4Z/UQOdw+3kGcm2ZMu27JuGIzvn/OvPQ52LT9NqTMN7sdjFerEc
ssliseoNW70txAXNApYhrx1OR90dpy4mJ6JA+Ckelbs4TL91IvzjldzYtvo0Tm3CIzZ7jsYiQqLY
py7fVhime9XeUhpxaEw33kQpbRhvcJ79NKAJhKvtY6JV5YPuZs+9RnWx0Junuvabo+sE7NBa+9tT
RN90Gg9vcAX2dydLLzn7BbIsb1JQgZ2EJVs/g7wQ34QdqofRwdyA9qWBP3Xg79y8nraKL84rrV4J
R75mGGGELeVzQbVKm5FZo5cM2QpDqvbn0HGoO4EA0/EAmwRGvB3aTcmuQBO03Phuj+JcWaQOtHQ0
DmExq0jO1dgxdru8N80VGPW8v27QNqLLLS2JADCBCLvuP1fZJHrYkoSZNNjXNbbESlp+gyNe8FI1
n/wxL1bwEXPEwsuIQP+Bl6P/xtjXI+pmgocy75OzkdVHVQv3Pt1xPtZ0L5r06faqy1//etFfxoK4
CqUbHWqAwddjKVoq4PEP1EGMJoeqrJT6r9xMBmo9mfsxg4O/670YlRpUmR4j2KUrX13+/+fje2BQ
DPIifsUb0JRQaAwGTnxOySK0nREhB2HVgUjuC6QRvC3XYOd+CMFZI6IajRmJ2O0FeCFQzn6BAVgU
XJNmgRKbswAKDTm7sg3js1JaBDsXo7YcXCEaohswVeiVUACloIAcQE2fXnQI5hDdq4arqAqkhtxd
q6qkwwOqJwFFxCn52jYOGgpMw46epkmLPsJN7BN0cIzR3bkqpgDktkH6biRPHzedZVQBjSCLlxbt
icxewWq8ABbnM7QhApigfCBu2jPoaJQ1YZwApUYXNLUfk1zjAi79Ye/ReaVxrf8ouiTe1shx7ioH
jUJfIO5l5RPo+dJCw6cRlLmCKqUE7uvbTmudf2TgsQkNmGNy9dGDhVNzvQmLyGpxGeATiMnOZYaG
yIBs0yniiOCm8/X2F184XgASJRQRWKKrmjMKXhXmaR8DWKDBbXlHNHpic9/RSuu2dRLHykVXa28F
cLmwyw24u3BMbGgmbI/rCZI0p26CeM/Z6trqnI660HfmEKrJuyBH7u8wDcKtThJ82dFfbNfoazJg
zDcAU8YkitKZqc/ROoZIXAiURnqOXAImfTlopXQ4QSpsNGoJawSihYhp8FLTDfDmMEXnsy1DXSkL
h88ZVT28VThDudvRN1EoZfUtr1dvBWK6OCC2BLz5EEQHG3y9vMik0nKHCXYmmkJ0SYAS6Gl4cVLq
hZEn3oeFsxK2lvYQpjxAsl8kxq3ZiJ3eT65ia9G5rTJQHejq2i0imogD/xqM8R+l+uXxeD2Y/DGv
gJ49ssjK4CMxQYP7QaAhBKIJuUcnf98N3dFGumFlu87RXXJA7gKHGwEwCN4E1wMWYRRNeZvF2Ot2
9n1gWOWxz+suWgm9S9uSJQTFCenWgi1wPUyiGo0NXiM6C1/PT5FD4ztrHW8zqIk43D7zy0NxxbE/
DDLU2RKmdgP6Jk7i84C7zc72qLXBEcSk26M9dHuol9WZnzZAYCbMMlYRIsT1tHS76BDxieIzoLzH
WnmRqtk3dlTv0khFBCE5T0N1lImn2un3mDsdXbAyK79iaYO+/hGzT9hR4SCB4wwaUWWcEt2oDo7s
3pjxgBt37ncrC7wU4SDIqjAyAQa+cfTzubasRrDASOtsu75+dnvxScPnVyAk1FXDsQyd4+2FXkhd
DEea++JJi0j23K0yj4UvhhJ8WV0UPWKZvneoaQM9FbqsrlrhRN83+OPb+qeMm3qNgLy4wIQc+EKE
OGtuMaxqvtrEnRWd/aymyRCHl+FFSdYo3zms+O2pLg+G7QN5iocP5OykmGYVFkgZx7RD++BQiynZ
oK7X70bdKSiiBd5KeHvDd5YRgJ4MgEvsDfC1mA04aFmIBU2Iqk1uadYJ/yPZTukbO/sYIQNqbMB+
qgN1PfAgn+GIoEhkVXrX8SgbrfeOg3QuzexwfBBc+OKYBmX3B9wPalkpcGf0AqjRIz6q8DSPqBGn
/55QyHyHdJZbnvtuFp5bB9yUNboR5osjTGQriU5T/aPOkHS6/WEW9uDVQPLDvQrNoG6wP8C+8uzw
9KJ5oj9YbWFRLtXe+970QSTTzjAByYM1uD2w/ADzIENkhn3oOIbzxhQdpqPdFz5IQ9PK7/iAJKtU
OHWv/NW45PEqEjy3B3zjhCi3hOfSFoC0pmlvWGvGNCFtW0fRWW9KuEYCniP916SAwQa4LvLehdrk
DtTukK7f22WJ8JCixOMPxGgVlVYzHjuAcwKpOqWWinlR6175e/s3Ltxb8oSwb3lK2IhMXX+NHN1z
O4YddCaj/lwrek03JnVXVn7hKjFVE/6eKbkHGAldDzLAxe6gL8XnOnN0qSmp958iNKWrc+ynjbly
9y+cfB6AJG02H5o7ZTalwiuRmndJVhU07AASXEAqx9vYMD82xbBmrLU4Nc68vPglC1Ku76vdTBOw
xlOd9YscdIjMDtyzH9iUhKdhRdZm8Uu9wOMhWpH4z+JLHqWGV2iMZAr9O4ilR+FRwvn33QAxxjU4
IXCd5kGTzkSEo0BKnq+b1bs6ypLPiY2l4e1RDPkFZieRDEnyC7gNsIKRIeLVosUI71hNMnLz1RDV
pKKZ/7sswLSCNPfa74rrCm8LRTjCGKHz/VOiDUW1s1M0nQ+W31IzU6VpO4K/RWLueRuOxadu4o2y
CcbSmbaVGwb3agmr/JB2OafNwH3T++DXVXWyJvLsE8QCVfpbN1iKOB0aNRuEM/I/5STCD3bjjb8n
1Rv+GDb+hBvhOyD1by/BUhA0LKIQyQ7soPm2GZt8DOqUCkmumVSvg3QHhvgU6/oPt013uHld4kx/
NNpmZRMt5BzkWDwdiUkmp36mxBDQnmu0mCivSBIA+mIQoc38WITGtygMu01fJxctzFbu4qWta1Ko
8kBsYi/kzU5kj+BOyT4Q56BWn5BO+2LlxbCyoksHkYRG7lyejKicXO+pInBIKxuOBw1DFK0m95de
hurG15qVqL706fBeIZBRbOJhOltCTHytJEXy+cy+2WeEmamxfjrN8N0g45BAVUDZ4/CpidxqJflf
uMBAMHgwc2Anc63MEtTWajIU8TSKEvQ+1Xq6IGi5G0rld93WECoQgPwPa4oICunpi/LO/Jw2VNUM
J2dN08H/zXmld5lirurmze72cXgjD8BNSVDjRMBEZoPMGY9A38apy5X43CBebttgA+v0oFbeqTGU
50QTT7QID03gwphbe3wsbk5J1aWwwejz6wIAhdl3GarkKA9z+4EI3qLZlJ9vz3Bpe5qSzwkqG1aw
Kw/mq5DX1mrVWOqInLTQvIdmTALQyMowvEO4z5xWNsrSDSjtHrEetnVyDznlV4NR/sNoxW8YbKJR
B6PbP9iQUTZW0Nl3JCVrCh1LG9OSlQuTWiBZ8Gw8CxigMmqFOOeWFIXkqZNbmwwjAfDQHiSiXvGb
xxRDofJ4e1WXvh1mhEgeoETlktNdT7RGNFm3einSbeT5HZDDbA/kLd7fHmXp2/1vFNQyrkfpor4m
UWcUawAR5IbhN8b94pOxr3y3xYGoxqiIcli4+hnXA1UwFEKcF5TTMHpfAhe94NZOhvts+nZ7QovL
9mqc2fcCg2Lmjov1AEUL92gPUXcGc+6vRI+lQAlbGgS97SLpqc8ismhMZ/CVUTlhyQs8vh/tT1qP
ErnaWlDw6VAdygCx5JJa9yGkBPj79iSXDgFmf5J+61Dlmi+mPcINCiTTtFDby5jiTIGTAzdQ62wB
yPyH15Pj0eqg/wCVef6w9ojAMWmuckJLc6BOqCJJjfTzzlS8ZmU3Ls2LhMHlBqAyTcHwepOo4PIa
5I3FuTfS+8Iv/2SVdvKq5FQW2o/bS7h0riGCq1J3g5Wcz8ptvQpPMFs54aXhbIYmlfB5NX2na0r1
JLOMg+4Oa6nR0uZE+gZurcujBJuD6/lFUQLzHf7cCQBWCY55cHZpLMyVW3xxFRG+gH1us0v02V2q
Ijtp1WMlzmKsUZ1Pum9TFdAERlVd78p/L7bKOg95NaU0elSzwXwPL5+GthEct2wPWiLc2JX+5KXm
fTlwFozcyFbO3uKF+npIGWpeXQFqUCqasBkS3WH9EAjAo3rBwE3clgfY/LyC4xAdZaP4iiwtDmlp
aa5oUixFM2qUkoFKtgSC9voniArQzGRZwdkApQ6axPC3VltfENhesyx9qQ/OHhRsFConLrxvhpzd
rnpjUU6xGYoqs37A6MV9HEqpV+wPfn7seTY/jrGvov4a2Q0AR0OlHOTiQ/XTGr32GQ3o+qFBDIXi
PqARzCCtynvoHUBacLkiFx1nvzZapGLV5rduV/x3YYOGKo/78Is59Oa2cHsLfoQ+PUVJ1Vz8aOq/
RzHAI1O4ylMde4+it+zPiKdHh9pOR+nJRhODlUPIVXNbLDlSp3qPQ179vYSE+Ctrk+Cs6l10p3hV
ZeMAJkYgV74+VdumBO+AFHgw6BsNuZHfPrrI0FBtLThrjaLi2KL4+b1iBN2HGpM5OFRM9bctRP4O
eauugiQbdt9N+EvAsyLqnvvG6IIf4VQbf0EUYATjOk2PVVBp2t8rUNFwT4p4eiwCbCd3ojeDhjdZ
14QH1XfJ2ZJ0XHkxLBxPHgpopXJ50OqcO/12au0D13aCc9VL5f7Q8t+BX60OASAPmutKsXJe5uOZ
sp3Jc9SQtRppjn69Vx1v9OsOi1j6xykf11FPoMbu6PmoG6t11+yq53FVjmapNBZ5D8lNOwvhbuo7
KDFP07mLE+1BgNHvQZmEMMMOagvLCC37NWWzxSFJrEmw0fsh1b2e4AA+ucRXSaUh0ns2+Pg4uQPI
kw8PdliX9tmceqxtUrPSn2/fIUsrawFRwB7bVrkZZ0ezN7VmVFAfIr0u4I2aWLwkH8AJojSOq8Tt
seYRR66rDWwUAAB5Bx/zepKQ3cGaITZ91irgyn6Pw4ZZwz4RYk1nQv7q1wGHkbAW4cZnf3o8yWZf
ELiYl7huMpxj1fYfAwtywb7wxPhVpyLYH7MRUKdR+4qy1UvJRbo9z4U1pURLXRt1TVZ23pqJ7S5y
kzYdAAL5dyJ2P2Wpf8b68K5tU2MlJ51fx3KmSDPgDWzaVJ/mWgmDTyEE2O+ANlUP33fo0fUmww8g
G/6HScmSkKNRJ3wjgmUBua0jTt1Zx04u2VgZfUk3apw7Pas7WITlSnKzuIiUeZFCQTPkTRGqUEOs
T4dsOAM3w9whLT9XkLsBTDk4RAftSgqwuIz/G82Znb8gQHots1hGYA2/3MEXh7zt13TEFvY/QqJo
ARLKJDRjtv91uFIdzHy+lVeN1b0u1P4TJf24OUyE9mDltL30iOeHwKARKRuECGzZszkZpe4Bbgff
QsUz/gxu0mlhqCRTsCvN0QUxZg+W2Pl622fw90L7xzjicoXf5Qj+1khL+10FPPrRaS3lMbKn9rOm
vqDZ3C9ODjPDUOI/STFBF4I4qDf9ezwcnXLr2ciIby1cOPEBzfrqa4Qv07duyoZPk9Lnf5PSqPHu
RjUz4NbUAe2lWlFWWBWU+Z8BqlSFlVSc6//4ppLnBFlz4jpBiBKq/DavEq4eFtcouDzPiRO2n6M0
yZUtb3S0hW4fkxfN7PmqIyhNNo5KkxQzuh4IjQ0bvHMynU3fV2MsNhsLRzYzrPa+ArkOK4ChLXd0
HWL1gGFx2x6B0uYODm5uU1FxT80OyiCKRNmOzlNZ7TsIMf3Gt0fvYmSJdm59r4XN36TRVpu64CPS
2B2gdGMqn5Qc4a2tUyhgtWkOO7+yolXTk6cFVFBTTDiOCpDXz2Jg3Tfo0uTmAW+tvP6EMKt/N46G
/68lqpdlR4uHHh8pNnW569UwVMh3ObIA58JHQ/0wdhqkdBYAA4K2T0GZ3l79N8AgxuMUy5SWpjiV
ldmezxq8XgCPTucaLs6oQivVUcOIe1gWzh6rFg37zuRR99+1TX2Kq/oIruldhK2oSIFsemvNtKWw
QllJKucAE0bc93r6beREGeq67DqvAfHdljk2wKYGePl4e+JL0ZKOLYFFpi4Ak68HcjE78fEfHFD8
dkK8BXhabLJoiMS7OE5b66ioSqWubPWFnIWyHItMx5j3w/zb1s1YOWFdj2eIMJjz4vVh2LJqbZKJ
ZmOwpa20cgctLSeoPG6gl37OvOCZhUFTQiVhlmkN3FmpW9xYOBe31/Ile50dYVklAMdBxPCo9Vwv
pubUPlllo51LqLVqM2184e8tb3hX8/dOQbRCe1KTE1l11yLtwL+AhLWJlGRXqcdQfIqy98Ok4GoF
gzL8Ojn1JXT+elh5uMWzXaIepp3r9kHDPfj2D19YHvBw6IuCSScZmLeH8IvOCMaJfsajyEHRwc1P
wmvXNIZfctH58iDHjyIUJUWdf5gtj2Zjb+qHGsgTdIwSWKZlE2ySAc/PbcufTdvOHYbPoC35F36a
J9/6UqM8DCMeS84pr95jiD6Vp4BNqZ9qUYIY7wDLf8yauBzgzsaoJLuRJSUN6A2awKWD6AnR5vpL
qHvVtO2jSoXk0bQQ6SofPic8zEm711o1v9OF7T/bNSVjUIh28xMdfO2vYzXQq8dY/+gkfaVeohJN
oF3fuXb3Hipr0F0CLYTlgPI/FUSvjzGQr1MT1l4zjtBSSQWy+ACyR/mq9S48AQyy8E2C4aj2W70u
hmctg41xqhXXy85eYzZHtnAPjSEtQshmo90/KKoVIunNoynf5uaU/awqt7KOBYzZfp/3Y0NE9M1Y
4pXbggJ7oeMy1BVhueOdq9dbIwqMd2JSk79Ro9vAv9Mi/uV5g/IbRLtpbUDjtXBcDSt9th26Z5sa
uJO+aQsD7kGHMR7dtwLSTT/6yQ9op2q1svveICxk7DU8i26166Lu5skY9eqKjQ2heMgajYi7GXcB
qsyeB7NYw5QOszzN3KYiOia8dlukamJ/7/QfUgEBprShq34Q2VMsSlRP7E1srRXcNXliZ1sWQh9o
HhfZaNlOv/5pqU3OUYsczSaz2cuaZ4vfrXAlArf+PaIPFQtj08NObePqN06i0G8wl4Inm4EbVo1q
5Zpa+DkwumSHj+WSbenrn1NWNC69AYk6f0Jngb6KiXpW+QDk4Pl2RFgI0RYRGrV1niG8u+bXAiY2
QemWCDj2MEhcI9a7Oz8sgPd4sTNZe9J95XNdx2sdhzfQipd7mIUG/2zTEZsXl1RUYw2/5B4u0MNB
r4jj9H6IvYtTQtEsvw7QaC1MbTL/3sRtuq/0k2sj+AMY/vYCLCcEr37IbAUMBtWRyuOH1Oa+KU+T
F+7zHANyXz/LI++0LjJI+gE9jw0KR7AAnF3gZl86xdg61XdlXIOVIXb4djMC8kL7DfyDJZ1Arr9+
bqYxyOsSgcJJhaSAiFndbCHh4mgKXKVvTng5YquHftNzJNnudOG7ixd5UikuHVAcR92HWwu3zTaB
eAn2Fqo8L8TPkdOXOLYa5i4xKeJR37O+9Q3tH6hs8GWSXCi7thPJc8yYvwqLzvKgOrVNnp7lH0o/
ER+iPKh39WCq5U66jOOdacCzsLyfPpZSByoX3RmcSvSRnoT/wRiy/J5MOBSbvnPgrAZFKl39eppn
UC3CXe4G6QfDmIYPhaLrJ0cd7fQwlrr0KGvyXaA3+dbmNHzJcqfa9bqGP6aXd8026QpnY+KuvQ+E
XW9cFcaRa/Q8O8lFHkJcyB9YIw1pDj/scc70rPFs2W0KWqBNUc+sPK9/Bv1fPaObZL0D21rvdRz+
eD8Ccbkg4pRu8TPPtjJ5O6hjMT42Li+lrJuiY4kOFvpypoxcA5a4Ydrc28grbLWB5W58+BJidMYv
Lk3zd1oFlTqhzwIzneLQ3q+D6qEUNmpPU4k7RY8P574qKu17BvKeMB1K50ONQugHbBRxy0zSiGnF
HlIsiii2ro2NLoBb/1yVnnv0AgxihYnda2AIbDxjo0Y6qBjH51LLoE15WfuhsuvuQP1y/Dy0UvAk
dcBVRFm4RbuEqyWC34P4A/Lxrl1+jHAVP1QllQ8vy9RD5HnZMY2DaJ9aafE+1fz04BiDe8LeE+Ne
v7IvvpMpd1ERae95vnQYqiswtf1a+W7LumiTRxNevbZxsEMNkzjFgg53wMCl/EHqHRzaqmi+5CNi
HyJSHrKyxHR4oGL6U58QO91oWRZT79QYJ1cL/Wy4459MUQ1Y70AdQrqF+jaw8S+QVEbEAXBSSKnN
4sp5jLMkgWPRIZimk+Iif1l0eNxDMU2+TjYsKfyHKW5XXQJjNPb+TnoltP1gNiFunQOqN06OsGyQ
tx9i223KldtwKcQD1yJDAqYDaG924+gGREc84bFXQTr8gqVbdGgA7CCXWO9vh7ilkeiQWACckfrh
yXkdToJYh47Is+5sd/rfwKcpk9sWCY290i9YiumANLyXbqEL6UL+kFf3e9mrfZBLgxq9TC3lEgTp
AO6xiH2Uf1jbYT/WftH/wb7bvQir1r4qVh2DmsyUPnjUEmU0vqSe3USkSV4zUrnPsDe+vRZLoZXO
FEB9jbotf13/RHi7bGpFNc8RZ/q3qaFY5A2xhddulTxicbtSVFhaeqlVjLA/y/+mF1YkQ1JI84Bz
ryA44NDR3Ndaq51Kv11jNS0OhTuZCg4CpMy8hz8k3BKtZZtnU/Nz3GgHRw0vDXLiIdzNyQgebi+k
vBZnCRNFNwPaGl17im+zXE5BDmKaOtM4O7huetS+a+cDum5ac8y0UDTPqUbDZudMjdIjShQ5v28P
P+9No/xKKdOSTwwdSOh8q8FIMvSubcRlsoxyP+jCfD+g84awSKY+pipyTJYJODqfphJnCtNYA7y8
eUm9jM+4L/1xkC/X+0jNfLvhASAuoe3230ff1bd52YwraK832RlQDMoCpMrSDe8NErKvBr/xtNw/
t1McHym8ivuUntzGcX0PHRQVeRzLtx5vL+2bL4sLhMaSMiTthjfZR0sDzZqwSrzg5Fmd4MB2hyEW
4+MgHzBKb0i56REeK1DGlZC4sKgAsthOLm2jt7BCaXhuRkYZXLB8zp8iJYeyjOJwlv1rEGCGuuXB
ngHCDZR+nvJZCOj7kR9cooAiX1gm/rHNJphuvpGgRtSvkYPeHE3GAyAFcUbyoaAdXm8WpOv0JMI8
+eLwIPxCJTzcYIXmfYBgtvaQWVpCYImAEiWF841ToOd0eTvYeXghfVePqLq2Hzmfa7t/YUIENVlD
k+RVZ16n7pwKAiVv+otuBNWpSUBoVkOc3jdAYlb2xFv9dUPufZBQACZgyM7hXW3ZTCq6YtlFSWgH
taWfHRvLec5E5HwtcL3aWZNuYOauk0UFULqrQXF2PrrQK5tm4SwSVblCwZ6rkArlyr+63NJa1JNS
VelFlQxoB9PVbWGL7pA3wXiwbG/AVFz0H2+fxaVBiXHcHbBVwSHr14PCoUMv3ClTZAPVeKuQ/26i
0ex2QYA0MyJP0Z53VrpbGVQGr6vYzpLL1i0ypzw/3sC9wZjmtWJo0cVXCjU6uGUE9bNEr+O5qyFH
Kb1v/cZK1f2oo2bo7Are4w+hCfMG81c05lAJNVCawN52fKqmPv+UJKH9p9ZVUe5DpffeR5ZyR4kX
dUytEvkzpprDhEpP4mmXoceLlhK4r47YlRdIgFaOX6F2H7uBzetnkK8zbOaqfZA2lU4txLI+ezjX
fsCSL/4cYw9UAlXSSfGdyot/2U2fKAfVAUIANCDEqdb1deNRR63X3NZsX7Er89ANt3bqT867HmUH
8TfNNfe3mPTxd2qF8cVq2/5vjB7f8+Rkg9hBbw0+xmo7Ug/C8A1D3nxIIEA0DjLGsOzLTVUrFkbE
ptr/zoxybHZOD42dyvZ0H1GE+5qiuuruUK7uEQGr+kL8bj2NCnzmTt6IvETsVI9xgJ0uzzit81Fv
jNHa0MdWWdnUC7EemTfQxLQhoGnO+ec9EhQ+/dbs4oY6CiwNTrQlwmt2PelHNMM3hVCirTesZEUL
QYrRkDWXSSkYnhmwTPfTWHH1jlG11rsEY+LexZnpnm5v48VRKEMSMpgelJXrs2OHJu2UqckuYgKe
itF9YSGByMXW/GuxBoqpTWS38cLBmmJOHYytsYuQO88uaqbQlPFNocHkV9rgEMc0tFdO50Ls9QiD
wKRlQu/NMV2eOsRBEIv8Erd6RA25Ruply2MIqAvUIm/NdGthFWV6RzkdvRv5wa5X0em1dOhqI70U
Y6I8d0HUjLumbRHX/eevBdST69jgVsYqSkbCV+E1QZzdo9SS8jAIzBMWSvZpCpHfvj3KG6IieSNw
aIrSJP/gjeYGIl03aRrG5+klRPlpp+N2/sXVC/99BV7Z3rSww+sT2njedNK1Oqw3KDLkP0vXCj4M
dUxZJSJarmyfN08SfhJefARcLhbgt7MVTqOJCqCtJmQ9db7jAVRuKDiGW1elQ6XW5Zo5zRtomVwD
uVMNzGLAVVqz3FULGzNVkBy5GDjHbWiGdU8qslh7vGfrn15hIiJSWzCYdRBL20Y0E245qf359pdY
2savf4Tcd6++N/rooTv5dnLRKaRcFNMyTjkAa7rNdbSSRS+lEDxKX1pslL3eVFNd3yobaglEAlQD
h21U5PUF3rt9KXpEBQO/yxAH1XVK61Ns+d/00usQ37IGy4NVNoQi/+fIJJNBHoWy1/wWbJr3fcyz
N4guaelbuKI7wb0xquL77RV+G9vlKDRVJfif5pt8Qr1aYTSHEkKeG158nAvqrTcWxpdusrt+61tN
uzdQS/9V5tRzUIRfu1feRg3STxpM0psDNPT8NFtVWqHy3oSXxO3oK4wdokNUeqouPd6e5OJAXCGE
DcLHm2goFDdyhQETlbqx6Wx0Hf3vqa0tsRKelhYTvQ5Lcm6x4Z6/N2tkwuFpJ+GFpIbiOFQuusH4
uT0BLkPCo4yfFZIWNLWMvF0Z+u1JgVuB/7Rh8tqG3DWrBusBepZG4keXzuxTRITCyvs4CB3uJfru
sbsy2kJ0oEbErUlg4MlJO+R62zgYDRiIRUYXHnhHhDOaHjlT3mtYDQtNP9RGrlRbuxrTkx474lPi
Ifi6ndLin4EBvJjYwFgTyjo4pqzXv6NKugqftSm4OL3lX5QGfX0byN2hyZM1w/mlFYa1gpEm7R/Q
Z7N8RKG6ARhzlPrirvODZ3j10YxqY48IkLe/vV8XlxdkG+Ju0uHoDajewIdsClreuEKn+bOrwti6
A87e/DFJvAIpNonyazkOYtvoLkY9ro8CzZYrafh1+5csnRymy3XIvnLehAc3tLMCknVw6ZSx/1ZG
AgW9mGLJ7VHeXm5g63jU08yS+3d+ubVNrCPXVhOEAi62fW43f4G6V9uirz7pkUEL4PZ4C59S47UN
b5fbjbKJ/PNXQW9KDGvwRypfUTWkH9EFLY8AZtX7lJC+cm+/1E2vn0m8AikhAJ6CSmbP2zRTMHSi
DglyTlGAZoAu4XzsfHQlsbR0GsCYeY84fwrQ7wvCZQCHh97oHtG1KKYv2B/wzvFHW/2ZqgKlN0gq
WQJbygqaTQ1FhfZDWWs2tXav+a1pQH951hQ+wht1X9moT3N/Uhav6ToEuAFgZ0OuXdPS7or7kQdE
dgDuUZwR/cOIoR9d/MFpCgBBpv4eKCtR+G01jjyCZaDMyZamJ3i96nUSah397RiNZuQvWxOpzjjJ
ftFKQ2p+qmgsY515mqaBfLXL1wwb57GZQGGx/tC0pb3Wm95tEJQDbW/A401AG0842YiulyVOYzOa
O9At6Q4Zu/Jo8h5b2W3z5/nLyPIJQ/yjmjTHq3Z2rY2BgnuAgrzOxkvgn9mNizqddwQw+NNKjGTl
PK2NKNfi1f7modnWg90xot7HW6N0/1KhvExGEaEbOfwdk+7j7QP1Jnn6/zkyQWRtqPbO55glDfr3
jirOzejp26aNnuq2fIdr55PT6JisJLs6YXFdYxdp6T4LrJWIOT/RL+MjxQs5jYcIehDXM47IQuNk
LOWMR7F3ywHaL1Wug01v8b98To/bllsH8t3cpNby0KEuylacYa58cwUSmk5Gx1ArjcOkm5fKCfT/
MDmUQ6RZNWtItnY9OWDrlTLEkcC+HeurYDS9kyhBRZktDe/bH3IeieU6wtYDZQeOG2bObChvVGiV
KRBmfC8KH4TR1Xf1aFdHEsJ+l1UYRdweb2mn6kQF9h+wY9hw11MzawNUjgbNKdWMM4KUX6ay/RZ1
iIGhd4ye4lqRdXF+8FRIBqFvMcnr8WrFFIDaoIHafZYekCVwNl5t0u4G2g0tvfxze3ovCPHX0f9l
PcnLTIuKoApK43q8IBIpylKQPOJaH+/1sqYQhigj6vKmjw5I4H6EtxlvqqDPj14fWSfTN6GTRDEm
0ngk7WpbmCs3kvyEb34SEVBivKhFzCnUTVeViNkHASS50N5EWvDZV7tp5ZAsrvOrQfTZvJVUjIil
MogAQg54pKGo0tyJvH3wprUu0+ImolTEM4ZGCI/t68FqE0MPLB2CMzqIqHRr/UOimUfE+fcg6O+s
1Ph0+6suTY4gJw8Idp8Una/Hw6lFG/zBg0s8unZ+zC0bV4VQmEIcqnScLok1jf3KV1uaowH0iLBD
CcCYoyQ1A2n4Ik6UU0Vve9tF6ecmar/2ofoE5fnBLdr/8AGJbQjFEBBsCnHXc+xcdMZH0SknxPtw
QXOroj4IZNg+DWN0rFSvWDOpXorgAKUlh5MxcUa7HjAyQmy4q1w5mWlg7KYxrk5isL4Iz/FXYs48
D5FnEhQXzyVwMDbPl+uRCoDodYta/8n2bbQMg9HGFDHCHctrLfcjjhHNxRGltqt4TvxKYdOsBIWl
TOSlMsdNibzAvDanjH6GECpLC7Bu72XCAzc2JNFFnQwFT5FG3cVuNT5krPv59sZdvKYtzjyyAnQp
3tTplMoLBO9r5eT1vfXJHESHC4NFgwDPyvJ9N7bi0aNb8qfUS1yXjEnzf0T5SEJWFnFR/octBgFE
9p+QNoRQfv0dAGJwRNMQWrebPyu6edSa9E60wU/RZitSpUufnLokVQ4JJEM54nqoaIIliP4IJGXh
/s66INngQ34aO2Nnjtm9FL8WuYZzuOP/O2OYZwbAbVBzVOHn37o0TARPQCuem3QqsQXQHYBXVMsT
B7za7Y+7FJU8bjYWElAFlcLrOY791LuIqotznbsgOH3F3RdWhc1SBVi9Kq2VU7QUkF6qDR4qYxQ7
5sNhKD8FqfTEqkudl0aFFRwS644toBCDd9bXHm3yWM7vLUqgVIuAjhDsZxUOOx4DtTTIu0zK5ek5
LcDhHAaDlGUle14YCHqZjWILAma6M1dtaWxzDKxpItSmVXivw9bEzK6dVj7XwvpJHRNeJNwk1Jjl
n7/K0SFBTbWHycWpF+MX1cVzNPSf+zhEJrs4tamyVptaOAJX481OW95MNRrFLSzvOviYZMUxAieF
avs50NIPIWyiuDS/jO20v70r35QyiLZX48rf9WqeSLSokGRkyMndctemoGHLUuyC2lLwq7f2GHuc
aeK/NwOJwm8Ot4eXu3C2aXgMkDQjY0s5ey7qYBQdGD7Mzs9jO/Dc1GwsKx0EY+y0dv7DBzXk5czz
x5aI3OuJOlNZQzjOwnNpRgp0azPaEsj8SxxO4REbDmuP6HqxEl+WdhH3GF1YxnXcueCI2ldTliEB
fO5tnClD5etU14dILw51oOLcMbTH2+u5+DmpFrNlgaW9JTVgImliRcQzWley+pyrRk1vgIJDRRF5
SwPeQBEEkwwTG+uvLQB5oHHZmrHzQqSzgWYwYUSAAOXOkksVlJjdYxAHbRiC4i7BFdMAB+YnxTE0
VB8TKWyb+pXbauHWBp1JNU5KWtEnmIWfyqH70SdNcJ5KoZ5aGORnO/awNalgSSeJsncizfxYeGn4
6faSL4UjHhC8Hih0Sm7O9b6CYD8mPqyHc5D67UNCEfX/ODuvHkmRNUz/IiS8uSVJQ5mu6qr2N6gt
3hO4X78Ps9JuF4kS9bnpGc2cM5ERhPnMa3y0ptKdD7s1PVshAFuqVVQeV6OAeEtCxIUT7tX2HnbM
y+SUD5mc/kEj6ZdUp/dZrf/+94n9PeTqZphrs8G6fUI3rzEGYNMwBN8VCc5PO/f5xh0ACAwTHiJL
/mbN4tX1OIb1NkUYEzjKAZH5ByXs52O5f8dujsSFDvkaOAb9s7efKi3R+Fx6x77c1903LW3SP2Zg
/S5qnFNur93WSGiCQ5jiouFRXL0ekU1Z1MJVz8e2mr0fyo+hQq3f6bOdttjG7mMyFuHLElQg5/l2
Sg24kgYLlMifWlV5oL8B1qJWy51reuMaezPK8iv+eiSqpirGBuVvH8COfkAPGoPfvPqsZtpzIQMD
V0bzcnsBN+eFjDW4QGqBZARvR7SSyGy1wc59SdjVxcJ6yc9aU9oRKdz4TAgJOYAt6cIvWMS3o6gY
lydRoef+QC0Jw7tAyC9o21pg5UPWfGejU6Xhv7d67pC7Uxb9wGW/r7c62IU4LSdmpYfy9Bib0vBV
08V4hIQPF2oaSrdtu2etm6ADReZiM0bzciid52hoHiQdgTr8LCsvB0J0bmPtVZkj+SGm6YgXhTh3
Y4ptYqgkT/TRMMbpx9Py/xNpcVclDUmUqL80BmbESM99RwDlHXhs3sDxsdHVu6QNXtGsMz+1Fh7E
BTZeg9tj6eHGVT+dZr2fT6FRgdWRtWbhz2gHTBQlr45i+bHAQN1VypIfvJij4Gvl05eAC0aGcoKN
hJd0KS8OqcGHsI3wQhHVHZs0dVW97s+hFn5LglE5dEFPr36x1FOt4WvZ938i23kujVCnmN4o94Wu
erXlvJNpc4vS/gAERXarZjKPXTZjpVwnP1BGzz6aTWJ6IaoOgN+NB9VMFJc3Cev6DkNeuIuFK9cI
foji3Gvhp6a0LzVVXzdU8eEQ1fi7CfBlVAGB2CU8ptKSvow4u0APc94X8YRBWPPZxt0J59uXUnaO
8SAdNdHH9GAwpOnkT6giF0e1FpUbLo5oqNw8z7P1MDrTDzk2HxKpxc7I+F71zmPZg4tMK+wYzdA2
3xc4t5ym2e5hTlvdHXclRcXAeISh8BgP6c+pZ9FiUA9uFCs51E+rOmRzL1/MOS88HJW6p2ig7a02
AZSD2ReD9gH5J2AIWGcd4qiF/jvAezKN+FM6LF+ixJ6rHH4EQjxJ+AX4KJU8zzju3uEjIKAMyOKk
lI7jmYmJemcNG7kUjn3SRjSoEWOOPRWzEQotPT5NYSUOozN+Cyv8As1GCY+TnDhnk51xxkvRvk/w
j37AX/FZzjTSSb2S71tRisfZcJrD1DvdYjXbPBlyqV8KK8Cua8qGI1aC80FRU/mBbjsACxkmOlCL
kB0X+4YxD6chxMpFl8pHZ1afcKD60QTBTwvuzaU2mq9T3DegxJTaxYlXxs2o8gYzth8kp8juYxln
N9sYPkIlKdxpMJHy7ik4jlqqX3AgfzTy8knBlLfp1e8OiHgck1Ub//S4+6JFWXfuu9LGvkQRX+gX
vQSW6jZYLV+AdsMRHcPnePFGVTqcerVyaB8TtRMXlhVnnxQgmCQC5ahO2q+G5oOLX8Gz5gTVyW7M
+mI5dnqZ5jDxZDvFnkfCCxZT+dClj/JFG7UPGF3q5ylN5me9wojPLpXFeTJ/bnGLlNLyvYqD6tHs
i/Ew5ZjQpAoSd3EucrfUnK/2ZPVuGKnnEl8xqp2wJeiBk3v3bp3LC2SiG566jn+eA7S9g01WHqyo
mhEEkMBVmHINJTb8aZVIASaG0h+DETaR2Zqv/TTUx6KKv0Bn0LxwlO6bWTKOZT+/4Pd+Qf8TRJye
5i7Z1yUM4uMUJL+lEs9fDdUXRWn0k11KKubFLIsjcMhU5PdRVFy0UYkOcZ5ZbqaPlxa2EEen/xzH
eG92dh6fcfm5jzPji5PGXwk3A3esc86LIYHrK7XgIgXaOzRPJG+K0uixzAL5TFYlDgHwSU8u2+qE
eMLk4sf1LegjmUcgPYHD+V2Y4kNRBV5bVNhOlh7EXFyRK/u9GJ270tIbgur6oWJjejU6Qm6pi+qg
9RxEa8AEEMpVAe0QAtDUjjlqcjiWWRPGXBRhD2kSYY0Zq/eEDPci7X9hoPdqJnXqZQbmFgiSwlpT
jd9VbjxjtC7OmR5ZfyxZ+gPJfPRtW/t0++XdiN5tYmgk1BRgwYC53r6JtlWI2bHKwudj08BWUalL
joAxCaHlCVicK0o1UnYCjM2H+K+HcRVgZGIaBfWh3Mea72PSG69KHb2bnOrH7bltRBXMbSloUTiF
v7oKaWkkI48RZoU/xZCWCzvKULie9J13fnMFF7QO2LQFBrdaQVmH2UyewmQK7NeiCgU8t1Pk/I6D
gfaDNSYwxG5PbCNAsxXae4BA0aOAz/72o+Vdrg2xMHK0Jpsjkusv2tg/5ub4mGMdqMbzTnT23yZY
BzLQGhTKwZRojXWTok4G4rIcXxAJQ8jiohRdR0wjgo9Kro9PYPExG4JneWdGffYLC82ALTTCtz+E
RRo/Yc2XfRiRDokQgifdOchJwV2NakmID40R0QHnCU0Bq2j4Py0yGynqDhMksdurtrXrELlDp5qC
PWW5VfBcxGbUIk+f+RFkCQ8fPvWM6OiEx43Yg1BsDuU4SKMhiE1+uvpAi9KOLXAw8/HagX4ao+6F
8YegBDAk3r/PaulFAm8HsU6w+XYvGMNo9dLArFIc5M26/VmV0re2tPZWbyMl5fNTaCAMYdv9Jwf3
V1JQxEkUNVqFTFmLuJ00mdEH4N8Bnt1thFUcf4C4BJPXhtFO0rO1mLR2Ab2g+uSQ9L+dIYDnNs0i
xH/FKLDIXIRTpPh1Asixcy1t3RfUNClMQeEhG1mdZFBaRai2deZno2J59Shr70x5tHems7mQBgws
E9CFxTBvpxPE0ggan+lohTqcMcJ+tRangs7CD12dYvGoBmXq17SYdsCFm9MDCkelhirgVVGhSqUw
DOcm85sEr8TZUN6PhfI/tBFsIH3/b5DV7PCgmjNE5jM/0GPjvVMWnO5Ais50yM2jM5hi527augod
yjBQnyBbQdlbrWbFhVtFRebHg+krWv/Zcor7Am/t5R0GkJWiYnH7wG3d9wtfculY8ee6YWVLs+Wk
Q5z5E76N/lhYFKQRT/cArNaYj07T3oCb+/+vAVdTVKYWf/MpZMN0EwIY8nxMc/lJq3GYvz2zjYGo
qMF1WmpbIECXDfTXEU8yis+dJbi1YFXSZcoLxTV7xIzioK66ncGWjbB6U94MtkrGra7EoH1oubeG
iYSmuY816XPmTN/MyH7vZMq57grfJA7691cAsCSyPbTdQJ+uIba9VI6UAPqMxsziDj4r2gNuVK1L
33pPf3prigoBCBczt5exrmoY9VglQ4UJ79Ri9gJrGTKJ39h5l90ttLVvs9pJX8FM9spLCg9J/Tg4
fb6nT7Zx3fAqUGpbYKgg1Fa3Zyj6sZCDPqU8G0iFW9dS9co/AVo2q9Uls8LkPrSy7q5tK2vnPt04
KQB8AfmaaO4A9F1+2l/7ySpBTI8m89dSGRXz/qMu1HeUNJ6CXam3zaGQlaOJqizgyOXf/zVUnuJ6
mNkjZkZII1wmFfFjbLj1g90T1CdNKP+5fVS2erfsHZ3YHwbEUlV6O2A2oXpFOQ6rm8b0+si608zp
XSxkJAeC5yCffnY55mnBYJ5wZX7sJ+Vl5weoG+eHsJ0YkMB9YUe//QF9hdl6V9OUNuCbpu8Ko0s/
26PeB2jtWO3vUA0wbeqTOQBrGJo/88ZcTPEGCZK2LuwMdZ5Y3TNf2XhhCGxQZFmECymhrRZFKkZN
m0wImZMkWfjoqvPQnYeBp/q0M/utkbimVAeEyQJVWs0+SoEGx4tHlWqhDnaoCX7ShwxHNy7IrNLr
u3KOjewFG0TngzzM8XxUkqSiB2uX/QcRNAvKp2gQHi5GU5ju3OvSXpKz+RN55pGrJAu5qtUiTxH3
YzDwMvWRg2FtpbtTV+9J023d2UjSAXshhUOBYXXGYjhMauhwjbZxlL5MtWkRiuvZ0YJ7d7y96BtP
LdAwldCBDIB8ahUemaqEEgAMN9we0DXC1BvvJETgIlzQQnOu3Q5/5Nsjbk1u0bzCwQ6oKi2ut3s8
drSqkHtGRMRRfVX4uoYXI4uGT3YdjjuDXV+UoJCX1g51fI1cZ/kxf10hfR/HI/K8uV+a5btudJKD
unAPG2HfV5J9sBGZcsELj+7tOW7dXH/PcbWTdUd0czCaxNWySufZcPvJqkD4JKmLTMjn24OpS46z
fnWhwyKIulCB/6+MzV+TNLO5o+LAdqHk3jRHBAGyBG/NHrWksDEmZNRJyZ8dB/NNd2ic/ieehVOO
y2pdaKcAyG7iQqW0nyY+WnrIe7OsXYL/2qb451j5Yyz3Gq85NdM8NcyvkmjL7+oQVOLU1aGqPTQR
JuU7+/J6l/C0Ldsf+DgN/HXXNQklDOm1mN65NaJSaSZIEx0Gaj6LD2pJkfn2Gm5c/QrgeN7UpTmH
FO3qrUlEholc5SQ+xsUeF+GrTmVxNucHW3Ie5mk+ymaRu44Q+Fg2d3Yz71x+1zvm7firW7ajCJ8J
BzMvtcnezSFEKJiU3xrVweop+x/Gok+v0grAEoAU7O2hiGud7aJqiV8vL+FhsiYi+ECMOen6XA6f
BeI/4T930YFhLVYrIIPALq8FASUT2dJMCRJfURMD0e/eYItxLJ0eRrPovgy7qqrsl6tzwYMBsI5W
jQIU8z95p7/OhTATEj1KX9S2sxmT+7A/kro1ZxHq+kNcRekHOdfFyR6T8r6y+vFdQXfn4PRh9W6e
JNsL1Tk51FZV0/vg6nVzjGE8CkYUBoX+ySkU7d6eUZyvFEm/GFVYvQBpUenchPEdkq5owVcmJsoi
Ekf08rjlcpRUo9Do0LbRBM7KsVFjJTLUz6Mpp5/nprEe6Hmk2PKiB+t2bYzgllGkx7EI5BPVW/0I
OUH7HRMKv6pzXL6bU1t6J7VZf84da/RGXbQXvTOVU2e13Qc6WM1B6vv8kMBq85oBS3nY0s6ZeEuj
z6ObRxsDuSO0seZPr0iRJxJUSRm2eG8FNhVkhb3i9bljf+wKaX6cbKP6YMeif55BCGEbTJE/Qm74
VOr29CGchEA1Z5JOWicmDzCYcVal/pXGROPhc/yMtPtIBmcNx6o0PyZpWwEpSLID4Ib8ieFQf0/V
+lVuRXfSjS68QBLUDyhMKj4SW9oXO0BXXK6kFnnttPaIEeyLk8UUdKcmO6atYXhqXlMonuiU6MTh
J1Oim2DrUnHS1Vo6SzjXARnpk7Zx4Vd2hzqcq53DtXFxQeBeYE0wCxXE3N4eLhvv6qi2ot5HIKE8
Gqo4FGnZHKIhS3fULzeuDBMIFS13wJbwxldJAAoXqe70NTfSGNhuHfWvRWDz+Zz2WyrtyT9sPKSI
VVKQ4kBt0I/zslH6sQmEb82Khx/UN6sV8kFpEcnU9eJk9BnBuaTF/5zYUU4BKEbwbypE5KuE0lBC
JFKGtGfY6sjt+xD0lYagpNx4tx+A6zgIqZUl/efV0cE3L2/sX3dFgK6XamIfSOSNn30gXqcs/KVg
n4jDpZf38T93rRkOcXXwRObC2ljFJfSS0nhMB7wbi8wztDk6yMJUPSWa9+BLG7vkzUjLv/9rYgmo
W2waGWky68EvHC2+RzYxfIeS80hnNJp2ClIb+58wi3t0sd5hY64elykP5zEyCi5dhPK9Eu9pd26M
+Axyyrnc/mYb9zt0FBiZpP1kieuizSTrYGoqsqViMLvuMAVyMRFk6YQvpYPc2EVJq8E+RW1R/oyU
Qp9ee2sIjefbv2IDr8WPAKAJ8IUKKtnj2xU2FdDNjWUIf+wM4dndOB5FOM7v+iD+YiX6cscrzVi7
RC+zpxspLx/Azj1CkrJxQgH6ohQEjmTBzK8+dA4UG66Xkvk1mlCfq7AVv4n4o8mNGqTk3LIf5fbS
dWKWH4ouqNuDQLQ9dqciQF3QlsIhOWYVlYWzHM+QagvRDY4HmSzHacVU+vI41mNunPohoYF0ewk3
9gxAC9oseGdCblrvGeDhwyC3Mol+kUy/rCnvz5rUmu/7ARvN20NtHAdMG6g8L/VSUMOr65mAs5WK
hrqbOczSe26C/IgM/HjsUzN6GWIn2bmkrxPGZXOAooPFS79q/RxUi98l1RrhN45VnM1pyO5bqIXn
27PaCl8XNC0SNbT7Fi+Dt3uwrOZc9M4kfKVto6dioiFMOTM99I4Vn+N27t3IjpWjDdT+EBR0f6VF
oiduDGnnHt1YX7SIlnePTIS/W13Ys9ODxR55JxAv/ShX6kHIaKBXQr3XM+fr7Vlvri2lTXCZi63C
Ok2u06KI5o61za1oPraNXJwaS7Jfbo+y8TIwj/8/yioyn7WgHWZlXr6g87HAROYzbxJwbGtedHkS
hTguh5x2e9DNqcFYX5q3qByt5TFabUQFt5aFP5vIwPSOjlixCi3k9igbHwufPtQPgGEvvbPVo+cU
FjKUGR8r1aPKbRR30iOs56RHWYn+HdzJ+028Av0YyQ/up7c7dB6HRu+aqvcVmi8pBgciiJ4CJXyM
lOxlop8bYIp1e3obi4j6Ac/DktdZNFffDpn1JtT5IedQIMRHr84qj+GY2zufamMRkYjF+ooKCkn4
epSxkeUYpVF2vJhxWw6q8dVEZPC5mM33itCD079PCpozzDI+29L0fDupqOPT5E4ifClOAoJea/JE
SFx9e5SNTY9+zrIxUAciRlmW9q+oAdJB69TVIPxMSSEatD/gfeHgM9h3RZ95KXmCd3vAjbecAflM
JIek/Gt5my4MslgoHdPqtZy2Szx5kgw0I+hr51JNQ+wpIwRiyKDpaehhLt0efvMjLoBnPDNlpGlX
z0KhqGIsWqfDjSA4ykF7VrMJNFiguEpl7lmmbe1LhlluLdSKrrRvzFrYdmFGwjdypCxol7dCOda1
ro07Sff1u4pLDnIKC9p4o1opC02WJFkhaLcHzatVSbvXjFS5UwB77QTq13NiKChGXFaQg+X194t7
MILy0AsfRFXxkqdF47amqN7f/kybEyINARdP+eJKh1FUWizXeSV8W6n1P22NBBuK/an9zhBKsCf6
uDEYDrtLDItBCEHDak9Y1EVCRHdaH72N6q5pm+jVIsKkJhp1e0Dt6/3HPfXXWKtTnaklik4tY/Xz
VLpJbX526uIwRop8mh1n5wq5Elnn1mBSi1zCEpbQr357usMIbZHebGY+Fq4xan0IUDUT0FQAmNrR
ceIaS5qD0wyHFM0LTgayYImHYSHyb1RP//mbglOCOkKUxBO05rVbclS2dmai+62ExTGOu49DH8Yn
wsG9O2bjg4KvwROUdHIRCli9B2MulCaZF/FoMepeXRsUgsMRyXudTP2fJwUYmRcPQQqV0Zbv/df9
GSgl/MdcnfwmGIx7kbQZEtV5cJgUrdx5xK+vau4QdMGgksMjpfDwdih7wJk5HK3JNxLjnMbWVxEU
0QEdw9Ms+j9Spe7xZDeOOrEz6QRNsiW2Xe1VW1p0jGp0vFv0tg89CjR8NXuPBrNxIuDGsn6LFQB1
vNXHmtW0zxWnGf1edqCIAbo8y5II7yYrpwWnFHunfWMZgW7gSAPoiyOxlrmpMwY0pWbCx7IBuKFq
v0UVUBGztOGY5Lp1R2vdv71JNhaSIWnwoFlBxrZ+dBSsRyLJKSff7sufalchIt5hAnR7kOu0cNEB
+f+DrL5WVmdjVbJcfh7qP1tkDe+TvDV9LvPRK+qifaiGPrrIYfp6e9z15MgAeMXxgKE0RWi0Xs8+
TChT1onhW2qOk0BYdnd21rXfb4+y/mrLKNSGkILiNUAjc1UDGyL8GfKsNkCJNIu3WVc+YQevXMjy
kg9TUmkoyIthh+q6vkf+G5SaDTkOfawrulBOmwCiuGxAqut6L1Sk6SKp1p9oGPqd9259CBgJigHz
MukC0m1ffTyplhKV0sGIbkP/iUJy706m8TDCbqVDuodv2xwM7cklM15QYav3Tg3hs01ZNfroiMQH
rZv1zwrAe1Q+7O7QKE2ws0O2xoNWg2AYOsPULVYZQRfKbZHE4ZJYaRXVEj16LrvC7i553GvioFoY
sXu3t8t/DNa/W2UsKLUpdAXI/xHhWNfdjCDKLK3hNDgJOP4/cUeo/k7PQjl6j2OthAh/lyaq36lt
QHANEvi9nIjkj5EP1qkrQoMmJdAW0w2VONKI3EDIXwxZsnCqqZLuC5Xn4GfvtOlDKyRTfW86gyLt
3Boby7bcUEv9EIPrK5LugIj2HKEV5VtQrM5d0eeXcWyzey1P1Z8FPK8vt9dsY7eDmoPGv5DyeDdX
74sWqVrPt2K8xv49aXAIIrt87BX75z+PY5JvUEODLwQEYrUdalRm7VDGi3Gos9gLOqM9t/gSubKd
lTtFmf9ystU2QMtMR+eFZt8Ctnj7Zo5KnavZrLHVZ5nUsCYATM/VBND+nE91BZCO2oZ5nDtndu7S
phiN115Rewf0AzbzBwlqPx4OspOmXrr4Ctw1uClRvoJJaLgI1On2wRi0cY8QvvHp/7MiYfs6uGau
P0VDNRONU2n0J6Vwvg/U7w5aqBaXVkzaSyjPe6HZVVmJ44Irp0ICuMjeXfXqu76rJKBxg69LYaCc
GnPIfxmD9F3uG9NxjUYPC8DshekcjalrvpGJVDpY5Up6L1mBUe5c9uunjF+ztLkBxrIhoXWvdmIm
Z5ZUBFWHU0DT3tMp0y/VCBDZDYNKfixlfaq5p+b+YFlAo27vzo2lJ8TiSVtKF6Q4q5A5b9E27oTV
+qqT/gnVzOsUiBShgwWgOhEn3B5ta6aAFmiV4hnKfbw6CyhLGUEwDa1PjIrrEm4t8q8wEun3apRt
l9pQ/YCqT9UcrTxB4Oz24FtT5azTntD4kwbx28PRdMOodUnWYX4ZKa6wgy8ot3nRGMHVkJ0dIdiN
MAHVHuoZwC4JzK+oChKcbhkMt9+qUfKkTEWDmc+4p/a3tZ4UZ6iZUKchUFid94l6e2mPeet3KKBg
d+co56aCLt7m6XTWJ006AreST44kVy+3F3NzfjAVKCHShb6SPAWabsdGJVof/WnlHMRk/Xlhhcfb
o2yEQaC3geUtMp+Lp9fbT5ZkZaoWESdD5NB4RJhyRrIpRHNJyj22yJes6KadL3ct4ctxJBe3mNyC
mFjfRpggx1pmM5QkGsk51JFRK27ZFvbXxbBXdqWkRK2Slz/XPS3ALumsTnxurw9SBTMiIQCp1CEK
jLfX4nr7qniaUWQEpWFem59g4hLxiEcz+KIUMfJocMdo9kJkFcdM//e3kWAJxBqWXbTy1vuqKMEt
aVXEEjjqiOFTlIeDP1s4prt6ryf2ziW0tZkYjOSL4JMYYHUBJhocQFXiZOYYLB4DYWJ8ZLTVzoe9
XkCFG2epeVP6oxa2Ov9hiZrEPBWMUqafnEyKYX06T476TY12JTN2xvqvt/ZXnmxJfTJZZd75poZk
hqX1XhXEp6DQnjOn2cO9LMuzevUtFGIWRBhBJw6cb09JUYy9OWtm4+eJBqtBCWq78fDz7udDWihy
8e/3KICsBVZHAf+6JNZOKUK2y6FMjGn+yPk1TrI2pPcjvrfQJ9VxZ7zr6XEMbQp9BLZUvNcBVNNR
nu0SZ/KFMlXJByex5vCx1tXi5zCOYqe2vhEaqMt7SC8N503nqrjezMkAn5SwkLwBwq4eUOGBFIi0
5FLl6FAjQ63BesHXbvrlTF3qeElTRj+RjTBxZUz4y86buTF9nhGMa6lJgPZZt8DGSq1nJ1dnP9bt
/Mj/LsAezp6Ps5H3O0NdPycqbpqcfIofNBbWG0mN1GnMO1n2DaAJx9jspkMD3c4zHLA7jpOPnpxT
cM3VZk/M7z/Fprd7eHGnXXJqOqV0vVcZYdjbuLbWjulrYdIFoAZwpi6aCPqMWmY46FqBXqFECo74
dxRFMG+VSMM3b6QCdcp0WNGxMVTdowDVpLmq07fO/ZTnsnQ2hgZuegxpq/emBF6mNo7YfJTQIjwi
RDl91gNFtagZKPDQjRqHdLDucxR7g1Aj7SBXU4LRiT6W3UNqj8p4x8iSfghnA5mWNnLUS+zEuBs0
uQM4V8Zm+K4uG0O4KmToj4pwpr06+8aO4LYkSbIXRPUVo662Q3gOJNd0xGugOHGR5W4rNZCnp35M
LrefneVWvPowXC7LaddQkV9dLrjpIJM0T6Y/GHJ+gpM2P2oIBTDdhIb7DJU+ls3eM8tOeQljnElv
D78x16WuSdBGC4U2yipiVGO7kQo1prBToDCSyeaMBG3XvPY1Sgi3h9qY6dKr5wlalH2vgAZzgq2o
jm+hn6lO/TGIZPnDOOhN7uZsXcWlj6E+GYVcVW6LyyDGtrH96d9/Abnb4g7OkSdHeXuRO6Lvi2SI
bKgk6L56LH39W5fBy7kD5nN3yjA6F9pMqD9YvaghSydxrOwgeK5DLkSI8J/BIImFAF/49jdI7KNJ
rWLbt41gfFEZU0B3rsznOaxyZELQJXrvGEG1h5W4fjGXcXmY8QwgZF4DY7O6z6cxVS1fS7oUf8MQ
s4BDogJxdFUlTt9Xk2L+uL3c12EHQ5L1QEReAKHrZnRPPZlUjyFDROSfk9KCzhZjtPU/jLJ8TFpW
DqHHakHbMsaRBWCdH1vm/DRNhvO+cSjW3x5lc/lQiWNPAJC7ou/UVZz0DoQoHwFlxVWFrh/6Iirv
J4GzRJ10O7zA6+F445Hew9t1AUStH6W+zpHioOPtA7kZ7iVuqXeGMn8nY45RICvCndldf6llOJNC
Ibub4utqDRv0JJs07204xFb5qKTwojU52usfXT9//M6lhw9VBmjeurmRSiJKxpCtL1WLErEe6ncE
HMPB1OPcE7YpnWae/oNaA3W6/fW25ofsCkB3XsBrRbyxxGVtlDj4ca1BYzND5d6SOuPj7VGu79JF
RxZWKuU10APrXmak2qFDa5F3Y641GdWGTM+9lmp2gQxQRvjy78MRjXKV8Y7Sl1slb4ZatoPmxA6F
L7XDzNUwPnWGNSCbS4y+M7WNT8eFSSrM5UEMYaxuTnvSrNZuqZcjDWJkJwwM8S91xlC8Ok7Qjt5k
DX3tZnXamadScoTz73OlegP8G3oVKJl1bqEXWjTHhYOjLtIrP/IJNXjPFFL3JIU2gtK3F3bDHp47
Hg0EQk8uFjo7b+/oUKklbOta3a/CAvRRWAik76UyqBCKmwRsCLrjRfmpmiAUHLRoEiqqOUZhuRU1
Gcsb42k8zWYwTEc9TeKPTRjP9oWmja1fNKmzn2s8zF9m1ODr75SsDJqoVte0rrHIxR2EriAs3MdO
KB1KGUi9H6jT/KW0W/OOn2qopwCavPbPNbLFnIKGGRUHLrk1q1/iP2mMcmr6qiHJT7iy9r4g7rBc
eSilM0V4uGR62NQ/WylGaOr2gpMnXkVBsJZ4l5ZHEeznOgzRpKQyh0zYfjBY7QsQH6TiOnlG0ATD
wsEjco3dOR+1c5QifXFP+TUU7mjV2B3PaedFsQ6bJAu8KsvFQ0RJM3EDQ3qOhPl7WEC/2B5BWp2Q
sSaoC2a3bTL8e3Mj9TCh/BgUo+Ol4Wge5larP+G7ErgYAytfLCzXM9eKMeAzMSw+Jq1duA0mH09D
lVXuqFfCrWZsqVDxaN3ITIeTCGrVDZQsv8hzUGPJHOD5Jrd946lB1rlJMUMIcEjDVXRNXEPQBZWU
qPNAUlqXOE5jBFKE5GVDNXho/1cn3BdKr5VgylQ6uEu7JkSzJ6c+KHJQedGEN7M8BI4bm2gYBZpK
eK7Wz8rc9F7p1JEbdnmNBJnlnIgAnMtoMv0EBP7zWI0ALkztrhvtyRssCCu92QNpjOQRpP1s3eVG
FbumwHmB9bee0yBSvEjLpI9WN2vnybFDFlKq3tP+/D7Fg3GKs7zxukAgmSSlteVjyz17iCTJhwQn
umMVaZ/CtHWOUxnNlx5GLg2RNvFNp3A+qmEmXMin1te5NH5NGtYL06h9wwpaO2DTZhylRJq+a8g8
/YijyPETUy3PWqFHh8pGAsY1JMv5Sm2yvkM5BkqG2fwhi8bPGS/B9hDaeuUFQCV+9OOcf9NKAPbC
NGpPLlrbR4vJvtNUGNUtl5xr9gOlfLnIDnYgJwjQ1BNaWJX8Dsme5Csu1Q3uO04ORUPqL3kI8bO3
neTkhHr0Wqut8lD3Sn1v20SVVAjK5jybRXAwUOo4iEBWj5lmPnO6Xq1cYzMUQkX0qVCD1yzP+nsr
qH7NY4aj3CSdx0rI58bEwrxvYid10Y+pT3ZeGa5kVS2Ii258EUPzQY/66c6oZDKvAvdUt6ut1huL
2fhalFXlJXn9eTKz6Bja+fckaL46o4jOUCVQhlIK63j7OG+8thB8UVRfOFiE+quHSeJlrXR1cny5
xoL7kIgq/GhhEPavYDM+pmUsjEpyMapb64JzFFpNKDl5eKcNSj2dbJ3s2lPktPmcTUnonOTEELlX
RolW7VxYGy+9jdgtUBCuyuuqvpnQyFHtiURCnQ3kzJXl5mhGbu3Eev/Pi7kQaJETRAKSbvWqU200
WgPFS7KQKZbh8VRR8OIgZLRT/LzOSqjZ/zXKKgvNpkC1k44AKYqU4FR0KYHLmFaja+CY+COZZQDq
1fg/LCN9OxIEwDVoGqxz36AMxr5rU9vvNRDw9H/SUw5f9dWujH5nghtfDI2/hQwCYBVL3tUE6zBB
6oDA3u9TGWsW7OI4QqVqfnaCvHy5/ck2gqXFrGXB/lKdI9t9Gz4gUlyqTmiYfj2W46XoTN0zpig6
zGH4IGJuJJVt2YZFs8Mo2EgayJHJbSmwQ7heI/lTS6nGgSzIN0TdHSx7znvqFlAqnErW3B4M6g5O
cGNAlhQUBYVzItE12rMOOxPqrSH5ZVVUpTeQW/8xa8Pi0YlKo/EkVct30ueN78iQ9GOo1hGxrGPs
Pq81gzKv5Iuun+9Nmgl38LSAviF5sJNYbnzGJU0BKYKPKmCKVWmkiYwkjkpb8lPFSB54QI13ADBx
w54CxZOEg9QHnf9LGmT/KuPDxcZpQFB2wTzTPV9t1jDpg1GbFNufZ9E96Wb+MxvD7EmzJOvL7a26
sZxkRZy/JWGhKLmswV919BEUQKE6nPuMQuQddODgBaUKzOYMgN23h9rYLFSZFkwWQeY1S7/vlP9D
2XksR44zW/iJEEFvtiTLqEreqzeMVksNEh6gBZ/+nvpX42Im7m4WM1MqQyDz5MnvlG2wQFULwS/h
4KFNbIIlwA2fCyIEaYVYd8/+4zX/4SYCcR0PNsR0TGD/agbDvnjnNS1K5G8X3R4E2OKjzAz7D037
nz5ETLSwQIFGHQsFf/mh+LyUEumS7RUIA5RVgJXSsUYMtX7Kty4ed//+Of7Te4KggmHdxZz+t1eb
BixIIYurwIy3JTfl3M+nVk/++O+v8k/f1h9f5fJX/OGHMWLBchYWr9K16QZaJ6NCVxqZnAj37W34
Os5hXzb//pr/8DlChYeXIwKkG0ro5W/6w2u2fbIlC3UoGzO+vTuV2BK8oHDEai1bf/77a8H4+w/P
N0JJYCHC5hCuhr+y2noYeTrJcVxmo8K66FAyCGLxsiSVpUOW122QrPCSeH0bqD48T8pGHItNEVIC
abbWYyzKOpq43weh+Wpd9mjy9IBomLZasB9RL30GMKnhXb0y+i4zeoqUfORmXBvHQfAMzLI9OBfe
6FSquzmI1c4t7Dfog6rpyvFnJPlXivCrI1IgvsOB27balFSskjKer71D2xvymO0ddpHWS75yNtRr
P+usKvHHhDVwOdMligxJ8y0L+32uZ/cCfj79kXOvi7od2XwQBqp/GU/lgQZ555otjtQBjg40sRRK
nbNFdB/FLj5bxE5U4H++YmU2qsBtDmtwxZKmzEFp7H2ClJXVPyLyNGkIlwZEjXTBGjJdl/GHw9jw
GLguuFqUGd9CgC37quW6TJqxV9PtPEzbqQ1IsPc8nWs7AH060sjd9ZKmjRu9w25Zj1TmQhXvU2CK
FzzqEh3ZRBhiPtsnkETnamKsP7Sj/xmF47eG3HLAaitW0MQ786o/DAiauCcuU0AQXIJgOWSKY8LR
M4G6jyZhjLKfIpYgNquB8dot5Xjq5oEjmVyxA1sXeS/R3lSoe4P1gJT2cY+kDn+10ZT9ZOG4YT08
YjsDcFKT9UGJuK3EH72ajov05xXQ9esMz259oS40foySoSoD1+/ibll3qIGAYw9nAfDuwGQJiFRP
z8DxDDeIhpMfcOvY47RGyERzQ7tzjhZVH6ILwBf5MSglLoCmpbxOTDc8da6VV4gtwNJ2myc/imEq
mrZ3vIkKlYLyIMkN2qK0GtHl7ExQtjs5aP3eut4cM63X18LQ6AhTz1CLNEU8/DLYqxk8za3ahtDf
sXYIa7XkwWtOyPCo9Jw/rdY/wN+rD2sqbAMqXPkQXUA/c6nefDSM13FHyBkUc3o7omCqXdrJmvAZ
cejFqOrA51M9zn32guXv5GvIQNCsBLwJn4Lr5JAAeWt2Rso5beTlAdnZImbLzim00NsosOnOQf3B
+93a77ZLk1Mct/o57ifY0RdColugPLMvtNT8Hv+dOtutuHBqOQuGSszz8koCCiYqhx/2VOjIYUF5
zZogn+aG8WhOdugD8qetMxBH24Rf9ZNjECQmWM2V3NZjH/vsRw8N5WZzgb9Nopns8QqwDgxAwM5t
zn+gBXsgJs9Pa7iUAAiv7AHXXvs7C1T+U1nXLxUfHTn36Hb2NAnUb5yRyZPZer+XQLM2QzZ/ACFT
XKcjuLku5nM9Dg483JWNzxv1eZMwhXanBDWWYXG/HqLhLoom4GYH5W4V7uTrqVMcOIIsOQu16ato
zLMmHMBXBeSj+NTgI1nQiNf1maGzRf/o+hv468YmlZH6CAGqOxJ4t3HkzHafsQIqCZ7J21STe9EF
6U+OFaMbjI+w8eMCSA9kZQmWVmO/y1HJ1GBtJQRmh6BvJqQYYqaLCx89VnuFGazY5xfI12I68b0h
RElXCSzbHwoLirdzEGAlcVgxcN/m2aVVEsxAstI2A6K2C2iN9wZGn+djXG1s+qQaK28ZKCVV2sfZ
gVN8U9WGzcI9OLOocFpOX+USdQ9+2AbssJqxXle44KNZ9New+7iDXOhF6SGen1om8hPPYN0aADR6
DLGnwqohLNYHk5G48rQnt5QKqeo8GeYe89Q1B+A2In7a9QiC/qbxQFMIhMg0qkLRgwXfAl+xK0Jk
gOtZgO0iyxYnjmDuaXGBOERTGOB9jBZCTaCtrQyyIvmR57M90ARPJHwlwzOyieOgoaBWZ02Kk/Hs
EYy9L+D2xQUQ/fYY6Hyh6cIjFkLachUsX+l3Ioi+84PjJ8QKzbXXVp2Q9FseQ5aKt3mxydcCMezU
0mSuAVqAIgK23BBUfF6gTSbr1n0ungY3aOhGrCBBLP4t0mmpgy0qjwoc4EeNP6aRnY5uEBQVdQeF
ra9sb3u27VIcCZf7a1miGoebOiji1QsBNeRO4AmW1TIn5Tlay+VXYUcO7DuwLS4d+53bfH4newj5
lU37aJ/RdstqbzCsD0M+3VCB4fLSpigs2yQrsKBhi6JCRzgfpwlrmBUac4hQyNr56eaW/VpnjDdZ
HpFjuMzvZSD1jZFEvPK0FzDx59Mr0vaKCdGBvb1lQAi+qzJQWOzy0Od698PN2XoY4mxrykuBoi1G
tH7oyB4LfZfRhrzyMfwLSQ+Iep8Bb6FANt1S90ATMsE7gls6bMd1p11Hjga7eQ1uGIfF2mKr1tXc
oqg9LFNuoQ5heVROP8AL/poQsYOMov4KYa0TkDy6/Bks5nYlJKvVzLEvPgdXU8k/Ih38llEgD9xH
xSnNtAcrQ5a7jcU/Vp8wc+F367O0U3tjenzTOooQ8xIQ11UINx2TJhhhSPXSH82cwv3Py1oBUneD
br4D6GeMdysz07GLbXgquvUzY9s7slXA4wzUgxeAqdKcfvhILg10oOCgI693y4gzn7fpJOCf6+az
wz4s4MxQq0JrIc7iIvkVrG6ETxHs+EQYxsBIDe2OcrNTlrt9NrIYcmLmjjxUXTMPQH9gP4g02mFe
uhXDvIN/+zdSaS+fBaLoiQ5qN80rDrAO9k4UX01bqnvD+4cxA2Q8ggBskiF7xl3jj+XY8l3aIvVK
6IHWRrODHuOTjHMwxhmNviXKjufCJ8v1oDpeZzKh18wCIw5lWV+FAfzHAWpECvhp43Vm6k6WWLNc
06NovX9MSbxcg0SEp3zGkNsOP/JgDA5BgPITOG63g5Zq4MzaXJMtY1KJyH/GMRD6PqWmLocAanw8
3dpkVRW6mGeESj3hWdYHMombBTtKB1MqXWckck+ZHP2xy4pN4B0HXYM+tnufUveYQz+vhyXa9kEy
4aPXWV5h5sKvwcWjTTxJZARkRXsFUJNruBrenOSnnhl+TDEoF5UNxGNLhLsn+ZQ/zitk8HawFKrx
MO99vMp3N3Y/hcuio8FPfOcwKKvRFwLqjdr4xlrUVaMmEJmI3VnSPUBEx9jbbXW0OvtGIb7vZ0p/
+aEMqgl1X5Xy5ScWwVNkFyBmYNiQlxC1aXKAuChhZl8+CPIM93ZZaH1B2tSbKsGGkaHaaRAWrvBU
siutiK4Dt5KGlN1Qw12PKLdOXevJ3cqth5RLwKXr6XjmTmiUlrm95iIiUJUH5K3LUF9nSK+uehtl
jQgXew9Rzuy7NVr3iDMARk/b8r01Q3FObBzvS/CfsTRMt3pIla37PBpUhZHBtRu69hzakdyQQGRV
Vk7FETMZZEutyT20cIPoyQCs5BjOacwXpt9Rut2Wag7vMAO5hzncP5crgwlt0uEuxOpwjYToO2II
YOcq2ylcnO9oDC2G+iFgwybNsM7lx7NYi6HWveZPvs9FM8UxqSCWhU3SlksV9DHSGXPyGWfLg6L0
PXTk0LkR2DE7vCALguzFyiLgtMI9H3wYVmuh+bMacYAIjLheeYZyhCoENS+8oxUpe3x5XTuj0Etw
j/I4O8/xFlVhkmQVvui5yl0QVQaUtVMCqhNmX9tLAeMnr3IjUug5id9RzOMbFrX9cR5ceufloHYk
GLff1pQLPguKGwAVXU677+LimyqjS9VI4f+b4GerI94+OEhX19KpsSYXuDyO1RWEFuQhdd20NTrZ
kDPdflmEPaAfsvO5gzRzTUlk3zKo/hVQduvdlqF6KEj8iOHkkfDtSo/BsJOi/zm2fXFjxuyhdQaF
wsyCZzXhN0/GLjwUI99HgUauhyWXKlN+4kDvz3lJ3zqVvhJfvHYhLfaiX74zEShkR+cOq5utqE0+
3mFhYNzz7eJNwS1eW4EvLFcKbijvOJKyWlFlK857xvJzb9V0TjA4i1wKQj4x8063yKI0Y/6Y9Ipi
aMQ+t9zbMzyamFXmXD0ZPZZXMxmX5z4bYkzQ4IdHk2zOQUkt/C88PW581u+dMbsRIyD8tPKb1PHh
OUuH6xVMfRQz/ok4bGmRdJUOQP5ueVrGiF+BrTU25SrPgrtblmbfSUdeTOIfNXwZOLV5M/oYjXGO
VOvfsYinhim7HjXvHzMZHZC6DINqzPNb2y7hrgumH5iJoqyJhMXBJ3jjJJ1qLaSpE6z6VXANPsgL
JA+LN65O8v6F2iyoiV1jWyVueWRzeI0mnu5Lv/Y1ylJT51tRnCYelbhBir5C+f8iXYp8k43fZTx6
t4ScskjdZwzRAKULdiE20+o1IqTukeWz0/n6TYtBNPGqLk3VwwYZYJ8qkdyCpJWDm4E2QSNUsO/z
36Iw2QcQpHEVG3rPITzUCHOKzjlwyJWfQMyKM7SwyQbDIwbAcYiPFFYk3crbPFkS6C+SF7ZShZqr
aMFRotvyhRTFe+pAbgKaEDnzgh5jGr9s0bjUaDvvkG/zFhLD0O86AIn7zlVdEPqnBc3pcVvEcuqw
pbx3G1aUNPIW7xTBUxCJbjhvk3LNkLLo0/R6wBr9nNVF5hA9Qgv9wv2UA6/ZncDlSmAUKzKEZ5i2
JpPUewPHzzmJ9Y9NJsis4LaotlicdTdkaDjbZsYKSDWJ4JdBMvOe+PUpxOb+btsCyC7FmOKXoY8s
t/Ow9z7L74lPhmMYmYNx7a129nfsxZ1Kg+xY+PQVjnj9DWqvg8QNESQF40tVXehL/DYj15RLUTtc
xtU4dfeTi5K3FR3/CGphJs6KONe4ZEYgmyKNc0neRGTby9Aux74rERlCts/JzXRnULw2CxaLa4LE
uspQnL8cTIAayvjS4LGfKo4g+DpKUMugH3wqLDh4PNQrPCDFM7bSfkhVXG6t8VdO08eMJTeBSQ6T
lnysuBRPYzeNJ4P0j9hs9GBl7B7IkvEXtLE/PS0wDm4RfTEX9hnm2LAqY6EOZuoZ6DxyPZTtJPZB
AF8CGmf0TQNS20PMcQ6BWecbUB5wXqDXrRyi7tcMpweh+hoTCSA78Q+FsK89SmhQ/b/6Nb8pFvGB
kdOT1+FU035KqtWKx3ENsdeEdfm7wrqWn4sMpbYrY8SHp9niarmyDYdvOkQ3aV+Gr4Z1EkNS0792
igZ7ZYvgds2Ts97W7HHhaS2XALdLnDo8hACw4pdVPm9FvuyxM4vha5um+6zzYseKQgLZVrxO1KUH
GgEli0nsKZQpe6dWH8Q0n0rf3huUpo9L0D5QHKh4hsgduB2ntsviwxpPOE+kOiZ04YfAxQ/l4HwD
ff/Npz7YjXF2SuB6aCm7jubpo9Dbg1xEioRkldWpNkGTiO1hBgqnjoLlKy5AkQOD+4Eyml7j8wI6
jmNBAddaUmMivV5Mrbbhvg9fkFyw7tcI5p+JqGWPhThWIXwGm8KZ99eltdMRnqEUYq5LoCUgdTqE
EaABEc1UQBiHol5WD9GCtkeQ2h8Vi0K8Mf4O0+yytwpNNnRUUi9j+ZTPeVGVrFufIeL1SDTVL1ZA
ZjK5QyUaSb0TWDDrKh21tEk67CdWduO/NTIR96RHlaGN3g/WfesJFoOuWH9RzO5ukE6DDNayx81s
+wQBJxjv4NCQx5z2n0q0CDjEdOig7aJ37ZzdWdiR9nY095FmQyUHmUIXx/jbgDRawc8CjJWK7mEy
V9dsABqgAxG+Ki1qWpUWCJTx2RsbWVilOap4IP6ObY6aNMaUqWCAvwLrhROzm6pyjM9szHgVOHbd
ATJ3orAHYufagsA4tGimSt3WW1l8xzb76LAzjtn4vLMiQ2UTxlj+wn7gAOXTBhdgeyZ63DndtS4L
SPgBcjvWaEMwEpnqgXRPrt+uiokFdRryL1MO6Eo6ooBCigrRUKzyNTkdYiSFpoCjpbOHQgCREwtX
L2m7fIT9AJw5Q4QNAwRLdix4TCm81ypIEsASQw2tRI6PZZc+bqQlDcr8cm9J+Fkwyr+w/FM2CwDC
iFuwYtfb4kNEOboXeLinyYc1D5eltsv4PbVZWysBTBsGLb8iiAPQy3pd8QmTVZ/fyzWgh66Ub6ES
n6G4UCvDEK+Lr6rJDA13CHLFV7Dh2kEL4DJRVllh5x085et3GvbfpA2f0HpfbqRErvt2C79igt8/
qFjALFPzPHHs7jiXZyiakXrDItmfNp6pGh+H2IeRQHVghu+Y9B+eanbMkgF/EUvIfejnL12oYB/S
7W5GJQLzhQzvUCIN0DrZl+4NOvoy326xyfBz80hFzsfwLUTxYjsgJ3QKCw6GkcsudstaY7D2Lrhv
MIkcm2QOB/A6R1Kt2/ItYfN1SEzaIQIEUw24u87rZtEUh/1RDL1FSFayzNcw6z+g0wavecs5zatw
RaYTRKdt1zKWNrRdf4k5GRoUz7SROT7GOcKSazvxm7gcbw2Tnx5NCUpGcmT9ImGS24qvLPdvxZDc
B5G+sdgApzp7HkqNXxk6j2oQbXF7ATOQmkj5mkqZXrMYB4AMwzsu2/AcuukJWVTiQagyh+DfkUNu
ix7PH5r0FPNKhHDgUTeqK9CkkwesSvcVX8pPARKjqCFcr7UU6ZO/ZCixMXjv+Io+uyBwYEfmQaYx
FPEu7qscH2iDj/I4DSK+AiCuh37C9r3FdaIjmTxoC0JoniHSacvXA0Fi0m4oLh5SWHz2YxfjoNZj
XmsHAnUocQKMIzyCJfI0rsxauuO2BrdxOGMSEUbvPs1/YQR5326KNtaZArqkCO5TYqeqLUxYcWCF
IKzPcGwXJWLW3cyOskvc9QzhoE5cmDySKUEhpYt2RwoVoz7k8WfagVJHxzbYSb19wqOxXoQTpEZN
OYDfgSL0Du8obvJCsNvtErGVTMhPWVikGxhR0VT4DJlroKsWOzwlq4ESZgqkNg3dj7FPvgsTHTkw
Fo9+nNUJSxaQuRZ8bU8p5NHPKS++DHy+jaZLeAIaKUeRQ10jk2Gp2sz8UCgOQReZz2Qau9pt5hX3
1PS+2BSOzk2FDWXRI7+8rMsLjR4Ky3n9/47+Nr0Pl+5nwT2S7VQQpNdJi/At7ClISFRY2yhqS2QK
ORIRsEOfYKkP+/lNScxQqR6RGLHVqt/Dlbd+IBd2g3mRzGEVdCPH4AEiomWk302yt28dKW54L7Di
PGLJHkPcXTeh3kf4JBiNAoANmIF+j6V8QteLn/4QnFAUIuqV4fbqI7jqYO/AadWa4xJH313MywqH
9GMfrEdQ0uYjfrQrMk5E/xgH8+8hKTAXStP1h0tnXBZxeoNtS7iV5EYgDzN1CzOt22/4gJs2h4OL
0jRC2zcjuTHe8E2O63s8qW0fbSVCAwO91biN4Ldvl7Iuku6VaZBHUQPGcwW98z0a9LZn86XTwiwn
2mtEn14S/zKQb/txOhOKuN5sUD8GNS+QPwKsTOObuYbTOXvQS3oPiXnB/G2FLu75cq14XIAGHURv
3BU9KoaSsUNfxNERMxSgT4k8Wh0gqC9WBS53DZEazW8NQTWtYyOL9yyH9pMlKC1gCo3rkvsVR2HO
bjBDKiu7cPErTce2aS1ne9uJ7rAhR6JibnSo/qWA+7An+3Sbf9q+W3eRwc+IBID2TjnEW5n0sKna
xzXxdxAfFEy7qQYai+pPOirYfNpweOhT+RYX7CNbqb5a4snV+NIeTNm+U4YBOjR863ZcQJcrkSGw
512vMCsc1CnZMEbpC5A0bWJX5JNA8ivL4UvgYjrIjKHL7VN8HOGa/5oLcTEWLnC1DcsD3NLfXAJ5
HAImcZ/5Yqk3VC57ItXZJSmYCx484SpGnMw+leGvTPcAyuaT2YdjgOEBsz/nBGtUWKtXFfo9c6Uv
9juAFYa9NYojKDzDBCsupx/LhKrBzVO/k1IX2LkqQOOn6uw9+x6C9NMUcq27rD/lbEFTgNSATuXb
Fd+gDHFUBgfHEhyZXXzZ4SrOeiC/FxZ8Bby1z2LFDGdKU4hvYCk1LCz90Y0jrvQEMZ1lMYMXAIR2
LfNcAy099k8FRw2Aaj/eU6JeSmGuEsd+KxHkBz5u0eNs4wjZitjOoRLugiG0jyKFHbZvM3KcgxZW
Cgjft3xzGBAjfuRBxWjgWxc8Y1UQ6i+MF5hu+vQYGspxBgObHyY4+4GbRq4o4h3bzR10a9FQg7G2
W7Ak2PgA72TDlFSC5HyAD2Dc4eK9QG4HRLNdWgmBP4UXPK98kP9YOkSP+cnluzzBY0DVYmo9ItDc
iEw9jKAt7nyZCRB/Y30Xh3q7nShKi06jGgH8twBHsH8uSRmju7fpYYBgdZrRrdzzAXJqNJXROZiU
2qp0kF+EDe+wXy34wZcOArq6A0/oVwvtncBq34iEPdPUfHUFlZXPGfmAlOH3mQ7Gm6zT2V0HZtwe
qvFnIbPbntjbAiu3h9mGY9MnYfu761p5jjsc0DLW4lqPptzNNhluBwIjl47Yc7+xB9y2E9y7ENq6
cjjGPj0ZruZ9WyD1M1sRZrZpMd6EWJE7K7HRI0sBBidOBDW2D75wrZsKIa2kgqR/5EMwVy368soF
6yc+TF0Za58ofma4+6CcIsb7nnpg9RdgA+DoeiYaxmC4fnUzLnEOYVO/L736Uks410vMP7E9+m74
crPCT1HFCHA9RUxi3ojZE4PlBqo7k01UjgX8rn63FlLWmQ3epJXrrhzXD0P0Q2KWb913GLlt46tJ
sdQHY1CH71BKiF9QuEdIdGsPc3Uw9+fV6gyKedTXmaPaVBfTJnwBefjcYRmEVr517A0JuBBEWO6w
XblMXNehmWnVcXhcoafvpy0J90vCBDop9Rpinf95LWHHjflwu7nxZetoC5NZCCdAR/gRpoZ7QHyW
/SCSKz4m047T0TQk0+aVLn48KIvmHgdXuUOyz/2quue+KwBAMWOhkFIRhI0HSwkXk/ictME0LFf5
3iQaJL/MgL3ed7TZ0vaXCSzm9g4LxlOIcCDwucoG3rr4qh/NUiWdh5jf4zk0rIwqpRX+PqcfpjJ4
Ak14q0yYHWds1Dd9Z5daepgIOGVfIQYNTuq31mu5ZwTCdRu1wxHmZzzu2i0wlrevbUCBTiSzv2aq
PIREowaig95ZMEKCQUJ3RqWk8YvFk4oBAjIqHkJw1yplul9L5NS+zOY7HMIn001vWEifIFkXwzWc
u3pHYpJVxA7ZIWADb9iQtk1ut+suJO0hH+HkzkNUhcichNCi2cMUCPDBBjbuBsnyejYdhCPaWQjM
cXRNMv+65cn0YCCvobCEzDLF433ZqQfTsRzhu8jl6jDtrnGyhcdwWOypnDwG5mgqo95+CqOnKohQ
Qgcx1HmYvVnjBr+e4m0FBz5AseExq7oDP5VWZbqqZsy2ANCCOKm1MVZU8OQXcFEAhYVE63ckk8Fe
3qP4jJaZnbcId0YcfuMsy3BhQZKFet3VpEdDTmT/IuOefnVqlah+MWYL47b9/1uq4FvEchAChC/b
z3+xRdNkY+mkfH7F4g11sW2BTsFgULG4KjU3EroiWcV/mBj/yVOFZfwIGCisef7N5JQkGmwJC4Nf
ZFb6S2Vtmjc6bNXPBYnryf/7xYBawVeUZNinzuGp+rOBCzHFGXaah/Yq4YM4RYNFEU777h5+8Pg/
XuofiEwJtijR6sEEBw/4/7DWfzCLwYDdu82ZFtY+VFMNDTzCZmPhXeW3Ngd7IGMItUVCQcDqVaCd
rUUMabsymJp/cmI3qCS6/N5Ikd4gcIvd65KtgO4zVP07RAp13V7yZR2QLjzhv4RPPv8veOP/1ur+
vPuLVAtsi+QFXPIhHro/f16246PfRNxeceFIvGNtOfzOWDz+XrD8e25x472qwkAUNTEcERUdNgGZ
HX8ULAQFL6Ep4Zf2X676v/9iMOMILgvBCEvFSvBlVecPHywv6SBgeG2vsHWAOVogaWN8tqEhRPX+
+u8uvL/bzv9ndS0B1oKdF7Fof36tnsaRd50lVyuFowlue2zExMw30tJux1ZsoCOI57/WE/7+BlOA
w7BpBOcyXPV/Q/IImk+Ius2uehOLI8qrYY/obsQVC/ZfzK2/ezVhVI4uC5V5AXP5X18KYoNEHYCT
pOXziAF4FO3ALfwv3BL88vic/vRDApcCGxAXYB7IaPCg/vlzhLxR5iwuxUmJJWgyIH7Rfc0HLMKE
Fayx5TXROqwn270LURIUsQTfqiv9q0aieIMBbI56JfkGdX9sImewkhmv9LU1olVQtae8wcgfPpKt
O8V0CJqYr9hCoyjwi6K3Ry40mPlwG8UEY8RWyu6279JwF3TTT+qB1uOgs/doVvXSfk0c0tqwrcMe
tHH0OTA4z2UIyY54CVc1As9b2LlLwpGyIfiCfwHR2mRbm2hrEREt8zcOfH/D0UYfsnhCP24Cv0t1
66sVefWHITd5M2DR9W41ElK5ZOUdK3CDIIttoNWCAJLnQgrPIQOgTYnBCjvKvCAvnuDeqYgKGNrK
GXFIqkt21AvyFmIfyONKzamHkoZGzsG59ySYEk/OlxN2reLg1sbddMyc/tDYhf7myzJBcl5snS/K
/+jjFrYAmdrjOkZm7+CTBIJZuJsS8C0o7nl2p4uo2JdYHAUKWqafi5L5juSh39OBRlBXIlOnwiw7
NST9C2rgCd+il5gzhWJ6SkuJRyXixZsNkgVzwszD5sWmW6wKrHUyDQoZ1wmGGzo0mC0H4rYoxB1g
fmKXYX5zvcnAVz5O/BcpuqJZaJJhMQkbvPWmIXIG8YhCfYBc4NvWHjqjUiztBwqJqERUyIvqIJC0
5a9Oy/nFrxc2A6JndrFZN5Sh2BhEI2iSL0mD8BQlNt1N0N9RknJyDSzedKMxD0fL3WfzaSop0G0U
SNdqGBlGCOkU4ZjbNGwSVtwLOGdEhXVlUTnN8T8mIxYuR0wPIVUV5KFk9tJ8b/ObKwemqjbXvuGk
RCEneHqYUeuDvAY3Mxp5ZR/yzYXXKDzYEQ5WdqSrLz9AflCHCdLjS85RCMiSBrXIoMhB9hvC3y7p
Z1khJ2e5w5i3v8qAeL8ZObd31E54SCLgtxhWBufs1+BlZhqky4bwYERixoQdO6Ilc3A/iZw109IK
7ImK4a1lTvwcMUCrDYTwl5XJZbdF7XpRfcfGwTjSVb1YN4woenPAfcSPC0H4cgALGlyawfY5uv/j
7Dx23EbaNXxFBJjDVllsdbK7nTaEPbaZiqmYefXnoTfHEgUJ/jG7seFSFSt84Q30vwpb8/zR9czT
YM8UiXZq4lUSy+GESjDVqe6PF7yejwj0Gpifx3Xi/cqTcE5Upt63pvC9tesHb3ThNkpAL5PQRpDB
dHaitvWAUkbh69gApa+74HNceeLFEwBxDDPT/cgO3muzIq7iHmUT09SZRA26glpSHti8xXUGdAkn
6FWk2MYW8CtVvaIFNp/Th8zq4OBotbNCYudbDeZ2LYbG2fU5auXtlH/P26R5wSJUbFzTPJhNTb3W
4L1omsnaish4MoEbnWTCQEofD+CatP5YhSUZc9CQLBhwEmMEINIVFOJ8L0FafQ/7/ClNCm5ALSQP
FLX3JBr9Qx+KaOfV3nfDHq2tRpduhZcRcKeiFfsUpQjwDe2r3dp3MOkLEiwMKBsiPvxbZFq0S5FJ
uxynMm7zyKfQ0r06YVbu8kwvV7kXghRBd2kdF7lvk2+qTUbmefstXjyL8+jIQ6FGRXRKUfL8DcGV
KmyKRIR+YxbyoHr9eDK1SZAoWcEdotKVoSCTowMMHUS3ECE+HwqsU+oJYA0wm9PiEZ977WOt9cZz
kud9didQXIQY2IDCiqYsB1PJhVtwPpY6yrm0xy4b4b9teP2QxetI+LE9lbvEyUE4zjfb79uL+cdx
8+JFhqOBMr2HhANEjYvIBhSzDGUbBNQ1W+wQHbUjEyd1zSzAuVMmtxWA/e+VPiS+JlPrhEmXq1P2
TKNuV/Rh9adJTvVwpHf51kcaRa0wpq6x0VUXhGGPYthHsDUOwNKhoi7GINYhB6YlVqmJFs8/ryIB
E/JBdOAQLkE693wVndCO+zzUUp88m5AiVkhkuR63JnIl6KQp2M1Z0T+rNhg23CTHRJkGihJEwfNB
e6vUal0jxA/7tnlCLybhXnaG3e1PdWUzogjBTkSgEeW3y81oO6Cb9KxVjnTtMmAOOXUWy9SO9E7j
O6oef5h/F7uCsZA8oduIuNClEBsU6Y4ytkodW6lMc5/pGiXQvKWtfvLSVrxidAeKLkkSue90EvKV
12n2kwdZAHywXsFZVm2n+jRqLf83D2Ku/db4AtqbuncYU/rcBFHuWetSOKBSA4G4DxUe0TyZWUnJ
Up3czqfTrB4cmZnvxmQ3b4ASxLMTWcNMLm66HZLMerAaLZvbuWzbDIxBjFjMpgc08dAJk8Q5wBBS
rjIKms+jEVqC9ETS8Qe5Xq9rCQl6a5aO/l8E1uNZ8ZTxa5snYNpw+DDMA9GyRdsoA0pNJqlZcGbB
MKzHqFT0rU55stgoiZ2dIivsnFVG2+O5cRNwL6IUkmeJxuDPnLTufUTv9b82q/Snmtpgu5ogfX6f
ZGUfh74H7BarQXWEjpH6CO3Axi8D5asrouGoqtJ+RmInvheHL68aDgnZqDrPwUFr73y/OgHGMmme
Cj+W3hzaAmMiAXZDgNIlNkk9bbPCfA4sox/uMKfmxPpyX5HqkedjPowt6wVh0PNixe0T0peqUq1+
bWYUcdcj8Ue6FqI3tLUe5Fr4+fbBufJcmXPe6qHti3jaJf3ayMNxzASbeUw8MPlOV4IXVBBTtV5y
S3qnIcBfa123VtytTYqdlZ+1iRVtb/+KRYp1kfrMf/5XuhqZeSY02xV+IIJ6YwlhHGJ3lHe0DRHe
WS4xXG9Y38DHMTe5nG1alErUV1L46qTkvwZnMnZxikZBYgQz9YVuqysz5WDqmf1YNezNleUIBVV4
K3lNehRm4xqKQAMknpy2o7mhuChIN4iMh1EcngTosD2Zd/WdGjQIUY+QvRo7cQDznILlGGBx6Vn5
WE+BdgjzCptjQBK+lXfebmg969Ek+aG42ysQv6by4JWePDpF2OByrAt9ExYeFePAHv2kmKNCJynz
NVmd/TUbgbn2JjeIh+v6rnVjdyUKqGx2JpKPsnXRyAArt4fKQp/AaIyN7UXqA941xs4a7OYAVNX4
qcRx/gJ/SZ562Y7QSS112xcVesZTgOq4UeK2mAagaD0gk9ix2iQp3rSvZp4IfKYRpDnP8pao4Bdi
h9FGa3rAwhRLH9wGqS5Fatah85KfakOCy6Ui30A9gS1LKgclYcXZK3b3MzTaeBcK0rSsMD3eJVXx
KxtzwUSYoFWdEbvSHG250gWAijIxIJAm0rdct8aDN9AG83pv3NZiGFcacv67nPbkfjSkuo4meqcm
GhZrAMEBRYpJrNOmCHegDqtVijbMRrP6XyLikmzDkvipGSAk2KKDBJ7X9R473ejZouj25OL7hsxg
W9FczYhGwqa3nwNYCb9A84IUyftiRXdI8Uub2ugq19ocgC6gxl0ro2ET15JyOuMnKw7luJv7JOsS
fT/kzGj+1+Dtf8Wpk/10c1rATSD7z2Cx8SJ0kMtA+vinzGN32ujCyX7IHgVCqxyCd7dS7Dc5ad1G
0fIUWIshxHMEdgBkEZASELRyj784uUZqx7DTsM0LA/2eQNTyLHOBInoJNHk2ovujHfnXWS5Gs2qd
wBa+JoS5IekaDshrBp9u3xgL3qfBKHjBcHd58L4udZNIT4zSCQLhS2so97mZ2B9dU35SbbD+jmXO
4DHLAkUxmHcijeWFycDMD7VNCjVo7p5fVV1mu31N19OnXCROCC1BahrG9l0VpbLVqkE/9C7iMXkS
jesgju95gxnLKpGjop1E2UuH7I1k+vn4doYrpqU3qd9CB+xQjJL6B6NugMsVkRI5Kx2ASbGKRGPU
/6mIjP1OrarWUCIM+47oM3NeYg9BwlVODzrfyFZL2BmJV1hbsDnCWKeKgsJRp1qlD+M2a7YjuJkK
5oQx7igjuF8HoPLlHvqve1KmTkBsCXMXVGoNZbLqlc99Si1hO7RddU/gbPk0gxrA8pHADaY2zLnz
qVvANKxGaxJfd4fxMQrg2qT2WGJgE7fPfYbXb1OM90Q3l9+bJxlrGmCgwNrJ6M4HDQCgkLp7sY/6
eIDiQ0rfhM6e3iRro5vK6KD3RtVBI0zi36piU2jhTux/3t7tf6Rwz2MDLBIJbbGa1BxKh/Ov/PtQ
kVPpmdpHvurIwJkRUvINuJygeMeDAhWzhEG3omao/bb1ACK+GxeBChqw6+5ocCyfUH6Jjla3Q90e
b+6LeD5o60b0bRb5gWlke4JG5JBmzp8Fnu4pq5rwjlbElY9OIgu3BBMCStqXB32s1DZAzprxyjbZ
6WX2KhWHVn/r9kc3jbJ9oVrxnUDh6ph02Wl+kEsjInq+2n2kcENSb/KLhEQppU+1c3tgLJrAeWZw
huQho2L0z9kZ9uO0D2YjLSIX9+IT6x4FzJnk7FemOv2EmhpxdEsF61DbCH8YKT7kK6eNIG7f3lvL
1GkeFxYGytKWCVPzfLJqPcxyRjWGZ9mkKZCs3BQ8vDnGj22FHNed0ZbSwYCR6LLgnEI1ndfhItRz
arNqnC5imjCcjnGOMFnqosHuSkAnQdjAekhMeaDD/Ybd1I+8VBoCT6+9c40vXyl+BiGvozt4Ciy0
6LBswFcW5pKvCCX6adWhuRvdLDjeXtur5xY3dR4LU0dE83Jx+xqeR1rHse9F5oTGV67Wr95URNt8
mibssI3qtxV54Uch1e6p66Jy25ll8689S5YcpXaMvZks19jFzgrqpHM6yn6+VuEnqcpmfiUSLECl
EPFbj8H37Vkv23rkl7QQqWYhEU+sffFGGVWoWllA93Ckpjut8nEyX0PZhL8izUxJUTVnPNl15DhP
ua2FIGSiZDvq4Qz8QQzrR2JgiIbaYmJXc+MC+QANG5p+l6jkieS7AGnLIB/rnWoFSUafPR7Cfz6M
lLWwIpl3hot+y8UM1ArFeqOfofY0ZGnzGql81iZFrlzafU8UGaITAgc8t7dXbnkWESumzEW1CRDs
4uKBJ2/HuSLIT2yv/Ag2FI6TLZsnVCzkPx8AbJlcpLdwgJsf64s7LjYgW4zoFPj55IUPZTXm2yiK
hw+3J7Q8ZkgB0g2jK8iM6KKdXy6pCqDUVswY2KQcD0ZXIA+RW/cM166NMksYgfaEGroIBhulR4Xc
w7ORZNWgvuFFa5FV48fbc1m+fBba+6rFXUnphxbd+VxGJR6r3mBPuMKNHpxYwmBVLfDR2qh+FNVd
q7Vrm4F3FhF5Di2WJxdr1ySDHeMuG8NgKqr9EDrKPlB0b4vWQL29PbXlg8fUZkFnXnTii8vPZJZp
ReFYAeVtu1BR3T7MX1EE7b+ApVXQN++1tNlmYTzcq3lcuSDng0ZchxQOId1leVCBugNRjtcHsQ+H
OgcsHPi7w6wGBbx8XCv2awLk5SXLQMAZSXqvsnzlPbJYYpU2OZtnWe9xi7imvk18V9apU26qQXpP
EJeiB4CL4Dv5tt9j3qxjWgQ0tZqBEBjC0eh9GxA2Mfe3v8N8E5+HeXS1EZ6l3KwjoWPPWc9fYV6l
kLIXQ+kdnSYN0B2tX8tSKtuxBBcrqzj+1jRmuY01K38c1CC680780ea5GF7n2kZogY9BmH2x46QD
yi9pFfSCagCX0GRhwYcVOO18nDMIi7ajV6brKpyAYyBMuM1TeMjuEOVrG8QSwKMyWZfDOD4FTdgf
amot/34v03SgWsQDQ251eWtlntMAo0Bi1CKQeOiSKoRRQ4GlqCcFILin7sKqVO98lSsHH+ANJx7l
XEa/rBrF4aAD+B7cI7ATeRqtVKe620drpPr7tYSUf+dqvnIa54CXc0GhygKCfL4LsGSH39VEwRGJ
ifDkWWBkJ0VPd26k00tzI6jyFst7e+tdSSwRm5sJxQQLOv3M+Vf9tfdiwHlN0nrBUWuT4jko+6ze
GLbAkbRC6ORkKfSj142w9W4TYy/zRUjXfK9yt+vWeqRNhE9T+6Q6dVOviimOg7VsCtNehykV9FVf
t2ayQ/gorD6Z9Mx/OQY4+RUamIW1n6pEfwisyvDA407BD3Ww3K8Id7pAHGuxjVCdRCzVHdZKp9jt
natv3tMXex6JLCI0kmn8ji7F09zI7rLaDUMf7S90QFtD+lDYp8dKVM0/d8x4BOeUgqhTt3D1O19h
aH0ecZ6iHBPdDveuN41f0RwLH0a3vmf8eGULzWGLR8JKG5L79XwoR3qRAyhJOdKbgvZYznq1fJtn
va4/0GqLV/Db76G5rh0Tri2XVqA7GxFdbFt16NNQ4Y0+ln1Y1vtGMezXGCmYfToZsbdy7TZy71wH
Vx5+4HAWpsNkFKiAGefTLFMjpvOOy17Rpjl6LagrPY5mALb59uG4skm4jJE2pvKDfudlGF8OaoPV
vKRK3tBVb4lA6hVK/95J1Yd7IvVX3gBqWzz5NOgIzi6Tz6JPypDCsXJUkKehsBA4mM6BOa7NDXBL
4yOiEeJ35gzT59Ya8wzFJbNP7hyKK5+SduecGs1i/KSH5+uqhrIGdTSRAJtp7Mc2VRXdJv80M8qR
3VRpd77jMgygII9kNNrVuETgYTVXvf66fCix5iOSCFS1RkAr6eRMr0hyJRCije6BuseDihQlgAvD
ghECZElUk/xy+xsvjgw/gQalbtMepdByue5GWSgGfrn0IDSw5W0r7QP6sER3OWBZS2udQxfeyw8X
6zyPCfrRBFKqc1Yv1tmeXUNdSvS+g5jGiZ0ntqonzVVnIasos6i/U7z58+HObrt5wD+BOJWsOe46
X+em07LUooLj12YYHzANLkDogZJMhPfWGEq20oGgbBoFH5/QU5V15DS4fEAu+6QL+bVynejOl7+6
6vgjkWvxa4jCzn8QLI2sEE6e+bqsBRw3eFk/QydyX7mtaQXJqqy+axSA7unuX115kvI597kS8UIw
MzKplWCqzaA4REklj403eqcoCKOnsRD9/vbuWpxqFp6beFZZJYxYADLl6OqdKhW+dBJEa41Xcw+m
HRy0mn2PtPy7Qti0cyFlrvTQ8O60rK8OjnbiHFHw0F02/iOoJjw0bDMeAonDPQyhtlDkNskd45dj
tfGmK0E5dEo+7tHh/mekyDx3VBr5wqA46NKff2M5TGlmmLRUVaOJTkYctK/IW781STPduafnf+li
e3tcnRoInLlCeYnFtemrKRM9Zr8FbHAYq2RaA6ygHNrGbuOtGpx61yDWuoM11j9uf+Bl8GxSQQOQ
ijfLNeBPoYA0bjOMjTJeukctLIGHu0U4evtRyTg3WBVMxXpSU8BAnuuCRGtI8LCNKcIHtRqoJJeV
HTuAQJASWs35tIqymI2G/qT08uvtX3t1oWZnwrlKYy3KX5mQUlWFl6LbUnkPtYnI/dRFmoRKgExu
a6n5M8DNYYPmhfmvBsrzOqHJS8JJlxuI8vluyHlDApHzjdQ2tmL0IJvxhzVFE0Pb92qqS3D2PBhW
XYQI9LiNyxxahUCLHg9bL5F18Q0rMoCEsWcc6Yag1ASTy68bzVoNodqvmxoNQqfTFTpuODzzyyhL
3l72K7cOPwfjHuSPARVf+vdMGGG7SsbcMSyLIA+FDfZcGjorrqNY76JI1MPtARcB0p/5//+AF9cr
eeqAsU7FgQCb9GJEXYBbbfrp9iBX7nBCBNJoaJw4YHkXgR9mx7LVjXh+xdzqUdWp2a/1Kh9DCJ3V
tJncuAdt29zZwtdiBk+bzWA57ggEX1YZ8SzB0NkIect6aAJ0kTN4kCqsraoH9Isc00k6mgTXYgfJ
CniO8WWEiPM/fFHCT5L1+dKhO3O+m7XCjbS+oGLHsbXe41Irv3R5aEJe7GYRj/RekL2IRE1KuFhA
G55lcWNc1ksmFAmNqBKZn6MI+kBMbD7nRWT+wB+i39z+rNeGomZMPYLqDOoP82b+KyZLNFjCjmwz
fwpC75csjfAVQddu5RaD8T8MRdtDJxRiZgsKAfoaM8+T1xGVhn7vQbV8QM0p3WkiCu70k67NisAa
BXlIJyzlRcgVdp3djSUoex31EYxvou7ZnI3o1Cb8fXv9lnesQyUHO2tyBhXk4sXWsAZtVHCXogoe
mINfS13ZzC5Cipqiso4VBpTa8ZjMYoq3x12WtJgYpgpUXrEJdSn9n384mgy0//G49pGZhClvpTUC
KLMlQF/K5rmoUCmFpWStFTOTR5tDtAL2x22kxvLOd11eP/wSyti8xdSAFz5peTdkODkkmQ9IJfhc
BW0OlDqFsn7nFF79qBj80rFDJBTYwfmMUZrOwnIqMn8ggHzAqOUXYiXRd6lAKLi9uMsbfEY30Iuk
uEOuoM8z/utQaG3Xgreg/W8OnoeiTJwDQi/h86eKOGIN3uxuj3dtZqRFlICBfc+43vPxpjQP40bG
mT9mvfuCeNCsM9zrqCKJ9I4RwLWPRdJJxYAda9NwPR8KA6SiNWWV+eiplm9apFoHhIruGZUuH4sZ
P8H7x4vh0FC/mFA0ZRDEc0v4VYN2itMM9WMyyuK5yUEX5lbQrglY7tW39XkDnAeGjAr1iAo3wGgu
s/O5eUDIwxSUox8ZfVatyclw6c0ho3+KIzv/XA1JDbgraaP3ohStpF4VVjWKl3nf7zQlFv0GrK7d
nvIq1tWjHmNv7sZ6bz3TszdJR4ucyeTozMUTutxIgHbBb6CUKiq3vYvq4ZCn1Z2Ac7EziGlov/+J
Nznunn4+JVMqSaIi6nVE9QNmeh26z65dtU9NVBlvtzfh8kaxgHWSG8+P/BWKV1driTeZoXdU4MTE
jwLF4HGbcPcg1Baawj0MKJt9SCIcEdZ2qXjTWmKHnO2GWKK7Gw52b9w5F1ciO74oNQO8OXianMsj
n+p2aYYaB6PJvUJdNRKNN0R58GkGMlZJUDljA4cjLuvoXdXjWVHdJSYH9W/Pygw9EhvwhMp7GEP9
2gUx1xG8+QzxTl9cRTz5NYIDUe47o4FKR5paA1AzlBY/R3BGXgZ9UF9SDVOk1VSmzccwG8ZmrQ+1
8ZJ5naR83quxte20BoaZ1RXFIfUq1Z9golINQd/8Cx0o+Tb1MEl4Tuxs3CBbKje9gDqzhfw0fAyG
Hj0KT6CpuiolapF3lv7aPUFgAcgavxDkJS9OsNVy8hR7ynwHxQixihI9/pKb43jHkOHKQloAb2BV
mqRVJOkX+9sFuGerZe4XxJa+Y0OTqlR0AnFqqB/cxDS2tzf5Ylo81ewkuvRAu0F+XFwRvNVtVYyR
dZSATI6lHNu1lZrTnVGWUavFMwjIw6Haw3m6ZPmNAU+2QH/j2MNoRrukhspAaV2s8tyL9kjslBtY
LojaFaLYWeakHgqQ4XfqQFfmamFKS+d3RsISSZ6vLWwowj4rwtSzq7tHxRrHjaIgDXp7RRdfkFvD
I7sk5deAPlwmXxOeTWJ0XKwihwTpczP+GaVQeEeEnvZN3eh3lnbxstCZpXKqEQGQWuFPeT6pEUUZ
JL0QxIz0ofzo2qNce033IQkyuITFaPhI+t4zvVvEeIxpYkuCnShUHxL/8zGxbAsln8w76mPcI6Qg
4+8jNL5TryefcMHNTz0E/ZMEvn28vbbLL8jA9BB0Q2NwWLfnA8dokA2QFb0juvAGGr8RsfWe/kL7
6/Y48044eziJBbjIAMvAcAOHdbFT9AyMvTv2zjFAu2ADr2J4UTqz3cOCCP/1XmEoapII5bJtyHEu
bk7DFJ0YzMI9zq6eT2pS2h/klAbBnQhuuU1Ab84uXH/qAYvuGkhzd6jtgb1PBf+nWXj9IVFSxA36
1DXfarQonvUpqeWdYa8tJM81JH6iciD3FwuZpfhlA2y0j0476TukQNH9cttp55hJf2eo5bkzdUJT
eqRUduY2wvneSPV+9FDuZFNqxdcgRSgwp0mwsQ1pHGvnLnDtyswwzaF0z31GRfVyZpbe6VptTd5R
BOWgr9ApKL+j7eG8ii5K/9kB2ZpriHQqmRzubJd+LxBvBALfDKZi7xJSQZHxc9hAfg3V4JDUsXFn
Ledb/2L/z/cXdzW4UwKui8/WNO0YVc7gHfN++N5izQHUsk/W42QPLyG1kGMswycFx+33LoTdf/vw
LW+XGbQ1ox9tiG8LckZog7GUVeEdIWI21BERe/nVGNaIunra9vWucErra2/Z5dcsEOW9psy1bUQq
xWUKxR4c5MUD3CGzGruC+xSuzKbT1XZXBykiO5Gu7PS8e7s91+WFxlwdi4wKizyL6u35ppWiRJ4T
7Npx1gD92mUKbjKRkW9uj3JlTkCmaVHOdyf6AfOf/5W+ybq0pR1naBV4oQOXHgdoR1Trxq3i51GE
qK/eHu/K2TBn4QD6aBSJWMfz8ZBlSiheObR8TaV5lFrVQeofBh2ISYew5u3BljHx/JqTJlK0ASOs
XxajrEDmJTwOnLL0oD3IunGeGyVpEaWNKqrLIbRbIeSzFAjTSKvXTlKjChmOOVL0E/oyt3/OlS8K
7JEog1BDp1h1cQ3himDEsuGLWuj1PVeDamKk6tzr3185IzNqxyJFpqBMteV8hadWq7MA++2jhlLd
Dh2f4WQHSrAFYjO8JlimrtwpL3doMSWH2/O78m0B/0FBQNWNQvplvuzAkQ803NyOuSzzh6ZTUn/y
ColdklJ/+deheA7/YAZsvuoizMAfOpFDl+hHA0cN/Rv069H9Pk15c0I50LoDU1ieERv7Xp4Nyg5I
wLgXZyTp+kKrtFY91l6EvkDnprhEYXgICko8obN5r3izeJDJIRCaoSxOSENd5SLwdjAE4kkGvTd3
fL8muQZ5Q0WT2UaEwhfebCJcRvGd2HTx8Xj+6bhyC2hzGnNZie/YD22KgIRvD7HixxnK1poajhs3
tZP97Y+3WM8/Q9FGB1F+rfWXCpYT8xo/rcZ466WojXYQKne6yqwMtWvvTG1xIv5ENlxz8z1HsnGx
nl0SxV2O3rifJIixTST2u8lEeAkYxsfJqpVTqroIr6W68+n2RBcHfh7YAPvBLU7Y/6dD9tflKqbB
g/3uJOiL2Gi8e1P+aoIf+vDvoyC9xH9UkZYV97HTZx1qI/FdhRTZQzWAaHvK78zl2v5gFuRp9Ijd
BUwdFU3uRt2FduCN4dEdA5J0IJ8fFQUvptsTMv5EtmdBBgsHi4myGCVwzMUvXglU9XTZofPo622Y
zHwKfVxDGKv3SlBTXYoNNaRF5A5OfIisFE3W3k2irW33Zb5PkjbGd1HRUmVrpPi0IJdBQDBizfY6
qnl+mDSM0DEZLucDZoQPhRzRZHagZL+RYMfPAa6m2BAUPRw4GXfRhk7ZFCCom9WflXDUPrqiaw+d
0dV7dHVnU2tHRWS1gqHca339TIcG8hovKfKfYPq3cxWjWKnJlDxBDE9OQ49IokZrFJsKGdufBk3r
P0VcMBNabSC/1+BC6t8qpnLvsC1QRo7MHqc3xBS/ZmaF3CeObcl+8uz0V2PrZYAXVZgfq6YavjjO
3PUQfYemGe4qab6O41j5D8M9bVeNXh3PbhZ4zGP486bzD77BpW32KG8jAK8aVXr0Alf/3A96iq+V
nkybZhIElQ2KoYesLAIKgJ76E+N2Q8UwKHe+pa0+fFGbFAtv1clQ3yv4S4HZJccqsofHXHcmv4hl
AGp7UCFWdgUa3S2IuKbshoPdD+YbTgnonQ1Z9s2uhdLuaBKg4T3YWun3NiZPmwx2lrrpsxjnwNHp
ToqbFv0K7ShQPqTZ4feAop/vyhRN1NGoEn4PfKyqkd1W48SsVSFpPamBAb6f7GevWAgou9pguCiw
a+iXDJOBFmZvHrQszvcaWrVHmcruNRpVgXGRrWI304Vap+7xgqNDWyqiFTT06v5T37bBb+SjU+vB
pQb6pg72XDFN04esKPpHxLwUTFjS8QUMzfgJfy/3bXKIQgJwfscAulKyaia39UcxxadQt4dj50TF
QXchh+8cCsaUQbD+yFduYOYedkKiRUwNicrwZTT5eSvUqatsRccNj79gSG1ku1PspvCcmqV+61Tx
Cy1F/ygVCG5hJGW+NK5wPraRCYDeSG3prrNCKd6abmwBNztOutWRmPU2SDB6p2aq23cvMcAbQrdp
To1GVHwEtIIBeq5ZTb8SeYNwyECLONQD+aoiyX+0ux7OPLlW9OKIDlXEuoy+I+4DoQN/72eUL8d1
ZNj9kbcIb4F6GMSXrK7iRygjyLA3bt189rRWeU69SKu3mjO0sJqaynitMH7Eo1IIqDFoMWt8i0jp
nmz0li3cANEiNYKh0l4qb8Q6DRNCddMK9FIRaA8jhNT64cFGCE+DBexhI5kr0+QPvaLtZWVaX/C5
HhAwNjNoDGOHCLOnGNlnFKZL3OdDHKqQWSy3wMQo8iGgXMjXzA3RqM0xW665gpBi1CERPGBQryEg
NFqD3wGbSnZlY9X6um5k9V9RK+kxs3UF47W8q742hVp4J7zb2IhJgYAOKmFlbX8w82TwIWZj8GOb
wfQLuVsVJ6Uw4+pwS1pkmtcBRDelnh8C/NPRNpBDvsYezX6MIgynINMiUFrrRmCuab1qB4/C/rdO
zTqMlex6r3qDXCcoQW1TnILW6ZhL9lXivYdZJdn1Y4ouRR3b/2WdU39vG6t6qjzcp3Tos4/wTOkQ
KmPlbWQio3eQnMkTes6VT9VsepUmdtedUWQ/BkAfr25XYCPXTsmPHonWpxod8WzfDHp7jIPC+WHS
05kXfDI/G4ExHiY1gdEXg3fKtlUzlP+ZZYuWZKaP+7YpzV9xg8DJi+1muHal1BD8qRt6fdU7Vetr
uV78Z+Q8gQ3OTUfUWEyE/HHhCVOj3VlOkj63MR2dyE2mPfwubtch0R6iDCmJXZRF2j7XJm/XdoWy
q+HNl7MAcf0NIVw0RsHm4xeDrhKod/YwTMPS9jsraj8R6wTbKe6mAP60sD5olgzxPCpSg5q1Zg1Y
AXSNexyMyjxg6ag/517lHcreto65Y2779ocZfKqtp0RBPIP72CsOJZiRDn+fJMKpxVakucYMEo9J
bQij8FhR70W2C8V0uvuy6d4VwEZPjVbZ20BtzSecpMJDlqjyVI/YGIRYk+2KyUHWGfjxB3Qy8BSU
RZQ+0b6IHnRTVH5jVsEWoYpWWaOvSDVGs8mgB3MWvHdEkKGvbqPoX0ejh0NJh8ufmQ9bVxnaZ8tq
qn1R1ymuD8JDudQaX9uyDH1Qzskp1fRJcIDU6ROmbu1TlFic+iIM+lm9uN7AOE/f8TEFz4gDYHpK
Wjd6qYtQFpuQT9RvKtWsOWXWqP/gFsEHKXbCg+u13dFwBgRaMX+Lccmys+hOcrwMHCkXARkGLkLC
v2CBRNLMRYEijO94AQaGoe0giV3LaTMovbsZqlZ9AJj+FRIX7+3tGGjZoCOx4aEn2ppRYrSzztO4
SA3EBNeBeNxOJfIHeqP6AlQJHnDJVO4UXIW3gPbC50AArZ7vYfQKJmoXSCvLWQM21vcpolDPUBZ1
2rFTLPAA1Iz0oZRGk2/M2oi3o41hKB3Han4g0MpbuVY7+K0M3Hu1zGXMP2eFczeaMHUWKT2fjg0E
ZBo5ED7SbfJTY4jgteyNt7F2J45Mek9kZxmtsnpzmkE52JifjfPhitwyRaOi7GMh9n0a3QiVtM5u
9groxt3tL7WEkM5fagaWIPeI7fJleoGZHzg2axS+McgCoUAZfU3oRsHB5wHg9Edrfer+c7mjPjUi
DLAZrj3fwskPBHpXbQEf3kE3LruT/CL6NvSIEEj1Fqg/x4lat4wn0CM4YkyI3FTO1hrDn1NUT+sy
kNFsbNoeXDQajlOT4mTYGtgdedY9gaX5q57H8fwQNq/NR9fhNF3UsAIVtWG9HoRfxpm7F06c7dKu
whayhJKP26WBDi+eV1nXmz+qtryHhr92fum50oegTk82fVFwqTR7SPDTQ0CyxAkKNqj32JXttE2A
ZG1NO/+G62JIOJMpd07vte3HcEDxUY2lKnux23UjG604JePEVFzfYDiG05OW9I/YAxl3QArL/hkf
G9AgOAU6PLCV5t/yV5KZOoPrYvaY+lg5JT6YDzDyiDePL2Js+y1c8Wnb5U144ApDuy6d8LtyuuhO
aevaSpPqqgieuhyCS2hPNSmiKpJW4Ioi5bOBw+IWkyKUDGm3vhsNgl5JWgYbwwJlePv4XVtq2t0G
1WCAywsp4NBtSa6RyPXBhIzHtHfloQMq9Tw1nXO4PdSV3ayRUNBLICtd1mUSfMoCCkQANTsMh3OZ
tQS5mcQHMWp28Rh5m9imzR0j1qd5KJPeHv3KEmszRGRWRKUtckntsG1MvrIAdF9qdPGG1/rdqFMC
EvxkVu2A1vIKjsRn+vrNf7cHvrLCIBln7ScTUP6CB4XG05QIobLBEMLZZegtQgFQ8teWV+LOZr62
wrNx/YxhZKxLWkk74MMuHJ1HTyUfwihA3agjPqJVPXzC8i/3zRzSOG4CI4TnQP4P35e69Nxp46FS
L28rZZi1g5069UvguJTAUQcPiQw3Tq6VCJQ77QlpGkxbE0Ue68m9p+Zx7SSTYFGxnhlKEOv085Os
lXXGHdqGxNgaej6ZbsWkWWoY/vZQcTb3rhU0XyZZdifD7CdsDMa4bHc5gOnoToVuWbiC8ejOTc55
xwF/Ov8lnkJ3OMyj0M8gdZ485/84O7PltpEtyn4RIjAPrwBBihQ1y5KtF4RkS5iHxIz8+l6ojugu
Uwwp6sZ9K98qGASQefKcvfeqRsJPNQ+awtevFvOic4/cWOWUTJT4zd2Tm1YtOUBKzpA/gaU/NsZg
7HE/FFvmLNlWOrCwoWEsPqlCUDPTVrkAjejS9rVfFzV/tmtYYZmQr4RF3BEh2AU2aYTbrCVNUKbt
soUVWoIsVWlNJFN0qMnqD7KpVI/8oEdVEx9qC38TQcW9BclqZ7cEiBJpzr+Ni5OjcJq8zIX2RCDr
Oy62x4mYE5/N/pfQFJLPCAbx0w7kqz4PYEobdS8TXh3dG/IL2dTLC+2S/I3CChycOZC3qbFuCIrV
yJ3giCT2vYpXdFOCNwtjvRQ+6oM20DuT+xgWGARKfr3kyx0vxBgMY/FsC0PShDH2/TQ/gSjFGdML
c1+UsQIp2EqvvEVzgjL3gM82jgiGxf2Ip/miUQYaD1Z7GyVIftxGgq12++c6aTgXDOkYMq64GLOC
/LlJ87tSPCkTQX1RyUwmMWNOMV3BqWMma5jmwHWDLkyHa9l0U7RBVLmvygg1ZUEEF1Ux/0qs3zgl
0lgD/k1Am5xgPWFc2511cCvrmQRme1MbmXLIHIgZ9J6JbbHz56Wdf6HmNV8LhV5HFS3ixtTFgO1T
EwejRv6BGx1Cjw4RbpmzrYNdcjd79ryVXrkKraCWQVsE7uIR5RMRdYhNcsmvicJZgpIYZl+AofEV
rR6DxoMsRT794xKb2fXozlfkPMfXJr072BzNnWsSJaaClqZ7B/ndjpet6g3xZkJjsCEv7K2h+NqJ
QVv2cWuMG8IDEHlZEKF7HXJ4qTlxwAyz2zi5+zvRdGAS0rlde2F+U1aQADifHrQcPmbDjMbv1FYE
BRhsP6Mk3qTgrjZKseihOZHQjmhCDZohFqm/EAgUjKXjvbUwN0BJtzdyZpEq+mFHNXOTdMYdAnfY
n4utb5RaWr46Oxmo6extKOUL/C/4yDZseyEBv7bJQzVDPaHJcptTGfqVDYM4r5JrVcL9KxylvYwN
sNCtWeZbZuVQyy1nuQSptuPPYBriIfDdfM3mNugEF475wxzJO7UTKAtU3692pM5+LJK7hY7EsaIu
n/2IaOBtYQBfTJ2Fm+84dK55kCtf2j22uXdda0rmJ2m/FXl9UarWpdVyzO4N7zrOZ8KfJ5M+Y2/M
EP1AntVLRvw9gTA3baa9eoW+x0l2BxD7UJXNBz5/Z+c5xYyWzFU3fa3BXBnt9GJw3Y/cI4C7WhI9
iEb1hdYKxlDb6/ez0mvbdHKK0CtW468CvDkBqUWXkTdIaa76MVN8DmR/PDc1Ng11CBF4tsY43Ey3
aLdvzaZ7ExEkLOm+KaLyLtS2+qPZ4mruqRBSh2dkpjjFGQI/0GW9JN/ffE5hTW8FU/yPcSyvG5WU
QSttHquOqyZNrPpg238iCKBfm00/CXVTAxfJP4QsfX7rElJbMHvy1yHgGXCJ/SynmlAztVrCaZRB
VZk/KxfwoQ3DnDLuRi+joxq54w0k8vo2FsNN3s4vwxxHgUqs0bUWtU9G0t7hCYaMWXEGr/wJNcVW
T2wvEB4Q+L6Pqgvgj1pY4i4hgKoEmmqkH3qmAfCcicyCJp4FpF82IdJd8zYhhDmcYe76Wmv+hLCS
Bh2E2OcKujqxWVwBMz6M+GQiKA6vd0vGpvhYKtpdtM6zDa0wceUKDZ57lV3PVdFemLqLxpSUU38w
cVGjAsdwUQJArQeLFkzkDKVv2suwlX1dBuqUmdfJrBHjqIIINCpWej6mW8upOAdnxnPlOj/zSvHQ
sZLkDRRTfcOlzIY7686hFzU48whgozpq1kagZwX0HW9HZQax7WrFZb6Y5H+RzheKLm53rhzdrdDJ
pu+m+Laeq8csruFzJoBuUlbqoLKTO2Wxpp0cCCwfm8q5Rsw4bxIyrDfOSCI50YpvFf0gn8MXrTLO
sBCbM8IX1btijnvEnpG9a+KYDSydjN1oqsstRX8R1BVdeHSVjBoykvvcvKcJPOcoJ7QruLB/Zj2h
KQPfRnPz7sYR/QgAT747TVPRcXc7YILrHiPAl7sS6ubodXueSH0/VFbPx95OmzkVdkDyAwS6gmQ7
kSc+kmYbzrWt+16P6G0zjs5CR5NqVZtrl/2NluzQL+bG6ybOJYJ5KjTMjVv2P8kr0YD9mCy5Y6Lc
a7le7rTRg18i1Du1Xu4rUdnHukh0PzdoPUslb1KoY+1wI9qV5imb9rHJY+hi/JfuQQd2odOCXUQE
MYbNJKrtmHf9VqV/sjPL9JoX/3dT4ovTIo0NSgXSPWqwMqqp9+nKNv7UF8MtQFBglmioKLIJA9cy
Mg1H5V1xSP7UCrINSZ63+Da1GlzP+FMf4bJaKcmFFlmvgSf1O0ViYsvg+WAmrWe/HABxJ3OR3AwO
PPWc32ZuEb6qSJKcSI0uhzougl5rTCZTZqCRzxkYmauARbYQt7ryPQLKFahKfCWtWsCYrJUgAqu8
N+g2XOGbnNcxASGRSnN0jGIIIxOOYFmLdrPI4Z1MQnhMgxguB0PcaKp4bhLjJVXsfIcxg6ZzUw3h
gHMn4KVnhFY6ykXNDAUqoni3uonF2bMePa/o7+Kuj+i+NnVg9Wx6mj6nbEmp9HuyMUISaj+E5cjd
MCbkNXYesNWMZqtalmJDgOsxJyOdXUc7agYz5yUxc3jT4C8pGBefTnB+1L2oBHuU5LvCjYu7SJdu
UKR1cZuVC84RqSXB2DofVR29FLnUDtJy8TeBabBK5RW8Urlb3NELiZzsgsRM+KU7NqgMNAqlYz74
LV1nnzxOd5s2OoMMZbyUbqvfkSGXbBdASmSV52+5ST+2oLUZNro0g26A9Bs5ycyV6h8RQ6oL1LR3
XWl3YOWKX1GiMDTp5YGQTrZXTs58Ftp7oph54DT9VSanfBMt5INYsryjq3JDjfwDYyP/aQS397HJ
bMjE0nXT2ayXLe9vAN2ECOEZ+FoydnI7JeU9GpaCCZcbWYFD3OaPVEz3ctK1R3NMbrQBesGEfVGI
dfKcV7ezS3kz6bmzza243o5Mr6EYT7dz1pibXDjvrlGYfmeTIhx3+b7QNdLICr7ZyBvNI1NmtiNI
VD7MK/HLjnjcg1P88kaKMU7nzTaNbfqxDbFdiW5lV4Vh/swZR2xoK8aB2dsjjoZMBEZEDL9bF1m4
NkGDZWl1OBxG45OKQwttihj1VJO8qPhX04mPSgJ3u+yd+Q+T/Gt9HH4pvRpt3YpEGsEgNxjjjsUx
VZsNlLW7Ti/+YOr9gRK78ReK/6dMZRvM+zQL6MAYGzPGGkePprlkulFzwoDq3ZoFBaHuDmgCypU2
UdDsRnKKZnYayOFCbr6QARKoI1nEnd5elj3k+dx7iD0D6oGbKrwOubkHRkFv3cuf427aFRIP91g1
tziCMOPZgwhGcE4O2LYJuwSBudNgHqcsjt/458SWpvHynLZZxKsDMDrKGc2QO+LutDodmcZ2013E
UDNUnQbwnGqPkIH5hjpjHnaRqoRCpIAhUcDeizFqj3Mu7dAAdRxkVvYSsSXQvx755Eprx5YJgyu9
40QMYzi9UTJuuJVGF7SQvgMNtNwB4POzWpT9xQhK/doZ7UtIquW9pSrmGwzSxI/dRb5ks1bNvjla
pG+6HGLyGu6ygFYa6IvK9ksOrnYUhnU91jCPZxssbORS6Xp2pO1zvU4eI7sfOGdAQ1a6PNnOPdBY
USS/rGb4oUp7CiO0B5u5rukjEdDsN7TxQhuewC0DoHq7lD3DMSuNmFRr3V5wzoTNqr2C8zvqhSvv
lcRL915SvnmkBAfL+A/8bkybkMG1dsnKVP4oiaPft/0MK41+m/CHgaA2ZCrz7WzMv+EIZK8MbZbA
TbM6nNdcJlk6xa5PqzIciurKIBxgWPKdNZPVXLceb1oLdNZh3NJJBoZULdO2Igr9cskjCBxVNsU3
ueIkaLKAw/lzwyne5VBqeBRxnls8tt3404GNqzfaQ5La9S7CcHOtgfPgyTt3ouzUILb7fS97BQSo
/Zpq0rmgdcBkSmSkU+MdoprgkGCPkdhmkzguqtkGyhR1F0tjQb4gYmaTqclL5+rggQ08vww2omBw
YTEl4MkfBsbIEDYWd2ekSEmbykw4Oc3kHkkK5Unn4AN4xGBLL5rAa0aml8sLI09Ajq32Q7c7wKHU
cmMl+0Os86MNyvDRRvXey1IP+91wFQmnfqrK4TEW3QcgkOM0gKLIFPGKivWXay5XSxNdSsO7jSao
UE00xRyZJGODSncx73nxus6mqTUwwzQ4X4NZky9uERsf/B/K167J+PKQinXHRiu88WACg8mxi5Vd
EwKgGd8g2luan6lM/17JhrWLvQmFqw3xlYC9dmQ7/1aJ7P+tO1NeokDpAzIaA2OjtuZvXV1epyi5
VWL00p4lzc1kWG882iYsKqU9ukT/Hby0eQa6y4hNl+UFHHJvN8hcO/aWzgFXdf84RnRBI/miUN2e
6Rah0C2YG7+too/ZqR/ImWZD6t+GlLMSM7/fNMc2sNk5bLtdBr9+pRjFRrsrsohFKIvmMG8omyUb
OZGKGBvbPGL2nuewFPD+V5p2E6PeAKYzPyQxjD7ma7+WUn/NqrR855D3XnRZd0fyvRN2gipwmNEv
Ye0FkzIpW6cv7tBr134reKcZP7BFGA+IDA9aRx6/LhYROkw6jYRdaWQx8lFEzHeRpHtQKG1L5neS
badYe6tAOIeNNpWhjGWzIfyeQJ5Z+EojlAuG883Gkq1xHVVZF3geidFNXV6YKsjxIqFq0iYR7ZMl
qvlDcuAS4hQCBtB306hdUzOWQTIx0BfFeJ8mzc9I1trWGaMXo2DT5/2tbgy9f5v18kmR+Z2M7es2
JovaSnRjgwu/D51q/uHO7r2qjeXeNLohBA940wxWdLVYC3nw7mGek2EjV/qTKZHmZL1qozInCdji
dIiRh66QOXkHNeGtLa10CImdB9McLfldI8s+qJfhF1hDZ0U/3dsZWo5ahYlqQXAdHfO2Guanfom9
rQsOvp/zKOi60biUfecFcLh+F3EHEUeoY9AOyc+Bs/1lYTqbxU5nX+JP4DEJX7craDTmUWbkElet
mHdlRvw12ioA25GdASuwOPiT4h46XbmnJ5CHhABkF6pevOSmfp2MYuUeih+YkkjRnqf0d20vLkoN
VQs7bXSCBIpvmJbIaBO7BW2z6I9KKWkUr03yVtolmCfz1gFJ4ZMIYoVWlf5i+Sw4OGATyZ3JhpMJ
CCgdX1XhjBeMeC+Hwvpp5OkfeiTY1kxxT/5JfVGpihMaRCex29Z6WKT2ELhdl7wTcn7QO+edNrl+
V8mmf9LcqA27SsLL8gzQSlKKC8LDuuOckME9iuZG1Ig6hma4TcVyq1AMbhsV36LwOlaoxbvj65vh
JQP0NbQu0PoanHJSZu6GHWe1n9mJxcESR9iFkGnMySizM+gOQ+R34/CjJpbNVkF9m+MakdzpzwW6
0bCgZeJ3rUb6gPVopGYZuplVXK7JJ3sgrJcwnK8rReVIrpAxD9U3UMjA2wAXo/mWIKOS8bBsjFm2
nJhaY1MoWRW6lU35RB/jtkHoQWU/jaDDRuINshyli2yyP3YRy4t8Se8z2/uoG+g7UQ0xt8pBZVpN
cg39G9ugqzsXrTb10odRdkd2XBpABKcBWE4AOA2r2sFVW55p5RV+TKm/84bKgReQFVstyns6H6r9
UBSRetBQwG2E1xq+ohcPC+FbgS2t3zSARDATXxpIL7tKBFxsB0wIG6BSEZTWTMcuzcgVlcA8B7td
AnWuqq2WDk+wOjBqp/kNzhE9IKW/9XkjYuo+QuBzfdkP8Oipz+SVkui/rLq7RI387MRiui4sLMI9
bXOI664RRspchYzLKBhc98pqqhYCjefd5475Jgvr10AY6HZOvXJfq64ME6EnPpLEaEON8QEw+bZU
1XdT6lfSxVmIVOMqI2rFj2l27JWmrbdF3sU8k2HvdjxVmwT9zeJ0yqYr9PsUtWjQoPRDUeF4V5Pr
9TtZj/fUU0/5NM7hSOMycIR60UEg98oa8RP+FRBbsbKTyIx2rdI1105Jv6GcRhuCrbxDWfZal3DL
+rH4MGZqCaeka2eCxGO3lLe2N0QbZVXPzfbwOEVUuHE+3XRuDwhBcW/hduahlfPy97IZnoWgq9FS
GO1of37E6vyQW5wAi6r2Nnm3UAZJnWRKEvgTHYqdbOUQaI24t3rQxjTKX9RUYy4Fb+/FcPJi16IO
RDFI7zmHVuyPcmw44WMrLOpOx5Df/JASZZdYBXd9Orb8I08PFDcat5o7pWFSV2ZIUCM7Rn3T2uMF
WMPLWaeFtyj3MUQ6nyVRDarG7S7XxafrR/2aAzWaX6vJNqo1ouUsLKIalSXdNgUqPrkUHFWgie0R
j0+H0UVUZQ8sydSml8JaqE89k5O9nZdHw21y/l4puxsuLM7EiqKGmkW73KaZQn5xiwhzeWyWqdqW
hWf+tufG3Uq8BVeRNn+Q/9ZdiGzeO3rTbDji7Bsk+v4Qj09LbmWBm7n5R+RpMhRDpnPKTcUmy6Ms
bGwvZqlwH42FvNGMuVQI+yC+Y9WMA7fnYDSX0aEkfjKc5/Z28YrnajSy3x0DO6DiWbzF+sQ4RKAI
EtZR6cc3vPl7SGu5X4vqxqvjJ2X1nscoBYIUJlaYLdZ1vHCqqRW5iTLC8iwBr1zat52zlHwFTrGp
Y+9ZadL3UYEnbY2Qvj1dPDLmTS5NBUo2qGQ7rMm1CaXoFx/xUPnS4so9Vo43P9p55NBWIcCUUUqS
M60eBdxCmryE98/s6rrSEZffidB25w+C0Lrd4DE7x7R8YXhqWC2N3Kuswr4RqTex5r4CgNh1nVlv
RW8H6TzmocRmgkpLe5wcQHdzLuLLLEK4NXZOFXAgpctRqk8gftF0Ij64bEr9BzG89TbGWxFOKK2u
2s57jvGZ818eb1sy9MJ+iZ6AvCE6LMcXwmDRgaXmLROKu86qnE2cscLVsQ2WEimvzRBmU6cFjTR7
7owHs5Z7xmp0Zuxnh6PfQXYahIKkD+xpbF+mPGczs5L7uMgXEAMVIkHVeTB7xfMH/oaQtRQmzWAy
mLBo1WXeejsnzcXdMuu8pHL0rqBs8VZPRXVDBSgu5IynyDeFGo4kMfmzER+nhk3B1GPQCKpXBJo5
Rb6N5jCchHiyI6hNkaNIP56Tu2YdsijCDJl5v+SR6qIo7X81ltzbtMgDvahu9XpVr5b98h431iqJ
xGODAlpkCIDnnWKYzZYcpRtir2ldpx6S6nx226BvjS7sJjkGXVbrGwmNb8dHaT/UNBaKwM6oXJsS
TMXc5E+jq/eX2HF/RU3j7TPA0dfuwMNLClbycrzFUvokK+ORierPTiHxX1RDBZda3QOj/pXoK2+P
STL5Q0nA4HBvNIl363nI08rY28H0Tni3qCBobb2ntfoeM1YoneYpjhGGQtwDu1s1IRm0PV2rJL9o
J7o2sN3fbfakOBojvywzel7kRNtZfBTCrgOlz25ZZYG+atEvrIAPS4rHyEHx7GuJ6V4q/XzL6l4c
lGRg8cYcD8IqVfYt6BE/iYw/RaoDUDFFfvBaFEWqEDd9ZP/qPQVw49T9LJAMh87IGYOMofvMqY9W
qgJ8N5V9ISNekKTRj5Nd/VZLg1MEbivaeYq5NfoxvU8XuJaR6f4civhn23G8M2T7UFq8ImAZf6Sj
975alGKtHXb5FOdBaRA4r6kUBL1cjl2lvQ4iup+QM6axct0B39ZzwwldSZtLQtwI7SK9ym37R9HG
D0KjbiI/+oVzZEaxl1wWafdkcoiwEZyGtjKEesOoAtDjO43nfBd5zauq1DvHbcrdLMxvBAafrTXo
ZIhFMQi/APv2T1jBv8QycqnToUNOucdk6v0eq2G6IEJaW/tZ0Z6U1vaoyap7/HrKfUZAgZWP/GBX
19ZYvxM1UKMbM6bWPDk4BUH+rpI/Jr0+PWexq//XLB/cgpwpcOurxHOqp4GqFRVeY9pZchBFXCCU
13hjehsYboW++eHruzozuF+FiR7+JORviPr+1gikhdZONfL7Q2lk6F4V6TY0zHLg735k5PE9y3WU
sY2l6rztYjaZvd3OhfrNHZ/7W/yDd8SJitHv9LfV7MGsJ/oNh84gGVcvGrkrxCwuu8IQ2ylzQUTk
iPfAf8RZ0OtK9o1E9NyzRV62ZgliW/yUJNiU7gAVCp5BsWKUpIHiXI5QbUek29/IU85IKFGx/f9L
nYgyEno6risBRXiiKY5OJr2DlWN1iYpBvRNpq39zvXO3RiIboT64ptZDzN8PWI1azRhEzAxVOOoO
/ElzUWESA9qQMc//+mU6dy3Emoh+UFghfTn5ROyyltrcVPFh0IrolZcOAERX38/zXH7zwM6sAKsF
0yGtyEBEpZ4oQ0eReQVJl/EhX0gpIuEv42AYVWHNTGVDuNCbyEX7jcxlfTInMkjiuU10W5xt+S1P
fkkMQlBiUiM+QIFSSSKJlZz5pFUzgvn6ZzzzilgkCa5ud4ezuHnyiuCRYb/XejJgFql9NGWdA44v
xzWEXFreuFEbYkL+h5tjweGntAhA+aTx7CWwRIu+wSGal2qglwDSGE/HYj99fW9nHpzlquRMEQPP
m3KaU7Y0DWV0TDBqqw1akFY2nLSEjnHOfs1UjLJs1eE9f33Rc5oslm1CknC1WqvG8u+PICKJ35Eo
AA5lje2TvgroydoY73RM4kHiRV5I7hz1x2jIrb1KA2gjJv/9qeKEwXjO9Bga4mmeALogYkoFyT5D
BuEoyJHbLoERsy/7hVlbHyM0jO+ueU5DzIQNG56O251S0/j7xpucriKZnUSkls20UTChkHJe36/j
8VpVojecVnKnqIV+qwwdXesZIOYcfZdXeebLwZNK2s0qrF613H//LWrerLmUMj8ktP9uY2Z2x1pl
Evb1Uz6z+rBnIqo0MBzBGjh5yD192TkeSTqGsdluxnrqDs6cZBc5opPd15c684WyMbOoEpDikq5+
cimNYqxRsPvQhvbql0qoNETUWgMwj/4ZLyF2/D9fX/HcT4jX3lsDq1g4T0NnRmbhTVfF+aFdsHxz
KCobmL25+Pn1Zdbt/mSNW0Mn/99l1hv/V2XVpnplTEuUHUqFw1SwQGbvNwkBM6jB6iR9jhtOousg
ta7RE9Sm2H59/XO3iVyRD8VbM5JOw9ZHJ1q5s1p2aHWclb4Oaf7Wm/Eyb76+zplliFAkgw3RImOL
R/n3fQ5TW6MQxlkAeVBB+muOPpAHK8ycpWbXX15y9IrfvJ/nXpp1bSXdy0bnfPot2lE/IchAmKo6
+E5Kk3F1kyIPHCPPOhpLbH9zj+eeJYjif8zLsC+c9Tf417OsheO2JS2Pg6n2yhH1zdpAxGyHxrl4
aCuXltJUYrbUq+/qgDPlHNkFvESEcv9juvn7yuW46HnclflBuC3tQGnLSvqLcKcqwC6/mgbyWumY
MnXeY1Fo3mvsVdY3JeWZ1YAHzO+9FpRkYp6sOVEXpwmZsBmd09q4bXmDGUZD6yS6wvzmwZ55aVFv
EC3FhkZewul+zWHBAABPWKo+G+3vFnj2QjfPVptvdpAzt8R1LCwYGiZxduq/f1bNXBTmbGsg7dIl
N8WkONsRLe6lXs3FNwvc57w3XOJcB9sJxgSGPycrXGabiVdKIz9UJBUQpoHUtaT8bhKy1A1nvE0G
p/+BBCt5ybDNHT1Yi69NlI9vk9qYV17ToggFS0vhZ0nS/gLLwnsbqMLI2GUxnJvTRB8Pd63xC4oo
zYBJL7v3SZgeqngvJbLdsLIx3+jUf7fxxDn/m4d25usgZpaMBMw1On6Ak69j1snrymlWH7SRdnBg
d731oCYuQ4e4BWXeoCgeiIhxmP5ao+f8+Hr9OffKkBXNdshrg2r6pFLW5xnBHcjlgyXqiQN087P1
pBV+fZEzi9w/uZAuIRTOZ+NMjRJ0VlpYWFBZGdridR/8shpfoSO3l43hlQ9Kafz5+pr/HBhPdpA1
CdojikpVWchP7gwl9FhzQsgOohHLB2pQ785Ih/naGArE7gT1u8CXmwZzlSXvIlOvL4YKtnDAMsBw
TVkQmeGxTQWNippgHp/5FqI0G0nJ72kccRDGbc7IgDVG2wmpF1cJ3ZxqQ8Ju/Au/Zt74tohpkK2w
h0sza9Z6GfBsScUxu0iZ+yVrgy4iQo0RZ+Yxc22m6TXKqA/90lWKH52aiUuDgpghdJIbPxsjgRDD
h289FXZhHekH5YfaakasUJoT9du2kKjlcj5FezNnakIV0AM784WVGss33+U5mxq2OwyFuNSodE5R
SoZWEjM7rsmBQyse1Rzan68g2X2gwbqEfbEY5YZsnvam9FqNnnzURQ8IXptXF3nH04zROAmcbK6m
bz6nz+8adQk6I2pNKmz3n0L0X5uNUVtKW1V9cugbesq0pvTmfVITfQiXAnk5gjtM7HNlVP/Dosi7
xppDCImxHgn/XhQLO4kWjmZ4puzSOAK7moK0pAZTSSb7+fW7fWYDx5vFcZOFkUPE6ZIRj0UTdTjA
DgzQFIJVWo7VAfjS9G5S2+YVX2T7TWbNmUVqTa1FVuSt2SCnyUdORGtAm7UUr5Jb7BgTDWEVCdOP
EyPaWrUyBaLRmbd10/vXt7puJadfMdk/nAPpefGinSz/eVQWAHCT7MCEcZVF2+qexBxY0+o8ftPM
O3cpqgU2KspOsirXP//XmwMEY0SaK9MDbW2xhSYu/XyZyKmfKSD++10RS7tGKnFQMCz970t5FbE0
WUdkjZc76Q99LOSOob2F9Kn7LhL/3F1BJCGzai31WOP/vhTGdA4jC83fdKjGa71EnOvZ68FyrrXH
/+GuOF+RlkhwDB2Dvy8FpheSSMNdGcjj4HPrzCj9zpqNn66K2P2bD/0fkunpq4GK3yPBjXPOJ3Kt
J+1US9biTkJxKP3E6u1qo1exRdS2UkhYC7PXvilZX/8miyd6HSUWjERzbyeySBYQnQoyM7wMjCYd
Hsd3BrvPPzzHP9Ru2DX1Ncz65IdvVPySs0rCTTG27c6U7rhhirf8pKhPXr7+4c+tebrH+RrPJu/U
6Q8/Zm4akUCRHvKY8euA/jO1e470WbFLrVluExQq4deX/LwEEczFxJKhD6c0rK5/P+u5TGMeN1xB
b+relwwtriDqh5CC3Ewe03aevyk5P1+PqxnkrnGfwEdO2zUeKepYgVrY1IkDLA+3uTqjBOmpbau0
y+7bSqrJ9ut7/PwEuSanBw1w75qCfPIENYJWZFrN2cHMRXmtqrBQPZnUO8TO+Tcv89lL0RlBDgGl
3jy1Frd4/7taUylWBlU7DiMOHNAaZsgusHxj5z63lBM65pB1bq59y5OvtGyZlNZZnB2cEpt0GenF
LrLbzlcx+T4u8/gnHQzygCpz/ubnPNP8WhsiLLE0ttf218mVB2Z5gnYoyVJm07z1+JQozc3Ezq4H
6XUzPosEn1bbtjIccrV6mPMGGwdS9e8SoT7/2vxF8HDzv7Vx4pwsvwqZNoo1LzxYhmBhObR9aKaO
vU0GJmFfv0Off20uhQ2ROnRFd5yyAnoMezCJeW9xCL1NStltzaUxDzkLRkj4q3OcjBQzjZV8ByU+
d2ESrwh7ZCxFcJ/x9weal2o8zGDqDq2rWNc6KjcyTdK6VLdabrpvpafIY05q+hXzBhqgX9/156+V
Imxdl1dk7Gpz/fvi+E7jUYkgIpMGkG7wH2U/pkX57XUOdmrQzLuvL3fueRJ2b+DX43jBBOnvy9lz
T5BXz0TMyPuZgKwq2zNoNYKewvri60uduzOsyw6FBjvcp+cpV/MXNU8MQVhTginzUJnIobk0mNoE
moMf5OvrrX/1vzc5IHWUsvyQBmenT+ueoTiRUQH4HQwaQqYSxxciV1XGx6k4JFBxNyNn2RCRQhUa
nfCevr78uV+WJjzvMHUmm/r65/+qibDfaLVnCC6Phyvya71F4km85aMyi27/9bU+H0XZuwiyBAD6
fwcOf1+LRB3yj2od/q/MkEWKVnsajKb+5gGeuyOHz5H2F3ikTxtXn0aijvWMRYiu4ZXHYWncEIYH
fb6Boal8s22d+woJXSUNlXHe2r84uSd4tkNpkL1Y0gS6oPf9kUeEu8RabiALLEhYKiP0slnzHXf3
04/Jq7I2FF2GG2uK9cmFtcwpPa/UlL20HehnLZ77jVXk2XeBr+euQw+IH5MVHdzUyQvCMp1MVedE
pD0LbRNFY3FT6WP6zavx6aFxNy6bPl8cvbRPmSj6mNkV/GkFn3Kj7W1XQcUxoHZw7Pi7lPPPZSXX
4mZU1i2Uc59mBE06FoqIO5TAUWzdo51w4aTmBhlxvTNZy75ldlFu2nbOvEuni0kkarD4vJRaF/9w
9UFDYjarBNgJLVsulKEndueb1fXMrwHaguKSZYgx8WllOXgVysiK+Z/U4vYAGiDZ9bXbH8WsjP/1
a8EHRJ9vrbKJbPhUl2he4WFvZ5AaT155PfTNTP60Eu3cEoHu15//pyJ2vRSYDQbvIEQMff2U/rXU
tGPBQGgeQKpiEdnO1jhez2giDy0imlBD1I0n2dT/65lvfdiw7LC4ksTxaQooF1PTKpRGe7N1EcAr
nnhfFE3cjq4RfXN/Z57ammFPVC5p3p/n3+itevbEyoMIlJqbuYiVo9GN9gYoYP7NQezMR8nOv379
TIc/A4rKac4ibIQkSxvjvKb8NYWB/71apv/hnmh3WN7/Ie28luQ2lnX9RIiAN7do3+OHZkjeIMjh
CKbgPfD05wP3OlszaJxGcJ0LSVQoQtVlkJWV+Zspc8XYYZbRlZ1nV6kdeadBANbTAIW6WY2HRBy0
wd+mrVgpYKRAALAp5v2Pxue74xG0hhwNVBJPRiu026BTs1tnsJJdHoOMDwIJ2poAHC4yGfzV9ZN5
mbhyNKnQ0s8jnQHcNQumVtVjrCChMm3WJnpWTp4DU/ch72dJ8dgrEyi2DjHtEnkOpbGPrO7YWrX2
dv1nLH4gtgNmg4Lm1Pv/+IGoFjqQRkAQ7DUIR9kgM/mk/N02pXxsVPwXKEUWX66PuXBoaRH/O+Zs
gzsR80BmdU+yoMXnVYhgQpWOhFvmsKmvj7U4P7aXr4Qy00WQLysdhIHTS6cUsx8Q2pD14iCAC6vy
lrcmTW1NE97fpo5sLcLhaIhTzTSR4fm4qFEoOWDkVPr+aV5A7mtSd1DV7oHSsLxygpWlxaSJQTIw
GbFe6GhpXaDlWlVLJytGKauVCN7UvT3dRRuzlV2tLWRARZGvfZPlGnQ+7hfUoGRqejdDoiV75G0f
hd59CvSwew7tZE0kbvn3IZRDqwxXmPkxpymfBJGEUamP8PZBRh5mk6FF9lUb/XIlrV26ZSfsBd8y
HzPhcDoM7z7nAooMhZoYtonhAQLtZO/QW8qrXdT+VgraGBqCJ+/UpvxBednYWkpl35f0UCGclMO2
hQe90VKlevr7I2gSybAbxF/ooqiNq0PrTEiI0wCWcmtK5nNuht4eYwdpHxi+vBO1v5apXaSInEDg
IKQc1I7JoWaPl7odoSoMsnTCohmQv9UlpwRA9k09Qg+Us6D5B60UoPcoYa10Ji/eMtPICLtpgK1U
lXrkxz2w8qpPelpcp4ps/gglc9zLgxru8tEvtsA05JUPfGk8VL0UlpePnIv+43gIkaYWlts8Saso
+RY3Xf4s2siHBt1KMIRzJTPEypALNyHa5xPER6FCSHPm45Cq3QtwYLJ/joLaG3aO3sTeDjFYf6Wg
uxC7KILRdf3jhXrx6aQQoSFR9P4Z0QH1i2UN9oanYemmWGWdFQ+GoNLka/YVS/fSh1Gn2b/7iIzC
TyActP5Z8gQKOTHIWksOkqdmoMUJprrdOL3Wik0XO9aukMq3wPGLv19hRNB57uOIgHDavO0R2IHK
KVIAwMVmRbdL5m7qotD8dv3LXDg7qHhNDVKTx8aFW1XbWEmplwxTdhFAJXsCTudAXDaQxKptQ3dz
ZcCFk+NwbOg+q0ClLg4rfrESutS6dyoLUd1VQ+A/NJj3rjxstKVhSK+p+QGzg6w3u2ADwNG2UGXv
JIMdRHuq7pRXraV2c4DIjF6XH5nlFxMqTuqGUSR+W0qs3rZal750Cdq0GFFAyhRAv2u383XpgBwj
Yi4dl4a3qRHc1/fIOk/sNgVO1s7WoQnQXRy6cWuOWn/ItVT6WjaR8gQzAF5aHAVP2C3gko1X4bdY
1uPvgYBt6PrTU8OR44h2KN03nSBtpvLu+iZfLgZ4G/JjmrWUGsj3Pp7nRBWe6kM2Oo+J7XxVhaI0
e78FQbGS9V82LzEGo82DRBi2MxOEYTaQIobWCwPv1AwywPDa69rcJWb1McLHaYF8g5Eb3W1j8dg5
QN9teK13MLk2tuJZUH8wUnoBil9kbhyVSGhdX4bLYMICUHBG3WwCQM2rZ5UX4QArUT1Dgsa7Nany
HGoHwmIPyMSVfBt+aqQlKx2+aW0/FJpYEip2FOnptlGEnl1DcouGqtMkzqnUJeXYAbYQbhO34sbr
bfXz9QkujsV9g4UST+2LmFGMtSdpBstPJt2cITwr9xHOLUeH2ujKB3Z5pHi4kiurskZ4uijAGDyV
O0Xigef34bCvoc7tbGcMVyY0Lc588TAYoFTHTQoCZ5bNDLnZUbPqvZNUhNkDLNoCvSNo2mUrqTde
gOfcgCHOxhriAX/a+q973uwdS2ki1aDQDp4X1mtLtHbSJt6pqxBu00L7V1Hkv/jALRSBQgueiJpv
r2/hpReOZsoytRhqPjQRLmQclVw2/EEmcOmxOR5ppFhQ/EdcxpO22iWaGu2swfnhKShDObman/M+
PJph9MVTU/F8/bdcHifCBkmrzkt+KhzMjm7d9oZWSFVw7lv1U4m58Y+gSwzXN0S78pEsfZkAWBkL
65YFQkTatprfgmE3LDwxFairWxwFUcZH12gnFxGMp0pZg5hfXn2kyJQsqaiTxVwerrqItVw4gNkH
LXSrnG4FFe+vag5jNzKcfu2ZMl05Hw/z9CCiX8xRBkEz7/X7xhgKNpBuoq1K94bajMdSFc6OXC2G
ZNVEOykJEIBARvteLiMJNC8iL2Vi5vvr+7o0cRSeuYFtEgwO+McoHSNT1RQtPyTK0OrEAlY5+PTt
EYEtIItHRv9wfbylczQ1GCewECmjpn4cD/UAZC8qPTiLuvgGIEh5iksdNhbqESuZ99JIU+ZmECso
1Myt+EpAp40WZpSFe0vayVXRHMDK6NQPyzXR8csAyGwUBkM+eMrzZx9HCYWnzVoatYreZm81gjqK
G5Qalu3XF2/p06DRPcUhVg8UwMfFq3nhJHEPcwWJru6op2p8jEg8bikFoURo68hSjnLz6b8YlJ0i
+2RUqsMfB7XjLs7rSAvQxAjt3WjW+aYJLHlDcyu9gZtf76MxNE/XB106lpwPzOEpVIImn80UIiRy
CS2dNbnvzAfRI7HnFvIgH+lB827VLbFyLhe2ECTyVHwCnEKZfXa7IK3hReCEoUZJdXpGqLbcB1pn
bv56WqizGhMMEbjIxQbilVh2FtWHs2174DYsNP2jI3G8o6zfqTjnCp5naz2fhQ8B0yZ2b6pUknRM
a/3uBYMe/lApQeyfrTJ4S5w0+Rlm9ELYOW0ldC+OxNdNF4sP7yKYlKZUwUXOA9RwY3Pf9nZ3J3vg
OkcJYdLrK/knT51FUGIItwS8EgPZyVlS3wn41CO6CWdFBXO2iZ1hkiiUzDpx295p0R2x2ujZNqL4
EwgW/1PY6Qg0jqlAxSpp5V9Dl9lvWTZGn0PWrsCJJfBkpE+Cfq+WlvKJXRx/SJnSCzePIu03AllV
tkl0q2s2o6kjTJ8ZqoTwnanE0qvihY611bnNG3Qnjb7byE1s2kcYoclrqdvoDVV97tIdMsstiBWS
7rSNYC2VbSlq9CDhbbimJUDw1KgJYuYRppHjapHffS0DkPet3NYkzgDdbhJbSdu1VGNp6+AFWjZi
xuCzzNn5J+ONWhhA9ikWotZ26dS738DF0/1tj9KbMVXHVJbZK+TaVaMCkZbRIz05ynY+7PPImbSy
xtT8py2k7BbWAdQbu0pCeeWHqlMF9uO+T4WcqcQxPR0vSjmtBWPFFogPV0Wdfq8MuTgggyVk12rz
4bfSGUDkOh+RDTdNJA+pNtKZN70FFC+NhXlTWDmyP34VaL98WSC5gjrwH22EJDw6lir9gm4eK9/G
eGwgK/lauvaWn8Ll/Pcj0Ey9BKlmQAuzyNZEhoGMAcygEqGORyNXy+cR1YrB9SQpjZGenYRdAq/L
2q3vgbZy0eSEUXz961moapBzKBNSfkql+TkfY0KcY/RphzG4rkKEh0Hk1SbKa9P1kTjd0PVTT/ig
yButlMetUoZoCgWhtxItLkPuVGugTguagIxrDttwkAG1pAGWS1h3mb9LuxQBJQ5f//P6ZBfHmcIE
xgYWr5N5/GsRVdDlCsWEHjnpQRP6AypExsrBvLyxmA021Pim61So5kAmeniNaATkKwWXFAToivaQ
NwribVpS761YXntfq5fJAJVMW+eC5G1g0Yn6uIVU8sskVmFAISbTlPiuSB4BY+pGbVWwt8j86lZ5
E6soA8Osl7VvSudo/TbCGOfUZOXUZVRlqd7WntpV90JqZBRcpKAHqZcn6Fd6tsh/JpIs3baGA4pP
RZ31ATGZ8NWr5fGsDFB1EfQZ61uqFOOnQa6Tx9rvrXFlYS9rtzzTefyooHv47q1ZedFCfxKYFo4Q
hRN2d7UZaY+mXanfLDMwH5POEm8StzVCN2P09w/bqUIwNcUmFXQWe7bEJuZXQ4AnplqO+X2Qw9JG
x6dYST0WJkiSA7NVhYtMA3gWEdCnlEapZCOz1B6+wv3H6ttRJXunDp1U7zhJnrftik5hf6JKP1z/
OhaOEbSICQ5HEXcqjn+cY5bKRHaUac/CUBByD8ARSe6AfAJCVv6QHUJgr/FGKv21PsDCZwlAZGKh
I5x/iQFoG5F6UQHc2etQMoESHYLSiEM9t1aC3dIM6TsBDeHpesk3p4CL0XFCdl5id/Tcxtk/Htrv
fDBejvhhdt8bSJVdX9SF1stkgUjJYHpaGdQcP67qMKThKJySMYtQ7KXYlk96D7UG60MZNR473qQd
5kl9P2D1Ud5IQbatVMBjxvCPpHbel8TI5JWNnoacXTxcYCS4vDihGs8vHktntfPeCM+h4qvqtpQc
OdpXrQ753zRG6BjXl2DhVINm4IE7Na7VC55UQsmoDHWguXIc3yU0hBDct6J9iSWjO9i5f8cbO93T
vjpeH3fhfmVcAytvB3TcBW8q8bXKg7YVnEm07YPZyPKhz2J5EzWWQBsaahE67XQObHrLWY8uyvXh
F1cZKCA+sHDRaPJ93Hi026GV9HF4lmrL3qSlpDw0ufEPWobWyn4uXDgUfHC+APgIfGxekTFbs4dr
A8BSqTvvEHc+2kNOIh+jscgQQsRm4vrMFseDJIY7kEy0mpcsgljGHgaF27NZhM59Uvk/cK6jBSK1
4lH3u2JlIZfCAzCE/x1O/biQNZ7hrQZK7ay1fv1SmE26I7Vbi/CXp5QKEyAf/pqwVXNwheDN54wl
1NBMwwRmi/YWemOtXMkNp6ZQnrBulNFjqTz/JW4ca60dfzlJhufyJvSSjREtPk4SBCelAx8jILgK
jYFFuq32G8lpzbUYePlVMNBU8mfjJhPv2U3WIFokUlKfMxk1zbKeyCQVjXSYug2bGHs/lQAsEOiG
6HwrqlKsHNaFbsD0A6j4cI0CrJhHn9yiF11N4l5w0vJ9Ygb+1moUcVAGtdxqlP1dX0Z7u5SCam8j
4e6aedSdUrttsbGsDcSMsd6+fqAXgjRJMN0nnGuofF2U403sDmQIbBwx5MQst2yhxt9JHmjfQ+qb
1dlATvW5kQzlXmtvYT5qO0lr68fGEcb3whzVXd2Xz5KkmZ+u/7DLGMLvgt5kThgUoGGzGGK3XVqq
I/DJQe1Gc9NCIPyp8eR5SxU1fbo+1tIHwPcMwR2cAMnrfCwehHIYwJw1EE33d0bjK09CNH59jE0p
uulQ1TZ3sjdqNET0SH6+PvrS+Z9uSBIAEoEL/oYxtl0LDZ2ZCkMvd0NjJzpoI9tfLRdcXH54yQOS
phU/FbDnFbq+H0cEqwlenZzhqdUSvj47osb14/qEFpeTDA2PbMD/F1henMW9zK+BoiuRbJ/QBh2Q
mfPadhtUBSz6svTq31qv0/ZB1Wjlxr3McyhfK3TcqGLyoc1LWF2dZ31Q1ZDj8BN7zFtYa/Ar063R
SoFra9m4w3uo+28GxbUOzhrQ8ItbQQ5ABDS5GpzNWNGAaUvy2VGy5inw8ofM87MbOet+Xl/jpc+D
xzNAtamNRvvuY9AsLB8dmNDkhrfRowrrpKFgHww3Ctaku78fipLZVG6FVw6i6ONQepWFhilAU3Ql
WKGs9LVTWQrrWKXBGjNu8UkOZHFiYvMgBqD9cayE+q1AA5XiWYGLUxR59UlyEvuI7fpnJ0gN7gX+
jcZlcScmAFGQZ9UKwmLplgAEPCkWgQG8kPQRdaehuk7VNa1gxxxbI00f9BwmP76rVmDc5JaXdScs
JFAzKCCvFDgjOaudtoX9hQMJbYQyGJWJ+YvEHwdTh/Y7tWad5q5IUu1GwkXNRUxJWdnfhfhDoZLg
g/YLTeA5dGVyB0L43MFzsqyNz31NowC34r/mp2h/KKRgnaZG3gVNpBUejXJ296ybgf0F03J7h9mE
vpF9AxuOpuldapj1TVNl1vb6+V2YH+BlemnYDerckFMx7V3pNxNId8Qwx3jc5WG5rag5Nfetb0Xp
Srd/Yc8YiCxm0ruhvT27RjRIqU1sBTQJJL35R0bucGvqmf1g9/0KD29pJOQQWDFu7EuuJUJ2SBTg
7QS9R0lPSuR1x8RAK10PVlNQdUq/Pj6ZWDiKm1SYQRUTXT8un5z6deHLfA8i74txGyF5kMpoLZaN
2JdmGr2YcqeaYNHVRD7UhMLyWAopO3c1SU0ozBssrDfdoL84imT/6IcaE5VIl0EL8ZPzN70LrNy1
JBIfnFuEcdsI3O4PhVWW1krDceFu4EVEFYMJwQubE/WbKPaiceCgjwZKk1snDpy70PYiDCqQOX9U
ch/j70qq/ZUP7PLRMGlnKdxKUAt4qkz//d0BdMYq7JPSCc+tTs+2kTGZdOwRfxcDNd++8NqVpt/i
eAA/p0YOZ2SOsNBH9MQldE/OoHnUb75hYyDFs+G+ULthp9T62iv3cl2ZHwRZRJ6QXII/MZuf3HVm
YdrhuWt6RK1Dv0MnvhtwWSnr5xSh2G1V4dN6/au+/ASAafFBT9p1FP/myBpK2JY8YkBwRouxfwkg
iU+O9Po+CiRQw9fHWlrQSeWEKgZGbRcLioVll1c+drCmVX+lAejcDWVU7PHwDA+NVq1duAv4XRqp
9MbAycD+uuTUBI5kaQnFWrMO469Dng5fm0zE/sbASf3eVEUxfDKF08au7cFh2MnBmNxlgWHmO7CN
wY8WLkiySXlG9CeKy7QiMqnpVsLqwqKoCkIvJK1YpPCA/LjrHu5BqOfieSnSOtnVAgxZg6+Nq8qY
yHsIUj3/9SZwIdo894l6zkU1KTALqHYo4J4zJGOAmlDjxaxeY/P7vMMvxwEisLLvl4kspStQw4QL
VIUuWAcpYB+BZnV8rjOrBKhqWFvE5kkk5cr7FQ6xMvme+CcH052365O9TEIYGRYSNwl0Ef78cXED
4G8SKvYJykmS+rVKeryORG899kFioggfls1NqNXt3cTnxXcsqDxlf/0XXN6ajDrRrag/ALucNybG
qKnDxoqSM7qf6UETkngUuKAdro+yNE+UBQlVPP8vaTGqB19MM2kYOE7xaiv8m6u3Q/WFlpb2y+mN
oN+YjW8+Onk/ygfJwejs+g9YmiZ4NLISItckdvpxoWEd+DzBW0ywh1Z5VWIrLsDHR3W1cgcshCuQ
7lhbO9jTUXqcbWiUWUUrHO4eZP/qgzo62XNSlF+0sVnrKC2NRJYDlIdrjhx6mvG72ybymjLRQ4ic
cS6rN9g5tIFrSqLajVjhvVxfvQVwFs9IagdT5Z52njUbTGs8v1MGBAHMsU3x7Mg7FZOICuc3za+f
OyfIji0/8o7wY2GGWsHlUAbcvRzfNly7gT97/QctbSeMDp6eRGtgrlPQej/56QK2PcAhk8PIQS8o
apNeh0/XR1lcYqI+pVW+0QslJUSoO4o7HRdsC16/iEpAsoVin5U48eqVGLQQZv+8Z6cjyh/miD9Q
zzGGdgHWwlgnHWtFpPtyROEol9ocU0dsAa/PbWEFNeK5oxsyi3WRp/dxYsi+RFM0cOjKIkuk3JTI
jq58DgspAxUPwEI8YTk5c8QVCJ06qjw0bPKmvqmioKxdU86tbZrK8cbQxvwXAUhdORwL24aYIMBT
EgZe6n+66u8Oh88bpHV8B0aubQ9n/P+w8DKQGHwzYhURruvruDRDBgIJxezgbs4CS6T2CEmoWnSu
QrnZFt4ovqNe7+ADMSa813Nl2/fe2/Uxl84K+0bghoAwqV9+PP19JoIS40QKPEL7boSSdztWWXIf
lGCk+lx3Vnp2F0cFeUvuJpBz8Cl58kzr/W49h9gBdTl4qMA5ZfTNh1Qdb9u0SOKVpeQpyv/p4xvk
j7TepOxn8iB2pl/ybiSrKqwE4n10DkZTUrZOou2S0PtqVNgTdFg4aGZc5htMUONbRSXX3EWTMVTT
SBEEWq8h2R/Q/YQDBHL0sydENByQBCzuhZylCcr7UfgWTYV1DOh77tc28srXAnrOL6XVu+3Iy9Tb
aKFVfQ6aPvuuCMVoN0WCq91WDE4kYVLLmxdXXtOhQ9sYRoEUFpZTbu7nErZstgHqpbEQNUeMuLbc
0Iz5czaOtb4J0gzznDFpqFR1URTXWwnD2c9dm/Zv6EfgTJoJVPr3uPdgNpIaTQYEsswiXAZMQzzF
oq6OZEE2sHJoXN/6po4l3KYcHGsynA38jWk3FeZXRWKNtLaFcwakXL4iVIeOVmcGvXkP67+Gu6EG
wx02Krm1Qf7fop7UCTCXqAVI1WOf1Ha4VToJH2MU4YcRNbU4tDZaBZC78+BHuq1T+FBA68zBI1C3
8SDOO2gpslIh4B4p+EEkkADwu4isX0oQ1a+ZFks2Fk/cwK42GO1TqKPdsOHOGF9KKabYkehm8xyU
fb23A/A6G0s01RfFSzPDlewu/8yzQvseDJ2NiWDiG+kmCofmx5DJhX6An8lCIPVPJ9nBXAINT54u
3w1sNbA4G0Ljldhp3KGxoB9lHsA3kTxAmBNx/MVIDDvYijgPH3pLGyW3G1V5X7eI/+P7qwzVHoLr
aJwK0AGwME3R7EHoefh+YFj7QvuhKHc1+vogdYfW/oa6px5tKqtpf8hNKwMJwir+Hqa5r+3LzgzV
jYLDB/4dftPEG12v2pcMufx/9FjuFdS2bBzLzN5wwo0wYYhgfdonx0jB0QHPZTkGqpV5lB39UMHD
Lm7o77rygGLOoWZMiAP8zBd4T/WDPUrdd9S3TPQqFCxu4ph6XogP6W3cke1hcZKqj4Ku99GDh/6m
RTWmEw2A5xsZliIuAOaI8E5o9sUtxLnxkWAbtFur7rACaVBrvhmJMQG/0iwfkbaTvzedkt8mjgat
Qy+q5EusBuy4AnKKbET1MB0x8wCL2zzRsbwuFMn5iVORuJm0NDH60COcs2ylqC2sZpv81UqGdNx4
tTV8LbQswKza9jCoiUjiYjxMw+xbgfQLPpJC74etHxryySmlPj9qsdW/cqwsDq+fWG9j5fEotdLS
zG7QPvawTMnTtnIbvHt/y4nTP9OTd9KDGk5lCuBfjUWyooenqMZxfQMAnxNXWtiQvhAw6t/6WDif
wqahfxKFsYO/WR63UFmofHg3pVqpP3s7DT8jnNaJXesp6HGWplJ9RzIOxJuDihHGC1rvPdV6amE9
htQt9oddY/abOpMwq66ooa+VxZZuQ+4KDbA3qSJwnY8xdYACAXAdbTdJL+2nqFDpA4xymn/3S7MM
V7KKi8Gmq4KqLlxHnjOE8Y+D8RPyqvX65GzguKVtyiJAhNavdcS+0TBYo/dcXBeMBqMKLAkdaArX
s6nhW+h3fqklZzXDgbfEgBzl4EBrDrRptTNakNWmwRh+CyJh3CUJAnrX7+Gli5G7CkYV9SYKdLPZ
lnwRfo+g3LmmN3+q6jr4As/IWXk7Xdz2zNKCacIDHMIaL7WPa2pJmNvmsIrOWtwWB0fFaLMn9h06
AuZt5uP3uJKKaku7yJOQfJ9hyflnF75Pb6mIsiE5w5Jtb6cKzEOBY8jriOtf6k7O09VN2jpdtTGK
qoJLnaDzK5rA0HfZqCVPlRno56HjKnFzp2m/ewXttUPP6fhqNFH4CEUVzVUKPoG28bpw0FyatLhZ
S0MwfimCJLinyJnUW+wKmFxU1z9MTQoOJnLJGPxETyV2P8Umcer+c2QD5tqZdRW8mlVXPQ3YG62U
Exd22Qa8iDbZROy+2GVDRfvAbHmjV43ZyRTyJFvb6Jms/Lp+mhZWnR4AWg6UIajOz9vzWLpEWVNJ
8Rk6dr+nFNBvMztMXwRWx/fXh7pUT+dMwT0A6DXhwMHzfzxTZWWncMenLAb39k0sqXisBV29iwes
SXUzTP6xQ0V3C8nkxIVltxut3r8nse1WFndh0mBSeZBT4UbyZX64i0Ij51KMSb8+LX23lGmbEykL
7Qc2wvGa0cFFss60J6gSAiTUtFjlj9O2OuyfTC1Mz42tCGzdZCy56oLkJ4SKZ/Q9Mq6QwFeixMIU
bcTJaJIi/QYGdPb9VgJecjfEKW4YdXSfaqRLAWwATAhaz9r//cbahKKJ44J2FV2KjzOM0irAGLBJ
zliWOm7rm8gdjNRMfcL2BnWuX17f5ZM+rAUlscMvPG27YFPS13xe+SULa01RCzD+pHR3qb7gqcqA
NDU76zWG8ykam++m4eNSVnRvhjxEVNjqeIuLmrEfnBzfwmzs+Kx6bkHMcPVjjiPLTRJF9TGpmmyf
GUHsWkq2Bl67KP3poLEA5lGvoVt1Ia3fJV0jJbHCeuVOfu5yXd/Jcd0ceV60YBJHYxvSQNy0kHa3
1xdoaX2AeQLaok/PNzCF/XdvnUKonY8YX3Iu7Ky/dwQPC9vxsHyThb4Hp9h+rbR8JcQsXCWUOClQ
IepL03GO2024/CUZN7OziUr8P0E/6UOMRZt/cYpM/gw2KKhW7pLLTi8LTPWetgGQUkrq0zK8mybm
a3XlyVp8boweodBCOYSRKe5Qia5foiLwNtThdTcx/W47iYDz5kmVld9gTIf+w7Ny9humQ/DuN5ip
LhyLAsvZ9svg0YDr4sA/CIITS+GHu8HTsWBXYvkpRDT/Pulz7QGUnzrusafWBQVhOy2+lTh2vwIg
FM9NZuAZa7VdH7+pQvRi13cwvTYjQh8/s7KDAQFfMHsFimcdQ9/Rn5NW2DKvtVZ9rCRfU1wljIsC
jJdV6m4jVBxKxwSpoLRuJo0Mtc9v1JEu5tM4pNEZY9lEP7fIOSY/MrAVJwq0WndKisQxNz4PgTse
irF50PygfLB9T833nkZcd9FwM8W+ApFy0gsv/lEHmE66aSxB7lCbJv3RGmVUAro3k9htlLF2XKem
ZQvxEuc3t62E/EM3BppZotP958rJ8t31j2ApNqJeAoKQEjho9Vm4kviqha4Dixcka/hTRulRL3RM
e42q/Xx9qKUv3aCmQHMHX1twuB8PQd2Ktu9T4Dcy7U0gkX2wj4BbK67sCSTA/LI4pFVxqwdF/bf9
Yo4fb39oZQiOXSIN7B7QL8+F6IwHknm0YjzUN3Kg2Qc+VPHXrCsGIwc3gWMSWC6o0CreiQ4WN4Df
PAn/7RAzjdKJf1ddnewbnl8v11d1aQNJJbhLoe3APpz++7tPCy/mEKpAh93EUFfPNR59tDJaELel
uUY8XByKsEUOLBsT3PXjUGndSxGOiuLcZSNe1KMSf27aWkHIxD78/aSYE2wR6usoUc0m1fe8bsLS
pyvT2t1tYUETAOtvH1u/bFeSg8v4SF4P6Ib4OElDkPp9nBV9vT7Aalo+KdboTR54TZfsgfw4PZQY
Pz9nutHcBlFXfsqLDv/oET3k9JgHlb6mSvUn+/kQJoEasFmQsKF885tmoZpyBlRro1ROQwQCxjWj
EuP2OHWymyGjz6DL4iWQdWUrNPNzQWS5D1Dd+YaTtLOFKCbdCT/+qiH1oE/2tS5A/vENIFx9inG0
+hpkrQEGeSzxWuzMXVEENS6tgadn25YQQ4ECBqu3JUVywn1q24nYUICyU5cIRf5fx5HJiyGBCF+D
F3wyIt8P3bY0x9fGHKNfTZK1j5IdRcNOjyWHqoJHnuc2bQhTfHS0G0jsyWct9tVsi5WWsibWPr9Z
2cDpwGDK4ZB2XeDRQg1Tw7EtnJOzHwRqdrdpvNP7tZxK5TC836H5KLOLbIACaDY9TpO94uZ73rkv
yc681Qgn37yX8UH6ff07uDic8/Fm4TkJjWLIpMw5qcNmfMj3+M3zTEMuuT5Iv1dHm7LvK7Obl7Uz
eYTy5yFoh5vDtldd+YvOUXS1OwaMfjpYx+8wPvBXsoPpVM9H5eMDMelQsLhIUOo2CukLhM5Jr8Qu
j8qfel3cc/xuOZVbat8rsLOLVtq0pqA1Jul03gLWPIwNKtZDfRhRTv1nfKjxavjynwniyvxzfVXn
uc98uGnR3wdouiEJwHmmN2wA/L4Etqu/Rj9J9LS1Nvo8QM+HmoXNJsHpNe5YSVkd9jaiV/nYuH69
pnW/NCMVaLXCEnJDzjsuWRW1ReJzKPFjH1z/7c/y8bX5rrl2NpZO5PuhZsEZNB78lJKhOvU8hDfw
wlc+sOmdfXH43s1lvjvCHkY15ciPD3xizUG789/4wrQ7/XWaz9r7d20+sx0qYlvDAZX5lKrvQtxw
o+54fUZLZ+D9is1eNVFh4MxWMCGjPgvtPhh3WrMCe1r8YN+t2SwIOhGyWBCbnFNhuOJnvveVbbav
V1KAxc8USDNvaWhEKCbPlgq/kUytpfJPqO3+kb/k+z/7wt+mwda/06WFez/ebOHsuBZ4LFfOKc3v
IPToxSnx9tf3ZnVOsws+HEYUpzquDwTg8AfjtZXLk51yecQBeJdmOhJ41g9Fk25qRX8YqwSQs+Wt
bN8fqMX8zL+f6Wz/vD7P4W2xf8hTN1s9L05j72BcHvb3OHFs/FS+yb3m3GDIKynZU2b/yDzxqXSK
beYln+q0O3YG7X5QUaZU7HjZZ27myHvVBgBxfcHW9mR2/Y1NCfLgP3si2yD2j6t7sjLEvFcNE9LQ
Ooqfp6AJtlYFXUy9XcXkXpT7psj8bsnn6BcVIZK4zth47TVQt1ynf65y/jl+Icxk+9WrfE5cnw84
C5wpNUsdwsh/4hpXj4eM0B1GmNqd95KtnOvpwFw5UHO6DSoSPvQ+ZtcUr7ieuG1a71jGyc9U3ou1
19wFu+d/5obZAVgmapbzNEWyGkPTaX+ebpzjdIfbgzs8FB1T+7Og0u/VFGX5kPw74qxam2AwHuET
4Zzi4Lk073zt638Vt3nD/e+kpszzXZqgQYcdimaK22IfmYdE/d2uoRbWZjE7E7pZyk01METp3GXp
VrdRmBNP/80X++805vdpijlehXXJKU6ibTjKbt9ED4ZT/n8OM0313Woh6dkAa2EqyTgF62D4kbQr
h/r/8c3+O5XZhTBI40jvm00XP7no2k/N4U9qoL+OX7L9f3fEIHFSi8TF46IOH6KTGynI0Jyk4Iuj
HYNCuLq+EvkXD8C/Yzgz2IpEVZIgzxhieDAHzpiKuNfP6wdgKcOhNvB/5zFvbAwe0CotZ4xa3QTa
jzxYw2nNs88JHzoJzQEtos0J8Prj1ttKjeailrSnAO0sr7oPNHGri+a1dtp/KoKPMLqXwB8/XZ/W
H4WX9zGOYQHDTvg7WrgGRfWPw2p+pytFk/UIyQamvMHENP8ug40pfnq80rqdX2S2v8OgaMg+5aLr
8Enqx6E+0M9xik1u07VX2iHxnlPdC9p9L5zxdxxTqvkmKpn+zmCrTfRq4ssV5S72X/6nQM2G+CzJ
TvmGGpyTHcuxV46m5OywQsJoZRgl7Uddx6estswfdm5JycbCzsbaIkpOyTAuZOyRTHnoMBQbK7Pb
4Wemj1ziEgadPZXvb0YUlbh95ZL/XRUjLfjaKbt7/k8i3gUDOrZulqJUc5t5Fg0pXEZvEt2zP0vV
oP5W1Zj72LM1JDQlelcnxc+Gepfr9dg9ymPmVBtJhM6b0bf4y6taGwdugmRqdXAGL/UOkMCzfptL
zrgmln6RZrFXNF7o5FE54j05L2oWauGkoaO0p7KpqMoatv/WqhaqVVSqTMdl0tWhQsvK3Bh1Vfwf
zr60uW1cXfOvnOrvPJc7wanb5wM37bJsx4ntLyjHcbgDJAAuwK+fR+6e2x13V2dmqlKuUixZogi8
eJdn0XkfgjBwga3ULNOILhE6KJxV9CeZ+V+KeXysKxIP7SbHAS/24/ar/RIIk2WYdtjqg3VovSCg
h9GDWnXG2pK/+aYsCZoxPRAriV6CEI6EXHU3tHfCn0z9rrHrw2q+NrzwQWAaBMbEh6NAdDKmnajn
HRSbVQZlqCFxulW/QnUwyhm4KT+bd35snODagXQEUg7YH5DpPgooqZJ2NKJswi2pbXFu67G5BHSy
y7QFjCzImmqKLz6joTpEkEEF4tNwCMA75Sl0Bfr1kW9FP5Ph+2skAbMHjWjkE1cPir9gJZQNcAI0
Z3YQrG6KaIi/u6OC1L3GVFCDfc1JEUzyqyfcIPvnaPKxgkLTASPfq+47hGIxDf2Q19buCOKb7Zod
4ZAImCHJmDVuN6S150/ZRNsT8HM/if0f4zLeErf5HSUZB1AL+HDHnRkDiop5ehdDN+ko0DS8GSAw
mf/zhX08Ya7vgv0EXz9wcP7qKsinksyupexd1VlAC/oW2ff94uVdGZndP7/V310Q7J5wDEAhEyfX
xxSgIUw7sbR3IrBAhAgcIGogItL8jDX/N/fqeqfgy4GsEgYiH+4Vs8LYmkq8j2fXamegpH4hM7yt
1nBudq1cnFT13PvJAvH/ukHRzQdCAOqQ2DeIBD8eNx2DwL1fG7OblAa+olQMgixN7DLoYcEjaEqQ
GI9WgsaS/D7AxnSG2TKiaopRk/eFhaqckoHAniJb4ElVpnNvt1BYnKR3R6c5KGYrVt9nd6qHLAhd
mDyMmEcCR8IlcRKOMOTvoLMbksSa6AIE5cogPjYNfvO5BFP+3ljK+e6s/U2s0KeuuwpUpwGsQ8zV
WjNkEsKOT9CdKkWiMI55GmUbHnVk3E/CdiA1NatwcZJQ0xaEtLL3LnSB10q6+pZ7IWbB1VU2mb2f
FJN/cyxgp11199BbBw7gI1oJxJl2mPFN7GCn7pQpixeDDz+hSZiSFjqrqZTQhSlAeum2MdAXTjo6
FbkFSK4FxhOG2iaJxo7/bIH9TRgChxoKHjiorkJdH261A9saiA61BlTXNcyNJ5ezojYlkFdazXcW
Y0Sat5WZYaS2GHUYm877SWz4S0V13bbXtwYQBQScvxgvTv7gtxZoP7sKkA8f5t1De4mob92LxiBK
+U5X7zouxuWoQDDYdHNH3+oy8j5jezoeIHuWmnC4tsHPQvTfnJnAzaHNCM2EEJSCj5FyDPpWNmGs
d1NHWpPReKTPBsjuNln8qaGJcDgHvNaKFisXoPg9YeUzvtG0n/5fu6u4EoDcMFlACgg6+McjjFNg
gieKCEqbeFMBpQsZ4D5BLv/9nwPb38TQq7wxhvUwIgJg8EPA0UAsQF2qR0IVUHsL+Yc2a1i73tIh
JMU/v9XHwh2XBF4A1LkB6gWL4+O3e0VI9h6M+naz7rzjaocqG6qSpr5eYdWxOGPKRuPt6rl9/P94
Y4CfcPpeyU8fr3EwzOqgn7/uWvXidM+r9+LQR4nZlAzzBZp///xufxNMIUT5P+8WfCgZXI6ls3ps
BYHshVRvzrIC3HrP5U9u3N+cFD+8zYcugWraiboaJUJ0BdnOz1zaCUO4iOSzM/1uvfBfr+v/Kt/4
5bdkTf7nv/H4lQ9a1GWlPjz8z+aNn1/6N/nf11f9z7N+fM1/PvEe/z4+5YdX4O/+/r7Zi3r54UHO
VK307fQm9N2bnDr1/tfxCa/P/L/95b+Am8Bf+aSHt19/eeUTU9e/Vtac/fL7r3bffv0lxG37rz//
+d9/d73EX3/JX6eXb1x8fMHbi1S//mJFwb+h+o7EA5kHamdkmb/8a3l7/1Xs/htKfJA+RIgD9AbV
5y//Ylyo6tdfnH/jf4A6wtjpal7pIsWQfLr+xvL/DT4ewAp4wdXN5Ao6/D8f7Yd788e9+hd83y68
Zkr++su7p/0f+XYAljo8y4GwQO6LEwhOJD8e57S0MUq1ZJz7lbwXPQsPuIrgtx8rhbJE8sfjP349
xKGAIoPfJ7qu+eeOuWFqA852p6mZ85XH1plWiMdx3dBDOKAB5wLUvwvE7B4bpLEFtPqiGwm5z9wA
pnIP8M2cAko+fOnIeAWYW/rFtaLLIlr+XfAxjSrILSUx9Eo79tRXwQoYAebJqiH9Zb7+uKLFTDgD
KG3Wx4rrcGvPrjhDSpT7GOtOG1pFUOH47f+kOM8r/NOgbJmWRlW/P4qg+HPuobx+gIZI/ttLJxpt
KerLxI4EPwuiKwd5uB2ehMp+e/T+i0pX/ByHPDr1PNPXp86E/KRMe7cl++FeXZuKEMaDUv91PX2U
aQig2DwZT3vAoS0ka2n7gOJjSsOxgowqjeZkWhpvu/g6jzo0OqFhtxZ4frMtS62P5aCAP/e9pG9X
/xDSas0x//OTFj7Um8qSZ5dDdcYCFRQODAwE3q5zgcwd260ZminnE6hL4xAGBbT7f0Ijeke0/Xhl
OOch7g5pXpijoaHx4yqswtVxBh46QEcFZRaKNpcBC7ByYr4hs60zDE2rQvYmLpgcuqLjUZlgf1hf
5ibahJwfSijUfjLO+CaJgg0oxhiFakcDDVQwfVTb8e0CWP+GgHKRLHHziEG/+oRNuCELKU96kn7C
5MqgBFUfSdM/lwL0iFUE957V25CVl04hS++7CMnPuPPeNfr+6eJR80Au+yoIFUP5EBXVtUL9U8vQ
L9kcIEuwM7lCLtivzH4VVZ+KqjsC4b5sw9EOINxdPavRrjfLc/z+ibnayLAdkYZH3d6H9BnAB/79
IHu+W90lSisR3BLer/fOtPoYoaBktex7Kz6zErTBMZqd1AiILK/wzk4jy4jd7Ov7aarD/E/R8PeQ
8+cQc42Wf74+QCdRWkN9A/gR6Lrg54/XF4E0MxGogedrw6BZuYgCsErv5Hr83LCJHGqMAkdPDnkH
U94sqtgXYdr6vMzwGeyMem45DQ4RJXeAvRkwgGM/o5OOU8s2CE9l36VrMyHXYyG+CB9WCC3umnCr
zMgBgndBrTOMk+Cq7JFvwfINRCJ3Hw3jdoImw6WP4LYYhzRtls4rpspe4dntRXndBl2mjBXkI1Rz
MxRWDHSrMpBA/o0kY8MdjJTWG7+bewFpLh+cE0jWR1W/XkxTR8cKjMlkiq+DNHCJP2E93njQQk/Q
0HiFxzMmW3x6rEYoChNYp2S0vumNE2eQGRifpmZ5U9DP+Of78C5m+6d1dqVZojaDCiGkLzAb9z6s
M2ViAas47eYdDWEp4CmnzmPetLlq7L3nv/EGrCqIQi+vIQqKpn5Z0bErIQv5pOywwIaEGZbl2TlI
LfKWLLaVuSgBMgoebz+xzzAB4oDd8PbQrKt/C2jBiXSuk6A+xO2rB38bjL248c2wBRUASMKAe0Vd
yaHwAxwQqgQvaB5O6wpYwICWz870Fran7sOcBHXiT5TvIGBpZV0/4q/G8XrhGO9szDUYvm9uQ5ek
Yx7UUX39hQxLcOgWSydRc16dSh0cUgngVOBXRDU5e2VXZ0QJkUozz1sANPeWnJYDiD4O9PIR3G3c
a9Hae4D7H0vfiGOsmrkITNUkVBv7SENgZCNv/eJp0HRQDDv5ZLll5jlW95OWAmzpfthE4HAj7gLV
cEWn++A2f4yQcF5cFkh94Nv3Y1FY5SRObrOlWLimZezSIjSmUPdcczaBe1g5i9qBrfYVBdJ6kM5T
60TVGWyn9dgr/QQ1zs/SbULIc4Vzavgcp1cV64OjCzh1s1tuyt2AVPvC7UpfmB53q+lgCdz268Gf
G32JO1djw9XbuY5UCrZjdBCddpNOBagF6bAvq7U7Qy8jE1KRrNL6E4f59A1mI+DPef6Jt2cDL4IN
RSehGHWbin6qIOkdPNBwOjHdLTiXxmrryLHNyyiGLY1Pr2ZsPktXCZ1ydHTtXI4W6py4e4Wo+FJw
wz4ZGgS3rFk2NOjX35YGMQV2xXBQ2v8alVOxgjG/aevwrBvfpD2lsjCdtLPKrtiFrUeHmCqzjFee
YIFjBjGfx0VghgcSdq6ke/04oUgCiMHtJAOGEhoNQD0NpXPncfF49SVp1rED1zCKcrSrRe6xvs8a
WGvkIwi5xVg59gmw+KxzJLvYMf8Z9+hDOwFaBldwJ8omUCegi/mXPGGpyyuON3Byi9y8r465CcCG
g3RlMaP/gMlXXN1wYxPAXEOImXeGHiJcaCYjqKD+c9T5qM98XbhYl+CTg7SDQuej12pfM5/Uq+vm
wOate8PslAQsPi3xAviphQaC1y+gcYqmAN8ugeorQlOLIZbg/XPcllPaDZCrJpNbp6VNzsBlk8yM
9dEvpXMWsQfeQAzjFzEbe+uGGJN7tjUWYSRB80KrZe9VpPvJNXkfJBPfv2FcEpy+rj4woEN9ONJ4
u6wSSy3EUAG7BKYd9U6OQt74ekQFJ0a0pEz0Pegt79LVUL6twMn4CtJmnHQQur/TE9Z32Y8YFQ1D
MlSNuL2aReNp9pOpiTgE4+CfHStM26jvDr5dDjA667rdaHWHMfbldXgZH6IRfa0eqJeka+cSwPmN
8Qg/TOSMhUkTi1P7a1v7IrsKqGYCBy509lM3EPHN+w8vnKo0vsbJisNx2zeqy5lLms2yhIArxlCS
Qv8FfwiiiOCU2WK3BPa2HCZRlKtXggLavjaEcBwSeFSutyH1MeOxLJLBcsTe1C4FvxVdgzxo13sM
4xXUoVLp0ot9jTahU913La9zbi27EOIbdqrq0ts2OthBkSMEySsuh1Rof7d40uQatmH3ZeP5aHaB
luqqILqZzWtpgeoJNkl/U0vvnrq++uzNEBuKOpwa2u7XbbcE6tE0S2IxwBR9b6QPvC6fpQc9ETX2
O1p5BScmvjfgPIFjwvgz13tvCGWi/FXeiEGtYMFGPBm9mV26KH6qw9pMWVzaAEppTxydaMF2E/SL
39fFe4LGtd7XFWlvNR4Cug60/SitvAEIfYeu7e3cTFaBLNPOl96dk9hM63awvHhrPLEZA0y/Jjqi
Y3rPovqOdCTe64C3OdfuBNPM6ZGXVcIYUyeUHl1SDrjXcIG2EgicupdYwSy+WurU6qN525pS3sCL
BfUKuemDkqHY81f0Ui4ldeLcqUZzksNcTB5ILbqH6mmIZXO7rENudJkBYGCd+yr80ns+O3hwIcp5
r5xkUVBaLwG0PkwGYGsKyjBMqWaI5Ju5OrASuYHVAAgB+7WrV5G3VVk8ieEmvEovOGtwzwavSRt4
YpSMxHlpw9OosbSVxSDZphXM4HIojX3ipZ7PdAjKApZydSYYuMD2ilpONrca/M2jW6O7x68bUfP+
NhSOuKUY1O7b9zRH2v20F4Y9+df0C3qC1rEfxNZC/EhrqJft1k7Vd0g9t6EI/QR7ttqZYXQ3pYyr
PPQbkxJ7fCuFH23n0Sz77mFQi1fAvbO5r5hzsCJWHXgBv4cx/+1TzCpHx37eQWRsTKuyRlLfhOMd
ZNQ2JaF9Ar8174G5eoD6NWlyOnD/kM06GtCPXjOG5nduzdyF0BpWdjdpnE2L8Y9OAwL8GK7h75lR
Pc1g6LtWYg81VgBUzHI76tSGgXWag1tS35cdNKp63ax5oyN2QzPiL93nIfHcCosd2Qz2B5jIBpxL
moRg892C04r80JHxaaRNtx3UEarozgWDKjSaCej0obD4Cea8yJ34TTV6zQ00I8eCjU5uw9UVWXvM
QFnu69ydTbwZ2t5OFySS0NpHqmFZ6rVtq+VoudUzxzDgJF320vaKbaMIXnhNZ6OMb129GUdIAL/H
ptWBMRKZe6iiczcVJkA2ucyAfRnru0F7NavcBh4diJSfKuPfDDgcD3YwR5uaYRSUlWW4Fu/l+cx6
nTUt5EWMaZvNP59z72j8H7NrOL4QFyN4NFGuOv0/VjlIuDt0pCFLobplTjmI+hAZaY4S8/RkLLG+
DSDTWzS04fqLE+JSwagA4dhlGabsNGe1RlajPLbpm0DsGtHU93Dr6PJyu4gx3qDHewvfxmALKqhf
/BYtZ0V2tZQyn8cgzjQk2jIGHHuOu/6APrG/u0K7sgF9mtSg5j2vZEqlN9fHWscmIy0PjqRrcyrd
J1rxavN+yIaRvsxQVftMZtYkEH8JDu8/NDxM2jk6gO+GTxP6FT5SbB8XL0FGHZ9KLod9NPbHGpRU
cGkG7LnAO0ek3ZZjRbJe2i7SDaZSyKjB07np8I1cE/yVzgstBqOh+FmXNSoCNWdOq5IuoGLDQl8f
oPpZUBIJ9GRrJ3OUwkvD0ew7+AaOEJO8p86LcuK72Fj1dTAw/iT7fh90fLi3MG2HRhRu8FW76UN7
gmtfdWwdA+AbUPuRKcIS7ADQfk+uQHHMg5oXE1RlP2G2w9JW9BA5Cjy5mUunBp+MjxDx9DE76tpP
ZVk+N86yn2PsyBjW1oWR1ldI8Vf7saxuUEkHN7TEcQwTiqQJK5E2jpnh7Od3RYgW4X4c/QrpTjzC
ALUkSRs28kbak5WsVDcHd3jqsAAPftM4ednDUMkhn1wLrXrXG8tD7C7JZLv1YyPIz8xz3qWV/via
UKO8K9/CLx1tKh8NnWsj4E+NjJpjwupZDc3oinuXh7bbfG27ajPV4wTb9lDtruK7Dow+31MTmG7O
abAsXx1SwvdtQANrZS2HcIZ5doTSF+017g7z93uOgTfov+qulrpOYL5+gNAFuwSlKkRZ9QUELmQB
20NYAtatf5ZuWBUA4qxpTYBkFv4bCTm5Xzp9t9jdSa4TvjGrc3O/rdy8GYRz1kEq9WN/zci7CthT
EE6CvV8B9j9x6/yerqxw7/6t4chsfnovODVznE91EHVpqDy1H3FlTlvqC3U/V73VbqbWZ/kMlgwT
lX2oPpNARccBBh2Z3JmIBfeAumzDBfjOJa7jjWq6aB/VXwaUepmt/PAARG6bwFuwPV45Ctt6iud2
S+Poxjj06C49ngGBvoQan214G3+qlmjvxKX3QHvy8M8B7irq97EGRcy4ildiGAeePwBHP95fy0Vx
E5ipzOEym8gJe7Vk425Qe+ZYTeqEOhFoaScL5AoT1jocCZy9ryb3G2lscBxtMAx1LIfUtZez52Bm
7TQd8sooOPs4v1w/m6c43JZWOKW6bcNsja9ZCoqEDGl4nUwVFYltnLLApboJqHwZPDmiHPfqzWjI
jg3O4Ka0629ggFklqnaPEPEH00cHy8mNIDhCIbTeYIoZ+NotgK9f81WIy7i+wA3+ar+zpLBqKvM+
YFstvCBdqumrZQ+bphR877H6we/zhV6Cxo+hYVLaxaRz9ILZLVTrt9AhZvlQkze0P4LUlz7USTAH
bMgDQd2Xz5g4gdxZPbUBlRvhZvZaOjk0iSZ0UCJ8ffagkspg/S8W7zMH61tRDo+mcJ0uk9uANgU9
h6K/ipUu8fDiUdKgLIeukJwtKBTZstxJNBcRfTDzxoaYU2FHGXi833yspSysy23VEsTPziXQwW7Y
xuEC6Boo/IDXPKa8CjcOM+gia1UAD0oL7nZugpWbUFUj065Z6vTrlHT1hsNWO508Z0aGN8LEo+5l
EaMdB0cpxKX6+kMY7KkA9aSZkB8E8ZJqL0B3AqkKB8M0gWSFyToKcqn13IbDl4XKNnX4+s2DyuYi
XbP1w/sIevlH5NspMtup4It7atDFSQwD/jws6c7TfO8uJNp5qCvDBSWvb+ErKJ1mV9eezLQQGxeh
IjFrZW8VbwBSWB9QxXsP8JOxiwDN0GTUyzNMghiaw67Myi00ieKt5qZOK2g3carIUdgBTyKDw5J0
gZ/UBoAG7LMGUDf0NR13GdIF+hUFAsLtGMw8scAexN8TMmtZjqqGJCB6+onl4P76UDlOI5/tqAcJ
J3eoTk65Whmzz57/fbEW5yJU/3UBS20vqo2oF5L05fgFnoruvjPB5040084DEiuEHuSpqb6iEtaZ
gGMn5Bq+MtJL5F5uCKNA3zqQMTrOoDVDHcRzUvgPsKs8516P84kTl24oBHUSSNddQqlcfLHCJLI1
Fb5wsmsHRwA4CKuUYbnn0A86vf+QWkxg+sUmXbDt56pPbAeeNVBmWnaQLdoA/jdlkqSDtcpCYWiU
dHQCi2/0cgxdfCg9Xdtr/DgLNOkHYqxsRFkoRi1TJacdAdQpc/r6wJTvbvu2ZltpNSdoXb4QIPhy
NMGTaYBIox8AAILS+6sL8U+genBfvD5FWguMmo12GGB8DOLd4b2NYYZBTFqC5YJdg9k8qQ4eEqsO
SsUdrgvN8irzZZB7nnEw6aGYQcDgOoqsKfHrKp1m3G8f5RE0RnpsmV6cyahByJ8RcFp8Zmh46wyU
dZUi0xuBliqdE3ZPk3vBRuvObO2mkYCjWJ9IRPdwXPvEotUkzMP7AufXAs3SnwGOfCbR8sxqdAgQ
7Z0a4+ABxEY4c7uwxesQYNFZzetREpwi0F+hLTJsdLrTUE/BHXipRcwtkgwtVicac1lsiSilnmkR
XccqtUgH/yoNvx2MRg79tm4btG+te5S+r5hRovQVfZUBqLnFZC7v3fUCWDaUubAzd/7wpqa9PUHr
za/BqwmadixGDrxB5dbQQCOZbw/m5BDJEmiRbQkaochSAe9nAVqVI5joc4wsrrWe4LLDM9rCh2xY
jrOLjNCS7bFf8DH9tX2Q/Dqv8Il9VoPMallwP5q/RbNskoiogwfS9G04aAihoSWJW3zpPKAjofNG
EzuobwCDUWfqDZ+wWEyqKBuzIFh7iIhlNreQeSIn2MUY4k1xcxvXxj0OvnXiUi4J+gD2lnRZI9DW
8wwEXyt4fkLv3p1vmdSpGnUK8OJ6nGNk1KoJz3SEsiRnCO8TJovZPPSwI43OXdRgpB+R+hiE6J9W
vbotNTgHsSVP74/gfLfeELjdubcVpCoJlGRODLIByVqLaofui97NJUL7EHaFqHFBUBtYbq2wWm7B
tEeXzEphsuajBewHGUXYyqVPDfSsOLC08Us7j9YNgRBw3vTB57XHyTOhVDv7DiD86B6Bj4cGIKvt
S2crqOU4w83oB1jJFs1iCHtlkxrMLRn8Lucea3KVjdYwZQ5bIZ5u29kYNOx2SQEMvLYVqyH3xCPt
miFVS2mAn5X2bVVpc+IaNI/rIwP+cDLLadz5Xg25fIz6MmrgFT/QsM1a46JjZ0/ObQQRtY3RtAY6
GA/ntsXS1cOcua0HyBaFPqSJuwTimyc06dZk7kPndqiEtXXhi51AvmpaT8zFGpxN9MKaEKI8HSEX
J4Z5F6s6ZIn+YDK/asbkCrcSwv5acpMOWOjof8mz18zi5IjS3tph3GytafTvAgcf3lGan324WGUj
nh9DC6Tq6W00zFgpLbYVPKGLpfHnmx4pf2HX5YMTr24ByM6IfsH6UkHH6Fs/yAOULl+DZo4uQKnJ
jEdB0aA1fqigt59ODarloXVU7oaT/uLV82XRjg3aiLqdCJ1yEVfQtetx5oTSfHODqSoeXTqhl23B
wKsekOxGZsSB0CZ6rPGGi+Uk64zy26xKJGhQf4NUaZuFjt9v8Y4kW4FOyQnr7IQHcj2BXn51eg6T
oDIXu2+Gz6WjurR1kIRAwHwpYGR6Qj7DN1ZJ9xbmKoVVGZV2CvBGDZXztGa2yB1MYzMX8Mo+bBlo
YwBILbDCOHUd6hRoU1TX1v2SKbnTVuVn7tiBi92nsw13o1JiRtdB9iXs+/ETD1S3maLa3WH6m7sS
5tCkCa3EdDhTa9+ZgJNj3t0gTuDIN69Oa+u0baQHSz454PAcGD6lDLHs6Xq/ittV4oOi6bgcPO74
KMoTWIzh09DyeYrUaxMt3/xVyRMEPcXRBrocPX8TX+Dh+ejN9kGp6FajY/rZn4Y3i1XukaKZkEhi
06zx3zpUKzmf/VeuwlNNgSKaDfRAwgYunGOcw1xwv1goSVbBPkEO79rzwtyZq/sVoMYkiB8aVxxn
hM9opmXqd3QouiGSF61gLYIWbjs8l4t4rBoy7WvctMtQhebC134XqJYcnblsUx3W1WasWHtxS5x1
lM8vNWVLGlT1hNaOQEfAbQw8Cpf6EprcRj9v14Kgn7y/0yR7dYFYGoWgJ6KriotOOnhxYJuiUoxc
IPUHL6K1LlO06oME6xRQcQNkYDdN5xpqm3ot9bnyR0gxxl6Gc6rOKdCwQHJ6zvOKdhza+7xBmGqP
ZZjYdQ+2n5VNoULzKTqYdaNx015xVp9K5ythiylW3wGP3Ti5CXBMdzZif9s8r2P/eXGRtHBlmjSM
S5PE1QVuc490aCCUbtobNwJnIBMDZD3HCTIsk+G3ahghUYqkQHdboEVDmM4+0lXcW7M+tvF0XyN4
YHhw107oZZtOQ3hhYI89YBArm29MT0RqogHGtviJQERSzERJwnRF9sL/XA1QLgI4GCKvBN12XT3N
fKBbHHBpCG+tXR9bTWZ1t53+NgfoL86E3RBIXadReY48xfLJRi9F1CA8iGEz2bLHqSOhSdO6Wamb
7xo+r4PhexqRL6Pqn2WD9g8qX2zcwMb4DVYL/GFZRmgHxb1JbCUvXYeUwW0vGod04ir6GkRW2g9V
grjmpDxqI2BmoFjYRvZwTRHSqUTVYsoFD3wPbAtXooN3CzHLzKsgjSppeIJT6d4hXeFESLaoz5DA
9CTRwjp4QfMMraDPK4bviSHszGL3K3A+TwtGlRUkDLlBUcF8cWxWHMJQI4WCujiMkIHDUUL7lMdp
PK9by/inwYlOUqBbFOvojcdoboMgeq1q3tiAwL6wnQwilinH+kIUsLlCW2VSYRKKOOmgALQe4MuD
Wqd3giLwu61ulksYTkcEeRAqsSXCeK0SaPhfWq8D1p5+7yrnaMLyaLMuQF3ZIDeBOOcQAOcUrl/M
KgoJlQvAJiRaqZjoG5OjuRknfrvRwZhV7bDmXhNlC7pkxcLsCzqFV8eW+EWDHhz1/lM/j5ASa9hO
oyoCuvh1AU4zs2yRurBKJSy6BfpkS3pq51b91Pjtt4bXj4zcx7WGJe2CJKyDYlES8u45CtpU+t7T
aNsCmzp61dO89aD8m4WsmwsEg5tucu5H6i8I8UEe2K/weemPpS0/C00BjO5SR4ePfaho6lpg3YnA
PdUh0I5gsZ1XJk/KRiKvHIzG8Q35MQz2IpoZf7rjohqyHjSXBPId31aMe+BK4H6BTk69R1DrCmth
aIJRkinS6LMHndRUYa6dBmxXN6g50Cd+ZiOKxzFy76AXaq6ciocwhsmzlCU2Umj2kUT7o+vKHqeC
MDmvnTfpTWrTOs0x6B8mh2/U5DxNvblDNvZdLOO9Z2wLPXdMeC39FZYvyB/A+UriuQcyfQxf4rZA
xbGJKnqGZRPLotVb4D0ik553D0ZEAtXrMOXNjLPQmxdAEmbMA6ZkdqslgXwt6mcnOLnKftVqQvuq
5Q9esDapy9t9MLANLG7zFfLjG6HaswUB0qQPNN2F7LXCAQWUQPncrlUNVMQBEwWyNZWNLQ6V3qT0
yueV4KvnZtuK7quXA42ClvCiCjA8D2BklcU0D69Wz1BUCiid8k3vUcwbI/tx5dYOLq047GN2cacY
RcDs7Cm/btV1U2HHU189DV2JIzGbEZN30C3EhNBzNz7hOKsJy0lb+vA1IEkweANCh/M55nOuFZR9
R2e00rHzNoCloWSvlxobHtKsZbQCTfUt7oKxAB32mZDTOBKMZHERyWjC1xUqRrD329ZCLf+buvNI
bmTZ0vSK4lloMQ0BDQLUTE7CqDI8hIfWC6sN9Mb6A+8z66oadFtbj3pw8ypjJgkE3M/55RZSHfDb
4Gugw55WYR87VbNoIB0E49bIhZfYz4ZncaFl9O6uckvwDCI/m6O048bZeuKPoLO8chE0dHUbDnr+
NnXzJh4YnpJMiwPezQ08M6FGaxeicMioHSvfm5i5NxHlri04/QFy9uBqK5TeWGJDWM4ebpqI1fR4
89nv22XxJSmvoaqhNksBH2gdD2xqvytmjvp2PuQFo1vFOsAdDy/pdr62tODjpqn7spwPXds67MFe
smkzYnUtuZ+HDcMY/pbiDfC9es7x0vtd1/9Mnq4HqQVJnee6uMspoduSVXNdVnON4sQjBmRpaNvR
6/WhNZpX4PI0QJyS+2QWOqQAA0sr+grWa/HDTN0zFsMRTJ6TW5SOL2xeQYj55Jqj6RsJZ47IlO53
VjuMUWU7jwjkl2hK241q9upBMcQ27Zw6GLWFvZ4JhwwwZdjbhbpfi+F+AOW5aFXD25SzdA3xfsGw
BeCff6otyZ7kjPtLVnL/mRmyIG8MvbTf0XdzOwbaTeaJpzw1vgnalj66ODDrydimdI/7y2zGYAi8
6AACmeYhaeTirFLj0ZOJ2FZ9HAcN6a2+hCNBcFVvplw7GGQS2VTGBqaY90Kqr/1Elqs6zF6wuEQC
/oKzrQdvpKhOlGdqf6SW2nL6HW5gifgTIEnWSumLj8UqTJAQogYduX5nOiBG1ekmWUOnFKMFsoXY
8Ou6TUJR2lXQIGbyKYvgwHdizTdFeSdbkYbDsO6VcsZ2UoBJ1Ut/JXRx2I5zIjZp2/7MWaIeiXlm
C1oLJyCOFtVZ1gaCfS3oV8bBul79G9jv6lVAGvgOZQwbA5ezm5kPPYQnCoccC5M7+VYpQ9GSjzby
5DL5CfyB5kNZT8NOfOZ6l91VZpyGtZFqUdW67UO5jPu5qzgVhbZGg/Opj5XxKNc6Ur08Pda6/WPF
wdCO9qYpHL5Hoz7S573TJ+JdO2tIQ8kmSwRp/MznzlztY9EU51ikZaho7qYdHAzcdKN284V0/VCu
ybUpOVaIIO9ZdLIuFMK5w/oHlFG4G62x3zqDT2dTzU/lEfnuyhYKuooQpdqgCg2NBayQtmuEDNTV
iuZUlOI8e9absJevtF3tkETpyp8XuKDU9N6Aug5mnv4YTvGqZdVjfJPo9ELLfBv8baZxIIpN7++c
OCKaCohZ57MwkyeTiqYIxbEvif/0V2X8IVyKJeIxbs0caLQzTpVZD7AUHc/dyt242GGXVvdtb7k3
ln1bwGYF1WD9LXRKeDiuXl2rPXSlu4XffR1End6sue9K5dCludwXKr99wnWHGA5lY5w+OjW6MnNZ
tmJR37Jk5dPqN701b0n/YgKrxEm3UokU1fpKpiL0YuRU4FjzMr/PlfM2zTGFeOxDZB4wjOs/VT9l
e3Ue7/CDmaGm52wdstp2c/Ima3ViX4rPD3Q4XhXqrrvCV6tekqGdaYEtrgNgfKF+NV1ZbjhYxTYh
UIcobD5+FRazYqytTUkEhzKlGWImeyR1bXpMJoTR2qKKkOMwDgVbSOBgDkERHu90dX13dWWfLjHH
IhCgkljwAGtDQD9GMHMGRDXSnil25dNTmhRTNk8WT5sfq7fAD7UYA2y/K7POAvEWubMhIt7TRe2X
TWcwJvZN1W6X55F154KWfNnMq6v4lHxN7JK1vkmrbAvtZuyKDlvlLDknF2uxtqOWqCBwzb2wZRVU
2KL9wTWKO1I2Q0v1ihMlBwHZ9p9mRSg+SX3w3Rz6oSsO0NIjiw6Ppp4Ja2fX/pI0/SFzlRev+CFv
PI8mUREXPzRMmosotz1pVZUaH+re7EDtUbs31lCGc8N5G2fJUzuzLihxv81i/p/oXTtKkkqDAvG6
UJ6Nmf9q6KsTJXrJqoQaXDNpIFwdPuGmuqMdgLR77jwNyfeSkt7IIndtvHGn9q445+T9s95EhTLG
UY50eOPVBVe1dF9ic4SiJOr2nPP3mxImzq4oC8RmtVRta5olh57MN7HT2j7UHXeBvZlUfWdQdOt3
oivDNXHuqqZVt/zLRRgJb8DytY6ZiAZbOXGybzI0S/6qDj8WEntuWfhsWR/VVn62WpcjdebT6o3e
V6nMQ6Q1zWGprAV4tTzbKZBx76XFCRaBBu9jObxAsPf7EkeqbsRPg9CORm1Ae2COA1XVGgZVFTpK
wh+YiYVcxi2NfQGMjhCovawEV/tGh9C0XJssIlxP2Swi3qikx5E/E+/Gqe9DOBcPUfh0aMuhCzUS
36Oa4PFtOlkPXjNVVBS4kZscaFEwvhXNeWhsGYl2DWdZ1mFl1+tGU2iioJL6PHNPh3FdplsUXVlQ
SRueZ2LWah3tTcGxFliDafldgQAKZOU+FsV4p+bjHaub4+uK3JFrPoSGcz97zrojWx7JbKUFmkuJ
aplT7N2bSRwOpfVOvQpRo6REWauuntG0bHCgtMistZfBGhrif6d0y6q/ZRYFaUnRNs2rcxYCmUXJ
vJrVaOep/Fp8S6mSbZrqdeSUHXD9LfWUMefE+Zy3Uxapen5aPEX13ScnJ9zPmpmY9DW9wd3OawG2
dYtwvTQuo7yd1zybKGCMSemCalH5VDWQZm6HEHPuoMXgCVB6i4hWDj6v/OybyXx0tAHeZuEGquPK
3FvruC8mW9+leOQDRZcPcaHKkz0ilnFy5X4quIknAlJrZ7eMxiO70JeiaB0Fz82BPgR4sJKn226T
2e9LtLyLuSvIPoBe7069mvydhdb7hr12u8UZ3vltSj7EMVMHx/uzAlMfxdo0bvtWWM9TkblkwVn6
tnC1bXITUJJlALQBNLxdpvyRaIOKjb4p9rJu7rKx7yNJephPyCzq9Ty17myznLd9kpRcH/XyTp7h
Y5v8aVg2KD0wXkaTkIK47Y6r1W5K6Tl3ejJZ0aLxaPHxqoeu+TSGzguaLM18ullfxslotllvrNtf
lloyxKhGpUeOM+jglo5J/snSh6VWKJSocJ7S7vSqFa9ZkTd/SJTHUWF9U2TZgfgk2muuqYeh1Zn7
u1U+DFp2XkVaXwSUC6ICJUgrbb3P8M9uILArPLapfh4FJdq/srMq3v6K0+LVPgzr6oE0e+6FD8Dn
P1pPNr8OCHu+Ld5C4STqp+ei6/3RTcdXUvzTcwni6hPT8FymmXXfNjCmqagHWgvc4o27WPIDHpqU
0IcwcUpICuShe9OZH5dac7eqnPSQSX/doiCQwdCb6qnMPYACvqOgqhVtx5FVHXISpo4l+8G2UhHl
rO3QcOnO3gNauEPeJOxdCQeNp8qnkgeHDKON1wlxyWZsbkU1bQq144NqrteaPjYuV49UfmUFBcUv
vNjVTRDRqfOD5NHLq7Jhz5brZuTUx3WUfir1dW5j+zjojXmEckNKI84gP06Q/GpHb7+QSdvcLzOq
RJqPg4J5/S7O2485pwqmmfPHZu6mA0sBTEg9iIdBH9u9lRkgEWlsgfSW/Fg31cEtQiDmSv1HdCAe
lfJTr+f52nu5c9+Q03F2OCgdWAwoopI/LnbK0+8vjOXVKTEmynOm5dHolOEo29KjeSb2J3u1LiPx
XVFr9H9QbH60N6FFf/tF0c3yIq8Gl1tAX0KyF95IEwdxnMfETW123qY4KXIEB3cZdBMg2Zrui9Sf
IIrkAJBwSyvuLOXbUPPnwoaRztK3VAVlHvtCu8xqYe0Is1W3djzh8lIhGFVnOIOd3rLyUJ55DQNf
Ro83mw/0+iCxNC1J3IaNpmCYpZYjyKfGeRht7kRp4zVJjHPrQKfQf+RLRynvpqnC9Z64H3XRUlWf
5FCc86CfjSqmVyfVmHUMadxlEqAKGwwVZzYsDy1Wrxksmir77m5tclKWb9aFFR8wfT14j+jeOaWm
SXFLazcRQebFrtQtoLpslk+2yC8MVCNLm0AiidJ5uzAzWqNEJl1jFw9JBq8pKBnSJ9ur3rVVuzHu
CugR9ZC7cdHep8HsLjM/7x2SmI+piA9a54o7bXK7B6vAZNRXxatL/o5PogCaDAt5MFoEb4OuDn3n
zcFvY/KPbCeP7yzUuMEyg8V69ZBeKETy+zHdxani/lELiGor5xTm47ybyvLcmhMiGJRGVKcj+DUI
zg49TVbH0Upe1m49R8KqzX/kZrmtW0dvaHadQ1XLzXFnmynkmzPK3SwM0jc6NB/GIB71PuzZVyqG
lQnGQyVRQGm7BdGAO26nQX9M5kl7UpdHs6kydpSpuUtScXHsztui+DFYB/Yp3Tl7lAFH01Kms5PU
zGlmz/apZOJJm9I/haHLM30ByVO6/HQpSTWCtJILtU3qwTYthqcmkrmqPMxNw9OVF+Yreaip785Y
HGWzOrQHoS2VdfFY97dMYr2/VgZ065othIkbMMmeBj3k8pCWJpE4s3jMQ+i/+j4bEHD82ldG42YI
c7SvtLCmLekBBpI+Ls5iyKJOwwfHS85pxuUrlDXZmuXELDVncYRSdgVmR6S7TmWFFbIgXKbU5k1n
G3gynJFEHW9g/zYEaTK//7Fc0vikVB9KVci/A6Upyawt/uQCgkAyCg0aVN5XOhnjYO7OebJKEZFk
G5dJ+c93Dx2g/FtzKzLd2ifkFOApS6dDNi72o5t64aozlM4jI0WAKteKHAo7A1VPkhPCYGRBcXVf
o3BX+npjJ/3yQOD3fE2JoPF1mRuvSckajghkO7JYPNndkkQZGfqBocR3dBtM11+rkYXI5aE0k82v
vFCtk3Bds6Pixsv7KJq7ocnOwuE0zltoxhh1j6mNr5yl7sOSIMkeAGQO9Y3An9HeVbHebgvbmSM1
HU4laPk9P/AMqLgbnLK+rKq3PPJCH8i+KEMPguYMFJ0D1MrkrDknO5EjKmX7OwYv+YBhM3z+OHcP
DHsXm/lyVafUOHYF6exRP5o8QHrdkmqB8VDXkJ8VWFcid+mppejXj9oT9FwRcsSMhghSyZwOHq6C
8rQZnv75J/1I3e6wSemuutqqtMOpVtOn2bFzgt17LB+jKTaiNUWA73d6ijskxx5CteviTMOGcCDu
hdXly9wkPXqj2kUzYvpxkO7W0QfC4A2bIlJ1XxhN8anPgBBaNXExYlf2Ne1m6ijG5b3VkD4vZvJ3
nXFOTtNavaqzGZDpU4VFyTdLl+l4EguPfr5K2zdu73TbTcJv67l+c9Pyax5U/HoDsq7Jyb8bd94v
afvucv0fMy+Rl6klW2pxnrhyx6cO82rYtPE3ZKC2m0bTu9Ma1Q4r5IdF1av384pes4aE/UxJRxmN
l1bo68eU65VP5gFMUr2C9EjlNLrT18gTuGs77Ulps+QSY1Q46HW/o5WD9wam6akpRHxprGT/+2+K
urz93tJ67C3Br6wZqDM5s9e5oZELD/DQj1MH9lFNumhy8VvhIGn3Dfz1OXZVucf2VUXohpIu5LLu
/Txzq9dm6dVtrDR3U3zj1cDiH0diuFjBmTIdWaM/0pSpjdbZ8c721HcBBmjuhcYevG2iT91lqV8t
zqZDN9XGczOlYeYSm4zZV+zVlKq8VOd+HIlXZnSbyl1T1/ty8U6/EvR/rI2lh95eb9wW1XxSByoX
9QstlRHxqA2SlKk7mJbFRlvIJdCABB299F64bDZD95VIczm1gI8Xd0lNtsPaCvu+mrdJo+A0XCNt
oC7TR4Mgg99z+PeXLsnuXK6q3e8crTUGdjYOim2T4RbK3IQqxbb3dm48AdTIdLlWqF/PlWWFimXz
jBbKrrn52OM1VRElevWmUV0dEZ61rXl4tkhTAYHaBIao/X1ZXJY1AIhf5+CwmM85sOjZxdyyMfnw
/h7EeWHTsft72Gqt59eLggevSuOza2Y7EtDRtFmTccchwCwjy4+k9pxvF/mKXopM+DghctnGz5k3
nePeTANN4C1pK2UOrUloeyNbyAlKKDj5vZU9SmhD0RvG7bKMWjlVj158NcHRNymZ9CdzMt61abY+
yAhufCttEO+3qfEqG7L5evxSZwOP67NjuRvaoW9zVk+92MBbjbPiqo5oGnoVxr9ul2cbQiyUrjSI
1V7Ul2URhJlahOnIc+/IgXROJNsNz8sCJUdvezIh+6rlbfiAte4FGCiMg1iVq9eAaK+ye67s+NPx
wDQG1dyCFlV+23c9E1j5Dc8GSoE40yhhzvLxWlswVmn/R9U7ZcdLg0ir0bpdggs4UIgRakGFCYqu
w8lW76e1fL8BiXDAF9doeXczJvGqtL8aiwt36CwbnPeO1uu7eRHOBvyv9sspdX0YqRerqhhn5Lot
zcbBKp8/GvJrGHpjT9zOqU6wCtTOD611bFkaEFDctPer0HhhEvfFvJGVlM/RRpFKnI/vhKnFBPWI
B9fo3hDj3XmxkcAouHT5GcoIl48GvBmUey+2zn3hPNGnFcZSTcB39cBzUGQuaoxLlvXf7G47vESX
BQ6sMAAjjy93meAf8qF5vlU2uB6a50Vzg6pP7oqpnQ91vhCqlNbIukwPOr0xW1wS04csRdiXlAly
rHymgwXtflJgshvttq05F/T26c6RPAzUDf211Zg92iKhf2xPk4uWGi9IATTBQ5ov/aNjKQd5C9gv
y5tew1hZxFkokJAjMVtNc5tcJ4HOY037+5U6obBcoZIz0RyMuQ8TtU9ozo4vnpogbuVJjpLReW0r
G8WauKAa/i4ZeE+AjuK245ZRVzb21vPI71E2Eg0YS21PIFK5foo7UdnbIm3+6ovnRnFx6bCxhgO5
FdDIUYHxG5HORvVUIis8pua+LHdAsKdRaojB7Z9J6bMoz4fjeuN144xCTspbAwb9ZyeV6PjM5a00
vJPoLRlhKs72wo3auN6tFHxp6cgWQOWkT/PC1snGcmfh98684ZWzCoKDE94FsAtjg2QrNINgAlyW
U8OppBbZdiFRkAbYVzVRT+lEsaWXJVQMtnu92aqdd8S/xhZgKE9DYfxZIDIAbrJ3Rh8DPdB7jsUr
4n1tm5tyRF5yXyvli1rpeZjSW+u7Tv1iGBwoSCObxfviVPo0uxiAWr55IGIlhUUInKZiOlZ1uafC
Uw/onoWrAHlo43EHSDRuVXLRWm3cUs9hz+zX89JModvu0ASaAMvBbPInA59ErlP+1dT+JS3io+XV
IxpnLX6AT7QckECKW/4qi4aLMNG/Em/6XLTr6ngiNFB4QvM0IUro9gjrgoDH1Xc6DmLUHipsU78G
Wpk9jsRNQ5Z9gXl/LpN4HjsEKTm/70FV6s3Ck2Qwq0K2ZEzRwxWr0I7c6E3H8NGL/J6P6Fkt6hdo
+53eohwoKZKQ6C8rnOVVbZ4gCrGmFeXX6J5mbPi54yIup0/O6UXYLOPjqmYqWkXtLyDliewrZFVz
tmIyrL4pg+P1Zj0rDbQDoG8TiwNy/yllPGGfd/pjgWsUxURzUQqI46Zr0RlM4a2A2/eq/lh35guH
3LXSb3pTyFK3LnXfapH7ef34Qgo7skNHx0XsPY3oiIPVziJdxvupap60Aml9W54Nu413sYY0Xsr1
QF7hNTHjXeMavm3tJSN/AtUqa8ibqXhv9PyZ3OWciBaC1KwXdSrflemelAWyUEMVH5BvPA6qfSqq
5IGAk7eyhis0KeLgjBIPVV0JX7czGjCrmng51XrqJ0iuimm8WVTkI6l3v0ryAJy0Osb0rPbm2H4Q
YchLku2ILgNnRV5964cMunF6hGL5ZCN7Jh6AEy7tjq411pHbzeahU5vMt74rKAn3I2+HH9N5b+Ni
OplE3rKt9PDa+2mCQO+rARGBvP2vhAd0+LElPkOVFAeY4Py0KvMcuEEZ02uQZAfHgMn0YtBNklhf
LFpILp43XqGFxoF3Nq2w/aMGCq0bw2upFAAVAsFEBt3i8t4hudmy//kLaCvasfWV98CflfaPGyug
57cjXVErnLItGptsrX48Rk00iPJGkTVbs6eoda4EIot1CKjZBenWAe11jeJRZnhaOKtD1rOsOroM
Zo07diw2ert+p7b5Hdu3vZG7dySil3vcPRFJCco4M0qP6U2i4PlDlabB3Nwn6m0Y0MSMxrMmfgz7
5lTbw34qboO0m6PLjn/YqR+dLP3EMvBX6aYQJQHWfRXGu2kpV6kyb3OjG1ehIyi3wrLL3yfUGi3v
ITZAz8ueTYVvPO7LZ9IQUIMVvC9keX07KU9dbQ5HZ+lg7VY+c6bRhuYNbHT1/ZAloB9UZAGBWC/d
bV1WjRHsKbRmcwc4eSTvxR/+OhoakRXeb7Q0N8QwgsSk2Xdjo0ZNbf4ZVuWtdUkdrJv+wpuR3z0q
QnRYADmjrVq77+cEuwX6u3yJKiRzrqOWnMdtdzcZZAkOQy6Cwr7CkriRTU1uoNwQPZv0wqArFf3Q
J6+pXbUbQVoNJy2Z/t0wHGLJl6WoHUNQzju7QDrWgv7Erdmc3dsvepveYy+5a/tqidSBYK24tYcv
XrI1tza5sGh31radlmVhNrmXLPZCPtIm5dO86GWVoBdzLDh/dPn02vqpPkw8ITkIj/HiLYncuNpH
ZgkQpVvniqdc60lA+uLuU7IhqCduEnRLPoZrNPwS7r+VyxTiqGTgntSvbPUIVBUOJRxQwrk6Xem+
XkOgrSdSZu5naLoGs+rOZtT16OLzQeXXQO/0F6VSzQ3S++ecrWYjJUpbDXamr9+ypUcGjD2Aa9Tm
8G5JLKyXfC9tG/XgmjGKSD3qFPp2bBsuKgFoCcp2unpT9YSg9YIaUHIQBkW+8hFfA5Exy/wal/6d
C/ZfMq++/p/yyM7pV1t11d/+v0eSff3nDLP/b1LLnP9tatmm/SjX//EfXdp9CWU7fCwfJXna/8Sh
3TLPbl/97wgzS/uXbXieeouYxkP6nyPMLPNfFlZqFWUm+Q6qe+vX+3eEmfUv9gtihV2V4idLNW55
2//OMNP/pen0WZE6QD8v2zWFa/8XEWbaf81btWzN4M92DSrUbPyZ/PVfbWmxA67mukR5zVY/nbzK
/DMX1QK8MV8TBNKVBrTbdh+CT4uvGMpVSvM0KIMeDBX3iNRX7f/gBdYs9+YI/V9WSL4nh9AIfjAd
xxzM2n+PzrzBUo5dzEzfSns0i+JvqSG7LnvkNXqfbACHybwtt0bWol8Vrrcd1RrWa/xoUdGuGZq0
OjE70kkQqldFqCuNuvFccHvdg/PQDnJcy63CMrCbDfmSp8sfG3b55iXEnWKNmFmqZGN31Tem8xat
ytqTSrD2gQlA7SYY7S1XIu0Zpgu2ztATH5OXEDqNyIm4HK9nsJn3Td0bpIcfzKx7a8TyvBgxOQXJ
CEemxZuWjLJtJbRN0m3Ar5ZDtzDacjYcxKpvyKhn/LQJ/nYXMgdrA60ZC4EqbiwhlnW9n+6m6ibB
tGsvEB12WPu+oN/Pl2vMGTg11JTGP1gPlDV/mMzdmI0Q7rZ+tGfDQpqHpi9Fjp5q8tghcr90dOJ6
1LMhD2oJLjbHK1DvQ4F+YJeOUtnCwD0YhVseyPtFiWFMaZQUbhql64jEu4YXu+HILdQrHMl0hKig
5VuOAx7G9eIsJYqNKX2tcJlHgztdZS1PTpGxpBYry73qBRyla0XzWiPyDiBwyLfOIoExOcyTdvEO
0/xS61DoWerOYc4dxLq5HnWD/DZtYt6whqu4OcdjPLAbsqQ6aH8Itn65kw7+jmVB7lLGHznGuTXf
KbN6MQV+7sZRJ1Dt+3pBQWYpXotMOP+s+jmyOmnRtcRgY5gYiirzpZyr9TrVLbCRURGzkC8H6yaS
crQ8gwjso9F20bXdNjg9kdfMWN/zmlhylG4a26APoIIu8Ca0tmsDs66noain+V0AaPmqyWKQG/jy
cvtQSZ1SW0q7Qu+PwLHCTmF/J+yq3oxh3+qc2VftCYmRnkXFrOE5NJoHHGDoEAE9J9tIIlJf0iBV
J6QgeCp1cvvjgeevkw3NlrkG0WwbgpG+ezRdgmOceaG8NiFdfnA2o11e8dDit62+ZjsXYW0twx4P
gvvmDMYPaXiUTDiIuLAUqEb+kabDukmc/hNEH2igbx/lSD6BN2EgRVUXjyuUJ8CaxYTFn17WD80g
nszecXxr7N+w7+H+dC5mI4do7EdyDBBgaRhAefU/bF3WAI75iQ7TK43uPWxg8t7btKq6LdHqg3qZ
m/Y4WRvpTpo/aqS/r+pyAqs8IEGl4CFGEKpWmGJXFSyJCIEw5fSSutqzXMp71PW9b4+cbn3cH6fY
wTwMJXMTGqu4AvzES3mPaeUOjLX4WQzzsx+xMwLKzwQ32xv0699KrT5Y5fyD9sDzF0A8f7SNB0X9
AEgBQDX+Dvp6xlVnbAoEsXRU8obbfBYacmZizoWAJtdx21J40Apk51rRPE10YfCMzGdEnjvvBu0g
bjg16nH0+sMY042S6juiRV8b75YdAvLQMq2qDWJ4AqZxBjRo1Alodn1HM5/quWEIyr+7uvzGOgxI
bSi9vzbYiuCDjZy5fbBzhNzlsp2IfFxLK+yE2XLiyx8hqwX/8YSq1EvCMRc/rmUztIEp4fI6ZWtP
EpnDNq1qZ0TOzUm28h3OVm705I1weH1bqqxnBqenL01NburxwFEWmSMC0go1YVQZ6zeID3Y3JCq4
dypkxlZWbwQhudssjw9W32AzXNz+dRinvw37RGagFtTW5CdVWUPaxXo2jOJxRHhcujzLrVvWCM84
PGd42MFczsmaX9OiO7m6dpcWaGpNEjWBFJHi2kNkKWYgmB9JDVE248wLSGQ7Opgb/So1GMrccptI
UdaNzJ1d0wq0l7EeTDiQN1ZV71Klkaic3XQ/u9l73wHqdItiBLroI00mY5DCxe+h8jCcB7pUnoyk
em/btQkaqyXAU/FTtdrXCofo3AyBC7LfLfi6m9G71IP3VDtMuqO4ykH9a04g6+YpdeuHkheHxxmQ
eSoo96tvM3tT/pUd6Z7N0nInzdbJMeN9TGorpmI2CB7+2h8ywackLV/i0XVwPDZ8H42oL+niHs0y
27fJQ5mnf+xZshTqct/mzkhKVw2jhVfW6D2y7FCusGqg7Z8H0ueJwcFxw5KIRVcx4ywgA2eblc41
rep7L0ubCyRrG+rr8JQgDo1U4P989O6dvh/uRIsGuEJIXd/YLK0R3msMtV/k8s+QN/X9hARsHm9B
LmqxrS2u9m74XF1PsKLhv4lj8gcMC0V9SkWwlz4j1jF8TZc/5jTsq2StwBCstw6Q4rlwR/WasvXb
NwxXzP2b4nT2bl37twrjSeXG4+vCAWDO1E3mUzyz0CIXFbY4lYCZAsm3jpAPH0VqHFKvRfmnusdV
R6bgujhfaxWTBxahAXF7u2w8RTlZxfJoeTtLJJ5vrb+mB1Zd4oEWclKtfIropniCT/PjHD9G2sJ8
FtVQBVC/HMpG2UZ6m+0lRP4jSLPllw7GVRaXLMydUCqkgc3KO9j0EOGcHTaZPj1B8aHCLkBmLGQP
O9c+1mlOYFIs7up+rSj4QiygaZi2s6WJRoYw30AFBcZAkGWqXvrBudex7qrtaDzxavIguvl9RbXE
Vsr426nJBbeMgLLQFMfGEI4NfgzIoxbpLSKBikQrtiBVD5Z2eWGYI+UuQ4xQjO4W54Fbt9w5mrbk
oYj1JFjnajxW2Xwi34y7QGsPquu2h7ZQ/nTFWJz4eg0pmQTWj6sLLhN89dI2fN1q0ju7nnVs1OaG
T3y/bWxkePVs2Fs7TR+zZciDTLUZ2Bw7jnSsPmgT53ojtaU5M04CtmTzUUMJj+ZkTDYdhouEnJzE
epBz9WZ65X1nCnXrWGcEw9VZsYoPt005AEHrMznI/YRZAOXBHtAA1MNVjprJFaXW1WOnuEFnk75j
YQuKphF3zjrSJWNjEjx3AI1BRkU6GZJ1cs8eflJ5PPf63H+01rgcx5uisdPWPFpdZzlhZd21zKiR
aUzi4IGIpFqHLlvT51CxkbMPeFPunKkQh99IE2v8n8Sd13bjypZlvwh3wJtXWpAUJcqbF4yUMgXv
Ajbw9TWRXV1Xh0Om6770yznjmJRImIgde681lzbRMkXU9fcfSX7ZEJViFqs6Q7DquaCgsi6OqQen
i6Ab5CVdxSeiX7aMJLV1ICRIhcwOThOQml0ThUA4xlGh7LZAF83imiLUY38KVWUBIQ5RYp7uJp6G
S0YCBFwX6dbiYV6KsopuckXZqaHAaVHFl/lgHuomdP040pnNJtoh70VwW9QCX090bwWtclTwvQQd
yRLj2N9ZkjC6MkI2AOsSukW67ANH2ZQyPKEPwIIpw/fQ7rEv9wnyKE/3NdeO0WgZBJBbNCU4uexL
lUmsRweElAt1V8cjADRNRjjXE/rsaZZik4bNNmDEjtOoQAtfbfWRM3mBjmxREq61zdqWjdsvOtqs
JW5K5vo64xPHukhznRINYLFCLYJGHutG9K5AnZF0WiFdjAwE+ClWja1H0JUA24psPlOrQzQVG0Wa
dwNZzzctfOYyGNMN4nJrGTOrozU0Tbww7fCMom/VicBc6Dzqu5DZM/vWdN9Xan2fKh4Ar3kOlxXZ
VTiUv4KKazU512qH94EmbnPU7C7F3JXruzxUDoE6EIondQPDGa+Rl7zH+gjTqErVTW2SEz/kvTk/
nlxeApE2xbSKHDFRKTcYHLIGHSLqotQw9es6ebAKFNI2QqO57s1Xsdp7furB5woLoAQJOohEdYtb
EpYMosidyNtMQaIzcKeomTDdCbSeG+k5txrDvadEfStxS4EDqk80GhVa3SUGUG/ao8jW71BG1aRv
1zOIuSkOjdlvskwZYWUMqU/SAsrkuH+bJvCGeSOqDbEW1daYJB2/yl4DTnK2cJTmIZWwDrnDfI/W
ETJMwPgS9ctSU3jCQy17/iv+K7RUHmnkJLN7ulgXos+WVj0o9K7U6eA+1wMNvBrF9YWnxse6tEZ8
iHUJfVN7KAZPOzhuES4yaAcHMSi/E919D8oMEzLkyd3UMvEd8TEs3KxzYVxizsGjfaJb/kbfrNpA
whz8IlfqpYG1bW3A8kIiRus004cb2N4r1YpueXa0rZ6xo1ZBuO/JyxNyzPet1v+yofzvsnoKiWJH
QNTJvvIxQl2kvQUJpBX7ljIeAwZU6r5K39i1m10vxpeotqM7FTu4V726UwIxTcZHjq3uacqKJRo+
oqrsoEaoiyxbN0SALhRhq6fygo1qdQw0I9u2FEPbMp8xntPc9au957qifT4pwVsSb8J2wsmQddUx
jdy3LIaWiB4ZnBckvXacHey6fmDF0rdke9gLTFmwSCx5G0D+RdGkLZRZ+guNRd23o32VekrOzsU5
hAJ0q8W2c9kp5nvq3BDvgrRexA8kR3RXOf6Vohtj1hj7iMzXIq7JWyFQbLkTBumGJztqSt/Qizf0
jmA3QzrU2LYiJGSkbgX5+JuBCS7skl6EQ3G7tuzCZ6QbLQ2pGbc287MU3/MmxkV95K2CcVKgnMv1
p0jJ8X8gLlQlQ8hEs33B0tD0o7IhAoY4ro0LxQE5DtTO0Ib2k1fxL68LH+mMG05e75RK8tZ2Vb3B
434r7WprlVTwsZPHnKgoGEoc757AqjhWGNRpJiwD3XhJY23chbbx0gKr8TGFS9IuFswLH0PMPkpl
1NfsByxq8aQsTaph5ipaz1LFS5MalP5s5JQgtoj8scEc7bwXZR0gaHNotnN82IJMvCXg7JQOEWS6
MFupIi7WWmE1i8AF5NJ7GQgRJmBZmu7CHt0FPVvfZnZJ6Wp16y7UqFqKwtjUqXhW9PItRVNxVCuP
Fna4q8cJA5U08KuBinXUTC7saQQHaxcXQx6P6yHPn8u4gwwYLR3Ly/a9isk60uqekXHzp+0o9GIt
PUTNtO/LTtmlHnpwRw7rNMipPtBJL+WQjcsMwf+hCiEkjaM81H1CVdDCwelh5YxSpQZQ4Zc0YRNv
nF5nLVbdU6EHj3zfm75v7i24cz7eFXg53tEK9Hv0n/fISxZG7nq7Tna016IjmAP2ulG/CZL0qQG+
wGvj7vm19BVQQ6ea3m6CgPmGoTb3bKdQWORxYmWlssXblDWjtqkBjvCKZGur4qs2rXhVZOhsGFMi
rurpTeETaiCiTdF6DCesdVKLfQV24MIU3gNjonYJSKlcDK0HpbJXkRt73nPhCFhcSB1obqicgEI6
J9TjdUu1kIC1YYIUPuWIzJVy0lZwyTZsEcG+FeE1wjiSY1RU75whFzExKwiboR2JoVtPbZlfCTVY
3tvq2B06FrghWttTty8ZbDLwqfNthwGe48vwzh7UrJx8XDoCmTY00UvNrOcQe/0wmrPLOWGOMLJ/
LEOhv7CEcoxN8Yk2oaSpkQoq6ukFLzZOYHgAiXGvYUO7qAbMZ6LH7pR0+J5pC5C3d5eidoSgTA8e
KAqgnSGXWHfYHFRyD2hUuYB0zD9OinQ+0NtFN83IZcHQQOCClhUMJ1qPhKhYDN4UhidxaO/zgupB
qfwRLdi6rCHHBSpW3TzKdxnGnAkZEmW6ewexVGBIxYoWOrS11kQ2aXvbUcyNU4RP+JIXcVVOV0Z+
09uZmOcT8YIzF+xaYa3VRv8Thp3lJ3gsAoL4Flk4OXh9WSoaaLd1o+1GRbkuB0NnhtDMElBtm7qN
jyWSY3zv7ArTvBpAxzCvqosdm5Z6paT9O2uT7+R9dixjHaLakN0j6OMoGTqcR+m2wlPaKBqu7LLO
nUNrG0sJxtLPIpSeaiaAcSHNMRvLwPozPHQqw2vpqMemTH67trPsGjwRwlQoh0lXSFqs5QRYbFJn
Wou+GH2e/cfYA3M31NXGceZTrHCupUl+Uq7aSxSMnJZMZNApIUEw/p0brU1mXgP10BDo+OMDEE3M
bPJtX/V/ck+shR0qK9cxt1KAP6IwkIuIKgZeZ32A8cLqrjPqCzyoSUgjFqpeNmhqrjWBeSOGfYXS
i9gA6S6NstgUIq/2gaZGR1y8a7OKcfVXnrcmx2NXJvHslGquKlM85Z750AflKeia9ioZ5i6ipy3N
GJxDaXBW0vsROHvVLoLgV9jW2iZXXQUvL61r1xzeLJB9dlwcWyxtKDuVa9vWLkdkrmDDJj8QylXb
Nod0ajiijbzu3TBosF1IOghnGQ/jt9ck6mkVus9oQq6bSBDV1vsWpeGAozY3u5kTcD9YNAHbYrzn
Y2/M3LyT7niTdIFYtrb33obqqWgxKxvSe1JAhmNym02lwbUbJQnCxhrYiTBXwsqpEL0rwHfuWjdS
popiP7T9hT2xc9kw5E1NBfqfsGunRYWcgKP3WtTVxWTQzysCLNmIV+FSOAn8VkD5ma2Evh17z6I7
JjTHpW7dps549OpkC73m5HTMaSeMthSBWJcE/NgAL5EVgZRX1Pntvp3iFJEiVhrlqsxpe2TuY9Wx
xg7mBR3aQ8Mw/EIphmPCRDxPYQdxlX83vCWaVV40JW5+tcrWmTW3bVVyMDhgsI/+UoXvWD3NOP4H
GHLXUgludck4dpb75tICqJLedCr3pdCmC6mmEGkdyeXRb5xsMZWc8klr+RPq3n2aeS960+4QXl+p
YkAKZdwgAhqZxPrmxK8q3WOB/jlysoOjxEB0GuCkMvgNKWBLdw2cYj1blAJUwEHLUdSySkYKOsa7
TK7jnJ6em+EsNfXySUtp+qjJaFxWFRJATJcStb8UyDPVmLt9TOLqoa+cewEwZ6V4tNSCsBQH2Pwv
Gjw38sJfBzNHAVb0F0NrjMtJM68Z/liHsGWvtvXkxobCZrvWc2CZAms6Rj1qApuealmX+ymnmTjl
AYX3wLkr0Ouj0UHkIgJTQ05OXRpjRrSc57FsZ5wJfDYzzNN1MZiPvaljfqnkH7ZGB51vee1IS0d4
fw0Ik53Yfq/JI+3avl9hLe6WpWGvS7fbwgvtWA4dpgJxvxFKedAzuDC5EUnfDkpEJowq6DqLhczh
8MqX2MVhC5DwJfEQP3X6W6X28WqkdxnZOc0eNncZvytt/eIx01pQsF9yBoJ5oCn9smOWkorHwdeV
bPeXpwZPipAHS2zTGgxX0MJmst30yjgVeZtuqxxBXWVHr3imKG2rbayYhu96yUPSkIbOTb4LhwHo
ndIU+0oLOb7ZMcKMh0RPj8EI6tpI53aGY9VLnd1JB8sGSKh3/MGlaZA13R4iyoNphtrSGO1TChIQ
XsCp0yLqmMDZDoF6bVSddmyiYVv0xY3Lu74W6sCW6W7bILkuejzMVawNc7MXKC+jD8UU5oYYVoQF
o3qpBU640mJEhmaTMx9ow//Div9fTZ8/Hxn/Y6r8/zZ73n4RqzV/mo+z7//+dP8/M7McJsFfZ2Zt
fmVp9qv4HRfNn+wfWVvzn/u/c2fnX3T2CSTlrtpEhM6D3f+OzrK1fxGD5LiORi6gw/D1v4fOiqX+
C7exSSKfRzqWrhr/njoDfvwX42s0jgTvqpy7NO9/M3bW/0lDVeYcDgAdnssH/ki5tdnZuqENc18m
2V0aHXtGtLaxqXR1/lthufgr0gT5FGTq7E11j1rcXNf2tWPwphfMLYgfZ0bAsuLml5axifKbD5fy
k8AdY+aw/nv4/O9PdjYIL3FPhkbQgu0eL60BeVFG2Tlu3BD3Lu2w+YPyj9LGNwx7RkMeBB08pKln
IvwHMIRYnhP7xkbb02gGgsiEadOiGC/18cHgX1by6DB5QeCOvPWPqDAsoxLUfo/1xlCt7cSI8Mcv
Y351medMuw8w4XbqrBGab+ZrgXlPZNTG1eXBiLRLJYK7qjc3mZNv9YE6NWb96CCyNQwpIqtbCuxN
AK/lW+1Np8CcfAcdclXFGzOATkHvOQFvMwXrUsc4M6DlSczKAjVP1ESTvprk8CwimVxU9FqXqEh1
LLvA84NoEktTDMduqhD6jpDDorz7ZUjlWTTxa55oFD5juucYU+6+v6HzE/XZ/Tzj7QaZrdEPjzM/
SYtTa3obmRq3Ksz80tENpMHDsYgxVCXeD6mbXz0/s6jhwyUnyGfIPKmlfkyAikXvcL681mRQsOqb
77+S80/Rxr+f0fnff/gdoqjjnqMnVHDXfA1CjmuqKTapVTVYlYhCkYbyrMWw4AYrPkyhwOcVvlh1
26+r0Tz2+LlzPXt1q/gVZdEpqPOr+cn1SASqA7mNXe9FUY1Vq7c1LgbnSukowazwXvAftTb8Fafm
Zv6p+uTRI+t2gYIlrkhOmdpvtCG/DWthXKndo26VmA974Zee6xfzkw1v5qDbWBGljIm3Se7dpnpL
W82XmXP0dPkQhc1OIzjSTcJNTFwFM4FNmif8QefORCSgwQ7jXGNfRd7QML2eTjGgsDWT5kdLLy77
zJp9FisFvLtGNoESl5do71+02oRQXP3+4fp/8UidhS2LxoqHvABm5qbaFmnPgVP5VTHRtaqLayB+
99//mn/KYP59l+eX+sNdRn0GUNOsUr+z6q1B4hfZZwQJ5j+8GH+DcT97M+ZItQ8/P3KVjgKaMlMJ
gX3hSasG5bWLkysmNcxpUWt4Apu557lbbSC8QyscWtXDkZGED9rswU6d+QoH4Bq6cAfB71mJzSX+
xI0z5jW9QXFZlemxJUqPsSk0iyHbMQ0F6oTKItNqP3LlL89O9h05G+nkrksoMXCVOYFyptbCByWt
7phkD4vvr+dXK8FZ3gyC6MAjW4nvGxg3LNEqWEf+psT2Mi+Ty6i5YWH//lf9pbV/cm3nDfnjtTUN
I5nIokp9z7TtJ3KuAbFMOdtA5F6AHkYgTSRTkkwNSSnpnCMq65tqSMV2tKNo2Xr0umkOU3bh6ViH
MKWW33+wvzlln32ws+1NFIAuTVJF/AoJSNJoqDFpXMDovRgb2rPCWkXjsMPvUW/GxLhuI3ls7eZQ
Rti0FNLlepsy0rlg6caj3qC2brzHSAVhHQ1gB90NnKUD7Pm7SWSX1eheSQchyxw7grAqHmE99VEA
r97W/7Ob6pztcG7DUVxlqO8HkI9Cjjc8ZjBuveZWr+tbBY65jq9vUY/JD3GLX6zvs8Tv453NUo7x
gG8SH6YOcxGNgUqGTSuzQBdVWvLDfdLmz//ZfTrbRtw4o7s6kE6WpcWc002kRZ3dwJ+lqZcbFwUd
nySLX+Z30e7Kl7jN74teeWIbZ2MexpWUCTYxOm+pdfP9ozM/IZ99orNNxyRxgsgNAxmF4+os6yUH
NkbnoOwqzC5gA7d6Y//w9b/69mcrLFpBXNkKoxx0iQ9xp917Tu3HMDRq0aGhqH94Tb+6l2crLF4g
GfSCrzQvBVYtGCWW6jKwvI0lOfN8f92s+UN/duHO1lml0L0RsG7ik5ZzcOr0tpfKY4wpAAJ3+qqF
Wf7YREp2azgVHMYBDWYt3G5t98DcaEZNa8vh2B8Lrd25HpOgeNyR9b1qUeXTUl2PLpbH0RyvDNvZ
I/TAGskBTDfveT9pQ6e/c2nvjdxB8tEdhprzZ1N5zS6x9WtJU8izUTY7GfJOLKhLjVERivvLxMsf
7aC4lcZobkwCTJdVIzalQn+oAxI0Zb87g/dMjZqtO2S/7KTfStf44bboX93+s5U6SyyIvbZb+BiP
FwOyAxZmUa84GVgemKcHBzeaPYjVKOxDGIE5iB6d/LIuGC4Q2NFDFhov6/LIX/mDgyP2k01qWwCk
iNEjpAn6eHff39z5SPTZzbXPFnoHV2milQx/JoxRlj1iRFdW0nSYQFkLfImPOZQMj26k4RJENp1k
fyey26a+aCoLlbeOWMW+nREiJPikwq/0P5auLaUkaEqBEl5dwwhfILBBGNSuJkVdYuRmFXZ+uNRf
1Bj22XYQWLSE2ykv/cQqkIyAyxHKTIh9/v7yfPXjz1bnUeDVof9ZwnQK13DNroM6eWncfPv9j9fO
wmX+p0ay5zf7Qw0zT3ptVCylHxsJC1+mv+jqQM549ChG3gK47qeuz2kSuVdQXoE1ogRJExBlBQy4
RR0jXBp6m3adISh/+gdUprSchH6XN+6cyAGjRNGsdaK0ay+bnhx13NDaBMKamPhxwuG1V7I/epYd
a8EEZhzsPXlVfhU4uMm9BgqRhZ4soykSGRU2UJV5tWPcVVmAiE7s8Z+iPAmJfbRPOMh+2SPgdMOT
10NhtTRfu2Q54UNeKJ4Oh6W/60cxLljmH+tK7k2tetSs7MGErjuZjFuMVHuPBDLGkBHHZnStX85k
YnxQc6yQ3t510qPlhAeVOpx+5c6pzU1eJyrO1oFD6CDJMOzWKTwXpR3WeG7vCwuutqItwTWgzs3f
nRRYguEQPdHunB7RYqwCeJLeti5r/Eu6jTJrhGeabMjZaRYMfMelCDlDp273EgcJ7mMdwEV5lYyA
5pQepZKHV1xprtI0OwUcSaVX7TD1PSShtyMGwvcaEPrCO3j0l4GJoZuKCK7gMMNI7bJSlFsA4/e4
RP20zKlmkrXEE0qY53hjWe1F72QXOd+pBRDSFcqu1uUptqJHkw5ClaanoRj+gAclLZiB6uBszZq5
KyneNQ+qzXctILPUsB7J1D6EvBvfP7RflKHW2TvB1Ksi1mgqfUJx4DvrnZ8RlUxY66XoyteJCboy
Jhctq9b3v++rOt86e0c6YZQ0J8zSj6i/YIPNMttt1WgPHGNWCgapRdQzZ4ZB9V60TnU5lvG+Ry3T
n4zUOXVO+QfB3Y0haOPrVn/RYJtjKI1R1xGANW0uHChacn4Sf9TZqKpS+WNbaJWiEk6V8u6m6kOP
oyvk9gSa3FX94Kt8yypS02WO3ccDCuoAQ/j+636xd9hnhZMcpQNWkyUniFwUoQlmnrHp7pjEbKti
jiJSzNX3v+mrGs0+q4gA59BZqO0S52f4nFXRweHXIlvFaBj/iar6tauQwuYmPJ4Oqut4Gabdljpq
aw3a0p33sNa8a1Pb//7zzPfzkzrDPiuaQmhNGBQrvjl6sUXeyb2YhSMsZAA3fzpEfXV5z0omDguJ
nDq+Z9262wptZUQoAF57uRw6DQCg+dNj+9XWcVY16SbqFunWpQ/vjZOgtnQc89Cayn/4mJyVGFHS
Mqzr2Dh0xHqQKCqSFVoSUtUDit/bIJD3398U7e9W9Mltmd09H7coZAeRqUBr93WzJDzQVk6GdC8M
c1z3SEjXrT5eBHMPflBj3k6bblqRn7LOPHocIhejVhGApm50vWfw321q1/0dTZa5yjP+a1PgHADj
dPQIVaqUnNtua9h+R0TprLed5x5zLXU4dY08kMo9CVCHoB1h93n2WxcMF247ZgznerQpI6Ib91Cn
cpMa0p+vQKjpxxTAJLkMgvXa7EGD4U2ToXJNr/kqFIiY5ei8T+xCk5iNBCHavBizQz2oFw5AYhcE
JJuwuidtYUnP9Lk1eySjJoGzLHJPZYe/PwsinPG1fq1IhuptOj0URRyja48ObovcPi1vDcuccbPH
aIyWoeGEpNY3x0xp96MaHKE+sdFLdoeo649RbDzjoDp5sXYYxgidOq7Fyth3aCwrCOM2+AG3ZBrj
lvFV6fBHG28iDKRv2fYhaCDDc5A3EC2yRhGG9q5RjgTv9AvTTZu1K9RmZ1NnayD0OraXyu2uCCO5
r7O5z8l2rjrevPVeYrLbe6Z1mLpN1DgxOJjYum/L6obURYx64Z8MP2eup3h77OwVq+C6j6k2OtDk
xIT48MovyUzyI+HsyHVYhrVB/Le9i7v0RhSE0RbaBkH47bx1sX3ckVl2WVNFkHbFTKlqANXSujGT
riL/cWpporvXSjj93eJDbIwoJl2tZVFucV9Yar30MrHXVf2gBikc30Yn1TtYA/ZZtYqN+LXyALYX
3Q9n6C/ebf1sR/JarQ68GoEVRpVVViq3FDkXTt/+sBBq80v8ySt3nvMdcFaiha+zMNNGWuYSTViD
OBZ1FApmCJE5eTl2n+yZwUPuttffv+pfbrRnxTTxoGPUZmPpm5gWWrqsnRXfBqN4TwPe6mkMlwY8
wzROd17aPlUYV5KaQAg32/ZgJUukXxqCU0evn6busRX52vV4EbTO2tpJ8tvQ8hspyhfSfqGltxcu
jJhWI/5FNhYO/OZi3lR1isHaVZAuuPuM30rSLZLDV1OGr41qPHz/RfV5g/vk+lrzff1QdQ81A3up
qlTdugHUNroEve8XdSsWXgc/QOn7e76RjlYiLBZmoPoIRmtswdlFNlYK5L58OVcHbdRzWrU7qPXo
QNbVHGYw5ST/WO6jGeX0xjKaC3bz5/uP/dU0xDrbrw243XabK5kfjvgVFHNhOsRD0js+Tr0OQeIB
o9saWsnKI1KtLGHdIxCGSNONzl4o7rvHnbIDBCHeiRbXRiYvVjet83E2hg0rI+eQXG6d9j5RYh9G
dycPcXqKkL9rWF5SpG8MSldV5vlO1u1Cxbu2ATOO9VMXjkTXeKvIVn4oTb78qme1QIYyijB1Fwqe
AGffYEjs11jmj2hNt7p3N0YnjCKXZYpvYbbzO2gcGKc10IOVYOvIGqeaPxKTZcfv0lOx0OzdFGFt
45D0AbEP0ukc5jFZ1Q2R0HveJVYSVi9i5UqkzYKxeCMfi+ImsX6n2o1sTglhN3Q8OPB60eH7+/n3
jP3ZY3hWi1gCK4UCg8YvBuOqyw3sBa7xJ6BxBhO4Z8kNZqs2Mrx8pWjZZuYtpDHq/tJghkDPKopR
dWqTs9Q4My4RMCV4YORxJIGgSyzYLUIJFgDElrK2lnZiXExzZwXVN8OjtvdFUCOFtLei7OmzBKdc
9ku3CtZeIu5m/Xc5IN8C8sL7gJ9DewjVfFWREJWH5pHzpj+m9YtmD7Tbx10Sq2BptP6VGg5+S0Wt
2hBg0R2xoD9Zgt7mLM91Kggh/bBqlP7Qx/0tNs0V5rEDXIaNEMPm7x/yMmJPwvXc0kL0s/n+Wmvz
Nf3kWhtn9VJSVsQWSgNii4lRp88fIkM8WJq2KtGXxjW+l/lINo/8XDbqeLSx0Hbv3//yr7aLswrK
qyk4BVEJvl3aNzUGKZ1cE0cffnpZPv9q59bnsBAqGQ6yYEgacWR2T9ogf/jR84b2yVX72+D6sFBm
yYDt0REslNLhcWshN+Qj0SliJRK2/u8vz1ftMuusVO5yRzO0zkv92urQyTok6VbDokGfJDvcgEaA
zlIW+l1lVfciFHc6/Z3U1bdIm0e0vc5TlqrXAanAiqktJwLhSoy5Qe+xQCf3oA2WJTnjVYKQSHab
HnWXwzTqh03zi3trnT1XvRQxexaf3YruER/SYd7V3o8ntC+uv3n25BRm6za11SR4Ol4MWBnroYEu
DqWfIG7HW4Ew3wHvfIhxBZGftkFFuM2b8iIt+t9eiWy/1LYzafn7+/TFVzXPygPcUDG9U5ESJZ+B
NexuElO7yipT/vDztS96keZZZ0G3JUeBnIFhQurBNmi1jVV120aWW5uY74RJjdM6eBjS4CqT4Usf
yt/ff7MzisD/tOH0s+3GpDfjoGpDMT/mVLlAiQw5bbOKgQBUqk3ado9F564JX9cJ7Uzv7aG/s5N4
pwHspAdZ/XAFvrjdf9UmH163Ts2FioOHvjFdzWVplTthdLsqw7yGJeb77/rFAdicf/eH35H28UjW
FJthh1nAsqP7KextSCUzNUpVfpET1P/wbb4aHJzzD6TVdk03jEhRaKm5prwh0AgXCScBRVn1Dvyu
wd5UzbjvTIWARrd7zaW7nfpwnzOu68feIq2xX41t+t6q8USlAwExqRnlFmqCUZGhLg5EHfz3X5uz
PrNFrHL28OBjA0sU0kUH1AYaj5WgWM4DTLtuL8n8oKWt4MuaMz/qgQNVNlDGPrr8D16czsb3bJ1r
1T5lWljTRDRi6galfQSlhXA9wQpr0mBDCt39tNBa80v0yUprmv+8LS0eDsTVauYrw7jJunypOsNF
h6RwnbtqtmqM9rXROBbq9jWUiAewKZyAEDz0lnNtlO796CDdliOigo6USrx8xKoZ5KN4Iw0kGVqb
ysTlkubNRYGQvh0t5AuoV4qh3ZoMP5ya9LGouiGXgfoCI1yGD4AIiAoNXeqEvmEGD3oW/wpz3Rej
8zD//9IM3lMXUpc10I/0Rr9Lxu0gIFigovOSApxkeZhifV9b3H8v1G6i2llK9nVoaJceqsW4iH5o
h/x9Uz+7fudvcNA3KEdamEqgtrqK4UWgpI+ZhlbDKpu7XrPJLBjXKfkJoUS97yHwybRsWKTIrWO3
vxJleJdAg0K6s8smeUpUehu2uHZH74BLfhnI/j/bMvSz7U4VdQdIj3LA4IDMyWhrQYQoIAR+/4LP
T8xnV0L/55Mkow4hdsGVAM1TWccK3vn3P/irlePsc2PVHTG78YOb+sEhAa/B5B+0x7D2Pf3xP/sV
Z7tpgK2DCR5RM2MCz/8a/kLYIXy+Gob8h4rmi6vz9+z7cflLXVTc5fwbLPNSuDnRAeLy+w//xept
nO2P+qQTGBFwfcwxWxocKXDLVOOT24kfFlQ0ip/eWuNsg7Q6zVaJ8C79srNXWsOy7dZo8tP2vS6D
tWVkfkZjxErwhVX6i6N4p8LJXlrOEYqcfoEtsZYus1BsKNq0lUaHjyIZf/pwXzQt/goSP1zZqql1
shWosAOivBZGZ97IAIr9MBwYEx7sjFyfTqnhvbVA6QaEct9f9a+62MZcrnz4vWaKDrQ1lGKeWm2t
JvtdlGh+jfxejbOTS1+x96BvGbG40kd5FeMbnecnSqu+xEp6S3rtpp8IG67ppfzwib66EmdreeAV
sDkrZqpl5J00pz41Wn8oeuJcYCczfCaecqHP4SNu8wre8Ic5yRevp3G2AuJBzM0Q+J6viWjTJPaW
MIm3CSCLjUljwl75wzLwd536ZIH5K835cMFtC5k8DQdIwVx4UDtAYcviMFXRs1pwUlcKZW0OQFA8
ZpW5ou0snomsBgOeNDhrxvzazGFYaPUhYiblNfZxcpl9DqW8I5Tqp1Lqq1flbLEKiVhCN2wVvmd0
RLeMG6I/T5MiLiwJXS/N4r0t4Xxnxvv3N910v1hZ/jabPlwWosnbUpupi0UcHAh121dzqHms/Eq0
Ol/WGlnP9DbTKENFVrF0zi1lZcqug0TZJsistkpG4jBgPJsRlIs3t5hubdNZZr0IyWglIkK1+4WS
RgxJS9Of7Pjey/v1iE+3nYHPUe79LtE8LiHkvKcN8ZCZBZM41QYEWWlY02dLcHUmAgSGHI9uouhr
WDHgsetRrqt48kfXfAaSQBRb/8w6cQd+AhN8orFTSkgteqzdxxbmEyUVG5Igdpptritw0YQCYmRp
y+itDciqkIPYxX0br6SoLiLaaJ2JWRIvG9F4wT6mfppraXCPvlmpO6FpzziqCRbjCo0W7Z75FbUd
cVQSUEAhr6bQStLIlZYmT9ntNW3cz8scLA9z2csQuotV/x7i/KSkKnGJGDADGlGjnd8wpkTfnGGh
aUJomRMhMySz1hZNn/oYGvEOPZC7lT0sqch5I5D6mjIT8kxVWVvFCmFr0X2P8nAX5PKCxJILN6BY
bIjOGeScbdPp3XIC8L30yuDGtaPraJIrT7HoJuUzwSDzh8haWZW8crBRA/xTb0y3f5rVtCNKDksA
xVRls5uq5rlqqwdPNx6rviAMh0CeZWgS1h2Iqy5qHi0BThjYurecO6XB5L10YtyUyfBQ8aYT8rlR
mvJB1DO7RIq7OpEwokLzDQ8ZsYQzcdgCuyIb/TK1zRSyQX7C778GI0CKaEbjk22xAWmaI+2YYShQ
lhH70S2yS/qMDQPoaQxuLHfyNhoT5qafCZv2tA008sJUJdrjqjmBvtohSfqV2sG21ukyZUBgVo5I
rmSMHKlwsHgRJrYuA/VuzI23IpzgboBuX0waRuc83eIgv2Q0wcA/DdZRqgJ/QM9tjP1Tb3hvDlMG
U9d3YUqwQUFt3jp9vZ3VpeXwX5ydyXLjyLZlf+VZzWGGHo7Bm7AnJVJ9O4FJCgX6xtEDX18Lqhro
8oqiWUzSLCMz2ICA+/Fz9l7bW0q13WcRqhTm6JsidW6HMfoUA/MbYm+AsHTLaAQjzJVE/tAwQ7JV
d62XPo4Qlp/KTzaVXu1RigKxGcZ3AfYmy3Ei51gqfa1YjIUFJNvybxLhk9wDfxnkruYv6PuDj2+U
S4kSwqqg9hB7u0mxfXaom6baTkh/UbXmJrP0bY0MqYHvQ58ROLYAVJMJ9WkISUs0mNJMnzemD9ck
9crCPw7EeWF7vkrQi/8W6fgQmyejdO4NtybhlGcr95O/XgXFo6/Thdm5b52Fvkmk4d1oNN3CqUdI
B/S0m7oTK1fnxxyN4SHzDKLQ1fi9MJ0Af53UFswqn+JB3xIvQNpklpKUJMDflD2Btsa+TXuMvfbI
EC9H6cyibaQYbDlwkJSoRo81ZIgGcbrGKakBXqECWcGSV9zHevOGlPSP6SUvMN5vhZYRokeksLDF
OtCShROlfzl0veVZCToqBD8ckjClDRfQI7edF7wwPCMYyZpyK5VXkdWrXM/uuiKQ6Le9a1Qg85xU
balJfal3GHGD3vos2uGLxrUG3ilnLlTc1knJni1crKGEDLrRdhTwV7CJr500eZq2Kc5aO8IU9gqj
KWZZb5JXJY5qFRDTCPIz5PuomIdRmXXzhnVhemd/JC9O7y5DCQqzDJcQjK/bxtjCpSHJx3iwLOue
3FUg83EAikQFuK1b8lPvrZewFYcK7YmBumaap1tVfccQ6wZhx37aGiyH4EbTGmeNB8daL9QFkYgr
KCvhJoXdMtMljVK9CJ/7iAjx3t8KXd+ZSoq9jFXfaR0WS5Z6m9gD9sF3DHL9CkygMy8ji5weNb4U
pP/QFA0YxfYonXGPJmYFWS7nFjTJeGqqSZEqXqtQM2eRjUdf8eKbaSZkpPFe9whkZfI6a/i+RRDs
i65wLzkCroygBy3qlDOVCrWGrEdTBUbdKD6l2V5l/M6EuuxTJo+1Ck68dkjjJIyF4QQikoua6e3X
a4a9QmPAPsg0uhhgtE3/g69AzVbhABlA/2GJg8wxw5dmujuKEKREylRmeoxkQxKKnZmHRmNFjsST
lOpjgTF9EbYTNYAQh2XcF3eSmZLrD4f6a50noK0xdnnbv6JcvUPFfSjcao4X5JEW+Vyr4CLwkt1g
bYrBTee8nDVX0AbNfKVYw0Qk4mlaAZsnE/PgPDCHt2lkVPj1OkuMO8bbT3Xl3jqWfU/DEwursk/q
6pyQ+MTpQz86OnXARBCngTu32miFNXsdWx0Q8X4HneLMIfvEW3wdS75VOOihTC4f1HOOaYDTB4ga
VvTiyGaLruHM+exUE1A7OkXB6yWrsKGMxW9/VQwl8Mrhigicm1SVWy/21m2XYLysdkGXXLq+sjpT
v/18tPo6XXz7biKJmrxzEZ/AjqbJg6LJjs9+p1MXbvrzby8eweGZ0L5oQQhmmKFeZ4Mb/SXusqfG
iYr5VBOZKFwlFaPVsCWHNZ4D5NgMFvVVCml0QZ9rlxfiTAviy6f2Qw2vHR2apt3AZGiQbZq0vUgA
d4W5yFlTvENXRc91Gz9MiMUWdSD3v3tjBN3jVGiyC7w4if6gjuaHTM3dOGkZRHJQR3GHI+/VKLp7
tSy3TpjcA8+69NC/AZf+MyTpuoMaNRtxWNOin/Sk7JihWS1HvbsadVjPbt7PiTlCvijbTUte9lzz
i63aYgNqwaYgm1Pu3aJemVl7ncp6j3vzIvKsQxYDcO2t+MaHcFaVxoefeeznGguQZpK5PFW9Gk3q
hAUHv/FFbpcWI9wGF3cwARpGuoGlas1jmyVQF/hczfpaayl9p824H6md6A2SrkLgrXIZO/qLT/iz
kfnsEjCsNJPgs0K7c4wk4KfFitVD22qKT01vD1//NabalYrDWDGr7zoJKCfSzdffb1ttOt399EMe
nTVlHeIyr/WEcG0y6suesENYVlqwrN2rqZ8Zl+RxNc2mRYWc+HcWnc4B9OKZdz9x0v36VN9ubLad
qhI5756axbxCrm9QTwGQm5vGyuDXU5yntD9Mbb/f3/DEGfdruvft/YqEHmSQ0CXt1U8dXatra6tp
F3BUf+k41bk16NTzenR47CHKk4JnJpuh81ZM8hddR51AgOcgWH+SNdWq9LvlNBv9KiD7A4u+46KG
NC4aGj+/f9mTS+HRku7lqtTIGU02plteBOqHZ4Vrv7LhuhxY6le6JNWlfHCUvzYWoN/f86tr8sP9
pE7n6W9XuBZerpGonGwsTz4WbviUjjrYyEwvII/qJoFg5sYm5DDRzI3lqDvRdQSNe0RVZIBL9G7d
KFyHomseQPf2HHHQ0HZjiUypr5EpldF9U7V7TFZg4fpqJQmNgdYj94QPx1MUD1VJ8+CTCUV0Ngwx
24U57j3nY35n4pz7/UueGveoR3sMdUlb+3qTbjL1byTvcXbicy3mSKKjKSCwX5EjtrZGa8X9C2UY
LQB12znJ/cl3P+ripYbrpFldpZvCT3bczdy5t6n6V/o30vMQua4sqr6RxxhfsKIC/0E8XyVn9rlT
jXL1eC8y474SEAc3eYotyiK1HGKJsVDC6J2j6HuNK37BAveSu8azyJNdNGglOXPkXBha/E5+8wrP
0mOGmacdTeZkkYMLjbGNFbiS2Y1cd1XzOSpaeOYp+Cpgfrojj7YqLwD8zzTO3+gSdL0G58IriGLR
FmUeP8amthlT3AY5QVCAixsQN+OsbsRdadXrPK9Jcx8rjurOlCsARlAmKOExW/ikN535hCcaP+rR
EkyKDszPPva5ou5eTQHoaenH73fqifVOnVb9b09jZ7V9n9JzgXcWX3WWXaC3hnorwk0p4pUKH+b3
9zFPLOSq/p9v5AdtUKCk9jdD3VzRggCc0VaHyo/RKhjLBiyL6xIYPxjdwyDgnGRGhPHQfEzoNcYe
vR6f9Is2c9+xjxfwEqu7xCHuYMw7EjW0e/rVywKjxqwL+3UkKsAfSNsD4ionv46VHpzcXiZGiR9P
Ma7dJH2GHkE1UIDMzSDQZA+JG+yIHKSHXPZnlgHj1A93tMw7nhnkY4CgPDf2foX59sHUh7XQi3ti
PDjBrDr90Ih8RXoTh45+0WHmTexb/lRRjIsShGxwsMlAAcyagFYsmNVq9jX/WbaC0L4EuaWyLEsD
ph1WZogm6sqyTbTij6pTnNmrTswN1aM9Av+Ax5PKzcfHbfXD6Hxw2j2kI/HszsoOnDNDpRN7Edj+
/7xBzDEj18+NYYcU1qeMUHVa1t63O3A3QQ55Whn6C1jfYtZCVel6+CqBaShn3l0X08P+34sAwIX/
fPssZCzuSjPcDAHx0a0M9Xkk0wddKnStiAr3NVojjB59So10wrB2U5ZLRBPWIAuIbqvU+4d4YlS1
Rgl90t9FWnQzkGpEuOMz0ZjqHHHUpiMeJMYVGFKyNT0+gayGnQM1i2l85xfrETTqrgFOTY7rOPfr
6hGP6F9gOu06MccVsVA7/7IaYed2iMnBGu/LkZ/CjUdyPzrLn7tGcsdfXTgmJyjfEevceK7r5CFp
VbnQ4nzVGtq1kva00UPaCKkGijaXoIfq6j226vdewRQwEP0Les0Dgact6XNiEWs3SigPud2TjQsx
RUHIpoV6vSFG/YLx6y6JiQ0o9AiMnr8bY3/vGOYj+8yVpo63ERmoS5HGPJ4jzSOGWD74bwCGnjdX
yHRNK8QBxgh4t6ofCRDZ2tLIZ5k+/DUYAyyMvryFZrUj8raDnBxZvCtSYM0CbQ3TLZ55GXIqeOv1
mvUxGpuLlnuoUIJwbhViFQn3zc40/27UaDYVhbqPCDMG1jWN7s1KX0LqVA9R6FPCg/zj/EdEa+Wm
OxLAtpoyrnPNzpZGWx8SVyebpvogj55EoWSLMR+gnPNYG3k+i5JELmI9+OhigjF1Coy6ND/LFilg
jBjS0lqIq3R7Y/++S8JtYRJrTnrEPc7b7M4E5ozFyAnmiKabA5h1jSQrd5vp/ceIGnOhkL0z7+vm
GfbSoqnTe7evHm1Hbjzy/ead7b9VplTWiR2+DWakzMwerC8R2UZANEf8NgEmhGSf0nw2UV17Bxwc
kvNHrnaUVzQt0gmLNXUviltNKoCs/Y+aX382FvENLdX7yBPEgjnwmivBbZtkIY0WDpJEqiZ0h5x1
KeSloEcxL/zgSTSA4ZgBbjqV81xGzR5QwdVEpnbFszlM6vaq3EOSBArEcWuWKP6nLUFg5hPxfxwv
aB+tkwj8a+1vm6B+IGERiWZFI3TqgrRp+87soZintDjbUu5l595yU13jNqRi7qtrkn33QdS9Wbo6
Nwgjw4G7Sr2A2IgqJT+2hdbFDnOZanJBOboLXHVZSXdRle319Fe8Dp8OYpClM5Am1imONc9J7CMJ
dYlbTW47RSH/KWDkMfAoRiat2jElDsmLtYNAJxX2dTifBIYxNNSKqe1GIriZBaa7TzKJIWu4xekD
Yd9xrg1T28LDuMpUngpyi7pVVWqfpKCDDkouhLDjmSviZ192nwOctorZ6oYJ9qxSJCnN+AkwKPgt
+2GibK02ueJ4CDSQvxW6zbbTu83vO/jP8y7hHhWVYuSTde1IYZAqN8xKbodWu6w8UsuJ6G34DQw4
J7Ydnnm7n7dO4R5VkQApSQgpsnDTsdyH0nrRhujm929y6qWP6z0HalivYGqOU+1GRcvL7Wecee2f
D3bCnd7zWz1lEAzu69P0P4WL52TeTZggGJaLrKzP1den3uKoZMPNgXy8RyU3ooKhj76IbX8eavpl
Z4PwwrsCNxTTglIbt2pOrFWTqa9jFF57dnOtGPaeR/LdCaMpPyEnF8n3drDofVoGhLRpgOOwOdPD
1UYebVj4bvyhB9I7c3lO3URHVaCGi3uoaUBvwPbapHaN70S9DrNW7e6sdgRXb+Lll6gpZy7B82fK
51MX7KgK82UQlKquRHCn20ep+7cTXZNyiy6Y1jz+2z11XCWpZsMeCfSgz6orH1hGqp4jUpyoTI5J
UB7hzj4j1nAD5XyGH4I1PKvvvSw+02M5cXnEUeXjmgQomFoSbgIpDn6hPVhT6gMbAsLEM5LAU1/h
aO3waKCZA6qRjd0WOzOLZ8z87svcWf5+8b8+6g/Fm5i+2venLsBZYdaAdwve5YKdmbZapa/J+L2K
c7r2eggYRu3zZB4GPqi4ILzRiujCNFHeuVReMb4Kawg4k9hGvTT8eB2E2s0Q+ddRQQpi6z4O9Wvr
YhYuigjZh5h5lb8RfbUVTb8JneaybUqqxioPVsW0lTCUwNY8Xpl5vbVGZWcTAkFu6V3XcMLCCnWr
OdqTCcmlt/ote+m1Z1lPNsaHAvg0y1FuT5bgrZU7923iTWDPx+lTiTih1rRhcWblq098b0kCNjhF
91Hls7IjvgKELJiKuvtM10B9pPiVUrgAprG30oLRx6gvNZzMq87OXQyo1iv+LKzJIoEK7ML37qvk
woxw9lZArOIquugr7cIdnfxKqd1nJ5X9net6j8x67wAQAzNqyLX9N6+9+KrNv/2MMOthyeIj3oxt
QExpsoUMOOfUuP39Njl1Fx6tzYwsa1CcsOmlVexg9WJqT5SnSirJvy004mhlDi14ym40BhtXbW4G
oS6ywLyv4DQqaX3mHH3qmCSOVlBMOb5eQ5DejKb+lvTl0pNilWYEM8TauI9GgyDfhpN7LjdahVLM
Dc40gk9dvaNV1NMzorEL2jqa0G90nuGstJ/rqDizCp2QnglxtILC00uUFOLWpia+nEoz9xg9Yxl0
hr9Ow/bgEUQZyODT0NQt5Q+oe0QFwJX2mToeShKeWRZjksN0VuCZL5oHggiYFndnbp5pqfphiTnm
FSlu4Q0ReTYbJ7Ye274j0yFeNGmwtFpiF2rtH9/maDFuELpocFoDGsPu1iT/JaYlm9F6Gmj7dF58
ZsU8sQ8fQ4HcwGhQs2bBpialKDab9+mtnEHbFpllLwgz2mHUW/siPfN+2s/tH3EMBRpK087awvU3
rQZUzpQwTLF3oC1eRK6zJsv6XkTtDsi6ufANftzfn/gTld6EcPy+LzR9RcMz8IONXg4h+W/FLRkj
1//22kerCWwCouGtiNWkMj+spkBfFJ0zSp4YugjnaCXx29oBJMbvU2H86BQiRU1m/OZoPfdqsGhi
oG2299F12X2eAxzI81v6axw/uvDcSHG64X6634/WGXdMXELbuRE5fV7EcXHlEfeSSEmvocpWYzh0
cHLjc2K6U0/X0eLStF7glk4S4KrOxlnepq+oKEgzcCe/nEJ8Lmavf/vZjpaZSOOeq9oi2BDADfce
SeOiQdb6+4ufaCWLY9hN1jVCGdjDGJJ5xnzEPkDIwQ2k+SXL27xosUjiP5nqc3tTVPqt07sYtmNk
S/0URERYnSrGz4CWwlCMi5a0t5j+p+F4Z7aPEw/EMc3GIDEXZrHpb1JFXVMQXaE9ObNynejwQin/
z4dNMTotqjOA1GEF6NaNyXcMMmedBuW6bZu/krrI9cyn2NbuYy8M1wUxMFnRv9oieQ+RZPim2DZR
+pzRHWC5uISUMCOgxSRXHCKx58Hq9TZWU79ZQ7ht6uqgj9qDjJBxlYMzc5TqTTjJAhj8bZURmYEz
PivzbWL7Oxe+k0vXvlTtpewpdX7/tU/siMdonbwf9MYQrC55QkCVtPJHbTCina0WZ7qSJ56K/yJ1
VJoNapK7Sbev1TL4Uxo2Pq3ZEITXSeHc/f4tTq01x5COlJmaQODib/zU3gOcruZeXlEEZ/uvArjl
2pJQNO0Jca0/jWVLCnXpLHn4/+10cIzlgMvtmIFu4wFx4x3ZNRDXKeATaAj/+EMdrWU1sYjB4Frx
Rs2YneLlvcs59fY4YH+/hCdOUPbR6tV5rle5dsM0t692fT0+pGH5bqHJQ0t4pjw69RZHy5bhD9Vo
jFm8aZtiWUXdZSppKuCrLfrw3B59YnE45nA4lggBMnA4b/XmkGTmSLhUas2G0HjHGb10YvvVk5P7
qVowYlyHWXWbieZvI9Ft9H2UnLmaJ+76LwPTt1MANnDNakwSQrypS9cj8kYVoqwCdJ9Gfkuo5Jmn
61QpfcwZmnynZomYbRPZ1aoOjHUv4F5BkBpQhoJzyOtLjzHMQIamHaPjsINo9fsNc2JzPQYO6Wnv
RiSnY5EbSPMwTbKFDlM5G3lPnrHNG/3MfnTClCz+i0PQEhc10GDeMN9ekqu59EnHLQ9KtWBJ6c2R
ZTLd+sGVMB5K8f8jsaGA+5/59f8rEv4na9LrPGSa/L//59S3O6qMKkM3W0vnB4Tqt6yDg99XeMc1
MCerPEzndTqc8befeqOjKsloyDKh2ofXVARXeZJhcz8UYwPc0t9NI0wD0cbvP9ipR+NoBekcTRur
Rvc3jdG86WV2r5B5/vtLn6oZrKPVQ/MBQ0Wa5m/GuPZfCzizS5GVd+QW6bsiDFZM0BdlEXwiT4wR
CZj7wkygv9QjeL9A/bRIK1smwgqII7I+S2eKnyCLOodRPokNzqzRJzQF4tiGXBB0YUudTxkFFfhQ
RSxrv/0g4uqyVdE3yfbCiwrgyuITccc6KoF2BeGyS7yXaef9/VJppxo9x3blwIOLXrhMkTFk3+Zj
u5rKKqvPQcdJjcw5e1V6PEdCg2SXGvGCWLGlZthzNY4fOj9yZq2jGFAz6iczBEc8Dom8Tmt4AELf
miKkU8QQZD445jVfc1GERb/MMuTfiiKDhSsYyUWCyESDEDkNA8g8FSQrK/QXZ/UI1MshdtgTBmDz
yt6Shj3Mc6HvEU9damF+T37JhYVVA1EwnEZVLKs4WrDFm4Q15fdOZ9OnMe+91AqXStvvskgjzu1N
scHHiW4rh+xBMeAxDFJeZKW7MdOUODp31gXBgwiH52LMn3z6gyg7KDX5Qbh5ilnct8yqimYlamcT
FOJGFMP1QE0NYESuOtW7T4d+BS4P96q/7nWThoKyKKyMbNUOj6q9gF9MiiKqgKTgl0ya8R3ewMaD
6kXyxKqlo0Xsh7rodAITFaRwjirQN8ppOILIsI2G265h0jYU2e3oF4+hX1+kobtW+VkcmwzMUiW2
S73wbWcZ5tqCjY3tJKWEtFpzZavBUvOduaLZl1UDtFD2+6lPphLtqZYpuXzUh4pygCp+VQQpCYfB
o0rCZ9da/Wy0wbBqKNKnKtcDC2kIucoRaUx9E8wLhI91F02XXhW6+DPdpm7mvYxc4jrKnie9xyji
izbSv85ACcrmNuq2pWeRo6GuRTsulbjeddZw0TRk1qGCbUgoJXOq2qqycWcxHFzwr/rFaHVwLZxl
kD006JjU28rrd9P392C9eEmHE5nUOq7BdJXNNn6xnYs8xhkM+03E1tZ6CEW4il1k0MR/LDMm8VFU
vdjSfFUKGzJe/fb7A3aiLfBV2n/besls6lBG+bQ2kSaRlEpWaMslJpVMNa6rTD1U3nBDomtw5oH+
8hX+cMo8NkuGTU7ySyapcLOORAMrn5vmuI3aCbWkNBvLUJd5V/6FZT5nfs0BtC2rS0f4UFkSZRMo
mFBSv1SQiVsLDQ2EI/Idz3JIFJk/Lx1WAa+oP6Z/8VLkOHFirgwvM5BvS+vZQp75pJswpHK6Tg1s
Ez1+dglZ3Oi1/cfx2oumx0/QN2fsm6cKjmO+gTfUoVBbTl8i7A6o5J1ZhBOKiqN5rGRFhks8s1Ke
oDbKrwvMfJ6CU+b3X/bEBnZMPmgxZ0e+1XI44zHLOId2nXLmpjn10kfNd36/rpdRg0DEMq87pDaQ
i86Ugqde+qh/4zWKGhWcQjYOuPtZPnU5sV+d2dOnF/nh3js2xI+jCo8Bs+uGOOJ1osTr1JAf//7y
R8WJtG0Zxl5CcYI5xFTM9QQYyG3vTPV6ovb54hp9e1QjbAd2kvLyA5OgmV/417k1wmIKbyCG7HOL
aB80Ur/fPPZUivx0qY5KFKPuetXt0AA5eflAU/tZheHI/n5fZf7D2Dh3OYf7NBE7rR7vY5RKUWMs
NKN5CZz2TinztfStT1i/1yYss6Wjtku78m9dQ/cW+A4fBv7KTCjWO76TS/RZoC/rZGVU6UsNvW+I
kPpJs3mNGw8oXAQVpLof3e6DYXNItLy1G3X237bYDzqCfi9/wIuRr1sNzgLBWWRQqWb/ZLCu1C5O
mEqEAKzNq6mxWtfxnOhq/PmJ++Qb9bXKBjVkyL3bbjyQjIg8waYf2noLkLj/1jg8dud35KM57Ajh
JhsYdkYSy6aWhmeemFPV5LFHXFXD2E18nsamUZ1ZOeVe1ubCVJ3doI0fskcipLaBgjtS3aJPe4o0
o1o1JLUYbMqzJhVyPl30IPZWqhrvKqJGPQ2LYdaeOcmeeKaPLeZp1ZZl2HLj9rJ8FE33h9TgM8eq
E0/0sUGchB/dVhxgEk2MST0LdqWXLDIveP/9MfiqdX94DI6N4FEYDRRmnAJir92wA//JOqeeh51+
QWa0Nhu85Lkx1G08xJvBHh5yOl/Eh0CAkOkyiOxuNglE83Kc9SK8DC3zz1SWTo9LETUvmUjf2ATn
WFf1GY6/acBCReJ6l8QM7XKTLjlgZJNoOyR5DvQO9WHa+O02vpxGEUXp7OEzrjO37ma5y5QYWPGf
ClzJTEOCGyjZOvYs/hOeD8YsKE2AndN+fFNc7/7363Pi4P6lgvy2JFU9QSKtSh8HKVUwyzK24157
htq3S13rsbPMc4rdU9OEYyc6Qd+xGecGx4BSrhCNv0zf3Az6azEgEyp9tcGWEKxMamz1rBDyy7ry
08+v/2eDszdEyoSq9zcZMWNzJDc3RoW3ZcjvnKaZq4XyNwuxL6r6xmz8eYL2OjQBS6rhykrGP1ZY
nzmLnbrNj1bjQB0z5Dmdv1HTcNkW9hqG01f5+PvP+OVI+ul7HvWaWiVX8g79+kZ2iEmB7F9C2bki
r+LBNxo8l/adxjGvhJZaJWrHKWZgNCEnblJrXvScnQbqXbrBsKTM9e+f6Qt8+cNn0qeK9du9xakp
8DI/Y7NOi7dRra5QwETLMc939PZW4ejdu3ry2Azdi+1r+67Ody71uWeVqyKMXiSbg9Pl60gt3e1A
/t1YRegLK7mpYDSayqDOGreOUORiFfbLyltbWv9x5qOfWjaO8WkmmQm9OpTKmpQCHNLV1iCK3XDV
P14l+0v4sbs4MF4qQy5EJ2a55H5xRLsUHFjCwN4kTlPTO3HIfMpCNDMYMTN/kaRyU7v1azPKSz9t
mUXqbFvZKPpZJ+Rb4Fq3mvs3r+l2yzS9qWX+1kblVuOK1bZ3UQc+zvCMqVXYVPsw8j4b8jk6rwL5
NTnQSUDl2pmU1UAO3hszhAXv5m9O5R4s1ECun/+JQKZoWXYVFuq1NmINre372NCjBavbxvDrre/1
VzpYN7x1wI3EdZ6ncNjNQ8oRY1FymMtjgXiC1g3S0ZEMlSyK5Iyc9xKnbz3MOtt6yfT8kKjV+FDV
7qOs2SrG1gbgPuXpEBic9enlVPf7NahJf0hnAv8bsu7u0Nji4OFEn7uWTtxBElZkAnZyZurewAKY
fU43kdq0AzGSyUts9VcB53N8XPpd7ml7nE3v0LvxkLT9Uy7CrczKv8lUrfu1c5mZOkUElfo4+m9p
kvC0h/rntAq0/BxM6Ff6VOzxfVGlvMfS6Rcg5PnO3T6vwyeDRRxcH1M0GzeDlj+XYAfmhmli0aaA
asnNFkX1kJipuuo5jjZptran42X3LP1gL7PgkhkWB/ieDMsGiA2CP9ltp2P51PLywvypSqAUq+Zd
G0avdDE+A921mapALnLAJTvjU+aFB1lKNqhm33HeGACNz1qkvsLTV7USI0GFEiDkKyBlfT6+xkVw
mUTFg9mTQ+Qo/M+glafsZX8Zw0xbymng4ofGVZbjza3Vq8QMPwKULUFXrGwmNq4U77aCqsjSl7nb
7ScPw7RAF4ovZ46JgzyydflW6s6KKuQpCmque+sva2wW9IPFrHa7lzpsjaVXWCGMNnNrR/gX9eKp
xkUQBMk4M3LtShcd+SExaF5tGbG3hhGJMLLTt7jGfHxWVDkSZzXfNYtJw+i2vqG4c9Wgi0bKADp8
nL0QMfmWfqh4i94ohi0BcdyJzWWVlQQ/Aqh0TYzzycW0xiS682SLHlJRwT+KIntJje5OMB0OQDjH
l1oD8EFPsx2ErRtVEAZJkTkPR3frQNbHfFjtJh1SaOn+ltbBeKYQPFFmHROEI5e5eorQes1Eksh5
+nVtFetnjk6nuoHH/OCgalzFTVgnCfol/oBun9Vi0A+Ed1G2LcmiaPWFEy6k9P62Vv5gckt6UfZE
kIYCK+QcvvDUl5z+/NuuULruUJQFlrk0Kh4t7gYnyM6Uqada51/2pu+vHSkZVV2qrNvMWw++vY0U
ohuM/onHa00VeEU0zo1V1hvoaQ+x1lN5+eLMj3fy+h6VGpXMmzSFrrr2Y1zupbmtNXMvFXdrpWQk
x2m50keSLsLEfI5Io1UrzHpgm4vRXqdqe2aie6pfcQznzMwu1FFmM5WP9dtpmY3rJF8kFgZ3oZjN
LNDFdZwY/FuWXzmtWJWxcqZfcaoI+TrffLv8HnnjflYrk5aqJpS58oK5qweMHuug3A2FX86HvNmk
valuK6JZZk4XiXlYBnKdynLX+t1lEnTz3igxEtJYZTH4fTu3Ttxzxx71OpWVWqpOsOkdKFxm5Mil
UvQbN4lvE0W9zwfIA5ObOI2iFQP/fdmKt05P7z0V2InQhnu8Tuuu4QuwJr/4CWNC2VjFolH6h6nx
pfTFzs2LpeYSr4nbvk6Di85ySC2HYm2QNrJuU83axBpG79RpX5A5PSqB90GJcRHV8aED7zD1OP0G
gIwXRhcMJslEKWWy0F0IFeawqLvnPq5eU7NdEzxazmTR5stWdW9SO6O3GTxKZmNzogLFuV/T+LmB
8F+ee3i8qeBEtmmVbm73ljPX29BiL+D61N2fwrPeE6k8F63yyun0hScP5UTZkKfRpk9nfrgTH2E6
tXy7odgICVvElwDXyLnStWzvx8la16ozD8up2+KoCwafR+urHl1JW2bXSD/vetM5M+aaXuKH2vfY
Sp+ladhEJdKzXMEdURFI3xTKdZeIvUPS1e9X59SK8/Xn3y4PxsZKH9UG9kcEG6RrgttSV25gls6b
clgHwFUsUT9pFFPzGELLTHGGJ5siJE0qzFljf2Zieeq7TjfQt48xBEo51lM/tozMWx2ScRHLKwtg
ClOVc4vrdI756XoeLa4cYkCjdJO1QFfWgiqgqBDgiMHaZQbmp25i9kmEAu2ok845Wpe/X+ITUHjx
tcx++25hnuQB3JaQeEWtmXeZwuyg/hjMlKDbGiJs7RtyVdn2Kko72EwZB37GTAPPrKtdJ4mztXp3
FWrD6+CzAjfquLbq5F6k0dInGGKhh3Jre7hjynw409o9cdL8On9/+8TQS0XqZW0IeLMGqtNhzkZD
nVQosn6/Jid+bvXoWNd7kWxbrcYrHLo9wv/6kgQYlHRsuXavPvz+Jqd6Ysdu7NguOqGZvEuaRrTb
025Z114Mp6bZ5DmOz4qSTkb1wofBTon/4NnpwsjE+3SJ7dK56srsgHfp3hqqy0pt3yrahlGX3/7+
8U7tKOrRysS0WiYRdHnwaIRPqbCi9J4RWuhqygL1VDjniIY62zoohnahVO5fP9a3EZYJB/dn26EI
kk3/7sTK65DZl8KvruxGuRhy4963i/SQtNCpLEVbZuSUhp35FvjGIlbSayvQAePwg9KsIqLUgIyR
V38Lmb52WfEsxPAAA2eZh8SZ216iwQkqr6YRjVsou4S9o89xrQfSdma+n+xBnn9WvnkXQFSajGd5
0V2FXXVXF+1WaOFN0uVnVvJTpdmxwzzUK60ABxtumMfpC+pLvo5jzSABu3M7BBwb/V/Ozmu3cWVt
01dEgDmcipRkZVnOPiFst81izvHq56n+B5hBz+7dwBys1XCiyGKFL7xhSZ8TYZY+qQ8c42adj+IQ
4S3239/Y3yBTqlwv/9e6yGaTqhkC+HeLGPBumFrQ16F6sA310Ssg8tmuvVE6i7pX/xWBfIiF8zlK
KX0W8//nLfwR+hpalqWL9FGA2YYVnhgTBJCyY9mrz4MSvSikdy5aNoiUJ0GlxM+xGu8rpf0Z53+x
m/+yOfxJHbcGQ53LhGlr1dajjA4zdRk5Cv7V/Pnb9f/YpqdeAdvqsfm0afos8SMRZKaimZ//MYLy
Ov/hGFD/KKM5JUVDt6Kaq3SvMXx0rOJI7gOObarlm7JDMeLc2j+yhizs7F9pxV/ihD/p1PU86kvP
UiNhGmU87Y9ZRPvm0xFvQlzo7KKytcvzEPXkC3TulJx1zv6lQfSXiev8SbJOYT/oSW4pSLbFkD0c
lN4Nf9JwVBcXungrPjTBw7pNFOj4SGqom/JfAtS/Y73/d7ydPxnW1Vw5HlrdyhZuos/nObm+lYPA
MJtp5pczvBlVMuIXzjDdfm7p2hZhDYUXyjwa37mz0ap/3s1/jkidP+mMuM7j7TuDOK60l7z9WYhr
OjQ7lew+yd0NN2IiySxLTNxprb107vd/n3Z/kcdw/iQ2uqZoZ5jrVFej11hhyB1sA8aSMxxaj/HJ
GxAjpckfEW9LqTDESWAVQWWcmtg7WMNuaTQEhEy/ga7UVLh7Xsb0X1K3fxEJd7w/NjZBFhPZnYZ5
2XwycHtCDDCeLvy/TH+kKEeX7aICZnJjrtHxtksDNtHGTh4iMCsxLuThGD7W2oY/aOflUiiPyFSu
RqsNGhd9R2ykk18tdKR0XyD+1LCBWqQjTW8GUhUcWQP3NBot9N4z0roQ0GGtK1tDP/XWp5TBAX2+
1cx7T/mZK+FXkBTifq+bqtQx4TbT9sXwboirmNMNGbt/RKR/aTY4f1I6l86E1+Phtdp78UOvNbuu
p0pseNoupdkddtQY1SV+FEb5yBD8q37z14/9IxKOKWskpopMWZV7Z9dRtzACFExlWkpS03Mlq1Bo
UpK/ATSZnPf/Pjv/kvI73h+brppny+CoAp+CvHut03FvuLAx8sQ+l1Ct0Te+s5Zhb4QUrFwbZjRR
yD8++T9vx473x3ZcwS9vYsck4RUcJyZWc8hcuUjXWrTpfWPp9oRcp7GK73FHkmK0yF83TvOP81TG
Wv9pc/qj5zEm+Jp2g5tTzSnRaK3vhsL5rmzvNLjU5xwsh//7Y/7lc/4kc0YIL2im0Iq7uakvmdqE
gRQVM7r6nOfowir/ku0y3b9Evc6fvE4xGWHazQyobrT3U6GicZmBrFocwFNgrsJ4ukU6wrEg6HCj
uSa2gWCpuvE684CexRoLums+VG82shw0fdIgbjkg0gXSYV+dmijcKKN554TWs1rnJ61wDp3U7Bci
3LoGhsvRaF1m9OcMzXpDqnphvSpb4KafmqLTblFtlnJBqD0GNYqlitKYyDjRZ0d4cZUUzhU281uH
xMg0Nt/o4LpoftjHSdO71VgpH6Gar+uoXDez+GzwuENDyF4lUmKuQzB0IRwK8OXbIyh/6dEMETwo
ke55pKBSEfPSq1VPmB/4wAH9MmzPzoKNe0y+p7eILoB8apMBXQkyb5gMyaM5A0BK1MCepKlrMSJL
uzyEmrGpmnRbujnor/y+H+3h6Jli50XGwWvVZ1Gp29GuXnE4vp/mEgKv5/oaSnaZO29aFCEVx2TP
dMrH3B0w8wqN51xBmklo4RHA5a7x5i81TL4R3IUvVY0xUgZeHeSNSTOfXc+xf8p8fDWpEARlWZ+m
dHwarOQSq9U2rvRzB29+g6GK7xgTfl2KifNIvkaUZldKm3pNcSiZ5Tg6WEX3UeD76SszdrkJ4JGs
t46YMsKadZqrPTPakd4g+Oxp69Yzf0m9MKdKk7UYHXVDCaBchQAv8Nl5R7j44DjupZjriBYFHjuK
BwkeieZ1VjjohRrIn/TIng5o+Pl9rdImpK1o2uhJY3i6ixNjn5tFB4xRJAGYwxd8AR4tDpau00M4
Mjll2EbKPOhu6ysFaj61uonTvAuqiEC8SZAhLsc3U8++O4pyqk0vHOvcF6bLLzF4a/RV0QosrKuW
1U+d6Lc2nXdoNz/q/3Be40vfKt/mkGCEbCXfiTIDju7Gr6nXjlXZ71TVCSybobFsFSeH2vugfb+r
4Cqq6XKH0m2yMj3jK3OKk5ZFL4YeA4KOTmAEPzyF5F6+ak81giKCYtvr76M1rj0rjPxlHol28vp7
ns1XSF/DKmmLazWbO4w5vuOwucZqXSLO5IBQLKu7idXVKHWDu6j2KsLkXSutdp1zQ0qr/Th5+mVh
3amOw9rMprsJHVZTAEt1o3mzzOoujuK1iHDxmMroVjYohanxg+16DKHOblFn4cYdHbJDq9pqnXLT
k3baycVkKIBCdE5YkAjRsnIX98VZ1HpDC5g0kpQIKQ0GIWzyeRWH041PRd52Lvzc1A5Z1lzrdjp4
VoJky1JfJ2oZmDmChCXekN270OmOI2B7v/F6MCge/kwwDtph3LiWuY/05L4FBuiLikVR5NGDWeeN
n6HL2oAyVZys8W19YoV4eDbl/bBOlfS+pVLde/1N6MQZU3ZvVhMQF/OgjGjS9C1Rt9kfk8RdF3U7
Aimkph232rNA0cX01IN86kRTVjMsGSk50pvJPViTa9U1uK+jaJMMOn5eRXw0SFYI55BxIeWDGS1W
UhHcE1ii1K60rY6o2nZWtCJJuzR1e4VjjX29urXwC+3NCuVsU//ClfHY594aj9f7bFgIDLP4RUzJ
w+IWz6HUk1SmwU+iOZhnrBAi90V34jsTS5rEYpYM6bMcMrWuHjV6Prpdo3drBqQDm0qpHkq6rAt2
fSu2hr1WoJauh9chQgxChBQWRus5q6yVOaiBJnI21Aq0CCDjLOjYhR2RfSX6dGdU8Nh6N39Iw/AE
tT/Ex6hs0GumZ4rUaXZPu83d5o3+O2icSnDKebLrLVC0KBPdtcL9DIVxr1nIR2YZSWN1oxt768gR
NhjJZAfNjvpgKsf3pGNDgaJPt6NfDwW/6sJJXKkxBMgM79Ha2KCHjeJmlW3NLgN94EXHpEcmPi0Q
AJLy2BoaE3NmuECKGZaZJkZSGlfMvzGvS85NHj6im4oZWFHlK0cT95lWP7tZgwJPebS70Uez8Ffd
mTv0xKeVbmhIRmdra0aDSCnm1B80OtD4q8hCOmu9+eqWbONmw8Vt7cCcyLijxdpzOgb24G15l7sW
tcNWTPo6iX+kDrgUaXKol3jpR44tLP48yD97SMvU0fvowhEUi3swF2IeBAV1Ub2Df1ZWHSLW+aRv
KkPp4eqMh1ARaOUBbh5Bh9T1si/tBGN0A1aLOWCPalDrn/RqQ4CdmLDupnGXUm9FGqEjnlsoFXX0
17my0NVDETlfk6juzdRBlVxDUNsazVXYN3i0ud12rOfXlIPGVOg442m7agFVrEwGBpdPaBgl6uui
PKFgPu/kkaPYCV5IVnyr02oKGqCco+pu0szxU3SEnuRkRtXtqDOJU0v9sBYvSGmomaqyVbPoUAPF
VSJvnQ4JcvF29RhGw6UtB0QOTP2ctSXiWENIQ9qzfYPT2mLZ1lW6S5HtUdtfset2a7voAkw4N8h5
36m6s9Zaznk3v4Rifsty4zW20RY3m3MXjnRyu8JPcOJutLbEAtd+Eum0ndkqjYrzi8a0U/SvfYjI
1qDMPkZ/61jX/alXkQMvvPPopLfOcjdjkeEC2R1bMyOj6ZkXqN0SgnDYhctPUiif7pDv9JRsSdUf
4hKv+0bcQwYaV1McE3khED0Z6o+HesTEzBlyRrkoQCYOFXJXi/dAl2xfe0qgmdOTq9hrQS5VJeln
HDUXld4BPkWGb+JzinxUiW4YF0mr+hqb4y5rZfIU6x9ake08eeXWI0AC9rxCu7vybcfdzNZ0wufp
zrAw9lRnF3fGdiO1fvRBp+ZGko6Gdu73Xan5tTYDPzGgalLEkHM4rjA+DrMjcnY+v7XyxvJxFlLY
VHzoGYc4RBLMdBH0o5vhxeYLqICAph5IegfwhFNxyrrTkz2mBy+MDqD8D32ZrNXUPpVK9SsFToKI
i4ZH6dRW68ZOUL0XKzDlzTsWz7OJGHqGqHh0qFz2gthCIMBQ622Rz8+xk29t1IcbxsQcjZ1nThIX
eu0xBAudeI3qnV+qwx3jcI/dHScb4l0V9pma7t4kWSpqxc1B3Vw6hK3TLN8DjtkUpXopB7v3gQoi
cJ9zGqVR41H5mw5uaF6FW2C3YGYXQ8T2q4GjGH6q3hHethpUHlySOm+DpVDp+jrKt2y/oCCo/1rK
6NLWVb3l1Ewg/0RxtrHrX9bgldRFqiEo+/nW4ju0UsX4qbCrbeK4+RUVNq4aJxRWlSBZlutA6bs1
u7sSOETfRNiEIHRezzbGBc5hiobEL5yeWgN+YDhpbmXhSRHDdmisOwIm7WTQ40Y4jc7qQVbLqskA
s2P4dGg3nKjo5BMZm+iBheJHHbpthjOgThog0uFOwGu4tqa4Yffd+gXSQwE4pSfF1i+6ad53OMNZ
w/yVlmO9iWpMtcrF+yrZq/R0Rk2+nx/H1r7gZK0HdtX5kiJdVsZVQdzZ6SYsEd1t1Lvhxst5jy2Y
kczsT0U1P1G5iSss56q8tiUb49KMBeYw6YfBcOa2dWdZmLRV0OixFbpzNTQRLNRHnOEV3NKxJmLT
sIR1dDasvL7hmvyoTOa2wDsD24UE1fapvHk9PlKUl0NglkcUi7d1mW0NuznmkfqxoPjqAaYSWXI1
6+WlFw3xZOpDBWC9hXR266m/pBqulOVw1i1sjGq3aZENsxD7HD/DvDQxVqjnw+iYJaemlhH3YLwG
YWUx6z12a89W7r7Gw0Cjnk2W/d7XXQ++s/1hKeF3WBnPZc45K1uTg1vMK5f93lTaU5JkD2JJDkJp
N+Vg/hrTYZflQ7kxEY7pvfatd7WfGPRqX+g3fF0y1NqWvZ12byDl7i3DPOk4MMjmOlSFy9C64bpQ
3VPVGepq8RRs70AFgg+7JbG4phXJXLLs8PTNfv9UK5hjCc4Du6qu8CgRGvpP3Z0AZPuVGkNNqlAt
vi2i4+wKZaWGGqLeqfOlLdMDP6mghjjqymuU9NDZy20YnV81D5G5Bm2JOfOXhrygtV+EVCRsXd6C
13+X0DnXGF6fnEY8gkJXrlNGLSk0rigIlXuEjqVbm2FukwIaUa8bClo4dhcA6PmGRvXS19WL00Bl
hxqmA6yVhcPBbF4iUrqkKGs/BP67XcxOBAr7GygNNINMFm/XnnSzF0ejDoF1aIPK7lr4jtZuge9u
0ZK4pbT9Zr0CzmmiJbR09qqWZ1CiHsHUrOMIQfcE5Afd0J0aRSdzFM5uDif2mtxWEYWwldXS9Rgr
h89qCV+Iwzny9HWFMZaP2PLWqqx+pSnFmzn2II9+b5vheJDMFx2K1UzZFQ5YoBTkNl4d4r8GLN0p
oy1+mFvXqj6XWez1gjeFMzuy5fuZr1Uw93JSYHn2GIoYNzh1nbQeKnr1vT0vYIIwVF3ZVCoxltgt
w3It4S+u6Mm1bHHTL6mmqy7zN22so6jZ7im7oiqzlgC3UJmf1NrdpVO4i+fyqehbgpDqU28dNvxh
n1I+dVDbY0K9TfjTrurYu9Z0PxwzEj7Mr9Av8DFc9ylwf6W+1YkAVxav8wLsf56NnIgekJI8njnE
eNigsZ1fAw1Y4UQPYz5OMNj4c8y2ntAeOAzdGIxScGnmhdEcXunqvPEW+ypBjg3pgBjLPUxap/M4
KSkdZ7O1bZEFmIay2BP++E237KLJaqiDVs+5x/vmzN0v1JtWM0Vxy6keTa3UdpluoSkDGdllFOIS
OpvZrBWTocgapP31AQsZnD/oY4qz0ac04ts7MwYgUFT7sHLORllvMnRVIkWxVoZQLnoy+nKaybsu
w+VoIZGw1kz7VQ63moggjtt31aleNBMwb2bL0jd7cA8edAbXLGKV9LRstqVdf1qSgqpylIVfLZjR
Di4choMwf7LAGm9TNnDS91+jzgzkubpoelzG6q4pymvTOh/uXP00VfmqJGET9C2uI+ibBfI36rB8
7rPh4EKKG8CskQ1dvbw8kkVtK16BVelIZGAVvbKFWvmprvEGWvdXpsI9VRQqd8a1bIqXNtQfOtvy
wW5RPueYKq1+m3lErY79PbQIi6KwAzEydy7G9NPrzV1YeLe4rtyVPaUX3csJ/nKGWU7Jvsc4ShTe
vm28wF1sjNpNY5Wr8P8a8welv1eb3gXDuTHK/GQ3ybO59LQ00qe5dx6M0rvURbquJt6nTj9Si5aT
WqdXdUG4yXA/1EQ/qfp8FtMUeBA0ETtvsTAoLgqi55KHoXfUu5k5qemtw0ncWaoSSHzplFtYZKt3
kWGv8P64abn2UPfZerDdg0PhS/5saL96oL6NFu0KTf8ZY2O9TGhvJ8BtCznvFC2ALHKNhvAyxTaw
S87j8tMqlNcE0KaSzydHGLs8iiOcobydALkph8HMYVXMymfnjqpfYW+nl+ETaLVxI0e7WxwCdud9
nvWjJ1+BvJbE5vWgIVdmOw2B3JzxEbtlPBTQn5+hclJiL+e9QOoXfmtLqV/X6f4UyVtrM1cGSodG
12/gZmZBnRcvnhkzBPO+nFBMVWZ7QBic4N6qDPtmvus1eV+kPzKzpBTUIDhuMFwnaD/Kza6k5a1V
1jrrkifTIcY2e2ye87K7YKy81RZr7YDrlL0fKFwvJCCBRDCPFf5Vc7mWjQceCBh2Uc4ephF1snZx
/3KwhAa/Dd50OhSdx6xJ0o+0bJ4VGIj20j3M8t5xOZX4r1lUxxn1nkSyNRaURInCDXZd0d0pxXin
ePhfY3Tq62Xxiz3/MkmkdmEhQ67UqceQ5j+qFpGHmJSse7t9t7tEWxPFv8u/+H0tsLwHo+lYOpRh
LNfyC8Jqhzkmia3sSk+W4b1M9aixayKH1teItrrDyjQpBcN9xh8Lc43pgsUueOluDBGobme/LsZX
xQb9KyOctCKh9LB+l1yPCmn5Iswos6K6h21ThVzROG71pToXDC0KLwfIKF9zK85E7OVmrFXKF7Wb
I+Dq3DeA8LeIeCureq6/JKy7UA2ACfqKZbITsXXOEX9YpuR+6u2XeM6uNGruQhEOGzVRh1URL2wk
GsZG2b40mmvSVY8FZNF1IbRdpxiqrxCDbJoW28Dc85atpig5+IS6Q90ESaWi7ygO6rQ79GeKlg9o
Ie5Vsh96Luy+rYeg4JD9WEt77N3pEE5tDGCoVFZtRyFbh1YcZd0eGsJLnyp7id9B5nxt0ibrPPda
cdRe6jlczx23oPS/ZrDncYuoueFagGQ5V0k39WKVTVOxGiKCdifvkQEqwFiSGFhFuGun4qjSqyxS
WSxVpZmAklwtaz72jUdZ1M1hDaHVIBdop5DTi7x/bEkPaGWKsDnoaXzsrNh3jfLqGZY/dO+JuBS9
8ZbHiS/7nT01P5RKoXbU9ofSPfew0xy135kAq5E/rEzl2Zm+2FRq40WhJhDzd834Slnn57fGndj+
Jv+HgQwbOoUUHMBj0sF8Cg9ztmzlvp5JJIvYNsYLV2SoViq4BWtErkByX1nhAx9qirPjUPb4jqqt
gXzXSoqNzw6b2dGxfkaVQj8SiFzGsvDZ1JUBjVMbz8/SoEI4Z6tGVllLCNhRspwsHotWKpnQlkV4
48CcaZcO7jffpC6NocoXD98rEB6MJxlQyIy21q0N7Vl+i0+x22/C4YDRwpHZT3lquvTynjnxHfa1
hOqhBhMxX1JfahcJOznSt+hjCpeWcpZ8r4KYW94z0RriRPkxdul6CBrsUFBXSfOU2xWZwCPuzEg2
bDLVuRJG6PJnnXvMrG4t75RbAZB74b40Tj4P1eRCxxqG52A45aDSveCHktsuc9oBLfk8nHcmpBPe
GA+pLcbWnl+c9ruYnyLzwl9KgrXiaZTKqBt1HST+s5iBHrEBqPUeufcOdXr+ccv6UYIVyCjkK2xc
4WspGHr9XMqEMdY/+Qlf1Zy7wqF7SGmwXQ99dM7HZNeWUmsxjy9xp5KPqhPCjsmzfNWDATKFGa6D
gEeiZ+/V9a2avy2H7QnIvBgVqol0sVbYAL4j4rNHdOFeou6lMAF9wV2qDw8yMR8MZpcY54vrmL7R
t2fa5MCSUd23VyovpfQg63H8wAIttReFoa/bR4BsvkLywtuqYcPVAxwbsVURJJLIh5Ydjv+Qtmnu
wBD73E+pafBzPpL2zO/JiRgjbZJGN7rzoXeTC0VSzQ3kOSA/WN0mISecIacy5DgApNBdaGAdUPhv
vVZiPYylPAPGbcYXzOru5IclhMAsjQiv7RB7KKekDlh6QZ89ubr6WPOK5Scz7JB9pYJAUt8m9A/1
8sBnWPFrP91HKYVbZQ7Q6FxpxHyETh0nb6dC8VSIqbsAr4Q+vxTGacqgfNJJktdNmyeXhITt2VmS
Bxa2nkzkL5yCGhS6caBBaAcsH1Yn/ZZS6EExDKeRvx60HzRlePs8UViw7zuHCk3xEJWLwlqCjoWg
jvnejF+loBn3P4j2eUQzw/NujPOgZZ8zbhsSCNEk1UM7Rf2q8dz1hGIEc9StXuSykjfHB8iR+f3C
9TMXlCtBq/dyeVRDeikcl6ho2iUqXEMuLZ9rmQjGkbzRMOt2Nkr62o6vjJXUSBEifea3QkRC6nDg
uNdYVBZSuNTmmgM/SY3oEuX3RtN/s//UrbHnUA8M+ypfpakJL6CcLjUvUgghcr/kzUiOC/9UKOe7
CKCbbIL/e8alTRmYGKEIOa22UvtBQl+AG6XDScZ6ksbMKDq9teMf5gX/dzX7ZJKUDXZERwJToNeu
iIBmP0mtLIZDApf4ZtxUr9KWkWtLcZHe+wS2wgPgmripTIwzshf2U56BO5PqpyUhzP/5a3a4UdYw
uVXGW+5p/ExO75z2jtzHhrxb863/ecXyfYL8W8/DgsL1BOu6AQBorZCjXhVsZOxGtf0TJo828yhl
WM3e4igcfdLxjN1Td15dDiC5rVr6iTbhl62euDv5ktNEuWMlOfWv3kOSZFl+HJq7oahoSceBnIFU
veTcC7VsI9N7ZoOub5MI6XMNqwjcm/D4eUWQC6DmBjEc9iFVxxxxRvn3N7oqfQW4LLMeSjVyCCqL
7ghX0kNvQzNbjmAYfamoEFrh4EdesU6y48A6sVg8woqeF4hqcpTab3mgMZ5zfPv9dtTXjKcfm/uq
O8Wh5v8utv725JAHHRMlpVmC6Qg4JgaS/YBthAvJw7hrv+So4/bhiujGLchBj5zPDNNtGf0nyOOl
9q1T3vjYehpxID2zUOXKkCcHJ7y4aF6/slT6F12x4SPknzHt+f1IPzddSVX+C6AidPd7ufsZ8W/w
kXx3ci5I/xCmF1eSWm9yIvIJNed4DzqN+4nZlvQFj13qv1KNkCuDvVi5YezX/Q1666oidOCxGIxJ
qwmUnS8+mueS63WEOao3a06UlupAo7xVoNrYb6SWDpudtjTbKN7qpDUVwISqsh7k/BOlhGFR9fs9
qwQxFfskV+RUHjiVlhbDV+OENH4gN8Kwezacg9VpG9z9qAp8TpCi+cclJUYYad8Kii2kaWM5rblJ
i4ieLtNFijKQSGN/gUdbHZGupru2eI+TPpCpgmvWgbwJwoXKObDRRXQeeed8LwFF6ziJL/fVxpXH
pTw5+ZlDrY/JplKJy6GSSRFVKWFJd2zF3fMLPNzMw3Hzv312epD2rEYjBAZobbPhqwIC0ER0MKvm
CKd6ZWrPDI8MPPjYkOf9nzuqGUdcimXYwTfkDsSU4PLMCkZiyX74Lm+Eb8rIIM5PeLNusY9pxxer
H7a4Ka16aIx9iDXftIL9GMhNqNRdmlLjUd6u0JGy4/KJ3l3t0rrJaFBzrmLCbVbdFLUDGWG8LeGm
Tuk7O15Q4zowhVQ6vwF6YSvCyLw2kRII93uhI5UAdXHBVZvOeQQ5FaZXN967+Xmaf6VKBZ7jXpmb
red0QRqbd31pbnF5G9QO/0ApZmV/t+mPlvCsE+wU/Sx30JTSzUh2zYQU08Cx0V4qChIDRs3uDC+1
jLcxr0zwEphw8qHk4Oln5GWChUAE6/CNfES5RPPqLA8SeQyHoXlk4OQsYa91wnfbngNDzCLIsHrR
MHaIUBgg3x6zbaneKvWnFZCBnDNPr4UYoSTxs0nckFKY8dCrgHr5pqTflqkGE6rh/JVTo0uTbTMp
NpHW4kgP/9BgJWNF7YH2nEtkmyUkCkQoJrTSnMJwgmPztCkkLSj2PdvadHN7yyCZiuWDRuuqpBud
LNVR06CDG7TOv/n/hGZkYeI72IFh4muHC+M5V5EOqCEFZOB2fJc77/N37rBHviV54YJIKKx0nsRM
n3idkfolrSU0LImszngZQZOXWnZHf2IzT4SdNnbD09mcD1MFVxlbXybFVBn0fM/SPoZR6TBx5Cub
Ra6K4jPHIpaXq3TjiR86+JjwVUqaNGdb+Yd8lU3JhX8AE93zK3XMHCqKX2P3g/rzxnU+emcvyh84
ets2rraTRer1I63z1G/HFQ9gBLZT6t13+nQvqKe6iOBV5ttc5o8iJbFOxdpJpnWKhZCFVUpFg56H
BM92ndE6BC9D2sE92rjaq6FOfsYvTAUUu8K9dN6yY9B44j6qD9GSQvYptxqaTxvIcXI8l44SCZ39
jpoUN99CjyYjsuWPqszcjwXabaq1DdOc4qbAvqQDFeve/X4T3YX3ow/KarKnQ8K64NEaFbk+Rbkm
WbjtZgPRF52oO77YiEQ7Zxp+M+6LMXuFN9CoaqttxV5mIkcmp3suK/7EzA1bNHBRUoBqiW6uMFeu
98IslyfhPB+lGlkowH1MSFT1O7Ycg+WSEPWHSXus8fPlWiZorKZKPyfXmO80y/JWTPNbWSJUlM0n
okrZgWx0xDDSjwzfRDl+jFNUeutlvjArejf+aFscVIp2j6fIxqugi3bVronujeplql6TDFpuKAe3
03Jsn+xDjeGIsFxQ2CGqXd6+SX9m3nomXurpzMqQbjz2eHYkarS4rxjLOnR/X8AafHV8WdTvOUIe
XM+PXFX65/APQ61b00OkNEjsenKGyttt+Au59PiyAyXBL8VgHsB2NZG9xils37U9xUpjX4xYI9LQ
JNU+if6QABTjUSiQiM69ZopJp4czHy9MXZj3IfXOSutvCvwzCidqt8vV5GdEJ5gWB80KYFEGiWW0
t9T6Q6VbEIsSFCwLxwqpz4iqd6Rjs+fLfbahJ6B5KmlZqn5h3hMFtpBW4Slio/dW2dD86ZpiT5fg
Trg92VUeXQZt+hmM8g7E0b4AZ2jhLrWyTHZrt1rOQB/erXF4bFL15KnKwYyKETcgONKNqkGHwjmc
dt1jhmWVOguSimn48GCLURRcdqpdUVDF/ZQeI0ifbL4zzeZN94qd2xq7vgCpXEObaWCVgUCDl52o
GFPloboy3cXPZ7cFPIPJM3JYuT8jY9eC35N34ZVt4dt5HSKVVzUAwj3rNxTJY69wMo9FL/sKbZP4
YTYFDufTGQFzLwh1NT/lwO/2SAHtkqm4tLr2S7e60G/1+rzk2ncYQllBHBxZ6Z5Gr21DtzIGYvvI
QXQ0/co0HUO/KLuY3fBEI7T1u5H6m9INn1TlKCqTwleO+itaQDIWC9LiVl3ti1nfwtL6jThxOh3V
udTao7sF9ib7qM1514V54IyazwBdRl5upohXnbRkbtPnJio/KGM+UpMld+zfCxg0cucsMVQqkHqF
MRAIoa77mL1oTKiaxK7Yu1r+Rth8nw+UY+g0DXjlKCbqf2xW1VBpq7xJ3ulC5EE0zew0Omz18tHu
QkLJ/KYvE1q7GiFpqYtzYhS0smtCImzKUPv1w6Gi0oRJpj+3DaVyax0isoSyQ3voosXXY+VCO//F
HN0f12OTMKv7ihWraNmBJtqq0VC7owlB/jy/A0ID7WVPb1OTvPTINOpp+qY72YuE8daViuwfpbG2
idZeYYEr12jNs2GDgypQTuhtGjUKDpm2fvISV8PvK5wDYWnn2Mh19ke0XrSItv1ob+KhBVoxG9dO
tU7ogSSrSEXZQ7PHWzPbP2j4o2wYDc+ekRTreMo/XdGuHSfeOVpjHMbUwLJKR5M1fBp766yRHLAE
mR5pzR5KJN7PGMoTMOv1Pkaqk5JOuR9NwpMG/NqtdxaMGWjSNbIa7qBkkdXUPpQRdAsjWG/ixjuU
dFuLUd31i3vr1MRYKZGTr5W5JLJw6wdD+k/l6lctGrxRbb/wsPudOY6YBpHXtqvUIPHsZ/TYy8ht
fGvp10mXdL4lfbWmmXJvF+Vv9kyf3/S+XVRf6wbENLYfOyAqwZTZQZ1QGS/NJKK2SYbuhNGOWNLH
XypfReXyiNYwRfPeBsbLyd+nwRTTwLaX+9GOw0PouQfLRgqRTNVSxN5WFAJCPccRThuAdCw7PRze
DLO+19T3sKMRrDX2nTU5Z9d1Zbuy2bv9EkS1+gvNjPX/4uw8lhtHtm79QhcR8AlM6Y0oUhJlJwhJ
JSW890//f9mjvoqqrogz6GhPEkAic++1l7F5/Z1qZFSoyf6hrLp+NeDruuhYzRJ+DgYUw03ACG3u
va2fte+tNWLAarzFCUdOrT24w7wePO2UtMO9oHOzbCz+mrz6GASOKYbjjifEWtGT4Wg7Dch94RaU
6imEPi81x2VnVeQr2BZOkqLderbxa6yte01P2qVWe8+u6ADzSEhKrHkG9EiPjelcsto11vC9rmab
Pad+L7eVxMCJIKkimUDMhcMOSDWbwugZzHZTT/Eqpx9Yub72lMzIDw2r2CtsR/T9BMbi3qaYqTqa
GJmWRutaNSX9cOja7FvTYH0KF/oF2FsowiPGB6sufGnn4lCK7iWqKuyG1ozMN0024HLtnjwZn6rs
yrkHK/Y1rct1LIaTQOIHR2wnCHYrNZfFC8+5XWOXQhVBrQWsDEIy3KmkYUPxRv8p1LMSLMZ5zgBS
OG35Zyn3IOXFM5lN8YkkiK6ozPM6pmftD1R5dXaeMIlMUdOmTgL7wd2rIxfS0GQxaRlvh/IFhuJC
ncU5PUxMe+rR/84u/FD+OoZENQiCvLMmu4zCW1tdfWfBI5K1tw/ieavJAGOzJN8WnjwZzngzdO0+
ICpTMTUnSDqqOEpkciIa4bN2urcmDV8sjPJGn6bE6j5oop/t2mS2370OOD0vxyK8qTPz1U5yIKRe
LH0q1kWaGXt1+Yo0pTVYCxehfCCpAGcxD/67fmgH6a9tOdxmFN896CLxIDdmBDc2zeP3JrDvayxs
oBiX2rbDFmXVWG2JY215xUrKx8Uyeoj0+LlK5+QU28Wdb/XAAXMYLNpgQn0srT3GqbC52/MYF7/a
pL/GnMOz74ybKBAH30/fsaVl5/CHFtxWh6fNzRNGGUCkLXvCkCZG+mpPpt8bYrF2bfc4dU20S6FI
RjPpk1Xt0RPE9nxKHUhAizF3CiSbBsATlO85gS6e9Q6pqkyTcmmdUjdL+D6Y8F3l3dBHWiuy9/Kt
l1o7AR5Yx8ZWkOGHyxg7zWxUr1UJ153f4IcjHLDIOxDA9maFCVrlcVaOr6uAUysxknMbupupwGYH
W+NVmFMitGHMUCKpo5UmXOS5mC6UWfw1wza5nyc+pesW9OInvTGOET4zyQj1Ih6qGyOe4yUFpWzS
137Kvge7P1tJd42d+DvjrK5reY4mfVuAe7sN027Rye/C6DC6bfJhEYzMhqQfHNha164WcZAxYnOI
b1crto0Yw3txiu+Eu0G+cUMMaLPsnOZZpXg7nvtVRXYIOBIcZjSqem7cRLw8BJFtXBm8lr62t/Xq
JItm77IHeL7ucVnhYz2w3UKPhPWXDOPVIi/LiOJTWzYv2uxdCMO71vQopuIH9dljgqpTi/Rb6DL3
SR89jXQ/Y4dHB2yUOdLf1P5iO/7RTKEXISc/qfqiEd0y9dKtXkUHK6v3Ag+fnkUmTAMnVQoNs4mZ
WaTwNtnAVKlmRs1GndQmievTVN2o/2POoShyAN2GZT5iuxzsfMCTVZlOjKY8F3BXP4YcN6Ry0g6O
AqNzsJ5E6A9YrSPqDBLwEfYlMyQc0xCSfdb5yCe3XjLW0BWhD+JjPeyZDlQmsio3UMST+Tw5yXNc
OCe3mV6ReHACR1QdMzepzMTV6uxkoctIMMMZHrPAeMjzIF8ElY3wQielvvX25hjcR87wGgzahWnr
ihDh+5DEvGb4IEvoYvOv50gNIrPDMA9vST++oRS1gYdBCnnuEGOXMLU5lP0tcrl79fd90xwGdXo2
vcePN7SriUmfUeblcgDU3uhRfa5H597PyhLfLSyPmGMy6wMlBso8KpLx2DjXrCXb0WaY5Ef6Rd3l
tPTsXV+kPk/MCVZFNSBiH25NztS48r4wzKqWSsEDXecJi87HoLNOlvMdeMOLbN14Y3XcnB6FBb8+
dFZm5jFbdGRCezPfxVN3Q8u0G9i3vGw8NkHxoCJO9araVnl86HLj0CQ2s5SiXw5V943q7CHV7Y+W
JahgGrMsXjMfWhaP/lQ5zqYgFlTE9UNFa42V9iXMcnptgyk0iQiGoa9JYN4b4QTsmmTbKnE36Twe
+9y6c1uY6vg9NeuudYkhMs9DQt/aOUa8pCIaF9K0Dr0FNCb9iGxLMjB84XHXRqzSTMu01hpcwn3m
QMTPxsJbNXWjbeoK0BIsajCgooS2NeyRco3gwe1NDf9v4c8Tkd2GjQt1sm3JGolpAoN0WrPXq3jd
muMTc/mVrlW/2qaZwM+A/UYOWEf6m2AEI3Mra1kV3tao52lfR9WH75aPwsp3M7RrMrNu/BLZWt4+
yNhiV7UfZd+8o8i+UfxYPUcAZE7M/KLhPur993rontXZ4ifdK4mhcDFTylPf3gRzc4e8/tYYzI70
VYweR+erLyJeZ0uevFI8UnZcHfjtqhqLOnD50LqRbvNdBJBsIiTpC633qGw9XOT5Rqjh8wuMI0px
+zvoIHB3CcqQCqA6NgT6pekqPU9beq79mgfNMzvHupPT2Si9t1El1gjZ74aedoT0yKMxhXKpqmVm
zHddZ+WLYXK57PrcTPmOfWBZ+DnCAXOlFXi76EXYwhVn3vkPqV2R2DnNEFNkc7bEvxl/Z/AGREpg
2onOfsa9Gnu6XNXhOMTxMkmeacSabBuM/UtfQzmelGWHDS9Wd98tinqu+Ei1eB8GYm/a8Ys2QA4r
XSxL/PpNhVjoOG6pP0tjJsi0eOg75051T5bARYGsPyUo0FjYZYTfWJo6RGHM00Myy8+REeFKTPZm
HssvHSJtblS7svDvfB3j9FD3z63T3Hlmx64JyCZt+dZCRrMdALW+YJOUDmRRsMuVYt6TM31T8rqR
XMaLL9K9pjG645xee9Z8NFEfUsxmu1RWB3vG9QcDawKY4xkyDscpM7UPj3qtRy/SVXjjeXjZlmOO
JVKX3ZlR9qBpJqKR+uhCNDfq/pdJ4YRfvr20I+Oo5HJONC+LOGPVpOSmU5HmkDyD6UYx3eux+CjC
/uhwtUXTv+cN72nIbGQh6pIeKd1U9XCtRH0A6d+FdflcmMPVGbODmclnGw9DkfVrqaMZQwZktSz1
qQXXQWkoOa099jhDZBera7tlTQG1cDraXl1qsAkzRgdO++pG7c04O1dowWvI41u1mjxeMGnBzwAT
wh3/aeJZ9uCGpVs/Be4Ii8sY4BmBBLTeNsbOzuyKrz7KLiT+7rKI4tQOCJ8uHXlXYc7U4pOkkwVN
GnKDJhHEo5ynnWt26Jxpl9ATbrnNXQMXZEBvWxvtuqAsrHr5S+CNsawD7eih7yAb4crQfZf4Y4cf
BX6L6MiWEN0PcdLg+9qbT7h5MR7xjRSLF/RSI70BxJpXqfvvSZudbOLkVGivqstz1yb4qG+26ta1
GQx5g05Fvd9Z6TB9b2zSuNSKkz6UpnBOn4oaPLxsecU5SF+EPj92A43HTAiSKvdUHYZOeSsKAe1M
7ie2tZQjZxLlcYgwn8yn7t3NphURsBetnDeZPuvMfxqKfH6nAM/KmIPYdfGWO/6+mGZoTu14ykg5
zpSUxW62fmO8N7MAIScqk+VXLfM53EuM/OkMpUDuyM0P9ZwzT2z0mQyCTIiHLK+YtFMp2a7V7CgN
lz5K5GUczM8jZImyTk8kQO8kx3Tkgisrzw8MbnG5CldzCvt1Ms+6H53mSru1Sw3p+XzqY+cOv0tm
UslLFpmXdOgf4xg75zJ7EHm7SZMJyIRbEMvkKzL1W90DaODvkRceVH/juu232gwm8E8rK+LDaDQH
jmpzRaG9GCvnlOcds3fzUenWvCS7VCORufDxHtTdhkC89+AURw72Wrph32Ag3PPTzV1PNw3L+exM
LeJ26lI1GWlj+yEY6kMwR3d6Dp/Fwbdx0hE3lF5xhNtwbzTqFQf6ScVdVuIx69odXQUTK5AlZ5Z3
DG4eSH6EzhIccsdDLhYj6gIljevhhujIJyGJ+uMNz0fjwcrErSbYNAEO9+hNlnpfXIKAdoYHk9sp
FGdMiCd6brtizscNwj0zH1+1FOLVgEQExO+xDuaOHCJ5dEEhatQNi0E37tEPzpAKnHuUNmsmrI9M
Hq9GhBDKS+dXyJUcYdl4bWEn13w2GDI7n0vmgI7N5KKGrEyBHQClaQZQgdF+tENygoj25hjaBTzy
KWmdD6w1KbSg2sZjCm9BQb4z3LgGEeguiNvLFHTnamw27HR7t/NT7jheCtk43qmLVK91h7pJnWJt
NHya5r2tOxBN4ubdsi0F3MBgEYRqr5ICEz45wyEL7OLWCbCiF7bNDo2YC3HXqQum1xxZo5vO6EwG
KAUq6X3eQFYMV6bEYdJOCUpvg5e2jClpmpyxcz+ozmD+pd75qnIew7G+ytQ45H04L4mmQnSWGLd2
L1VmLeBNnG9DFonb8yi8SWkPoFYkHVGZZTSuO2aEQ9fUSy2yn1TzUKLeBDJ9AjZbT8X4bk0jmsOx
2Hahtm2m2GG6UF7Uhhb7xqEc20PLrwZ0w+9hWjaUK1GsX4PC4glHZwJHoWQkM7R3OJP13DAKlGtn
HnWINTD95BR80sEsjHYcFkyeN14FfhOgdFhGqPcSasqeZYquGiMX86rFRbvSPPM54aULK9ksiy6+
j5S8TzbfrTTvM3qyiDdQDxSuGh6CCQEh8TiEqgsUN2aTFAviBpZmyXZcsDNi73aey+l5IL9hQQ7o
p9H1vA7zzp/YJWzgYRBf0S5izL+WSuquNFlVRuFshvDGISF4WnyXU173rSof5qcgmSl8ow1EslU3
zE8TOlXfal9xjdrHsfMA7ZBx71TslPrFV0eGRpDPIgvRDTa1dccl4E7f9A8DfViOj4UzBUekJEzU
5LpJrWVDhAns9E1ZVpcyCX7pc3xTt9w3yY5qhRmTSHv6tqn9lETWGspvPbceJiSJhWTEUerA45wp
sxbvq7GG6GIHSJi7q4kJ1IwOxSzmj1w403Jk5j8k+rNtd+Wm9+H+d1HyXHKtcZpbKMCL97hALM1Q
Kpq7g2xyF00eSfXYE0BdxpaQzcwA8KzRG4YOCORUT8vUCYGHB/smC8gEg2QWZvY+FLQbQD+oPdHy
58n4ZQombf4gvyD6v2Quo+M66yiWI5g85dasgtusa442LHnDi/5ZnabG8KNrppuyQRtTDwPGQmx6
OSVgWDiUdBG8sca57+s6WVMvf7Of36jeVi/JLR4ctqEcMkO6GSubkMoKXq2KIFA+C3PeQPQYtSXd
5TYi0IRYVfDtUHZoWcPRRdItnpISfVGOkqBJGH/H7oeO3mBvWJAiTExIZINyoQosbZ8PWafkuuuI
SZ/lJgSzBekJ7axcqbvVjObt4IsHF9tOy0xeMac8JW53hwptydFjLociYCyZXs0i3vru+Owg8UtF
u24m7epOxis16S02XzuctZ5sx1lnTIg6XANYMDBlTIe+fNK/2JJ9NLoWvH7nZLvRBGt5hsBjoSew
7IfcgpGV6Vgp9j4kkQJNqDmc3Ew7ByZIeVNWX/rcvbqYHwAEsQSCrLUX6msBDO/iIuMMDjPQsPhC
88nbqM/+MRpnYudj96QN0UvVSVykY2NvCrtHHzyctRSarKyZWGTxRl0hRc2LQGW8MNTt1mhO1YFU
soF7ovPomaGXaCQzMs43t4YTv8ZTCdlE9u+47WOPw0fU2kjRGtIuUVKVMCobHCHYvipnQE4hk6X0
NNi+ENaXFT16apnHyLbOIf2cDyIja308lK7+MHroMmT1TVoyXvscXEU28aTjCwqwnTEBYltmeQ94
cOIgw41G3gw4F+hhsx11hgRISuk/rPdZNld/HN5w2L0mFZx2chfuJRT7VUeRqbfTJaAOwuvp3I41
0ovhtnDrbTJGt1CcsOUnKxCMGqWS+oSHxjWvAyTTJSPPiv5Hg3mEK8HCFObBKCuWKe4BiLCM9djr
qBfHJyZth9GNPzDcPs4u5K3QACgJxvxOXWA9I3RMQFOhB10zilJ0W85ujpoIkwH90oQ84qQ1bmBo
bRyvYP4xnkPL24K3LXw0C1rZ4DwVXTMTNKxnJjrWhDKFuCHMhZce6r46mP50aIjRyHSIfKD669To
nvIsCRYEaoNexhSOdVk+ZoAT9K/giFF36Cx5aKfyPON9qCxFdG0GYJC7ocOJA1EFNM/qkUjWw5CE
uxivBvoYkPw0ehpK6zut0RMa6IG9xEdOMZz8OT+NHkdOMFTxgqCsmmMRIp7TYKs1pMssmx+tvK6x
+0TQO80wFeaOxSPL/Dry71tqBqMtV3PE6KVi0la2rbZ0rRpWEuIbE3OGyIrXdd+a0CQ1yF2e89RH
FWTwEEicEy0126U+9Rsal2OY68zpSebVKMhCUDBl4YE3NmEo6PFiyZltx5eBnblMprUroaPyfiwi
7s627evpBm/vbSLGXUFtH3euvrViMW7iCbsSQy+v8VyDOPiHgdPAdUqYrg0T/B4/a7NgG5ho8D07
WzejdzR645w1LDzUwoDMNUUpE9879mTY0bH26RTxkfrw2a3SfRt1+NISfNW39j4NWkiEc7KJAD4n
VUnW6PSpPbyObVKhWl1IyygOUkFIob2P0ukzz+cdXPg7e8iYzFYvRe6gpiWrFbyM6IsH3Z7vpJGu
IjDOyqrEehwy5OIQZiaGR0gLFN0WQmDm7ppMfua1uPfFfJsP2j3GJ0dTyIvT5A9gcpCyEXa6w7DQ
IOCcBx+olTwL15rYTPEq6bAK16OL4wavrhvvDW1kzjHCSyylDiddxCed0E9ZUVRZGvg16i9muyV6
9MLC4V4Tzm60mn3muqADvfnBTPp2VJQAu7mwFMHyCntfOABpoYjvjNJM95MckeU12rgOw+7JxRGL
oHCCZdiQ+0S7F4xuQgx41uGY4hwT6V+BXt6FLSJPZbJgcW1dgnMIA3RN5pcxbtCs+U5JoeK/soce
Un18Uw8iHvD4N6CWc+pt3Yw2qIepG2inhso9RVJosw6Zqddb2+rfJwcZVm+7B1qFveWhaJpNx1zq
GFUtauaOa6EDEAzjexNnJ5np0CPR+Qkpeyh4ADZJUJWLssPGxxwMfxEh4rUhcNnmcKlYvKgotoJc
+9IVzCWH+ZxO4tKM6BLz7jkv43GlY6MzGQBYoecA9+jmUQ8RRLuZ3KV+8azPAyrX3Pgu6MssQmbo
L8nvm90Sqwso2D2HdmtYz/g4P0TC6ZZdpxwEamQSsKm98ENNbLUKIKH0w6PXZms9R3uE3hdHGP+m
HdpyU2rpMRw9HrA8+/1bY9nfqJa+w8p+ySQ/qsioE0pIzAtn0M94i4W7LvVeSxMWo556K+E5ey1E
FJFUF7cu79u2FUvPyzZxz6BLWp+9NoNdQMDVOuuhGmoOv9F4t6f+SU/d2wRVSm9h6kawGxr8GD5m
kWgPynDIsaOTrIIbBCqMILvkKUvbrdk4Fk4S/kPUtdhsEqFggVkWwn8Lg5JNpf4YhplMwok8VAfq
EhbcfbjEZH2fojBa+XRlPnNtOsjnxkNj1UJEoiEuHNLj2NrjLAlBTgxvEfjEUsNjfEsy7ztRDgrl
4H1YsX0/sNRT4RzdCE+ZPN9Ojnm0xLAP0HwmAXFK/khFVXj+LwYcHzw+YvkIO0TRenKKgS3NOmum
+5rgLYS13I2LOeRCZrnOoDCET9kanwAgmIax26dNzYPVb/txfCLg8lp5RBH4RF86zJoWlnRflcMS
niSUSXN661BnkmWx931zMeLQvwTQe7bM/E4teNOIa8AU+9nQmeI08JsZ1WJO1kxWhLOC9t7pLCdn
hvU3s1PUE/xX4oDp1aY7+H9sOs5qQlC8aOviLpy8x0lDYoS8QdPF/aR+cZ3SakTNQYc9soI8vDek
Bubq3yt6hol5VwJi1lPOWezTioZnFclH2zkvMneWiUf9gcvvXvVxCbgadLnuolnRMawRMxZY1NTu
cKzS7qT8N8Lee0vq6ZI3xodVm8/jQFnTiWtYmvCxzW04ua/qYRHFRwYhc6CZ8atRinNqGg9aMt1W
rXEthLWe3HEVspasUTsignulVeZcznA5DqerUIsgsjuHWVX2bngGaa2cqsz4CgyvwrPW0ycZgeOu
0rYnzTz7rJRJbAmUsUCro0YEOGmPGplGHYLOKu9WZoraxkpOSegxe4pPdYEnxYRPCniV29i/kNLv
vCk9tv54qrAvX06Gc9YbGy3F7CyMAal4yfhgNiw45EZ5M0cWql557fHsUjcnA1BEAzndJOiEihRX
dFF/D9h4qLBKiYCgCtv9DDo5ZeGqDvtu2XQcFPZw7mgend780kyOeEtjdo0MRc2T7BbHpQm/Cn0I
CIlIg2VCM6N8wYp2+moFZIWocG/byX33fJq7xvVvrdG/k0DViacdTCyLFBzlpdkXHfepwIM/GxiV
mkEJqQZvIdKnfhmBvhRzuSPqcxOlBQRm2M0RfhW2ATcEA11EGANai8i3jlov7yMOPgQG0BQG72pB
jtC98omW82wblDmRPu9Du3bVAH+nNXjjzNMJp5QISyb7UxjuZuBAcVlzdYPavIDDh9lPu/hv/7rf
m7IK74dXsYMY10yhNu9aLbr6k7cPO+cra7u/eGT/3h1VeMon+vP9Psol+cLG/5N+mOC/QZJvkKY7
zsFDI+y/pS/+3vab3fv//+ygze1cakHGYlox7SbkwxhOoQk+VwPeuflzgpWFmyBUBUn/77v1T6bb
b2wFvR8uvTrQdhUPXI8fxRfmUJh+XFvmfEQkwkTO3tSYYRT1ZZzyKw3IHfWK18BETrVznVpXbOyO
nROvkxyGufLAIzBoa1hz8penaf3pnvwwmWyhchOu42c7NQRvx+rVreXGIew6gLTQ83IgfT7ZmfhO
aNIDq90ov7VgRvEMmMEsFdYhGSnqNShjG0wAGc0y9MeneixZtumvyE4eZmkC/FOR9niuDVX1KEeM
BLEh+zAIOf3Llfw+DlF4ylXyXwvHDdskGWn0dr5RX7zAYqDS1JChmjVtUA/HJiF7kOnCfz9X40/3
7YdZJbwID2QtS3ZC656svn1Q8T5aHd7DsIA22rH74szR5N5j1vt/s73+05eqf/6vayzTCseqiXx2
zZIfpRkdbIcuefDDT72FLiydENxksCHHlKcmTv7ySv7hjRc/LNobV9PdjDCSnQWBvqmEt4hq1F6z
1f7FEvNPX6Ae6b8uC0xHTPks4p3RWzi6jsg1y6+OicR/Pyv1O3/zCoofO1bdtKiGVaq97qX35PJu
lLpZVVJdyx9RcvrH+GcY/+Kg+qer+bGDtchWdDDFeAdg/IxamkoIAM3JV/99NZZa0L+7HPW9/7pb
9YzropX18Q7l7CEUyMLMielQU7hvsQ4moWVr8jU4zBybrsxXg8Fo/CglE6h6OsdCv2B+RJhbCIFa
Rkcd6YHhW7dJBOMNEwV90J+U+rOtDDSmOOf5Q33KO9Qcuv4J3xWuDVnSIukOk6j/ck1/umU/Nsmy
SzoonBMLIJefCQbRiCHX2uj8ZQEY6qX83S37sckxTh/dgDHDzoIq4EYxrgFcHIlgX22mBDwK3Xf1
J0JlKOU9c+2TL/rfT+v38QZC/NiVGHfR0AZWvHPTYavHwSqU5aXHhwGM7X98e37sRLXERaSx9BiD
De0s/P5dJzSizpPNf1/BH2/ej03HQvxQQJKLd4lbPEkmr6VrrZVruJoSQWT5VDKpoRkOCQi4WQd/
cV3+g0+u+2PXyeKMeN45iHfTpL2VbUh8N8B+YNR3qReGS0A1429XKP6wPtwfG5ANeJ+Fsk5g3jAr
hS/P6eQWWKBI91kpnQtpfymrH1yIsIS1mHFZvSxpX6uPTjcP6ZjRjzQVij9L8eVT2gvlmuX2xSn0
UX+LCgFxBRDTt9ONnBAsm+i4CpByCWbnxtpbV2dMwnNKEjVlMJMJMpI+naDe3YdhebK7btXDgtBa
NH5DMGAxVS7xL8gXejajzPCgsNDragn0UUgauXi0te7BjL1X1zLRD+QJ/Axv2Qc2DpbNY170z1Us
9v6cvo8+cmBfrHwL3yNvhrU+MJLH0zPZDyLaKguUxjH3hWa+MMTaeSEM1DQRx7jMD7VprzSMnSZS
g3jDPqWNL5MDB6ryxffg5F9aQnLvZHXHLsMxGEwCZ7YYr4KakVsdjlxtgwvgXD+SuwZvwTE+W3P+
wMl2q4XDP6RyK4lvkkQ+dFp3FWL6DgvxTmrthbaeji7LtsIZj9nQniwETRh8UBmB3o/4WwBu9Z7q
mOh460Y81p3+5ij2Qe/cMoW4kUZ9ngE8FnCFLjY5dIZNdiQ+c1Ez7bKewbBLZK7TPgQwt/pxWDlA
6thFFvRyTr4WSuBU2UyvEqRH45cKQMbQcd9H4ly7uChmxHImHkZ+EGJD3DHTkLO6HNxHyykOhldc
Hbznug7nYDht/pjuzbg6FYF8QOaFJX9Pe4rkxLXrlu9zQZP97zGchoWZWV/jCJmUiA40YAt8dB77
KD+H0ncUI/bkEQgbFwWCGkl2D4/8vzeCP2zS7o9j1PVSlHdorHfCCt+VlQxqfJbb9Jf3/Q8Bn8L9
cW6aHJmW33GuVTa0UJfoSCx5bxqvyhfxJFZWgOPGYGQvFlsMqN1FpQPInI461MMt6tJbppE7GEL4
8hi7MU+wDsKXxSbSsS+YWM1Gx+tG/BwDy7hcIAre9mn5v5VI7o8zeYziMJnDmjPfkVe7bC9yDt+L
OvzLAfanW//jfGSOiNlWW3Dk0z3n7IVGJhjsFv/jr/9xPFqynGO718nBwHA1aCA94sUoRfS3vutP
2+uPQ1D382AEneHz4wSVOA4/kZ6f7Di9r0PrqnXmk9SmNx9TWBzYn4Msef3fVuyPk7GQEzt0DNHZ
hl/loENzjeBhKIu/VC1/OqF+HIyT2epNFfLxY5WRU9b0tzP0Eb8n23M2eGsLu738Txfi/DgLralp
e8erIuDJ8BL62v2g+9dEVnf//fHqmPtNefRPFsS/KkrYq7PWIK9HgRmXK8vyHmHXDysXkzu1j1RW
tzPKv+Vu/OnLfmwjTYNggHKC4Af4kpwNkcXx6LzkgdiY5rxCvLfRpvIvm8ofXhznx56iB9Vcd2MS
70AlH9Q7abMKEKr8JctFfczvbtyP177FB7Gb2zjeNUN674lxrdTreYBLvRau//vZCPOfKuR33/Lj
7U/LLkzlSEOhN5qBSTboYmKUHw5SxwY43k6DtWOF346sMC7AmN4HHzYxUGGmQ3pVCOFEGa3Aor8O
wrmvwulMbPjGzZje+/xmyw/hNVb2nYWUAD8H/9VKpmONh1MV4Srol9FnzxhzYWf2sfEYfLr2PtHG
10i2h26gEazTe8ualzOdlazGnckZaxl5u5SpStaCG74o1HDJ10ZEqUysaqxoIYEJzEj96Mbvxl0a
GHe4XVQiaJQw8AaNJz+6iW6Sfjq6qRCrMY6xm5NID73iUQKltYN/cLvg3bOLeTl147PgwJg7+Duj
BA3UCv6brjeerSR4CXSMin15mu3+YIcD7TnuqG4VYwEYgvRZDX4TCFXiNlc+o2VBHoCLQ0938qv6
dnDRZyqprpsqHys4LAINoZ7fpRrO4tH81DaUYW1Oag1yyg24PMP9qEJHmV1JiV37Y6ktCtdjUOZu
Cwc5G7AssoeoZa5Z13st015q4Z4Hd9yb/J6FXlAnTKUaWdM1LrMu+fDK4N0Np+JAHshTyUTa6ZjG
JsIg4ak7RJrzLVGUGRJrbYLsjsoXsNJrTgp7GWAmFgi5I7Z8WGDEuHYbzLynEYfpwjiEkdg1Gh5C
gxOf5Jj+8gO8aRIHGUZUf0/6/Axzp9lmhbNW9WPiREfVuOCXtYaHe6bIVCYgBNXbw6OyA6rkeJba
DIuSItCacSC17O5jjNODNchbE4dYKvji1ozwxy16BLhCX9tef/GQXY1awIysRQc43xAykeHrxMCs
M8VFuVEEZfqZm9ohcv1f2jT/mtUNcnXvTQY4k7T+VQfdQ9QOT7413GPA8Bk6wAVK9ASVPnt1DGYw
ihQsHSgRPqNBDC9c17j2XnKu0XwyT26g/vRQQ3ASU7dO8ySShS7BYbTQKCud6lWfm8PMAdI0cQhs
7D2Yo4XGMhY3iaPfmQJXq6m7r3xITdZGlp6/qGzsdiCQn6uw6PDxqhtiNKqtbWQPpIhWygr9ZWog
mhlp8qmMkLRZv1WOgpULFRRAfvaCk0EbQAR0upYhZuadiehaH5IniASYWDm3JRF2S4sPkrpjr9pG
/NKJ/GWYybyuKm9Hk0zhTEf30U3hOaq0O28osV4h99ArGJVF8hZmFFT1uNxlJjKX2mN67hY3adme
zDK+cQLcfT20i9RgaLrM4Ja0gpAgEXNYw2O9hYC/8UUe8NbhuukgWHTTh1rmd/lkP6q7ZDMMaUJ5
rjgRNYp4lA/wCmX65mfmI1SAkz7hgB7Gh9ys4pVaBHhfMrqjM8nmLx9X5aSBZDaK+CHu503daxrq
HHnuLMLNMRE+RFZwCiOmcrqG708P0UDk3BdR3bhFhL9yeDA4nmukOugkkKbiyf3ih/4jpKFV5HfH
/yPpvLYTV7Yo+kUaQyql0iuIaMAY2zi8aDi1cs76+jvr3Jcb2t0YRMW915qLwzqWKWRY8+ztay80
Vo4n0Klkk+sHXfhPBWlP07BtIQfnafbdT/UlYOFy5zolS7w5acJ9qAVezHxGSY1IydEtHTtb8KwX
+nmZiTrAYtk/KLJwT+kpcY0tQoSPFrWanwiNtDELfzEtlh2N1x28PD+2e6SCrNwN+oiOEYLe/1qx
2+DIzP/wUSG+ipannF6ujW1i3dTtdxGTG+tYEWVl0lm8DKmA9US5/j1SNgh9Cuutl9kvQoxIabSW
9AkbIZntoQdOSka4c6dBfRYLxmEWy5i1VD8QT34SlqHamd8WqmumdOhP9MNVOoOKLdcRXfqOOWx6
2/ldaJBUOs4Im+yVtqeT51afmo4Q2NJP2WQ/DQuMwQocitvaQKwQaxvNxbPMbDVHyY1LTbkaIhb6
xf1RcO5FtluL25o39292hMitG3ApO2WAw5u6A/b4t8o2UWlx53axMEE6+Zfn1tXz8qfWCpRG/2iS
+aoWhD5PvnUOFzD7FwrC4UbijE+lG/lh5d4C7Cx1hi00HOE5eaPY12127qAV2Fr8FDYG7cCmJ+q3
+NdWEREdA6644Oi1KdBRiK5dhtrVFXdjrt7JjH9YdHGBvVFujLbdEO941wJ3Y7KmoTbBjFu24ckx
ELjnUoffMpAH5rbmY9Jyo+knb7dMcjeQCdK6u1Ybfw2nPxRZudbsaBObJor2EZN1tW0S5O9NAcZu
IBpWaFh9PfPDmr0PEO+E/cyoqrt42PeNONBtPs9mslNw8LrrTkYbYUkQ1qOoTAj91qfmEAlPprcd
5vkKwiGgO4OiTgmvph5K0DALQucIbXk89lvNsH1evqQGaaB0Ha/m6NwCJpXpJEwKEiKUaN1lLxrJ
cFo0eCkRk7fLk4eKETd6EvpVNK/Qk+FhSNFSToBc8YQ4EO6Kz8YKnjV9QkLIrOxm3Ohhsquc+iFO
4m03o+LQY/sQ1dW1AO+OQhqZbEP3N5PlFUwF6n8A4BBxUqKhSe3gP6S8iJy+3TxiALYBqxMiciSM
5jEnjG3Fg/XLwFstMq/WIeKmlUXSFnjE1xBN7DDK0xTwUp3sHgJr+BzdvlsLU7sT90F1oKKni452
Pbnzyahg+5uG+epq0Sckzke7xlOmdvUmTWmQzhhm4A5AdSg0Kqy5HxTu29BM70MrnpFdczFFeNam
48FjzS207CeAXdgb82bpul9thKgaYXBoM6dde6lzTAQdfL3qFpREA47F0XoaWQHLUUOsR60OVuZa
TaV5qbK12l4UZjqP04dRy0JVxQPAUHg7cwxuKU/gkLLbe0b5WbbTQb1QZbifKp9P9pCP8eB+gRxF
YhsOxTZos2cjLn9T3LFqeTJCPKa5KC5O716ncrgNqB6g5YRMezz1g1FsB1NH0DOB3DVRwPBXO80+
GtQz1JEBhvLrYDaQX+JnF+BOg62AvBhz7eJ25whrKQBns0ZEuENhvh7qroSkPGGl7JLnvrIMUL+8
UxqjkGpICdDNJyIu9nUaftNPACppv2mt/mpHzCTHSTksgn9BGoiNRC+OuKx3i4gOPc60vkefggZ2
12VoMhPdRRSlXwIp3t1FPIJO+RrD5LV0KJV5euCnkfvd5fUpn7SzMbknPbO6NZqRRwR2V7yXb1rd
vjtj9OP27g7xyWHKKSbZRgC4n9mldx7Nj9JXX1VEId6t238aHa2VpclDTR0/dEAgqPGqTvhTWvuT
QZM5sw/0tp7iqio3hcB5P9vmrkXLiCoM6FMT/eQge9dNGH9XlOgGTd3sItwvJFRN8cnmvtVq2mYG
DQoWizwt5r6sAOUmVn1Lcud7Zv0vLCAyY6dd4kl+O4txERI/5X+fgS+Y/Ma9Q1SxAkiSg5ptoyZC
HQTAtGCEsY5kK5t91c2mzxwKntSm53FMOVFHAI1a+0M6hGsgovsOF/eMiA5fcTgcKXZtpdZswtLb
QnRmaafTqDsxqxTyBi8mzcIuV1xl3t1IPKA/5XiBpSkZC+RLUWdu8ywG3YMYTg3gIGDKeewgaPj0
fd1BS12AbQ8lrleaNFuTL8zp5DMSjcI35HxSPyVndF3FqqRtWoDmg+xme91J3fBT4i/U6d4KdORy
uJdTKB+S1qxFREFmMvdBikkmXG2eHWmjWBxhHFnFg+tmW/W87Tqa1lVfv1aSx1th5V8A0Lo0bnBq
7GfUzdUybSBA3NVHFvZwH+3mKtDSWHxji2McSn18jaFaEeC77xBr9KyjARG7Q/tDgO+Yi4N6D4s9
vxlZi6E/O9vLfFHPwrMpro1hfHSyBsJ49B0F+naBf2JM81PHSaPMrI0YkrOdL8faYLl1661O4bYB
GqgtmNaC+XMJdT9Jl606/wf8Gcdm4ISxSIm5Sd/xCoAbJ9pqCJbBhx/ya3roLuqIbXXOindYzweN
e0tey3u+GOS36BRem9TdF3pAXdnaFrDY6iH7slOEfjKb/pm9/ryI/ImwkM2AFXq1jEqqgQI0XRTC
y97bGh9LdP7AkxrSehNk+Qvb555CxqWu4mvBxKSm/NjlXoejnDDD4OY52LdD0sD8TKFmDOFdUouw
CkZwJGFJs0WoBYgV/gyR+lVVeCggw0bSCJGRd7Umxlr4oIaPOkg6TrnVXO9I1tfeYiMuuetZnvuK
aYErEDl/vJU4nqBs9+ekau/RKD8BV3RwiaIDHigdPQBkQQc/k8KoLQ5EJ5GLq5fOR3xbm94b/pwh
iraTQgda0ZlFdheBhxL9vB9C/ELSRh9TsDOiQqFi0DLyuv2ESWfowWcPKA4IwHmQBqGhQn9DFbjP
svzZmWKOq7jwqPH0nKnUkRmyyTYuZy4803fEzAz0+t2uqWIXFKtzLZ5WnYYQ3WWQqF/Y4nKfcKFH
MtwvHi64YpfFDXoc88WVwb1xzKuZgePGHIfihfx4d2e7CF40QTwKAWqfhqWdq7p+kIwoze4ePLPY
LYB/iUe5tV246WLPB5W7G3tOTDhq9rmlDKWs4qZ1Vu+iR2q/iKfCCuy1oaMkMqzs5Aamb1ZT4zOZ
3xGqHdMk4qSNTLJN3bvuhh2LgAHuwGPej00GFKw5iap/VqqtaIS+lHmXoJ44FyYwMsyDJbwHdfBT
fPwhR/I8cf43LfY4GemYAsrm0Xbxe+bcPLQ8elkE0PbQ8GWT3uua8KSRzoBtzH9iIsctqLqjqTfn
VoWSy3R8JlH6Ewb76b+476U4WrP125TxlyddNH7lcXAHAIfuupfu2WGrUEcwXVRPTSfAAPN+Z0uu
loGsk4C+EDIuvaee4mxmvCMcnJNX0vvQlNvhV+GVO2JP/MKoHotJf0oG82LabA2LumQOP11ob3Pu
sJMmrkXVEPZVVusaKolVzNs8CTs/axxV/uBxRTfPqADKV8nGQAxPSBSQoenLjdKtFWqXrARFlHnB
xlqGYxxjhOIc8IEb8G+xk5kzeEoQBmw5MqXEp0fNMcrtF1vCEyspQyIhXz6aMn0MoZLELcaQERda
VeACngxIFFO8MXPnOE4l5KT4vIzlV+1yiRdOQLpacRdqLGh2sMOIVh/nYAAoPdy1xLBXEOHzVRBm
iPWIYcTJU9+iTK4c09jlRfrf4FkCa2u0Fldixp8a5O0gzm7i7krWfC0wz2rTbsZyS3xGtuH4/BQ7
JGDwe6li7HW1MDTiI5ziW+EMN65f5zrkHh4U8DqWgRsSScwoOKujSJzPTJlVJn0d6j1HmLmft1kV
AsAZkqurROt0PK8xE0xL9WczLP/cBtSgKbYZeH0BxLhUx26ZAV5ovcs0WIdGTFsJkAdlfeZnc3RH
pvNvKYdd3sVXl+QTX3YWFromRxLA6cupise0798M2fwsuG1IvBs3IIyOSKnWblxyQQ0nf4zLB6MK
M7qK0UtJDFIOIM5W+zPvPc6X96qrTpmQB/XftNR/y2lBGjxtW1NsDIZP4+SPbUVAJdDLyZSf8Wwf
5zzexzKD1oKycKi/DJG+OI34LTJ5HRLIWXn/b/KibdWJh4LfmRjdu7QkBGiFbmRrCk1MErqt7HQ1
+OpyISMyWf5midi8Q8qMZmrdjPK5IVwy476dsX6Y+fLoImhTI+EHVxPG6qH/R87PS5iS5zh7r2E+
PBPWzHXQqLnFD8ib1YFmGJ77FrsgEFnHy+GnmN1PJjElxvVrmtvwJ3BUog+UB6NzfrKe7dOzEV6D
0//hEAjhjSiMABsyF5+83sfK1IuLFuPotbQ2AxADaz7bUfFp6hAQ8vqronQdolKwTPzeUtd/TXVF
7vuCga8dTTE+5lmv7K/bFhwSO81yJoYH+VNoPjcTIu/W+DcRjayZnFdBhhDtIB9x2T+KRdE/5N0o
SDcieQ1FYnSvRoRmuBD3eUNJbBpeUlTUK1HJaxSW/thwDYpcxIsiecNl80jff6+b4Z3kq1crUYlP
eYdwlQfu2o0HCHLY2aWzJ/kFu4N8szl4iGZWTk9qCZq7w85J54R6od2f4GJc6aNtjWaCTllvcnCx
pgehzu0fdLIXi8rYiSp7jSKVINce1RolOBhwtWUcRu8F1+hFm++Z1n4m7ONLd5euPBo92LKJuZYW
7UusmX9J5nqQW5JjV04qtDq6qrflskJ5KpuaAZJ6xirubIK9lIaLnaYO44PuyveWSDwkbgRZzs6d
s8IFt06yIltym9Ulixzl47KUDAzorhznLDy/K4LF8/XYO3fNjd+YDwq8hNI5QkvbuuI7KDEsdQRh
Izq44P/3xUQEYwaCrh2hsyNwxrKnubjVsU0YfMs5cZ6dl5wg66/6Su6b5p8Yg0c2w/0choRaeZ9z
PmyLJP4k2+ZSc4Ip8vYJiy6O2uSl1xo/cuwdezKunOysnr5NwLr6cxBvfpYXNLX+ibQ44T99jtDg
j+KSuPaml3+LA387dnyPs1ifgFtW5yS1jar/Doo3mu4v0BC+DA7RYfQ4t8U3B+G8VelzcF5YMAs2
mbb7Uo/Kq7D84tiaAakJRszIUTliKUpNVr9GIIFXyqaWNAfzTX1wWLtTBf0jEYRG4scBI7HxuFqN
7FdVPV4Sug24TCB6Vhc96b5FZG+b3mtAY6rckJg8WrAI1dKvHDn8WQIaVyz9mhVFt3u/niDmu8Wr
OudGHAFkwCxWxPFqo8vJzxzvHFMBtWNnLTP9SirJTr1BASNYfVpdMfOKN6ONz7zPCEtXnEmyJ8nA
IL2qnIKXiSIAPwo43fCNWvjH51S/j5IG1ZT5y5A8hqbO7IccyVug/GrP6SOcOiDWf9J66Tkf1nPz
r+7Omgk2hEwfm6kK3wOOU3noc9jMHDzV6yrvF/x5tWfxCRB+PFAkhxKHo8KOdouhsXxY1V6Lqg8P
TEnkUoZY5DESjU/lzcXYPGvVNnbvFWBTdZkZo+GMnWBlDJEfZctN/e8F9ldI9Uf9az3TTlAtDrbx
npaTr4aUOqN19BWkt3HI05MUz3nnAbbXFenfa5iFqxSMKRa1vTMXPm+3cEgWrOJ3qslb6RCuwRSP
LHOt3kDPEOuqSV91hM4BIDs1pMSUAOwa7MN4OtexQd0Fivst1qqTesTqLTICJ2qo6jAyNsGBUd3a
rq9eK/G0a0itR/JWkvpWCe+vIMLX41elRu1XgbY3Au8zxDsnORGrf8IRGhSd9WI4A7XngJtfd7et
7JAudJzEfDRrjpDmdyZ0+Fymt3K6aB0qnyNObSd9l9Qg4XLxvQxkcpG62nef3tBT5uu3Cj2jVfKR
0cHfVEBLa3AOQWcbRC5rP/341bIhg16yNs6CVxW0fe9RQKR3Q5mNAq221XXd5haYPYYWRgI6Vagq
fTWcbTs5qYWSIDxVJqtTgkNZbHTHPvHrUku8q+nreNZh6vIbkzUdnQ8PLlInLjmHErMI9rr7g7f/
mb+vhhTXNu4SXavjFqlPrFhbsXg3gGnPaZ3da84d6NG5n5sYCq39wqsuzvKjOlfqcfYFOURgTBYL
ROJc09RL4ps6vZh296RSqwxmdWt82ua3Ki9MIr5ZExB+1gf1VngP/30i2PeB9j0RUZgu9c5I7Hci
V7gYQFVwP4cULhVD05DTPY+iy0QQI98foQS43dXEiUXu80qxelYsJHUATo3cvizMznFMbR1H5kmf
aXxAUaTld9LqcMM3Yw7xXq9nSqAOp2NGlteoTwRsV2rzs0lRisC9q0uZRKfSquDp6l2k3UDB81tN
6oIGt+nK61LHG/aHB33OgQ6DOIJ2fJJ8Y3y1qFl8Dzk67yVq823n/FOPChATuCD5zf/tx+BLrTbO
bK/pVFMIe/SsYlcTdUPAxSWJcpIjGh4oTHmKoUsRHSfaVi5rvEegGJNCVdsYDzyBxeZYFUKgSvqV
sntU83LoKARVqfWgEuEq9r54Do6N6RzVKtdQfhHSvPI2iP85caV6KzG3D1qEQP1SuwimeJVxfphD
Sh8A191ifiQTYaNOkWDQDszzuWtO6ribaAC1jDf16UjKYLksDgsm+pWa+1bPrR32VMKXG2J81fOa
EBgOEXmLk1C7pGwBWmZvVaWjYD+0EZjElrdPwril7N/tuVHB8ZYq1ip8trJ63Tr1XzGaO3WFmixt
z3uFik0Bz3pR654LkLhair1lfgc0GDjTbvPavPD8KgbHwAmkaegB/beUJMZDVXcb9VVAXbVACZRd
8FgbFFs4Ig9GedO95EfNliZ/4YWA6Gw9L30vZHEteqBGcwSJpeJPU9M9hSXWeoc31N9mHkXlzn9R
Nv2oHVbqVuPrDYWj9mUJ5F5M/9ToUGulad1RMa8muzjnSX+1TPwuMUViVl5kbBAVilUaee9EAZhN
+j1wi7bcz2DAfMxs9zg88/bUqNZ7EtHo5SUkalO1mSfzjGzqaHNYgJXlz1GOitF8Uleg+b9wsWRH
D/TQBDQEeDAzvw92I2o3brjKMksELmn0EcLnLqX+2a+lbd8Eo7WSYo+X9d6X3WUODXI/MOGoQrsh
fvB20di8qFVHDQ41sOtGEVTYr/O+24QZVzN2jzmzL+o3qjeOCYcLRbycsckaMM44RPUlBDiWfdMK
HvTeK/2pRRY4aJTB8cPvKqM/NpNLSGWl3wAhQIAxib3t9o0xnBznL6EYRiXe18ge06miYdm8tK79
W2PkbcndRHFoG+rkeiyzlFKGE606Ilz4hO0lW5o/IqIRRU5bAy9lowEujssYJxE7SmnZ+A2bHWJ3
oBLZ1qKB1lYppj+VjaSdFmrbWdjvE8/DUBSfvXT6SQvjSWcG2x5Y18KhNjrMwZ3D3Rn+OxQx2Iwm
3ZK8nVdljCjVS5ebNWAH50A1WLlGoTevj2WI72/GeL0SE+WJwG7X6i9FPDyNukLOSSuno6FA8BuL
BaKxwYBQdlHXHnWy8SIXMWM4P3iQuRIONbNrPJk59Hs+QhV3D+nYnDzctSV4y+fehLfVsvfYI8Ie
h+2p4tGGg3bEkJB+gLTlzj4m2153hN8NBIIY2Xeis34SjazwAOKQ0vGpZ/Hbm0h805B+2KxcVcL1
WyrhAde0MLIfWE51NgMUJ19VPLx4gChoKZvPQ9c0LIQhF3pFsklx/XrNewn6QOuB5PRZ0h6EKmia
Uc0HDFgHe+l8RTO4L49Kc2lydRsT2K3K+lYVN6Nb5nXR5oOf64m9RuGM1oVYCPyAWEw5ynoxsCJs
jNvMgaGx2M2etZDaWNhkj82C5Uu2QJBzKix962w7briarC828r0IXwVUhuBKqOPN7js/0JafVgzH
DNBcPCBm4dD/LQKMX06nr4xseqAuwM4bVy9uEF81BBaaPRIpTX3Gn0e5H2iJrKZ6PDphdur1jPpP
6KEwRck10UVYwgNN8OMy93togB99Em8KKphGSy+ZMWE4SHJZsdWIbRft5sA4R+28wZI1PxfAAkkR
H7elMmi6Hlp2QGalyoLR7VucSARHPDK3T/ekoJ6n9id3Slg+ibd11A0p6wRnjcAgQiT+TNl9LTYo
HZviQGF01TiGvxiu8vkRGOaY96wQbyElrZF1K55wamA4etOtyO8Yn6Eegl9i2oS5ag1TvauHf3RB
aWhTrJ8q95j3GU4q3cMbv+ToJs1P3Vw2YaW9tnRmROI9dA3+WFU2KZxjlqfMMBtbYpXdFtLgGxsM
aqNpB0L/sMJXMB/5aZSUX1h6vns5XGRO1rRr0r2YEU0g2Jm/0oT4A5T466W3HLTN5icBtw3pPlw7
zDb3HUIGZdkg32KjhvCcb2h47J2o/w47MAKG5Exua5j9pZje2tjbRT1NCYcECGDm73k2+NrkvZEi
sFNPvco93+Ty5lFH7dHo+2VCHOhi3Fs9f5pamOVENkbbTown0nt4aa9+tXvrmW76H8CRd/Uc49Sm
H2JdikK8WiVe5MUU6/+CHLsg+5R1/zRpLZeQCl3oANSAMeFyvkjNESwZepA6Iv1h9tUyYXPPlF1D
Zgz4RQ4EqwmP11BMEyNo8nut61cgieu1NpmsIsuXmwx7tpRdb5u/fWK8VSSeDswPNfbqHKSxPtHl
4uQYmwKElQaDO5rUFdl8tWn86nnF2Rr4eKX85AadMjXT5V8Kc6fO6BCISaVAgySqCwB1RkmzjVpz
R/naTCgCcgQXqmPVZg9BUz8uZC+of2FaXxBXV1puEFHTkpzJhl6DJzCd+0iKc0JBEKGK9VqLAuJG
qO8mV+xQ5b8FVrcDv7lSZbPFYnAHBXkcqkiPDVuYie8s+am2tQuKbx8gqU9l/5APUMwlrF2gGvei
GB6bsGr8WdbUy+LLyBFZDdix19b6lML0mK89kFPiI4gEJmY4Dg8RXE6NBlKo7J90baq6qteJ1G8O
89PBuEGIan/oCvjxE35DFwpJV+08OQw7Ol+XQasOMnT2QwHFRwyQCOqNujUI64u73daYBtqv/dFK
W7ayvllbmvUUB86e8sw5lfgZw2tmLC/hPH4EJaHBVqx4FsSvGl2DPlz4GTdIQoLBw2igBF2oU0U3
EcnJxM4k7eVSxRjyzcUgntXKjrGNmj7LDozIZ8vgJqQ5xQb39jrAxgWNlRp8Qup9aGOrpm9PAFCB
ip8QDfBPPUdQxyAMUAbuj9ngCV6GLZqWKrJfunHCAd8+msZPMps01IjigPJje8BABW6K1UDB1Bo7
Bg+CEUZHTGSIy83Y0IZPivZ6fIuq+NYobwCLtTpkxQSvqOHWMIFqLlEahUf1c280tyMJhBZBSmZs
3+0a8V8vqZoANVlJ45ZRmGJUAjt4qDkm9WFwmpEy6MalI5RFfXqKM68oJ1vwFyzuJQGG/IEaB7Zb
C6aH/V5PFpDtCoQ6iA2ilSC47mkjPNqUdAIq8HxOVerQHBJhk/MSRuz2rrMaVJJbRreXa4xNO1gt
HsUQ0tek3M4MHPm5bX25XNXWCRAAayz+hfJIQmTo85b1vHkus2mTsae4HK4ax7c9pdkk9XqEUK9Z
FjtkJp/0NjvFbKkdwdlZ/UUN5L3ULQoJlqp/KJpGTDmCGuiTju3eVNkk3Rm8Lr4zKmWta6nfNlv9
Rh0R1NANLeaRWiOMLj23bBZaYH9qXffBq1de/jsRPG/i5yon4lYIcYvtcm9J7wwSzLfmSQGRx0c2
Rcm2Hbw7ATmrLt8qzrd1nbX1Vv06tUZBvLynKJE4QX79f2aU/8IUAu9k3Uxi59a5426E+mYTuZNG
sY91ShRm63vN71yPL0XzZ9rTr/AC778F3bXiHZCVdcvS5szDX0X0rkVZoMEMRm6tgBNHb9oMsHeP
JAPpa2wE4VNffDs9klRNq57YEp7zOfZtLEpb3XVeI0E5imneBekp4imyRK+ripRixv8lCOenhQXE
hJUQoDUCdc7DG41Nng5weMJ89MHywamq8Mg4Ojm4rA2zjZyGavY7H9oTjqIwVW9uN5JAbAjSHSeE
kBBAznMoogcKemTEzF66NRPKZjKfN1Rnl00UIHUyuqMckcHqttbRdoJLRXUFqPi1MRCVTMXerQnG
/E+/RJCUtA7j5LbvSW/fE+lwKYUpx95HpS/wR6uqv2vQDx3TdwQv0DAqgsS5ytAKzokUXznSKcpq
cGeTBSoFPKKa/r60kyML/riCYAMiwCyetAakOfeoDXZZQPsi2i5DR40xBhxec74um+R14GFW+Sgp
zIyEo+nyFDvLX1bEL5x9AnV4kWzO7cEgyYvVqrtiU+zWi51teysEwZgfJk4vMsbUJEHNSZfcbU+Y
56bQ76K7L2m5SXErjU44fNgZakLWLGEFV9mOePUXffc9eGPlN1OLyWs8xx7X1rY4Z4ZxNazkENf4
PE093035Opy51H80ZNP20jy0HSghjo4ENvxRSaU8Fi576mZwJdp+N1sE4eUh2nFRw2QYoD04hKQV
y4RRYZh/TEMdrSVKQ2/MIKHWbb+2Gr3+7/ao4f9+7/rxO8mNeZfbcfiVJwxlqTsbNJLkPg7xEx3y
22ARHZkaTxYhMSW9zjXuMTpHotuMOVnKjXiGG4Iglxm2cozlylp7cuviKkYOFiWtING6W6MDXo4b
AHfr4HPtfdPAM7fGcF4aCnTkbqZNQcYJ9/RFfxzooAQzKgT4uIU+/vZx9ye76WmuHXJlhtiXUtww
5Tz2PWoYC8pgv0wnmWD7NAbyE8N2ONjD4jMVL1wB6PO31CZgKgBj2RettqxGQl3KsTwbAfMQZdED
MAXwSvHOMxEfWRIo1Ej7ITwFJD1VbvlXc+kfQi9d1Rwb2668jUZ3IsnlWMQaopE0w8gfUi4fEiq2
YDDWbokdXRbTT9d6P5pN2PNQVz+m6W4cg6tsSMtq09UQOJO421ctxQpDHzC/EZdku1fBAFxRxKIm
4g1YzybjaCQQRoHFr7VQPAV6f2pIxpQAYvhy0fQY1SEyB8oi0FdsZBl+XMDpofND0c2JoQ6SCKyJ
ivTgGQBW21pXMeefY8gAYZdTc5O+ADnukccFQrBVRBvJ6zrQSluv2Flx+lKEFaTRcFODLWuW6kFo
1jqKiDhl6hr9tzZnjxO3blUranT55SnkFqpUlL0R2H7vaoLgAQ/t87U3jwNRsgUUvEmScJjEJ5wj
lBacHQNlZqFkD1JrZ4suzmnZp1FYWkF0VX8m0HP4lVlv1InbYSV0Is7R2HIqOpSzuKi9pkfPmA75
ZpYzHVMb6klN3sKeyIItLeddS2CXpqm4h+6kJyUbb/g6RNq3qKwHo+zv7WxSpO+Nd7A7C9Ikm8Iw
eqUlWHfq6xZBQfp6UK9A4qDkKbbURP4yozG3DUB0EuZQwvejMSFHJgam7M7Qb397PrD6ZMRWHKja
1NrwwII8RQBJhHsfSzwVE0VEMDAKjoew+stzOjoa7aNqEUYQJ71ftZEDGl0NsHsdngnVsuiaS+2t
d/CFB2JHYO3JBkXU0CG1RfKUGwtJpM5ZcF5qqeOlpJrItPrg1JDxz6IR4mZh7vn2qK7yzQ2rsKVe
pInizKGUaPryWPHtB624T6y1BcZjyUKPdkort6ZBcTxIyt1oPzVuuCnN9k1dOvsFzXWtUdO+9br9
r4JZYLvurdGnszVrH2Yu3m02fTX2DNZtWXY/4Iwfmrr+4zwXtjmXemLZZHlUx7yMKqJ6bhE5uI0Z
HP77SpBmv6h/W6MXWnN8R8t0LMnF68eRzklNeneknXvYDH2m/8wtkiVZvaoraWnox0aaYJKpRf9O
6G30MTyOIv32ImQfxmRcMohYTUVrEKGg5mrfVdHQxu9s9GlptbdFoK0zq38nKqrcoQZ6USPXnjSO
TUUD1BBhDF9txoYPjJhwRdbzBXeCN2EdMRLYNTKSzZtoq4/Cqa+pTk6C1BPKNFT4ydt1MTMov5l8
qR1WOmRfFp/VFsS21bRUggbcVtrt6Sx8phxOatat1iDDHefbVWf+hL3+VDUILihVlDRoaF6NSfqy
JNHrjErKi8JXMXSU8lrzoTazHxFqT6bRuk9JxEMOnSXa1gn4stwEFohfiDwXjifD3P+QAA8R3A6P
NLh/M6N8LhMg5eU8PhVMDjALz26ZXpAQmeslma6o6+tNF5I3MYnmQQ85juJMBtOaVVszTJn2WbNs
BmqwsE6BIpZ0SzvtVC5EpldVDulpJqqeMnKuD+9tr88+mtF8Z3DbCjjkEtdl7qUc/k2z+DQy5bex
8ZyoZV+m6ZWq58YpkUcjBz4Ms/Y1egOgp8U6BE1BZhc/jpbKAijYX6CzIk+W6Iw12b/mS+WrsVdE
2VWY7CYWiD58jfk+CqYLLes/faT6UrprYrjX0yQ3JVHt/J7wJZuCx7zqPmQEcblHRzmI8m/S9Cu4
nqeRqzTX54tTDPt6MOkpJeUtYVVudIeyM2WoxgSTLI15XXN5smxQzGb7mHTeuAFkxzLEQpUt9QlC
27kQyNozSZ+q3JhiumLxpHO0QM8amn2StFvkoVtEoxvThtBkBs/cGGIxbrv4u+6tM2L1U+8R3sGJ
D0HvbcxbbsDlhzdq0S0t0MCz3XWZhBo8nbPOe+h1dntOaW0tTgyUdTvP28AZtouevYVaf1Ezo+1G
XzdtfxHzrbO0V/XiasL2XPa0pjhWw/C+hOjYTW1oaA0JHNVGQ7JrtLer9uIWcosDjV/RfdXoPiRT
Si3/TZD9OrXxU+LTR3WBb8Hq9HuSMiiozNhp/JIiiphYEbm/rtW1D+Y9HejRV4tgXdImTavz6JEt
xXWoFUG3yguwEKTS6mQLc/x9+h9L57VUObJE0S9ShLx55XgHB29eFECDvHclff1dydyHCWZ6mmOk
UlXmzm20/H4p7VU+RAfZYdvF+WmH/NZkZ0TJt9ZG3L/SS58662F6TeAjFhQsJIGs0hqi0pz9yDvJ
CxrJw7R4u5kXkzcukuqMEuxv25d/FzSFpQ/LycnOMnvrSV0LIBpFAERxBkvYwhuLVWXRNGdVhU2X
UMOamwW0hf1jbfHUNJ19Nw82BTD/zbdt8AHDA2XdcYs4QGqXmaH9qePOBRh1IKnGgF9C7nwN73iI
AfNFtpdyCDNMwBM68KKjKz6UHSz0UH3NPlIVjlD58nzp0jeY3QOyzZn3b+DudyUiJeWR1jzjVgVG
k1jlRXDQOHcvNFw7uVo0mXR9K14mcQiGqnWU3uZ9AunCDeE/hwOYCFP72jkHSfD+/08tFyTEUQi+
oQb7r7v8tcaEwLulc2N3qQ2RTH/oMZELuYdBDsU5r7+mVu0UtrftIN7L7ovS/M8qWMDL6k1IQoLV
DZ+mO38UJtqcUrAqn/49XncCQTjNBi4JKHidrTOt/Zk8WiY9PVJG489eWLux1/5VmKe1JqbOIRzm
mATupXiDHfOWsy/KYe7D5bMSdWg13Fb1jF1YfY0AlSabCE7fAr9sK5QJFRG+CX110jnvYQEq6sfq
x2mCfJVTgcFG2E3kRPruwikyNN/jwjk8Sr4J2DhGjM9Qxlc5yOrE1gNd/Y6xGXzscEW2AhKXDF+G
sV/bNmQwLqQKu21TLSdVFbuOnGzltm+a3vwWbCA9xUJS8OhhR/Gt9Pyp70ushTIwHC0v3/uaeV05
vo5uiNAnIN+giXZ2gDoHJ9C3uFQ4XhqXv3WDNTYiXKCf3H8YXO1YGsG1ksRYOxrw9jKPsnLQNtDq
cmHZv0Lgp6RfLl7kX9opWNedigFl1Eb3nOco6XHTU+/C5oq6WzvQNhOfQTn5miPerdqzMgZuHqSg
pmeChNHEjd0UBzw3jtkU4vgzbxoDyFlmPLyhR/1qM+QdO/ZncbTjWFegjcv82XTF99gVZ7Br7MHz
+It5GFIKHA8Tf1MGyZ3sBelgPIyTfi49dTJZzgWTZJucbr+MttgK03YGX4myDkRk3VKcpWxDYZLD
t3YA65q1W9O7jgze6CtudEPmOVX2Ui32ph68TdxOH81AVikyBqakIqvDqNUp2lMQlpcxMp4bjDA4
P5+l0+rEUZXIFoCMziB+SyrDLtD+nuasIZRWqtC/P0mBqYMQi40oPKSatZc7UBhq3yXFNpy7rV4X
P/7YPSKH3SyDdeD0QaI2bCyKpt50tmGUXVs+lxep395XDwOAejIaXzxaY5v+jjROUZBeQwN2LQEd
YWLyuBX3SwO5IrSfoGedQ3a03GVEZ41PA8YhgvI0bka+JJQg40FKXJtnS/PTqw4hxmdbNqYClNbB
PBxcrg6fK8IS/nCgOOSamp/ABZvQHD3sFNmdSKYulhbVDbOvgSWhT0ElJE4yZ0yGPI7BHpLXu8y0
nB2l7WQMULxZaEPFWMrS+n+mmtsVo29aOudhWPJt1XjajZMadwOdQRokx7Tq/jlL+95Q1xZIzFmo
tLhJ9xak0APkK7TWxFg3wyafPTxOL+kwXfxE7WMeywJwjRUMHX2D69qxrdMTYXmHwq/eQqfRDwnV
4VSGh0ROrtY+jA6GAoW/LaxkvpH6cxm0z3JgfTslaWpzB/qlfkP6U/yF7zNTY7DEIlc0m6Di9dSs
h6RGpoK7TAJVNSnGY5O2h7Kv9nkbP9k1HskgWjpFObq6O/Z1KEdV4r7o0YuF33FghhBV5w9s4lam
NtyRlAo4l+IzNTDrqkyAAAhChj4fMye4enzLbNDupG0fxvAQ03SVmnrjgYTUkxH+zgA7lVU5kebN
WSCNdat1UK6MB0YpB2vy8eHJsJuBFz4Y7/JgITJeGV0OT3GBwROZj1mADI9Zp26XB8+33sY6vE2j
5dSQG44skpgPcSxlyVm1s6vy8E5hlpkSbpKlLUCKz6QDe6EKdigPzcRsIYyh3nlIinicZ/6bDL0H
5ZsSj0rONInvPTLFmIE9oUE7cMxoVK9RXd16fv4r8mNK9UPd9WsAeFK7WctTTs0BQIpRBExP9dQW
Hhct2Uiv6BbdgwcVilWQM09pF8xesxp6SzxuoAjupIuza1zHgfeaxljXfrKXKkIHjaafDezsp2KX
CERxQv9XOOWtwPeZGd3LEKJMnJXcP0KuqAmjFwJKdnLHxxI9h5XyuUkNYCtkVHlFqYAMM3uT4zdO
tXthhAlanPHU8ziyA66Y5KyLsT3ge7eVRZU1NAdz8dKp7Oj6/YVvUQmGkuZbmVsoiC/y1I46g0yY
4nG9SMK6OKyG+JJjntSyX0GcX0lvBPcDpHx5dcbwaBTfLaVjQIaBX5qfidL2do22NIEtmlj5K3iv
ynDvBGnHzwDZDMrlhDOOP4/96sVypUOV6AS32oemu3HUt29DDgRVw99w2UoDr7f+IyLKs+ABtWVv
u7A9Yi4Khjt9S8NuklKsTPi22mJ8hWy2ggZIPV9Cv5aOU14Y6tqj4eVfCLt3MidCcYz1ULVny5fX
1aPpUuY0R8IMp8zpg/mrNoJdaSC6DBmX+wA5bWd9IsjdyrnW8xpyc4wFGmSBRknG+b6b4Ahabnx4
krVhnmRu2nEJha2KEHav2emj0AmsGcIl1x7n7Z1PS9629Vbm9VIiw44gFws7Vi4rKvONlKZGq/+g
V7zBvXsfleTEwvoS5lsXDQ99NN+6FtB5QYR998Nnl/s0eu2eFhfFL2psiaTjnQBFN8OsfmFs/AIm
r9xaPQjcklo28Cq0P9kL2kK71ioZIEUDzUzjwjgSE380DBCyyvyYUyDlPDgD6p3/FpyQYTmo5aII
9K4X344ijrSK3hUIjGJX7ELtHIIdmowZfEm/VTw3kdrXDsNjpU5aUtwmJURa2SkV5UAQ54fYrr78
JX5pqWvnotrmmCK7asEUKkaKYRLVQSHDtTGL79JLz10Sbm0z2ejEYNdpDGUk3OMbDmYwHeWwNSr/
2aqILAh7+yePnL1s9UZPLjUa3huDJVDlzT8rQ6syjS9uhjLXdL+zaiDEST0H+p2ADb0R487KeEt2
BrlhxhLh38sskQpHKpSOA6JNzRuXY79K1alc7E9tKC6wEM6ugjBRjutSx/mZoVOZw03L3DukVH9o
SwsAXIhLf8+VID/5xeG5CCoewMJ99BugBInweWcjq2vrOeZyzxGKWByIqfQX0J4lrpldehs2a7kw
0Or+fsgDMAyrmGg5MTafmgwgY8T6wL5RvCQkaXBUdi8ZtDpm9dhr9tqUXSHs1U5qVL/NN5IR0IzO
Osj6W0cvHmRVMzbHUrihplF7FiR7ivKCVastu8Ub4aVOr+Y8/cbucgt97QvFzmMPR8i2/ANHSDPi
dMgmHHIlpEcbbYBbh+eCY+E8c0CaEMpkPGaRPdDZPw0iJXDHjT72pzidbnlCXNa5dD8lSzOjpnbm
5dOyhatHADqInm/HR/l/8JDkRwLHsh3Hk1yqCMBehoqVkRzReK8WL8NLtnGO4dT9lYXSTXlN/sAx
MmExrHpAQqRQfwhBhsCS3UXOej6FCZ4HodbEPMQLXAyb2Vgo3mCVlQe9Y+FlYgZA8teMgJFxuCCz
AOgxgeX2zmI0xRMrO9Afr7fCBZ5KcwSAtSoOEbe5z2ZME+hvDHzKu7Z5lBNC68SFhHwKimQz+E0N
wHKYWzbAagSqpqBEyErCZfX4twRihHmcDCHZJ6lPYAyaYjya4SHX1qu8xtQwAuc6x5N3kO1XH629
3GG8K/dR5J2nfPycWkAvjk+5dvcRxrfmOK2QGzzq3kR8CfOTQN3KTgkNVX7wLknJk8P2FvKkLHl2
lJpmoguSz+b73Vq2NtavH2l7aY4gIPOPc0b6IL8tC5Ufskj4odMhO3n/txcbcNozQz9YIYEC8vmB
0pFAGHRG9MxxMM83KAlMNlhIYpbX3dt+tmN6+RHq3l3MS1LcYZyRcQ4xtSGhJv6QY9/pfmRNtHm1
19n7+Ita+eroDVu3jVMMgi4IqAMp9KnxFC/Fg2vUn1K4j5Z5dMl8adJs66iUrBdumTR2citN6uc8
6F9BiHvJug564tSkA2J2Q/zcLU7fB34YVOs5T6Uyqwu2FTvZbbqgfZJLZE8aE2nArqxkrq99tnWA
MjMic8eGkaNvSKk6RfShUqYIWVDDfdytX02rJ+3AW1UjAkdGttBcbgIaBr4F/eGL1ttXrZlgTGPT
D7IGDtyeJ8acAWN/qYB4aMnrAheBORiwgchd5N4Kv0kFajNKT4GkRq5AV+Nb5xqYqEzFSgbpXlVv
7QpWDXedaiegXpTZe+fmayf0vkoajCr6u8stkzzyIOgVh9c28B5Sy7poC0Q33jlmfIQbPzxGnlZF
a8B42rcsGHgjT1/IP0AfmITUo9p4MqW1RYfs7Cl2z1I2N+bBjsbbfIq5fezelIRk0/klX45lh+n3
lW2rAZ75azYBlCyGGzUzvFmCFGT5MHOe8Cnkf2VpupUeST4HL1S2w74FHqeHwfv63jTKp9ZXO51n
HE1BCcjfouio0OtZUFahSdylC9JH2d8YnngJbiM2fWLZhpBjta3TP/u22stkpM+JZ57iC0Orq+zk
4XDEkB5avLxpDfaH+zZqTyfcw6K/LrDIYtmI2mrbWK9Wj2UIRQSrTT60zPRVGa/VoDPu/pWGVng+
ZRlfS+YtRplvDSryuhpu5c8B0D3ruQBPtOgbXIoZXa+P0o1gTLtXXUv3UB0HegDd609zlV6ErUoj
Dd6G+dSRlAYkt+gLgOZYMIzvLh0XRbZ3LMswmMg2wqAoVXjVg+zVhLPCX1dh8zLy3HVMoGQx8Slc
RRA2MFnBNiVvPffGUQAwHmeUXNlNxUdqHftac5QioPwXG8ZBg6xgTuBIaQpzNImvbvZCEz9UEy6Q
9YHEMnncQr1Hl6luRdnWd4jzm/ZRHnhozS0e9h23FCerzxQS8g2igN3Muy7w7PjVgV11AOeTA6lA
uMTnLJvPlDyJJtb3E0ffxDeRg8gv9bUwDBuNkKUx3UBRNtnzKLNfS5PzqX9Jk+bOpJqS3w6sZ9cx
ngo/u5rg3lAAsU50rfpMaZo5zVvV+EdTkD5t1OQr+FZ/B4PwnNFkydHr9O0/vdCgz2Duzzk3AQB1
SyyiFsAeUubJQQjBAPqLXFKhjcjn60zKTFkuFYM83slOzAd5RFNgTZ1ys6Fz6DhigBZP0s6xBYvG
Slav7DsU+g+ySsu5vK1B5gbus5y9wiytUcG5UfVZTsFdHo63KWEaa5dZITzJZFWCgpgT4AkUj7U8
vSweVgHp3/+0wPoW2Kwt4GrbwGYDwb3skzifza9pyT5lMOnP0SqwBcN6Xh6n7ltTGBt3qoCUQ9nE
Ku6m4VOPxdgioZVjVq5IPoEFdu64wfLoMiqSE8T0y+cWbxBdehjecUa9XyTlV0XCcmsjdONEbWvq
oBRJS7lge4gaXI7TiFPSJsUlMRkAQAxyAGN4afYSsnqYI/YfHWGmBrsM0yGyk8Jdzs7cs6tzEWdn
VHiowkNkB2/LGXDq37C4O9mG/v9Xgp4BHV29vAdXpqNo8rzqdzLgb7KKez18w/hWhBUJ1vhD94Ta
S2BB1kZJxM8UtVepLznOwEpoCaRJT8k30HEq8tOj5SZ3sTb/kXtLa3qG0r5XFIOL6r/dSd3qMbYv
tF85PaOsgJH6h7HrU4NANIsJZtLou3MiaGTf0dNIGrX21R3yTxDzWycO/v0tgngEx9Ng6Mb9sqpb
wqLSqdmbkfuYmEBbFpZUeLLjKcjIzgh+5YlaWsR3stCM4CTgq5eWn7NL5kYLUssaDbEb2pg9BiOy
7lNOAC6/YJeyQOXat2Z7D0/Is5Z7l9IRNfFWlnjsY2HRYEAqJ6RUjNLMhbF/K78O9pUtxZ0L9Ik1
0jM11NYGtS9B4QWfkc2rpImSI0vwLlKcdgPlmcDRgrJIyyxgssixoZOsAgrIXIPnKScmZxXjQqSz
5Lq0ePcxz/AguyXi2Dt4V/I6IVCAJkS5fqk1MmtV/Tpq+WOTtVgAJsaXM7tfmYc7WO/q/+Say2ZZ
OumpG2s8pPpiTZt4corkSgNL7O2y9emzkti4IKX9xu0S7Mt8KNz+uayX/WSnR8P2HrEDvw3ysNhG
PX5oI75f67GsyYxiFlmZwL/aFB/7pvxZRsgHKMB6oYqdVaObGy1JEhHMg1C1AdA3qoI2wE0D7Nfk
EsBxYeXb39gKbxrwDm7hivpb4dElhEGpn1mUUv/MIrBxOK9vKwRGgtwn7RzQ8Bgn8GI8Nrb41mAu
2W2nhtDTWve/iyHEIcSnyWtzrM7y3ZIu98mUzasoNC427AGNx0bOkDZH+Z9V2B/B59LmjWn463qc
niMDbjAlx0aVzklwbCnuoWTfIve76omPdNit1yKhr7lf8gWapcAiItlJRcQTh7vJ3p/6SzDOsPJ8
zBUYe7KJV465xeRlRcUg36pebJBG6Q+aNel6/BOuZGIljRgjFlnjFKCCZ7vGS1iYR5/ksx7oR2Yw
ZmNuvfpVmIUyfKKPk0kDnsxrI3f/dC7Bv9rNX/xPFHC/jW9e5cWEyWt33V76Avm68LYPf6r/dIas
zBGGrcqdLH7H4qYnHBaKUiZrRjSkwXpcpr+lLkOoGk8jzhsqYOoreeuObyJng9y9MIhX+jSuSu/f
XIU7pPFbubmcLrpyryjxfRTx/Y/cYboYCHpkM6L6c13iq1EhjAzVKi/fyyiomXkOZFfLe5tKPzlG
o52AXOBSrU33NYMNKY84LYOEwSVTV3a0hM+b4KMWQXyxY3WXoj7O65kBigjguDmjuyDsxjMuYyQe
V9uSgGG9HU6qc/u/y8nrDewt8n3srn+U79jXzk9oVcSbErIVNck5wj3txp/KZ7ypr3Uc/iif60VI
DBzwduz2IFYxIoOsIY3HOsV+/R3lJp1PWhyVr+lk0VZQfOwH6VC9JjrXiUlOYzKvoxIx8zCfaqA8
1x4/ixCgu8ItJFswCWnTB5zNf/JYI9RnxDmpC4g96Qp9unGq7DRDkCOn+pIsYJ0eVBncCQM/3iA0
v5/c5dFK/iURDo3jyXRfHM5bEUHicwpXC2YhEh22WRtpqx8u+7bp7+XSa3q3hvJAgjIXffjwp+Lk
YNIgYy7BNDhSorDE4Gn6m9EVzvjk4JviNw5orPYkS13WHaVQ3Y6YlFI/t8q/9rQMhU8Sjiix0zp6
lgsibxsCUwacMbyuPaGRc2rGxUyRFhufeG5g3t9rjnpQzXKRI+xv9ul9UMaxhxRBeZbzvQfBl7sm
+w8DgMNIFNVoYi0IXsjkgx6JNSdrEpShhTLJuSy7kDKTBxzLDmBL0CwD0bYaZPu1yPTmKTpYdLOG
0R4T2Cphg2u4DDTLWZ0tS5F2xsux4Tw2uUbkPGpcftsE5KiozikCWZi9gcU75qajk8ojmiYhXqlI
siAftTRgVbwcCFy64cPATZbVG5k+TjtIEQpyIMfzGEWQErC2YmZ4Z8E8N5JPy8svbeV+9rp9Jfab
wst7z1LuFleCw3fb6fT5VARG392mM+OIcjwanAEyjahUCykanCuT2Xg/n4ZUS9ekGBebQfVoIUbU
KLhQ3qNg2FXT8DH7+d3k0IRRU8fJ8K+hrAnC1Fq7jD/FbmoZYpr8KX+WeljuUBh6MCCzV1F6MgcF
vMf8tMG+isDjCYOJfLoHJr/DrJL6KbOf4wZgTEvfCZ/6tUcB++dlRzjbnSLHmI6f7IukyD+GuqS9
Xp4S6MssHudxHP1bdwpfXUg1imGZHar7sWXX586wgUSQyztmBiCCc8JdMjog6+nFGJI3yBj9EjVc
HOvTGbp3T4pQduylpviaQYljhSubFyHy9CNjWjUpJhuz9Wy18UcxeBBJPVS9dv085CxOX6hO9dXV
oqtvsRB1kV+x0hVnSORp/zRIIUFioOPT8lv81U7YK7EfRMFN2rKtZlq0tRBV7OU6BBn06io1CTWb
ONUxggpxPe046LA738YZwBymJwHEsAStFUhIICg6kqa3NKu/KLjAYsJ6D0PkOGNWZDGE8YJ5ReQo
2VVskEB8Ybqpl/qzNFKk0G61U2Vx7mgT7U5LYHkmj1U4PjAtp2Zv9lhW/Yrnd1qYy070VlAj1Y34
zuh69dw6rJiFUrrIw/u2JDdS9w1SBuIiowqOX1WJ7XtciOXIWH5Ho/mdpDxCTtZaPK791a1nSLdI
jsYUBAAbOZ5sJOD4Sv5zIfdi0Ir1D5O5ctP6NLUwKNQN8Tm7jGNd7E3LNH33Zh/C4a8+MlELWuyT
XL1MuGPFWh5OMmqPyYQ/cqIVrxBB0azOmxxvWr7HeuEKdewWIuCdVbvveCC7KHvD03zbLe2d4dlX
HWwxsvyzwxGKaIjF5fdfxezs5CAJLOenHgqsydqBAwInJGSjVepupi4/JtxlJo2rGXJYzYC1cQH3
NGPgxE/650G4XYDsQ2BATSnORIC/qgXBTdgiT7cEJNFTqGP4/oQhLGR3Dk7m4kM6SB6GbnwsMvK9
l7Lh2hf669QvT2M20MKzI08dRoNMdfJV69Lq+NQYEEyfAC5akqbnEI9cCjpbbCnBqSOBpM5MFI5B
Cvk+s9BHFUcnz5J1VE0Pcp38qDlZ3fgO1fsxa5t7vc4wNQINGyCedDn2VXhKjMv8E+beG0PDA54y
Vweqnd1Wb8NAhiLXK6i7KxaXr2oi2tmq4p2lo84l+H3d9mypRs3cFjLhftZ5vjwKNxxOyBQOMLLX
kvnOHkvwMkiwHSiX6zX7xni1S3hU3N1D2ATvPgd9OEbxJgeCw//mlE8ggZh79ZChIS8cZu6k2CBE
TrJVpn5pdefq4zmVI1ce/OzkIyCNG7KyHALGiEIfbruQeU6Gm7nfYQuNht8BA1VN8+QhFhULQAPr
S7qVedWXPTx97aEtUZKpftIwd5o5HrriFld+yGrlmfZyX8Ad0/tgvyABJOL7zXXoR+eoAyrXfu2k
uq1LHxivRfgWV/c2kgF4X9nZrJv3zPGRAvGeVWzeV1TVbk6Ua4i1Zp3qH03LpFjuI0d7hdyj+ImG
0lnL/65wOLwJmyT7b5W2Dhak4g6XBGkMxYQaPeMJZSY+fjpJ9hp4NuZJmBTnTg//2iugkfbvUUZp
0VqPE6zhjN64DaaAi1rvgNyf8Jb+0mzYbkZtYKRaHAcEEbE/n7RoPqqh26GC/qzJQalBYUdTaUw1
PYyCcGMMGBv6mEUpC9mB3vgHf7Dv2tJcOaORALIgdjZ6bJnKDyMIH1WI1shycMuB2JcNVMDaWbbt
mVlStnCwFv61G0hLr/KdT0VB+PdbG+goQLxTXMMVHJvgQQ3Rj0srgJkoXAwYAHHFVAtJHcY7hceE
JuLJy/CiKWVoG8Pjn3+cFkuPHDF9myEx4hDG6YXeq5iGG40kyIfJI1wyMzIe+Kr6tP3ojM/eR0p7
yJJFocEMlcpjfq3w1xmD5JB24KF0s0dd/EacGko3UvQSLHJggNTO7dqo1LPJ5iGlWoVqSA7NBB2U
nKmM9LXJeUwpSov2oR/j73KEHrZg5hCm/duMjiZq8mNt9/vEmg9KK08qaI9xnmxGRqR4eficUER5
MtJq0BGNUJWHwwQ8gZBdvDScHJY7o/7mM8Q6JTadk6dZr6NK78j+3sx5+PdRYw0CAtCHuKwVLYz6
6kuefT2OvkT4T0UT8NviQ+Dn0V4LIRoSQSCuAg7WF/2srdsh3SYzKSHImsbM5SJgebYUG/HwbZvp
ydCrq5/7O3Ne9gMCUocSwuiJCQEXRwJSoYfNbJRRuXEn+73fPmRBfVj4G2qCytlhEZKggHIocQV8
bjjO22o6A1YHhkHNxe/ItBTl9dUNehSF3bmQObLo+W1b/BUcsJ44vrOqAffa7FQmyZvfD2STPBhG
vimadsVFGt34KJPHaBq/+WgSucEPS9x4+VMqwpi56MwoBTWmGFesZFn5gHbestxiNfio+aB0fUcX
qv8RyEzKv6IFn8DiqR+dbYD7QWzrkJBlX/mpHLzg+vTHCBy0Iz/5NKwH91cABpd96c/2H1+0etJ/
q4kGKG8esVCDy4weZC68B1lmzHeoTWsuAD9mojx8uzil2FvEXC+xirC9k9gPiqMIVmdvmM+4bAXI
/v9NJRR63lV3nmwb61pmOjdegk2kqjGpcDcl4yO4gx8Tsq+GDi9BaQVrbs9ZuXIjMTuJfsQDg1HX
wYTAI0tsQbfb93jWcBCAZGxG4OW/Sw9zgZ4lxqYJmuK9Rp85ayHJ8hDi8UTQdH0rlkNcYnkVWYzK
IyKU6QPOYdC8Fo6VmXESDYF5awACL0v/nNImcdmsjmEh3Si00zU3UXP9azW1z4HH0DRbNgE2EtU4
PS2GcfLwWMfUYQzcH4T8Z27PVoYmEZ+uSyGxNNZ0IxnP+Ejovb5ShfHjuM1F/PbFZkkeAzHrTdgP
lDOfOH2/5HUKdhiDOY18U6x8TguF1KKc3y5AixumB5tJp2y8aRI/ee0AaHGL6oVSdsB8oNIvCopa
VqsncdszivneRI4s72UxEpfB560XvJfAtcATqILgxPlv+jAeKmPai/tFlD+UZbmWZ7U31FFcgFL8
Il38JLnd4vxSQysK7fa+i/sNFxAEs6P0C64pDisNDhxeNj92HSJmeRozldw7hKGWdroVf4+/h5Vv
hw/7PWjwPQlqu8SbDzwac0wlNMUdPIiJUKzkO2WKJcdwU7FdYWwEgRHiXbnHwGBtwrEWZYVd3zdx
9gqK+bc0JrQ7vmkeJJYKABE/G2MzcV7grKFhqpTm8624ddTWxUH6jnSaNyAOk8ZgoLwBE7o2YMw4
AW/kEtkcCOKyIttro4wvainwIaLQe/hayCnkd3SkU1B53Asaxo8ECzWxcjPqZudO0wnutCDqQBYx
7RY2zGxZThS/oCLadIgpvCFayepOOa6EIypWlOKsIpe5LN3N373DXQmzQWKs48vCdiGXPUOtL/ax
8pBrarhtAH3FqyTryW109U8z+7BRv8dlcSve6FKYiD+ReALruFY2LKXBzG4LHm089bdsZDeez35t
RJek8UBthAuv0Z12j6DFqabWbhjemtw3OYnk08r1p3GVq9Uy6UnwoFyqbtPoL7nE+40o2QJkE9nA
2AgSj6ubrzXwvIUyTqxVbSTZORHH5exhm+buGKgUQKil7dLihUj+wrNGwLLLTZJ9zSDp0w6QXyUA
b3WRvyyRfZEFjj7rkPDx8qndVlG310lg1XzuShRdvMy9RE63JuDudfJJGhiRxZnEX7+53fTUZdrN
YHafYAzsoLdx0cpELOHg8GHEC2Igy28qskfP9Xct6fL0JjijhSxCxyaOMUmf+VjnIPR+8yzeyu3E
qPog1kOeOTzHUwFAO0nw2DakFpQnJrXJMbaxb2kyNNLie4VpCyGt94Bu4HpwWq1XNWhcDYcAQ/Mu
YPJiZrWwrkaGaSxtjr3YK87Q6J/r7hdW4mcbmum+6NKjXJLeYBE5rf8ywCJoJ2jP4QhvBlg2puOc
4pZZbT+BAyU4lA5BhDeYUW+zsefbdvl+RnYYmIQDaSW79TDemUb3VywnaROC7an7cqoPY0Br3Cd3
UqGlI6HHCfnjoZ2TsRIfST/eDAxgmcrDXMOn2QZVV1gpEdoFlU7yDeC70qSlrM3Fyn56IviYbWG5
YO1cN7r38TyzvODfpPS91nv33BuVQgi2so0VmhdrglXbM4DhnM7Ohql9TBVBzLaBzzw5a3DWyZNp
nb012g94y90NQ4SDUpl8mSURYSqwzzrXaaq1qzOaJZsmkn/rMprZQfnzR5kZRwK3ty4mmynmUfJ3
LX84NiJNF2yS9BBTVXdVZcZMwdPDNOPOPyQ8wj0NSFN2e8sb9w5WV3JYDTbZUXZqxhzBGjR7hFN9
CYlg6iQqe0WAADuRd2YiDNkKzzQ1pJsqibsbdjY23OtSJTgB+disdL9yullaJx7/hwpJdhpxsjaa
vmkzHA7YH9o0v2optDYsTp0yPizGVG2WYUCV2UDk51AHXX0W33t3bJ6Ltn8zMVeaoVXDaHhir/4i
UevotqiYkgguhU32QJLhZ0A9VeHd7HVEsKB+FW9a+U0ZHrYYZeIPzrSe1JtwcffNYqOG6uCzEL9w
E7IV1Fl0NuPmvqTK1/HTU72Hz4mP5lgnaKYc83PcxB9qyvZShUZYM/eYLVka4+h02ufswjpXgRHM
JYkESWqJY9QUlIm071/iKHhf2vJ2GeOz4077ycq2kuW4+ChFC4u3FAls5Pk3UWSt0a0C2EufQSbG
gv4ys7EVUM/E/iHf19A7804ddoGl6+yTgqYOK+wuguHNs8zU5CLGaim7Vk/I50q86BtEvuYU3sLp
2IDdXZOOYIs4o72y2uhSOUtH5Hi0tnWqWstsQEFnqIGwp+jp1/rC3LRGSEPtN9TGxuFwDxH6NKS5
xpYKd31t1NfEi5I11r+I8BNj62PrSyP04CfTU+NP6NusNQl4kJ7xVs7z6jXm7swUJ5w2WKUQ4JFi
uWEt0SXEThg5L6ZKGDQ/+Xm6d8hDAXSBhgYPvMRCvsDtn9E7lRTZDrOe81mDaiMJoKBS9/KT3iX4
7+br/f2CP1XNosvMEE+eJNpCZLlUGbrIos0R7OXI2pG27bXG3+ZudLKb8UscrSPqBFzuOQDDHbQD
rCXje5cUeI83KQnpJkQIu6gw0AlUydcx4UcdG4oE9zi1z+iHZDFtUr9MCt86p985RnTf0tQskfgH
53CgFT7ulZX+mIH/lS3EIHBLkAr5CxEyKJhv9GRhfx3mZ8PxaNX4eLo9vQEllOgPxpfZjdGNGVhO
1IDzmZt+uHZ11eP6BknrpobHMGOVEmTWt9vlj9hl8zykegx0QhVmwCAkc6De6fjJrPROkCetybZG
86Og1AemcJ04IiSrLCiAZlx20chpj8i0L04wYKM6Lu9mYDzqRoojrnaq6uXF5IAhAuQSlAHBT/CE
Q2wYaiIITXe8tzyc0jPWMAPxmM4q/fGxQGCu4ng3denspWgwfEdfmbpxxFrrE6Y0IwJrAHob9wBq
R6xe9m6rzg6xKS3rX3XafZpzsobx+0RGKE8lgAR4C1NGvHUy7ehxdmnVFxZ4gNuTy87KeD0KzE00
oWNpoWYFiSLKYnYeXL37nDEIC7jOTGfPdU24kV007BfzncqIccr4OGM97rk2eApA2kwT85LP/Xlq
aKWR9X0kdWvidlhd0cme7c7CwHG85m6lboLaQuQyrfrCGICxFOrv2DoaHiPcgbjRG8Nn/uu7Pero
iGabCxQSBh3H0amkKZzFYZTCaKb1giezM3QPMZYYSUUHrTMQJhhttNai6GRF/aEkQ8lDJ7SxLBsO
odMNTD7MXxuP9V2hl5eqS/Eu8ygm7SA79MJzEJcqzYMaUUIRsrAyWsa3aZp/NHPADovyu2DBTyGj
L81rHqE8kzBbIEfs/8fZmTU3rpzZ9q84znPDjSkxdLT9QFLioIGah3pBqFQS5nnGr78rZbdvHbRI
djh8IhwqVREgkEhkft/ea0+Y26wxIEDWyi7Z/X5UxQhcK/tMxvZloBEeMzN2HoFTutosbJZXPuPG
kPkGvAsscOZystU1VPiyRqi22svgP8trnznqD6VCzEcATp2DhOtZw8nnTiuA48gY49LwLiaY9wbx
AgUs/CyA/iGDga3SfXPwoSyd3r+RAw3mychEjE62GnkCMqdkK8BH1WjsS8JrGLd3ugq/sQp2Dl5W
FWm94aovZqU+5SYNsUSDJugn2SKxyrVrUmTiO306veeh6v2U61ZEjDdVgk61ck1K40Z/5+nmUiDc
X4DEXJdxtKs1Zym5hWNJBQbaPlcnwyOiWdULflxCkdqVTS0BtvEipSsTpsGOKKUN6NJ7Oco6OEum
zB6I49u4Uv1Vpbg/tZH503WuclbucvTKVLRed+9FYLxUEUG6eas/yjjpTm3WFi88nqN13REnbDZf
U2U7GNeEb+7aQbnldXFWK/5e/j9IDGxJnv6g5fAQEt189kLnCmBCDLYPRgktgfPEbvapo9x3trKu
TWUVZdrecnDUWO1aqeKLxGjP845CGaWmzxxiqt2xn1P0V2tQH/3BvhlKZ6KcT4ePei67zOrc7lmF
JGV3F3b+O7IcNvCkDNeMTx2OlE2qbF4na3Xsi2UlyXdFE35EkJIFXwG6GNqzrkT9O7TnuqjfIOv1
bKQdZVFV6kiphRYL0T8y0Mq13bMUjzNrA/8yQb+layUTNv49VjHeG3G/9NXqB1BZNGOC4kmeU9GF
PGBjsnAqixprTrU0LUjVsni4s8a79SyYgx31GUJf8Rr+QkFP62waxo2vdpeghv2lnsNgMQYHQU+m
P0yivxc+YwyZrRm+1KX66JGG1g7FvqRNtk19HzMpJS8VFBMmO9LQkIOlUDSMlPIVoBMjQXnSI9Rl
yzTy0Tyr7ySIk17EdrylUGFV9E46zXqqG6xIneYjx8e+Mspkq5KgEtKmLtq4W6OBA4FgsKmSQLfR
yC9KAVyLyzr6AaKTsHsO/GY3dta9/KRIhhFD9H0Ieb/hVSs2qD5ufJeGJZa7Db77JzJ1/IU2Wq9Y
11vcqu5eK9gadul7TMYLdQVPXRqY7MpYbmC06C7PzI8u7oGEIw3qXGqMQ/GrCuh8ucUAbsRlDu65
8apePaBY8Beu76NGA+9nMLCZsnaubd8H4/gJHek9GaCV2Em1LVi79F3xSvLWRVgBLcjDCaNUuxtJ
LaYe6rNsK01IjmO/8/30RzhlFw3HMhpnGSi4Wk0PeQev8K18CgvWWSSpIbIWkG4NYisiw/phCueH
Zxu72otrFJllCgv567qwdh9pSHuxie3TQakyqf6dF7I/j4JL16xevQKrMTIxDMl0TuxKOUPC77IN
phDVD5gfJelcMw1iS9z2bmh0OuSsICMLNYCZt49jjvpMpMbr6FC4Iw9bLqAaBWeyHOVF1Ug5eHbp
5vVPr2t+qR1VYtyr6qLq7PsupnPs9+vKYB4y9ODFG7Jt5Vo9W4R21wrbWYZYRxbC1d91hUq8bgX1
2ZQ6W8SsLzKHnRi4XRXGD6REPpSefpEMKFZl+cpo7POAXg7d2ICNWrHuIKYGVqSfpwT0ROwgABmG
2MkIc/OkIg9frM8aaur9VyCOPOaEPnXVld6Jh1gvtlpnIPPzyp+o+2OZoYyeBwiiX1Fp4jLkcfoW
puGdWeTemSuIk0LnviXKB/0CsUFGxawhq6l2GeB342L2+AN8vX7JmfgWyhA85X73qKbTbaUqZ3rq
3fxHrBZNNfaWtzY7vEwioCarA+0Gq0TE0vQSTvVdSHTnmGZAHfqNgQGyYzfoGxabvuJM9gtKY7xk
7oMmcyrHWJV5u98lsc6CkvWWwaIJM94odnqVGqO11k0DM6Nz7RXoYlkh2MWwy1h9JjrZEorR42oB
y0tJAsJ5sZKTE7u5VyXUomXVojgj1HERIhoD8hevOpyYi97ugJQ4/g82oAmjb9i5WWbQkHsTiXiR
aePYnBgWZc9cFYbERZEMpQ14up3cQgwpOnepCCRV08DERjkmIvUAP1lEe3F6yTSc+Ia3m0rixaMI
iHrgvIJOTi7KTAdqkcXcgOguABRnOMRoRuGmzzs6qenG8opndRSfSSF3m6jPmM2yrUaJKYtdikON
/+I2xXOZZbddV1Nu31hieqtyLKgyLt3QoQmzauYHh8ZEviK+9CrsSK6vnHcz4A/lQ+P54bVZ1ZdJ
ThHSGjdOSeV9UttVJ8SL0QPxNfXmhy2UH2ye4RuP9COzMLqvRL9n98QISfxHmSSaJjSYRdU+uCo4
X1FcoMdCVhK6v+K8O6NXce6z/hu1N0XJTkT1HggbNmajIy7swaSJpqwF5Vccy+MqgIME5tJ4/OMv
//n3/34f/sv/yG/+MdD+Qq3hBmFoU//tj0MHmOVo+zo9cKfgAFbesYH1FAxkU/gztxLrVKS1zBT+
boTPDsGeIZxUZYg3WtjIulrzapPSMVXW0pSWZyP5qVYIGOy4WLZmeI9o7bIRTr5lQP9UY/ZSSnYV
dGoMBEv5FOaEpiFUyDHg8XdF9j6hqwJC+rPNXXZMbgVsxWFxVe8yUT0HWr4PREJVXiuf1JZXSJw0
+0yl0sg2q1ikjXgM05Fw5Ym3ZbpUWsooje2soqRcNX33OPn1sy+CGyOl/ZEJF3WgyG/t2sCUCQLe
dMgSJuTBhqLQUD7G5DT24oc5OG9OQterKp4CKrZ23O863X/IcyJ+7XtvivYVaRtLxzIegtTaFgna
DgWzphxz7CLoVAUj7nFyPo/fZvNQrPQst7zHuCTIMA03dE7Us9Qznj2j/zGZzVXEk6AmlJuTNCei
zMatEtEjXURlLnj3OagXKMk0BECXxkDpvQyvldzArAlS1mkuq6T/MFoLHyzOsdLuublw/fy69dHM
5/BO0KcubLt5Miv30Q7FfWunt0rbvuvk+kzw47QeF6ZluZ/4ZJ701GhYONaXMQUFKJ0fNHRI16nv
Ms35VbG3JEOEp//4RTkQG27Mrgm7QtIX+lShhRctMjWN0F6UbKOBq8NYvs4I1V06nbs+frQDd8CY
RbtXqaiqHKX+2rITEjSqVS8oZQVje+E25Ynp4sAx9Hmo+2BlbmXzjWSqQ4dyVHZ54AVjNfBPPM7a
gRlDzL6HaeG5jChZbRqtewwt574GtGy7z7IIOI4vKCH0ak9oXJwFlGbgTNEf16o9yPPj11GXB/pm
PjFnXzIzPLUXqhpvvKK+oq22dIzx1+Ai7VI9HQ4zT37eLCOjhdObJ8DmPblg4OGy2EPnHVvHnlRY
c0gf4mRC5u4hpEbUvRoc+0SGu3ZgZJnyz9/f8Lz4TL3afwgatumIuHld0MGV3oVEFOsoxK8lHUO0
wHJABVhwUBh6Tbub4mJnV1CQkbE21FelZh9+ykIC5o9fNE2+ML67aPafzyhOvcHU4F+sR7+/NmUq
F6JAubQZtfbKMejzoGzABIQMn54YP0ij0PFj6wdGzNec9NvVmLqh7WOlt9ch0DkXaAexZnR6USHb
vvkgBb5EMVFNQNwunWFcFPIK5KVBi53jeZB2BnkhK6zmnJnt3tWCui9WGumAI/vz+HkevGvy/H87
T2LtgZe7jb32qjsd643Zvep4HofxQkN3yRmzqKJw/SVLzg1WJVRCcmmu8LAoG0xuyYmJ6eDdkq/S
386krBufGFQibg248AvZAAuzGM96QokHZg8FHNltLjL/pqNBkZrFNnR3udJcHr8SB9ak5mzVkWtl
nxtaqKwR2616VwFARIOZ5GzuDq/PEOIp2+Ljxzr4XWfLg6hwyZdBTbxWkUrw0050rEfr69r6jFLv
vOqsS0Yku0Zagol9Lk2yx498YLI0Z9N/ESPzscKYHGHCAaR2NMCkqZJEVhHTcfwQ8un67qmbzZUK
gbR1GjIfVyqZngTEqmmz76CPyAQ9HsgTb/cDD5gxmxE1wlm0qiwUsgjqc6zmfS3u+tg88ekHvoQx
m8yKYVJ7q2y4TmQe0NFg31hM7EVViibVaF07wjvxbjkw7ozZJBVmhajQiyv0Z6Mrm+yYvol3vt59
psG4MWsPEaDl7np68sdvz6HjyZHx22OG+jWDdSRfyUiFQmc8j0GDRlR+Rp3WpEyQGfvguaX58+8N
OWM2wwSk9AS+wwFLhljrQ8iSvZ2B/U6MRefEQQ6NhtnkYegKEV4To4FGDNvDITpPoWWkEtF7/LId
eHD02YDILK+yfDk9QG1F6lauW6h+hRjXuZa8HT+EPNdvHhx9NhJsheCGyWJSaKgl0NeUpkFXnHgZ
Hvrw2W2Pkz4CHeB5axm6YdHbblJm1H/vxGd3uA0mraxLG89JpV44FVm6bSqUE+P1wJ3VZ3eWJpui
W2Qsrh0f/RZpRKB1NjpBMcfP/dB9nU37SmG0cTVyXTIQFOS+WLLpNl6LidaCpuAbP34YeQ+/u7f6
n586u+4d3i6Ttx4ruB2N9eLl/ZbK+tVAvw1zy6k1z9d4/O5Aswney0aSQ0LahH3a77QePTcxGKZv
l4heuhfdT55ULVnbkfYjD9Vbma0m1SqD5TlftvJQxoRME6xfDZyXRtZsMvjnWZjDQ8bmRA+xX/ai
wXgNmjR3ywfII+9F4152dXdiNB264bP3BzLxQPcjzVvXFl7AWAVXE4y3lmj3x2+FLi/FN5dIm705
MDknSmuO3AsFlWqqPUrbbN+XwSqZDI+IBONDhic4BIv0AcL1PMdmhyT0E7DXcijsnQqhOtIqtBau
vYgm/FgyT9AY2FQZFEeOn+aBEfO1YPttnk6KRBlLhda0SDEdodShwtMX501WfvQO/IDUtVfHj3Rg
atBm806pGo4ZJJ23DjWagkYQ/exC8997erXZtIOCp5oMAJ0YWaLLrrDu9EBB3BydWL4e2HN87dd+
u0gOAmDs24RsQS6D9KCyWiuSM49oDF44jzGvgFE1no5fpgPjUptNRJ6VCLVuuSFlDn24qpd1H96m
oj+x4vjar343LGczUagFNDV6y12Dh8KmreNAbUcbu/LUL2XKVItj0Q5TSszEL7CPf3KS4a6SyIFC
V64aYN+p9AjWVQrLLGnqZZaKF2mVzuG+O7p9ZShuei7Q/Q9SB9fHBnwB6XaTKV59d6049Ykn7NCA
mk12gap2OUgzdz25/rlHhFtOsNC/dxNm01vWErwqRsVdW0DL/bzd2rL4GhPhdOI9eeixm80+VmtV
tNd85k8ap6hqRgQhNG0J5QiXCbV8OKKfx7/Koa3XV3X8t8E7RmMYFAM33HSyVzMe91lc4zYLLkFO
9ktbS57DsDbO7a8MXIwLkMJDOvP1jUzSipDlpJEN/C4IzgRJAU1j3B8/sQOXQJ0tdRoffFBQco3H
gdYwanFJc7XIL5W+Qxkye/wwB0aJOpt2fLsRIkltd82U8EMztBuXQJ7jHy1nl28eJXU26wylqeQE
d7HYmepbO4yuS9V+ibrgFwbbE3fvwGygyj//7ebFipr2kCXIFnLSpz7WaM8CJqoHZHfHv8NXaee7
LzGbb7RQy4tw4CnSA4CPhr3tyfwzNcnfgsUqIWr0jB0ETdPgnEUVZnynVJ8npdzbKv3wsdmolfKZ
QSaJijgnM2asFjb1WKWybgu/3QOcxkTMig06FbsbrMWUk0i9wymKEzfssQUkGfaPSb8QNR0xK05J
b4nfckzuaUwsMEFycaifTbW/7pIoZIIS0t+qsFogD6Bg1UB/n2xUSQOU6VfHr8uB/Ys6myb70ay8
NjSYAZi3jHK4zzDPgzwq9npq3468mpVOQ+vu/Th+vEM3ejaZeUPkt6z53bUMVFF1c49k/bmxFf/E
hHNorM5mNJx4hQaHExw/uuoCz2gp3I9Cax79sjnxpB0qN6izSc0G8qD7emCTsttsi8zeS2uvjp8u
JxZE2rql+5weBDWf5EEu70a8qopZn1hjf38JLXe24FL9esASotk4DXHJwEiMcmM7JdqJyuOhj5/N
V+3gV2SljPY6cpL3BsaI5MBJyP7xAXDg6lnubKJqXBfsbKHj9w/0a5hxLuGwPDHS0CJDuAYUJPhK
JbyHRy7SQMMVyYUbkBBB2/vEOcjR9r8nA8udzWhh5dgFDB0MbxGUnYwqPgpz9VVy9OoBckFPOk0d
FOAgOg0nvLPXu1SKhPTt8RP4fqFlufLa/zbdJajCBqWkUSujrGoLE7FuupsMLaCli4EXsEmOkz2c
WpJ+/5CTmPvnw6FXqqomGqx1zaZDImApH8vsC3vaBnisqrtBK16Of7PvX0Okif/5UHGrB2ZLEguy
shfAKrTGzdXxTz5QtLfc2dShFxkK3IK3WhDFG2RmO8k4JcQow62IwFdjTomTbD+gfkjo+IYjmVRV
YT9LAGjKpU3g4+t2bW/ZYGuLrG256QTAA93ST4ztQ4/ObPJp7UA3azMUawLpcUKonxHxKr47nVjT
Hrq2s3mH5PU6UXJNQE/ktpWDd6+4ePOPX95Dz6Uzm1bQmvE6x1q2rgA9j4G2k18CbecGNRoYVGKF
ArSZ0WBsXbTVY0/qAD3klQm24cRj+f1KyXJmM88U6LkKOkasrbZK8CyYq4JbV5DVNmEgj4zhxDbn
wG1yZjNQFgslbQpdrMOOsNs8axkMmNlruznxRQ7cKGc2vejoqCLqtsDUXCJtWSTIAM3jt+nQuc9m
jqzSzUaDDrWGxnQlo+yMiES4KE6HE+Pg0E2Q3+m3qSnMI9SytWKvp9b/ie0NbgRxGqQr+tz9YFBu
jn+Pry3rN1OwM5soikmZohiv/NrUrHgjKmQT9JCuzRQQMqJTOmwIIA2i0jyPJJxAgH1Qh/pH5/dw
B6mySwaRVo5X7gSo/Pg5HbptswnG6YvI8UXDKanxs1vQrk676cSYO/TZs6kB2F7nES7urFVy3gAx
vxU4rY+fthxV313J2bTgNqh4w9wjvYEVY9lUqBz0/KEz3LvATe6PH+PAsLNnk0OipH7rZnQjM6xp
aQLEUe6fjdw6saY6cHns2aOf2rE9qhZrGod6ie6QAoNu6sRt1eX9++YC2bPnvSBA3YehjK0fMRfa
QhlbCEBlxMgMfSm2LOC9omNUjZ+EAg0osrElFBAIRrYCiSOeY7vc9gl+SFu9CAb32p20u86ydo7M
FVTImj9xJw9dhdm8IbC69k3Cw92wweoAlKtu9Xz8Bh4YJPZs3qgy25nSiI9mP/4oWV+jvAb4UE0M
LccPcaCtb9nya/02dQR+nEG25xhTrGK3zzcpdeyzIAo/p6ocln3WvA5a1S2xv4JEIQMUwKKBxFGH
3Au9o1shCClXx0/m0ICdTS9ehwuD7gjPMtth5opVEtjXAtzi8Y/X5MP13ZiSY+237zo4RQOifeDz
M7SRcn9GCDmvymGhlZDZbaHeTLBiM7WLl7E5nlj6H7qLs1mkRIbdT13trP3SOPMdAy83grneXGdJ
9uv4NzMPDcLZdBKqip6X+uiuBfgCOndrbPrIjKKGdh2gZiGzqMi9MEO8D0WdnWVTtTMUHCwyQctw
kxvPBWvfVi9Ey77BekYqpZBRFr+XMgVRwXEB0wvd0+gQEJwFu6glrTIub1JD/wxq7Y73Qg8xzHkd
EhD4EDCQGg3nequ/YKe/zjocKex+ca1/2IVaYgMk8lorbvsIsmuXro9fhQMLdGs239mJUWC5AJ8S
DfQqASBgJswunRIBdxmTVZS9GkgXjx/r0KvQmk1+Vts65GgApeECY8cT1U3b1tc67ud2qld0x/au
CqRmGmoa+fSbQGF0S/IUnikPZNLinGXJxgrzU8uXA6PMms2XRmQFqWa7/ga7+7nVh68aF9tNhhXg
obfj3/nQIeSf//b45K3itr4WYN5xXRK/lPCKbIhzP5fkqejs+DEODGRrNuWNaSoKlLH+hlzjmvye
8qYoms3xzz40PuQxfzv/EnwxLyxCnolBqBY6+kGNUokWEUEX45K3jA4HjR6feIMdulqzyWwQ04h+
PfI3XqWdlZ7CjQEgh0zzIjTI9T7+lQ4dZDajua7Dh9k1CC+NAMu0e0pcycsA4xTn5olXhBxB38ya
1mz+ytAmNn0Sc9k0FLKuAUPRs/2lCrp5MXrYuLDQHv82X+2n7w41m8ZI3xzQvtNE0m3/oeiCcx+m
jh+CHVR6fePBlu0g+9MXusMDck2PjEiiCCqVoo2rLixwkRGpjE8jyMGQsCmBU6mJ7YmT+/rC35yd
mM0vNWTnvEzjYON5w74Y+ye1YMLNMXenxtloR08ydoD07wxfKQ8I7bJbCZ6J8nJdlP67brdLYfjb
UR93OexyQvlW49BfJ1jQlBT6jalQjSwn/dErvO1g2y+qINK0lHlU8jc6q2l98C97iz8h5Pq5YtJB
8fwIrOKnOrYfWtJu4kHcFGoM5V1JXwYTjmCvs1XuSv/KH/QEtyfGXg/xOTN/3q4A6UKVpDa1EH34
MLrOs2ZgeRuBVkkDezQqNzVd/oWudvcBMPdayUFajfotdApSJ/F31TkpMEr4VNriw9RHZK9kKDna
pxYI6Lfa3tHb6zYUl36U7H2juMpHY9cD5yWPi1cGdIQS0G/7IXRzp3TRL5HlGwmeCxJ7m9vma+XE
LxqqwlYRr0mUgz71tZtRHe5dUiycfto5uffM+2lTMNEuRd5dWEI5I7bPRLyPNZ74aqm5MZPg3R2L
jZywDHIryHNoFp2WX2Q41msQe1CfBmy5ZXo+4KSKwumpGyGXccta2VXCosZC3cC92W3V3gPeBdfK
G18jFUun9AvhJPjREduEv8AnlzWP15FPjkfr7nyUUwUOdFGw9k5wWVfJXet4V2borWmcmmdClBtF
Q1UMnpKGb732vO4Kg22zcLCJWbb+U/L+UV9A+UvwKmmZQwabolzIzAAXr1TrkhaqmzlpCWqyUARd
WU9cmsA/jo98DAffTwFiNgVEYafqnoOBFr/aXvfr20DgG5ADOCfNYuqDdz0szotAe2Tz6YryOe3I
OC5KQgnIvzFwhEA86cwrx8ZHp40NqdDB9Ky3BoKvcZvmysYwxUXqm2/aMF7mcskio1EAx+Fnb9Z5
Rc6pPWYvA3aWvPYgIbB0ScIJXyLIzRjLeAONYWCYtaVHJoZIvroFU6ftJ9PGsuyAz7RXGkrvPPH3
fl09BSEpHVYL9iUNN17shAsiKC8jPq4uKdTISCI4fHuD9VStATnKTYy9HaSsKWnzna2i1SYXaN2w
68iBjJeyJ01DAt/1GQxVz2ivckJAGDkVlbsWpztdSNk4snrSt8B9fmBjvbJJ3QFxa8LzEtdBOF3m
wiMCHazaUqkUsTbjgo1z49y1vrq19YarAFoF3CeKqAYyIhWQkAl/8vwNYWM/MCSdW1NxWRFHYUAn
yBL9Mof1ENlpT6nE2GrSzZDVZ3rm7ePef2sJYokgkmRB6C21SlsSr/EWG2DUdXWvwmmNJ3Llx1Ff
oUF5kvemkf1+EVqfdTXe91xXjZtYVfG1bKMKiRUC1myirYHK9uho7TqqyJWytebag8u71Cf9PId/
AgcIsCBfWo6BNKzfo8SNzg38xjWq5aEy0nOdTQZ/c5M08ZmfjLe1yzpLTNYDkW88/fehQr01sXG2
tjTtVxAz7puq/ZBlfN1xridf3ITczZZsplLS2jLltoVvFchkFhwAJVymfuy2UWCcq7b2S8bLWrjv
4ja7xJGNn5aXiw0ANW19ChzqnSBBAO/fEusLVIKggPmXEr8RkzmATkb09WPb6QIMLaZ7L7B3gaaM
i9ISD/AaX/QWO47pQX6dMDTgciLsw/nZyHBQBHuAIcrm0UoBCLvDk16aVwFaokWtwAPGiYYo1dur
BKBUCqZInoP7NgvvMtP5SEV+0TfNz6BP1m4Z4lFViCKuSueiaLWPtMeRXNfNK/p92Grp+Jzx5kxY
mFtuxD46i64lsjtusd1XottootyLyCQIplNezV6hVzboNxQw13Y9vHfecKY4/ok55cBaTMyWz6nR
N7gMUbiMkcHmwgnWtmZs42CwFr07PZceQQmpeeLVfehgs7VxmQg/JU4VWa0v1sNgUzporpTBGhfB
Bfgf78Ta9cBiTMzWx82Ydq0IRsRrYfjk2/auQ+qc+O27N51SLn4ZgL5bg8zWx35TuVrmJ0jBQFAu
wyK4DiPrzoOlwcurvOrH9N6KfSI4eqtdNFFFSazCyYRJe0jSKz0yrshq+NmW5q2NngLRyy5zrY1h
cS3MiPqhICkv8De2C8IAWfT1pNabsBIflmiua7z7uFy2kaq+xEZxX9topI6/YuTpf/e1ZktzZwg6
TdPQ5PpxdN+a/aumORf+oJzYuRz6+NlavMmcjE5yj8KtVZ51U/tZwcA3GfbHz/7ApkXMVuFOW9d0
RQN67bm9Cd2sA8putqcWxYdOfrYoJhNhIEXdlQkF0fWkg3siX499ZtAXV3Ugl8bNqg+8C/aWnrGv
wIJPdrgzjDs088e/n1zgfnN35s6Ldhi1XKR2ABg7XkwqiUOoMMCpfQ4seBzWiWEXXgGm2hw/3AEZ
kDW3USRNZljkswabQOnAIf/0/L3Sk5KnX0OEs5JgARqMHxIlXuf5jbwW0uzs+TiYw3XEGgijyqJl
ydtbwVuUGJeBR89fgjcq/KqUe3Jc7ij33ZAFdt1X/6g//OefTHX1l8nuPS/GCkFgM/vx71fhe4Vx
/LP5b/nP/vXX/vyP/v6Qp/w3/yt/+hd88D8PvHpr3v70w1nWhM14235U491H3SbN//j+5N/8v/7y
Lx9fn/IwFh9/++OdFQNm2LsPP8yzP/75q+0vvCsqS75/+Qrl5//zl9dvKf9u3Y5vGc/iPz7rX//g
461u/vaHIqy/Ckn8QIihaQZoIR6//uPrV5b2V+hKpuPyP8uhXsJhsrxqgr/94fzVVE1XU1XHFo4w
Tdk6rPNW/kr7q0YtDmUJ1hUTFzDKz//56jf/GK//uB3fWyAN8VVI/f8DW1iapsPa0AFp2JalOups
+mGHmyELgVsF0OuuhvifgxrehLX5E3hhRAItO6u0waILfnTJQtxAXKGt0lpb99mUkdrQZed+dY0G
JkNNyZJEsfmYNt7QMXl28nVr7go1/CwruFZOlKZ8Rn2pWPrWl3mTrpm+w3vek3cRrVODtD0tx/DI
o+2lk09CAYZ2rNNJAL3bHdSzvpgu7GBgWwJaaBG06ypH/tE7y4Kkn/OIpdQSoaFb/spyHyW7SGGm
sXqdlPYeXfuuzHp4mlYNH9vp33TDhFMHqy8L2gtDN6+EpwKNEtg+fEw4YI24AFbB5gpOwWPbQMMv
qF7Z1XitoAUIqKUH1ZXUtY9jf0a7f+WAA046yFOET0MVMbqL1GT/U1nljrSNHJAtNPas3MVUzc9C
rLvk/jr7SIfbMNLfP9cNKHPkyS/yiCyAuk8+bZGvAOKQoFA78UIlhyisYUsJ+7WsFGfZ2s3zNE43
VWgWYEWMH05i/2B1cePU+j5xIUxlBkE7DP13K2mDM2KH45VGoafU12nvMV2oCvKcKP/BOqlfwIsI
CZ+woqVhdQ9GUb2alr9iWjnTwg7qFhXkzeQRClg4xDYp+ocdQiBMNrGavxah17Nr1vIVECcSR1UL
XQKu0oBaiVbT1raL66lSCF0f9HbHHQUX2IKJykDRAuFcEXv2yEghLktlne0k7ms+FtwODyFeaKaE
Ro4RkaCENpS6cmGKYhEM46cDyxTeuPYrxQpUhiVsAbg2i/ZnHOb2qsRBsQizroP4lQbnpQNCJYxW
RltdRZq6VnWU11icn7TMAuvoNYT9wDLXAKraRRixQ0suFWz260kq5nVKynaOxtLOkrUSetFFVzyQ
0ofT1isp2LNTolFhsuyMDPzZKbmYdW/sPElGzKNEW+c+xu0iNIeH2MHk8xB2NbsnPe+Rbm7hrpMU
WqBdGv0BSEX0KjIXBKk5QJ5QwCkoEzE6rd8s076KV33IGiju6Sm6PoxH8omWI2D+hob+ktVjSbBO
am4yN2GEtW9l/IyxXD1vPRKhp7Hcle2vJiGLoyeWi/wXguFHJFyTDVkzmMxsVTZWcaO4YlX00bjU
bY1A4EjcB4FL3JnaxythtqwolgSjKFgeG30xmvpDnjgjwZ72LqoZjkMEurkm4qAdg3ADdrfBAqfZ
y/NmrNULKFbgGKozHPv0TS2Z+WfYNh10YPwDBJRlEpXaNhsTchNCss/AWZHnoG1tYpIzPdUgPun6
qvOTdhEVWU19gVHqB6ayHlPIYzUbZNTqv7QaWU6XlvbKEN2TI3dWus8ecqiwu9ReFp0FIbRbT99p
5zUWmH0yJWei98SqnqjFQCHdx0YNvJK9DZE+AWDEIngRmsIQHaHi6DwwKozYJWuffJWLcOXl5CDo
qrvMRZLdR8DgvfQq6hpGI51jCRCiNIcr3Gj9aF2oOuc7WXi8BDQSJ4HYn+DURmG3sC34lH6VZmda
nl9y27QzggJDEvqmN25bAjKdcgrFt2Xbm+OGEtGuC0My/6aScgnzZSnukmnsLtPJfKgKdTtAjNk2
OgD4hiMt+xa+hxsMd34CCNk3421kXptSSTxlBKpZsVqva0bZMClnTdMR8+dlF1o4yNgCezc6qrMI
3PiCAgl6a+ZHt96YThjsUK45ZNY0P10vvAlTjJ2q52Pjg3VO4islOGJfL1M1lafbCLawLhiz4n30
dJfcTZCrfUW6mEmWelCBUEmj9DrTOnfFUihLFKLrRUIoMVhAveZp6Rpz6/GwrxVs8zEhJK2iX7DH
G85bo7+kp3NJsh8SalkWHWxW9WT1ZmMBf6wCxB5fqT1hdoNuEPduA5DLzARsXdt1KytK111hMuES
FIlH1ST02q8JxFSmEuuqcW8qcj/bObCSoCKstBTqREPAuuMH5+Jec6e7Karaa6VxnXMQmwghAb7Q
YCL4yh3Ns1xBbuS4gmmsZvawjHPQMIugiUjSGMWLynRP7CY7Umwcqy6TNg07+cxRzzM61Jus0VBo
Bt2wyUUxnQdZ+Tg8m1aSSogvL6De27eUMFMlOOt8a6eWJNFyvdeWYb0Cor+PuxR+RfuLrAb33Lcg
JBmdeHa0ejn1ub7WcvOqTfCy+6w57Y7Ip0HZe334M2vVbBXXJNimRUHoOTF8thZFGwzxgP0LUoFE
rW5pyL3xcmyXqnUjmJ5fdPZtiRg+Td269qyc1Zj7Fjq8JOOi8Hkjefhea+tpBLOaTgMlm8q8rX2Y
b9WFr00RK4Fupxl2ccbcQXznIwobYEqjAHjUGDWovypaqp21KdPmjkR1FK0RRDN3wOQ/tp2/9YL6
RhlRuNZwllAhQl03BEDOFBFNgwTqbGgleY0s96IE/WGFjEql+39kncdy5EiQRL8IZtDiWgBKsahl
8wJrioYGEiozga/fV7Nme9nL2EzPTDdZBDIjPDz8EWFOJBfJQnAqs3ZKfX2IjHY4Eu3SJePNzC2b
hC3pG6O8mwYPx7jm6zWtw1Zk57KrCCVV1s50l1MdbWQ92wRmkH4vEao6fZ/725Nj4vB3CL4FlhNX
7fZUBZN59ct+2mr8sCb7gI/25Zq3D2D1MknzIctFwdNreuk8kYph35pyvJEkjQwlq6Ju9GhrJGej
fdQdkIGKsTXG9XheZNr45jOxJC8aVpiO5EHJiS1jyquIK3pxmwtLPy+9t2B07adTNSyPVjt2u6V5
MG3YOoaxnqp5POImAB4ueHIzHPiLN70M6uw64iNS9mMgRDo2y2UjkCrBPx97bkiQunPnReNrMPp/
VNn/Gj5HQZ9FH5kck0ab4jkXLt89e6592H8bTkdQze+gNDgvgj6rAdVUjOoouVCqKOsJl1hInVxa
6EtIw3mgDAKzjCDtu+BIAsPvsHYsuFsOQYIwWEAWuEnkF0Uy64aKVBKVZxE6pgdBmD4Q7S1TZxNm
SK4o34A7nAc93TjbxQm6e1OutyGIlhgaEIEtNWE5zGh0eDaWMGajPjby4TSq4eIUzKEKEzT6cLVa
Sy9dprXfsdN8rRNTkWXRTimHfIVrOpE5LPf9UP2UWuHcXgLSeXjWyeNPyYgM78oaxpxTFsUhahK/
s28XF2bfFXxpnGtnfiXqt0rC7O3kFwwWXGdl3aOmhl+3W1WZv/1Uv+ZquhkyAEv+ygHZfVs6cw5V
x6JWGUqmSwvlqN8I2GtL0m3ZyX3V0ri17fXY5eTDb4GbsXd6IzOuOrueTnNHbRO5BVucTn+Ym1bG
omFKnjW/JlFnu7prYTys01PhlHdq+lwtMeIy/rYLBQfOPDFB+2i82yCzyJ6264eoyFhGy54GO5ME
4VQJgQ0hVzKoFZtIDtxVQhAj/EaywEuNVyMp1XYrjeArDMNET2REba3R7aYlAJ70SBDakyyifRlt
H1Huz0969G82nmfO5pmaOjuxYLMPpup3rTk9ype2CxfiIPOVd6k98h/BC5tMoPWrAeJFEd9cjYmM
+mugRIfw006xFJhDy4Vlr1pWJHIuELSliFdq6tgYiHLTcIIIabHAM3fmh1QtcJCwenQR96+PWL1u
pGReI7LJwlKtzYfcN0kO6YJKbj0bdvkAaeGboISDYILS2cX1ZiLUrEefh0Li+qTK2w+GbM5Tbr/y
LDbZ6BJdpr7IUSVJxb2MGOH6AtRNIee7QM/OjjvodwyXu9y+ivn6KHuPZPa8hxH31EnzicD0z9Dg
WnZ6J7H9a/6cs9zVWLFir+g/jHKfNZBxawUIjhzJs8V57wU/1koym0mnQYzeCj+VmYTdnZt+e51r
kbJA0uz6YeJg9Oa3bjUY5jXBV1HBw6h19LaxztcDc2UkAeKOfGF0akCHqMkH362fc6f964zboRVF
QNtXfooBVgq76jvD3gi77SK5G0a4ycxEWrh6XsbevleRlNsaPN52LdP1Q23unsKPYqfjk6519sdw
89dqVeAMwxtj2yDOqtVPWe6DLCt98S2aBmJl3dixSTGMSe3T5dFgzkVibORsOwk3ir0Ieg/kJThK
BQbv0Ym+LfnXabZbfZ1oeMvGMpZlclLYH4KPYp1N/8u7K4dPWB4/q1MQrTVWd7VYrvYe85SZucM4
7iB6UyZkui07TeecUnxd/Ggl93H274OFDGXRnXJhPbXe/NsTTncInfyA0GMdotr7V5DtTLlqEkl5
UJOijjbqU5e3dhL10ZjAMezSjWwshFqLlgGCmTP46ZYvddoM21PQW1yDuVG8V1P26NsOS0Wz353a
anDiQZF/ZmwFC3U2cEHGRX5rOElPvsjZG56jzW9TzO9UtSJV1U3g1esLlNDztpLEYkH4wsJF8GdW
snRMkWlUmrEWdE1V9G8dHd8j0Yn0qYYdxU5mgR4RSVlX/l664UrWMltHXbkC+R3GfdFEiiuCK1W1
LrHFGfxqPvFLtHrPuWSeC8SYirTHZkqrfzCbcoXY0e1bAlnfT0SnR+c1cKmyxNrHmOi3QtbHTrQk
4ncrhZNLqE+WvxU1RZrllCvEi6FLWy94Lybi6OqqO2wqm9NAMFrpRyoXUxEfugzd0YgK91yp9W6h
3LwL5n4/maZ9tK8ouloxSgDPhqa1JY27AQtbD6JcC/Dt14GmDJnI2kV1GFj9y6OifsoKAhCJTPyY
jNYB3hhyZPLuzH0ffNaOnay1r6A7eQSGsb+ZiKX72xQa6Mo16FRvlwEQVaw/5soxUV1850Dw/Dmf
HLyEDE/wf4GlhtJCX7/MzhVw5CSK4p2vAnfUfzfy6C99LIfu3RG9c6MIwT6M2nrPa9sC81PWTyK/
q4NyPJKhdw269gY+WuXfVNrk9vNrdcw4hkYHvUFY3fLXEgZA5uXLZmR/GXLXuvz3w16nCCVkWYLY
5y6Vtc0ozOas9TdFoP4Cw7tq/oyK614xPhtgG/ShT9JfbsBZCnoS0UTh36jsl+uHs64P0jpCqbDb
8GBIjhDXZwgalNblqtzMo1+dANRwoY0VcgZH2taRh1OqRR84ZLu9ZffkfzrWZZjIxau9ZaaNE0+F
52P4YCJ4qHsNa5Ob/clb90u1ZkRUglvNSlITy3z659clgzeygfwWw28drcY5j5xjTxA2YyW+w44n
PNACPUNUMnVYM6YBEKCoQ+hmQ/tB8Vhj6oCS5JhH26K7s02/YmxVM1kunnje4tFaH1ujTteKR9if
a4KBLRHe9HN3DmvXOREgAN+FoI99NxnLtZfM7spxsACq1QAz23Qyq186Eju1q+IkKPGIAc4/vcwh
VdPyumMDJHioYIz5/hjhGiXvt4RSY8xekTh4uRpnHtO6FDOjQrklRPCdjWyCqQJ+a+e4VZh2ZWaS
KLcQQWfcGy70lpJJYGO+8/I+GP1YkWQ0L+yHkWaTt1uRWPr6/0ewoF3eOJP480OmuOO1SHU1kh+c
zeFJ05qkXT6r9zkD/Tbwyto9h1rnrOd13qDhQGR0XGc7B3RP/pIR+d3iA2k7n2DkJrv1pu15I6xM
bKZ32rBcCKLWF0/ARl6DZCULMy2rkT0p3yIgbKNbp1nolGlDdckNsnCvCWVeNWGAqKEIU3nD8yMv
zJjMMClsLKSiHmhOjVYRhvs4sP8RR2JLjKwZHq+BgTq7QnyLBbWjcVCJLJuj1crZGuhb74rH+1WN
RUMJ0iYdibQfFWyiyljZNRqG17lHZzS04paiyORbdvhITHWZnaQBW9uU+qpHrXt6I283TAFrougd
Rt1v2Ghp45pJJaLm/MtkI87mNvhx1cv9okT/wOMse72mxuoFt5qF8GNtHU3QiPed9xrIvrlbNZnZ
EEH8pPqD6THfE55GqPMy3Zdu9VVhHX2NfOIvtV88StfIYkpT5jHD9LEtoNQF11rsr/OfZfHWl3C1
+VHO08oEms+ZTMjyVNg+qkSZAXePBkn0sfOGKeFKDZzI2qABHHZGM3ZpPm79PsKOBNotCNI8qv62
3LjgHPFfOgN/lOmmme0Me2O2cbrlTrBvtfqXc+y9mKnQHWN2c7lVYcGqgAfYwtvs5VFuz97ElNSc
dcSfaVeUM8NdERrEMvFTAdZnGc6hAWi6ywV5ZnMIGWzVwZOqBHTOnDSuDonlya2oinqTfEtJQRiH
rgj/lDp/4OklqV+1FGtr9hMaqJrVe+XU8mdu29tltJsPt+/6tHa1e2qmMDWzNbrzaTVjQ0zDV90t
AHv66eGa7qWbObiXI9ytOmhf3FyTzltA6iF4Pq3FDMydizqmecfCPE+3IaJQLIabtQnNi6NW89L5
lZc0TuEcZLDadDFyOQ1l5bz+94/ZUtBzQ6eIVW6Gb6O3AV9o++i28NrwTXfXbNBs2Y+2Pe8jo7IP
YUibAUlU30ckGaIY1vNn2XSgBob3om1WxM4MXxJhBk9jvoYHp/XaUyPa8sIeKlHJ9FZE8Mr3wDcV
YRyDl9YDuch9p56z01qa8qdtVBFPTWg8wHJRoIygfVrmRmBl17CGVyLJJKW1JCsPs2v2/Qfeqjq2
RTW/2E3H3RkWhLVOvvvgNR9qDcSfNZLh0YDslf73j0tWJGpe/yKL62NhFt1Di3r4kAfdzDWP5jlS
R4Mw8hdvNyFpnnvB9cuE5z1wKvOUy4CPPuxex6JhxF4W5mVY9Isr4aZi5rf3gAqctOA0oAoO9g0T
i4OLYHI/ddHJmaFVMWs8Ga0/PNGmuumS++0dwv07NSOQnH6swdht1ueKQ8oys7dgJlPMicJsZxsu
1L3RMS9cPB8c9+HBF+VIhv003lqwyXYGv5iCLyaLXRj5jbj+RW7+bnFK8yznnvHh5iznupO4yuYn
AT9vgChK4HwlH0AmaoQSdn0tz/ib+ap4zeRUHNY63E5j0+ePxVpnu02N7bcW5z68bBOsMuq0S64z
9d/f6P/3K//33/QMNK5kw38q/w31VBM/IcoEH019tw4WgdHESKdtTeRkTlwjtDOqrmCsugemsBRv
2ndPw2AXdwR5sr9Mtmqnb3UrtnurrBHjnUH+Fb38qqvee+oDtMbej1LAv9ZjOHI8kyJV/C3W7LiJ
bfpHoXxaxep/GtdX1+5y/Vg6oTpYA5vMV7hhJGznYrcdRpKyFo+FOV4fmlC/Dc1yjW7z+RosP9wT
FL2e/DpE1DXt8sPtKmRryY6tNxfQ6XMVHAOUS7lo95Ep5fDWi9fOK4vXa2yrHdkhil3t76gMt7+b
73/UYliec0VyHhooRAeJCFw1j+G0DJ82HdteavtzlsyPnG5Wf4j+czVU2nXrJcdQVuz/+8elMEGa
GAlGmPmu84h/iQoijH1z0BekHufFbdoiEZF+aAfD3Ft6zJ+hEQN57OhiFqd6b0wuPjL/NY2L8p9x
ByVLHbH23bpXOAhcBgr5LcmLSqfwk8iXZg8nZZBT0HyDtMCmSuIe/K62JLgcUXkIw/km87ddOxkY
c0zjw9zE7TZxjWULGwlgM0DY9CvihgEAjosr3oLKOHGJXlYpO0xcWZQslpUxInHxf7Orji/IPXCH
VbAoy1+VD3fkJ+w5MezzrBkKLeDuGHtpAoQP8DV3sjQFruv8vJbeFm+SQGZ2q5LKcgget3s8TxLw
gDesYAwbtV+7Qt9u80TUSBHeaprTXb95R8umkSeInFbaa+/tvnAPwZrtF5b49/MwOXH7s8wbzG9J
JqGYoKXSj6Nhsta3cC/0JZHUKAEB4Gxq8VtbdQ9ZONwsSEZWzms0ux6boq6btH413RdjXFPSNw6K
EW34bT9tpyG07jDd2FSpbKu3fUsMpQfKQQiygieWoKp2ca71AFOvNrrM4E8gY7wTysWIcLE2liRI
QZUWDk9iZr37RlfFTrJPP9dULKNRqL2Bqtq4Tp5aQzMecI0zyjHsuscYzfjy6k1UmX7enuwp/EEC
l0m4sIBA5ftob9FOG+LdsXlR+AUr1TBuhCqYb5lQXqrAv0TSFKwzoSZYXnVeKrRuplXVjtKKTsX8
ZV3+eQldn22CidDY/OzTRO06slMn9rI7DGNssAwfE7DfuJnWN2uKYEJdM7wjOMh7d1+EU9rrYnxU
BZ0RCtNVKaEq4m5lLlH+zaMcJlBd8PtYxe1yXVwAuvWPDu1fVC3ARLtj1LrtKcBrnPdY2BgR26mo
QG9W4jKsIrV7GhFni75Nhun84D6qZjtf5wuxXPnUrBxWsy4+GSJnN6pu/6iZDZNpDX/Jeql0LRKv
bGfgpl+5D453LZiEGcVwMfFcRieRn4IcbSsIvwmXjBiEzcQ9SD5AWvTBHoa4qLyHxnl04IOmTFWX
4wwbgeNd570+gid4b1r1UZRcFTonRmJNcosFPAg0dRwUSGhe9K2qBRnOxrE9dpRZ0oiJ9az3zbVg
4++u83N6YWbt5FBuhEUwKUcVOHmT8StYQMTfWjZXmhxT8xJAhk+oklqXT7ZxibuacAzkP85ioWiU
iPnq2zdNd+c3PDmBx3hNbgumctRZKCPCJzC4Dck3rpSbDLhr43D1avJV62ciBfem3mw2fPsidjMS
t7Psu25NbseKjjggynvgYMQlKmNt4hSYJjNeRxNfQwbOof4eg+K7VaVKIh71ifB9zJ1EuS8zXVXI
2Txy/Mf95F4m1pYTfKucrRBYDogmWzxN9HooXktPGYpQw1ixx7Rp0Ux5AV91ExVPls/gxuQV6gkQ
PNe+Ec9FACNuFu61/hHpfE0eh9SdeiPyEnuRUTrm6CV1CDTEr7EZ9wiYbREeVUbGfMXXOsgHVivc
ZCuphlhC3RN/iyGpsRGpEUnMjj/Ft6kvJBHOu7ygFtvcMK4Uwb5DOeO/xcgP2x0TJISPuKwG7Pwt
dou5JfZTEhhreeSpq6fiuk49+NhaK3/idJz0r+Vnz+yopVVjKoAjzh/Hy6wjEkOfyOUF6vOH74mv
Skp/71pRjCvm3g+Iwl0c906GhUg6yhbKy50VIurU3kZjxHkY5S3565H9rI3+GFTOT5eB+FlFFjvB
Wh1Wn6fXcah1uFMoR8NPW97lFT/ZcTDQFupT7rk/4UimfmRd5SFpnaZN0E0V1Z7GTNysJFrUTBTq
hlokEF9Rw/AmLH5IxduZ1nbDvOvSytGM5zH7Xqfgwe2M/kZwBvgaM/tdMzXITAI/v0790txnSI4W
HBDEcH4QTFQws38qYGVWxEYGOeIEaofN59ibU2xglg5cuXM7xEIjbweW//lZF3OgmDa5N2VZITWv
xnvJPIp8RP0S1m3stMVhVpC1toVt5h6IYdyTyp7XQRzabEgIIHyjy0pAk3f7QmDENmrr0ycIil94
7njx9rQ10Z49HMCRSWkv+j5bVJ70vXcxeoSOfmimtGMBd4HGlprtgCfZ8486hC3g8/Mcqxp9rYot
p3aPfcQQ0BnmtxwGxFgWfWw1K75iR3FH2HBcWq+oUumVP/N1or5I+C/jahA6w3CjLYsQKozii7Ur
iTEi4AvyAnL6GdQzwWyQjvu+4zHl9EbSiweZVdRt+jnLtw/reudl9pPtGu+FZz3wc3/bEBcRelGr
pLqdpc08ju3YmJSfdte524vOc42BmTMuwunDagLPmAPWsI4IrfPI+bfH0N3tov67JPohptTBlM0D
a+P9yMssjC13NhIgDTp2bHXWznwm5f5zA+axK80+T0jJZhqteElrXHpmb6aFzYySVAyppyRoapN3
mOIeIlePU/q/vwRDf+cU8xfU4X9BbeWofh3WAe+pAkgmVosEOckBqlvM50z6ZdUcvbY9CcAOiVdX
lD/L7ZrBCB2HLUKP1g9uPRO/c8WBTH7BOUgWQjos7t4qHf9o409iAnSOzOiLMdJN2S7Py6B/+nHq
gJRmV3RicVg2SAUOGyJp5x5c/WGH94AitoPGdY7jqCR2AudVsrIu4w1Od5zhyphFebI0/LLWV18W
OVQz8IID7qI8roejzlYrzvvATMQqCAwaDqUJUhKo85/NWpBRw/oV3Qq7yC+MAYcntP+NAuuNXRbA
eswgDutWvjnWcSn5DQO9vgVS37srCshiwTAMNu6VEB9FlQUJdw/PjWLW4DeDAvx4abLwygORoK+7
Y9u2DytEtIKDhg/XOCpEgsq9ilwSrH3o3qkB6HwRXuxOP2MEMOPccpKpVffZqM+DwXiU3YcfxKgO
aR0rgDX+XcLtrazCKRlNF01wcJaYsLNpp9HSdnlphafVZTIfstwz2wJ4nXqcTMs8iTZ/BA5LqHKP
qeHHo9bbiaD7or9/oM9BAWvY9FCjs6vNiBlrlLQFY8/Rql5l3d4DF5WsQVFLRTPOJQlbpQm6xLMU
cl7ItCPs7oepBaiOUOAMZBJGbEiwjVoTg2HuZL48+TNTOjdUy0nOfyczQrXtG9apuhKuCOtturjO
SfrFSysc+1m1bDFpKPgfyKF2+jnBpMzCjV4fSjme+w4WZAbsMxPqzckyAHHUaiMfvNW8+tb02js2
n16koOY1OEq22OqoUdzI/yZ0ivT71f8CiNe3WLT9uuejdepXs2y+pPG8ZpiY6qk7+SszqplX7IrW
Q7dDpihxLxvzVIPN7f45ZIJqrvxDm4OpaGvxafAOX1avOrJ0vN+qwXiDXZTtzBw6HNMnLxVe9tT6
/pzYG6hdEKt20W+xb+macqd5img9MVl5O4kJcye8PkPTefEa9HFDKXVnQdM4NdgYjzOblA+jxYks
urn94/esaw6l+uf5MHcmv/3eFB9Ak83ms2sZ3Z46oLhgm/NufCnm/WI1wzNtPBsjQ+99BUxq/vvf
Xdu9qwZX/1nbq6oROfZD1W3GwbryuaNw6e5aidaIXivfCtPFG7vKfytrqdvwrwIWtsuHon2zQos1
ZNvJ7+gGjdPEiYA5s84e1GJsMU1I8Gfc1tvx+gW3/Zi2USa/nPC6eME+wnPYBXqvrHK7cR3VAZWk
slCdDJ+h07FWwaH4nROy8t//jqf+sXOc6MN2ubEp4xrQce143Ci6WeQrTm6Rv9qOzyJdKHa6XG7F
GP7yChf7lRWTtbzC38kJizfTvyHJ/pGOAOKn2a2xP3E1SAPbxTBx2zCcVYRv7LNOfpV2+CKs5p5U
9Pmxkaok1oAHmmL6tHUmnlHX5qgnwlyRY+oJll0a8rU824BmmVf/ZkQzbg+4p4Q1MQdwJpaKiBgA
bze5fZh4a/5AFkra586ZjD4gPa1hwaGzFiYkkDUzYz+RlvmxlfYPj65eSuwk2W2BUglCrOO0OaIS
F2m/gAzi7YD77h4adw4TEEvfnoeVXPL51B2VoDBuV7v+W6sRvtLQ/Kuvl+HSMoglyp9lOIakJFHH
VAxyb4/FE/VFfyy6+R+2M2YHtnzFKxkx+pfPZLuVbD5wt0YZtY7ktNEudXAU0k0zbc3avHoQNNWV
erQUBU7rTHz7/XD2V+sempxTVhBvXEx3hYMPat7kn5AXiGeBtq9wnG/ZB68hA54mDN7KxYxSkL00
bDgXMI41L4Ui33lcltQ0u3NUFyqdahR+SoA335yx1bRenQbyD4XVu6oc71aGJiS8zn5cNzfG05OE
1oBn4lrpthAL2YJyX9joZs0VZA0z0AOyJZYLzf5khN57CBuskaU5WqRCGchNJV7RqTWS2d8vmz/C
ygkJV2qmO+GHN1Zu6WTJh0N1VbKZygECJZegxW6wa7bHAj/JJRJiTGefnjsIP0So7fuSvf/WHvzd
NJc6LTbHSQODEIpBQjux8ui902q+PlpAvpw8sWfvjVXuCNb2v00yoOzD6F1zZLcjreXYyOdWl/Op
7rOzvYR2QiiUwD5nn0LHJRN7u+Rth8dMXSZiU10r9I+RQfEyt/rxeuFMzbh8tQHPg+sRJMUnkca1
YbgnMVtp0I1k0NIFdmuJ9ajcYPcqirnc7VM90kdPp7Cxt3SYmrMzW03SYuZiUjSopGDTFcFohywZ
oLJz7vbtycOAbJEo1k2CuwCtmOMhwOwXYvLdaJW0DTbH7jOshFcifOM/Wg1lvrVWJtPRgotR3Oed
wYUrmz4ZdXtsepNW3NpjLyARqvyIApDaXHNASR4gbNLf6Wu2GVZRY2KcSofiZiNWy1o/K6bzMaFK
6B4UEyIb7vFXXXNXpMJPCZHdkq8onNg+u+v+jxleXHf59ZnSAoGuf2qsmcDsCDJc6d8dtszi0sNX
jRHxPvTd52n1FIq8cyETI5m9707BdPOhxcQNcd+R+zBO9VPv7RgzDxhUFZWRerW2+t5Z7YtbspdH
tLPXydt5ail6AriVOqtjDK+wjdExFrv7tCb31p6aF6cnqo2W1YgF6Jk8nLzY99ydZcDv2JbhJkek
V6LsYrrtmj39QGfv8AM1Y2ZVrxR5dgrZ6aUwjd9iyn6jcH1mFHscosagMS9figgWod+GPoYO26Fe
Mvk61CWDIYabBQXJ9M1L2Rk5Bs7s1e7tI37dU1XfhasEzF2wZ5m5HhEN9zDeXvkgmhuEQSKOdPTe
a+zVfmuFqCc5aL+A2OzW0EdDj7d+bh88JG0KFZPxqtybff0zrtUnOtgbUfe0zj17yDamovFhVDS4
Tbt8TSEFSltVj1sAa07qwdmBZL7BNbwznYuCGfMybtWcestXZGl3Jxsfut7q62O5zs++5sxrxvEf
3u8vI0BmlVicfO7UddMcsZH1nbHudJSk4wKFzl9pDr5sGwf2auL4WzYm9YZX/XUYF8bRltlJM5Vw
eO1lShd+RjGMhnNo201CYu5tveJkbV29EcXpETICfhaZ7Wmj/ZAZakgfeE7iRTgRFE8OUjlaEDo5
Q32B8y8ge125TxiOddopuh+fjQOM1cTJ60A8qBkTavuxVmSIKNv4a6Nt8/bvjMResVc4bvjdz8GD
5eVol34Mx7valbq7H3ML5CPrydeHDYE25KtHkBfFQ8dgoPLzL7EsN4TqvUx4LEZffao5q2I9N/98
YdNI0nwYpXxGbuWuXXXskR3EMHO79Tpxj522q5iIaaCAPF0cDzUZdtdVRTbirL/C5QgalLvFhfXp
ztNLx/c1WNELNQjjRZ8iqTXZa2ZnXkpi0rpoxWJkl1NM7CUcs0qZiUcDFYAnZQyDCIRgGY0/hcaO
MAxGqhoKksJejtvKz2VtwK46L4PQX5GmwhVbW1NlXTy8HvsuRzjx2VFYWFHB4oSnpRE/hjsQH5Sz
urpEmKLo79gdvXcc8Rps3B5j1hwqvOS7wfk3doJAjGucU11zdLdOfi9Y/mYey3b/ND7DivWpPJcL
sUDUymzEzHn1nOGFPkxj8BEBs51mJm3E/j04Hl7l68f6V8wER/hRwUctbC6I/C5X3huJP7CQ6s6G
Ceg/shhBUdBNt2P0zP5XwDc6sKBt1QDWWh6pusYj5XiJFW4/ec/Pm+y5dKjtv5HBbxPiTeRfg7/M
6n+VFjj5EcxZNH8QeXjVk8vEWjpioycSePyfMmhfG5vvYNqUTA0mISXHNhRwlLJquy2McUpkOyEd
bfZt6VDpB1RYW+m8DQRqn4vhd5X0Ukp373CSGXHPiuZvlvciN6udVv6dD4wzFWLRvJo0XGr1eBso
x2Sd85lNgmbZdPXO69YpHlqPnQ5OCztDiMKPdjMJGQ/hyt1ZWW1a297FlN29XDc46Hb9meS8dhGJ
CV2wjelmz03aGMVtoZ19KVtUTVmxruuiBVylTf4oL7vzENZ2QiLCBNNyk3nty+rfZi1XykZuSIrD
8nqjmAH2odF7HmoX/PTgJHNQ27hgnC4m4vJe9fo3MsXJE81rE8hnxcTV9OxfRH+GklhmZ+fQuYQw
iFm8YnTBU908e2ieUVhMP+z77MkK+GTjfsCsxYFvS/MshqsVyQeQAbU6kXN7GkacAbNHO2lW6Fld
KymZszmGrHYSbrYmrtWrne0yffb8h3YzHiHlMEiw6uuT7SWR1O5TzTcotydz1xwdZ0DH7NbLEvZT
YmfLQ9CZl9wTitX94lTCaIojeDuttX4sgFiNBrsWdqS7dR0vk48vWQr6yQn7b0C5FldcZbtsxcio
Z7VnwYN7M7ez/f9+yUv7txi7fg9FQO00Bljbml1eSGLw3HZ6X7LgKDtqjYakrRKJkghKttH1BE7a
+fIE+qEFYr6UKyL0xFCYd3fJ3duOyKV4WcrXUWJtfdkG43c2Jl7jqLxhFF6kbLiN6SJKHCrLUMSa
tHxW1c19FXCO6KGwUiYmaq1vlNeR4pUTmyaCu6sVuvFQ7aihEEMNxvWZ16ebiUSIsNXvMjM8BnLI
kgg7UYyONnDJF3e4FIDVs0IZmK6BGVoBoree/KWixrU8/uSmep9nM5k364z+8VmYEWoc/vl4hEga
FMJIJkEKr6f6x4mFX/hc6M+1I38YF6+MInpcM7zPnZe/21N/CcUf8zr5Co3UdNyDJMwaU1wL7roC
rqWpt/Al3AEWPDGDIdeXr7ytS5ZRxJ8p0pfcmj60tqqzbMUl66tjGZIkz9xyYM2GS6RA3/PGUCYY
5thAGRFXlUu7+T/Unclu3Eybpa+IHzgEg+Q2M5mjUkrNkjeEbMvBeZ6vvp9wVTXqB7oaXUAvujeC
AcOyxCQZ73DOc/JT7jZVGFnJjygiKksFxNwTG8vbv5vRk5jrFgLEKYcqn9ndM7h58uf9XxwBNFK+
AROid1lkJm90OuTCB4TnZv7OLgd3v3Y1cA/89S2TUnWilyC33hteReJdpeO9+SviDHd5jnh4GRid
ZGc+JBi5nFU9FVpp2ZHWuVsEAfZdx5Ygc3cxoVssHYwv/T2anmKtMdPDyFvazYKrEWU/mgTtoeEE
31nwOOXGNWPsfxFjP4Z9QLcmDvFUvcze+hBh+chmxnyc8rOl7gvR/oGg3WzTtT64JGVRybdvthnf
m+xHPGmb8G38mIEX3A7g2bdEsg4oTXPT2OR9DW0WZtHEfjv/2cHw2YCiYTKKpWJhEbrtxwkRmpna
m45k2WJgeV4YvAth3hHD69FKAf60XfVbP57B3O8rA0zIKu1HpFMcqW3/uASMhgAHE8qJtMkYxy/X
o9orl0ons1eXQBlPcxIPyJIioBeLenUbinrL54dpB2yLrpuoC4ulrf7UC1eyifDuqgY3VGeY5nbw
52tjm6+kLZSEWPLDDeN8hrSjNZc5ZqkW9UBwTnMe6bXFsteyQ0tYt/Bu4xGeAnlOFWr6tvhtF3FJ
uJd9l2niFJ7mndmIeFem8mqMM76pnKN19t0d67nfpZMTQ57RfRb+rrG0OWk2XopqglP7SYDcxj7M
Q/5LdtFDMhUvjRwR0FIBwJne5E3EFN9Jt6xDWQatCOUMQ+I0rDh6Yln8Bna3kyuwh7ioTkbtkkvk
i+2omD9by9yGebwEWyQXVsSlxAAe76IYVeS8Osa2Q7uydUcbKx7fzXLBqaRl8uw6S+h141GgBmFV
mCU7N7fJs2Vbk9YGDyU2bMNIKeQ3XSHpLQysC7FBJPSU/JpYPyLojNXeiyB05wV5twzl2Eire+kP
waFb3Wdj7L9BVaDebxHFO2vhnKGnBNPK/tHhnV52TCsXv9TzjCE7x9I8jjbIR9EW1SErrq5r/EmW
hZkYXgirZyscRfl0YSrDbBkNZiSYHvZFVVG+yupkuhTCgXS2YlVgVTCQY5mAL89wS2UMmyfT3+vK
VAr3V1Q7dPPLsndxZw3rZJ4RrahhDfPeBpm0DHurY+UP14kDRm6TIXN2oITYiPN/V31gPbELOufK
vyF7XpmhQ/fxyvW7iqywdeRLgKjyojUOVuGKrVGs9akiQ8qef5c8DGHAPnDHPiI0hfwYDNZek//C
XqZlepbvaqelJ866imCDO0f67GRW9aeOOR4ik2YWWSH3vuWdGGV/dtl1bu3qnoeYgMxvZ7Xy4zpc
syCtiQiHy9yxL+D/88D+6h5ynlBHBt+Gx2nhlvcKLA2j1kVs/YS9m9VSjafGi91x3WWHpqzcxu0P
ywmsk8rWTwuj5xAUIdfirmPwB9slfk1j19muGcNitEp7uH41GcLeFYridZD2A1CiZCsrLtMQEIOs
PSUInjD2+O0lTgltTb3qd+mnTBkws6VT/aoPgd5gUGpXxS0J+Am9ifljg2mEPL2mDVk7GL31apv1
NTLKnWH1FpsmmmmfjCcWANlReasdRkH0M167AQlj+W+U/f8WPuB/DQb4F5LA/xlh4PBdaYt+9/8D
Y8D/3zIGnoc2KflV/oUyoP/Jf1AGnH/IhRc+03hy1F1XQHn5d8qA6/9jsmIXgWkHroBlAJnl3ykD
8h8TAQuUAdsF0SEsDSDo/oMygMbZEkEAMMC2Hdey/juUAdu2/hUPAmXAs9AsBbbr+VKafFfwGv+J
P5iwLHHLTvpA2Kp2O1oaVOFOAh03fgTX4HnI0wU5jXVLAASphSPFjtb7skV7PkrmEwA+Nx47IUb9
bMglnusp9dgCopH2EYR11KM7p8+2olXjXSuS2+yI8pAHUeibGDoCCx1Fl7Y0xewIbRQ1PiKFMgvM
vWyLA44NVoMO4ybGJw9pUKyhk2JMMGb3EHkl4i6GQ7T1f5yhq/Z+1t085CxhsbTIf4Q6qSAEYGDg
So3yY6FYpCNQRIn7PFgVE4DkxTB5M8ogesE9hmuSaPlthChx380Fal1M6n6XUAJYARz9IK9Zqs8f
wVwdh4aSBlnTm8qa6KVF4VAP331gx6cUYz+jO2c8LKUx4bNcvh1r2Ntr80NZD4UTe/uEJc/WtBrj
urrufS77bcvc/NlJ1+QAcPbL0WaQWBJwKFxFEcLQaIkxqflJtmkjJagl6f05kv6SILqsp6C3CCxz
ZixEq73rm/x5qgvnXio1bL0uVNEyEL/Ev1CAAA7m/Nr0ECFswxlPxWJu1MBvY+Y+ZIBs2iJQJRhq
To2wuh9mHFJkMftjz6SL2ZxTpsj18XWvaMhmzsTQbCwb1tQ7a55048WiPVqGRAjenxLJlD3os3KH
FuGIRb2kj4ke4q775aAe2ay2Kk7GUFDEu4Jxek9QNRmjRcVHiB/V32fmT8OauNp280JwPAxvXCti
rMwb0dtn8jP6jd2tR3NxzNCCA4jqKTv4Nqe27aL8kKSy7woW73WDTxBVCD/EIpY98mFe3g1d6Zu7
LM0lAP7BGJWobZkDQa8jNKV64Vc3Qt4PKesgdFgWCSw7G9tqnQfD2Y5EzmKObwbtvT9WZs/Atb5z
Zs89khSESuIyR2ROlL196FP8YSrt9nlPTnhtM30o/HXnd+llsovqMmBfI8lIXrgmu5lst1TE9cln
3QFChzJOZU9t8CNpCJlVTRRs42H5iB2m0QmV2zaRdh4mLuBg04WWFmX1NWXmDO9xx063Y1/ocBrH
CbsHu+ZOA5FJWhG2jtXDPbaq4OBrLaib9kW4SmMMXYeNId/0q5d4yiaPYhttVu6uD61lbdFLPIIR
sTetm/MT4xw6itXrQ8dEFc/eNCKvOniM+ZDCtvvwVJuEHh3+2Eh7J7LoEYHLZ+6+5+79NIm3CPn2
XgxpFs6qpEMkX0mADKtNXH8mP2jtjA9Wzt4kT7J5t0iNU6StLbpkpOlnDmWEzG0zXioAQuKJyYxT
NNNhapB1wZKM2MBPAHBLbmpPvEolNyIw5J4kKR7AzrkrnW5EFVscmcnfSjMZHlBm/113tkH7I5/d
L7ssfo/KGnfMGrz9UvkgIBvx4XpNODXFp9cH665SeC5Ht0pwdy/DLqlZpowTw+bFwrgPd3GJtTd7
ZZTYIn5B023eFGL2q6+CaFsZ7q90bYZj7KWvacXwNViXMK2eisaCCB2487527Z+xv1r089lBjTzH
08iUKJfxWw1pgZBmZh5BLbWLRStKwT36oGQluNrUPzbCoRScZcvcoruMon0fYgG51A02AIODrfdb
MhnQE2x7208Oc3w0XAcVBc9YjVkRrLc5Jk6+YB2r+Qt60wy2WoaNN3GrTR+5l56mDvaLIfpbYM+3
SnvkfVPiQDHSVxT5pZ+co9z502TBuZbDc149WT2FqkPs2RZZ/jdy6QsBlcNOslCIK7a7dg5Kjx7z
qkVBc6mWfVmtHQ6fGajziHt28slIn/FlEb2yT11ulrkFM9AbOdYfAhVxZGJRIBj8ca3jFon0cp+m
Eub0VLb7LH900+pbJtHND4gMdJxnGpR+Yw7WjwYDuFnjeHayGS4uRtypXo42u7Ktw8tiqKY9Ldi4
7Ra0iSrnbpMe1XCPxhQk6a7xjG9/lH9UHe2d5BFdHMbcsXrMLdvTB+l3axryvPryXTAGY8mlP80K
XYvwPmPeP/hDmiOSaRtFYYRPdeyuIO9i5lxZtx8nrNiKcfWyjJeyQcEQK+rMuLssnf8pZ8WbIH+a
NE7ENnz3Ylrice6dmUzI6U5YDWuMumWaYxzTLPgB07G9rAGgntKQ5m5dglejbd+Gq2EmzN9a9SAH
64AEIp/zQd+/zn3cMURRWftBM1PukkTPtEW7hJPv3AdxcyhmG/tAMqVbl+Zsm5RocDGVHdw6/nZZ
vDo9MXg8zMWlnZ+zJLpWhYml9Fj2YkYM5DyZw/KERuCh8IaTaRs/KsNg9JB9GwWnIJ6s1RZPKeMj
GdV6tENqp8mUQY5P/L5sl2ZrYZrsURjEL6syHm3azjFasCOvx6U0v5SB6sCx0Zgm7IcJJewrPH7M
1PHqWAfHNH6XGTskKo7TqpZrxhFzN07ZpUquzQAmovDfEYywSJnj25jT0xVvyVs7rC4TbQHmMMIV
zP3CQli9AgWCDUvKop683uaFo2ldr6vtPmftcu6Gq5cEnzBRICUzuNhVOMezCfmxpzqK/DTqN11T
300mSKKc+bfmmlobLAb+Tkg4jt4agRGY75K4P0dr8UAPFISaBtG5xR5MA7appt1lbpXicX+ENRcd
VY3kTizBR9WzuwXgeYuV98dJ0Aws7vjkFuLFK7r9UM6vIHoZPfmv1G/BFpwbYvTqq1DjsedhIu3y
0fIx7kYjGVX9zymL5NZIPZcexLJ2fs9cMl/5XOKYmS77Ds7NY4BdgTeVc2/b8VM8BctWyuoKQGSP
8++XwL+wKbCah1M2W+S//zQj8C62WA5TBYlmcvGAAQlCagL03S7gLqdBc4tK760SLbsZbVxGN8it
d0KdCEKkKhMk8HMITim+psZQn1tWSoJttx97ySEvkZ64XMe+ejS7qTvWVOp8vgs7+q7RgBnYT6pr
Lj1VWZlPC+OTdQoDD43owCbbjrrQi5fvzBPFAdkjm5fJhyUzUy+yxIwPRkY4fM0SFqNBtG1Vg0UM
qzj1pxcmffCIxJKHXc30kMEa2nb/3o34wHNvDeOh22e95e5n5qH7Thjh2NFPB+zXWHT9dqbZvI6m
dcOT8+YitdgZvuRVb2KTLmKGsHGDN5XRQN0U3gUfqGJbyUS4GgkMhOaw0yFyA0vaV+wW6E/G/Got
6qjy8Y/vNOZDnTblae6MbstO8sEYvZOBl4tJCKWdgyV6KLhak3a7GsZj21mnXtUhkeLId9XqIW5a
INc2w074aFatzv5eWqBSht3RHDDWmCTTfVEgsKvWh16gySrVh+cZ2MKT2jpn7JxwuI5GtsVo2u5T
x39h+YBWDRlsVcSUjGaJ8xy9MZFLQZhQuJclg8gEnEpP6gBbocw9w385UIalvMeGO4OwgXHtmoNh
gzCGp8odJL5HgAVWxkJkFJwJc7HcQEU5c/SYYkLfdqt4bkr16mP3GEq7PPUcaTse802NG5pv6b76
zdtYWd5jnnxZBhbIXvGmgXRtsi0hnDZu7R9LlNqIv2FALMLAuiDtiy0aRTdR3vvt5IZ+wYuvRlKB
//gPEk/eV+ZcHCbBIZ7k03kENxAOT545D5efnRmx96yKh24aKBFmjueZR2+uyT9PVvSrnpN/D616
zAYjAuPT7FW9WrsSHwNyn48s0zIQbuhdrO6EsruQIF+5IeK64/XT5qijg0+T+5WlYlATvRGxdYNY
sCWc9y2N0cHli5Uc2dmZuxZ3QpjEXndmk4+UhBEhCmpqpCwefloOr/mFHRHMT2/LVMzazxYPFCDo
IpycK2dteRTgYowIHTJHo0asoQ5veMViu8JkQ/MWsXNljP+UaRt6VMVXdg93ovCD01j6yElqaBvu
q0kdhV6bG7tNj5BTXq02eVpr/z0CceOPzLfgMCf7yavx3tqRe20n44RUC6HgmGabep6XC//tvkiK
/LJOkIeNhDVXF7GcQec8hXngcUAPxskKzHNSFZc4qdmLG0QZBExwmBDA1uyK4owAhn9OeKNVfeIX
nMNWluCh5jwsC6bPBU5fxFKsHIEDnDzQYhYMYLPmrE679lezAsWFmUMyqzfsURYNzH0UklyfK9Wz
DLDKLjuh/UsNzbkmzergLn6HRUCbrZ2cWW+e3klPPXadeO7RPh2WhP4AaE8UOih1mjo+RM0KwZJg
+xCSDEdIYPOF/cJ+KnqI5BHz03pkZew5CVYMc97S5743RcJKzH6JrdY4Vq384TfBDCFb/rBXOGe+
UdBW9W5YxfNtYc2xTYhOewrsnnV/0h58d3x2jLHZp5UT7zw1Nicq5Vgm75HMvqYMMRkyQgw2LlsL
p6+ivUHXLYy9MaJ9VqBgA+kz6U80HwFJfWXaH4tZhQnDcShWzpUWHUMGtS4p7eJZNGyZdKvOCLhC
oQbAZk5Lcf77Rdpg2fG4Y+eAqN3flQG/bD/bfSgN+UNFH8LoxXMEpmXbFrw6FljXjrEmG+1UN5My
/rSOhHL3wBIgHMVQPe4CO7mRmGrg39L1JhndWxF38A8ilt+D15EPWp2c2s6vdtEViKymFB+6UT1X
AuM8u0ciZUdsm6iDH8H4RTjsZuwE2U8ch74WluGVbKf0wS5ZJqHpIbp3sjgU4fcge+0B2S/+Ff9Q
desiEBISUlKKvigGHxl2Ky+0NFqjiwlYB8Wvdxsq4d6N88AXI5Z3vsBbuLGkbjJkgXnLvMK503vG
vImZH1j8kWuCwC/YCIyYp5ZMI2D8lrr7+6e/XzK3KUnATr9VPTP01l+aReEl62KWS5lt3ttJDlZZ
VhFr4cIZmUEnwfnvl37Cyf73T1Yb37ekOuLYtcqn0YMZ1ZUmlw8fzmxW+aVShhUWRKps2pJ0A7uY
mfAiFdj0TPF37NMfFqqVmzFm9zifvC1j//Zgc7Z2a2cf3djsqQCCamuaHwKf31MulhEISWYeJuq2
nRpTKl2zI5g1RS/WI9p8EIZSF78Sl2hOTqQouE9ynsWlZK+77eJy+ADDoIzsuExoCgAe1Le/X3Iv
QEnrFMsBF3azr7IGNUmubv5C1PwspgWiVUKTV/GqZ9Tmp/cOPtZ71y/ruxkMHbaquN84cqzuFNuB
uzoof8WON+3Z81kXOhy1a4aYFZTo1SU3LETfJeuM7ZSuqdwsBWP5KalryknacDiK+KLihHVoOils
DDHp6LZ/mZFjvVHkvxd+b92xQAZkJphqNAAfLqpQ5ibmsUaFGDTn1rY6PCwcBw37EzBUqLHXoHzi
6R33XdfYD9zDnzN3+U1a+0zyY1Wdai6FPA6Ygp4CakxCaPCPzMhythPnA95iO8LqGRsvCmhN2F5I
IuhBmfnTg58zLI88jFh4c4nq+d12bkKJ3SYfcQ9mKk3YvwkGFTyqQIiTOHK37Yw+ADk1lX1pB4cm
YvXbD06/S0oLnyp6/N2M+/ERQVdxb7JycBjAbE137S/VGISDFfmISwSYFjyHIkmxI9+jo0kuRjuC
oyBRaztN6fBUtmOY0Q8hPZsIzMO6/hiJW2e3FULSptEW/uLBHcY8NHxAS7wBK54351pX/XycnHq4
qyfwmTZ8gt3q4ntVqxNTPEd3a5meZGoX578+Rg8wybZJYf6vk7PcW7X3RNlqnpK0XwBs82WOYAeg
Ui5vUlr3so2X9zaDgmGlwXBh2MDmw5mQT6TWtVMG4BtWXXHp3Xle/9MjiHifgCN4m3l1s1rjjUfT
mV3b8tnK2gHpcJ6fqoYONO+a4drXxcFkgBN7L1zTP3M+eXtKEj0tnZt9P/M4yhTipM8tklvmxvDT
r1lXur7GARgNYIBIIwK+LIAVZ9NoLiNiFkpq+23VTIFR0wX6yWZr3PfJyZfIElYnX/a+Q13F5HF5
4YD/DLrBoBvRh0MetB9AaUM66YiV0xg/ujTyMF7HV5nFP+ulgbMXqXCtAyN03voBhdD8l5SgmQkF
xRvO+IeOOM8GN147jN7VK+hk8w5/a1TiYh72ppdLfG4+4QMdYzupOQ0NF33tx/XgWPirZBr91pcR
LBdS3tkb2Cm7N5zEvWqnO1rvU6uJENGs2RCaEhGBi0g0N6KZ6vrk4BIfc5WEs6ZL5GAmGs2bUORZ
bK0MqofwEWi73gyCXhMqyE8+sxVsHn3s6rWmWPj5I8veSb9j/J3SpItIMy9KTb/And+Cb9XG4DUG
lYg0B1CqRzPijZAz2CSitcWx0dCzSVkfJIVSGCyShIicHZZmcJjp72ZlcW0C55Aa0qFpHSXYDpIv
qbkAnGGf51soDOrAdicYSktYj8NyHu0UQ6CEzjnPr95ijO8W9yoxKLV/mtDnnaY6DDRJZNVMEaXp
Ih6YEVPzRlQ1YK6pGVAaNe4+VVPa1b51gyX6Lq3oXavXavPB4/Vz5/XYsbwp4FYbUeWkcQW5wx9x
B3GJTFyZJ4pjjh0YUWrginrcgNtAo1MCzqBF2RWri+pr1XwVqUkrhGerHw1+QQcIixqhsUCO/PZV
aMRBfGic3IJFFkf42j2cIv6a7Dmd0HJrwksN6qW1YL54mv6yag4MMtvQNefHzubf9cbjslD4lCbc
pJkNuIgQu5NbYx264eA5fv7hjUjA4FG0to9WRLNopKbSrAuAGdV4aK/0O4roocyojbO0fcRbXvDu
ab4N+S5/eIi7LS8h2DcZowdu55VJxhOSSDtMRCsPPWrojbDLJ97b5D6zUNgyyQLEI4sHxSSCIWc5
0yhRzwMvDu3BwBA+0Nd1mtJTgeuRFEOORB4EJnA9WCB9Us32WTTlJ8VlO0bfknMQNWlehrYmApWa
DVQ2UIJGe99MvKTxrOefEasPeOf3aatlh86Y7l0W3bGmDs2aP4Q60Ub1wg8XKau5Y63zc/Yx4aRu
/1U6jLSLDPMeRlKkSzMQ+qKTF6aSzbnSfi8/h86IAROgTvo02RN9UL4CuhHTgVOHIFgjey+XpuI/
rOrnNW7b86hZS4GmLpmav1RoEpOCBMxKBaqqKqbhsDod5J3FOdQj6M/8DUQGTjjQTp5mPJEWcej9
7AsRkA87FF9C4nTTeyesXe27lJjwFnT+B/Anwz4ucZZ8RHn8AHQufWoc7f3EswVEgJA8TaCqNIsq
BUqVAafqEihVmeZVCZ7bmwVYjh0imKxyz1KISDsLNJOmXfXokXG5YPnXJCypmVjE7PZhrzlZ+k2f
A84SmqBlapaW0lQtYnjflkpztjRxqwC9BZ8wO7bsskDdbWcPOg1eweDMFTWtdxt416opXrbmecWA
vUgSyS6wFxE9Av1aNP0r/ssB00SwEjQYNFvMAcDCCk0NazQ/bGAVj9QSphhrl78fdqFpY2wP8C2s
Q/I4ahQZSLJIs8k6TSmbwZU1I1WpySpo0SSzDteh1GyzMUWgSJYMkly3V2UomufyLwtNU9F6tlob
noEdwRevyYKuBY4x4glNU3M1Vy0BsMYxGb9LzVzLgK8tmsLWOvDYiM/cusxutyXvNNEMZejyKO1a
3h47a4ZKIBtvh1eTZFCFwzreuo39p9cMOA8Y3GTAZczBw5G5/CQ0L04Ot1Hz41xAcqnZoSnXKF+X
dr6f3XHn+Qe7xdMVeI558lMIormm/OR06qDq4uaHuEf0K39WYOwqcHYdRxHtoXWlTfWg9Zkc+l9j
r36bBRpZcys6NcDncC8rtnmhiXl0AhYFUHGcgOmtQPVaTdfjbm95Zde/OBBujGUcIXkniwmjQnRJ
APRFgPqyOP7hgmYidAjJgpLuPvlarAaKqZWwi9W0v7wmj6yABe+O57pFPKK5gJEmBCos3j3ucewE
KNfiwqO3WQ+qrr+SoMBfBmewrgEODpAbSxCEpWYRci89ZL7xZnGFdsINfkIxG3djOr0Jf8YTpJmG
HZcCnNJrhvVbgimom+nKbitH9YIpe0zc3+4f1iqA4GCLBRqcGIEdiKuPFMcD8r2OPd+knT3OztPQ
xRX6IimFT4CS+yTYtdDIwlZjGkWPR6FH+dZ+S453bAcAOzTYcbQkg0FE0JDlcgM/qUZAsjltlf26
GjCL2ps96E2gMHF6TBofyacJp0oTJSFLWhAmI3pJUHVnApIGZsvZrjIW0Eklxp5sNXYo1X4u8Cod
uJW5nz6iOqN9t+wPGfkAcMcRjDr18EbWjLsQQm/ZgJ1SjcRMCBHYEKTCpeipSb1InNIOKykQSo3v
3OUarplpzCbZ6EhUuDNUky/bXMM4l+QFy8+rkxXfJqxO2smTo7p+hwz1ZYLm6WusZwzfc4DzyTz7
cbJvmSn+jMhpNosGguJz2k2G95M33DXVyFABO9Qf3zyUZPgPASZkRgdIo8BXgcp/t5TeuOGzBVnq
vdHH38g3YFnpXk1YpcW0noBLXu3gp4R1ga3gh4JsOkM4NadhPfnBrFD3Vd8VFNRO41CHEbAUM6i7
eWSSwTL5tCb8T2jVDAwZZ5ZH5GGiTZtG4+q8Fvx+Oaso/FyU0DU41pgBSaIBraZGtQYwWyfchjUM
1wkOyJQlr6qdv32CtInJYksE9dWFsXU9epBU/wJhh/a18YKzG1Emew8uqua4hcCPPHNZkST4lBb3
MAMCDHqoKYDOLh3TaWWq337fPWSodJl8ol/vFQ1DC71Tw2sHmP4bA1ImkxAOP6unyGGNw4yV47I5
ORyl3uptB9ZNM2xc7kWOipppK1jPdVyuNhRde4Vm2VwoRcYzGoplk9Gnc4ulQgED0SBeFyJvP7pP
KCBhW2pYbwu117fA9y4Uc5taI30D2L6TdI9+7XqhIcH+9vB/c4xb4Mo57Q0jrw/gGYBTTsdEG4tK
+MGJ4oZsvyONFYbO8av0HfwZA2m0+kDGVLsrNYtYQ4lH6MT8NRk8TP1S515ALw7kAuMVnDGInzsJ
39if7EfsAx/1dO6hHwdQkBmxuRs2p+DhISRjAF5Oq90de9DJBSVe0gyPnWxOakURYHI/99CWfey4
LPNPUwYjGn8Xn7iJziB/yaT53MFr7jW42YHgPCG7m4zq0a68u5Qbn/iF/QDxeYX87LRI10mesPDt
BhoN3Y7mjRU9dQK++ES91CmT9LT+sGFKJx5w6QTKtK1x06YGT9vmrkJ4l/oPbd1iZNoLG0h15g0F
8cb9KfZ1oxuMIfbPs2jMQ8Aur9Wo62a89wrQ152GYDeXEk4ZAEDg2C6/CazsXkOzC43PjuBouxqo
bY1NwHLXP/UFHey8+ILUDAfcrgOKu4bJ3Wo4d6Qx3ewab7MGd/sa4Q3/A5vwX6w3fO8VzrfplSkY
C9DfUkPAS0Fi5tq9zpoO7oAJr8HFTfPIbG2sL1CMUnjiuQaLzxDGUSK9sSzhBVRTuPBzUsLAI4/y
4pcDnzyDU27BKxfObH2s8hbFgMxriOajy7fPYJzbA7BzqbHnlgagZxqFnsJE1366XQAlXeoFmQSz
rPHpPRx1E576WMQ2WV/d1oa0bgAbYb0HfH0Zfpsd7wen7pGPys9FY9pXeO0QwM4YG8IejruNoGX5
C3bXiPfpXcF7LzX4nbn5TEALlnOwA7dS4+EnOPF4qfScxSpZqlKe+zwKs/I/AqoHasJ5k8GbVxo8
73HjlhpFz6ZM4AykRgs0qF6o9Wch4R/lVnERQb8fXR/9tFz38Ct2EdkQG4bViIEKs9644/Jl2q15
DGrxkazW3hyEceYNcJm0EhKB4rqzJu93KXozBDfIyMSSNzE/xDFkNvhXd6VrRgfPzB2MiaM2k7i/
+uSN4pLMU3emjs9b+1w02DlrUXMQXYSl/DBo0qfeDF6MHO3uqOkfsVAPKJlAM8zsKioYGnCZplev
0pNZftKRX5DDI0mPQYxXDCJOetdazpdpYg+o4c1tait+aO3hRx4s6wNSD6rjmZyOTogjmrn6qRLm
fQZiICxt68U2ZP1vSVr/tzWQ/5W68f9MKPn/Ys6ST+rXf52zdPtqv9TwtfyrBpJ/8h8aSPGPDYVZ
BL5tk/1r/icNpLT/oUs0KSGZBHnwPwnH+3cNpGEF/wAxMB3f82zXd4hc+p8iSMP2/pGm7yEKce0A
H4/n/HdUkMLz/jVEDAU0Nnf9vYQrkV46Wov5n1WQ7UQLGSedCn3bI8y07o1NM7uh7Tr5Jq5Ma4NI
Dds2b7Z2WvRY5RJ07W0yPd25muSriguV2rGYeNBN/94SAC/a4Rqb5sWP9Sg4z98Xt36fkTJuPNn/
GCxFymNyMqvpBxEetF8z85fAcs4cJ290PaSgs6ziVh45Cfhrxvkbv9iJyX5SvvjJcOpZOKQUppiN
RVR/06S+pX70MBnie1mJ+ug+oYK9S5FfZ8f54FRhCo5E2rF+JFP9bQcZTjZWHcPI+GJN9zN5Khgw
BQZTk8DgnC4+wly9mSs337XVw1CBsRlpZ9su3meUpkwLA5BkdAiB4f/wY2xwIEm2vZ9MgFuCmSvV
7IwGbBlQhgqlYLfHvgmXK4gGsKwusp063/Z2h9zInfH1pf5eRbeog8KroLk6zohLEGLmxh1YqTK5
mlz7MzC8a7pkHwNnaC+KdL84ky5g6XpidRMm4IJ2ZB2nUJ0PzUF4wkXcUf92jG+kSzcae+Bb8nNY
fBIwypnSgD7RcEDGyvojU+0XBsxTG6Ptis13ZuAXu0aGZGH73g6V8dvA7dUhcBIs0TdLoD44PLdz
lV57N/7D9PvLGczPtAVdPyaXxZevlGtXppFnPIfPLoKZhhwkr5BvmUHYbht8lkn32RgXB1gGlqN+
363xGWjkuO3j8dnGUkVlJV/X3Pv0K1xLRCjsIN//7jHUEy7TFtAyxneGQgammPnO9LECpZMHR75Z
9XDVf4hHrGWETXyYIPL9dP0EHNUeDGpZl1ptZ3EfU2a6evmD/881OAIBKrgNH5mflfscExEwMrXF
NAe+w8+OK9ogjhXjsUSGsZBUnHNbJm1AJREX8bYhRgkowPA4i+beNimgKBjziiljLZrPKqAEOg8g
kaJgeV9VfGmr6Rfa/5S5oQqriE+YDdZmaKY9m9R0kwbqm+DctOi+5lkxvVTtryX1TDoU7I4Ow3am
sX4Pk2IVzhMP0dGa49e+F2/eOh2baSTwIHt0KSujjMovi95EWb8mCd+BUkgjAJDBQAe06L4wT7u/
s4mHygNxAmVlD0nk1M7cJav8Hyyd13LcSrZEv6giCraA1/a+m0023QuCRoT3Hl8/C+feF8ZIOhqJ
aqDMzsyVjGmUdUa3yRz5O8zn3pBClDo8VcwxmLt198Z5ck3Ao1WR8ACGHFk1457I7hqlw2/pZ6g1
9qY01F9QASLIgTcF46PA+IeriQmq71rH2BnvBMP/oom+hx73SwYD0UmMl8kI3zRG9R67NbkZ9C9Q
fnXwaiXtp2b/K9rpqanAR6hKQel0SxgN9t21euZSJPZ7DTLdXFDlTFytdf1d2N5r1cMkiYP4N9IQ
dbXuH4dwsDmm/egn+0TK5y2firullyByucAi5+uOOGpGu+sj7T0U1WZqXpAofwxT/aMHF9sCk4uq
9g4iJjnUG/2fFM+Zp35jxt5QszWyfE3wEub91mxJ81YB9U6QASd8zYS6TCbFC6AXsiDEaEfYxmCY
tcsqEYQ0m6Me4Ojp4WmNk8MhtBrItnhvckthW8MBNPrudDwOdYK26CaWpLuAM9NM+mZGw00vC3ex
Zd7aYf68/2LV3MepeXBv5wxk/iaT/UzQE8DgZP2beJW9+suxzac6Dy8x6yEuneCRCIs+A+84hWJL
TpMKCkF5iVTg9N1mBVYIGp97G0IO2FZ3M5XxMlruuRjQCGiyGzv9YdvjD05x6h6cm5GJa9xhQTcl
pBlgb13PIal5T1D1snY4m0Nxb+zu0dRgoSovfQBcBvZDM3dekOp2thlXGiyG/0Jv/NLy6gsDOFgE
rULqYWKq6rmfjX+ZyX8UHwUwB7dJuaa5AHwiieFPG9xsGelE9M3eXsV68aWNPCqZhpu00Zpn7Jc7
+2lIm794an5w6qADaVj0cu+SzeMIpaurnU1vfmM9gdUzFlppcZXv20vvkWU2ymOgWOi1Csnfd1MM
luo9jyGWWDLAukEcXGPWitaIO8R3nlJz7hAtXH8pwSRF5o+qq9P8iZVzq0eLv4T+ECYUAXgsk0Dd
KEABOa3D8K99i5LiM63YqkVosfeSoUFx8Af7pA/hr57stTh6gzCiLcqx/4za6haEeJONpwQr6kpq
zhunyzdHT5IFjHwCxdJEql8brf6VgOOVjXj4Y/GGRHbNc/SpJP7yHJsdioH/YmjXiRc2S120TFJk
+M5CyWQsfVbK+usQjpLcvWvQSGvRbGC3YasMcGqkxaOopicK0s5Y6E8YEqPlKOrDQJoitHvY2KkR
LhUTfC7RPqp+/zMFAXm4vioWIqMeoPbIO8GxDCtIoH1CMWBZ3sKc2UqbYGHHorFyffPRaG8swreq
o73NHNGAC/gRKtB/SF1uWwUcjStfswx8ebXKnsoNH1+eyvOD1VCNHfspxdFt87CJ4zbqWzM5RUAL
iiIOKLnNbdeepQVEcuZTBPKIsYMmxcxODHehtZx+oOcCpd4lM0zFEwQOmfMQgKv795Q5PZg8VFc+
SrMKf5BvOG15acDc81cIdUWExeOMyro0qvNoOKBdyvE+s7CXU4YooUma58sBJWf6bBvWGx/zDfoZ
vilZczPpaCzS6DyR0UcpGzyIPCJyNsM5UQh4MftEIx+WRQE9blgUiLdwf/CU2DrunzK/RbHFxUKx
0akbMTlKbfHG1vPxpvox8g+fe38bcLzpQUUUiYZkkWGBrwP9MJd0JvQ66GXEFIZ3zLFwJg5Wdte9
5yoNPtKi3it0qik1142XbvWenJ0Y/oVBeGxm3K5uNrgPSfkjRthAe3/h4fzWWpYvDX0eOpaPBpx6
23gXn1wjv+1HWBga7ORV17PfyYe0rLy9j7Um7H7qXvuEcPjR1eEj7784keqLrOONbnp35Qzi02Ta
gTXLfTiB/zpjYQbRv0ij3E32+O5ExsMdy5tU5bMe/g1l+hW7Jy2o7iTr31VNKSaHp7M1BAesTjAN
QhhuWr4HpXzydUAw1KvhRmithXRm313kM1PO2NMz5wQAaNc1/RU3vhl2/yKo6CjYxzIA3tcbezeu
SfngQUjDmPfCOrQp6b44w2upQmurNVRxRuPHBN6BmJJx04uLTeFeE1cX4WYbp9DPlLdQSTOAQkCz
SsqUIjWlw4xLcEIO6XPPINhVrPYy/WxoEZzRleAu6ctMoJwMWgfuKNXI5gbffl+f0xEYZxB9wVR6
qQxOqV7Xb6yye2IGyGFYqqcgS059pU5tCkTBci7m1FyTDvybbZ2HDmehQet8jbUlzna1lZPXYACN
0t0MSzP+0eacZ59Bju7qfj04yW5UGiA/Wb62qmUSbD/jk331OueW1vpLBbVowf18ofUTXjiOcih3
dy/yP3GpsCJQROQY0WMU2TcXjx/MQwTsxYazQ1qdvKA4u7zTjkMGN2hMaPnWIUjyBXHEp6Bs2Rkk
LN0ueWh9QpMA44IoJJuV9sYbqui6Cvxfr1cvg2VuTPlZSg8kfoFG55E0iau3tJB7fFDpAlf+R9R0
d8/umD8JMAiCTpjm1hj6bxLm95y6GgchC0vL+GZ1zJQDB46Ogi6aNFicw8BapWO7b1rUwtHH8a8b
G90xyeDi8Vhjoi5uJgcbL3l1fR8Hj7siP/I+UBJCdrUoQPVZF87I1w6EOwFmZD0+ERJC/h5HJt53
RzeXWWoNyxS0iOVyzKwmpj9ey2hLwlnN8Q9biF6LqvEC2DJ7qYRc+XTwLOIeb3NcDTvPp+AIJwWG
cxM4I92fO9MEJ2Y1Dhk36BaVpFpSwdlfSIyzbQLkCeUoWtNhYJr8e7ho7Vrxzw3B95rmqNaDS8JH
hflfFflzAZ5ql45JIwM1tAXGvXTaYPOxeVXLiw9eKqsUXxLiARpdvqEN7W0CVsdNbVG28/QEMBHE
M5huvilXqixfQ818B4rBgajG8GkGYlbpv8kCkprGt4/LdV8HEz0yTfHas75iWcwe8QifO86wHPZN
NWEwLhJMysmBRIk4VlErtxW0mkUetMnSgYmylnqxSpvN1Kv2ZJjIEgFUncTKZ9ZMRWu3zVbbm7q1
NRjDWrJ6hJUebXUBU3AktAeycmRXkIR+KlUeExzoC51Pqwa4OnL3pciUOD1JFyhbAcWJFXweAoFE
D3If6LI+bJOZouFyvI80LzikiRky3QMMRlpI20xt8lxwGE3K6okZxh2F51doZA4LW9/qWvoe+kos
tIkzd4zGRmIDoHtj36JKuzSFxTtfmzarwLVGfVm0VvhBO8tS4+DIWUVbx1ZBj2m7wwfAG4S1F7vQ
HK8Z78rVCBEERrzyEiIKIpHbglvp0rIJO2HVy+r6i4zir+eWyWqqggFfCriEjFemLpBRB7YaNwQk
YTVzOi/0u5VpypkQlj2JbNLWWmCzxEnrKRm4Uk9e911MnJDBEaC45i7EsFYR58flCgMv/mBGCKvd
v0EVGbj+M3EMnmNsaCsoIvTCCpz7QRKz43SXJOIpUmlztpIYL3StPcczACjAjxqXH5YbfsZR8Qb1
9N0R9r5q51hESfUyLYSbCI88vjaOK6TegXR2f9OYTespKbcwyygFSrH8p4R3rFb/1eHciORX0wZ2
C4JpSV+hUSrsSoaq7lEaZqsmTb8zgxFF4mR3rd5bigeCuDSmgwNM62eHIhdMlsY+Ss8kXOf0ncOh
LWf/ybwW2xFqvCi1lRb5zwlMYeXpXwXLf2kmN5+9Qabt0nPWlNW8dHrxG1Ulgoepv2CaYq3VXiX9
Z5sAMYsiYtphhnvjk9JqBtuBFiv/pgCws+/53q6Ugb0qQw1PBWDG1VQSxpJld4SLIMjTtPoedywE
t8K+VOaEXJwY9ol6BHh//GuUtnbOTG46fWhm633XSg7IhdwOwE+WrXFR1cTwWuVYHc3wqeiwFwXQ
KnixyPTxyG849SHHGI5N217wAJW6n5ppOhJZo7uRm1lWYCmc8A0gO8REdz38ymM0owROveFz9tf7
U5pbezNDhDJJfpJvgTXTUA+gz4Hd7iLqGvVxXp0dV370fv8zmuq9crNq6WkWLjwIdFgAYrCcFobq
slRv0pf3aMie3bw40lXGiEXqm8GZECE1HDuJa+zR4yUhIoISQTr9RrX7Y1dq5UdYYQG7Mw8YkjtM
LWjgjr+hvBxDaMyIuTJ/STzfguSMBtQQ3aTrNs1cAjXkPjOOohFRIANmImszR2C83h/e7HIYqwnp
DW9XkkOPaRQtU2ObO4vE5VI6f1+jH/wTPQ6XogeTJ2aeUf/TZbl5wh+xNkOdmg4rIlmbuj3iYHNs
Z1Ef+flgzVxxG5A29mS5sAVHltiEY1t3amNR0rXxTTJlxAffnVgOmy4uv4EVgp4ZB+qIOsbpDWMY
8lz3rADa2kQ20kcs6MprtA/AXyuJfRp9vQx2OGHaypHrwWA4UvtQpBP3IiJ5ySXdqZLz8RwH52bM
fC+duocrt3Rg4lDtojfI0c9sapyZWgongEUtE3pWlt1AVDO/JKnFOdVs2zeFxLAMcnpLmKcu1Sh/
GwHppYrnU7o98OcG/UcWqxOOkI80hDzZud057LGuV9B4FhOehvyriZL2IOvxy+p/pJs9LE//jKXz
NFTNwTD0cb2tnPJd5cVWWTTPmEZYAxHhnGMjnUJ1jH8U5XJU7eiPuKk2LiVfS91NnimtjPoUA0Wr
fzf90BwVXP5Y+2imwlwb6QBrw+SSOt/Z9c5eBZyLBED2WN+MiuGfIe1f9HASgb+enJG2BvNOMXAx
iljMGCGzBYrqwopFsajFrbkknUWVC6U/sj5SaHWZBOTc2Ii/HNDLJC8+W/3YSfGSxJVOlEl/yjKN
rihxJOT/4zcPzUPJ05oOP2q9MzKMs2vDBRWnuQnjRzMCs4Elppjb67inAO8KiQJgtSFZH79AZ9tw
YgHyWoe3qfuDRRWyo9XnKUEwxVM6UrGsiO561Cs7vDYoW/xRY0Ex6zCx6fitQCAfS3OfSy6nmIR7
37TPlC2i6qg4BZ0a9qekXQdxx7PruSl4k+GgjfR1BKAPuNoQEOZgUNX1qm4xjrYalzs97bEy9mJY
+6zxRhvv5aAdayO+IQ19TJ2pz7YTdP0q5eXN0zdTALoN+LSFwzqrKjiJZsouxVL9WkTmwXHamuSk
/txE4ta2aJacIfB5vyjPSoF9iJcyAkcP+H0xglVbKgZqC6qq7waEIHT12eYkOJ6Z/osy6tmyxzGk
48JhlD1zEdLtZgsnjSvbl8DMdqoqsWmkP3NH2SuC8SflWc+HNL5adfIIFQn9iVQ9BsefMMmPlWf9
aJlxdOl8XpkNbO6J0JZXUwa1Zx2K+YCbtc5Me9/bmjrU49nno95ETuOsR8y0c5c5UldJz24J1dQM
q5WhiWt+mXZNZySUDMKc1wIOBUl9JaHqEXviZ8T4g/8KSnpfwm2w//QBtBDlZhMR7VHt62qEAw1n
hTX5mTCi4LpmbnqJP62OOy5kgRqPbsOzVGAvI62tjGoLG+53HHz6vyTvR6ui9iJ59wptand25W7j
OnnzDKIskdAusT9hWf8oBq8+ppG7HbJ2bXJugxXAfC1qBVckPogpUM90kAGAzaFoOhzB8KsNhlfD
XNWPVsY66wMloJppwO9Kmne6mqTFGNoCztLro0iDV138+QHSsNVFHKIjbJK6xqHdD0Y8oD6VeKMg
/ufGa09EmJHgWQBMGMqr2Vv3tHWKX2JNxxhSvEPdGr197hrrxS++HJ0a5ZF9WeLfsLQ02ORzFKnH
4LjEAP9Wt1TRWw2Ty3klL8DnTvIT1Bj1CGG40QMxV1ZeCso5TlOUDNtxJukZxcF1+HyGtN5TIUTX
SQ1A0rKMx5hDsOdGQDvfBxgMCOm9NLek79+DKpGHCOzRtoy3MfcHZkc3xnAuNhdXPwwZHqwBW3z0
1BTVs+cmsJULC5iAA4JLvLpqMi+kiTd4q8xVP1BhipnQ2hKRhCPeemveAVy3hn2N5NcY2C9BYQLa
h5g7J6+XptFiYUnBIosG0qt+tW2Mrm27dxv9mjikfZC38mWLzB8ZzOQKvTpkw0S23YB/nZsuO2hn
LAR31U3tF/E21ys6Net13xKHS1QPZxkf2WKA2FR2EVHLsvjJCpApnJ7ctNdZM5LgOLXq0wzLYlkn
2tVtRbSJdMK2CinGNOo7RcHaNkBWXNhVfbKw3Ep/atDGWLPrELITMz1vhZ234LrEal2sXANPoON5
L6rVngOTSanVusegS6zVWHMw69zitSE2pE3MXmIVMBHui20UZ3cZENUq3c+6qniU7ZEztdDgSbN9
6v6O9PVhdPLqiT/ZyAHF1UlubTpzIG9AtNs1Xyy+w61Thn+Os8dEONjQ83r8dqwOV+KoH2YxB3HF
LhhcJmytumsu7p7GfYOttddHQFTjGudiv9EcBy5CVP6zwBSy7kdbNXXBFmUTM1Px0MKGpdOqECWy
bFq6NYe6olLGonT93VAYG7vyPqa6PuMN4yjegrwqqvQdoikNYskIyH24hoa1AwVBfYN5kQlSx8wo
UxjVThlVnSNjgnQIKP8YMBd2zUfhXibKdQjFR0yxYFAhdGW8TxgjZD8XBPGnsfEjeFbtXhZAbf3E
ObeJhCNdcq5uy6LdtUAxD0Mx/Oq1ODpplq5Gt3gf0y+A7++jabgrM6RZoKG2tI2tVxK/qMEOzpjv
hs6hTSduNaQPvheCkjXGzqSgIjD1NrUdteeibh4Sy67U+5ekvjOKDRlz1ZALSvkQufxnVuLJ6cqP
KXXDZdpW+6mePp0CMCZenGkhZ098R/zIBT042miZmmOX2D7opRRtXOzKTr4SJka9dJ110gaE2GB0
AIJji9E4jbXGl65MANpB/WnSllboPQQOCu+WjMtybuHO52h4sMC5X2Hh9RZ4842YsYHdy9ehZOl1
RpezxoyUD7akPLjfxc8MAM5yqp7wQOGHLPOr25nfDFef2oSj+FRiioiG6TgZu2by+52tOZ/uiAOP
pErpU1TG2nTQ9YJaVmX9uFmwVLXaGTh0kJmtaA2B5gB49xQRu8PeQUSKEISbwextEm3ruOJ0AIGK
iBKQRcGf4kzZU2gLhqjorAVSbtkUz/gwXpJOvboTt7vS/vJHFofOrVGQMDLT7sOQnOewYrzAraVl
gBF0no5ybGwhwa1tYmC9knAKBxAypsFIpWjZnnMq/+jmZoys599qmG9jcfTbZ0vDtn4jY3wjL8O6
Lx3Mov5FMYaKYm7g6AqjVf6qjuPhyNiusLqvfJSvUSeZE+fBVdTTTxZXEHEycIUW/TVV8yXc5iWO
cNjEmjin9kgwJvzkUoR5KLyaPk9L0f14wECEMLCWLZpO+7J1tslGK1/IMQArnmVFiF4LYdcHO3Fm
uEO0ovCFiqtOoIy5Xz03t1wl11HrSVLp9odWqn1X6iwfRPa3FbG1VVST6uochoV+FK4dR707wDwq
L9q3GFNXTdyVK6uNAMVTW0RryG5KJbXcDDiR0T+NnsXPXxvUEBIIhWrDpz43b+k0JVrx9DN4z50s
nljWffdLL9SXrUEstjJnXdTIHkl4M4b+XGlmtzVz+acCys5ZbCCXrWSX7gbhAAq0E6D8mnhWwn1y
2mk4xn74EVrctzwTKF15kGEj1qNLZ9zQtme/UWv8GFund05W7a26bvpMu/47Ivk8Ch3kwrQvRir8
aocZeJBb6Srp+y+BKDVEP3RwXrhHiu6YhmRnCmbQy4k0i+n71XzxIA+fzvRrRv1cfHUqbYd8j8+2
WLQ/KgY3rZU4GQw68WoXlaNt9ZOj6W8j8CPGY9AnZXXSde+jS8230QGC2yQjTkmDAVBFVIiVYNuG
DbUeM5cqgaKLT4JHuyuQMCNcfZFRsjfZxnzW7Xd9oe+Hyn1CPDwNCYVVnklw1W7PVd1cfJ6V5dgw
avBD58jA5btq00PQxo+4xIMRC3rxpuo+uMWLraPgNrOtMXtOXMJkduuclVMcjIqNsXGyg6LqiS4j
tXKr+FvvjCN1ThsZU0agEQgkMMUwTGMuObyUFoNsvfZfWtyBCzWmL6JlPhhJ1iervQGm3TM6fc7S
pCTonbL9of1VBlaWnlPvkrj90qaboQ/fRS2MRZBl/7w2++lEsTEChmVTAzXECQl9kAH4oNUGIh7i
7hB7HoBHaKSp5m2kgT1AhCndfGG9hQnLjC9k4xgr+x85EDxhbeytklvpOOU6JNKx7bBPeg0foDnA
AgC8dh57+proHgmhopBitvlu6O9dQfCj3YuptA/AM/Frj4NL96FZ3pG0BWpOfJLoipZRPPvhvIQx
HcEBxGpaBfbGEe5n4TIbkFCok2RK187A9SDyr53t/+TZv3YaN0r/l1YTY/CZ+WsBisauOtwE8/3F
ZnCJXHtp/A/3zINLULstBmjSibsHss0cJhguonNehCGfm4I6S+M/ZCDnGU2pRefyurYtwmhOB0Ch
J5Sc6u6ebzTZWPVAuXDgrwhXeataV5R7BS+lPu4cLoJMQXyGjxoCrvzGALKkn7KERsnun9n+n5fV
69IS+QYKI8ev0vyy/DZaplpLPbxF8LMZO2bg9NnMBEsigf0rd03qSEnJc5okDxViTe1znNlSPdeh
fPKUDTqn7pNDXE/dks3zYXHkYNL8TsGVRfQseuBcYnZayGfNUFenqd5BIb0lJO9PRCzxaQ8TpaD6
XPYsphUOX5ohaD0YHD4yC7CVp28ND+3NAKk8C0hsn2mxo+dgTVsNllY/uWZldh48RDi9Tvd0ibFB
Sxw5Kfu2CQZhNo+8sEfX65jfNSaJvqa0sadplFj2UL8B3mJW16/lZH1yYeTjs7tIbujpW7ahAW66
gaTEBZKRiEmRLIarq+yDAl3CeQuZPaIqY5ucA/5VioczaLQK6G2tM9JCH7Ibe4GwefUoN9i5KIl0
9JDSdnd9z7yMu0xOdpHV2yg6ohIwXqYW50005bu0MIqVDfdtGTDm1uxuOaNiVrGMgWqz5jhJunca
8+bjrvUb3rQo1cLLNFHNUsY5M62wWGcMrDR+xVN4PJiYeMJ5rkddvNczaAXJ1lXuiwG2ZKc2uWAm
iWRlbj1n5ZAAoTll1jSs9ihw1vaR+86lYKuTVY/5XV5PIXtCZdiY0iMY5aG2GsF4RcwB9iZG29rW
3zyB53r0hl/Z6xdIw1cvZ5uIXeuBrfYhq/BDh3LbpvjuTLJUfpNcpNNBa4uHvdY2764e7Wr2mK/W
PprjFO+D6ixcUG6Jxe4x/fksD5L71tJMfsyKAZwIe1w/xOfHLPt1MxGsuqxKNzp/PDCgE7s84+Fw
xHLdnEFnRsS6TEalKKGx+NXAZ5Zm+5en5q3P2lfFu7Ky6NTDExvdk3ACVdsRCJIuH3XdDUfZT6C8
Ajb0BI+q66t+W9bWe419oWrY/dOM+7Nr3aeS3RhaMDQCl/aFvL/RtoTCVdJYMzXdiwX2s6FaGuYC
yOdpRpqE43cQJzQbe8NTj+mkDn3kyCz/EAPZwoS5HtUTpyJ2b5lCCDaIAi5GMB4oN/lPXrc7ZzbS
hYagWkR5h9QAqFTMU4HxL+oAC9l+SfI9ONYKV0Uw0lXqDhOKZUA5ZQ+HqI4CdCvm2k1lWcxR7Ceq
MVBkfGDfQ6hm1BZwH7daubSwUFxq3IqpEMvEYA7WQyUGmMr3z+2Ppim5y8yiOyVo3bpRPudQFI66
7zUk9vGGN62+aUSmrUNpf2atQM2HlnmUkrK7Pva1rcdVQSjCk4Nl/XDSgmL06dtdxUjQ34Tsn9s0
Z15J+9Y+phl+HVKjOzilBGZnfesCiZV5zhPJWPseux2lfKLdTHnwpdRZyyO1TDAK2+7sMmksdQCi
e6ko5100cKqZRZBXsiiewa727Nkc7UIfGI/szU024KC0I0LzloYtKRG6hdGbNTgZcB1QC1fk7IO+
ceTcNOyicZ6blo9eXfiX4RyWQ3I0eXsc1T07XvcOKYEJfkgBWxTy2LGU0fyKnFoN5atIaJ0W03i1
tfyvLD2kIrTOZhYymKRXmXGACrBMlBrpFW84IcVfHeH8faWl5jwDocCTXpiNEwhtA+zzL+f4abvR
k0vOKdCi7lw5C6n4ATUo9QL4+wAlzCBnEpgPv7b/NDyQcKS4t7kQA2ZWIrjj8VAxs2KLwUGV44EN
8eLvdCDiTmixmMbz/6v4qhLIz7jEPemJpe9w+x0Ae2sBABzbozd7rgRqM0wmOWg21ikeV7gyy4IF
DS6csy5DWocKt+aWOpa7jMWRkR+1dZ1tHJJEEqAEJi5z58Cq627ahGRLYwb7xK5hRoCr5iXnUxrI
yhQEmVoZ372gc09GElAbbB+yLCfBKMZLUxb+G4f1dT+1xrPXZclzBn3DE1Wz9M0OIWJ6j1o4DcBg
lrVrYhRwff1CHKp6s9hDx9p9bedinCA0TqQTz5HvBa+1J0taXtutbRAju1pcse5+a/JFTZ8k3uFP
lUG8s5WWvFswutIkZdxUAi2VJaEavPrjMTWQBWQQVXuOwyi8OmXoLQSJU2NeDVmcCRAEH5RiAC9p
oRpbVA9mk1udPQ8hmQSGtQFczKCF1QG+8xge9EYubQQ5MkExQ9Y2SB5WnolLaAfPvSnjR9sk/r2M
ynU50BVtqWzcELBJHhAXsq+Chu8XRibTo6OuCZ7fi2Dtv/GY4L1/la1RvujGJB9QkZHah/HOc8a3
rV/7pNoDRZLraozjFaEiSFdBA+06ZYTPBKql2HMw8uNUAjm10mSC+g5Es5/84mikplhJn6cnkCZ/
6amIqdZ1a0FlNP+NslVx/O9/tXiNtumobroQ9RFvGjAqpehIjIrm+N8XYdgasYj5xz6sbvrDuH9X
MDyP+p6mTyp+yN4d//uJ/74Upk2D40j/mFHnCO+hrbdH4AT//yXJaLrLMx/OsyfaYzz/aqQre+81
uHumSLuK3NKu5GphjUN/WxVhCVYeYAapbH4V67V2DS1TXjkO3JU5EY4puKOB4iq3dRzJK/XN8oq3
3KoCcfHn//K/n/EN+yZLf9oiJB+EHU/UfMLJ3CmaHeegNS3r4jTpkXUp9HC6EqwBcaMxvYn7hvSE
Y4A+CFVySiboQnzLbKFE0lG8/YvLTd/OhvZsjB5LgYgVK55nYhiJbjmMCuNQCv5Ca72wn8PCbc5e
WTRnUUzN2bdnCQ4zMD5hLX9KnOe80eqzKzym2wFAsfN/XyrkNcTi6BvT4kl3hm4/tRVyxfyFxEx9
7nEz7Ap74OkZs0vXky4ewfHUE8JOWUOj9HLLWAop5FoHBriM3Ll90CeQ1MkIedgwiAKx0C8G0u2r
Isei3DWeN/C0WR3mPr4wBuLCqFGPqgvICcnA7Uo0Op52P0u6s5F23dnGLL0ewJvSm5TDV9U56leZ
asl18YXeZIrZBkEKXU++I9EPWzo2QswFwCvlB7gK/CdWfEUpuzlmNy1Tv29fAJQwWZy8U8cIcOH0
Ar5PldByY2vDJipDc5OWln9XsvHvYZRuUvzcl/9+xFjXOJN3jWW6Awtg39rKtm+liuxbIb0VhPIm
qqnFUe62GdFGDA4N6xhkwNaSxHHQOLZoptZKFgmFN1VnPnPlkyeleV+JjoWlcyt/JU3Qw7GLqmIx
mF5FSe//TJzRIiW/XVtrZgpkfrL8c4AYx/KKo8ZSjNWqRjmL1Oq/meTCFnXCaK2JbtcW2pmtV3sd
DQKogCjbW5raGR0B9aaJ2vmjal5DjtL3EML0jQmzw2aMahHn/ZUpAzeh2ajqdNjraifLn/wC5JUG
5eObg/QDh6llVYLmNiw8dc2AzgsCoqYWutQks3fdLbZxn+4mRw5vro/RG0swfhnO9YdAia2tiFcU
iFXfg/ERdj3TbN91/+9LUo67zgSL5xj8ZbtRvIxx+mrr/EAp/701qVLlY11xh6o3zOrezQKp1846
fTVkJe6GMNJ+IBO36yF4m8gn7z3n7uEiWUp8/ZzPE6qbDI73Vnrp/ME/gM8yDgWug0NnnP0xJVnA
HrToAvRmjQ4GGM4zGYirdFRx9N8V7BRwomgKDTxQh3nR0xvnJtqTsO17ajN5Mk18I0Z5iTES8Nud
Xd5hP1Gm4glsaEWEYEhGcNj3zg8DvGZ24bZPsZWvoH8XO2HT+u153LtSvSl2jUzfvTJLtkICtiq5
/QZiy8HeX7aB9Vd05XAI28K/TO5IPV7cP010eg2BJTal07yb1kCJh2U+a8V4RRT/YvboH12BpTDt
dght3aJIKwXtiRtBPP89khpgpmdAnY05QNFaE6wJZdtI4AOuUxb1QfwHV5kl9KbZjNR0rHpXEBuv
6H9AMNgEY64/ae2gPfUjXQa99VW6zFRqijXpL/QVPkSf2icVLsCJyXNVEFbN1C3VwZg4bkPwedBt
mIYep47KyrdG8d0VerNK0ZPyKD4Xwlp6UhmEMv8rZQdDkTYcCH1F+Db32rMlu+ppJrvsqoLpR2fC
r2GKEYDNXIZN7K3H1Cdx4dCPU3X5PnXKM7EjLJtGtIt8SX8WSoiz4CDJeEMGCehLvreeQF5sBP/j
7kx2I2fSLPsuvWeCZiSN5KI38nmQyzVLsSE0ciaN8/D0dRiJQmYV0IsGalWbQPyOXwqXnDSafffe
c4fzXBbbjlLjjV9Q0Cd73GShV59zJsg3Fx3P2XVi/7QiPuht+zrS16TdFtGCCywWM9f4A5pQrVyv
4mrE0jFAKWaniIBvh/17JuZ8R0XaxprLdFspFtMuZUsxdpAv9LSd2vA3p5ie6Do72W+RD9R936YE
yTeKRq4DSlKi6vuYAtV9lIQPNj2sjrZ2ruLeSd4nCMzrrGu+pxJ7qKGHpdcZ/ZKZK9yabMCqZkwb
q+yHXWJb+8kEG16B+chHsWroEF7lxH1nHr5RmfrUHNION5RI5wEcYFLMySHY0BBFfBT/FKJQPO+w
kFETdHTBYrH5pT6kSJ6ZcxEOUPpTyQfhlJ/dyCrl5PI0UfA2VPohNbsPd7BOFFr9Wi6AwqjiBGR6
9Q4FZVvnBu3WbKqw8bg1gZzkFHvhLx/tGXUvXUNO3yfYBmxp+vswqPItKQOm7cx18E+4eyrTw3Fk
6gb4cEJFqDlSSDPYOH+NH8SG2JVjE+g5i+NA2OcQUVdI6VBPUM2LKH5LK/2nnQ0g57wjclH72VIn
ev02yZCJtVNPb+lQ78zkrc0nuHFB92w4ixEZl7gTI+xJ69nr7V3eFndpVX2SyHorF49704IuX3Kc
HlyNY52qHywnOFF2TjD3u8wN0aV0Hx04m18CN9+VJTHWMjfOUNviTSXazxbDBqNYD4Ziv7ECFqlS
998JSPSTzfBE41rdjUC/CbsUYUs193ABdzfd9PX4EIfmMQDzBduq/nLK8dpkxVNQxdMOMxcw34+u
fM0db53TDSghxbvdZ1+7G/xdi7NctK/pWOyMQMK0rDO8gZ5HKQ6jS825RwTShmvZvWlNJ2MpAPRU
Y4TpbDx7YU+gowPRbsXGU6ywuphqRzAKe56pG0TEaNsIH2gKckJveGh2OdaIGgyyO6JppbTIVhBW
HV1eLYfoVjOvVY6lihbe4D6oHyv8uMg14XWYfhr6Xa5l+0RV4MbsnCdzwizfe5cm6ccbT40vk0cq
zeYhzNMOR6bjMjR2qWSxy65k1e4haIQeAx2rX8lwytj4/KG+iWup+LLoV42gga7iFHwhAxIeH511
CryOFBbYhsw/ATf8hQCpbsPSmtZ4BQ9p1eQ730nfgM9HG3su/ngGRoXetG7sDPd1KECEew5n8brv
NmpmR5wMMzt3y/xkpT7yEKfUNsHgZmXSxzt1Bkb3nCQU68U9nUpUqcCBkMPzZP9JdQSktSyfnWw6
daF80xa1OXVAn0OuNhRKfYWPbh70u2rClJ/XkMVxOG3dzrNWOLCBGlkywz5tUOhWB9vuUYpMnVFz
F7cFh1KkPRaRfIEo0dfCMrmGndCeJvns12SLZ0pUKOUbCIBz7YG/YfrYm6i/NQXHhot5g6NsHFHC
jeBZPXkuM1s/M/9wIS0a/VVI66lNy2vOoCyh3fgGl2y2ZQAZJhWUM6JzVVj7axemMDwKmst8L7k1
wvJE798L45p7W+nFzNRzkJHs5zh8YrDr//iCDKffYW1DOwBkdR+5qLicLXFKEvBrwlMFAeRWizBc
sRGtYRfbI0coklsVmW/8TsS+QCLEDg/T+MRhM2jFxzgJzVWMt52ebXrTcmWv1QCY1h1hUPWUhmrZ
38OoYZfR8WWGrd9E3F9NOblgYL1DrWhpEB7xJADxgoOI9SgIK+1K3lzZvkZZ8Me1psfZATPuh9WG
T2kLcUZh22EmI3VxDrqthX0c1Hb+hF/mVZaMNKUe2feExzosaX7KxzfoACnNH66iSkw80yRUbFUX
MzeJOAuHImTKVav17E3mYmIC4KnkrcmZbK1aahNyohyzOx98c/pjmvMTIz44kWG8tslToq5Qpq3T
Df6QB1M4b4uOyO2+kwlTCedL9f19m5OXquoJ1rHaWziKiLJg49VYo+aIOvuCMr+7SI8H+ELH2tgY
LaCaKsnO1mBbhN4QPbL+zcwigsI1luKpIXUflFCJEHcCz/MQqTndFRhwQg9uS5ffln35aLsIfF7d
Tfsmjf54Jh0TRB5uHoFIJceQcdR6n6Yh99rIMBNU2imwgoqU3MjPUDNXsskKZf6+SAL5ORogvhx/
2o8lvpNWQMmhUqkryuRS6+xgk44tp3jAhi7hGdULa34jYKsy7iWeaxjjawgdkjzidHQrPofI9mrK
a9/9mA5MnbG04+u2uBJxI5s2hkHLeMORzQ4wgRNV2dYt1xN5Rq9udpC6t07b8VAjsUKiEr+6TFF6
gdhPfTFvI1ntDQgcpWfdVuz1bnrDf1LTBOJids/4v8PVLDFYeRNSGB3UdUyXdWiHFOCVTrkdmQA4
GqBFGD+qFFD9FH/lQ37H2kPdc0/d92R6097q780Gb0rB/r/NH7DK3OmYo2ODSbQBZO5ONtb3PDb2
TixvZdbfBcX8TE7F3wBqYLCckhYMSHj24JVuBlNscfAbmyqxEQXbuWPG0YxbwaEeZd6jLrkI7rKk
JtcJi4f3Au+iN6rjaLA5CtK9DgqS5dLSZJd8OpWZ1HBM8vaEkvrb2WMnWpdsWtJ5OrgtqOY0b5yD
huRMI2GKEw/tbAHEqnpYozi19SSInnrDbm6b/TTCuTCG4r5VsI0pDiXGMyj8ebA4DYs//v7NdFI8
m2FD97CTHvtqpgKO0NlmHp3fyVfFlimFPOWcQt2G0ugC9uhY13eDg63FcqJ90u186iswb7QvXlBj
D5VpuvWE7742ius25m3cNmbsvg5UUTbOq+9GcBh1eQiA26L2Kee1Y5S+9QY72VVzQVMMPk7U0sq6
lIqyKxGULWaAdzmNqK8FGDHsncsJnP8c+l5x6UXmrqgMfmM2UDJXm78+e/o7x3PdZ+rnMRsPURq9
mJFjnuJoBEqRk0SJulfHiDStRWZFTwZGZOKC0Y1oYXAHFSnlLsslbCdAU27ffA9NgP9mMXVnsctp
kuG/sPdO9deSmx0Dl3n8LHsknJq+19D4tSI2RRZk445x6Nrn1sFJQQlNbAGThac4bWe2FihMn6aN
dgf2mQH7zAgLbGnZYr4KZUIvb9HH2CyRjtqOhEvKdxrH9JFp44Lyw/HpOKV/w6EtwVIOs2VqjzaW
LMiPNEiwzziG+AvBPcKxwsdVsaTn5rpYzjjllJ8qOn5WvSVg3fSm3DCC/SwnSnl8iIWh8TYE3rsw
exppXH0/cfBcL6o/zjh9mFo1brMG4bvHieW3d9yXAuLtxKYRSXGuJozI6ZFTxhkkJmFGiS4LLxMJ
O+83XUs7p17CQ3OCzXYQPzaIgLt2NqHRqJm1qHluKVnwcrUuneTOiikvIUW3U7pLV0MVnkKHprNM
hz0jbp+TFL8E2KxqnaTlKYKEctNn8AIJl7wkprxQhe0RdaKLxRbzsXX9n07g4JwnhIJYh1w0M7ze
tjPMu5BQ4FBNHNdxR2+Y8T2W+XAxjWTniB4Yl+TI4jJbKfd+nJ20w2VXZDFHTanfi8RZWMQzBEeQ
uU3DQUVBK4Ij1UOQsqZTUrFldLDNtZP3XU6osWO3Zk63gvXuvRj0hMYRvDQOZ2s6Zl4d9EDMK92w
c1zzDr1hPXfDJkKjImHPKCDM3Ke5tNtt0nj4RoX7VqQp4QXfYNHN5YZ2yHnxb8I2oK4RCDcVF5HT
7bNEVGuKyNu9OZ6har5PmsAUecSEEcFuTvQ5o20PZ2FsraVO39MM0J43NI92m0cbN/Paox/r9aya
b9qyQc/SylTZu848d1165qR6peFTUIfHRrux65URMFWEmMF4QbVyHRLag541cjAgCrnHgMNm2q+W
pwIVPDKTV8eN9jrmyvdKIuqjQX1x2y18KTK6c3rUuQNPQ1JMmwx3w5yHuykvqPCS/YaMCNH6kvl8
TpkY2zzcA9FVFwzhUAv8VRXYa6uob4npf07m/BAp+1gI1e7jGZ5kzO7HyxwOJ+QUtkEzn6CRHJgj
0iOUTv3KgRDcA3Lle/ENrcD6nml1sXNjXgUu7h6nIqwdUwCt8fxHmY8TGqIfkyegBAlQsbakY9LP
HvD5LjKJ9VjLuKDPgpQfQR1na43J69gioUDs+WAykCxVNnZyG7nsoXBHrNsRbnoRQ8EoYlIweZhs
MbaeVYkRsRqn87ionkHv/8aGdbKK/jCRudqrDXRfgBlV5m66cP42/GOZc+fTt3GiAna8mQYuSYAP
fQYbajSNCORU4JyGtnpwMjEioWIBnhoXiy09rr7r8pQoFIBmTUGZ9RwvgmZTOMaR5Giz4t5wwsE8
BR3lkh62ICNGwuirZh8omtl6B4raxAyBoT9jWHqbq4muXkxc1hgaVGGwfEQy3QJlCHhmkMWLI5zo
uhRgPAEeOMTksw4XHYUjUTOB8i8P5AjZrNk8DbBNYeZsXkqT6a8qumeHTSP5B5S0yFxiWNzRief8
8t0jdoBia4wKpojHXIWUlrxhHrEb22zBb8RIVCyew3I6GR35Vepwr4qh37NHYjvlqIvT2SjiAWbB
ivmDHWafMsUJk6E2diqacBfwyHHEdlE2Vi0q1qYQ3OTJwI8gvBzuYmx0B36zLzVON6zy3kdXQX+m
5ZyjDJncBxBmcJiKDz+zv9nyPUeZfuryPCIeBbbRApnsAHYnFWccYnNIN23DUQIm9gajFAEBFkJQ
9O05KgW1kWS9ViloQX/GWzJUHyLxiI65UL+kcLCULv9ZBNP7NBEkD7IlNICCGZtBsqacDfPKmef6
tuzQArNYBGs1Fg/qzqaeXMqtos8kIrSyZ2OSU1q6jjCRX7Jo/hacAFGA5w9Ifyt7O2lXsYaiUOBC
WZsDSXTaxVPOtai1tcGkwfEpTaXqqqpi2j6YjgQuR/UQ4sFUqYC2Mqc4qsSsztBDuScNRqCkr1d4
Shm48qzAKEQAXeHuC/ARrCKTZKIfUPbm2fFa+9xypYgYW8X7nFkvVcHUUiPXYwpiZdWYkhlOmivg
n49djkWolGSuSzDyGyjse5dkr+o9+pmUI9dO2JK6In5ErZfLeOhncIyvwoYmOOAj3C2DpVHx+AtU
dPB7Km2MMunRZrHziEpiCOPa6TAgk8mhDuhSLbpj4WpMsh6DqrJl/2Nb+P4T8aeJouZOFsUOp92H
P7j2FqclbP8C/x0EC4ClFS3RHmUy5pT/RIX5OLls18nAvIRJ1K4sZzSoQ4vZ7dZkWhvYR7cUgDiY
i8iK2cYhp/5sJkBUIYFVZL2ocQPjr+YPXxLjchvsxXlv3GWOPrY2C23t8fCektEibD1TO1/iBDRM
bo1JjX/KMX5pbII/OKwby+ED6JnOdYvBKAsh4PnWo+wqmqOTF5CK4EDdmDCDske6czwO/aP7AINf
dhx44LUT6mjmT+HjrLHc8SCtxl75GJEwomcPieVsPVfjSU5J91YBeWaX6ghqhXBjJeUNLGi9diWI
5yItfzLXHvZG/8kqKS9YmLnzqZbPq1Vu8guJPgT+146HRxMODdAiB4OKgQbSJ/RH97G3KQakeAwC
DzwMX+GP0UfpiZ909NuDwocxsH/kwF5vaV25dWnnITbtnROGxps04cao0vp2FA5VREXJqEZ1zxRR
LEKUHcI/lD+DmGhAbnaEh8qR4bEuG/9UIdbBxuaIYXB2TKpvBL0NRW/+WjDoikEx7kZmIXaAMJ5g
VwCoxOk3hDUCHIM3yOpgBAb8htr/Y57lXmfV2xhBwfXsFgOt33DEcT+VXQ+r8jCAnKXP9tfyTGjF
XKnY3cxdiLWUsiRFESUGrqFaUnBsQ6RFsw4hRyDsgeAQoUZi21WxnkNrO1pcwk7RDsvMmLdtVmvT
CcmcoE7Bb8SAPDJNmsPk0YW6DSWIBTdB7GE3tmykYyxU2nGmnaTNIQGXITsSoy33hu8xtQyBL1Gt
4v8weRoYXrPn3k8tPGxI0Ve4slf0TJt0OhVw0sYAbnDiRp9uDuF4FSY7fZ+O9tokUhxgVuURmH27
cXFOsjne9LDLiBbIjW0vs72QlCbPM1O5cPIUHiQ7pxlK98U+sfUxtRx/qywOsl5wdCoeNI2fjOtw
6SPUrXxxtA8iqxoZvcGyWUcUUHLL2yt7FOUqIeK/6zvyslRADfSHq30uLFx7y8069oViwYj3btfn
m55OL0ahe4Jgz2JkjmZEzaUO1QygMlmX0nzwBCuANporDY7v7mtU980Go9oRHsMXt+JiUiiZRmhu
ckbW+N/p6ptv8iYlSB28tYzkTzEUzBVmu1/p+sdxbC5VG49bKAYXYGmIVC62NCrwgNubG1fUoJ+c
8llD6jh2SyndEKNcj3g45kY8OM2XlwXZQds8hjLByDSWRrANkzvfNQ2s3Lq5wc/C540mfZ+n7Jk8
MZ7LYnHYApHBuiwflJ06/PaAngR64Ezn009o9hQ7r5V237qM7HEUYGFhmxD2xzL0eDRyMrci9uie
oMWwTj+gtM4kUQDdLiO7rDNw4BMKW6lg+k4q812kHT4LT/56TBNv8s6NVsVQPAGGZcS8XLu2lrCn
oiLexUNQsW0wWN9lc22Ssj2APmTILuQ+s8P3nEX4FAbN1XW6ijsj8jmRR9NqmDNUsjn8CVSebgfp
eEcjfC56kit9on9xmFhv0naJCFCR4kocUQVpVKsxd1mDJi2q8SlOMR4yRiHHRnMtUJj5VtvMGRMa
xEsVXHQoucSGrjvD43duGDmzrR6vVW2bpwr0ZiJOrYy7e0vQHuMS4jRJKN5ObcfjBSI1hYJ1d9Rj
svZ1cVNNqjlHHlNLMspv1vw296P1UQVrwCMWPE8ZkCZivQcjRKVA8+BnMrzLPVWsyWRy+mjcY1sw
pxuiKdmzTeCngUxqVe9uLLmjnXimnZdh++DwY4ocYhK/F0g5Ixxa1xk5OPn1tE4V6SqLRhzos3u8
NHw2NJlROoxVlayDZXzXBZaa1k56qhAsWC22SYt8pK0NtKH06pooKmlmUdObxBet7x2zyG6tbPzJ
+mneMmRDPuj3w8hHwkTwGPsU4MlhL6vxLMxRH9z4aqjxm6FF/8gCnG26QCQbe+IimBa1qfBG/9Ja
r0NjuafB1t+c+MO1LZuDUQ7Jhhyoex2VwJ3SROwrC9ndFiUKf454QtXgnF9Y6oYbs8KqoR11ImvS
kI3RWy70J5RT86Pu9CN3NR9HTBEmGT9QchUhRXIJ1siwqqbg7GgIKgi5wX266rZN2+Yc7NyYMgA0
Je3KbwX8LFLgXDPpHS0XL47TzsOtpyt7FVqDPLXlGY63da6otSvcsjhaVAw0kwebHaI+2St2z94C
rumSQw8iXlGtYU/tVzDgUE7G6ENiYOs5hFqudQ+ajsF77T315ZMD6igADHXTNuRCp3DexGFHhVz/
juv9S1I6e5Ms5h3bWvKxy9l7tF7TkH245NK2hzc/BgZqpd6XaHKajnAtVQUTh6nWYJLtuxYWfq6Y
BfhDiBjQ8fDlGXkqnEva0BRRp6ysAa+s8y56xn+6t5vhpwutY8NTnRw3HXWTIFdLYQ/BSWZtXtQ1
qwHZuBqulSARbAjnASzwme3C6y9upxdadnFVsMbZFU5mm/oL6qIainU6ZV+j1H/OdUUWzp6femnu
K+HuE6VgYDHELvzoe2xd2FHwfeIAdYaPAiAQoZMg+tMW1e4vefN/GlH6v66mXdoQO//fiNLnuvvv
hNK/X/GfhFLrH6j0vvQ8MjCm6wnr31vaKdg1beCg0EF9KSCH/ieh1DL/YbIvkHyJ6whb2f9GKLWc
fyhLOKhywEV9H0zM/w+hlIWf76XLbArL4vD9f/8PlFS+PX1GwhLSdhjh8Bb/C6FUD7KzctLrM7fO
lhu0vdjRo53p5u5ff+jObC+uePj7yhzIkZPC8lJY/fOlv69jH2ju6uVlHIf/+tq/L7uZ7i66+OfL
ZdtMIAX//aW//9Pfr1Hj3CH9Xv/1Lf/+zff9ji6r//5yK6f+Qui0YUISK1r2wuqZkvv8RNP5C3YU
QFHp8BYIRO7CcK1N52frkX37E6g67FHFIE6lyY7asnym7Smbvgk28L4zvUcOzXpbD+NtEJvRU+iX
z6Cz4gMzpltGSP7FdNQesbY4Jthjo4YaydFrzW0swvpOMTcb/Li5CAMeyBBnx9AAh5om6tBnSxov
hi9kiCjfNSXKF6T9T8kB98DQbk8BHCjE1IsRy/vD0IZnFeGQpv4ToGFArGyowS27SX00Ck51hHy9
te8kv3bo+ZusrPtz7YX5Fkg3oheb0BMm/YNqqvqgrY7dsEH3vJ3xrC5t/QxbwyRexjHdzmF7zDX8
bZX4EKiXePzIG9tSJXWyDIWykHgvbAzXIG9CHvvGoYYcR78Q47Zq2fwuMrUBvQOTOaDtFFxd6cgT
JGh6qVED5nCDM8nHoaXeaIO7OnE/rbMcynxnjQeGOUjNBaRHRH51iX97jLunxBNqwZ3Smavoh9ZW
jzkYJRAUAHtwyDh7emdsXJinZM4OriOfE5mftSgkbyfhqFJKaPoLw808TmXAR49t1a5pI5jB//Kw
MJJrR2w6YxS/5ht7674cbbRe8qY5gEgob3eCzlynNseHvnae7KJzt702+73WIJsoL/UZ+E1Pwkzm
J5Arx076OYNV/MYmny5Vb8bWX/TLPppTqisa6wbGoaEFAhO/NBKfYfEyNOCWZhKz+Nw0tWrK9h8b
04hPoYhuXZnusAJmV5j3PlF6O9lMoE8mFeLGcxVKku86p1qDJmvQ+snJbXvJrnKKbLaNjM+fTAo6
mErEIe/EfGqaTl1a+rZ3CQ4mTPWBIO1vDjSLeOq+mQ+Zkyf3ndYoQWNZbicITUdjIIWpWhgheGmo
1w3NfsdzCWmhlxWKnEfGuk+v8YwllTHMCrfYn4R56THoOH0koUWaB+FvU9udfVP3jBCxxOr9mGoL
A7XVXRyrXbXdS950j62VP/W0iTGT4vPACfNYYOXaE7WkrwruOiJc/ZnOQ38bGQ4hzx2Gk6cqZ4hF
n4aF4ROTgEWTkd+0w7OrCy47Bj487O1kndu59d4uEQo/4VDmtmzgpW3KJ583QiKjeR3aiCqLxqcv
3iT+K0nhvYwDRPlYKyIWWGU5dlXXaOirY2EWNGEYJIW6Wj3E/POX2o+YKQxi11pIjIxU2rVWjnUY
suo8Y4LfWQaBXlIzz5UB6IVTGB4K3/utc7HcW0yae9Tl6TZSRNY7MyO1q8ajW4ph3y9T/+52AvH3
OKbPDZ7ni0kx5Yob9HsQUfM8xqwNzN1Nq4pOXgBU1W301yzp9hhSZ6VpByOEL+5dx4kv8Vw3G+dL
R3P2kzCFvoloBHkkfAwsydf1scIbc6CT65fTlLwBsNjfNh2XL/NzcHzjFvIgkNSqpp65AWOY5r+Y
5KNdVAN+pJ6ODCG0e0fheHMhT5/6KrydAo9PrxG3pSedKxVq9zpiMYpiLGrJhOFxZIRr22ra2ykg
RZehFd9rYAoXPBfI2e9OrCl76hzKKeTYHhCP1Q4Qk0lhUPNUmxb5RrKeRzMMzYOmi6CvoLuNA/QV
GSQkpGpsJaSM3G4+BWqiYEojXM92uxbaE5tQqH0oTdik6Xwg1rUkQwl4edBn7Mn3Vm609b1wJ20B
MjAxg62s3Me+Xb5FHtNxqklnzz1hWj8axXo2GWX7YXSuEiPZ5+V0kLZ3NAuJWzHwnq2oWzqDeRRU
cXMgyQDVAb0KSz3Iz9bwCdwIXJQ2TXU3RpB0pyFpyUstf5vq7itUORIPddw8KIZNK703blF1bKJD
kubFZUBDO5E9p9N0crjwEnyZSY6QQFKOS4Q859lrquRYBb197DxVHR0qXN0m3tG1R9yEFXTlpA4j
mh4WFpPTF5dT+aNpWDvbqX75Vad3YWUWOxGKdG+LXZnE5a1s7S/IXekuGgckgBEaoQtJf9P6lO40
1C6fq4lgI8Kcs9HBHcI7BnM6D5Wsn8Acss5x29IzuDTliPjdNkpad2ivMPOKygwHx2VFwsCaaX61
IM0tB9zBUsXCCc/2g0bD7CMUdc3RjIgmNn/83rmp97EuHluyzOt6GL7pJf5pUtU9NWHgLKtlDj8l
EWZ6X7fDDa2k02n6p4eDsFJvbZT1ZpdNsw1reUpb3OCT5g9+Zw+QbpKYLmxqY5hFFpOi3o8jvVOJ
o5VzmgdTStUd7g1dVoi1GMCzCRb5wMajn3usmQ6+kGm8aU1hHJrhEHF4O0a+neKiIRFt1t5rZbBz
sGf9ZRUW7KcuNbemHz3KJZUXF05JJmUPARolx0++gDIwse38LSUdMC0SRMHSYd6m5v6uF+1RluJk
BtHJT006wwbvVd15tv1seMazXfAwSxl9g8rFkpAE476oMqbaEnHNNMd828W7CPM7HnH56vkuzA9I
7qhqoKG0gx9qlikZpmzCLor31mVJE0MudnbuDayA9OEW9iFIX5J00K+V2bTMOutL4gTZXqQkQH1m
Q50FZw0NhLg/tzmywxv3Bh5kYxW7Y7hRLWM8KySDoyFUgZ01bwqlT0mYnnuJD38W82OogeVVCfPZ
nJNTyK2wSpS/iJ6IAN9uHb3WwHXZLuEgFyUiisTEWHnFJotwd4UBnVCIynU7nrH3eQGEwc7h36/J
GN8AzAOYYT2UZTesRKRp5Gpo1IoxkoVsEdLUu6raIuQPy+dGzuxK6vwjmfGX2y3oEBCBbiTkxout
Q2EaxXYk7+/FKbii/qV2+mebd9wMiwwU9qcBx099Z9iNWCUGFCYMdnEP0K1tsy11VxyAQVOvCNU8
ZdX8B0PCp1TgPvsWLs4wNOeSU+/eVc6XQz8uq1W9BpDFFrnyPhk84Yqw22emAkwYB3lsFEVzOrmv
lmhI/ONzRh1qfT8bqtgDkGN9k/aDUpTzdIgYhSJdS5zTIN5oc+eMxxFvIsf3U6uH6aQy8DYxthtz
Hsr1HJd/jNl/sTWtVP22ZKfXewEJZMujct3AMemlP8A55Bnx6APe2Z6xKOxJk3nlGFafPWVABBm+
O3qj14aBUwcHEpBZj4kR/rNkhcPnyugZgukwfsnufcib98hFLCnYiDYIo3TuPJld+dMlAKgn0z62
KY0zVZfeR42gZQG6Te3BDHH7szAo2LT0SzAy/4gse+9F/d5akOxdBliORqdrzRVntHjHBqOmMVXg
RS70V2jDughDH9Kdlg8ddZxg5IvHJGVwIIV9ErEJ4ghNyUP+qFHhaEc72l1/pCOQ0PNa4NJm0UVw
i+sU7F+rv3KbGEo6PwQG/chmNR6aLu02eUB2MJrCsxf5b6bZNzd9j0ypkRvjQj+yeOPc9IBhUrUH
dBMN2q6fZtg+gxY2YS/Gp4t9GKszDOMPlViMAFWBcZGsw40g7O+3foIlDEtI2SB6tZDbG6e7HZz8
q6I1dInaKK5EyHGYSbEQMHtBefMlBg0wjiAIg5qunRkXdgr0GpbyepKgfNwufjAmw3/MIjBBlesA
2MM6tC5mHi0eEz2VNFcVJdh8euUfW7zazEa5ZKLOAAnWy+yJNqi7Mege6tiHUmNINva+aZ4rM6lW
uF7mQj7nuQU+AdlIV/NudnI+M8nJZka8wOq4wBB+7Cx+h7l4/zfWbTodtFYm0rVsuye02dBeCqkZ
rK7bqLuPau9SNwCY4hKnLtRYZxTc2cOgdll/QVi+KWtmywNYvU3bQUmzxnPjMi9PHTQya7FeRIT6
amje8AMMAkUdia9y6E5FMi2VWgMUynHcNaFLEsL1CcOlDy1NkFz+WPeycFq4hajANl1+udWtqzJ9
wq3BpC0FoVc0uDGJqve4xMSNkGLTTz5zX8HNYGeqRGlgTE2WZHHqLN7ZP8VMV7LQGCgTrpx0aQOX
47T0naf7Lvg1DGmtlLEET6l9wLyF/ZrK1MCthsUAgQ1jzj90zlKLzfAS/SLZ+GvsAVBCiXmlInyP
UpiIqEYUojpXD3oH0G/wSC6D105mCUu4OArzZo4JiCejpNLZix6pAPtycvVBFI+rii5hdAR3ogGr
3Y4xl2ThYHGYe371cW1/SHhdc2wfc+W/OVOGz0RpMhzVscusz2I6F2UGO8vKf50iuIIH4VSQPUmF
ja5KL3pqSp5kgFeg/FGtZt+zxhTrgH3NZgzew4QrnCZPQhDjGpa7eVHYqNysPzA/4Yr1AMVk5lBt
SoUVkOECVAxksiCBqVczcKyl3CCMdDezqV+6kILlsXP3RVRTDedMxb5+1dGoGXw3LyY9n5sg2WiP
jm8s+PQ1JScPIMDNkBDSS3x/K3LiiwFZft+zF7gkD2EIR2A0T9XY0OeILLjN/SUHjZAVmjwT2kTE
UOTYkIckqgcGkWWlniXhAuaoR+xLrIrsEtFGWFOK5tF3gXJkCvcWXCO/QwDpBnFtS0iJ2ZsV1T9D
HjQUPxFKHQCaTXV4FRYMILwG1onkzh0i3o8kg0WlEo7eRJIpiptzLIzLnJJEmkXKqjLn10kHIHbq
4T5RAmMA9wlgPlpZrAEhl5gw9GfA0uVHRDHDpqGhaaUqfXfA5AGm0qTbvidJEZFX5PkPb88IjS/H
x+kaGUvR2nzJJkBngfnrFT6ue8d5aOvwzlh+IC9ZdkrE1Fjgz/UcMgII1SnvWQGD2j+3LRY6Bi41
W7OgWGOBcdeOLNVOUCi4HrAvKvzTN2k4vlT4e9FU3sJbplw2ics9ojUBn57cEj24ILwE4Hh3sUn5
76qFCAsKATpihk2whi4Qvo9he8IRyc6+4mbypisWUY91BVp0xZLNsfu78cjCMYDwIF6Q9aP7sZe/
VV5w7Q//wd55NDeupdn2r3T0+KECBx4d0RNStKKRKK8JghQleO/x6986zKquW1n1bkXP3yCVmXIk
QRz3fXuvTYSM99iBzuPdhKHFnxM9rBfoYNgNXdj45YQuFtWyDi5qNukjeoDhvgJkClN142m0o0vL
h0jcHMhXfZi0RnZvvwd9eEWGvBp0A91KdOej9dtAsO3usrZcD0X7rFfWZ+F2GoQjc7jzxv5CrMh0
N/TuUa/AdAnqAIGM/QEc55CuOo3z6lV4fCKo41dkIISa0stBmDSeuhyQUDgdEKZBkfPbfYKFjI0t
HYHRzZiUOqD8SpUcUK+NBJijckLbAW0n/9K1kR2PCNmDxmSEN3Hz1Ffjl8xJXiGmWwaEpmzbGNZN
UTjzvhvfuGYbfdRoKZtatHBaj4SKMaWocxlc5zXV2dloeoOnC/Fh4eFoRzw362Am2DrScs/5qhUq
odUCJi/tkcBAWzPQbdKWoQeYDIBdw95/QQtLJaqHpS5U7Xge9wsno58e9Pl6GMIVwQmgC7ryYUzG
egea7swUclQzKF5VS5qlg2wiC/YmR1Upg0dWA0fPcA0wL92nlSMn8Bmd3MtbO46vOsdbQhkJcavd
DR0zsrdNZsyS43Llk5vtCRp5jFNaeMEirZkvdfcU1/Y5gFLmFfbGTwjzCwz2JWP9Beri3gwYUYEb
XUn1AB0M0LXRtI8eVJ2IUrClNd1jtBEk2LtXktuJzx0RQnvReFHBmANm3vMJCqVKv4pVEAYDIhY6
0p1UeKDmtXUNYU03F7Qi5xbAP6tHIKSZ9UtQTMdhbKNFn7Ij1hiIqAtmgU79o/Js/FdOuvEN/PxV
XqFOLXt23HH9w6o3N6edGPqL47YbYsz3uZLvFGHvSN7L11ADZ17u7LOK3m7WATmZIvYqk/+cFVCt
J6YcsylfPUhGsykbJS3ZgDOEgJqQluxa+MGS4qiYqSxaQwwmXouytSquzeA8uBWVtHSMUVmM6nOn
VBOkte6qFcWrPmlPdUDbyeutZy0FGnrjdSXKl2G5O/yS7FAjdz+o41uZfHaAdQyneyPba5YG3nNY
Yn3x/Vqjp94tzLB6dnh/5qPO9qXz9CO8kkPi0J4bk8csKi9KsVBrpLwIxJ7THifC8FFpCIkq2N0T
5wg1UWYGynRngFSFCQdCqD+sKt/YRaSGzuz4KU+wX3pdfILpMXPq+oHazDvdhm8YVgnKETUgb7wb
3/2hBCOgzmLqfPT7l5Z0LHBCMJeN8oGMYlch64nY8HZMQ8Q+QESPOKFRYPOY7l08R+OgfAQj+RHB
8NGBMwAlgGmrto0EwTch2968GNhQsyAwE3fXcZJZSKH6BG/xp9SGJ0PeKyOyLVISq9kYOo9+6q6B
SDhip5YGSO6SspRT5wLgGsbJuoqPQwjQJjCG12Jcj6FaLq1YXumu/mpt5OWWh0k+eBkKUnhAyLtp
4d35Ksn0WXolA2UfszIB9y8u5uStRecsFNU42Z0+bWIHYVD+iAy8mdsjUCz6NNCprfreCVl5p6B9
CMdq0wrr5Pcah2FKHWFQXDFdE3GTBNnmOaYng0FRQcxqXkdSeGaaG3xkAVNzWBTE/zjdCwDjbjjr
GkZjVrWU4mtRuQZMGHioY74fteqB4zUundI4RlYOwL83D17hntrR+FZRIi3yaRtB32l8TlMgTR8c
Vdn0Av1moH+QYJVTm0RbaDSKtygAcTMu/F2oZA+kPhdLTNlvmi+Lb/HFHTCcoVJrETnX34XK1oJt
HstVSdf6lDS0rglJVUSaz/skR3zTjiuln9CnVcbBjPHptb6PfrETs0ix3tUMu5loYXJMLMDAZghd
4oi+UMMcqZ/NvrArzz0XitoCpC2M5GhopRrFB69k5dkFttOiZ/cfc5mL2kQr7NxBpePpmRzybUf9
TM1E3/VpSKpPnosF3f6HSu/deyV0DgDM1w5C6iFsv6CWtndJPH7g7sLUjExq19AoJvu7uZ8utgIg
JFBbdGsjMad+8ukHIXFlmruzlfghdrRHt+kQXqoYUFw7v7DOqkp/CTJx7KD2lK5yqnv1JcnQl/ou
IbymNNvFBIVqT7lFA0wgVE7a/rOx8pNNHZtzQjfXq3Tbj+CeCsXa2dTKQmxuFIbZAIAOtBoKO0XR
QjWZyNZJJu8J/dR7bDoRuU1EhONs50yvux+KimEO/ydvNr1o6BZbYfQ70ylJbxNETyiUwTJijJAS
IdyjYY0ncGyku9FdO1lwNL7CnhPO2CC8w8YI7css5sBPgAIi15g7qvemZWLrKuzntZabW8M5rzvu
vqL1pboOApJyeKJRMoPQ/+CL/s0zPXxkrrq3quDLuPpxNW31N6spjTukO4AWYaoCClw7VbITNvo8
TaM/gZGWPNAQTikmh2WDbKGW4a1ViDATTJk0rn1oifVG8tA21KFoxf1TaFC+dxwLn8SgbbIaioDN
yadvww25CDUuTBOV4NDMveEBzt9nGfT9Al7CU9eHp6iuyCil+xFW71oo0RAME9171Yw+3cAi+uIg
8xICYptZUNqoClBXHEoIV3XfKJQFyCxx9Hd0CQX+P3HioEFyKwwmJQufMYios06lKpC4yjlGzrSr
T/TCIFq7zXfSemgv87ks0DAEX4spUjaNz8KkNnW4TkqOgKlwONBNKQA+uQe0KMpPuB9QlUjB4NqQ
lLsmH78S1KOLCeRBgSmnMIdNrCT2yjDS+zxHYG4YnK3tHGxBD9OOIFTiAF2/XgTldz6wuNDqaxYm
KP1jQfI70kpFhuxENIqYVz1FkDVSFGQCOCiiFRkfUCsj/Idm2FqcMmBOG/soHrEW2fHGq7SAHg2l
+qmPX1Ci8auottBFy6t5WFfKloIK3ZfEaFdRWQ28czH+8MY8VRaMDQ7fONMd8uVzgsWPkVtvvbJh
rnenZRS0pGaM7Dp76zS0/Kyb4a3CUUVXL3pwYYzu6hRRmhfiPa9BDKB0Ce8izmMIonC9OdPZtz4b
14LRgEKjn+CbpQSLabRyofS1MosehSAn0z2DoFjaNNQ2kwj9FUkY2Kzs+Cp8ndOOpvISk35VNMWu
VKb4wMG3mgdlWi186yz8Sd9NPocQzSuXlF9xUBnAdxTfQ1haEEMLL7kTE71PwOeoHhFJlzbgWAu7
Smk3P54dAQxvArayer0QIyC6ogMDhpMgK50FsU7BiJVGqy9F5EL2MdyFXaARnhoUWCEXk60/SuhA
ME4Tqm4wVz8SttprvHb0wIl1mV4VOiK4+uxhWfeglDS72LeV8dpObvwEHyKPBgjDroJ3vzO4UybT
YkvNgbcI1Re9GPNdplCXjbEKU2lk+zrRpknIvAOL4AxLa8RDnbulyk04vpMgI46+Am/Xa63+zgS+
y64dRnlP9M1E8OHMHdTv0OatcE3am2xsxNZUtD0xENqsgUy15FxBXzSHp+flX22lHs2WjnXXc1yD
q9UzL3fY2dt3O3QkWR99Q0Q2j1lV1COBURmabYLlH7qHKqvvg/itySwd49k2TPUaI7qLdKsUq8Ek
N83Q6WJ5cf+BlhnrdtgnvMzpFFNepcu91nTz0tAzx6sT3wGlhwbgRGKmNeoltoqDk5Q9jVjhrWTq
WBvp4oOscnfll1t8NCU11Zcg6wBv1voqzqLHvo+cEzYU/45KaItR/hXvXb91/OLddt2NnqWfSUpo
jhZELpbOSGd6gktao1sbvHxelKKDpQL4ENhscof8A6xJMISgN2A4T8L4ijo03tSfLKddly1ZQC0g
uAWCR9ZlVZ/7TUDDm3ebfyFFbSgYLkki5ShNgExQ68sWOd6iqwCuqnn6waC27ji7Djg97mOwcJN+
P0G/uq86dWlnfvg4dM6FE7KBUaFH3I1GfasEmE5JoQAi7qpfTkSNuoyidk1zkVpTbbXrGFs1EDJc
N42L/8zEWozbBiErAjIARwFUG3rsnT8Ga2E34EQaOsN6O6nbdJBvkm6kR93ypr0SsroT3wpLD95+
X4m7RPCksrFl/ozUh9Zo1FNJ2KkeSNtgM8zBbYH2GehRVCNK/r6rKAAg5468bBvQdVDSQsxVzYCN
Hg9iwVHrs1Kt78bXDWJiEDxUXLWGMAzPAwIjSRdJw9yW93mwHNUCNKUBUST3qBipbPXcmiQYM1Z2
mGruNd7KmPyZBdh/AyYEelwQXKyQ2Gv3GhVWvFcD0zfwY0xV9FDtdT8m3rIqsvSgtg7qhoJqhhLk
e8VUiy/V1HOK/ZsGTotlBN9GFsO4e+G8zMUj3Ww2Og2lEI+yFOs1HGkiO0ozOohIf4liZZva0yvH
m4VtaQ1+7ebZ8Vnl4jY816IIwczQFcqHe8+Fj1Iii2Evv1coYRIclJ4BeLEaoVghd/KYa06+F+Nz
raiXxgcZGVGIWwLoPkH5fnG18BJG2G984ARxjI4tpEmyQPjwbOojmDctRxjgn+Js71XlK8HPQMXD
Z86ufHsBzIfDAZrPXgW6g+ksCe/G1HhJO0wRioHqOzXEMq9IWWdrsGw07kNHDw8tZkbTAOEsUojW
wXM/9kcc1gH1U/Lrchg8aDfwMtuCETViLG/3TdKB6LM6aecHBONAnVBR4Vhp9GyOpFBqKPZnOqaV
KCYTkQyT6rkYgIv6UYY1NsYiRbH5orRyo58aJFiJH4j6TJKlBeeypANHWpO71FVHakak1TZXUR+W
5nFAATRTCcZdRLzbSHVc+hlwZMc26x8AKczdQkpG0nyLceVlaJRvRY79gHbDrFLcNUaIbMUxyITo
sLEmu38ttPLYdSfobk1LuI0tGhJJWjRCAYbVRaEULISTf29oE0xA8Vr21dEPXfwGIRzVPAPObCBM
UtT6AV/HAMdWOzIpTWs/dlYOmZzLUCdowAqzx8zU3a9cxhu0FPnvSgkkchFkz+zOpDOSFAM7CLbB
XFQywICHFe6mc/FwDZZfHzroKXN5Nw7oXimQAKOi+ERwis450/eOJg3BTT8hrNAbqrNEATmzeOJM
mkYxDjg1P9rgYae8JDcKZjFh99STcvd+AqyG6Nk76n5ZM7/YxMERFhIII/sqw/BxQqBU9oN7n+F5
2ITp+EkpHuZL6W1HjRRNhGOY/b0MPx4VG2jg2M9nFvyqXWAExi5stHWsCDYbiATYi3OFw5AESOxE
7G+s4smVFoXasT9pOntLjwicjyru9opckOOMXpqTjwHF5kA7GKwzQRHT7mzbch9jZZ5leV4ulXFr
2IT3yZYUJjouTKnQA6FOT4YMBY1U3/eTck6syDlDge1mIsF/kBNa1TR29MIE7Aeqekyj9E3RI27m
IXAWdp2nj52ffUQOaq8YylSvCXXfQ9QHkFGFb5WJTlvIUIQsHD9ratURqWYlR1I8atUhVWPrCRFi
RPzW+KYQjLcZTf/c6Aw7q8ncp4BYUbr2aXoEg2GuQrBu9wq5gk4KIkYp2uzelR9oWWYgYvlXWuJB
i8oJtndWBfukwEIQp1FGAPVEAGbfEuvcdUNyV3RGu0aWxtw+psGDUxKfhZE2Z+UIQA7cPtkPQ0CJ
Twv2lsmWrnZj59d3kwE+gYQHvvH372vlN+vY4oXWjvvb528fEqHUVO+DpZjinhFlj0+3D2kzU80J
+gJS5adSaVhPzThcW/K/ZpBp9AJ5Y25fxWQ+rDJFUWCL1T+Fye7NrpCa+536bYErQWCMwsE31sLJ
EB/b0o/YhPiA3GTYJJOfXYeufo0aIzhPTSCT0Ivw3aATgHEVBEoY0ZKyhameOPyECzMw0ge8muAY
cGTsRz9wV6nBklNX47gpQsejnqg22AU4i1lKfFDaLLrXJHro9q/bh74IvXVXJgtXfvHvn/9X32vF
CSVRPUzuNB3MC1t1+z60Yuc17DPghRg1nKBqXkU/9+VnheiKh7o1n27f03fcSyNHLtZP3X51OjVe
JYL6xe2reF0wEtbApm5fVfAYUxgCGXT7aknOvJHTbEyzpn5C6/Hrh3rRGvvBCCiqB6PzCmkh3hgj
GPLbD8FnHllS63Z1+68wsNQHE5jM238zW3nA32o84LwyXpHVyCeFemh6UBPr8fb7utgA3TiocPLl
FzmQVStEn3Tl5KPZOobAFIvLr2eco3acWb3j7CHXdXf/X6udNWEzPo/F93//51feomsdT99+mGf/
+R/fty9JLbNmoKH+f2u1X7+z76n9Ts7/9DN/U2u7f3Go6tqIqjXVlHLt/1Fr2/pfdNvQVdPWTNVF
N4EqnEmjCf77P4X5F9BloAg1l9qPrVsIqGuy3/iS+hfL0ixk3Cobc2G7qm3/r8TaPMgfpNqmabEE
QUBHNO4g/rZ0+fWv8ymEqsHz+D9qGLe9QUsTMmDp7AwbP2mVHtImP6SJBw6ynRJm8uKUscNSLZgp
CaaEIKaAoEdm/2CW3qMfR86uYkOlNkb4HqJZsmKPBqlHEcETnY5zMLi6bpIfEeQOJ2CU5L7N/3DZ
H35py/8ja9MHgMsNz8z+7WU4rmUia9flX7QfbO0fX4ZXAiyD3zXhRW2nVad44yLO8RlRiUYzEMC/
6Cb0I3/+oJrx26O6KrGoqo5OXCUS1719/Q8XzxFNbamWOlLpNMLD4NE2HqeAXoFF6asqUu1I2CQz
RZjuvNBtFz1VnKpo28c6GrduVHhzNQq+yyokDY2L+BJosNKR95p3YEYfc2N0Fpwmkf1hyIvqPjsN
uf7LhPE1/Jf/nf+LCyfkvfQPdwAvwhLChACJ8Fk1xW93QInQqDKCsr+zLCQPwd5waAzcPpTsztaW
SezWGBoa9nkFtJRVtQd85LvcclP45lMKCmaKdn7xZWlpfqCOHohZJ6pv35vYSKZduhU5Wtt+DGHM
gb9fmr3j3d8+RCVm/qx1ERXb3XBw4RDPq3zML8Hw3Sv0LpWMwpJGkRzCfWUtsqKKd7cP8AB2PfhP
SM4QNlDDK6+KzCb2KTriGouvk6NNS+I6x1U32sAvCOlF9Ei20Qv1/f5kJ4TAT6d2yrsv7EpEdnK7
HwGlBughxyPHWv2MjZG+moUXkj7Ic9gZP2UgpqM6aMWChGhE803vHcpY7lmCxF9aVvXReRl5J40b
Iv+kV+53Maf/2IsXUzg6B191nINHmh47THzNjjPma7+jnEHurI/9mDg2J0dIrOrTeB8n7vDUds4p
S437pjVjoCSlscTNIwhEzsYsfuuDYq0ivAum4B4l1whLRW/q+9uHJEc6mo5dMwOPCV5YfjARK9wr
VNHIUI7lRxOOTQxLjZp5ggjRju/11mOFb6v4/vYhZJH89a/bfyGan0wHth2JZRiyByvZFXVerSef
5lgaQlWccCOkluDmTcBZNjmS64Y8k19bF6O4J3D7u2l3iJeQmbW8JSniC5PA9ghBKQVfq38tkyBF
CKQ2G0Nmx9Wjl+8CzV0DEvSeSExo9lHov5m465XOJrZb1NEBirF/QLk/1PYHqVAY3ofqLQ5ypI4d
u5jyJSlz5ZTodGwi08y+0Sihsfke7/98RtCZzn8fTK4lLFsDp0ERSZXOmD/MCGPOzKeoFEUapFnI
7NpV72X6R90l6McTiUZKPmI39LdmYi/hwtXLGE3M0sZFmTS5t54Aba61wJe0tTCYD5rdrPrYc3eJ
JnA25hz4RO+ld1qVNbje6n4L0JFGV9tPj0rQ2nMoAukJuRZnlKg64uYTm5Tj/b+ZNf555hOq6uoW
VSDdwWck164/vs5KtY24VIryTqMdCoBvtLa3D6RiUzzDqa3Hjf+QxmgnOpbhU5q1zWnAHeN8qINj
PDKP53sYL/TzhxowcTaELwkp8djsqOg7sIPuAk1fVzbKmTEpxjk6Hf3frBni90XDFcIWzH2qcHRe
gvnbogGZMygDw0W7hnRgM010d1xzIiQI2iZVv+Sb8o24a6vkvSoDa4blguOYAiswq5UtMS350sd9
jcCDdColMeqdqIdy8ed31D8tMTxHzRXS+2uYbAR+u9BWNdgxydnxnW9hQO/tIsD/zaz554/yj4Yt
05RXguO/A/pBGCwFvz1KHZHowBCi1BiZ76XdhgsJcAU+xNFlWGheuprcnE3Q/+yU/sXKY/x2+dkR
MU5UihfoEVyTRegf7yFajH0BH7+gO4mZKfMD/4jK1mxs9eCR72ZwT7VNBVEpCZRFb+oXDYETTf+p
fyUQgsU+eYVQ254q0HiOnvavIlKqrRsw4DmVEkNRZditK9RiJMOu1CHQTwal+mNTkFgduvG6LzvY
XNh3yVYI3wkuxyWhQzdwcF6tQ2L6dno94kyIkx/G0bY3svpgqsFT2iISuP3PwvFZt5DcFOEZhy4f
SaB2q0f61s9/frHEbxMLF8s2BNodzWHgOY6m/uPF4g72lakqURHqKfqVIDQ4hANnt2g8QHaq7iZd
N+cDzCFgaEq3qUzB/Ikw6H//PNhnMVoc3TBY/Mx/fB6gZUXIopne9Y6KQA7WcOFSwjGc6FVh/HSD
aj7SrnlrJuMIi7w45mTq/DqM/MmehQf5u78Q9AeZtmy5uCSmsNlhsUf/4+yD12fIjLxI71S7pPsw
iGLb089DJp5Nh2DKatz1kMT0ApVc3VcnWuvgUVSTzYaWZmtlCoplh/DR7LpqJYTerf/NVTJ+21T9
eoa2jmT5tu+3fnu7XLuitKYTRptF1Ragin8YBYB8jLc5Njbx7HR6cIyrMFuyNEyLMnP6/e0Dpfhh
b08WTh10AavRC5t9/9qPWHBoPwcrQHQN8PwYMoI70uZKOgheqa5sY58GVdBMS+J8xm2eqKQjmT3R
Oq33aXpm9sCMazxZvHysGeG7lo6rtkXFYPcJ6p6hMaDUlXj0AAkvixYsYx6RvdCphfOCvQZNme0E
R1Sl+rKCmLh07Lw8KQYSrDS02y2ud9intVBAC+QHohgBz/TYdpg2phVYmDmICQZ639trTF3u3O+R
RIC5U2ZAOCx/POhC8CEQOgU+MBE57Rp2FuXWEAI3O2mi69zQvr0CYo7WIZ+vLf3BpzVZYMrDpDFW
vdgOVbztKyU/+bn3GQLS/c5I6aOtfejLhkhGD56aTrXvdrf6RDksfY89S58Q2RSoHyGhJPe3Dwa5
r2kSuaTgsa/vs3hEP+MjBzDGZ78NOc9rxM5C+kMCgSUdu6PF8Hyo/LpeuAl8UwfP43KyYf+MA2La
26QA80uHLeBZKI1Xql1xmeSHNHasjV80B2h87d6tQrFWx/6pu7nxs8rcWn57IoKlnXEeaL9GQrSt
GGndaO55vvEhtH3x4qDrrWznSp8VuEMitG1soDeK0eQRnWWugixyj6ZKnd5zDaaK9m1Ik+LfDEtN
jv3fhqVranh/LdPB+evItewPm5+mhgJIbnkCQ03o52Q0n1EPL32L+zHDj0n6UdaT7dE7G/is/soF
nDSzHIuA4qiCSlcpP5F4odS5scHUvfhMa4C7KeW4GEujritf/Rr6LbnvF39o6o09ZNeUYf/vprh/
fhkUfVwGriZPRurv6xLKH3oRXcAUB9ujGrxnt6M5FRWIzaoxc9fkClcYoQR6g1GBcTTG2h2pwjmp
HvCJeppmmWne84b9+aTicDT//QI77FaEbjHvaQZVgN92l2mLhrvUtW5u1PkFn8vFAy5kjS6cpfQb
ku456cG4le1TMbjPUf8kv6UX+cUt850GxglN/1Vtowt4sVldu48+EhMlSH/9ccef3GmWafrDHTMn
Lu5qdtpZL9OLNRXfVTch5u7nrUgOSaFdnYnujrD28setuv9RjOazkyR/8z318ov8YyjmkjIsia8I
7oiVJGPuQhn12jjaVavyhV5nm6K0LoCWzvagXQF7oVkITtM4/TRGeiFa5Oxoq1AH0tVqV/kr7WL6
SdC2ZfQs4UgkmbKRTxDZB25FvqxqZ6sFIZcSyxss/AJwut0BTk8vIECu8m9wl+e4KR5wv96VenQB
idvF8bvgS6GC50h+vU6f6nx6azmABhmfRysuSsL3fPpvQ+1fdTO5cNC7tyZ/6Th8tR5AU3reF3uS
Ez4nUpHogkXjeDZK9eqOwRM6Ss6Iw08F0HQW2vZHBIgeLNzRcENQi/nFS6ILEwc1025JI/MsX02q
uRdDM2F56Dv51KFosNx8ECcDmjI0r46mbKdCWThpcXENH45G8T05/nVZ0N2f1Pp7UsK3kaCpSn9t
q29A73fjIVSVg6VMV0cnidTCbKsWD/KCyzfGKaBCOEQRJuqVFeiKPOXHzj57zX6R3+JVCKbH5MkE
dwPL9EdM2lW+bxD3jroNFIM3p8DvCZmMMvOPvEtuN5hnzL2yPMorK28+lTkgzM6Nz09zg0V2crH0
aReiiKI/d0XccjXM8Wp7XCqib6+YHq64O7aDXa/sOLtUosXInV1aLb7Y2ly1sw95RW/vXtpFVxC+
13JC9q9Oj/IqyLtTndbEDL0powM8Mrmjev7Sj8fMFVc3d18QoRhhdG37/CJHiEjSC1ng104YJ8SP
nfkjr65R9J951v+UvFtdxk0gyNkAvV1wM1j9dJZDciAF2kycYx2Fp67LviuGouLsLTG+ycey6ft7
unWSV0bej+jmdwbHbfn/jhtNrb7KQv/wJuVbvt/ynuyn4DQqNey3gcIMCQ5WfpHfLp9nKNyvaHTo
X/5ERYVIbDgHpnWR14ikgLuScG0KzZcErIf8O9SGH/Zzl6B/LA19H0zvZsltOqCxkn8yp/1J9X7v
ZaCU++HapsMPKb8XowuXhrA2+jRcFcO6yDtWH8p75JCLv80dSa2d5b8hzLdmvXVIgZTDUD5J+Wk5
kG4XdfDYePMisGJQjwgQYnFXW38ddVqL2yZnuJQfpC5uEndaod+/eIwE1VGXAkZdqeeXLBnO8mK2
cl5LaFll9iPq52ttdyRcpyv5gHkUXbtq2ni0cBTL+ZZXUim5anCYouojwK6FKjy6NlN60eX67Jt7
+W9DrfcdcQ5mzS3kmkca04iZmE/42YwpyJ78q+9SDAUdKj8XuAh/S3NXcl/IN1A+tnwrhtTc6Ea1
Nh7ZOrzLq6MVxiWp/GudB+zSrJn8N+EWFzkCRNtfES9v02aXQF2TY8Tidsz65tOVrX3wpYeaCslt
Jpe3Da8cDznhr+OTfMQhJMIu7B7l582Ie0ZeGSdhqqtWJFbOxFeXRHOtCtdubKImKiEz82Tl7Q7T
bYtnanGbl2JGX9G3P3qJHCJ1Hlkfr16K2Bj2POC3DRVeX3/RhuR77LuvPLEuo2se0CHdmUwovT9c
PcYJMOyPgVnb7q85g8jkPmi0aIWaEtKM+9V00QcooXbiZh2n6+BMV5Wpx63jOxE1pNnZH66XXaZa
3MdTsKk0dakH09nKkgtd/mum8bW0XKidey9zDBF8Pci79/YC5HKn6P6x8SGWcmGy3r/uB56XnCH9
vv9BUH01U4+GoQIxzL/+dYKEiM04yLI98Nuly3t8u1+40vKXuCZvAWdmUhe9eTjo+OW4brwSRb4V
VXQlguaCh/Ek3xIpGBj7L4wLtweXg0BeaidBIcMdPTyV3Vk+K/kWTa33IRcuvAywct3Hv40WoQSv
pY29DCMyyxz+ab+Z3oSA4M8DyzVKPvWgql7tZivnAjmK5HQikMOGhfkYVsV37k7ndBrXZhmu5EgR
XvkIvxkRB6ODr3VWxRwznIepeaJHKAda6w4vWnuW41s+NbrGFF3VrbxN5E/hTrnKR8sw3bcGIR6M
n9JaGllPsMevhbLX4zMEXflc5KRroEON82adAaVz5dpAOrwf9ttEjiRGmHwZrQ7EGRWT6JEkk2yS
sZp6avWJvFIuOX3P/4mTu89JBIFBO9d68QCJ6INVg210eGod+y1JjkOVXFxukbKxP1TXeg3VrS4Y
5FXFO+uV6hkYxSbJ1HXqai+e/x7bxm3JlJOAXhzHUXyqrXr2Kx4O7/+ZFKaaXYnZJhd4ThfOElTt
skvSiKt8WrpzAnD7hr749imPFCSnDVbEonzIddWQr0LTkAcWyaMv3zF7aJEJGwtnDN61goQs7dyY
zm4CRhfFLJN+cZFzSJs5HxypNko7rOS743HbFaPyCMblR2P9GRnRRJdtED0sHZFu5Vwjb3q241ej
CZdZg8jJQCKXayzB7MA8+2MwBe9Tu2mKAEe3uMq1Uq5ZeqYcO5TJLdsSuWW8jaBG/ekG74HYvl+b
GiAuD2YJbAtTGrVl99vuWTIdF5gjqR0sNnLlk7/R9D573JJD1nzKXx51OUdcgnBZuxu5kPfCw+zZ
rka1xpmkMrvm3+T9nS3FWeGVkBmRlzidrnKToNjeQ4Jv3hnJBqDCLe88OcjkwBEcrmJKcY5+lINL
a8I7OyfiC61nal98ZpTbb+AOlNdM3reQu7IVCJuXUC40cizI7+jYfeiOdd+17p18HvI7e0KsAsU/
yjs+qVoYPNNSDtSU8SKvsHydxKVSWy6PYO+uQGg/VAdrQ8qGICVDtv22YQqq59sgjVLzJUzf5KZM
Dlz5dtIU/wzIRea1yovUq78eN8vIfjEgZUJyRMpylddC/i2fkwJEo6RHLB9b18XVGbyv3LvXavuz
6v56bStPe0pyBDnE/tRZcKI6g+x9ut7uBlDFcpKRr6ni946tx3BFViXb6N1evnTNCK/yffNEdVdl
416+PXGtXtu6PRPBpPLGFPntySZ2dxo1YyZfi3xyt3kzN+s9ZSsOldNPqehXQko+oxz5t0zuk8O3
SLD9pOLZKIgw4RQhF1o5BchZg2AGKo37Jjw7KDs1sZerbRsUlyhHCaY75odShNuOCaT1uTFYco1w
erYt9qg+iwHyPIJNj42hfCWh96HThlfLBwK4kT5N56lPLilD1DQRIyUBAG0mOT4/KNNrmN63kXqN
DAaznCjG8p4sYIKgpx+5+wUqDDlTmclHklPXULNRkcuVoZ0dIdZxDkVpYvfk+YywiV2rmi1dzd/9
X6bOa6l1bWu3T6Qq5XDrbJLJYG5UGINyznr607rmv3adizVZgLGloRF6bB/K079R3PwMWH921tDo
0Ryp+PsB68LkC5Un1UW6OogvlV3/UIFx6XvaLsfgqfIRjA8wuazhVnJOY0jZeE2tRoQ9PIFdp+7q
lSQQy5Dm5K5wT6nn3jRzsUu08cob2UUMm5eSbVp0nV69tvgkCFD92X3wUlTDqsROlg+weLzgH1fd
SPcWJ34j7zk3/ZEypsN/L/LM6S2GCSpXKFe6vMh23tHGfbcH5p3sB9QtXj1eBHDgVX5oYiG2KXli
+hu86YpUwLmLMAgAA/cDZDy+j9Ae9HB1MsgFMFdIiA7fsBoucvfBWBNKMZ/kGqo0+42wZ63poPrZ
h/xJkWA9qdWP0Vmk74P3IrPOLUoAE4LgBaspbSlUq+KtT63cMOdvfuWu9MJ7rrlfimKudTv+DcXO
9ZJPuXAZHtiilM3k3XbW9FsZMyBkVxmzKIMRa6h3QTLfjSTv0mr8k9/nHcQVJJrlDYqRP9aU/rsc
ql/ffUc/40PeVF7n9t1flT/HxMRqJb4rAmbKbPs/iLb/ldUl9d2nNpqvQYSjhyuhRE+8410Jb1Yj
GehQRdpp/bMZBve1VP2xLxrTeJwKZUMe5Y/OeDFAaMStQJBo383b4Ic/BZZRYVLxWCtoYqt7m8NI
y7CsquRrpPBHziTTnq9ybo9j/V6YZyVzKYksn9IBA4JZHmKzjWl2jRDNNPzPuXUuilhJdJwIfUvO
a6QZ3LH+kvUrPrkYVYOTnZC6XHepdY3BPJHJoOgXd95z3mf3R/FgHMbVM4RehIc5QAvN/0q2Uxd8
0fCcpFfZH1BxPbSafgzXRWctR6yco/QQ6vV1wkS0p/gaJy4RiZUsWVndfaJddbV5T4O7FsMwSuJ9
M1f7ZVWa+q1t+2/yczlhe/1TDAQxDmxV/appzMa7hZ36p7Q4NFQvkn+7lwHUk+lqGNktVDVwju6P
4duflK2TqKPbA+MSa1i+ykvjE0LS0EizB8pELwlO1n+/QY70XVOfU6f5Sh1W9Pja9dozAAfMxfEZ
Vtaq9Zuvopm/Uam5VLH7ApqIlAUngpVfmhbfl8+gjGgf1Ij0wR7X8q8miK6aklyCjrkknz8e1Kb4
litK+8cpmD5cXoHW+nIPFbVdwLGeIUdf4ra/QtfN+ZXNS+bQvsCwKqqn4dcmeBYouNJOdHFpfq9u
4gJrgXGSn8qVTMkt2SmaeZUNws938sFZ9e8CPYAIIUCjORu+m9m4ZkV70jygcvF0rWOF3lr2VxhT
tN/vwTn/NERXdfQuge//yXXKgDS9dtN03VZuQ53yi+t2rM47uf+5pZiLnZxSU8SYODccnSNbCzfu
DEe8vpPghNjzEoFA8wEcb/wo007DmxjZxtnR/Tz9XixA2flNlHCSYTz6Q/8lW7w/pn/anUy+qYuu
qC5fgV9v4ih+kEkhNiaJqB/roHfOWc61sh++uwwDj67KWF8j/XhDdvAqVmeYcaA3/XOtRuBGh295
uUxTOw+OHvFAiaXIYaQ79Rd6GBL/svqJRrSY6AaV+v783vMW6HJd1NI5U0+7NrFKCfbgOfDEuBsn
V/cOwUZZvXLHEq4xlewmUpS9nJny8yWGxSHlYRAlD1avbMRi6rGFxDwRJ1zChPTV39lYmpyJd1O6
Kg39e/GH/2e4Bmq2MhPvRZ/Vb/noMrfPdnZDy/HFKLEgivm76elI6cElJeFVxVPz8dgimxlDU2zd
f1HudJ7b27i16OThydKh+VX0HIbgY2UOexZHUM4pljSPqjJeByskkDtxntMX4QYPBaGIgs5HS7VP
gTV9w7u/RjLvkd2+UCzfNwiFCTCH+nRZsSk/pseEcAVGElIHtLneySz16WBu1fwks1NWs6yGGrqu
577K1iCTsEVidkroimPG2ZP2lpTf8kpakJd1pHsudgr9AvklIZyXgZCic8N4TAAv2b638xHgSCTY
VxL9k92/sOMnCuHXeT/+uWV+gVvxJz8vJzrP0ayWU0CZIN6VZ/mTyPdfHU4J6nMu8n3Y4YLzVU2C
jdeaD7ZEaDROlqS4c1tjuVOqEDfWABaE9UOxzTWqjEut+9s0b28rbfomHXGllMv1y09ZgiVLsRjZ
2vp7p8s/8Vo/0Tey3QkYXfsg20o002VX9FfETHeTFaLGF37o8UVp1eughgRTlR/ZNLRK+fFc5zmc
/nybg220n2R2qo6x7FdKREesFx1li6Ap6CqLQkY1M51dScsrh5oMuDP9e04x0Sh5rr6i/8AECW7K
ITnLx8Fkvmpct4y5YZ6Ylh8yR+S1qnIYCu9THnkSj+cIGBszK+bJy1joydbUqF3ljWmbuuRB8NL9
WtFZ65Wfsb01k5+86B57yzvLnVDH9qsTWAiivzz0XuV8AB28vJEWwspskp1XTo8aioiya45G87XM
mUq5m0jAyp35k3GVvV9rs8eSzo6oz88t4hHsCGJmLtuI1jLqyVq13B8aHi/Lx0zV+1QRdSYgyLvI
u2LMPsJgXidmyM7AoITGCnroCxDqyww4R3Xrp4awp9gdYsf4lfPRxXv5llKRK2mBKxVDxwjWUplm
93pgb2QHznjswHV+ZHQCw92Pmb6XrVCujFlHDKx5VLr6TP/Cn7i52oz2RNMcly13cnDqzfzDcZYT
WMIaVYlxntRfFssU71L8FyysHwj191080zeE17g4d5hcVLtFpYKGZkjdYHgtMJJIdPKJDfqHFmfx
+Bek/dVVAa9Bms8jKCXcDmC7nxQbWqLptNHeqPxe4jtLqFKimPNIPYj6AVH1m9quyrc4j7hT5vzM
1ukUu1YhiWHa4Z40Ffj7jWU0PwlHMep6V4ldNfZ824+AmDndELzeFIl75zCP8bXP9C0VpkpkmQtj
nnQ8IkKM9xXS2b3jLp8kQaiSHWGMvhqjPPvG9/+iqA5WX1REGzpp7paxiHta3yflttPoIMci7mP9
W5w/u4x2RmkdZABjMACST4gRqC4NzhAsYcMV/KmzqctxV+fqu1UdxUGb7H+OWhzWNz7nCLDPxZOP
MaoblJud1ri1S295LosTTqq59PQn8fr9Kr7IV3JqR2jgyB5WXxIZ4K3lE+YuP86VuR1L91cC8CN2
uapux6S5yAOVOLDdK3vIe7tMPBmqYH48fPuYzipY+1QfCbTrCk2FsGX352wk2WE0GsY+19jq+7jw
9xJpWKIMEDNeaOwDGcCJ79u/2Me/au48+zRjwbv+CWVHzSvjSn3XiwH3gOQxVu+4uKVKlDx2omOj
vrWR+YkEys/A3oBv9eP27x110QbWvjsEy18EtFQEQ/U85NVvwvTpLf/GR7RWdzANo3ptNuODPH2q
Dq+95z17wQvGnqSrsIqYAgP7wmhR9eF8BKykdOwffI1QJTtHoXtn7LXQbN4c5pLq/ns18wt9kOE2
HDGTOAzHCgvOQBNZofkqS2nY9n3vLKC7Ohnu6Bd/YNmscXouElGV6dXH8zdcCYG03SfYY3INqSxb
GorN5hOR6e8cQ9/uKuJln0Yfv6O6SbmA/egX6e8Y+L8qKwya5RW3bk9Z8Q1NuW8Fcw8nTVJVhk1j
ZZnul0fbwYVlbpoKbZ+aRjqZ8JC4Wo7+WmtYXqChknS+lyRVXenfEkyQgGOmg1+17RtxEHLTuB1n
c9tMJpOv/ZEw4Tz557k+SqxFrJC58fe2rgCZJ+bHtIcUzBtKVEUiE5K6UJTiUIzToSTsLfkVCYeO
YX5v9CwC16fNfQZsjv1BMILajWhFfpRiIMCfbBV2GR5LI6IjmR2C08LvzD31pseG00Z2DXmNbEGk
5DeKi3ZbuZ2MBBdTZY4Nbzp6o0E/f8s8jxElLnuaHw13m3QBQNb04mrz99B6FwsXtdZgQBGJkWs2
QucykguZOxNGY3oJ9H+xtcxidQb60fKVHxlQeY8o3MEXukBFvUqgnc5SmiutY1d3b8tmIfkWvb4t
E/NT5vP/Nr2x9B8iVCud1t0rDioi9fBvy7E5PDyOoGyYcYKOEq2n50vVmy+NA1J2RPlqm/0H8gSS
BKKt/JK0t1GsE+fAgTC7P5BEZKGSX/eBtqFdm6HvwXqyOYL+RfzM8dZO5l1pXdKCmCfXLbdCY7IK
CD/CL5WYkmxjbutvHMCXsxHCRSEbgE0qrqR4nGNrHZPW3Ykjl5TWv/DoFOWQQid2aiLgM80sRFzE
BLU7d4c+DL3oJOSwj5cYE41AYV7/S/HpTXHOR2Ly2Zg+jzABZPuTKwNaE6xsr6Dedbyb8ZPlNuSc
SbKjN9ZnySUu6Q02lVoKg1gJQJv+LHYhtSKeYRuHNqaESU9Py/ETwjSUF+k+mgBKsVmGxKySJZu2
7PqhZ9HvgovQb2XWOfb0TTnQlVLra9lElxCGzIAImjvYpzkbaQXnqOeAk98jAP49HeSE0ZXgOznJ
01w2IraSJeExBrf9AMAFM0p+R50DJCeCmZ596vzyWDnDfvk5D1aes8wXmTc5YJE+eVXMjzjuv9hV
f/83k2RxeGRipu6sZ/YtIo0bSe/IX7m59i130Bc7tKew5ZMLtHcZTlTuPAvhGPZE/6H1yi/frH6j
gZSQfLqvtw8uwO4Wx0hpeY2tPvep8iq/mwbtO4Rqk1aXamZ4LRkdDbyJHWF7NsmjfKifa5uibO9l
SCxO6LJF+Y4/RNEW5xJGhvEm1+gFhIu5F2okl7uMGntHA8Uy6V06SWPrSzGhIGH0S4ZITAKg4/T6
3mr03CzrgCuSNSFvLpt97hBdaIYno9LArJjbng/Dl7u1TS5VH7wzOnY3CvoN/1krow/GS8kfoD8T
Y+FFYtbI2M6oHlEy+ZxKNGmAKJP8exg8bG9T6eWPPHar+jcfVWhqY9c8y9xcjrm+KT897UPi47J7
yP5IycKzTwxXdkGJ4C+zXeKtYLM/YvVBMkpjtyfU+yVbq+y24uDJV79D2IiiiDSOblRCvxLbXeLv
Xo6Gnq4etPlTjsf/Qs/jznDsn6lHxESDvusUF6mJyDNCLIF1TYLpWNNYuLwzRz2lag9LbFu8TfLb
j5Iflbxo3RFA4iCgHovBs1DfGN0bLx9oRP6UBS5upF7ku77Bu5Dkq/xgKfvI3nwIrkucuCFgFXce
YXc4phx5RlydU46/zjQOc+ztWguTb2Ny+i2WdRpuFXl1brMLcjJj4qkm8ix+TQ6aDDjTwJFnmXNM
pxoJGmPaZkZ9T3UlaTxiMUtsOu73bZwe4eM5OnUkHbDH0N5LiALwEidy9uJZX2I/57g0EgIQd2cH
7eR2woZMdBZrh4VQYkwXeNPVPL3R+/eWO/92ORmoFphhnjmPiNFceoWNSwLJ8gunOUa+9enVzW9v
hgBn86249pgBu5qU12TmZ3ESPMgOBENe1aF/qOFG58798Fs043s0js9+xYgb5FmpY3FD7VNlAkBa
POScnjk55kA1r0pHGD1rQD3SuU4GP62qc63ZF71+np3sQ04jMdPq1r1r03gTh89jYL2LhS8ZGSMl
xysMAJ/wC4eXLzFkA2lEAt1yHvCjcMQEHJmYw7hUa0AGOKZoqSEBu1iKy1Yi5RoJ2y3F+U209Lct
5mLKRm36JmC65EZms2QFZIDEloAKGQbZjyQGJ7P78M3zMpHCo1nodPxpt2XGwlXMc1jhvPBZjFZg
zR8yawY9+MiGfwlFeYO2c+9Hq95KMicIhy9r7M9mtpczTKoGpHpATnD5D/2cVVu2L3A36XAsbuQE
V1PiKuSMGqN9dot3McXlpbIq5fkGmfeoRdYSKDLU6B2MLHLexbOZWd/6tJJxFGtdvKW5C4gCvEmy
xgX+s5JznxpNjrH6aSI6sNQOyfZgeTRkZ8ljUdEyOeEjY8MEbCVgwu9pDUNGio0bIvjyi9n1weP9
yt/J+lYTAs1lC/EFzeUWtik/E+tv2XLGkUgGetjYQ/Ke8jaKw9/k/pPGZxax9tJVH+KFoXr+J0em
Gu7sNP9cdhJ4bf9qm2Yt3qjxiAaXJBn+fa7j09lj0dgCWpkfLfciN6XpyqNuA6PDkF9+KNNmirIH
QJPgzro/GQVxj2wf1aZIOcmYywyUQZ7jL80w3yQxLTURkhpD+fKt8V86ZxNGzsXP3PO/7B4xLkka
laIGpIFbdn7syrp13HSZU0vGngIaSbUWQb0f6uqwWA0y/cUItk4VtFhNf5cMlxQoiRGalu1n/ynO
Ex7AF27Z8tDrlJBzsh6N+lEXmKiMZClDQxMbNdH9g4yfeLPLeCEM8hPuW0RU4whxBzk+xM2aTPU7
y45y87KWerIlhdHcTJm2ncr4MlCH37fdgxwCchg0xbuuts9mTlWMeGS2+eSrEL7EwmTp6LL7isFN
GdpNBmjEwuiuMZ/FXJWBlEIUOx2+REaJ7KjEC6shIHD8pORsyljZZwnoL1v85E6vTvSMOuj/HS//
HTXyVTL8Ix3OSn0cm+luwuavWvMin9PlyXcMk93/ke/k0pomeSMAJ3Z9oEWErIjdM7RRbq5mcK6G
8QASiVDPv71jnMLbbmqB5nMzYsVFVflh2AcpE0sl5SJHrky5GoFjP7W34usMnknkVQJ0SftuiH7J
v9W6lLnInMBON4FWtGH6Is6mLAUx1JQ0/sbzFSNP7FrJhkqC2GDj6T2KbphpklYu3SP7z/fsVGe5
c6cBF+mHNE5hrib9NzVikuX93wGYqfE1grOv29ndkvWQcLRkOjxaxKJlj5BEjRXlr316ksNLx7uT
jQsRzBsdufEeUM9Kdi3JysyKdgedZNuW/XrowkeUPYCh+Uuhk2WkV/HIPKt6glq9kjqOZnRvqxDN
k5F8dyUVAGmzMZ0C5Y9omWLyUMYA4SyZS6wxufV8TL4I1MmilR35XzEATKm4tO4Xb0v2qxFKaapo
a635Z8ykqYFBb+5rRdvI/JJ9VUqvUHiDHpQFH3qo3y5BIwbVrpt7LRg2Zml/Fe8SBvn/vag4dY95
4OwkyD+3xQYEKsI7hEXYyoVJY80hChH5DUKCewkjSmRTAp8S7dNa9aOAtHmB4AKQ4a0xERVgv9PN
82QPjLyzFIQNYlJlypNXuojLNffL/MTkEg0QoIGPdIq+Deg401t9FdsuVz30yYvFsZMha6FvoNhI
A5kxLPab2GwyYJ562xPmkv+V/5ZdIGl1cIf6U40VgUD1a5wDzmWLsBQimUSI6NcI0ahWKHL4v6CI
/GkeBz9ownFRcnFLkdBsnCaR6xQVvU8zCl9bsqNN+7ZU+kmpnDUfQJPsFxeTq4x4yGKsB2bxliXs
M3Lio/8LxPwoH5HJZiXnUYvh9ynOtzy5EB+Ktr0XL/yatX9+bCS+LO1bUagLL/dmCUyxjqiDxtUC
AJgOJ90dj6qZH6TAQcoxxGhcqjV8oC3J/KTD2VqZ7V3ve+9SVyWvk8PdSL+ysftY4gj8KGU2J2l5
K+mbxmjWaN48ZI1PAUBH8YFXwdJQN97MFqVb/9IfJuKZUeq9jO38J/XBs6d/+3H8EsGK1rBeOw+x
DhEs4oKkACzucsiHpJ6oWuVD/rdUqwL6xUhhjFmc6hRaPxdne2QwcNzlMcCjwmNdPFxZKbJi3A7e
OYEQORBC1Tob3sk3jQ8k6djXq4NsNZJqkUNChjnqQYzM5VbKFqXgzy1d+hTCnTxc1QhuMsOn4De7
6IZJQa/3I1+TyYBwlmyLZL7KnkSQbiYLXhJ5GAyADawdOZzkLaSOUPeKB3Bz6/+qzQaXTmO4VuH8
rxq6J79sQpTM4+bXa8fvzEOteT5BPfqQ+5UdzkYq11c/5VSQ6jGjdddx3tGRQlkWBS0NIkg6BRpi
tVra8JqMb4up/9/zXE4Mnxcm4OFthJ7LXN3KA5eKDTlAZMD7JGSMwYJJQdRy4JBp2iK2eCsbqcyF
vN0C1rnIE5JaYnn3iAs0AW0Dk0Xep4IDTUkyRrKk10hARZ75KalK2USFBQ3ek4B+W9WvkpeT0Hqs
a980pb7H1Y3kMyXDahJrM6fo0hXWVtOdYzoCcyR+nxU92L7+TzIYNKHvhpJSViJ4kh8U484YoPu5
yb0ksQ2/PMv7tUq0cWr7Nhidj8J/l8RH4OOI4pVo87gdounWI4wYVP2fOaafcUVKAX6Q+Ddy3YHO
FkZORQOT687qLh1CxMD+JYZt/GUK8C5lv5MEF03KGA2uvqZt4FGKDCRPJF8Lxz1MITIzubEUOsQZ
PnZQUxPqdOCqjFfNppBSbXKwP1mNakyTPhomvecFKYbPKVefmioa/kIbNqehU7zYAjgf8959QaY0
3lnGkN+NNH3dejkcN0ou4Be76KLmnt9fABpslz9v5um+o2LgPHbozXvIZT62kWHvzbxVFhLvAy2z
ATDAMHtHXoYyFqCyf/OhhbL0F6nmb6wH/XveQ9703S5/0PvEPkJEU/aTZ+iPcwaCPanM8cy2jhA1
F+yShrGqApUKFf+h19LqxemxeSvEdW61OAzvLA1JDOQN1BcV2AwCEnb2YzPVlz8nA/5Y5W12bpBo
g2qNMC3EmuxAG+R0DMZheLBTNIiL8bWyQB4A1nBWFC2gHZLFoFbzZ0ujn1ULC9jl4PLoG9wRyBUK
Y/DSliBak3TIV/mAHI9SG8p7PXu7KkFAo2qnO50Sx07p0WlqW3VfU0ZMactf3Y3JxmmA16GRpNNC
m61nPRk2zhQRXciPduVh0tavGrGMUcneoqBx4PF0MPRQn8i9S16rHOuz9xNmUbQhxVvHw6ZoEL/J
DQbA0po3X0vfemW4bagCjtvwDCbo3S+VX9OCMxQF7U0/To8jIherOus2FPjuOos7V8AqcEFwQDvV
2nqFVa4mcpzIMSDvE5bInqleswEIFCRWd4zKCXMyHp41/CB/xk6ugLvA+QEj7EkStskeRzc/JZX2
2fY64mZmsXFA25bIOu8zmqBXygzmsy6SU6PFb3kILLpkaiS5ewDUSlApD1daRTWA03SPFQuanoZu
9WsXXgZ5TB/WVRY8IYIDlWp46nSUuLwCCqAJ8T8YPPeI0D0M0s5tVpPpdNJITl9GFbab3gVOVn/P
s+msNL/O4QBRiKIOAoecbuA2nHCp8XuggtG0/NKG7t1Y1YfaNR9mjbAxBYLwtdSV2SvKIQvneTO7
uzzLHoMwP/iosJAXhbMX3ZOAG9bqUEF4bcEfJ4SXkBYnVWCMOSp9+e9Qo97t9uOJhO67D6OHZroD
TcrvBqGJPdqgDsBR7V2zUwoMM+CF8Am0nFnuJm8dFcNpYJ+NHjvUreo9Q78LEFbaTP6krdPqUGW8
Ic2s8b7kqWbdfAE0XawoiD2OSnBpSenzmp5ogB9jq2SQH+DFYfuA19DzR2P8zMy9bhKFaec82dp6
uHd9GtPBnSEgHWIKVcOLPUe3hGp/gmBobjT9IQ4U9A0de4fTbkF6RMjcqOAd0CyOmrXIAVezh2oC
eYe5u4cGGK5bTw83Gv0AxJgOjQWaGajASe+VXz33aKWr9e1sPVe5SvVrZAebOlL+zLC9uBUsipLW
+uUfK0UXG9rPzN5Ue06zUdeaZSDGW8v7scSyCpRWVdJ1riKRC427ZMoHX4PR3ug66l9tMq7rdgaH
nVuUfMbTLtE8xlEB9BaGaFqZP5suYXcYxhkqbBMW69Fqt2QSW26hcTaBoxILpls8Q3q1VJ2M41if
CKnp1aHrh/vCm6RYYgI4270HlvaomcpH4uvPqhUh+TV/ol1E9TjwtomOESVCPAgScb6O9Br6blPZ
K9sKUsimobEJkxyWXDFDhoTbjPzgnPMtnGEQQWwCbbx1+pTESx5vx9kCh6o61qmM0bhDoKlYBxib
jtq/o34crqy5MQ+VTSdnXSX7EpjcJs1PbeYeXKNDTGSOUCcgZWLmSL/VZlTsCrpa6AQNNhW0lxPT
up+R0yohetXUGe3Q53uZhvAh1o2vNEGf0EqKXa7UNK7RUePopX9EMQEEacfVKAooOgD6VuKrAvfb
q26GLNb8StejfQdK/5OCnXkTadath6z4arTteeVUoJ3NxqUatBlWjgUAXTWbtemmX22p9YfRzUC8
dXDqwm/UcVkBRQ4NUfd2wAzI7Ks7Vx22qkUFTkwjwWkGKrdHJTkQa7FqvEe0jK/ALuiOLfQ7t9Ru
U3hhKWFqKwKI6hBsShARgeFF3G4VgFWlVSHetTPbZNlrxzCzh1XDcK7MkHqlHNFipKtDltbK6B/G
wP2is3FcT4bBk7XblelM8d5C72Jd+GRXYgP3JD9Enk5/X0ia0GnWscVGE5ns0VTwQqfz32fTLTbu
ZD84zlgRlndPFhM26Xt751jlhTj859C99nPPxouOA7ru6pm+x4H2BigHmvviwD0idoHSWYZmm+cw
nEk2PLdZZh3wNDMnVNftHMerKQPs4/Vrha5sCrVA3sJEtNEsaKq1arrrMGTFDIEUNuqjs9NyW1l7
MZYFhJB7J/eiTVMmu5RmYMjm6EHV/aMSCw3Ql08M3YNR1K8V5K9VQ0c0nVA5ulLAaD2fZ63AlxyR
ylvPEYjh3BrMvaUxV7A1OLqL+AY2Pxu9wXNR4mdbdNsVjV3dKLhvbyo2Kgchh0V20zbNX9ghImNW
iPG0Ns4vknnOpmzMu4ZgxJp6nCNRz3TFHeRM1rlf+bl1gj0zbBonpL4NBHWmrOZavTRNo669ukX6
rgdFxtHkSQWlrcUu8qTqvSGuIIWlyViEa22cqScz1F3TRi/q7CebGn+emxzkoMEqo8xqrXX92i19
uObDq2KBQKwGFj5RFxyhaIbNHG/jzniUQkmq4baaFt/3U/cF8Qlck0Z1RZKiqR6l6Sq1MNK9NPpD
HuiYW2W7ipHn8ZOMwmR/SNbZJJaOWSHhE6U7LHll3VI42zSckyZNDXNPGajiP43pBC5RBfMs3AM9
oa00Yo8jCJ1m9Qcx3/EQA5ZYlY/1nPYHsIEeXdTPXMtjFfQVSDNsFJdTvtDbE/YzsCDHpYWyfa7I
ZqYoiNFxUN9VHaTLovTyneFd2r4i46CVqDDoGzDPkKW9DBOoOPeG41O5RK1rl1jkF8Jt6qG8S5zg
puw+kwjIiFPiK4FQWE1ztbWsprzzqoOjlPpWyXPWyGg9uoh5Hgta5OMue2h6969q6j8fJ4CEVXw/
ULC2KnL+8fzoGweJpHEzbOIO25oWOUKqSlMTQ223wcHK6ZujiherO4RaOerqu1taRHTDFmoku3dT
VqDqtbtJUUk+u/GNHdUnn+aVddL1L3qn/qKmsJ0mZLy7iH+Icd+UowbZ0jJZBXQyGmWOWeMmiL80
Jfo+rbbl+YBTrJsPv/RXdJU8NT22lJUhgas17nV6HmL1BYEfEJ6099R2WWz0QL9F5KVr6r3Vegib
ohVVFP1Am8LIE3D0Q9myhEKEWk6OPaZrOp2pYRhQpQki9j1rGj7KybhJM+/O61jzuQEBNccpWPUl
FNXSrB6zgZKZpMuydaDR0Vu72kPhqMfGzbL7oPO8ravfoHzYkRk7ZSYqdxppsjCYqRzu63U3NKjr
lI+lFnn3jZLsqGhdB3p8jHuA7S4wIi3HMQlmvMTc3Xe2gQLRlU5qgDmgzneKpez8uTD3sV6cuow0
zZgYkIgDOLdlReRdU+57fgwnvR7vtWrcpZqQAHoz2sduTYBVM1jN/Rxvci850nbJNttFN7HhlIeC
rq+0JNgaEzSsNLXeWjpJKl2/yUIOu6B6yObodwqBU44tkAWnZS2zFL561GI3Q6eod3bdDSBvsY3H
0GrAIXfD2RlBGbRK+Jv4xSuyPOkHDPmaQvd6vMvkn+XbxnETjITiNcwsErtxZty4CvKE+awS5Jn6
vaqUQLdiA0K2V9lPXm2r6xzcwT4cdftp+RniCb+gB0jd2olJSWWYU+ltO+Wti/5ZuarMieMrRtnI
JhPSRLqJtopzyjU7WLcjBZq+WtonQ0Uuvo6PuTIA6Jd/irTnbSryZFNyJ5RW8s3B//0Dmym5tSlt
1gzlI6X90q/1T81kEliBEoJQ4duwStAPNNFLaOKiISHWGW85I9aVk/9Jp0G0U6I4X/sKKlBDQqM3
VZb97ejo/e3yf06luMijdEG59foBCDlCscekyymh94Yj/o1+pyHBQxUl/5d0s7JzMd82GsUUcxFY
O8NC5pWA5k3jG/O7N9nhQYGyv6eA0/gIRmOXuZUGrBmgFFTy8RHB8xhi8rwz1czfzJzM78jegvJC
Q/A3osRMcabV5OTFya9JOhrZvopH+3n0KirntU47WH12ijo33jJW8bFUrPY+Ls1kN3SBvypr6+wB
+X2oNdUDFj+fmqpqN2h3aA+zaaBbPVTZgTDdutajBIOMmRYVrXHnxBknlztZ9OtG6jYcneKjycYn
zDInqA9u1fUcpxbHdD8iAOCOIOt69WVUxoehcP2nOsofBwBtLyWKNYriqq9mV37XuVk/qVrc0JmW
r0520VjaCkraXzyyUiCL+aj+OSnsa8WdEK+Mu02Z9u6N3gMrM+sxvZ8adk+zeAZDYe4Sa9YOsN+8
t9at7gLHGA4UUaroRmbGxgw886DYTfFB3wvEd/Wkw58fvNF7bLxT2qbWS11c3SZ0j42aq7SJ+/O/
f/zavK/h30YmzJ4YkNoc18V9IN9lWVoc3RDlk14juaXplrVlRaj3eHoZwh219h65NIpWc/iYIm/0
jkigmwzTR5x9DQGRg1ivyjvTCCi5srp7AhNPahoM9w2pYvwtLX+NRFCTYsL2Ar4YFsogqSFl2DVp
c7aN1LsdGexTEU/jCe2aG7XRarrdrenGqquI9otW22eh3jzFkC4wrdToQC9dv5m7Zr43G1QYWJwW
vqw+31f9YN42EW45F/UcRvQohEHyjQQpDUxhbTxQrhsfQFwrx6nKSTRHg70Ccqs81EybW2tSUa2O
bLRb4/KmcLdFYWe/fmzfFbHRXnvdPlHHpv4kRfZSQ7ylJ8R9r5EKvXDmfjlDUX+z6fwSE57RloKa
6s2Gex6H39RpCQkQUdvi5FXR2hx1aCxR/O0TGdN9p3wra4M0RqmdY2zhYR3SCnsfTHH3pM/496PZ
GF+QCVGebOvwIUys4XGsErya1te/YviOqwG2JQYjdAXFHMO7FmnPbZkN7W4afXOrG1Z/U6qz+qSW
4f8j6ryW20baLfpEqAIasW+ZMylS0Tco22Mjp0ZsPP1Z1Pyn5mJYoqSyNCLY+MLeewERJPQYfBBA
abqem1Gm2TtsRm+LZjJklWwwq927vRXvyigF/5C3Y3CiY9nqQSc3Vx1tS4ljiWxtdLPpkVJd3oOS
aiIf9SdZHd2GFbnawn8a+b8M2t3kUF/SDvgXGxLVIQf/vMXWZt7J18dOXLfRY3LkI00h9aWNax20
nKs3V1Y+xfMgd99P23EK6SxxttikKa1b4UcrsmFMgunTuju6zwdhGO1RZDHICqLWZeHAQ6kS65xH
GH8Ug+R27tTZ9e0eIvfQjLtZ169I4wi0doeviiHiKp4M8Yz+FMR2g9dx/d5eBmKM9okcgmvUxgNN
+osWifceqim6BU36xlDmXcdJc2l8J3zJ8mI9gfx9iyQhi+G4S3p59pw0+f0U3loEQvaJerrXlM8E
o29XNv/GNqo9XDRJ5cKPiHHfz9McbLMQ2x1HUPsy5LG390M6wBEi/Yc7j+4ysnvz4DNi+ygVLX3G
2oLjh6IyW2Ef/sqnaf6bkZfWVNHfhEBLpkhd9o47Zj3q4Ec3IYQBhnLi75VdLMBOlyY3j3BJDBL4
ADx3ZQGo1wZXQDLSkcmkg0XGMo52WWMbTOzXyjLeSPimuZPg2MVMv2Ka5nAup3QzPXPTsyYYbuMU
HYxWz8SOAxfzE1KhO7/leIqse5XE3tXhTL+ykXavwNaadR9155i9QFUhSFCl/WbPNwvR+91t54H6
yPfWAnDeGm/7jP+MXEVTFhaUxdxf86qANjV6/+7iSwBWGr9A0zsksxBkXVnE+ifT/JpHLpVdVF+i
QM5ni3vHCdYPWERzzO8Zyw6l4+Joj2zeNEnl+7AKV0aVO4tQow01HaI26rk8/vcAma88ilTBuSpq
LmjVVGfZwPYhJiPbtmSkU1Z1vEEsBMA+fbwDE2ha+LOiharyt2wyzJXRxNf2Wfe5GElJ5ACn0Ob0
zmV5cwlLfEIo640bSbAPFHsdPfGlyswFdbp31VFrvgw6PSDoqg56mN2TnNbD8wf7SVWzuOQjePfV
WSAg2rd5uI2cLjriRDIOFnLBfz/6/lwVAZvJMni631+Yn181yTVAFFl/CeB9m8qErTSQUX1ODNPt
D6L1rOU0csb19US39fzKbDiLMZDmofL91tqX5E8h45qTNXvJ9BQaHvSPTjETVXN6kQyWgkQRY9Vc
ZBupT1Ol+S4LXHNt2mTX8sLonRxsJoDRE12kR8bRdaKvIXNJb2G45Jk5ojtmjvEgUhyHk5d3W1Gj
2TasiqlG1Z0YP7cnCAF8RLzwciCZfTV4fnD8fiBBGuWiyPKlcJvghUBaSuYmNDZubvgv5vNznTk8
PAYRObfVfePI4Kq8HPBp+CSYAtK6WUa1aBgdXqW59NFTnqSSVztLrM2kKcuizMxeirhJTl5c3pRT
ZS9dk6xyuvTrkBbbMg0OnprLE5zUcT3FAMgMjRkS4+y0aTqDFqCU1MjDQOdOmvy6NCt1LmDecLPl
KGJ1C0eIbK16mcvmZ67t6KspGcr7EVDOxCU2m7XnIqf15ZLErTpXnn8ISds9CKf9U1QGOqU4bFgP
2DI8T3o5lW5zgQtDv5BAP+xbM8YSxmtYino/mpn7j1szF0hl1d0cIqoMi9SU1ouHfZpBdDVKPPOk
mybHxJ9felzEmJojAG+CBAyHkfMxCkR0HpOYcCKGq+thVPKg3WDe5ibZWW4b6EVvs4+CPSbJMAps
MgKskGgwd93HLmIga9C7eWLCkNjdrmWYvrWiUqGvzrOT5cJEquz4Etp1vcvahBmy5e9nRSJA7+h7
YLMz8FrSydCevRuuf/XCDFGxM5Azm41327ROvcw9ahrGmgNRpVuvs//2YtqT7JxvLd7XC4Qm+TV3
/c+RKwAGrZFOB5/ab2Hr2N41If0aRdDR/o5v7W5RGJN8mgWwXGLbWs0CyIVDsFfSJ/qzyLnVFPBc
9lwTC0SA7ptn+rsQWOGqnd1mo0AiCHrY0ICLQGKY6IoQ3nxUXhuvKa/cxvUmz9ANpe1dBq1xUkjF
mXCU3ZtMs5ZYu3o6/vdAFYeoOTCitYJSBMbc6U9FpYbT90fOiLEi9ojRkvyGBBkns7oY+FZG5fGq
kL/rM9m/VraHRikZdjG4TAIi2YQMNnF8Y+iqy+gA7kZP+UGd8whjBzWywZ2vakKxscI554hhKbb0
qAdWVhUbl+8H3vLHwHFC0pL51MDA6zAl4t4nU3HjuDmFWSyPZmsXqzCxOhLlp5/ST8YduS71AhbG
uIX3lp/iMNkahlRbJgfmvyH15Jp+DCnhg2adj9BY3PTuRuwdZJ/CkhU+vkgPS0hTsCvsTU3KaB/r
x9x3J3eq/wh7tK5evPJGXa8dhjE35RO/n+fuqfCL8GLQMsQp/GcqoGUzWjHXdwKe5fk27SyHGSCx
AZuq6IiySFNjB5PhT2+aNXOS4BZFgUcww29l1PLo5vXAPC4+hgxcr2ZlcCkl+o+K+vc29vu3SfJ/
GvH6vZds6xaDlzM+srIL3LPsMtIjU88Ow7nx96YV/SFRkVBh8tUXDm8YbjtjoM70ZTXqtLjfluRl
HLvQthZBjDkj84gXKqg+aNd5aCskCbEGLg0lb8xi75NBY4WT2Am3Loruvi7HXewzUQX5ki8rgQqj
FuFfP7APjs0WgEL54/lBZBrQofNC01lWmcZtTrxjoQmntKaW20dBmRlHl0TH7PBzUf37kfXUJFR2
GULy0MRpp5ELwXOy5mXzvPA4KZlJSHX5fvb90Catv0UFrBkp5dHtvy/UVDYLa0i6XRN0yToLAe9o
1xKPWE0rb7Ll7fuZXXXdyqy7bPv9VMJ9ONXa/If81vDFTOynTZ5cKyIGszCpP3MvErwTphBsLU/r
GNOSMTY3q/WqM86Iy1ik76m0xt9q7L/c3g5f28qdtkba2DsGKfGD2zpynKaOtjpibMFaoXY0yOMy
62/xPIofg09/40mxDmxPnIZ6qC6xVXGJGVlxknPpbIh9TLVPm1i7/gWeJYyKpI0u6QSWcso4uh1i
wACHITEnrgQraUGxpTzuK3qgnh0sTDFPhgmzUHch7Hg6RmW86TvHPBnM3Jl0ttwZXV29Zx5ISsz7
0Mg7axfutGHoLer8P3lWzQzI42D53d+T9p29RsiPKtkfrERTrXJvK3bziNNnnMObyyqD4RMBkeNs
HeMnDJqMMEg9z9JrmhxgKc/66/uj78/NQ30IIzR2qZ15m7hhueSlxFtbUcWZPh/hXqRiAYbqJgdq
IAOe9jXm3sAlE0xbtm5prvS4y2dbXsKssh8uaqK5iNWNNZh4jOR7g0wufaLSjekWNYmIlmlHXmde
VPNJexMZuL6frIunNzcefGrG5xcc25GbwRJfoekPB4mT6WA8H76ffn+UVyOCehq/pZpd+zJxwpx4
pZcUyHu/mL0DESSI6Z+R8d8fRZqRW907rIH5VBIx4Wadam5gnNcnZsf2vqDLq8ajFVyyOWqviDza
6/dHOh7M3dA7bLSaZahT71g6qXUuZIb01iX/lXlenrEADod7VZMTmjLqWpBUPdyntLh4YeBd4VOR
eMMCrcIcy9rEX+dpNV8bCbdzbExSxKf4zPoUVl9x5FUvtkOMP0IgHnsLLEapc5/eI3AhZMwTtGhb
dXKLC4BYgWFisEz0BPQGLPygRlhzMKFfB9JDuQNQsjgCPmHfDucuS8QlAOJXmlgnRNE80ucDtSNJ
Y+gZ6McyArdNubIaHPCTrfEu9OKakip2apDqkYDAweh1auUGov+h4A2g/FMElCUT6/90iM9YmYwt
6Q5iNThN8MZr222tKs/XpJMGqAOUj/jemNffX80sAmJLprorTzfbyBLqM2WQA9XBSC5+Z+m3cCB0
2KjUJ1H0+WH0ke7hMAQM6dx8ZakXSX1M6cPQJ6cW9Ppk4/Qm3mmn8s9BNZRMqd40XKrVqOb69GR8
XjPrOUQulfNVRdWaiR4DpZy7bdk19yy142PtqL8qz34zZlR3BuZAcKepvtaWbS8rs8eazB3/mhbo
bJhipIQFSbmtR42+Gg7V6KUYqnQk1z1emncwMcSPR22KKqvx33P1CKx8b2tV/BYpzr26zxge6ew3
JnXMX5NyH7Kwo32vS7COvJLLwQ7VGhCC0S0aJrEmm7gpI/l1zib6gHA6tFn0vwIkf5YibVNpEp6g
ZBj3iAgQDN66u4TmoH8gIGHjrU/Z4DAlf2YC5xz/K1f4PuD7RF/m0daXWri3PGErjvrtnNhuvB1m
vsHMe29bYc1ZeHWtPy26PASviVp5DljCQYzmexpZG1Xk8u5OpPdlNoiEFHXGq01rJbpm2hZiYHEd
FQ18+jaSzDYqb0X+KhZ/1YQ730p/RaVDqvEcZF9ziKWc5Hl4nnFJtRqoV6OMPwrf0pT9Q7OLxkBv
aHbty78fOQOFYSgu/H5c8a1rfKg8mVZzHY17uBLGh6wxdHhBeNcRahTUSOWhmxFPwnU+DV4T35um
9m6B9ZmNIr5/f6YMfqCctU6qxrIXFvUNJECFP9+vbkMgWWYnhr35/kLcOWQkhV0OqCyNXsJDPEQZ
kfomV0hbNAzv1TGHQ3oeO2d6SWeQdy4y3r3PsvIFLwBvrGEOmZTJftkhd/qtxXFMaolQN072ndnT
9HsRqAZ/xgcSkNFpKudKnr16GVTyg6FGufANxt7NREPSKvitZlQ2b4Wxd5NeH2sv2bUlHjSGzxAs
L10rm6NCIbbOeJHep/EN1dVLEpTzH3COa2BkJCq0SG/nuBVnGMviHDqOWFSA7zepR4ZHCJfFkO52
sEGflaqSq9lL9buThK/VaPrXVojpHRQYMiGreiXcAVW84eybPvlbuXH2wyrK52XFDnwo2HYLJnEF
LpZd4ZkxZ9oX6+6z1zbuCwIgCqdI/InyrNv1Ya43sUlCm4kKhwUNRRZ6RH/RWo3pLArG5Lb+rN9t
b5mSHs6tqg5OY559ytCNXgQyzLa32kdXkWXexIa/F/78OnmWfSF2BhRWisUd/IBYofB3CHP2mIEr
bk9ubKtNaPP0+3PfDz1JRRtj9qHLh8OyFrOUq9Id+u3kq3wjJwpbpDvl8XtGnFsBOoA0bTbPPQ5L
nfmFfUh26OfdkLqfvWZj1yNxQLEj0900eQxhqr1ZO+FbkwT2S0oUhqrFaziL8Z450V8VCFySAUiK
yls//2scyz+TJhQ/eJMkm8DpjdX3UzWJdNUXY7ShzrKuJaqstGKB0YekmH4/BI/JVuAs0hg4RuY6
D1Yw3bpxTSA7s4uGRs/YjGYW/ibznxrKpiIgcQG3utzkDiVRxSR9YSfjwhxwhwWc4RvQtNVljEj+
sVPkkRMm09E4S6AthJwBJ3SCwj7q1Hh08xKOVXmVioIto6GAdR5C+yTpws8IYRLhFK5R9PP38Y3q
kbS9v24lpeZAaOyDnKGAobXMHoPrVBfZdx+t+GWa3ggGo5Mnk33Vnh4KqmSRo4yWsbszyNFd8sZy
zoRaHQkAbWlV/r9Y8Kmlzgja8pLW28j/DFULwFvH3X7IbPR9NGs/tHbuTvfcB9ouslwFWad3AubB
DESvVdau+yfMzSN7nJBiH0CLZvtuxObJNDs0AGVzF8+HICUeCKNzvuUm8/S2ds6p7NNwh1EV3PpE
8znGsY/xKrR3bbDr0wkNoUzGFyqtgAbE8u9ai5tspDzUjHCIGKiKkAl/PxGVU4MEfn7l+3PjqBaJ
SzB6oePw8v2QOCzDOTAIYGJW1LuX/x7GNOWQmChRG7XKPavau6PG3jcD9w6L7g2fs3XmVKd3fn4+
bdhXFWlt/fttDcxqz2nid0dU+bkWafC/b+tgY1uuSA654U67yAyaFboDJii2P+571DT3foDU0DcY
+p/PprAT94xcuVVTg2luv7/j+VDFJMVFBPHOOKHWjWlOBx38/bf8/fexSPHiIc6NmMx8ZXXu8P/s
faGINs+lW1lnN2WOayJZwIIabzmfgvfCG+jWTf7H8rIiKZIQRWQA7tYmZWPROdcm9ILPskzCvV23
M0BUng5+RrVP73sx4kY8DEjXvoMz0YJ3vA1A21mFE+4idLjb2gjcW8zrtYxrtrCFrq8IXfTfOUhW
ZhPkv6fAfptdWHPd2B9JWbLfphlNYVuXPd3kYL/BJbYXpnZ5WgiyJhv3f1+1LADIyVT9Cc1SnCJZ
lafaXn8/mZpJnADyOv0CJR+30lzEG3s0nxsuhwjABIRAUoXw+WK1prjnPgLRag/P6r+5TcjUNEsk
7Zyoq7XqOcnKvreu8yzfa+5Lh6h2ratP2uT1+6O5PZhlG16+P9OELAkJ1D4JEqnOtRs0G81ZCRpw
8M6T5ed7av0b1J3szLs6OzffD04gj7GFn4tPq5C4oWrsxXks12jD4Rp5dbDGDBscw1a47DhJLMMQ
iDtzyOZr7lv9zsP/tm4950iBFC/Hoem3Naf7w8iThutC3FU5kVtnZ6gQA2MNlbMepELXUCIk9quL
wlm7DmnYwVT22KI6c2XaGa4z7PgI2UIgJTxAlvwktppqu7WNZTrUzcbEYXTSYtpVJobf6QFcyl7m
HTkMVMz6OkXzeBza4uTD5DhWCa2TRVtqm+UqD2mwHOvZUhWw5Q3mHrGVJS9zOvUHxbqsTtv+OlIi
6Uxw7oIvMVzLWMnecNd5wXzVyJXcjj4tvAxia9O3z8aq86gZa3HSg1VcUZlYJ7NzSXBuDJI+EOEE
D+9JInDPdt61N67Zh0tjsWenjB8j/5uSk2eM+UVA6jknkbroluVJFBNtoOUvE+LC5kkM2aBUT25z
Dw9Ts2I2XfXh03btIeMtygFxysAq8V0GXb6OTX6j1FCbURHV54CPWc4hbPUCXd6hGnz3zuJznzjI
HUaf7VVV3H3fH99k8ehL61kNJmiMrZuqgxwXchhTDvd3kyBVkrMc0qSi8cu2qG1GZWruLVa+6Qvy
4s1CVhtSkEOSBHz3BW07jTMNb5ZHmDKngiWOm6h1oK1kJdLngItiJxfjja36RyHmWzbT89cTQw/k
uYtSJx3aZwjUZLiky8Rx4L7XcC2mkiJW811RSgfsOG2zIESwWzVpQXohBPOofoXzqU6Qn1eNNMaD
JOBokdO7b8ChP0VmZPS1iCEkahy/dXDhpMal6f1uWfsmbWg0vrqOsVVF99J22TEYnRPBF+NGE/xl
dkOLbDX6LIFzLnVJsworl8KxpMSBKD5n6bWc7gPDJYQ3tYViyZsRhkRvTj6+sZhP9gQk/6Cvirwq
3xQtL7CKmGFDrknwSpXjMkuQEAIJI8R6JmHkZ9oU45eDJFUOicX6hFdNaTR9sc0MyoRRtVJGQbIZ
SiOnr6Cme87Ct7H/hw7qOsuo721hcx55ap272U8mPuw4ukdNWsJypJpc6TiqV7LwagLarDNW7GDZ
Enm08MMRo7Z6kMckVpWJzAg1PCfBhOPBye3tLCKU6PFztBfMCcu6FMENed4lJ9My572OiCcA/dxB
8SUFzi6bD3BGLkNOVLvE3W9YkJ872B5UK0jR4ExsGi075Onpq+XyLsJ8tLcyO2PSMjPFUe6xHn8y
7+NnOcl0dQG5pYgjOPGLrUBtsYRSKFCfiZ8jWty1HwXMGxvn+Ud6FewoAIEwFx7taWEFbLXnkC1W
11s/wOWMSxZwextlLcRZ39+wHFx3ZbdLjJ9hPJwQLKcH1zn0MeOhZjPxLy18Oda7tI8Bu9h//BmA
d2VUMTvnheop2DvfBicdev5yUEWKUK2mcR8ou1AoXQaje9NT6a1bVg0LXXfVMnUS7JghHuuQqD0W
4O+1yNu9kO7Dz+s3tKIvcIJoAuN+1QeEHsl65zx/hEfXW2kkwzmgDV7vNkXS99UKbzymrHFo2vkm
NYhtEi78Aokiw0I612XiWx/tyJu2xIqjkQyufJvu0QrFG1indmsEgJN98UW5Y23ri580zrb1qLbS
eINOAvGLUXcA6f1uBeJsVxajWlozN8EyR9cP24+1CWdzlETLIiueKdySPzfxwiMDwhUnxbD4G1m9
2Mhc5VAr6q07Jr+asNmz9Tro2tj1qsX7GDaXusXq4Jscc9gSETm3J1THG3uKxHbSzTXFMLkwHTc+
5Wl3sCuJSDDpWKghIEYt8awBopdUOM4WzY/ltfXWsRJv0RZduvdtLvshdbaVrVhY4cVGVt3VoT42
qLsWlumjbTXHTehM2Mk7+5wlNnLXwHxz1GdXNESXZS5rkKG5IDhjozixiEznaGX60dVmYw6h0z6U
XBiDPWhsEhl3Mn/wWYQhYVVYs0qkJhulYMjz65aVlBxBKOvHMAHEUJ8jW26mObGWfZN9ZkOL985B
B5c0wz7iKuxRM4O2yEn/n4u70saP2vHOZqa9c9Ci/qtYPi1Gd3zF79Bt4+EXHUi7a4u5gutdJi85
u04ywRmCcsdpHEIa27DZSGs4wuPZlxSLCCH4xW3hmOgiOEnpy1ixsOhz/lEl22M54AHW2EZm4fHn
FVmzG+r6YqBWXaJzj1aIf39ajl7DRr4Lv3qLoCcemsA7qVad2fOdHTZbe2uyvjxlg2aglu5KlgO6
KE8tp30aRqTtsEcdOuS4eecR2hdN7mZAsbyS6Rit4LtA2vup5D1q4DXTDwBZKjxjo6XxGro1mkO5
g/OV8V6M2n2ekDtejGS2UkqH/sxsw+4/hhFtp88quLYBTTsemtccRHXDLcqYM7btXbX1SdnKdXul
jt12okK28bSz64ZfATnWYqyITfECxQRhpq1Biml2LeaArv3TOM8wdnUo5XREWsUOi1yHmu7Pn+Vr
rP1Hk3kt8SXZfsDOZxTzI+4DF/ap2vdRuqo5eWdvkaj55k/4nea7Mc8Cf5I8z573NxUhmiWBKaYz
XLVU6IT9LdMJNBipZvkd5w45TOZAmdREuyqT1coqGZEhoT26f/TM5LL2G8ZilruzTe8Oz+/P6PvV
ATHXDYNUse5DCIV8c2IcUznGD174bO4JTen6r8mxEZYRuhLJcuHa6ZsF/z1sOAkR9Nfr0GaplLqv
eiLoT/rDikgehgG8R9KA2zMQ5mTVQc0MxhOOpS3q6hlNILWh7ORrVAz/jKxhFkH3j9Ha+mCAOYkE
EO3KI6opnQEjkZ6f51+JbA8iZYYm+neBEnMx6fStbVFI97XznpGrvYz+BiJea3JnqGtOMfPDoRzO
meh2tlTBqhf4RoqMmUdDZ0Ce5S9DqU031tc+n59Mrt3cmqtsCj4Rak+LieqaRfqyJSeVgVPpnHMq
4iqWgpgR5skmhpNdLTnnyqzpLpW7kypMruoQNcbXQEe7tCq/XyRAya91/yMzYp8VWG1c3DhX+7EO
P5op8pfdoPJ1LhQtox2xLpkMyhwVo/Hqd4lt28fyX9xvN6/StKtXTmwAl26kvQgn4zSbVbUc5jbf
APWFp5lKf9uZYYdkOzqZxVMjrKdlPZlX2BJOw23rTffWXztk4uBnd9eVPxKXxLc2Ly45gEyOKdgF
pn9gW17ti85UR5kSjJAa3dZJRrnVxH5duNpButkMitHODyNjYYhabFp1CENkRh9aBbHzPnCjk9n4
ImWOiQsGSFkdptKCOFuJF6WizyGYgB+oOlkhxcbja6bQu3uCHSPSaetJ/eqdZ4KxiLgMYxDa2fRr
Vujygw6ScEr/ZuHt05l60I7amyjxoathQzEaS69jttIdQ8l13cub+QSoGRnNeMA8NWvdRa8xKvMX
OEuPZWApuKLnirF0Np3R+zYLwpGH7eSMcsNLh1PEWIyCaCXMb/XCicqtMpFqFyluktIg+4EvOUhk
T4p/B4ELK9v0c/C8uw/RsLGhbtYhI4fEQ7TSzUfDb/gt6vGGCPJjcA5mwOVsz/NnYAfI493kUJKA
p4LqPgbZwS0dEjlsJneu02/cCX5VmLGrRrPK/Tlw9lyod0kQODwG+KNxvgWB5B1MAHyDM1ubgM6H
E7U5GiZtemc2i8nFINQdEOB4K8hSKeOc7ML50HOUOcZyKBIk3yQFBKa7q3O1TVgLsnJbmMVcIEjx
frt+yj4ltvZmObwTr7+RU/jZUDiWkjy0inMksN68kEvRnvwlimNs77G51lX1qfPgjE56XbgBMROR
iA+RQ7MVBcvJN3ejn14hf752bjHhKXQ/7HrY6ca6xHb3kdC6cE81dzrtNnm+LYz83bKcDl3kbC0E
NsYaketY2vPSqiOHljCoFmlQ0yGgvmIwqTZQnP4MQXHQMUNbY9JrTQpmof7WMtp7yZCtbZVeJ9l9
mYWZoyv+xVIcGwMF3xq9DJ57E0c/oRFp8NRwl/m1F4RSp4s6NtQuDY01Jj7GWRGMq1yGb6Ydyz1h
5tGysqa1rR0YoaKjtmzl0gzs8anWf7ZB6Zc0w59Aca5TK4NtOcWvkYdPu8Lc1835yhG/c9WwANSk
ivDnKNcI9RbcjCb8uXluDusxjMZdeignbR5Lu+x5SQckQxQrEjduGxif2seuhlxw24VOsrYmf1hO
WCFJYyk/SuG8tVFI9jlDoTjAveNYr7NParKvQIOojLyV4mGEEeVrUe6jMDpZ5sx8a2J36NQb3rMl
s+qZ5C4YvpzM8RovRtP1HzRAH8EoplVUO3vPt14my751mRs8XURbaeDKqMpXhDcBHqrqaA4Vqw69
jfKGCamm+fPL4K5nuUVpu0tiSEOKv10UdLcgN06GH18TEna9KPygm8Ap3j11+kQ3ejUHVoZzOhEN
m6C8PvV2XK2RWallhVtz1E+fQdCicIwuVgNyz65VvaYPXsrJQr/gMX7q6k3OJGnXhU+fkM05BAp5
EYg0fk0iEkTm/urnuFfbsOv2FoPMdUte+gqlkzwIsyCNqSyufvzHcg17nVhmuxPuNO3hc3srAjAO
DbPBRyiDd/TRB6Gb8Uz4kfMUSI2I5axjOpDME9UhowpbL4PJ3Bcc+swmcPz8449OsKCj+F023V5U
9gmMdT3n8aJQZocUZcdoFH1zxrDVGjHogj5fJm2ZHbnWGUy/dfyUwzRHZ9MiziSgmi30p82Ij6Qa
bhSCXC1+2PCDN9zTniavpZE/uL18ilrf6V/WNgFkxLrcIi6urrRfJEYXSo6CBon9mmUJxBu2+TsP
3TM5ghfTPefBLoGZBfelIAY/5lbU/rVaTYBK9sGtl3Ooy04JCoC2Nzbx4JD8TryB1TUr/sWvOvqJ
w/61TupXCJGvhhBkGQUpcqce3BDFNfd0YbENNWl8J7mXCfnzSLbqcMJkFZTdonwr4lhuRRBwjNhQ
sg1zkdHMouWwOLas10DarEU6AjRxh1EMqgXWA6QPbjrRCf3Ik6dtpiKM1m9G+JYh5bI2sK3YKYSQ
SGh+cNZtRGvXVA3j1jCHFidS0KLdpavl4qKgj+s/AfPApVEFW4F2ivMeMkbuNxxjLevWEgOcJTzn
YlbvUZ5+dWbwu0ZdiPhWr8WMxB6tzK3MxgBHQxdxkJq3Qq9ls5o6t1+FYZBiiSH2zJXznhT8mXEI
Zm+tf9fDU1vUzZ99jhMqcQ8RS4MjOQn1kA6IRsS46KcfYkCHVvciWTeKbSrA8VVnp/FKCqJMqVgx
nC+0FN6J/VKxbJiCLQovsledmS1Te+BM6+CmTiZ6sEJN+MXyu6WUvyMbfIEeNl43dvaBTvuVf7lc
PC12qE1mZuRFt8Hb/Gh6+RE3ONjc3hzoCbAXZqYTbbLxT+Kz9kE0Qv9EAdqNzjqtsPZ96zawild+
Ru4AjquBOM4VU2j97DWyPP6oZ+Uu09SJlpn9RuUlFjL2X9y4iJfSZdDfIsAFWqR36ExRLQnClXwq
pFHbG6z11mrKw/cgp3XDTlT40Qtixk/omcz/fOY2PsdULBxvkYU/8KCdNO74xeAnGje8eYb4/ea7
6XqM/d2TQIou2jlEUg0rwQZe+WWyzEykXvNzcjWjoFWKcYlhe/Tqw6NMWG+SrNQs/o+zM1uOG0nS
9auU1fWJHqwBYGyqL3LfuCUpUuQNjKIo7PuOpz8f1D1zVDnK5DGadVs3yVQGEIhweLj/y2bV6Tmc
tq5Y6QEceH/EpWqgSR1Lcysg5azCwoWZE9Tl0i/tlpNU/qJ0WrtMuuRouPrSz7T+zhm1a4MEFNFI
L6JlCPmLrSSeXauyVkGlPWpU35YWkHVXkL1yqsbGWLdKGFFyUfF6N9pxWNS+2DtKT6eVBnMV9PXa
S02yRJCswNG6eZyhdJJnwVK62s6oVcRfwLDDfIK+rWfjvVa1DyQ7xBpc2anrUALq5VwYMefksqxw
DoanHUqsfurwRzECMHGGfJO7+Yuq1dYijoDtaXbxpGThPmJK5krjbfPa2tPaukkb+Fs2xasY/bKf
0aHpJXVWKwMZ7hyTKn7sn7P6hxXHEnB0+oiqSskkY+wlZZIDTOIqXebFAyhCe1Lt5xI1C6ejqulM
vN6qa6FJ3CJagCaGU7zEZr4GBXEw8EWq1cjZCZ93e5ekHKMwPeGFthJkgasqhbwXBE8Nna/FdECQ
GWQbIDDXmZi8S9wnL9OXKBKh7GvniDyM+pMi4mE2FsAZjGMDT33WgN+Z0/C+skuf2pK5spOuQzS7
VIB8VzP0QLZuP1DnUnWuKkgoX3ZXATirq8jgaFuqsJbsydFeM+8KowyXSrZRc/2b54Q3OVbc15U2
7r0RglNdjiBeHIhENdElEj3NYD+4Y5nhP4NYE9FiiBDj6KhC3PlJgocfCLIrYmMKdhZ5sZbTfjJe
G+D07ke7f7OpBr6qLpbLMrhGORHlmMbXVp3jcQrrnA3Awqs2atOFMijJXdHBu3Y85CR4q+/cSu8W
ZVWlq8IZx63W+MG+61lYSmM8pCDSFzpL8OAHnPNGODEQ6efwMmiDiuwBJBcZRCIe/QKXQ6ENzcJH
OuGgm2JZcv55QhJnHQnTXdbRUmttbWXb5luYGeaN/1LoECqrgDzIao2FbvFODtOQDeiDPLYduRpT
970xHXGtYxRBzq1WR0VgEIQq3UFLA/WLAYV/wSHxRc1DfVWaIQld6T2WsTZPXVlh594l1xGFmwXN
l/gQ5SilxfCUFkKBn4UC9UyZjvSdp5WHMbBvxzTu5nqWWFuphKSLVAlcsDoLXZXao18OOwBIwTeR
q8U8jsDZ1FZ5bcbFcoS+rwMJmWVqas5UwONp1j14Qf4FIkaypbO2y5Qx2Qo9QRFsWPZ6+yW2c5W0
GcxAmj0j04AavBVw5O3SHxn47tg3ju4Q3fXId7n6whXIKoTMUs05iZwW8S+0c1dOJX+YJTWKPkqW
QCjJjsVjD1f3GuzHfvScTd3F/YbHO/dC897VvGxuKJOoifGilSC82Q0IlKTtHJCVtxE4FK1NK1+7
XXEzFMlLH9QqlksU5a2ggXwXvFpBHmw8Cx2Lnorqsg/GWyioCafkcIrrFToggmfeBKk7NzWKwV2N
5lDg79UOiYEAwqWsIg1op63go82O46kClkp9LDgRrlVc7F+9OID+7qHR3tx3Djdu1/lVHYKh6o9B
Jq+8Tl2x7TkpddZ96KMZWE+YoNjFFkoJ3ZUuGsxAqBOOceaQOW0HJQ/XzYhalp6ma8Xvb9uoWahk
VF0+SDoWkMBLiL15/+AgzTUBOHA2DOUjcDC2JFVdQG7p2hKQaN1hCBa67Nn+ubJX3yStjblVYssG
eomzKM42S8XVV0oPd8UzmGs6GbewCxZWBxJQVflk7v4QpZ9vMWy9rdDEaRxOyWEmAOri4aGgtKmF
/UKM+ovsnDcg64K+nTzmbvojKsxdF5vd3ChztvkAB9jIhgfb1NuVnsB5SlGlAd1PU8TdlVbgfkmr
ft06A6SLGl8KY7wxyUH2YUf5jNc5OLxem8dtsNUGtZqj/aXOVKvgjVV3B4yWp9ZDuQNffZ0Gqbaq
suY5UNHSbG1DWUJuoc9plMosn4CIeY82CIz6BZ5yG4DZpWXcSLb2T17lVO3BNP12AF8ykw3iIzk2
EytEzw6dqg4HMooElaV90ZHai3oRCnmHMP33ym5feIcGCFN7PvUMIo+ukoWFPkXpLBMAukmJKqtu
t3CArzLU+WCi0M7mpTlXPJhmqHAjlSIyynspkj6hQzOGzGpmZ8yg0wMgktTWwArP/QKSMoBLhNkV
M6EIHjc3UfSUAEC9alx1N7pYDoJg85ZpqICBLpaJnYkXzRz2vXzDIFpF6hku9ohk7DJpaXY7JQe/
Lh+XTufSY6w2zoQ/lal4VVzkTyxVaHPE0J25b99oRYfZU953s0RoP/zOf6N80WxMJXnTrQI4QIzW
EZjcqeBRsLTq26JCEaTGzHFuOYAUKYfyGoNIXkJ/XKSBTvreQSnv6dwuLADbfYpbkZOxz+AXbXRX
jzbIzfoLrzXfaL7UYAatleGoG8tpqOJobruyl2R3kM8HJpqX6LgwwuRJiL5dGFk2rAYwRSgjRYLQ
ZEpnHiQJEdGCRt+YR9XovA3c6Had5Duj8jbILiE9YSVryohPjhbD+LAsWAkIRsVDfi07lfBomitT
+i80f1DD86+AdFHpfgK/x32nnLXCtn7KU+8lM8UrtBcdKVowRaaClgpqVgiGlbeiQLemFmW3RHmo
QVgqyApvXWhJNG/qCDijWi4KS9wRjw8hrGJwYy/J6CK77zdouTbrumzYGcLNd/qkRhDqt0nSOvO8
M8Jra9304dGib8KO18Z1xwxIJFArlaJAPXYHIVi+GVqs2qAYV0YdPiQpdfCoKB91yqnbIo3vO5lu
AfrRPH+i9K7uAI8heNCU2qKHykRACGDPGwNoMA0lHdWAfz/rx+E5cEPvJoVVGqp6wvEooEcFEb6W
9Ro3HDqciODMEFWiiDHVynvnzoU6OvcKs5ovayNTlrmdo4PabpMEHYsgi16GaFKCGu2tcB1/0cWY
VycUKNQ8HWjTVUuJn1NTaQr8zZzzac91TvwM6KUovpubGjRJjTCppW6FUUA5EpDay7YEKUBBxqjI
xbF3T9E1QDMoCW8SGUVLYdsSAe6HsRI7HSbYTEcpcA4FoVriCrM2KNVtLKIPmZCz0ml3lkAVbksD
cF3bxQ8Dddmt3YJTKutIn6UlXcckx+kJY9+i6/q7jmpbVRXatvZDzm+BReipEbJNxM5RrIdcBfLD
u2jcAXt6GpH8ChIZz13gOVAxkHqUNTEv4HzOuVYnWsG8tCuHe0ve1Tx+qhzS0Ai02oIM6mk0zGMo
Mm2VqCmBMXSCjVpUd23YOwjQDQNyROSptftOyNa34OxJCEq+OuRMh5lsBxLQWiguOgBqblAWr5oD
SUp8A2oWKLlWLBAsgLZN8XQwWYSlUawdVYXjEOycgYp0FKVHb0CvCo29J+CsLrvSfWzc8qCz0Ek2
8H6HQMfrDaCHoTYLyNLaLGxNgN7NTo8qgVRMp82BCIXrcszenSa4t3RqvW7sUHRpvUOW+YvIEuVV
Sr9EivRFHSDvFaE7h7WmHRDhIHkATZblLX7gocdBBlWsVYuU4kztzJ0+KnLewt9cxG3toDgR3lMk
NTdkcxGn0JURxP5i7IOcONiSW2nmTCe0UnGmlCK7ekch6cWps2IblBBVo8G2OWDtYIqitG/DxDeN
eC775lbmlAkrO7jKWxKlJKCmlfWY1tjObRh1+jYqOMPk0KCNxkLTRE5SFwjzaGHxrOj2tdEPzUoD
r6DGw6ZVcCix/LugewzH5mtmQcp1a9Z/XgE0qFSoO5OdbXuVNcAHM5XUnyW7N+lBZX56dPtAWYxV
s6WG7bicNusaP3q1a240FJ0wrB90AxWpoZVI3Ug056tQn4/KgAJyCYXX4EhbcfBcOIAjyVtmseA7
UCCErGVj7OSpB8tr70PXdrdUxjWy4qpEHay78wWeUn1rz0HuzYLcvfPifF06EAv7DKMevVfQPiC+
lyV64hb6C8MQRwvkmSg7+uU1zs7LWNcnkQTSzMh+SSwTP03czQZWZyBLLM8DHxSTRV8zLfZtTEXD
B9qaxeYV2oNT2QJguF9cES7BcSGUXsgNCOA7O0zdm15ipJs39UPGEVvR+gMYP3NTeR4m1VgfjEG7
AB1GUB9B71SSLNyiM2EY+o/cs6jUCuOtuHEcASnCXRUKYkq1zt4TtOIwNmrWmNOiyJUntBsCJK79
dp9VtT7r1f4bFZ8ObxyCiFX5hz7Sxm3kEXwgTMRTC/FLI9wXYF1rX4XnbEvhrnp4+viBfHGkv+9C
49HRe7mRudz5migX1aTYlKYKx3laZRreA6vKceOVlBasEWCqnOGWhVvvxkaTIAR4XyIwhTSYYyLF
F/XHeZxyVOEQRKt+vHZsU1xBocEAPKV9aE9ZPrxsDIcCZR1E+s6nIb0ti+oW67BbwWwuQoneSqmH
C+FMqSG30df5nND2UPYdFt/Bm0J1meN3BYWmid5agdm9YxQ8IyPfpLonZoZTvdB47oD3cnSJNbBZ
VLo6u0IbD5qMsChr9qMe3rQdVgtGai6rolVWXb2kyw3gcKwbcndrhrIuCZmZPoQ9L/YmD5yFZEGH
CQX9BDM3h25NSo68rNvwXmYuJ+mE7Np6HFG7aaCDbAuvfx+7uubh85r9Elmw0Cz05L3MwWKaY8ls
hOBEUgdahxNouhmpgVgbaaY/dKznaD8maADJDvBZshSm80ZicNcWAikgn/gHFuWdshcFKy/V7sxo
pC5mS/2Q8Q7gBe7OogQofILRRonFiSGBWmskAjNplccywByKntu4l278HXe5PTQF4N4ooz7hOv8G
Rajd1prU13o+zOzUfEzsWM5RPNhayAVbgbgO03w7aJQrI9zrB+B3XVLLbzSbfhiefouXT4YcQfKo
yixZKJnd3MZ5V61VUNszU+Otjg5Wwrail1PTAmeZ3lhAcCntSSw/ZDcLBecqDwG3hc0Fj5a8ijoO
JJZigvsHlxWUar4OcRMfALgjbfoUCHUn/frZH0C8UmmPl3YmBUmWSwGTsKl5K6XTKzZ3BHENROmU
W7eaBhIxvR3QygGhEBwjEwNMTHDnVYd8CK3SVA2pZrqcDPK6e9ChSFXDNtbDH4Dy5lYn9prGXrb9
t6HEWJbgqhr9N3/ttg21MFu+A7gKNkomvpu4lyz1GhoqBJ7Ka55k5L9g6c4BBb7GDLcjLIsSOBDd
fkzTo5NU34E9UwWDiwEkM00od2q00ZURCr+BLQDNP5b0LLVUtAgLuRU8lBCm/+jaABjTFzNVXpT+
sU3zcO6nnKq1VpkUwMaNVxR7X3ImbqbKGZ4cEcijpOtpXirt1sdHp1VsWDg0WxGEID6iuuiFkKv7
loyZY+5sxIw8+6Hr0SFC8A9qbBTSoV5KTGktp0Xlg3KFnNyPVQVOBgkeHl5AgnQMT4sKVW+XhkWA
EkYSFJxXUb30EwaLoIOPCWKtaV7cSyUjLxxdhBSEu4S0fkPi0K7U8Br9nZ1T4a1TSHIKmQwkAxUP
C4IECm0gP6ok2nodPFihK8tyUI8xuEzmaohXZUVBKqQZH6QU1zmKYiHmhzAiECoKTDiUbTrVO7DA
AXC5T1IaJTYsFvJfY9akFsfnvlgHQyDRjUMR1Y+8BzTh6IGWRr1wbJw/m0rQmI4Q8UMQqgtMPEkL
IBymShLQIENnyjwGMALMg7I9OJHReM41a5e4XYjrmsbbNYcC5UrQWXBMJgbqETwtHBcK/EZqPILn
s9EXuQVfDzLZz7BAiJytOYVXKRXemb6JtGlW34HcdEBVJcR+g0YeummdD0pIL8EdByFlZ2r81+44
rglU6EQWsTlXENHAsXhcYf0H1gKcNJKzb2S3xsIWY4mOzUvQaO8h+h4LUWnPIXktlHAwsaOH0JGb
zXJ1aA9et+LwBjt2ZKI9rZ0cXWy5DP3utgmc5yDbjXq806sBIO0k7Eh1koor6ImUeM1uOARdgpJP
Rp0+oHQRtw3StoU014ZYFCxTW604Wsb1TgVuDAg/XlsxQb6BcTkLYNzNbIhpJhk7fQEL3IPfPCa6
pCk2TV0TejCp9fQGSTrvRvT69yau9zk40rUV6vEmsV56hf6p0Zn61syzawtlyi0jTT7fz0Pb5PcA
uJ2o9tdFoKO0hyYqprT1FTqsJIRRFCwrXXkKG9sChVu9+SX9BOIMmDmzegx7Dg9JYjq8dtlYbnoz
Cod6c57ceZgbBvEw70g4d1iIQ9cyBov2KAjTzoLvoBXfBMgYkA6wjgOUH4LgW5LpSM46brUYBERC
HnKK9iS6UJjRAK6sl12KO6OSWF8jXtUAKzuQccNaMUR0DGEHDSCj16pE9aeNsnlFjF5R6n8O6tym
omFdR2gJlmbHmxhFF50jQG2Z/bZQQhURYVASbsP/U4EhjJaf88DxG3ZRdJXmcUT9aNv4bCst8Vej
ZlEs983rhDfSeqh45xkcL+Iohi0X3+h5VuzD2LurBgQaNR9Xwzwh+2nS79ZQrCsSK7/R6L66vbEH
in7jprk170t6wJQKIBGZlTMTFv3XvGy624BGhEJ+qXa5f4drbIu3J7KkZSWWBXQJniZBpmiuFTVA
k7+HB7bvq8ReOQpCk4jLgHqRfrZN/XyHSLu1zIw4nxu5Kraerr73iugefA1xNVybdLQhdpRo8pXo
iGnDXA2621jvcY1KPbwKQGG4pZiJBFGwsgPRIaaL9jt4ZpGSrEEchQtpyxBqB/pwkgLEaKG8T6Rs
6a3SgJrqsp2/a+lwL3vRzzAYaRcI0DnXfqhsTRXcrG+mt5Rv3kHgG/MhI1rTpW9WkQ6kT3XFretB
wnKHcV+merSbzt9U1NsHlQzgoOg62hYCaFU0RPlSaiS8IvpW4NDR4PjjOQ8KTZhFiLOpbU/WA2bz
3QyAK08ufGP76qPkMCNX/opWlyoBt/WvtKgQ7M++0vfBZicZB1pOEATtfxl0GNTOBSIVgWU967gk
TL4EI0+Pab+VyvBU48xCJD8iXjJLGpx3J1OWyTQkdHA/LFTuTSwkiITp58mn7Kc52fSB6b+K7G8d
j9rXdFl6iQJYVl97Gs6iwE6S6hhn/c7DU2mS9i/0CYyXfDPzKy2KHi1Fe538YibDi7H1eZ4dDTPt
e27MHa1/nUTupx/9rLtRXfenlj6H8G+TsQtQkJnm1jc/vTV7HEGzJryxA6QgcYWxOnxUvP4FcerJ
uSlVhx99rD6BwDK86irBcFRti2fW2c+L6ft7I/bgV4l14yC2zBKb/jRZEkRK+G0yRNANn4OMuQLY
sjAc5200LSYCMfmkercTBQ2diWD8L0MxidhwHKVX05U3nvLa5cam6oLN5IOS4gRj5N0LIQclzk4i
jMVI1H7XkTZsJu8A9MPuRX8/fXC6kBh7geljiMrNFKs++pp+EwOeFK37PE3k5B1SBfl724bXBlhW
DS+Eyf+g1UDmUJVHBA6Vakk3QL8T2Cn9t0Fa69ZXqoPjCR40MmCa+a7Jh6EetHVmVD8LjZ7289cN
FgvTn6aH1bXugg1Dm6h+q6rVdJWTe06LVBV6fyg1NYtpcU3OGnacfbODO7+DtYDtaYk60CwFFRa3
4WayQJzMLCcfjVJ1dlaTL0cVD+DJ0BFG7yyGigMbe/JBmmxI3ZiWn9fNJjeIycphWi+TORSMIAA+
+v30OQ17k2k5ZrV5r3u8vCdLjxpTEj/J9jkIk+kDLorDJLnRGD8G2KD4hY402/CqAayBEn+cjPAa
dNvup/+DQtLPL6QISDXz6/Tj5D04rf/Jy9RfurVYiRBdEQxXKszPJ/vSTG47SpMDPiyurb4agbGP
B3WZ5Vh+TT4MTAr5+UwE3T1SUAsF2X4XowdYs295QdkJZqmsrDd/MnwwbPPZxhGidPInWtuFhkq2
798gh/YKdf6b1LvvJQ4iLutqNPD9o2Co8r+FrX7TsDeLo+Y7Qk7f9JwJHRM6kWp8baXuW9KixDQA
pscFBBPmOwlGXKu1b+1k7xaPCm4OxqHA53e6McUFpoCrM5yjn+a+w8ZtYXbb5jcbuwjOvd8mG9lW
CirazlaaMUeW7HYyy5w+M/m3/IxhNQqSbS9oznIxf/7xH//8r/946//Te88gHKF7m1b//C9+fsvy
AaMnvz758Z8PWcJ/fv6b//nM3//FP6+CN2Dg2Y/64qfW79n1a/JenX5oupr/+WZG//fVLV7r17/9
sEzroB7umvdyOL5jf1P/vAruY/rk/+8f/3j/+S0PQ/7+159vWZPCJjq+e0GW/vnvP22///Wnpug/
J+pf8zR9/7//ON3AX38em6qKX9Pv/+ufvL9W9V9/Cshj/6ASCY3BsiQFVNX584/uffqTyh9YW6bC
i4iSu67LP//AlKL2//rTVv9hmxIPAEO3FBhM0z+iYzP9yVD/oYK9Mm3k3aA/mI7x53/f+9+e4f97
pn/g63Wb0X6vGFP784/8X496ujehqfjRcFGKxe/fXo/II02f+j+NXVYoEBnhwehsZDyXnI01OEMN
de/4ia6IJihZ+NYrvbeC0l9mOSUHsGo0KqO+i9NUxyWkNztAMLkR92+/zOC/r/LXqzLOXBQT8utF
9VDIZIaL5SGWZfRsKqX2Je6z28tfbp758un3v9yxLDWUZbNuktCDd7FA8N6Z675act6sDHd1eZBz
dzD9/pdBMmG7WjVoycFPVEILtg2iWFRd4b5e/v5pJn732Fiav35/YjUpzClkZiosCpZ+7I3rwBmB
McTDnVYUH0zVuVGmRfPLXbSlFYZjlyQHiFERiYV2p6DQt1N7fDtQu3m4fC/nHoj691HovNOmkqZ2
CKFFIrenUVrZuB1lbECUFXnu5WHO3Yzy92HKwFHGovPjQ6xBZ4PdnpKcupqlqRj+9JJWnZVLAbXr
8nBndpbisHV/nTy0I8rU8zP30FaeNKBVVOOYgDmVjbgJfXz3jIVTqTY6LYNeJT4m5x4MyhW65UN/
JczRqIeFItvBWGRgz0zr6vJ1/X4akCv5+2WpiOoY8NgnxePqOlXoa3CEUBaNh66cnSr+B7M9LfT/
vUAV5ySu8FqrAs+O7b0YfKxjA8rdkrEu38O5L5/u7Zd16VpD5hlGi0KmT1Mv6CLQ6xA/Vp/79pMA
EfeVVqhw0/Z0K0CHm3YaUstXjZfLX//75a4Qt/928YoFzy7jHI5kv2UWpHr1kIVLPYSjuwydtAA+
cXmgc7N0EiPq3AmUZEDU0Y+mYmDt+kC6Uj0H9/65AU7Cg9bbZPlIQUNCxoWBKmZeC+jNwBMuf/+5
pXoaGFLXcFU1B8tWERc4RpjAacRXOE7ulW91z5dHOfc8TuJCgho1ik+dtU8nrXkDxi2YYeT7A1hj
H0zUtOh/sxnsk1CQu3VYBroaH2AAUiMr2genbvOvkdfgfZRnKy2jk/bBWGeeun2yvxU/j/TU7OND
LtJq7WQRFF6v9XaXJ+vMI7FPtnWu6XnrNUp8oBMBnKSvgkl21Zp7GfiMlqbmB3vwzEOxp/F/2eGt
ioS/C4l7rxm+QbcQZxzXmqiucRMcLt/KuYk62ea1BJDFKT09OGkX3tOA9m/g/d9/7stPNjkK3zQH
EVqYHC37RyMZLbCFtmva28vfr56boJPNrZl1hVyF4x9o8kNgBZMiM4lN3+h0D6VlhbW+pF4i1IcJ
pVX/gE9pK8/VmFlAOOO60e7LQjds2o1CkfZzEAtkCDdNX47qrUN/pknXly/03HWexAjTDbTYFoUC
F7D60Su5dw+z5qtVh+MnBzgJEk4Uta7QpLpH0Uo9tFrcrdEiVY8IcnmfXCknEcIBAeUiCq3th0Sv
tmh5FC92hI725Rk6sw6tk+CAkCDA6g7QrK7Q9vSLQXw1xyJIPogH077/TeyxTuJBIV1UFQ0rBuXS
qqYLVj+xXbjnPuqrMx9H5fbVoZ3cf9dMXZlUrEMs6u3l5Xs7Ey6sk3CBmYMAXhI3h26CQWbodr/n
uXMHDdY7FpKuxOeGOYkWOg4JunST5pAj9QwkmHaRLcd6W0TFsyhr94P30bkndRIxJkKuryBVsQej
FTbbwlKQrpyZpqal5ieHOIkbdCCAf8elu+ekCKvYluUxcS3gBZcn6twdnEQNI+vK3gYbiKNo0Eos
OBvZrhKQbvvL33/ueZ/s9kGrPfBaIWu5pjL/WKi4r619rZV0CswutdPXrKu1Tv3guZ8JLtbJ3u8k
/Zi+a9t9Elb5wyjM4QAAQ70LcHq5/9wdnex9W9S9LJRi3BtOgyaHqbV0AUGkp0F+N5gI9V8e5syd
yJMg4Jvk4OgJAoMpki8CILeNlMmi9ZTPnX6I6X9/oY7BpOiaeYiAA7un0w36L0c9BzIvpdHKXl2+
jTPrS57sdzfDD6ZJPP+AcUh1UEst21kYPn6U20xf85tYJk/2OWoxrkAmSzlGY/8FY4N00fnu90Yv
xNxNU7LDsVtcvhF1er6/G+pkr3da4btemoVXcaA8GhFoifKadi5NM7sFIJdYjwh2zGTvIC2OJcoH
+/PM/pEn2z8JMSrUvBjOM2ArYIy1NnfpA8+HvN8gtTx+8jGdhIEiF2MRylg7Kkkf31ZJ7j8hIah8
sCvPLYKTIBDDzSj1TvcPtKOp32tw2PO11WNj98EsnRvgZNt7ulfoNX3TfSacFJpWygyVntCeLz/7
cw/hZMsjleaPuKr4h8ZPxFqNWsy3UVpY142O1kGWfS6ymCdbHqSxMgo99a+StjQW8IFuzMBLFpYd
1agcIWB9+W7OTJZ5svFpIdWWLrPoCuGdeF2HevA0kFl/ELfOzJV5suF9E5FCz3a9K16IgInTeJ+p
jlih5vWcNCh+Xr6Hc6NMv//lNFAirYUJn54d6JNbDuI0iT4iiBIz8MrQE/xSZiPnZ8Brl8c7N2cn
m1/rx8pAB9G7ajvw13pn459IhXb1uW+fRv3lbmwkSj3d15Rj45X9K4UjNE/8yKK6evn7z83Wye62
DciUEt73VUhWBEEjesL5DsXhPPlahxhCXB7lzBvLPNnlvp2jC4RK6RVJnY+CoaIuPR8EVqgO2fLy
ENp0xb8JwubJRu9jMHRjTD88dTNHp4DaRFo1ghE3ncHaoAYJoh3YiR41L71XpdXGcEMqoLu0qnDS
A4sborsHuDrG6c1x7BLhWchOdlAgyAFzcdmMXWG90kbvhhurMKW+cxL69U8x3rnNzqKC51gz16wN
VYOUAIPpu4uKnn19+famjf67uzuJM5Gh2zgXtfFV0WYY+uJworjzQTTtzojrrzGOaFaD+kbqVh+l
f2eemXEScjo9tKQYAkgXivgSVANqLnQakXdEBvPyPZ0b4STagPlJgVA64tDQjEelX4QwoapwHUIR
/yDknJk24yTkGE1l9Ek+xFdVrf6QtERnSi4AMxaAsz0UiqaJq+Feokdhyg8W+5mAYJwEIDyLZAsw
VxyMso6PRq+ryDVaTfa5tNmYZvOXiKChlQqf0vOuBulla+imt5HIKUMlmQ3glDv83MM5CTydjxy7
q/rwd/KsTL46vh61106IWZg/7wvkZZQPBpqe9m9WtnEagXjuFPS95GrK0xpPvcFVOl1GanNX9c5j
33K4dabfXL6t6cH/brSTSFTAGezi0RSHLPcxWCpqc46EDZzjEMoaYlP6vMyH18tjnYmtxklEUmNK
JANiFgc0j+xFreZXCqCmRaln7lIEtvO5V4RxEhqqJi0bz4zyYwUvD2qw1d+DsfAeL9/EmdWsn4SB
Qq1cJ4iV7KgZLTjfENhNohrNB4/jzMPXT0KAm/ZVi3m2vfedMPVSUFuwyrfg07voR9JZpv/cm7Fn
ZesxNFML7z0TK8/ug8HP3dpJcECGWrf0cMyPtln5d8gfIsvju0q/uTxz04b8zVKbOrW/btRIWGqm
51jYoX7dbjX6NqDuK4RRemAYn9ym+jT4L9EA1gOu1tTS9xbgc7g9rRFlILJ9gJpVhDHb4vK9nJuq
6fe/DAN1ZzRx0WGqoozqc9bi11ClZnD/ua8/iQGaVkWI4ufl0UBebyttQFFzxBSG4YMYc2bX6ye7
3kOmWR1itd+3o2bjYN/Yc1NHia1pmgBUlfGc8uJfX76Xc4/9ZNcbIUU0zLeKY+KkYjXFZn+GKB8+
9EZrvX1ujJMtnxRmVkpDDw4jVtsByDXXBhEC3cAmaUlrltvlcc48du1k87u65QQs3PIYwP5eKkLR
Jx/npPLml7//zFxpJ9t/oLjYxFo0krMNJo1vtGjwekd+TiCS+7khTja5hrkMUdhpUK12tX1iue5L
VOPvW/q8RD9YXuem6WSnBw1Gt6UFgT2xUXnAgFDs8ygRH8T3M4tXO9niipGJGms4EFwOwlb43/KU
i7kopQNQvKo9091aMNzGalGUoMTfL8/bmcxJO9nxgYj9Hv63eTeK3m/6ldoNcY0tfGhZkOacAT4h
cjeC+NlsKuibJiIa49hbNyb5lkw+V03/mez/Enegbtvu6MWkvQjiUd1srI1toUV5+R6n5/ObCK2d
hIUMO5h6kHaE0EOGLKJmrezWH3YhqXWL1vDlQc49vpN4AKUKU98eUfIiaQH+J6W/zugdodsG8JEh
U0sYH7xxzj2zk7BgIG2G5g2HhEyBgYl7xA7ZC+CoEbnNNBRSO89jj5JB644/Lt/dmaU/YY5+fTFk
egHSZ4T34dp0WbeZigwEYpzQYraXBzgTItSTEIE1qILEyGAeWqjGkMBo5a/Q9MHlIm90aAyXRznz
kNSTKFG1Q90VreEf0FnEEGOmlHZRJTu7dkxk2lDNU967cbD9fmV4nS4+ChzqtAh+swLVk8hB6ml6
UTlUCKin6A8voqzABnElAt22l0ESNdDCANaozVJVPPzacYZA4RDSMq668VfT0io8nlFQh/B9eSLO
Tff0+182nKLGqKq6TX7w1RDmfdj69TopJcSLsM/t9eVBft7e7277JLgAcqE0lnbOvsRhcaw2li2L
5h7f0Nz4itcUoqJz6Y8GikixUTcyx2IoNHCwKhRSqQYxA3iG90Pe9uYmGUalwB4OI7Doax+lUV7P
4H2oOAoPqPQpnwvC6kmGwvnXRR4qHW8IhlFmYP9XtpD3shikBBhyQ9hwXIuWg4wxLyvDrj4qZ53Z
0z8RQ788EN+D4+D7iXfAz0bp05Uf2ixJgq+lLjAbTZUfhoWre7DKNdVqePto+Amu4wKxieL/cnZu
TXLi2Br9RUQIIYT0mpfKursqs+wq9wvhdrtBgLgJAeLXny8d58HNFElExrzMOCaSAqQtsbX3Witj
YvF1zUIYOrDzDugJ+6ACm/UfoXYG3c1hTfEaIXeho7pjUD9MBs3OCR099OGoDAYO27c1miszpF/B
ouwVmg7PlYP/wqcxjP8EPNA1FG5wngUbBTD56mxeCkqzOAgAVdMNQZAec+MAfXVtenZxyIpftyqR
WdBLQApp0OSdnwD9kY85aqLg8axSE6+sS78X2U/mB5kFPZVHcaUmP3wgaBQuh10wDAm8pH3SlMm9
A8AsfkQ1WELRG1cMXdZsoH6ChH4PSK/XoXoqTjq0YlIf+GMPfFEYR/1DbAaf6G1sFbCthmelBa8P
UU9+bVFZbxMcj9RZesauyBgRkFIvg4BrtEB93fagUpZ6WxRGZx5a0hlR3y+HgoVXNS8pbYCbHQs6
8UfsZh3d5Rxtyfu+74aXy7+/EM/ILMDaZgT0PVXFCVwPoCzQ6BR+Q4ULyKEtye1KSmZh9SCzoDkU
8EeVwNOBiB+qXXUWpeRhV6LtbHQ3AG49I9U1rmyZf6+sn42NWewMwQ4zFTKcsMiVDOzz0ILq/RJT
bimU8abtnbcXFImt7gD5KCDwsXJgoXZdo+kTdNF19PcwKHzMwYHr5XBA9BmRMP4RLRL/25gNQ4g2
vCrNULzpEjVARlmiY/xX1QE7FV6XND9XS/+5zFRKSzsBkHey8aAgBG96CMmjEWNvZUE/v9/PntJs
a+ewZhpulHoMk4rtq8i8lyPezWTZqcIauvIylkbvLDCiIMgUvrYSBSssP4DZcyZnZcZfK4xcuotZ
IEukqDqHbN9jB2rxNuLxqwA+7S4R+R3s7c3KXfif3gaX8+rTJGinIskn/4HWMCmMNzFUQciLVugO
/wtNpqrku2EcrTnb1uDM/iqNUxE6DVU6IQ3oR4Msvmp89Zb1HgI4j3SbKaJNBDAlAUnn8kRe+htn
ITGzICDkUQlzpB+CvyRiCY8OxCXfLv/8p1MYj2C2AczTCPsQfxofPefkF9RJnUCm/9X67XQDdky1
jYK1E89P3ymudP73PxZ0VWsqjSzTRw4gOfrXRm2LQ4imJCTvAmyHgtvJL2tQai/f2KcBEJebxSYQ
AcEM8nT70HrAj25BFvbzbZ7kogW7c2qu2kDjMrOohMRm7mLAAlHDlo4T8ELoc6sAYDYRDiWkzOAI
FKjTG1570KeL9MpBEfz3WXJwNJG0c+lRyZi07wrs/PTI2mq8ZqHHXc2iiLaiw24qlg9lmranMA7G
r22RvF33ZmbBQ0PqAF8mwSY4gn6VK3OH2qvqZCvAdi9f4Tw3/icI4s+fhQ/nuOngfNIPHi+r+Cmo
bFT/SI3X2BHtgn7t3yMOA6IBE2oi2HuZSihurxt38zLWVLBxdCbwH4aC+YgsEBLLDZCxqjllPTiD
N5dvcWE2zStYO+mLoEjwhlgje7Rg1V9F1r3ByIt2O7JWoLl0kVlwCCEKRdPE1D040TP+jQ6BVgAV
Dnoqv2dpKYM9YI1BthaPf2eIP3lv84LWMWVA2wB2d1/ysht/1SK20wHUeDqdRqhMvA0QHTyC6CBK
WtlDXp9mvYIdAEiWH5p1FNjBLG489tprf+i/TWmfCWQiiWzyzVC6cYDVFFOf53c5ynDJtmiqpABR
RqTCvQKfmbIvbTsosME12vcR6dO61AWUf8oU4D73pU//HsK879HZ3I5e+d16ztbhz8rFabO1sUGN
aVmjjsvf+WivtR8UUNLqY7JoK4cm3edtf5+3JdxnlwfB5+0THCSV/8YByNMrZ8P8DGuPRadBNK5h
u2VtAgglqqXqFOwSPAp0rXZc1Okm5T5Qwa0rjLqlFJ+7X51QHoSlWZiCjH75r1pYscQ8JEaAJGBT
yF+VA7pOgSTuH84Os2Jl6C/9/jz45bRCjsLnr9TD8dmNZNFwQCkNkFKX//6lUT8Lfl6IMzHXYeWI
VVtwkDXQgsBuAkcF2ARN53xwRAIShPqarTpe4iweRhrol8pj3aPNgEaCVKAJP5IYHvSN36fZyk0t
PbR5SKz9iaqkbh9E2vR72BLyn4QGa18bwflnPpm58/pcG09I0iYCwNEyzEM0xVqh1DMXKKh7ypHJ
cWpLI5kHj0T0UUB33hCQYtx4HlCdOL8TuvwwY++T4QOVnZaxrVfC04QRVBEFVg2RJdvj+dt6a5sQ
zT5wwAV3GWBD+oyZHiFjh5keasgBlWjjSfdneeYNml6RfjRoQYYSk7I6B/gpHTN6tjAYzPM9BJjI
Qm4cbQMxrYz+89T77EnM9mvMlHKgIEE9ghmivoJwCBhoH9dqA+54fd0M+J+KYY7abQcO6QPWzdH7
p4KnMv3B66755/IMWNgURueZ8cdWrQ9INrYgUT7gmGIQT56NSvOC9ky0Om9qHFSSPZA6+PoGBcn3
9HUjNJrFsg7f5b0uQ3QDVjnS/kCQgy0OQq9LmtPl21qYA9H53/+4LY6GYKgGz8ht2fgncI3QmCHK
PPx53c/P4hLUEShWaYb2MWz9964uzTN8rt1KqF/622dBqTTWh9JqEtBOedN7nKLPcDMB5squ27bM
q4T9NAJONoiTh1FD2vwCJF8jQGxKckCAz3WexY/rHtIsDhFXjXDMZhXKwwG/AUwjb/nLBIViu9K6
tzD/5kXCOBcGMgSiqUdeN0mwAZIOTjjt+QpnG5C4rtXwLLyPeakwE+gJ9mIbH22WZ6BJobG3vA2E
T9daIxdWoXmVMIlCASixl50ttR9jTcl+Kni1HWKU9oXjdM0pA5fzYmGOr1uJO4iPjZbQrsW9Av5P
i30F/+LKyFrYjPPZvGYERadJa7qHNGnAKtg1XuKLnzrUKXhxYS1lf2u5gz9ow7gov1lWCZzvXR5t
S4NhNuMbDxCdVBbimLsJ4obEk7cMJlfA//PmcN0lZrM+5pzl3BPy2MRTf0/CKL3//fBSHwr26y4x
m/uJ9ko8QBbha8+E21yi1ZIXFYhv5/92+RJLw3m2B+F6ZDmqkfJH7PPtCySogN15dtBrRelLL2I2
7ZXnGVgYRHSMizaDEzZG0REbwdOHwmXlKS2Ms3mpMAw2DlSevnqIKiNPXQ/a7E8Q51oCSmnnJf+y
MU6nn1A7VCjtg8IxXHl0C7c2rx1GC3bbgM9B79H0H927gdLXWrr0ritxOnj57Sysx/MCYmCdWzL2
XXnvR8EIz2gPggwtdtEAMVMAylYeXtcPy2U4W/pzAg9mgrH2Slnn/aqKdvhKe+xeLt/I0rM6//uf
K/CIb6cshKC4DWWWQcSlywBm9RiuGzdB2rU2nH+fX36yCwtnEx+rlsYJ7ZQ/ALSnyl+9hQDlIcH+
BWhBwHWnl9AbUog7StCtgbTyS+713wC5Y9WXMAZRb9rkA3DTL+BnJ/xuzLp8+LdxMNyjdreGruIp
ayXqBHdIJ5OGX5McxrOfhRLjalJ3XcSOhPU0vssNEtzAU5Oo3F33+GeBhPAOcmgkJ4+WDW58c6Qp
5SFBMRp42HkVfrt8lYVYMi9IblKb5AXC7KvCB/ej82X7Wha1ubnu12eRhAuwg8EkT1CSl7b63bos
IgdCVTtcd4F5/S/xbZQ17UCPoP4F2R68AUgbUDm9doj2+UEGl2z2hYDWsixkYRY9dFPWs9cutYRP
MGBxEYAtGk7+dmDjAJM2MhXiAYQ215tDhXKA8swq986JxbhPUDIk2on/UKULgBME1hYx4luD+n40
t9ZVFHugLhYdQcV8Cj1Z9NKnFUNa6vJbWJjI8/piZ85+4yhOTjqX3hMTUj1Dj9V+FCx1Py9fYiHo
zcuJ6zEAlTFJ0oceQCsYPdPkAKoXuHVN1e/lCIvTgC+ElcVj6X5mgYlNDv/plX8P+y/mezf5gOtW
+XivGQEc+vIdLV1kFpRw1k8GDe/XqSkbCM9o2RfRxoRBOmzAsV/dOS7Mv3lh8QjLTpex0rv3vazw
UeGrrd0b6DXMyn2c14JPgiubhZEKbndh48y7L1rI8+BW+CUARr5vZYwMkwZ98/LjWjqemdcRc9LX
beg68pB0sgqRjQPTjkG6ZCP/kVI1yducAFiSwLSa52f/GFJvGPQW3Gi+8yovi9pt2tdxBscc0G0g
GVY+d6BJIiUQFKfLf+XSS53HoxAFdYnqilOsU6V2GvmNW1JUDq6HHCVPly/yO637ySOfVyPXxvcT
6ikgBoEukAJHmCz0j4ZD6AueZxJyBcYYsIM3wErrBq4O1CWAzcyoqaA+SmAJ+aAoDhluJngr+2SX
UN+cjRa5L/TG91QMB1fjrOseNTaZIzw5sCfWL1MtlC1uGUtNFt9nKOgt/w0bBbZqX6DF8Ac27HTq
4VCF6oRDqSlqfYOvriH5WjCr/a9F14giPkAn3JSvI4u8tIBtrAubG4Fm+5Aeuh46on+qkdFYPPsC
EqRXbKOBCt1DqOKrX2oixKdQi3SoxWceOCB8P9YmTf/O0JVBXlXggccXRFRmd0jqMOgVoqpu6MsA
5CfMp7XDFxmOzlBAcICpTQLkznSVeM810tfNO753oH0NpYiaHI7aiqW34MH6YQuwZgV7+DTZWD7j
87RmoONZyK+BQm6s6kPwt1VT/wWmeywOANb57D0ag7jsdoNxrX+X4QE05a5goD+9wxwCXDYhWRaT
HZDlzD10wA6LZxyFBfFN10AM/G5ykVXNvs1sV9ktvpKHfmcgiAblcyAqOVtTx847Z5YLb3rKNbyC
fAeBQ9294rsGmnigUBMayE1ceTwDxbmEd2hl/H1ajAP61mzJYgEhU9al5L7rYSi6h/PX8Y86F6m+
s1MP8u0GrknG1XboHPZ3kMtgE1Xsg7IrypfLU2AhqgXnZeKPraOPhF9NcW7/wOu4gYNvQLJ/rKvr
OC24xXOw++P3vZTnBED76SG0PezGMcpA8p3zYVO87u+frTAKEE4GMYX3yiwfhht88HYajxDF8bfX
XWC2ujDUZymIv2A4Q9ifDg5w9zf0MGAQXv79hUAXBP99QKTVIWiA/nDfDWqE9bzkeSaDDXrZe+Q5
O0XDlQzO0pueLS9EekYYVrsHwRU3e5jeS6iiotauvImF5SuYfesmfRvboPTrk1VhsuU5mB5aCGh1
RNbfgge0BpVYemCzlaFDTR5QBTEg1VTU/CZLEyk/yoFlw55NWbHWF7XwuOa16lWteFXooT42oLoi
QVSiuGyjEuX9ffm9y/ML/mTtmRerx8aYsIq0PspeRL2403kB2dVfFc+TpIAthpQDPqEGWJMreAIT
C42uSkgIhrPMTZMfJp22GCguF2P2LyaXEPcdYkf1MiCt7+8MdhI+jMN+BiMOtza90bFk8Qc4Y+0r
iws7nXs8sAtoUCNAd0KF/XhSkUvoV+K7ZITr3sfJOvjC0DxBrHwOVjvVgPM3bquwT+hfzpLWIrHU
22Y3tBHv7hNPZ3ULeZbsWoBncEMnppFW+4gBy9IoE+hQSbQV2GYH7R120Tx7AKG3SBikxG7ASZlJ
9dmSWbV9Oe0G7Eig1jSg0WJ9M67rwDiWPNEHFE6iP31TUAIraYMdyXBjUDlO7pVIWlT14lum/Zqg
rCnpEMymMTjqypLkUKNHB/BMWVIcdiQQK1d7ZBcU9vKJdsTBD1DLoLyLhdb5uAGZF/WIkImggvWu
FZ3vPdOiBVp0zyCt0ACnIrtTeyiq82OcEQpnUBGGSrgoP6JDqyx+4XuklC95r+HgGBoHpiuepvSl
3XLCGpy7JnmA3KOpY/hGD6qRuv4aYXvsozFJ5FEewqkCAh5aSwFAzrYhCuGrvYX0xBp4okLUYT/2
HcDS9YvftVlcbLCDi/qVbeLC2kRnCwPNvDSkGPlHlWE6k0jAP0sluupS+GcCi6YKFLlvgS78IlW8
Ror4Xf/62aSYLRc0cbyG8Du8Nyquwi/QWwzQB3MNDwnUq6DaxRsD4wyOlQjTeCqwJ9SO3nJBBwH1
QdiM9d4pvwTHBthD2L1ysCf748qUXZixs7VmRKI4MQEICanszTOljW4dbFY2ifD6VcjEredRBgtL
O9QGqSPKJwqhpvYksBTXJTPmfRTSsxUFZzN7BA4o7R4zrcZ4n2WNdfvLN3l+v5+9gdl6JDM1So0Q
8pC1wvFfcFaE6nudmLj81pqQZw6hoo+gweYoKyqvO76Yd050Xg9wQ4Vc0gRGTLqxFv2zG0vi+Lpj
Hjpbmwy4esPEfXPCZxTUlH6awHPq82GNzvN7Vfjsqc0WJYSvsKQpDuerzhQkfLJp1PnRDmRJEG/3
0C3jlOkWPD7jQUHW15WgsCO7CBAMKOxCKJrB46ZbrnDcqg7WB0fN7UqAvPqzhDap3QH5mT76u+jD
se430Pj0MoN8oyUfI0Jvmu/LME1QvYkoGMNFR43uzFZAuT5YeFBGCadBHBn/jpU0U/uUjRmBZbIo
/OfCmSmaVvYAC8niefsGtRaezDKjrzwXWKiAyIEzGjwkkuU5TA+TVfecwP9G7zyDDNaDjwxHudZ/
ubABmbd2xFFRiqQezIlDCbgd+qy7c5FO9j5HMrymdq3nd2FnMG/u4A5dvnUv2lNuRqwFaS0fPVnT
lc78pbuYRUABokWZeYo/86T2bmjL3+IOUS9vVbGpafnt8ixfusoslKFqe8xUS/hzE4zVNg7R1gO8
AdmTLrxDJrZcGQ9Llzk/wj92//hUc6LNGv6Mzwow3MGU2SeD6sD/H77KOoxW1qqlYTeLWUPNA1NP
pjkZiKoBFvAh8n4QtCFGb4xPgvaD5cTpfQN8OmwiILp3Znf5QS4NBvrfO0QNJGrpYcI6Ub+U/6Iu
20W7ssCH4soTXPr9eeTCTaDcigp4udDKmlc2/jK1+Li+7q+fha0hwgYEOvrmhN1fcjeYtDkUfDQr
Q3lhpz7vaxjabkAuXKRH4oXBF6rOeTnlgZVUSpH9vHwHS9eYfUIDTN57nVHZERVh3V9OTsDI8RAS
gA66crEyvpYuMt8L5bSL4AQdwWyv6minLDpYbtqsSupdoWR9FZyFg+vw37HE64nUEZo/j7Rk4XNc
5w4+GWy/3y4/qs+5jfj92aSHvFXLFOVKX+LujPtDyYDvyF1DG1TOYzkqsvoRaCbzVrkaProN9Ssz
7iJtS5QUWZIFONsT5USKQ9GqqQJ9DgawiGynSejqCYVuHRK7l//UhQlNzrPhj7gBtVkM2ZJJjraK
Ing/knc+gtnA5MCRh8Fa0lbhvqPNGvpuYdMz7x8YcJwAH8WQHFH+Y55NjACoSpbtYx+tY7RAG0tf
8KuAHngNs5DBLXrKxgzTQqG4QeySwuI8imNNWcvwLj29eczQYVrjq5W8ukAVbLxxKJpJ5R7lRhwa
WRCAh0jcINvQKPjk4Ibn2EmkNL8y6U9mQcXaTLDMWf81tmkxPrshmaJd4AUBuy3h6ixWaiw+X1vE
vMvASQi1IYyoT7Aget+1Ch2yM2oQ0X3lppbAlA1K00qc/Hx8iDm4muYJLMFVyF55LDEqmEfuXG1g
5Bjoqxj6r123SmBYSM+LeeuABUGCa11Gr7rSSfVBRmOgGApYAemXRXt73++ERrfvK7UV64otYJp5
yQ54yh2U5oKX+Yf2Qljf0akEYN1WUHQP3od0TJOVTNLn4RBy9f/OTl6JFOIHcMzzCJvRJpvcfpCQ
i/nIM+wvB4ClS8xClWJpr3EKUp3wBQwlt87P8Qol6bctNi5X3sYsyOCx4vg0zuqToonZkRqBth7x
KZv53nUNBeJ37ufPONb2XdBTSU9oOp1ebZiVHxnQyDfXPaR5IEG7QpcNoTuJFlpNNVYoqebY8OKU
fg2iurBmCDmLJRVN/En0dX7UBmK/eEDPuQ5QXBCfT4eRazn/D+H1NzEYVhtMHJiW0uDX7/9iYyz1
5+b3CbF0ZSVemvSz2FIVBMmYVLpTbM2wEYP90KE5ox4YDK0wK183/ObdBpUqMtE0nJ6I7tCEhIOy
R9J4fNc3plj5JF0Y4fNOgzjEKjuEkT6JsiG7HEWO7DYgoPajm96pNQLfwvOaM7OrQkbTkPjxqYGm
3uygnPXoxpgUhwkwZhq778smDV+vGo/zPgPmpqYKeRmfeDc8A/vX7mMP62dXcnN7+QoLcXhemK8l
Chsba+MTytnUjS4iu0/KjuwhKjlOTcv2U+T4ylBbekGz8IByuZFPeRKfoB380bApPkjkA7dofi1W
Rtn5l/43aSBE8N84qmuJRGtn4lPsPOYjB9mn6VbmMutWHtfSLcwCBLojIJeN8UJQ61ICTIXvSPAX
ve3UJmt7jaVLzOKDkBPRkpYS57SNd2PSMd6Jsq0eOuWvgY+WxvBszlvRI30mTAh50Vh+kDwXDXxm
gLHLZNsRWZPvOKdjZbW7PMYW7mhec89blLqeJRVvVdyjc/UcXlC6AjtjMpCVF/854RWNK+ed2x/r
AoVbrHfAYb4lTVu/xVUztgdliZdtTdBXHtrdEGdsUZBHMCIi7Gv6c8FJX/vFdSNjXuoe9xOyIjiz
ftOMFQ9JXb0IUze3qMl5u/wUF8b2vNZdo/1lkj5Vb6LN2zN9O73PgrJf+fOXfv387v54fswzWIgk
G4/AI9X/NJZ174inqVoZAks/f/73P37eIgfq4lC5Y2Xc+JdQVb1vmUnfrns0s2mP0/jJ0prqtzjK
YYzuYBswm6qCuO/y7y8N4Nmst0nQOUlk/oY+2ryAG3bCcsL11PqbtPVR4HP5MksPaT7zp8qBpNPI
I8lVBBOZLG/Pff/Xbc6i2aSHaBZ7MW2Do42t9zdaeMxhKPK2AjcErLDLd0B/14Z9EoHnVe3o9VPe
oAQ/Ot832WPFhrI8KIXCgmLfJxgGf2XEb/IvKmZjcZfzLlLoR4s9afdowAroPsYRTnYgHmNyh6Rq
CJ2zYihtVGNKYKUAuKt+SrIm9L7gg1bKZM+4zAa1AdhJd3d+g9M7vsEBkNlLPSlYf/MWp1wuol78
GNdd9B26vbG7FehI+OqC3NDHIcxgm0E2CMnrpjFN/dZkaS4ezJARqHqVRSEmLJZF39w5NpD6JxJg
ZbnnhYcahsSveYQ/cZTBjUvy8QFb+e6niyMd3yXhVHwXAVwhe3LuRrkB/ElBYVpOlf8oeBq/0pSK
8VDVNREP2CRHv7wuYcPfdlJ1/m4DtOgcSHG2CMcSiuIvgwU8/m8twdtpNgPXWNxM1tkGwL8y0Fv0
DeJbDVQ5vuXdmGNzoqLqp271WN83HsUHlYja9pGDTvZk8MRHiGH10DbwyoGC95aoooAFEi1S8FX2
KCT5Dqh0VRyqnGra73XYxZ3bGhxYolfRsra+jVNwuzZIyBu6pXpM3F9VVPbhCw+a6ZVX1SRvoIpu
s0MSQBi4dzIMpxsIZ/FSQZPLkluSRtrfMUkN3Yhxar174KRatEJsSOoaBctujTNiiKcxVrpsdE8D
vo3Yje5ROV1vrGymRgOsTUk07dBUiQ5Im6Hf7SBAlQaFSKPfyqLJfQwbHOuaqmePI7PtuG+mqvoR
QQ/Nb5tzudGmRC8d31CGncIhLfNMf3HCia+5n4F5Ogaq/leQbsKYwPt+99opAE9J99P0Ax27yt5V
RTDkbwZnpUCwJOCaY0R07r1PYRi0YLOwTeyNNt716VSKzSCY9z1hraq/VDZv6i2vPZXt0bc36Efb
+Um/Q3ltQTZqDKsaDMyQSgjBrQwOaaTGB0akDwwmhdkN2uJRPuJoVDm4ZpVBpRPkhO6GjabO77Eo
NQBLNYBM/axRugO1u2kxXBM3ZPkBnmplfqJvrflHBpbCBx8qfUvrJHJfBr8DbpVNbYSPnwxfi3eD
G7x411qwLB90fX5mreS6BTYm0XKLlu5+m2nOm37nAhS83oTnUuZtaHqkRJzH6+8G1rtsM9mueJlQ
8VN+JLXfkduwbEeGe5x6b0PseakuUxgmIZg6syY8g68ECCBRJL1zpK3/9RHav4mCwDArUzWpHTLt
sKMmA/4BDEQQZSJVtpsah5z0oYYsmGxZF6F/qswdLp80KAbYlin+/zslWB3oTQC45D2a7NL8udFC
n8iooPbkDYCDD23Rldm+B+Ypv8M5viM3I9K6T6LxJnXLbAD/OVe6mB7r3CsZ3eQW3I+PVsJyC509
zrIfp8I1J2/yDbyZeVGmu0B6DgYqTYr3RicjPDvgwk4HmdouuqsHi5wCLCshit2SGki/3PT44wM7
+eymAXvzW6FanIDGDbVylxBOYDP1B3TwIjHsd998S4v3QQEu6ilIalHlr4CiSysUf785/1wmPMjS
3Y+Zoe+RD5YUNhLop3jwvCHmK4vAwmo57ziKQwsE/diIIwtzM+w59WSwy7OhBqgr8rXYXV5rFlbL
ed8R/OttxlgWHI3ytd6BSx/ILS/t6bqfP++d/9ixsCgSKUs7iUaQcNjmyPk8h56/xm1cekbnf//j
100muJFtmZ74uZPJxCgXhfov24xdlO2vu4Hzc/vzEoH1g37I0lPcDv6BnL+4awdd9OVfX7qB2ZaL
RBZMElYFx5Gy4hRY6x06GfTl1qbdmqln6RqzbRdPDa1JXgbHPqR1fcCc8qNcv3h6mtZaqJcG0WzL
hV4VHMYXkzgGtBvurdcBp9zFduWD9/OKDxzK/vcV5By1qXk9iqOb6n5H1asxiHLw8kHM0+P0cSDZ
vgy87z16ra+75Ly5SBifooTVCrRmDK8cL97Bc7AFZZtsEOLcFqFl14U4voVa2F03FuaNRaqEszpR
fnTUYa4sCmKHsttAto61oAdhfS1TtfCuwtmZEQmA7S4ztGYZBVU7hM4qCm7hl9RrCLmlC8ymPGCn
ftyJKjomukbtjzGBV+16YqZ/Ls+Zpd+fTXoWxhnPXYHesggtk1tBpn64SSMCnNPlCywkc+bNRDER
UcSSxL4NfVjsFUpv/0L7TPUKCpo9aJzrNbs+jNRVrRVi3gXEwyCGodjiaiE6D2za95hAid5EyWrP
4vnr/ZOvibmWwLq8kVEf2DeRxP+YPmT1Rg2tObBOg4kyjW43QrXzxefJeOVNzQICcWOblUrZNwcu
D1q7MUlsh/bc9HzZy29pIfsSzqICCHyOFWGFm9Ks2NuufdKiiW7BdHoq0O60u3yVheA57w6ig1Y8
7EX3htotu8HbMzC99s8TpsvKFRai27w96Ow3hXTP+keKFQZVAaLeksZt1Lk4ZCBlvxHMvgpXHgC/
XPmGXbrkLARUUBTbulH/f0kSTD8cfK9Jh6j6+4oAirQb7bebEeN8ZVItzNp5e08SFmXcyhGHuFxR
d+9ypcxe9zgWWLnA0puahQVHjRiHIuvfkj6HojTJwjG5nyAIIgcPp1ZrbadLlznf3x/7AQ0jaZKJ
snsjqUi+NSDPfXeT8O7LqZQrh8xLj2q2KfDxncQ9FG69yiGYkmcK8Ke3RdEsMv6XB/VCPJg39Axl
PULS1E9vpMP+G3TNAwegdJcP8ltQ8seyjoZdVxdrYOfP6a+gms+jwWDaydiweTNuaIejQKsXNoOt
J4i708lk+A79RCQ6DQAiih/IR9PwS+5KFAJtkqj0xSaCWdv7cvnmF6I7m8UNq1F2o2KLI5R0Cu50
b54YPm1RJuurh0JEL9ixrkyzhcc8b+JpkA3ws05TpNGN2NKkeUwqPFka0l9JGW+R8XpqSf96+bYW
xuW8ZaMas3YscAz2Jkgev9quib7HUronb6Dhyl5+6RKzsCHGkfpRZIc3CBiyZ2INygOIn7s7bJSq
tSr6pRT0vDFD9diqRsKRtylqvk1iijcoovWeaAmXCTb4b0zGm27EcJXZFD5DIrvythbWk7lhAGhG
r4H+OXzNWwpeneplPu044z4Or5UPILwHHi5/ufy2lobGLIo0KASOp6ggJ2DxStR90i2aK3w8TQ+F
YRSHld4QHkci1+qXFyL+vJlDaCQWGBJxJ4J+p00OuCn38OO/zyhRwl1ugZPapxSCENhQV31x54D1
yb5jriMwNO5NW8rxDef+eUm2yLShC2ajyhAFpxvZWXyfA+FKArnDSYM/PQLCXyXfkRWj3kNRySrt
dwB8ZS7aOx4I9Qr6KPZ6K69g6YXPopJo9KRzNGkcbZ8o8yYC7hVPg5Fp9DSZEJkGZD+0/xdysU2k
d0Ot+in+kfdgB6n7PoN59zZHXSlHP8BZ6bGJfHSybHmoqx9wtavhXdUS5cnbcmhy9dPwtswtoEAy
QQUTSoqR9LhH+fj5qLpowty7U4DrwOjM21oh2xbnBImTpEu9KtyAqdGzYsfawvVfxwn15nhs8dS8
gQtTmF1FbFWgiDEH+GDT+I03/pN7BfNQkhTiywHl/Dyj8pSEIaxUG9SFecnOlmApVzhr1VVwh69a
2vwYAJuEMDLqXA0oyERZu6GCROREHd7U3gLWC8EUqDopvcnRXOGbfZ4Rjj6dGGLwMt/pjNPhlUbQ
2qkNCRkzXzXovThBjCvUYr1xBrbqG4qCA+8d7QhJlm91mYxAbtmmoJ3dZKQP61eUmcJltYVlsg8e
xigv+IcyaGwWG93kKb/1oi7N+S13Hk4kd6pHgzv+0thDUyrSU1D33LZNk7UOmOpBJ1+Q1E0o2w0i
0eDuGtaF+sbnMDwcsJZTKB4CID3Kuyrrxt5sgCUC25/GsvYZKhfE0PJ92o8k/nV51C0Nutnqw0nN
hojw8uREfuPgTd2RsvNQoWJPNbiFK2N7YQcx7xEimruM/h9n59Ylp8p14V/kGKiIeFuHPne6q7o6
2cmNI9nZGxUVFfH0679ZeW867FB+o277omgEFrCY65l+Hr+RiCBtT4Oyr27xViiT3VXdsGuE2qGL
8onMSFlAA7fclbPXvCrAv54UgFvTXcHVmtDD1RVr05HzXMuxhhyBTsho74WMW+9haEI4tV7uiquB
80h9ONBxHOdEHOXqTYex/x2lvUV3jBsgPq7TU9i2FgHMPgiFJ+6BlgSFT+3QDMWnpCyr9EyPxVXs
cjccE8uuv6gYHiKQC8tOY62HLWeAJMsizbYZxxG+F32+MvKOnct2qmgBQC24WcQJ4EXU0KEy9nz1
kqSod0HC4GsSY9FWnK3MZMfGZRdgwPpgHFs4cr5x0Pk2ROlmjxTJWeGm/hYUtVatPzdfUyDM7oNy
Te/qatTaGVDqkA5Z7o9vc1x32/NKxVP5q4HXIsokki38obcNVw+ZXDt7uBq0ooIITUxEp8e30UAP
cW5QlerVnF20cM/tNiz2tzGuf5Eq1wwRHYc5uyJCwaWjq4s4P6W5iG8qkZIHpLfMHn5o3v3lKelY
Wf+pe8hRrdxVwfhW8b64G+do+IRj/lo9kOOb2dUOYwqrS93x8Y3k6m9uxl9jxCZclUhf/t3S4iY6
n+aRLVqZ+Y4VZntY6BwlSO3IqxOH0/U9zUJ+nzaduC8jnEyLeLUdxwr7pXj7EJAInC/GcGz6N0iL
vR+ins+l6rneVIFZkJkfgocxI3d1iBV3eZwcN6Jfgs8PDQazl9XpQuuTGoNwN0N4jxMHfp20NNl2
DBq5BBTG7eXGXPPOutyqAqkovZjpJeVLuSPZRG4ITb+WvFxLF7u6E/we0NOgKg0fm/mlakVW/xBk
COlt0kYpwNOjRg0qDtwoQ5p3WnNO1zx2XJPdjhnFMOkCQITT6MOTZhSdOiwzpsjlr+b6dStAkNYP
Gr/KkCTM+uZTkBb5TakZXeM0OT6ZXRABFVZfc5BC32YfULNxwZC3S1Tfag03homZtwS315WNytEV
2/NBthJmSnh1eoOHaPK5WsALAqkPB8iV2exYprbTwjxkdRGi+PSUsikmdxU4NVqA+Vl1KBrG8ytt
ashNJqNW8gmOCW0XR4x5nZoWbwUnOSsIonHT8n7kIZU/azLGx6uG3y6QSPMoT2pAtN9AHwNp3sRa
RD8ySJun0+UGXBPgPFgfQoBhGZtRI1eegJ86n8rNjGd/ZEXO2clNqGS987PVI4Tri1khgMMvxetM
mRxn0nuwlkGeW+gIeJKMBCvHBtcks2KApKRawjosT/li2KGqYjPcxnkbrQFaXL9vrXYiUub5AFOc
5ERL6CT6BM4oogbo4fJ4uD6Rtd7nRYxlhUfzky5R7r5THdcpXIF4xG+mGjSLlWD852GP7VIFAGQa
HcPL58DbpXyqUKy8TUEnBmK3Yw/gnn2ua0pXuvTndRnbpQrEy1F60Y3ZIdDZGG3GLNfpQzSrWDzO
Mkq8XTYEPr+7/P3+PD6xXauAp38kMxWLX+HzED3Ts+QgmLk+Xf71P49ObNcZjH2u2ZKJ4gTVCrsl
vCE7NbHkLi/hTXu5CdfXOjf9YUFCsY+CcxBWTrMXc1jWsKf2nAWmEWiWoYCa5nIzru90/vuHZkyO
MqDQpNkJHKxgvoPV7iCfQ45c1Mqouxqw1jqViaIVZCEnA79D2Oyg9jXqp3llL3ENhLXMDWs1fL1z
cSIBx9NsMBjY3IZjlO27Bg/1130ja61L+FyOtJ+8N5xThnYDthL8UyFjE/vLv+8aamutcxK0pgSW
/Y0MrMSWS/17wAM2KKfftqP8cbkRx0q3Cwd4i2oJHYnupKO+iOu9XpLW3DA91KzdUuiu5hewh/jw
j+HeMq7xWB2jb9cSzHXdm7lL+VG0ytRbEfTZRrKlWpN6OsbfriKAzMevinHOTi2c7Qho3yqkW5Ql
J+xhqadiZYd39eI8cB8WCVtGAO84lDjV0AKEg8Rh1m9mDxf4y2Pj+n1rrY9j3c1ZvMRHVfHwRXaT
oJAzdfBTvfz7jveX2Cb0A8KZeoT54avRZeHfNkkKQDtkek3rgbtdt0nyFAAROfzlQ/RmvlCSDyGQ
IKzpjdzkoHOnpyLx6JogxdVfKyYYYKwbWZbhWzDhXYRDo/jg4869u9xb169bMUECLFPVPQ3faFHN
WzBByVMTXXmnjW14f4qcYaRHEb7hog6eMZeo+goaWf91+Z93TWgrFuQUMrzZb4M3PniLfmYerq/b
Kq/xFMF19fflRhwBxy4kUPAFVygPDyFpohC1TA15Qq3tcxd3IM6GzZVbmF1LwGAflzRgCL3mZYvS
FA3HZv9LUCR9eBfDhCl7Hkoj2qveTGO7bgBelbpBWWL4JguR/MWVhv0EahOW62yZYrtsoGeQtCyz
Ef8CeBSkLzGwKn9B/8O9z5fHxDFrbRr+XAnp6aLMUXuL/R5Fo99Gnq1diRyzygbhC8D0sqAJs7d5
QiIGCDpIH3NWhHrf+4CdXtcDa1VzgdTsWA3mxKBhqW/SrOu/0c5viqskJXFsrWs2pF1AjJ+8mWXJ
n/I09b+xWdf7SC3y/bouWDu9qsIkgl+99wRLtXaX42S09/01ssWfzQ5ZbFcOzL7Ci59X+K/SD3Xx
YMBZIcCBlrn8KioRF88iG1BHkOHEFO1S1sOqTvA62athGcj9IpeO3cYl7pSmCmVzn/a4R78w1TXe
TpgO10JutJkh5AaosMGb5RDL2zxtQ+SqRDdB+BdyUKmmHuyXbxDAd2tgEMfUtWsVJChxMitScdSR
mZ4A9Gofmqj+enlIHOcWWwXb8s5o6QmBMzxuPUHJdhDifJ4HnPY0WIN+367lQByLxBbCaqijkwwM
p5NopmXE83aIWu2W+tDB92q+ru4xZtZZwpgo9IMhFc/jXIubs+ymSuEzrf26heG1t/LVXH05//3D
iQUu8LnflFP0mnLTPdIE2ADRh+PLxJq1U6urifNs+NAE6/NFoM4xeh1FUDyTJYb+vq35tlV5vhJR
zt/kv8/HMbMiCoUldtOIRjz/Wo5iMH9RgetPy8N4k4HPtrs8xVzz1wosfEC1SxEF3mHmrJrvUUpQ
3YzZwPKV+4NrCltRpWUR3plj3Z5oqOf7PEteRYqqAKmFedTNcHN1cjW2lbJz0QQjCaP+xLI8Nndz
X1OJc144IkxGbbGGW3d8MVsdq2PqBS0QEUcN+51Hxgd+yiJwcC+Ph8NcKLaFsHKopxAvIskBTuUV
gCYe3mT7O2RXvWRDBC05EGeymlHQErLqUSIyRndi8LJGbEe/iT7nCc1gyggOXLo1dag03orns2Gx
asq0QiF4yeA6TWuBooubesrzB7iCzewkBYyWH3EBMt2DSCb1mGWZXjYRG8oE5+Q+ArEQT8mENLtR
9UDw5QBhZbdzlVQRcNg9CiMufwHHxLcluhoPDFE0ZfrYtlP0rNLyxGZOPitanJYatuaXW3Gs4P+g
/0sBu2BvTg+kAqHqQWgpvgkmm+RT1+jrnAXjyIpEWgJ/VPZZd0xVLB+q2Iu+10DFXXcm+I9Sty8I
mWQojwI6oZ3ArQK6g6m8A0c8317+Sq65bgUhFIrjAZKa4ShYnnxio9afoqyLVmKPIzbYylxR52Fu
WiGOY2bOFXAQ0Q/hFyUWqD7M0oXByzz3Gf86UQbc5srAu7pkBaQRG+eYsE6i0RolQmkNU85NObbe
mrGfqwHrFjMGE2FzFiUH4KZE9CBRlIN0Ym/8fy6PiWN9/EeUiyqhMR5FcvBZ9o4HMe8JRTgw7KNh
CR2Oylb9ZP78FBfb2lyecg/2S155ZDwa7ttGo3QRtepjmYmbICy/0n64KTrkya/r13mWfNhTSQ/j
sBkiNDAtQF1u86LaBFDy3esJb8BZiDPP5XYcK9/W4vKyE22YAweaBnUtNgoFnP2Wwe1RwCltmcfr
lg611n5adwMkD01+RAawkXeaZv5463nelXcyep5+Hz7X7JUQV6AG+ggsBYWqzbS4zJQdia57RYip
tfahCIzhOx7UR8iwg+x5BiV2PIB+xeYrv1Dwew8UsItdaObkQDnk7ADJdFAe1jlsSy8PtGuhWCt9
jsYFePhJoV48z+5GWMfoFnlqHeBZr4j1WoLJsd5tSS1QACxAdWZ1NIBKwd0J5T9eFx0v98Hx47aK
FlXDExs8jLIAfGhnANiAWngIVg4brl8/r/wPc+ic7BSeruGmm6b5I8FJ/14lxem6f91az7AlL+E2
E3f/ykhVPw3hU3brK47Dx3W/fx72D/88aFkoi8ZL1MnAtTXfyYQN9BHgSpx7LjfgCBS2JjbPxVwn
RSfeNVR7Ow6XxQ2ZeH0fm1VWkGsAzn//0AcGenIBeKh/gHmk9jf4Rg2koVX45XIPXD9vLWHikbyJ
wGl+b/2RPalzTY0x4Vogdf26tX4l4s5c1sI78QDeD1x1PgDILF3NbzvWr40uV01XY5tZ2mOqZ+5v
Z7g8ZFsVApX6OYIGz2x65Au7lYXmGmxr154zFFJ6JuaHtkP9LvbvbzIK87eFzN8vj4WjAVuViALZ
tsb0Dw4m9tv7tu6iLR8IvUFOZFkJeI4N29YlsjzLkrhsveNowIWmi9xjPk1PijdwbQBXaNNxkdw0
47gGlv2zCim2adQSkHzcsYvwJOX0DiQ3YOgp0CzPcgwflsY7M27lNkwWlMWjnnmN1OfqprXwYWAK
Iw+wXk9A5tebNG8eId79afAuuUEiEUJaQx96HyeVywPnmOa2hJFGy5TlpR5OzI/UTkRTvyuT7Od1
P35u9EMAAHIGNQRDFR6o9Kbihs2KVbclj+Tn637figDdDMN7eMgU70MDkMOz8eq0RdG8Fw/VSpR0
jYYVBbQfmnxMxXAibfQowFOWUg24nXr1hhvstF4NRON0Tlld1yN7Vxddypquig5gNKunUbTBJ59h
MV3361YYCOCZFgZI4B3B7w8bnA6T2DPJvm4jgzqBq9qwxYc50B+IyR6OVED83zBU8d0spbq9/OOO
CpLY1h2KpaHTgEzuMxQtDzNtnugy7pRQr8Ljz9VZQjkHy0uUVF/xFiFWuuQIbrYcsZoYOI+gahxM
WVc3FG4QoH8AIREHxdpp8Xxs+EM+zBYgjlrxsEpG70jaTt8oei6CVkgHyInrPbASXwu8260Izlzd
Of/9w6pUjEPiH/cdELl++oISEfnvCD+QN494gbcyj50DZS19IZcq1YSaUzD6L7COiO5+KYJENH+f
TaWe8KaA6FY30D0k9MFLr/OWiX9B/j90ji1UEzEX/kGE4EXCd23xh2NURs0awdERMH/5t39oYMyL
SQsY5ByCJc+7G6ayJdkTw4OV/K7r960IMHpd5YnaBAdAOGGgIRa2JLeLJ8y/l5eQa/StGNBSGuO1
pUgOCh7EsNUAdqh+4NLv620XhZKvcJgd3bBlhwqgIgkCLD1wMwSfkGtHHpFB83y5E47Dky00bFUT
lzQGtbjCSzDwNhoUyiz+himWHUF66VZmsasT1iGfwkcZbzAt0mh9bJYbgcKd/Knr0qa5LsllCwxh
NGEygHXUseXpeKtF8jOl0GYuI1kZbVcPrLUO+aKPwiwDLC/orckdJwTIx36k7dohyTGdbGryXLaF
CAJsKQIu499pgCgl+w4GeHFbkb8uj7arE+HvAQtP5OPkwfPwPY8ToLZTYG2izRCtwpEdwdeGI8+S
9FLByeDvHPLFrrrx4jr3SgCYWsMfkmiO0798zXEsum/zJGFrT7euSWytdE1z4KsbQHeBu+gnugEV
0y//jn1Kwq8jDaAKjAzwVyuv6K6BstY9qSULSDOpd/DKyx14Y+JR5HhyWfi0VhT75yZAxv19nJgv
YPFQT9MBUbj6nzJPp3P6fUrjceUA8OepwGylYe53ioUjwruZxkB9qSjczQ8iUeHKg46rC9aKDxiJ
h6gqyAE+SHN/l9NEZ58JX8Ju3ywpn1fW/Z+HHmbdv38pNXEWjZrLd/jvBY8wePysPJy8oQVuYfsH
JdXlheNq5tzLD3sVzXsgpsowOEBjvoC/LUSKSsYNh7GQ2oFCoIdw0w3wZdxdbs81Oue/f2gvGCgd
ZeyX7yO8oeMtyNGRegQDYZArw//nKxnEsL83AD2LXwcpLIv4IFFOO8Z6fstbZornFNZUD9loimOh
86jWOD7Rzrsbe1geXe6ca2oEv7fdKhKxWObpQRXVCS+J4j7r/JcFaNa7yw24RsuKBwHspjVKofwD
55W8wSEj3Y0Gc0EImr8NgVmJpn++0kAE+ns/cl1Vrd+M9XGG4PxuBuJNazgKUZybs6Jg2OwkUNif
5qwy+abwpiYqV76gY3rYQkV0KF9iIbp3NhjoIGaxmJ/xgKe5qw62eOj7vWdpXsBjqw4hCkfW8onq
vo62JImTuywcDL+yE1aEIAzlo37ehyDDYuns28oUcHo0al6J047hsYHGIDcNpZIZ7k8lFPSiAQ8W
1gQb3UmBUi4J8F3FdiU2iZX+OKa1jTdOu6XQCeC8UOybJYanlCjuOaCPCs4v7DoSGTARv4+MiRaF
a5tcDgHxQbBkJArpsvUKdvbKubx6fh3A/3uFgsPy722wngUR93WKqzO0vEfeAxIMSF6OM0m5mQEN
rB7wOB8k/3SA4GXbAIynbIfKQ57fa6+iZhdVaZN9wUt00t9c/p9cE94KGZxNXWRSTHhDzwZ4kzIj
DOS4XHtidP2+FTFE2JIuabrk0Oqu9cBDFdCwykmQfuXm62rAihXQ8CXwBYKxXQC/2AczA3YO3vb0
4/LncUw9W6yoadUYGDfhKiUo+Jgi6qGRgr0eXqwiDmDRdTPcFisCS2IU3Leig15EHT+lqvH+GSvf
Tx+jieq1u4KrM1ZcEC1eM+ZSoZUgm17g2Ui2cxJHt33rX6VVZrZOMaiXDqwUQQ/wTgH3UDRpBVZ0
Fvorw+HYf2ydoklDEQPn2b0TuBDe6SxvNmMEWwIyRmLXZcMahd4xqWzJYopcdJ1lPvrhwQ3kJs/n
gd0X0/m9+vK8On/yP0SC2IoEbRcCoh7G/Xsw6u4RPIpFnfXpEeiT3pIsB4Ah1HjbMArp7XUtBr/H
HtRXxEUanb1jPJ/+BTu+ZiNT2FML4te7PG3waEZW8eeu72eteuyhKRl9Qg9j6cfzLuUSzMI0BgH4
cmdcM9la9LjoJElIIFxgleq2+GTznZpKsR2wf6804eiCrStkpkoYRZx9h9zRBytj9p7DPgyv20Jt
YaFURTjCbq5+Qk4NVYJN0N5XZaY2FW2CPY/ZOeDDOqTvVjOEDl0TsxWGzENBNOhCDY42nXcWNBVz
9m7M5Lcb1jY8FRswhR9QxJJ/6mGw97z0+X2QkaTde8Xi9Rto1MSeg7W+pTBT2Qf9oE5BwkFAZCNR
uzODmMFxok9aCMcHttxAKdtD9OUV4GDnkB1mG2+MwS0ZobXLPk2Ky/6ZDAVVXxsD9zixyYqM6Ntm
DPL07vI8cQ3iOY58OO2D1tBCaZoP76PnJQdoTMbs3uu8KbiK2sPYeX5++H1VD3FZwDb1IIOSHOex
B0kn0/x5XmDGhHzAWuR2xD127t+HdvKwFGmi6+GdUBQVzjCOMArl2OGCvCRe6F4vfy3HqrIVjxIS
o6rHyfsQ4LY/3OTw0523RuDQuvEXL1q5ILn6YgUieFguUcLa8ph7XvUyliy8lXB82urgzDH3Jcwk
ruuOFYRIDkhOOefBQekOpHECjFe8kaA5NLcUaJU1NwnXHLNike6RD0uXoX4am3LeQkpt9r1ek5g5
ftzWOkJMPU2sNOFBGWpu82buu/1EVB/uL38j1+9b95Eg4ACg+cPwni6S3c+pB6mPJ6PVp0LHlLK1
hEFX9QIk+eZ9VEs43wQs6UZoXPmkPi+haPXhum5Y69wMbaMKwZNDE5PqsQvH/EtJV1mPjs3aVhEy
WkLwWcHsB6r2aaOW8easVrwRZujBz0m3YZiTlYDl+l7WQodJAZDQcz+8q6kHAQhq3dHD7R0mpl+u
+1LWwQPvJzSYkFc/UhGzbwFnI9sm05JdZxEEMf/vkWpORU1znsmjjErQV1F1c5NCS7rpM9hhXe6C
6xtZ6zpocLzXFZ4f5lhVn+YFJYUbkqrkqesD9e1yG44gZeM956av404ZnM+Y/5KDTQ3Wfl5vyxDF
o74Kvev2D1tKSJIhiCaN4abZqPBWC9Rc80WDwTHfApGSz9shh1/h2kO648PZesKA+7xsmmI5CPgD
lHsaZ82GzIEgO4EczHVRl54X0Yetam6gYCZkwYUvHXCNDsdPc9mV982yWirhGBtbPyiKAED0KS3e
FFPB8yjTJN80hV8+5njIf17gOn5dgSezJYRoqe/AdC+OugdVQwEXr5BFufcWvsbtcA2Jtd51lBeo
G4PqRRddNu1ZDChF3kW+d7vky2KuHBNr0ePiV8LlOAoPJIoiiDVY9CineHoTOpM3lxeMYyOxoZ4s
byYJAaxAXKklKn88Eoppm1Ql3DdWeuEIwzbHk5V4a1ci8L/ns9f5qDeqWH5TGF9F26FlINnpiKQZ
1CeVuDJbbEsLZQimr2dI+FghAf4NUuyl/5z5hZArJy7HV7PVhXKaMrDeePiY0skvxw0JkjR8Ckgy
xSsRxjHBbDDnODIps2ZcDiQuFN2Jbgw+jUrkbCclve4llYXWmueKTFlVA7inFxKBGp628CEA5jTr
91fNLpvKycssyUhjxBMv4hIUMw6Z8nZCIenKODhCiq00NAPAM3ncpY8tQPio6Rh388T9nURO5saL
1ipfHU8DobXYqyn0S/ivmGPQdTkoF3TctlH0zxm2xTgsUloVd7s5MncoiPj78odzdcxa+e0cz0mT
19NxbM+49TTpq3HHdAlfGZ2zeYJ9V+atyd9cs9na+4NmrHqukf1RU1P8RQj2fj7Eaxdy10y2tv1C
9SmhSzMdBq/U2yqou73ROXnJPbPysVwtWCf5tuu8+owNP4higU08BwxNdmX3NPD08+XhcHwhW4NI
sixqaV007xrL3exkubAvCgYVzeby7ztmmC1AlNCjp2RQ5EALA4+gMB7hYKzM5P3Dh4AynO3xXChx
CUoGmW10XIv8S5+oFly7y/+Aq4NWJAioMZ0HCfbBLIjXG5728Re4n/CVR8lfGpk/5M2C8zz/cLpo
u6kepjD1DiQIC4N6iJLof2kWaXMHQy8ZfatgzAQe+xLNWGJhE3vxKx4pPL6LuiLzcXijbTDuU6Th
qbeJhyYbVnrukBMhk//7vwanZFWQYBiPsE0Ot1UCdCdJor0COK9Nwn+UhNcbLyjbNsS8lam/Vufg
WOI2epFJFI7Meu4PMJdDHQVPStjiDmTf8oBspnBNKOlqxookVS29tp01nrVVY9pD0NAyvxWCdWQ/
ShQKPy8ejngr4+yaRlYk4UHjRaOg/HvPvG4TnfsUD+naEdVxkAisSEJClYVh4MXfQZ9Nb0WJZ7JN
NQfZEQWl2THWav7Sej77fnlJOKJKYEUVCDeWJKlGcpCZT25EhKg4Frm4KbxxzfPiF4/yD8vCVjTC
tSv1KxiQHLhXZPPnlGVD4W9Cg0c6jQz53MqHJq5N9JXhM8qbHPmP/J54ujWf0jKHYe5Gp5UnobUq
lgkGarCmreDSgFTWdMsh9/FBguzKCIwb0+Xh5zaUeBzlfjNnPwLPD/HOzWN4m0033uxfCVVgtpBS
F6wFvaeej/BJApGG5DCe2zVqTtjKZdsxy2zRpBclo65ACv4Jm7IaCmDAavNgoyA26NeK3RxTzRZN
SjlMo9LxdIR+9U2XLEH9cNHtzwYufgKiUp2uvs075pkNbqTeItLA1/H3TprlFgwlvMzCEzDpmxXh
iev50iY1ygSlvBwciqMO/X9Hkt/BqwSO3zO4aTopC8Bl6XOKYj7w/U8LbaenKIERUlfSlaS5IwTZ
wsk2w4uqx/X0GGAP0HIPamgHBAPH+7Z4Tw3c2b4vgVnT2bhas2KQ8dpKe3FHAd1GXg+nz23ppck+
L7rXdkyuM6Zgv6A5HzY0iftf34d4ZhAlrmYq95a7wQxrZjWuOWHFnnEEiIrXPv1OgHbZz+WwT2Gx
CXfj/LoHP1tDSYokWGhYR99HEKnSLV/avnmDPIiSlUnnGAVbRtnVoBT7y4JYfd7ddNyWm6xM203m
4X2x5Ff6EkFD9fvurQAf5+XSJ4e0SPhpnsWkNjVeyVa0po6BsFWU8O7Dz+LE/71NdYSbi/dzFnG4
FyYst5e3GUcwsyGNsOYOQQ2u8gM0zcWPeUCOSnuZuW5DtjWUOYcbHUQ485H6AYMTwmiM2UG4XK5p
Slz/vnW8oEGFFKsu+XfZwN2yn7m5a7USny9/HNcssteyycCP70v9OBoRNZsghrN9PucVCvpjOBKE
NTJhl1tynMCJdbYAYDgqkpB7rymkHduZzPOG1tE+UGhs9kGoZp7Qm6kJtjGFu87lRl0fz1rmiZl5
UuCo/X3K4NF86hoOvRwhMK68vdzAn7exyJZNIuEhp5FN8ntCSzDomvFTnMpiUw9Ii2nFXn0lj5db
+vP3i2z1JDz1VFlOfvraVhKaLyn3sLz6lAbLuOUhXkQXFKpOVfe8YO9eWTl/XpvYk35f+q0oYQ/W
STQpIvIOQm8GFsesXvEQv7b8/zxAeN76vQlULS75PIrioLquOcGuJDvB90qudMD16+eOfdhDCPDT
SOkE4gBEYB7u2yGHeUPfR5HcXR6UPy8f2GP83kCpsq7gE6XfWd5Hu4J3w65sAU/TjffMzBRc2Q8r
BjAJ914jcnjwyAk80Eqzp/8H5841zFYMoAb8oTqb+scAlfT9AwcS8IF2KVZ+6pt4zW3INRbW+lco
9xAykeYxiEkGvws9zvA+hUaJLisZPddgWIv9DGoYzx4Ux1YgBdLO7FvOIE2qUlz34FJzuDzkjn7Y
QkhdDbKd4KxxFCj+vA+SrviRdGYNSuMYC1sGqejEUpj5pAdgfOhAtson0D1tYG1Vcv8+o0WytrjP
D5n/vRmBuf771BUigL0qtL4HjL6+EUnybPirJniZ/xWSCcwRtkMvT9d9NWud64RXsAg25SEoFDzM
4ZeMDTIEuqVeGXzXh7OWOsvmKfWZGR/RkxChN7kTDAb1qMa4LokX2TpI6fsx6ulFeYAjN7ut6BC8
drm8ciOxFZBBmRjYAAfyIJWBbBjDocR4GBlgADpIPqOC4vW6kbBWO8pHKOekNwfqn3N5GQriYgJA
y+Vfd80qe5UXZlKT8Gro+pNnNuTYEyf/ti30Dz5jk1Lwy4Ml8sqYu5aiteBTON808OUz7+NAVLGB
yYCIHuE6k8Qr9ypHb2yRI6eqC/sy7Q8q99mGTjipwPdzM4em3qu40DdnnALMhpuVDjlSZZEtd2xp
3sJFvtOPeYcs2UxR7WFMqu/yADbTqPjfwzY83cN7oNwHUQ+b02HVeMLZthUQ8i7LGYRO+QEJh9cz
AS31VAEGLaDGrCq6raHLy1RBhIIiNxhhtc2wsru5vrIVGyrT0SqdeXagAXuSXeZvWclPiiCtlftq
3ExzClEpDjuXp6izo1ao0HWPQpGA6hdZzASCvxIWiLcwjm7k9xYy6uGxgj0h3TdRAAukoCJMj7eB
kR1IRllM2jU/BOf/cZ7WH04nUE72ReBNGlM2n29Bvi92MvD/TT2zn+P4lVLIymZdQCVIISOLyzWb
SceZ1ZZYBii5S8gyZwc1dglcBU4VDDmgyO//t1WmXrW7/KUdG7KNhmzjpOdU4hG/h2r7NWNdezuX
OO5j+6x/TiJr95fbccT+2Ao66WwUnBi64XsboZiwgk3njRijp6GGddvlFhyRxmZEpn3B+0W0zQsw
zaTc9SNPv/Ss8n5c9fP/kVQ2BSsZKdpHKRRMx/bMCwAsgAscXlRvLjfhWGS2rpJCTTkZz6Svqmno
RiBpowU8PmBg2u48ZbaLVK+DX60hUBxDYmsq87O7NTQw3SOJMlR8k9Crw3uezFH/pTMcBmKXe+W4
FNnYxlZ0xEcVeXVgYXefSkhe1fA3jhiPphjF5lf08InZd+djzeUWHXPaFjbmmtcVX7r6JaggRiD3
EjUYEoggVEOj5LuVVR4/diIa5Vq5mauLVpRIkZ0eZtzE3lMWfgnAWPzKmxApK6PyDdbRA4Ajb1MU
IQ9cT9eedWzBI0kEFQxyukNr6o7ekqbUcGeDJfpfl7+iIwSx4PfQRymwfH7bync4BTVb7SOz7pHp
Lo1wNuzJQ1SvGlU5Vi6zYsM8TzCKrvPygPqH8pQGBTuAEP3zcjdcP24dQPKuhmc3C4oXieJDHNRa
EcQ3SwCa7+5yA45lZKscdQUmLa6R5SH10gwQi7YqixfVId0LUXAiCLvOpReOg78PiNQ81sTHZzJF
zOU2x4wjmzkuu8fI89dqvBx58ug/okcW9NC+9+pxHJsBBAvAAXOIobc5GT9BclPjnnP2ja8IHiJp
X9yq/tSr7tkb1oQGjgGz2Yre7AVw7+jibyHYq5sll9ltg1fCldjgGq3z3z9s6DrqOGqV6upd0AlV
X+0S7kzbRc8+Fer75QnhiAY2WZHVkUa6QXqvLJnx3dL+hy6mXYUjdSC6+7GLfcgwKySgVk2pXZ/M
yj1UBc/mKIAkkqUZ1fcwi4RNpZyrcfx8uUuur2bFggCWm5GSY/pagY5LkYJslgN4vzhuoRp0LWy7
vpsVBsyiwoECa/EqJgCIAJ96nTMNqYnGcWSMln9pIF6CXvwsF/rPdd2yYkMC9Es+NUL+aP1+3C8h
gzpHBzjKx6O3cnB2dMoWSQqCWvopoN4rKP0KxQb8BrI1GATI894XsFfTkFu/l8fhfIu83CvXEral
kihigt2u380/q7QVLzn4rduKZOpWeFCqVw3sAoDcQVlDM6a33v+R9mW7ceNatF8kgJqpV9Vku+yo
4tiZXog46VASRc2URH39XcrBBdzsqHRR96Vx2qchFofNYe81jNLZweWpjVkXfQuB0d7YFlfWpAml
ZKIhLlQY9Q/S+9UrW+xEHS8sT9f7uLIg/wOj7KI6V4FM30AnUEck3MuDJ7I+Lh0E9G1NGDuFD+va
Mo/G9A2WO4+ZPbBTH8IPsptYvbE21jqxDN27vUgH5Uhg+VleaFY1J6KkfpBgNMZ9P5SH651YuVKa
Mowdd8MB4r7hpRqQbVls3BYEOMhMeCFXEFnqfA/mS1uvlrU5N7aJ0e9cYqVO+taBwXsgRVN/yB3I
xl3vy9rXjf1hBHnfBkOvvXisB5eN5IXd4aGbshsTIyZgUjWsjpDdDi+dGzyOM3uiTg5q6zJOdPbv
J58k/w9hujL7JnwyCOeq8JqxvhAbaHm5HOEBuB6xFWy6E66MmImfhFeYGPRk9ZeqKap7hcQYif2S
6d/XJ2StB8vN8f36TUsL5tS8u4gOiWjk2Icnp/JfYFE/bNxBV5avCZ1kgGbyuST04kwT9ksVvgSk
e5Pwhd1pgDX+vIimJd1zvUNr47V09F2HgM7sARWq5h+9Rag4k2KYUDHilQ7TjbvB2pAtLb9rwZFI
Ifaslv+7G+DmvpfpqA99E7zc1gXjKtCF0OjifgWh9BSOuRVAwPezPZLD9a+v/XwzwGEQJaFtIy8y
KGR2klaNAFHYictn3y2gK369mbV5MCIdR2EZBm6pLzp0v7AU1mrgQt1YcPpDMXw3BZQ0U86DTl8g
6v5LBfBtBxxjawtZeXqaGEk6W4FoLa0vsFhtHmAOCfcAaKZfNFfVzlWbT9yVETKxkqobe+WLaLp0
drVIu0+R+1t05W2+FLg6/nuZUiFgqz4O4m3yph+5cNp9PW26DC0f+UtVw4RBwik3DTLc9S4d9Fbh
zCdgaw++yiOvKNmVOKdayoaNbO3KgjVxjSwSzTjVXn9RLtw5vdkB1sadxIPFyfh6fbGuNWGEtOix
lvyuHdFECcl7KJhUMhajraZP9SK+uxHYa80Ygc1mv+YyyiAVYGEmYL3t8Lh3BEgEjlW+Xe/K2qoy
wpvVDLRGUN0uTjRUj9U4dT/6ht6mLeSbyEVQn9rKRh7rUs2Q32tocJkyhPb1n74WeMZVvqnyHGJc
xXBpyFJYdMCfk8tpmqYQMMtnvgWRWJkGE6y4PFI8R1B1aZj/z6iRzfGG/iuSO1uYqpWOmMDBFOBR
aJJo/jYVCAdAIrpdWLvPJHeyc+WGG8iklZk20YMSSlUZIKrNRc7DHbHBnffhm3R9Kta+vfTs3Qbr
1a09UmvAtyEAjuw4yh8g7GyleVeuBCZSUMwpHB6UI38uvxxWUg+5dE6W8B7/NDTT4WtTki0W7lpX
lr+/6wob7cIepWhw5YSrEYwxOVgIxbfbxsmI6EBCiCyEZ8G5sa3xRObR/xS10dYLae2nG7HsADeu
2kg2FygrzxzV1smGykRV3Aaq8v+D/ZvqtFWK1t8p9tIzb6352e03qWUrz+Y/9Zh3A0+wMeRpOdbf
q16MrR1HTR/Y7SGyJ10HR+WUYX+mZND9kcH50R+RLWfQD4tdGvZsY35WfoMJD3RHJgJXteJnzW2g
eCZok3bBi5zUp3yEBAnMmyDyRWAzOjW3RaWJF1S5rCAQQsVPAMrcuIH4wBEPqq1E5cqKMFGCQvl5
Cp/6MHHSwfJ2yOr5U+xBZeDu+npeOddNmGClZUVSqw4TqJHDC4gXz3+ubsjfsIOc+0+31/lNvCBE
WYa+H4P5TOrorgmBr4rKTfHLtXEygh5CCRaeAXUA6VaXiSdl28pHUZe4wW3XW2IGPgyAsixXxaXq
eH9gQD++Ycest14xKyeIKbeoMgLJyH5WP8GYbeIGZhU7sRyAuUedeHChtn59vtfGybilkxTSd1IP
WaI6ItKnSgVwcp7YkOWH6w2sdcQ408c5GFXRzuICzBPohcsppVxIJOkQVW43JPfXm/l7PyCL8u9N
vvKsdLK6osCjJpjDJ44Ejzo6sihu88HxTFig7HhQiSHLEsZtBB6MzCKyn22i5cZArfXAuK7LTnmE
UVJcMl4F93DB5Z/9NA+3YNLLhP73wu79BwCIUo/t9si+wpU9s79VQyHVPxl88bq71C8gjjPOKmR3
s+uN1lNW59b3qULQHCVEar/wcQAPEWbYzVAj324Tdz9m3J4fNCg3+N8i8LKDHnoQm2YkS60dlBQr
9QQeQ1GfWCqzeuc42o12gxUU5RNMBj0vj2tBuzRxkEGlR+JVg/0k/TAPvnrun7oLjcoI/xUyA02U
ADjX4hUsaF3fQb6uFMemy1n3EeEw0r0z2574p8IQ4nDvokb6eP0PnL1ZubSp2Aj5vy9lL1quk+/O
M6/oaTRXkbg4MrVfmnaBh9bixZu66nUMh9frK3kFrgBl538301KvCHM7s372dWEfSOewfTv1n/wG
RKQUD+od4JbdbrJ0tIuicu+APrfRwaUjf1sjxp426gE68RwdrEpoUf+JVagbDWDubGZn1sbQuNHI
lPYQpQzTN+4Hz3Zf0B3kVtmB5FV0zGq6VSFaa8bY1qIuL71yxBiGVpsjRw9Ujw1zgCALYCbP5VZh
YK0ZY3MLJtUOqVNN53ZQ+S5Kq8dQeCipTfwgPW/jVfT3IxlWy/9eDwVFihnabOznHLG7yLKauB/d
XdH2H8DqwrU8KjdQWCvTb2IiRyC3tYdsXeIg4ugBehC1SGiTjeJj3ZQwWtlYZis7nYmI7PqUj9CF
HEFzptOuZnzaK0K+XA+ftY8vU/UuSCe7g+KklYm3WVeu3DlDLj9AX5/+uu3z5h5QT54MmZO9akhG
1w80Gh37oGorv+nd5ZngRy+FbWzdN84PSNawmJcs2Pd5unWrWBscI8Azq3KngGZ+oiGXICFXYKH6
V3ctttnbhscI75R6nXaLxv6R15qQC8lH93GekVvZ2BzXOmDEtd8DPuUUs/vD7iqW1EGv5GPvKllu
XH9XApoaAc11ATt1xuQPUUXRQk0vd2UFoTqkoB4abP4bIb0SaSbekRHkmyCB5icCxiK7DCs2rnre
wPaDbNzrVjpiAhx5OHkQ0yvLH2FbBIfJW16PAQ7gvLa/ixrC3TfNt2k7zTMC/m2f+gmpA9C6CXDt
fZyT1N+Yj7WBMqKZzk46dmFW/uAseO4hdHWEefqxVp29MU5rDSx/f7ddKG2XfWUXXuLp4HkkIexV
ey8/2GGtNt6Df891eKaSYxpFmre0K3+UaT4+50T8ggiDHiBrFpQn3mrv0IWt3vNKTht3vZUDw8Qd
ygm3SDj8yDfaBs+QSP6tXTyuhKBPGapHSPWHt5l+eCbwUMrZ0lPeO8lIUf4aU4CDRegGO7eeXq8v
sLW+GAHf6kzlgOrJN7jNw3yrRNl9ajIRlxS5nA5CDLE7wWHoemMru4uJPnSmrMxGN/QfOguQOrBX
Q23tZg/eYreFi4k/HKeIt2pS6Zsdlc9TAKfzEE4Zt/16E3no2JY9qqbkb6CYWPE0525i1TzbuBys
jI0JNIQ+nmwJkIwAANTdcJA5uNmvec/K4bZQNyGGXOqsSUNl/fALx8GRiqyyDY1vXHa2AMkrsW5C
CiHPWwFE5oRJRZCD2hNMhwtvEm6B0FWm3bS/aRWZUomqkEOZQtYyAZiwlA/A5bc2ot2axW1vXRM0
GEyuDqdB6SToxw9OvpQPwnY8Xv/1a4NknODdNJDB6aXzv6NJquEu61UJUIatgby7rQ0jqDvcaLK6
1l6CBy/fVwX71hD7i8/GfGNXX1us5jHu58ibtoIkgSxUe4dXK9R6PJlCWvqmHph4QWFzyHnmrZeI
EShfGB2NcYNq1G4uNzN9fxj6f3mNmVDBjNh+7UG+JqlKGfKkm4pp/KxCvxwvE3UnAPs0BIdRxu06
Wj/BHFKWX8Y6DXy6Czjc3He6o3b4NeogzPBG8FaZyv0AmHD2RVJnnkls0047W27KK0NuQg6zKbDw
6eUgJSCrVw4IaEPWeofr4732deMeELXgTrGByB+2px7/QAdQOus3JnPt40sovLsDSIdMBRJ4OiGO
jWSGHLpsB8OZ4cZbt4klJNmisSdsL1loqwCCO08+ihAbxdG1H29c6S3dwbNTt/JHmmVyV+uauHHE
enLrSjf2g1FaLjI0EUm4niLn0cuUUxxRmlvKvrXVKbkxCctr9m+r3dgTMqiW5t0knQfAUEAxIt0T
Df1HgSx3LKvyXE3+Y4g/tN3WS25lozMFFukcubzTekxYOyA9EJKTzFrr3lZKb2ylK1NjwgarkQ6+
qMmYeC4hx2D27T08TV6uR8TKzzfxgU2fwUFgbHDzHitA0IDode1OxV3ZwZjdJVWzab+0bJp/mRkT
BFjmBHuL1vonfNYE0Lw2LLvTLJYZy/PonAZRJp5HF6zAet9aIlKJriCPCbf5uQnsC9zb5TDuI+Xk
zt3czh17UWlHhugp5JXS08Grvaw+RRkN7Y9D7lrepxZnkJNAMII1UZzNtaawKED6NdGW28zWXgm8
Cca49tOy0DG0XPO3soSxOu/bKZEB5JaP0NchJJ7tQGfPEJwJ5fcJWvkQLMbbsVs8hlVURSffHXT4
aWgI757quXRJvvOjXNYfLdpL+0PGsqY4wmHWaX7TyFb5D+o6sjww5vvdrxE+RwUYJPmcRd+4D2sa
eMewoPTcUySkF0T3RLiN0288I1biwwRLVlC5mGuezj8LQDp2aRi9SBAS2p7YpxAg69gu818cOOU4
6JstVZ+Vp4upPtmlNAhc6s9ICDnEuxcObdt7rx6C783Uz/6w98OgitoDDWxSIjUVIBd8fXWvhc7y
93db8tjVkgcNDx4yqGk9jSMcs5zRv00i1jMBlUg4pyOR6FdV+PReDun8wes7F+DARX34eg9WALye
qUep606Hjp85DyTP7pwKxY8/wGE2fPQC/74D1J4H9E64w6sO7N1CcCw49Nevt+74y775t6g19tNq
QSaC5GR9z8hM2UOqka5+CSeWWsWBQirMPzVdV1THQI5Bc2bw3/biwhclzeJhYvril43XPkaihRKz
NTAYbYGlp/U+4LLvduMEs/RXpwtn/cBbHrWXQJVhdpYkQrdfxxzSsflJw4hK7Ku+o/NrpmU+nWQP
Jj/0KLJJ/Iz45JQPbdqVGBo4VeGVxUAptY5EhXzgMZIvWG5sdHO6E8rB75in0h/dQw43HPmbgDGT
ZwuJeorunCmMyo9MgHD7PELvanwSwYBnBOTaRv0G4z4QH+YexYpXKlQ7f21QMdBPtOjq8p8uc7Dr
7HhPR9+PizYtISyQp3VpJbqFHu6n1PF979ltAg66RJ8LaGEDUODt2rJ3PsnBgsTdrHvBdwGRjv2S
jlOWfU4t0dmP0QjhyNcahoUgmEIryNkx6Fexkx/oGfbFkOPo6X2AfzYniKe4wb4Gd4seyha4/JPP
LaC+I1x52l2pCpV/CIkDTxuFUgC4CJ1t3fPO0uKfoHbmOg4q1qnEaevIfawcMtCjU1Rucyozz+eQ
EOxSCI8I1/Hsu8mpIitGT/zuDTVXrxbxhPRQdxiwt9H7vAHV6okPITTFy3nBdkFFt2cn1VWi+j3X
4UCzg5ePQ3sqbJQL2jKKxKMC3rKKeYcbN9n1YQfCAYT6ZcneykYTH/6A44z6KOS+cnp0C+ihxL2k
zOsONZu8ao7HEkZHL6Hnu/5HfwTYnAJJluvhMqR+iDyZl2cU4xjMGSt/NoPEq4RVoZfF0KyNwn80
MPr84+jnvvugeZS/YR0pAL4VD4H5ZVkw90eszsHtvlWpKr0veSrz+QRdmXDcadb14IPXVVRPOEwr
xwMjJrLZ3gUGsNgDBs3EAc4EDjnREXi9+wwOrksGIkJdE3mJvn2cwTG17bgoil6IXWmnVvPQaocl
E9zChx1L+dA85AHE/48MmrFs1xKhP7m+HuhXFxSjfh9MnFrHFOje4A5JTcScrKy5+gKhbKfZlxaX
fE85fIcOpQvNpruxK4vuGLhVW1VQDau9A++g7nNsXIsHOxGEdX4/FlUHg77e7ed9l0elOtcZ0D2n
oKo95+Dbmjbnos3ql4BH4ASVNhc/OxzW40ckDiHnAz9viAc+VnBJCx4mLkL1EFKIyU2xTwiWsHJm
wF1CWQf1U4XKGx+hxNY4abZ3JstvoGc6N4B+ImvgPDPtVuPH0A5cGKx5ZaSQp4BGa6d2aeqRV9oC
EWnFYE8ObAI/ZYgsDEntsKNdWsGPgg1D8RT6DqtfhV/70T5vVKQ+VLLoi0+QFceJLj3QFZKiHirn
A+71c/SpIVOZn3LUHNrv0NWrxRAPsO0af8PyrUhfZDXq+QE1UdsHgJEW/slvOLcOHAPs7NMidfNT
UWke7GEMWKFs5Xq+f0BIBdkDYTkE1Drf5fTEUXlkd8Iug/LenyEjsvMaIN1/R6LurQcQBkOg9uvM
CtO4LeoxfZgZuJoXFXp5f1dWeVlnR+SC0/ZbYHVQg7DoACZE0Tr0lRXu8HWWbciyGFKaHdsPulTd
3rZJOn3F16B4GXt9hgTfEWVavML2EZuLrRTs2lFsvKXHkMGjmKdtIucRpUgQTkUF9mcqfl8/qla+
b0LoGyA1StkT60Uo3fZnWdhYu87UhOy2zJUJoOd2kHcjxHQTkJY1imcSdkoPFqrH0cbjdEUT1DPV
hwFPLULcJOSZgPMWOwtXh2f8S0awaqLqERa1dyCZyxjbqoqrMfyVueouBXvW8ult2TMTZO8xQRoc
9FPi2UhIIItjxTD45bteTTcmVUyJ4kY5WWcF6ZyojEev2NdpscfpY29lX5e3/F9uLKY4MQ79qGhV
PiTBhMQolCOhEFzQcS+Jau4nMXy6vt5WLtKu8WAm4FnmHs/kmdpFH3vR9Eohf9x06a/lPgY+LjKc
6kPpbMK8V15qrvGCrriKghyZzQVsRiGwjj3D6cEXAK9qi6e1NnTGZS9z5tKZ4H6dzDPwpqH091lf
qGPuqn1ErK1s/0ou3gTdw5cFTNi0ml68EtaSMRT8AxBGCD2NouUfeRH+miCncH2WVnYFE4PvUdgT
po1QCR36CrY+ge85S/BS4m7pQqwsBBN+D0F16rpjSx4IyZKFqA83zLMnFoBSWj0sthq9Auy13STF
riwEE5Bf9XM0dIoMSdOy/ACJFg/EchCx82mLu7WGHfkvLF/An68Pi3Mg8eBQec0OGnKoIHo0R576
j46v9L7RoLQXKb0UuMBuFB/WBnPp87sHm3ClpYsoGD7g+hbJowtxxIbGzCpr766rKg+lTjz2Z7wh
uRfdTwwq53HtQUWfbvyAtQWz/P3dDxj9orIYxLLPcE8cxYm5mqX3bhpCqfv6ilwdW2PjgIs2TJbD
yX7wOkAJs/GDCulF2c5upP7jn/ecmoJ4gqALPO+3Cqxr42psHsgaDrNVkeLMsUgBhs93lQ+9FifC
ugmk/+LN9CmP0BxE435d7+hKmJsQ/6yOctXrZSRDG2+4wcabWOJE8eMg9+3vLlwoYEs5QKVjY2TX
ps64YVScWXbDqY1SiSDZjqcEzrt2CfenjdfwSgMm3j8LraFAhkK9KGSRLait1QHSTraz5Xq79v0l
f/Ju7Qmn4shN6xmBjd/MWgj34wW3BZZfWQImzL8JPK8XLNAJgCdpSOPGQXYdGq1hEKUx6G3edA99
ijzyYwK5Vf9rVtbFAFdaRcUWKnhl5/pTonjXQZoXGkob4ZCM3Uwgl1RDe7kth50dOdX++qpba8LY
QEbiAjlI5xF5Zri14DmeA1WD5IE/t8OvMIIC1cZ9c2V5mxrCktq2p2ypEjZR+kqsvnikEqjzPp2q
HXIUxdkOh2Hj7rnWmLFnOPMwTFza8qxqiHGqefwAud1z00io4uvyMlRbysRrw2fsE7wp3JLUOFto
XgO+B5lnNi66VQCabNww1/a//5AF4BZpg3dOHrzlpcxB0ljEq4KAJMgv3PEhvWvGNtvPInqyWbkh
PLMWWsbe4DGJzBWfmoQBoKGBgbaEu0s1HCo3GljJcZoEAcBurbSitjj/IbIRaPIvM6TxnkKdCQWz
NHis3Uodr6/yle6Y5ABZzwPxBqjUo1oW8J2oBBTF/aENv13//spF0KQHjE2QD2GT9Qk4CDPe6JFi
IQDjjvKRWIB3NsuGY0lh8brFR1hbFSZhAIIm1pCVpThXfTvcscz7R0XhBezVk5jLPK4WvCKuhzB+
4NNrO21Vb9YG0tguAmLVaRQqVG88PjtZHECrwK/2c4uH8z/Xx3KtieXv7zY9KXxJiacwV03fnXgI
p6IpJ+x029eNncEDxQX5gRILu4AwCx+QifL5pm/U2m83toOsRoa7mXiQjESnL9APV9/CFM+d2367
8dwABBqog37A12lDYhCg2sOcQjT5tq8bIc9LiSXMeXGWEZRGY8eynPqMBBbhNw29a3IFRtXNtQc5
qXOmkNSNQSbGwhW+zvbXO/D3vdg1qQKCiFAEdjckUEWmLzzNmuasEZkHqwMuf2Mn+fvJ4pqawWrm
RVZMXvoqcBsVjXcmNm6BC6sCCmfJnN0IK3JN4oCinQVO7IANkhHrLHy3fhp1QTbGaq0bRhwTqAbD
LH5OX2VALzz0zk3thzF0sRIIZn7rK+D5b5sUI5ph0uYHbRShQAhVxYPjj/Oumto0LiOIfN3WhBHS
gWobO2/8KXG6+jELmreuKC9YCsFN92Q3MoN6BO4bnO4h8ZwxbGCcNxF+7zpIeG904O+nhxsZcU3g
zcO5cnr4DdbWUUTsM5t6fRz1Isqy3Y+1+DACPJuHZkD1VCWZA91SPXdvDnLYlwieKM83zYQJmV+q
IqjxefnZa7MR7FJd8De/mtz5Wz1bbn5/vZWVs881AfOVqyGv5bRYvMhb75y0YXFnwXSScuvzaEEL
SOK+8jQ64a9FniXKu7frDf99dwcd8t8nU5PmeIt2dXaG8kjTQFLDRx08RGFn68H090uRS5cF8u7o
owyVE6IYf5UeyBnCGr6OuKku+k2N7fzTjKmEVfJtDrOoJ/+7McatrA+FKF+E750p5uoQRnAPuj5U
K2vNxNMrwniW6xFJRV5/7lDbix2SP5dsU6hpbS6MoK8Y6mq29PirUjCvFsXo7sG/30JVrf18I+RV
y+vI7pohgb1JHzcMzy1dQLANlSZ/4wK81gEj6D1ceaE268+vnQojcGU48T/oYaKv1ydg7fNGsAdD
F9plOfUJrWj9hXAyyxiF2xttM1wTSg8gXK74MPDXLCims4b9GFgTNNp49KzsiCaM3uvcYSiLXAGp
CFGxz840wjHddqBK6oASR4/4vyBNcH2k1toyoppHunNzV8+vFAmfvZPnVezYkIkA4orue/dGEogb
GsGtrD7EpHsjbm/kdyUgYucCrbJxRq0s2HD5+/udA5AHGUg6JlOVTnfWMLhxhsfUl8jDsX59nNaa
WFbauybGFHvEZGXzaxPMGoluzznjmPpkwxrsdFsLRkx3Bbwei8CfXuBrAMiogFqwvpNeHX7rmZM6
G7mBFYSIa6LnOeqqpKuVftVgPPKdAiBNH4KpUywWGi45R4mCqDjV1pRNJ6+VM3moJigD7T2rrsY7
wCBQTvcZD9LD9X6vxKqp7wtHutRGWV8luITxXVagsGuBRbIxbyuHiomuZ1GKRzUK1C+OWzVHyv0H
QZACH9n8e6zBc4IIZdpk7kZrK6vEhNp3PliupbTQFz2Hd01PwJNXrKev9aQAYLk+YCtdMiH3TE2D
67voUtYgvSOK+pJlH//cYDuRlzstUO8DiSjcX29urU/GDsHaumRAWbQJjKbKQ6ahoCWU1d274O5u
LP2VTchE4TPpVvCH6flZhPBrgv3od9KiBRJB+yOvIT14vScrK82E4geupaBKhPIO1H1J3HVAHtTL
4Xbb15dW3+0QHezHUIlPpwds2j4c5URx8SHs+v3619eGyNgddFg2Q0Nxfe2USk9w5Y5iJ2U9LCQm
5yOE7Lboxmtj5Py7F7qZGgg7VkMiBlSV4cZN9oO7OQNrvTCOfShzBsqmxHogQQknedCrKDjWJ65h
Av7/UPxcixDj+G8spivaDNPDOKAuvegWglp/R7GZ7pZNG0DKN0voH9dnZiU+TFR+UDoqjXyN07qD
ZheeS+TgySX1VM9b3NUl1P5bpHZNUH4FZcTBtVOVjFEe7mF38yuqQigmFJm7Qw5KxBEBz/h6d1am
yITUa93r3iuQRxBetuinSCjZpBDKH2Aas2vBBKhL+DULN7hcb29lwZmivVopCxoHsJsHPdE9qVoV
X3qoqG7sLGtfXybtXVBmPLcGCFEhW7ykjzvYkwAQM/++/tPXhsqM+Lm1gVNnSLlEZbtjsvfhBYj9
ZLnsh4CpH643s7bAjNBnsGeTs25tYGEG676RwZ5W0HUfbRT+rrew1hEj6LlNLafQzAaOA6LNWpB5
9+clScvJP0dTs1UuXbt8/MGNvpsO+Fto6O+U+kEH/vcMgwWGPFRY4VKQAbLCWnJqSO/cOaWLNLXl
PVpAZt3MRHZN9H0jykKU2iGowhTPssqaY8vtYmOa/l4xc03gPWpUbT5TG9DUpjrB44Lux7A6ZZ0b
xjriECK22TfkL4/bL/K1VIAJx9dhw9AkxXBy+/THk8Wzk6zv7kXkPwYd6j2LGL+nho8Ab22xrVcW
i4nMV+B2DjUALQ86R3VWDkgfg3NgnftQKsDzsmAj0bGy7E3suQ5HD9IQhCSqCsMYPgB7ZxlLsEr3
N616E2gugikY7QoNMKdUSGIiOSdgV3gMeflzZrI7Xm9mZfP2jF2CRjhyOJ//7xbUwwUl87wXUuCu
FlrpnTW51kYhZmW3MyHmYnBKx20VSZBcdh+DQKfPdYerzvWO/LHu/csxZILLR8j6Q9eoDV8AyLXn
aq96MdT7HEALmDEUZfO9gUuXuoNTMq++qrb3mmfmEziB7UutClLcu6SPAnoAmcy1PsE6l3gfaKAd
CREuiICQ3wMecSVotjkN2nYXdQ4fnBjONVVKgKBzYX5+203QM+4hABa6eRE0oOrN5cRjAZBwhlrs
uCWevDYRxgWEMCCjprJ2Eln7rT5649Dxl4JWFd8oV6wEh4lfVKWb5jZjIEnYxTNf+H9jPnyc+k0p
q7UGlqvVu52a1wGZ3bxlDwAZkCNQz7BaCxSPQ9pvETJXBskEMOKZS5EpJXPS9Q7oAXS0vpU+Tbdy
72ufX/avdz1oIotlyi79ZGTQXIPfBf1tj5Nzdz0YVnZ7E5cIR/PFQUj4SSf884LJwXHixrIFdhm4
bAvKCi8uVnSvAMu43uLajCz9fNcfMUXT/wh90gdmwJnVJ0XC9BJZbbCxqP4gK/4S4CZKkVGrAdYd
mJ8K1zJ5CnIHpvLCAk52Tx2Wig+kzrOHGrBxvYP1WknvcqCqrQ/A4wXfvZ5b9UtlaSm+Nmxs1Oeu
jMrxa4baR/PkynF2b3xmm+BGPUMqbOw99sEl0Df4Mrc6AEW/soCU/1nPTk+3NDvX1pCxT0BmgBRp
TdgDDFn0zwwEJBGP85Bv0CjXptTYJuC263MCRm/iuFn9PNb1RUI15ihSXWws05UOmIjGDI7luFdD
e4VYw/TWpJHlxKlEYvSmNWmiGdkMOkZVuHWiqeBn0iKjlzV19hjO0LS4rYnlWH237IMxnFsPCrD/
uwY0qjrDzcS7+/9owdgo6DRkdVs5DeRE9CtDbvIoMu2eaoBMXm7rwzL/7/qQ0aG2HG7XScAQuuAU
fxQwRTmAHbhFvVpZSY65OTj9YlJOqgTJYucge+wJHh7aO+j5uRuZw5V7n2M8Q6q5lV4BNdaED1G9
qzQ+LLPAjz07+JRWRLxeH6u1FWu8RQhlHCCizk4Y0/yeqgkncwGDho2pWOuFEdFgUgTARWsn8cKW
HmiY653HFTmGtCT7cvFLvN6NlVvfnzvU+ykfbCsIYRgPGu4swFzDhxUKdsDdyvnH0Nf6vh82D6OV
2Tehho03yLF2I8x+ORf3xFbufUZxWA8Qyti4/K1MiykuLIRLlGBFm4zgkbhgyFghKgVh121M+0rK
xsQbaitjrS4KKECUcNeRQoXfwM/6HvR+cIya6vOUj8FDaoHLdn1+1vpjBL1m3HczW2PnmnX2CEkn
vGVCVFe+3Pb5ZabeTb/UamxDzeqkCrIEz17Y4qHifP3bK0vYxBJmou+YHvDS46IQRyJIDjjJ4D3j
YU0PoRSbaYG1ZWVE/DjlES87bicNHYpqD55hER66NrMpTP4WeY7b+mNEvBdZBa5SmZNoogD3hRpV
E0KEu+uJd/SH2d9whlybcSPyPRIVE6DwdlIxqX6PfHLBoCQZ2Thp1wbLOMs7f0AS04Vkgc7xhFGR
DH70Iea9FkG3cV1Y2VNM1KCnQlKNNfYu6uOC2SK9mC0BsbyIw+XfaoHc/PU5WemNCRlk4QilMPA7
sHbxqqdLGtjHxMwz4xvjtTIdJmjQ88q2Jihy/dHAoqliiavxj+s/f+3jRnR7UuZqkpCI4pnb6gNJ
Jf+VR00qN4Zn7ftGeHtwCy6aFpMNIb7hIzwUnG+QZNzKJK0N/tLqu83Dm5nblZZ0kwwy4ic22Jn7
+f9wdiVNkqPM8hfJDNCGrrnV0rX0mpndF1nP9IwWhBDa0a9/nvVdaugm9SyvVWYigYgAIjzcS1Ym
8c5r/GK8u22NLO8GTzQzBpr3j0VOyr9E1Rq0kXLdrlT4XcZqeTWZethPHuIJXOMc15SCDMeoLD6k
01KyHVhhq/ty9Lr2cNt0LPeWdb20EW47wCLX5Jxm7RxtQ3Dfr9WoXFtu+TeI5gKpfYZ7Sd7LFzK1
c3nIlQjWcD1/jurMxgcyDWG8ijX+/8oIaI7+yvk8fbs8Ihf0it90iWM2SlD16YRe6dx/RU8OMASi
rWf2CGFG+k+SGXYfirKavt6yIczGCk6GX+gj+vIEPkkQ3F3khtM4XytT/NlHmA0QZJ4Bo7BSiOZF
0P3sPCb/MVUw7PNKtPvrE/izBbPfmHc9jXRg2tWgAfai5gNYBPxhn8bo8fmnQFtRjU6jIvfZbu5A
xb+WlPyzmTGbh5f74wJWWkJfhWrUQTas7Dahx/m/1+fkWjbL6VkbTZmeQNL2lvOEGoX6MGbFPVqu
9U1+yGy8YFr3RomMFqeU5zEA2qiI+9shLz29EntdU7AcfRjrPpV8xCnYgyNzEl52z3qv2fRalytn
k8sXLV+f6gqdzBXF6YcyxTRBrT1R5iGI0+8NOPRuir/Mhgt2APnnI5mWV44KIjonfM9HIU/Vpt1d
32uH/dpAQTawuAYDVHF6u5FMZec/Xa7UgUSxlYYoVoHkbq3lxLEpNjhQqaivPIJmpDc2KwPCobf8
9lAFN9W/mQ0OBO9Ermu0/b9yvx3fsl+GTuzQoBoGwrt05Srq8D4bFShzsZS58GBb8WAe0jxa0k2l
smQNuuH6/uXv7052yMSlmRIXDpgkT14Ko4YvEPDiKxvu+rrl3MqjPG0HUZ5Mkk53okD70gEUEuCT
uG5Qru9bR7pWeV6BgwGxiZX18G1oIJnRbauoz4bzbSNYvs2SYlQxbg6nDDm9Ry0XCB83gqi/r3/e
4dc20S7IYqqY5cny6oOReL/o+edEeihZ4NV8F6Lz9zYrstGBXYnqUdtW9NVIbaKDCqKxfYZQAOBW
1+fh2AgbINjVFAzzXtOfQB3HP0QRaz+VwY2AH2bT6xZQgkaqP+xOnZTzMQiQTWCzCrdV36zcQhzR
wgYDFlrSJMC1Ewqj4JseOv5xgv76XRxHa92drhEuf3/naGysgowNmj+qpmv2WtffQZ/f7n2+Zqmu
AS5b824AUAlxLuK0PaWVR3epYttshvoiimG3HQ82n+6Ut2nKeTOcUEGAnoQqxmQA7xBJPl63IdcE
LGc2QxGXo0/a08Aou0fS4InXqnoCGfs/1wfgWInfiwlo2/3vCk281BMbOwyAZNFDoFiYv0xjFeZf
IZ4AFhsZGhJ/47Pw6ru8JWuJpLfOwD+Nax3e4Joa26r2xU8WLDVUfiLA/151XoixuyMJ3oMave+T
B+3Ppi2jzj/0MR2CnzyQ0wxAe0cI/xBCgKJfa/l3rLQNCmTNNEOKhw4ncOJE0wbM3tVnEAKlP5pF
39bix2xMIAf5MuSOKHmFYr1Gg24RlcO2ZpT+vL6ZjohjE/FOc9VqMDONp2BR3Ufwr81QNU216VaS
M467SnSJ2O/cyYyS5q0mxQ+QABX5o6pG00SPYEYLu26TM9mxJ5qGLDCHFCxfIP27bVqXLXs37DDm
PQuKYDh1EMBAU1kK7tDMj/pg5SRwbb0VJaKoxo8GhfGrQNZXTHV38FLyL4wzu+22bbPyFtSDFlgS
6J+ZHKrPfevV36BmtQYOd/18K0YUSQNqs2TuT1HAC34wNAYfVVR75Nh0qyI6rq234kQwGLA8tak8
6Qu+dETG8TCAAd8g6X9QLXqkCwUFzOv77ZqQFRu6NOEJF0n8SPxc7PSEku1UAIcxp6uZM4en2HBA
Fs3o645T9Vq03Rjuu1y15SPUDm7MXDMbDMhBYNWXIZEn0iXdoynS6qWnq883xxXpN/ifx6HXCQqu
E7hQuH8voBMpXoJa8vA5Kjzxa2ZQQ1gxXsdu2NA/BdaskVRFf0rnuQIhHSoWGenmjQ8dhNtuGuFl
6PcOrmivm2XoTjoFiIijF+cONpVv5wFlvus25bDf0PJxHsdoFhWXg7QvFvnMNOqJX8FYBkZU0jay
O6JDT+TIraGJDs+J64O6rMy66vMR9JElWBFPZVSmD1XjQ7NH8+P1j7tswHL7DseSMmBvOXXZ4j9o
MnyZLl5ZLKAyjfNVpT7XMJbjF2EPRoQil6esZ2BHJT7ot7ZBwO/7sv4emlzfaAOW06NxDOQeGVMn
HVzUn8WQPYTtvID+7cYCHLOxf7qrelr5tP5frgv8amTz1ucZVkjfXN8Uh7PYWD/U7+lc9EV9ErhP
RJsAyc5v3E+TYtMFF8Hm66M49sQG902eqCNBh/b0djOHCM9BCK940FkzbZKiv63XhdnYPhzgUGRK
+/oUFCo7dARvF0iO15tkHa3m8BAb3Rdog/ygSPXJsNB8z9QMIQpPrGW5XLthOT0ZzVQNYV0jdLUF
HpB02agAamUh5CxXzirXBCwXJ6xHN0knmpOAqBBE62sD8nU/ILcltJmN5osaQvFiIepk5il6IipN
7qNIroQQ1/pYvm1YnDTSZ1j9DiBf71IyXBiQdv8PwWzXEJZbp7PxwQVW4AXWog0GAWo6CLDv76Ds
tZZBc2yBjbIrZlOHUNtqToHH2ScRgP9DBYKtlPNcX788nN6dTWnYyKJfuvpEZISHgE698C6CRtW8
v+7Lru9fDqx33w8KP6I1rlYn5qF2Hkmf/tWKGyvczOb+y6goWE8DdZqiitabtAc8dNMnLXgar/98
RyiyEXaiwmEtE1OeZIpslvGAlRkSHd+zST8vyXRjUssmAITYRz4lSIq/BgpcVzRpd8nNOV4bUAfO
cRV3YhEnZKi7+ynvW7IBVgZZrdvWyDqpSZ9HiNhCv+pEfZi8st90fPrZlurjfBFPvj6I44LjW77M
omBKVKfkSeRlei8vebKub5p9KlBviXn4ua2EOFwfy7XpllOLOizmmM/l6U3QocuSX2TIzWPZF69v
L4ProzhCx2+ouEEilQn6Y6TeQfVoPA+0tmikH9GIDCDFGgjYNYrl3xGBSBHKVDDgENzOk46nncIR
vmkiIM2vT8Th4ja5Hxe4BUCEsjwVma/pYfI4GGUjJMpv0w5iNrVf1nd5NdNFoxsITWCgL39qx2Zc
+fWOzWaXhXsXoIj0FypkJE5GgcSA4fB/Li6dH0VWDRvU1MIv11fpz1hdZoPjIJK9eODljr7IYm6r
rezAfSM9EPdkHi4FTZyW26H0u3tV5q95G329PqrDbWy8HIq3sxEJwdPD1MWhQFXhw9QDIPn2zjGN
Zz4h/bas+KjLEKxAwCLwrlVzIX8Oyxjfk1E2+1mpamUqrq9bEUBCDEvNipQnoGaCcAsWCLSEpYzw
8Mafb7k9N+DfEVxXJ+MLXb+Cm4+kD8kYgBz8ps2wEXIkhE5VGkl54jgB7wTCCeKjgBw4FKbjOflV
Xbgqrw/lWCwbKTcoEECD6xV1b8+ff6C/odsGCbk1J2MD5VBMhyUPrH1MU3UsSg0y+gCFsL4Zq5XG
G9cELu76zi2LeYhrCoLsx7RrPkwZWhlDJGNWdtrhFdT2eSZqkCAzegKAdNmIrGyTJ1KgI9sHo9DC
6+SxZGN6Ww8Rs6FyZpn06Im8wh0in0ZQWYzBGTLs/ANEF/J/bttv/7/LBSBTFsukLE4KD3xQFI7M
QD946eaVyudlZf6Qz37rpXu3HUwrGSMnOsI3oCMf6fGlK6G8HhvQitw2A8u9IZ00YwKifcw8Wn2P
chVA87cX8rbc7lv32rsJoHCBxLdQ02kQhbozJvqqCNTzwBHdbqWAyO+oRL9iu47FsiFyoKlv5jEd
5amo0mX5SYY2lg+cd2HxZS67vvrrphWz4XGR31bc0Eg/Qtr3taCTASv8qgaXaw7WvV0yH4nJ0ZCT
1gCwcZ3fVaL63BZIwdz26y0H7xZvmqcpzk7E8HpBR0PAaPqBgIlpur8+gmsKl7+/23JOJRuyNBlP
RW/i71B2G3dGa1D5j0AT3jbEJXq9GyIySLLimbl8AabpeQA10WGuUb+pocG8MoIjDhLLsdGEOrcZ
UMmX99lQ3gfYGHlRQhi+X5+BIxQS9t8ZALLdgU0tEz9VnPzKp/CJX+i/JaW/KBu/0AsLy/WBXBOx
/FvlJjNx24tTkEPE9LOSggEeUFaD/Pf6AK7tto5vsDZBo5x1y5fJmz6hTlRtO1pPhx5JqpXWpD9P
gdrouJRJE6AbMD91KDo96iGMxm2D0vVt8HZq4+IgxBbFPJ3Hky6LClPwxRG9xzce2vQ3LNywmDxU
vfkiNWSMWI3rE8Qgy7uEDGsIHNcKWU6tc0Mg6ROZLxlfBNsGpDD00Zd0jFZ82jWA5dN6mAnkiTFA
oSrwDQ8ExJfmRpo5lP//6wyp33i0r/v5lPoq11vSxkm7wXP/NmwMTSxn7vwMlLhzkJ1kBZZp9OAM
xXKX52N8WykRHMT/nQDRHikTcAN9idDw9iKXLPiFe4785xYPozZJngmqWMmhNV+gobhsOXS/drLL
/I3P8BC/PoRrfy0nVsQo1rR5dlLMa8qtjprhwOb+xnBKbbwbEiEEgorT8JJKxGnpdWDtJatKsX8O
QdQGu0F5mBJgC4aXLk+foyoe9oWOD7hrmu315fnzI5LaCDcZ42U1RHH/UmjQbYMwgT+AxbHTm4bP
cq+S4VPYQcRPieQVktFZsTLsxX1/v/3R33Bvg4FOi5fRUwS6og1rTLXTqmk/qKT8GlYpWamRODbf
Br5BJIyW8AtcCS5FxU5lSOkBHx79dX3xXLtje/dUa8jamfycaX+4U9n0iRdjt+Vderw+gOv3W+4N
KvK0QQI1wrPicqPhzRjHD1AmGZbDbQNY7q0zFRKwHKQnETdR8DyghSv7meiWq5Xw6loi65A2E8vn
zId9vUlRGtTzN2/3phG6TitzcA1hefjQjiAeb4w5ZToCzn/yh9bbQ4dCMblpdbaK/HHYrI1/k5Uf
0LqJl9OExMGdzpvvhVjURwBsvoGocq2H/8/XJ2qD4Ia5KqkJpvwcjaGst1lU0G0GnrnvQdsFe/CI
6AeBS8ltDmKD4jiP4gTFnRTnUy9+FGE15ptxFMvdTeZlI+IGNNJ6VR7g+Gt6qFMYNHv0u7KGzsL1
7zu23mbIS+vG83Ld5GfJ/ROKrkjhJkp/KXsZrnigawTLxSmERSbeh8PLkrY63AXNEKV/TWnnJVuC
R3776/pEHI5uw+I4ITQAtX12JqSJ9JeCxbr8Xk2Q5VxxEtcAlqMz1c8TssD5mcVZt8toSXZ0WAOn
uTzDcnLdxnWJIzU7maj+rpvhL1Wj9BkkVQDg2SodomsKlp8XS9sXVdt6xy7rSn+vUMEdtzFFG+Lu
+iZcMth/OJRsRFtAEECWIU2/BB39t4CS1gEpwadL6R4Y13tIdssDDdoV03XMxoa2mTKteklK/8Q9
UDgNWfDP7K0SNLs+br21BdU0zmntn7KRLr+g89M9Ci9dA7i4vn4xg3dvVJKiFKmp6l+kjPk3YJt7
f1uXKbT7btuHiy+++75CVxUKuCIH6wI4WEQRPkqv3WQzMkMDXjT7GvQyYwVVruvDOVzc1piPaBYm
KNuzU9fJfoMtmcB0BhK9EgKGt4VZG8/WVQ0Trerzr2CKE4+QnvEeWgPSrtsmYPm2kCqrRnREnIu2
Uvcshbign0KTnC/FWlrC4eGR5eGZCOM69I13zMqxfVJ+Ou3SZJrvTTuldzFfY/pxbYXl4iBgHCqd
9cGp8MB9Cu5niZ431Uf1xgN93Pn6cjlOWBvKlhYSLRZLDjSTqoo9AZnxJpxYeFj68cOsszs6pmu3
a8ey2aA2MQTzNE7YGejvQmSwHMttARXgOy8syi1tVv3dsW42vC3oAAeuUlVAi7ULd8akwx5Sk+Yx
SYJf1xfNNYLl89BfBKcUuyhEdngEcC+eXsc5oZslqJaPtw1xGfqd20tFvBbtoeGJlagA301QJhm2
Rtdzsy2rZa2F3bUll6D2bhQI4qSAZdH83GpZ7X1Yw+4ivRJCqnwbo2KzcvNxrZd1cwdcDqjVvCvO
EBQt9sBn8w/QCf6Mt9waW4yDJo2GltuzKmk0OHNwHnbjmTEk0JtseuYJKkEKOp0bPXjhQ53Rf2nG
5HPfoWv7+kY54r9Nd8djNBWSSowv0BNmhyJFT3ic8DURGdfXrRigy3bJoLNXnvUEAA9UQ8ddWfZ6
d/23O8iAqI1pk0M0FclE6se3DgfQsIDXshX+96Ul/ita5IrHAPohFdTkjH5IBzAtczCf/iQ5GPWy
sEKzWVdWX+kUfe2WGp16SebdhsuhNhZuSigdlpxGJ4aHRbPBKYGW+x5vmrUo7lhaGwZX9H1UoYG1
f4EE8YVZz6fjhsaAi99mGDb+TYZ5psakLc4SA8WbbvGXjY4baNZe3zzHBc0Gv0UVWtfywmenrAJ7
V+bndAtGtXGnK/B4gXH110DjfosnUr7ixa4Fu/z9XbCgRdb7fCzLcyPLEOUvf6jFgUv0sq7MyHEW
/UZtRzier1mA9AvknjZpOHzJyrr7KMBtWJs42y0JBOquL55rLla4ILGuoIZMyzOpYPNxlqOVogAe
di0eub5vXREGpAUnPsfekUt1FwTh+LJ4afLpth9vBYWuQ1t3UjTDS+BR/26Mh/Pb8tz0cRsPF5Rl
ZzI+sxMKuKC2Axy07tRtVSk0rv3XhESlJk8a+AQZPWi68/jj0ChvpS7oWHOba05kUkFvAA7RgXZn
k03QDSrnbK1333GG2Vi4AulYUDkl4XM2V7X6N0tCwSlkvwsqzGEWLa5OtwUOGxTXc1HIJkn9n+Si
tRzmOW58ndeCkv22Hbb8OEVgalVXsZMAdfkPXV5CKp09ufb7HZeK3wBxHGR8KsF7S3FoS95DuLv3
9xFdlv6h92JR7vKJZ/ONk7EcuQBnHdKMtfcNOuEMLCBVMy/3CWsE211fLdfNwobGDWUXsiWazXMX
0f7vYlLal5sO9FIGqfMlUeNWFwmiOu+5n+Gi0fAE8uICOcRy2o51Ga+FR5cFWm6fJkYrsEzSk2yh
HLFDn87wOFd9OG2TNGIrlB6OzbNhc8MUyL7AmqJTkEabrJhyup9QwgQ3ZxBCxt6Qrr1t62xiuY7I
OUpMQk9FIoP4KShR+9ibeVzW8uqOgGAj5wLuV7ksK+/I+rqbd6kH2FSpm5QcrpuGY0N+A85lTQE6
0UCcCYWAVcfa+rFvYw+tqOy2Hldqw+eCiLRI6UDsi0eUPxO/jrLXMe3nYdMuZghXbNy1UJe/vzvZ
qwEIYhbG4pwOQXe4aIPsPT9fk2dwfd26/ROIjqDu1IIxkkmSbsp4AfQv1slt0BbKrBDAisQH86eC
HeEWOX2Ixsov77Jp8NZESl0TsA5zzhQL0sBXjwGd/KdCBerz/+O56rjH2SxyQEI1UVdwXEWCWh3C
Bv2PsezrfXqhGVe6mp+Ayww2CVtr2nWYrY2Ty8owEdE4p9/I0LcFBERlWGyMT0n4yUOr2Rqs1DWM
ddartCrS3O8UKk2x+gFdGP6cgeD3Kcto+vMmB7RxcuViMmzGXJ69LAAt6RBXd9mbDlDZlissU454
+JtArQYtjKZFdS5mIDyNRFYdGgB6pxGHqxwdRrfN5LKI7zzQEF20QaCrc7fgdddWst4VvPo+LPTW
ESwfh8iu4FI35bnqjbdNF/HZBwPHdpnE19umYLk5D0LeZ/FYnmnBg+FxAV2r2kYemk72EUR15pWg
69oQy9shSJhUtI/UI+Ai04eskfM+ghzihxQFg72O1uRhXdZr+TyO96YroqQ8M0LqBzmUZD9CMPg+
o/3aZdg1E+s890pDRUA9ceah7211I9JtOY7g4Bv9f5O2XSP+d8zEhssxtsRzPi7VmZcFGxF+ER63
IHevPjSk8j5f33xHiLTBcnrRBZlZijwFg36BiYYvHeP5bQljm0YObU1oSvDa+CkzTds3Gyg4A+sH
QbyFrgUr1++/7NE7/5No1R8yr8cZlXS9v6n6Nmw24CXs1jCxjihPLAdHIgodw2yRL29coQP/eBED
VlN+r6r0+xtdj0+9fCWauGZz+fu72YgAYIK56eQLq3oOKHeWvfo6WCuTugzKcvS592gAsgB5Tpaq
vy+qoXhiAz1x2vx13ZhcA1guXnvLMoHKWJ4pyU+NXKAPcblWKTKttWU5Mg3E8m42Qng8rQN5BoDq
rh2AAeNN/1CSrxMuom2+Sn/uGsdy8X6SddLUSp7xNph/gkqBb6EZNG6r2bCTysAPLLq8vWnXiY2f
44RmChh3eW4r6GBu/JJ6/xSi9FYC7593hdjwuY6ZGIIYWLPAm76BgbTazUR8bkEdsLu+7X9eLAg/
/ddqiRn8OQla/ydvUQQEWuwJzPFqW1HdbZPsKyjN1lCfjjcdsZnldFwyMgRBetQ+GhaBIFZogq2k
D0lSMEFtkFCL/27LMjSbEBkEEPoCYk43DTSor0/1zw5KbNo544VDnS7Z8GIYH/ZTP/qvNFzEt+tf
d+2U5f4qCkuZZZ48L4GsN3HVFxtoe5nNENJkxdZcQ1gxoEuBjo7bdHiJhmDamhByFFmc3decr3Up
u5bICgJyAZ1CG5X1WaFU+ElBlXIKxux4fYVcH7f8P6gSD1xmmXhhhmR458phoj6ksGiEXuvbhrBc
Py5Kktc5l+cBpfJ/8lJGjwDGrHGpvL3Hfy/PExtpl/JmmapYk5+A5Ppq57E2WbpNMvKFmw2feaDO
PUQ1OhSjlagV2zR5MUT7UobZuBtQA2/zQ9SCwz9+AOeXFtMTsnxB+K9M2gDJ3YpObX4qGPNDyM6R
qPgUey3TF2EbyDuWXW02kAIos/BuxOWuWu5gxwupNgUhvhCga0NXht6ytAa8c6NCn7L6c1X3aCz8
O4u4DvLdTatsQwKl6bx5yhN5Nj2yP2HUmb0c1sR+/3xBIzYcsPBGQJDzpT4qkDRtwdJIQVmCe8Km
glzAXdMlqykzhzvZCMC0kmGfoO34aPzoKy4j8SbT48HL9FqlxxFbbeyf4ZAXU2VXfc8yabZRLr3D
REVTIKGzgM+fRt3fjQJpwvVdcS2cFYAC0yRZQ0p11GP4D1DRP9Kx6rJt77fPEJoAlfX1YRxezK0g
pMIurk2kxVEyXu7Bmhxt5ga9hbd93QpAZInDpBtkdZwMYr9I1PzDA05hJUa7NsSKQKQifoTqmzoG
b1zopPsrLRL6F+Tlgv3FY3dxE7C/b5uJFYoidCt5fbLIczZPQ4yc4SgvEObO3JalIjYYkCHSJCn1
y2PAQVFNfFxkUzR2bxKzalIOD7GRgEXZ06L06+TprTaEOtELL/J650FdaWW/XSNY14+g4kwHM5Hn
MDbDIS5Ddh+oetyOapV1z2GwvyEA4z5ekrFInkSW3rMRD9YqQjP69V12WJQN/wtw9CLRkjVHdiHc
Ezr8TJgn500qlLddIoCklwHd6bf5Xmy5uBYszsF6Tp6jkKTkMwNU1uy5541qf306jhhigwCNbEA6
2Q7NsfDoK2rsldoUU5Vuaj19qsbwxgIC+U0rF91d3Et9/qTybvk4dVwVm5ik4wqyzWVVlp8Xfch6
ECypI8OLfj+hWQZc/kjuyDXSVJdN2c5NlfENa8UROAHQFU9DxDQ61dK1HJvj+zYOkOl2Sae5EEeN
1r6PRldFvC1bMOitmK1jgWzoH7o1/aoJkvoY9VAPiybQ98gOj5YKIfG6JblmYDt2k+e0J3nyNEFS
9QOpoUHl16O/cta5vn6x33dv7S4Tnmz9yw0k9tNmE6MxoN+wcJ5W/MD1/cu6vfu+UgUJx7QtjzxI
8HzUM5h7tmjmJCsJTtf3L39/9/24Yp1aPCrPvtF/R8RP0PdQrXSFOnzYRvqlFURfwfGkjujY1PdZ
6D2gq0Xt6eK/RHwNluAyIOuc5oEnppDI+qgnLr8M+SI+BUF7QW7zX7cZkOXDwRiB7jrPatR5NN8H
ZdW8jJPQd9e//ufMEIksB+ZDg8wsrYLnIswLb8OynieP+NtS71IjIIdyoBSkN/sonNrpOwM0ndxG
zkBs8F+QQJ0ta2Z1ziQSzj1LDtBWH3cQkxq3Hl8FWzh2yAb+RV3XSlCeB88kYdV3KEg9cL00v9pp
Nc/iMGIb8peCrNJAqiE/BsiuJNCu7ub5yQ9kepvGFrFp7AaZ9IUfjsERlA9DsBciT/hW8XatxORa
IsvLDaTWGe9jdS48vKcng9Na+7X3sKSr4iUOZ7Q57AqReWiX1vkRZDVkr0fgLVlIuudYq491UK41
oLi2wrqUg5vm0jbo58cs6upHDYHWx6TGzfa6s7jWyXJ2g9ZNr54i/xnNcpCBGKfpwEliqk1d1Su3
Zcc9ygb0dXQJCzWP6jyF0BTUMdMPZGr0vUo79cMj4mvYgvrt+nQcvm+L1XImtOHlmDwxrj5cLoW6
UR8Go70t4Cv5ZvaGLzEV6nB9NMfW2Gi/qZxFWitaHDVACeZeIzc5/YT8QSJWOngdJmZj9lhWh7KL
InoUSfIL94XPiPLLM5BPxzhatWPXLOzjPBB924dZcJS8L+/f7oRcLGskK64pXP7+7jg0SylknBB1
VnGD/rgoCP6hk17uEsrZEwuGlZPRYce/gfc0ROLAf1Kfu9Bn874BJGfvXai4U11zcduLxlalhWAG
cLy6DI+dVBIMJXlH5x0C2Jjv/coL5P1tZmV5vIjBhNqHNDziAOsAP2zoXbks/u761x3uaFPYsURL
LJZRRzWN9eOAtp2PkW6OE0oE3wtOu2e63KiLTn6TjI1iH2rLY/4IbuVpz9ukeQbwavnI5rT8IdOR
f7s+J5cJW0d+Nhg0gslOHVFlhJ5XRqKq20YgOchWFs1hXjaIL5MIkfmQ0CNDs9x2kqLaoOQvtkm4
irJ3zMGG8mk66roLF/+olgDZ84Ajp/1pATSlv82sbDifoVoUMxvCIzczOeM0LMcNqH0NW4m9rjWy
PD0TfA6Q6wyPZkolaLsWk5Qb0yd63pdmMmtdD65hLn9/F1AYOiWBsi+bY4rGTEihV/pwEXLzhxsp
tojNbidCYqQS8BATGHAA1gLVrDGev6QE4uDzvCpO6wiNNq4PwmfF3LRV8z8oxBCp72hRWe5rlQ+Q
aBHfr/uGaxTrhOeV14as4iGSrkL8LUuElKmMy3+HomXbcrgNrUBsVB8+OS11xegRvtiD1x/asrqj
2bYs0WV1fSaunbe8PKLo02jCBIn4dA63ZUDMphPxLy8k/14fwOGCNlZPQS44hDISPXYQl3mK6kl+
yUPtraV4HL/fxufJoWvLsVfNuSvy7JkVwfxQN618RdPOWmXfNYR1lnehl7bKiOhovE78iMYsupNe
BdEqtGys8UM5DMpG6RUJ2MdNPtfnDEwWp6Qkwdc3yvFoEtNfPgLl3fXdcM3l8vd3jp5CDATdDwM5
EoBrtgxU0J94zZ/7FOCU6yO49vvy93cj6MKPAz9EzpiFYVLtWFlR+eiVyD+sXBhcA1gn+RSrjhSJ
qc8RMhrmg0K7AkgiilCK020zsJwbKCDT6KSKjpEBn2uagQ21HG7siYUK0X/XB8Sequ046Ca6ECdp
MWtzqC5t0Nd/u8uOLHcmUkFulcjmrIqJvRScyNeKRRAUAKnCpp7rT9eHeeP8+kNlz4bnRbUfxShF
N2eS1H9DHfDjNMuHSczpjlfqI9Hm51SBAhcdYncawA6e5D/iEv+9PrxjljaznfHDbID6tTobMptD
UTRPUajHRyQpIJ97a3HXBu5NY4uKa94Uj5ce6XToHjIIoazsk8OIbcReyOOlUAVvzqUf/DsORb/3
2GqRwPVxy8kDaDZCaYur45B1cbbh0sD56FyvdRa6vn/5+zsX70bwZfKwDY8TSEYOfPHMHZRLztf3
1vVxy71NzOKqDXh1DHKSQrsATPYzVLxu+7jl2iDOMpGKvOb8hnJJwAEIImu+hvF1BNc3IZh36xIt
Metmnddn3fs4Hry89jcXuj/Io7JkTWDb6XqWi0uUFYIYbMHHibZ1FO6jBmWNp2kEU9H9VIVRs2xQ
1g+7coPu6LaJN2lZe+keuLeufMrariafxyrPvS+TGcXaXd7xALLxe6hAA4LoNfWZ+yL178D8GraH
DhwS3W4eWPLkQQLJ25EIV7HrO+lCx9hgvmzJUikrxIAuB38jiNujE4SuIaYTp4F501d6S4hoCD/e
yaiOntK+W2MJdWy0jfXL04kDkpE35xjCBHeViYNDLdIN+DZvO+PIJfC9syRdhTOdJVNnnjOooQKb
8JU0UKZZ+bzr91sBIlzCtkaqrT63QdS8qLGuvqs0e4WQbHm4vj2OCE2sEMHqsDehP8hjFI9sz2j1
WerF7EWPCDqLVS0CjvX4wzFkM+PJ3HBcX3N9jpZQPCpR1htGY5TZve48QE5n38l0m9fjSkLEZeVW
+Aj0KJJs7ho0zIl4F1WAZUmh+ZaMgBUtTXJfD94aUawjDv6G/gNBlReHSh4HqH6iiceovxeQId14
ABEriuTRNCigudXZD2OoqOfGew644LcYGKR7k//ar2gW3HNmXp/RbwyqCZMD3fYJ3Mch2UAxE9TQ
163sj2uEYS5m8c5NQM4rgpoP7DhMY7ErMoA8R30bExy+frGCd18PQgZZczXUx6nETW36P86+rDdu
HOj2D10B1EZJr+r20rbb2Z3OvBDjZKKVoihqo379Pcp3L+AwYeuDHgYDOIDYXKpYrDp1DqbiPEaJ
z/kexDC+bxh5BVR7VgPvfpliJCJdyNLWbvXx+sr81f7wbcPCvbmT6Jn38XLEW/5B+7EaPuL05v4D
C9xYvSxFnmyYum0TDFMP6kKFktXkZYiq+ZGslcZDy8AWtbHJtqkYAQEp57DOXQLcRkfDR9YPFcyh
8Mf221x7TH0AvXS8yyqwbIaBo7XW95q5bOEYGXsHsGXzguh52LCKX4zbf7grfN6I/YepKpqmncgT
iC/7d9xBDv3eLZ3Ef5fTKg5+Dg2dw+Vu5kpDbm/KqB/eg0VcvVKsAPiLhp7r+idj0Yz2s1hCCfqL
l7i4aWmZ5/rGcbxJfKAoLkG/apAjG1zshy7EJ1ANT+1n3838YEyLxW+7B2/OWbQxMdsRMJxJDELA
QA9IREp/8m5U62YvLuHZnuJviOzZ73ZYVODOq3vpvgCN5N8NStb0guf34m5EnOt3/rIrJjxvinQ1
CnTNPikXCLopWMV8kxyU/AS98KIaj9US3/s0PPWEb+SPLAtmgvYU0hQQTCjlRSRSvgNbQXjW41Qf
rxv/X693LJjhWDKmKj+A3tuLjv0yeKYUWtugYpfQP+50Ize2xTaK4WLA3avwCs+iF6SPnNvMnQg0
qefxlEG5e8O12IYwXEsm2hgAG9qeR1Cj3I5N/h+fwImBsHarpPnXGx1LZTqXBADegGvkdsLSB/3O
QC4qZtktqMyHEwud9qGPwl3UnxjM8C5hTnQgCIJkd0ZV+R6qPRH9VCrZ7hJawQCGfyEhyarJ99tz
LNGVkFYc/EWO4LLZOFg2SzHs3G1qNYlogHtktD9UY/BYkGi8CWjQ33uFwD3TPrYaIshL79V31w+z
xVRM2N4Qc9a4c+S+yOYRvdpfdTO/Xv+y5XSZaL3Q53rhPl4QUibBt9iJZwhVCpEucvJ/XB/C9uON
EELVaKRQDeIgj7hx+VP4MR0+yF51W1eKbQDD1EGnV0YEmmLoEdAeO0KfEjeDw/NyI+K1fd8w8oJC
B76fm/aCWH70jpEbhfyT47N9dbkwMSF6lFUAbolx+Z/oQecxvZ3qzUKpbYsN86bl1ES8DRGHimnK
j3OE50dSLRDgzXG9bgQof3+KYg6GXVfS9ynYwtRZc6TaZIjaRuHhIqx8cIwqF0i6gHVzqmYuPmjX
/dpsM+ZbLNLUtl0o70k/du1lkm71mTUJPxekfcDt8r6ZO5ZOLEwO2hlGlU4NepT2HWvDD0wVZwGk
+eiL6FHEu6kC8EvcdHMXb9i8JeQz4XxDmXgRSH+iF9mBEG8iP0XiB7e8EU8RkqYbGQTL2fgD0yd5
QvoC3njCO+6ABovk4PVJ+9BmwdY8/vo8DRNTrDYjEJGscqlfKqLQjQuJeJ4V4h6C6G5a+FAd8Avn
xdVUbUzJYq2meG0BKDCBUg5yIhnI3w6FX7vOTS5Rk9638dRwB0HXQfAqQLVIxoBDpjjuJZwC4Vst
bzZTMpn99AwYVjnhPPt6IMeaOyLlCZomEid8nMF8nI5E6E+Ty74hDnz4XyR7bafB8BTeJMdxRCvI
RWuHvyNiBNdfO8RBlE5c5jsDZWp6ipi7Q1IibT5UCt204Jg7lUk7byBbbNtvXP9cDLwNMqXONENi
Jx04AR1L0xXhxvGyHWfD7CV496KqGdRZVC1YHuv2feYSdhygkilEXt1OSzgdWyBqdnkZE/hHPCJZ
z3HYkgZSPF2ct99LAE9urn/dMhkT7we8pCrJ4KmzKqbbACLw95M3XDgYZwpEGlp1xXFutxJHltNl
Qv+KOHeYCHAP6ViQd4MCNituOXnkvtpqTLRsvgn+K2eIOeMyEBcvbN06XchwynO2/Ly+WravG4bf
I2eXLaDXvECbIz6ogTn3vqu3frvF35uoP+RYRIXOGHUG10N58Lr8hyzFQ+b1lyTbLI3Z9sCwcF2p
BWC5UZ6HBopbQK61qVciZ+5UaGTZt0qGeWtGk8Yp4X+LVg23Q43209VV7fu4Yd1ylF0V9B5/Hvzi
R6DRwyKHLXy1zRgMy8bzXS6BjPSTivo5pR1upGzi30WWoUBSAwGbNJCoHddg4vpkLAOaKD8viDFS
q5F+nOKPy1iBBlqipzXWSX5oZ/oZjUDjMVy23tu24da/v0nlDQBJ5m6EfDr1ih9aqFTE+TuKz+O5
9MAcfuzmLRy25UVpMvZxEeYySlz+vMZhLAE+GiwW8JcPQ+59LfH/6wtoCfxM4j5X15RHPpxjULr1
odYVAjCAQpwkBp1zWB8mL4lvvZYfvCzeAoJanICJBxROUjSs77vzL3c5THiTo5B5e31CtnVbB32z
RYBr9K1XN+qM3pYkLeZcpFpFt2wV/IUgx7FEAub6SLbDYDiClYRQcuQunnQHVI2ooRSj8h9E1N/Z
3H9qcDLqYKvxxTaW4RFkL7qxCOERykU8hWyeDh2PXwLq3YmgfDctPcqzqI1fn5htCQ0PQXwkv6Vm
6sxb0Mnymv6nQlDlkgEqXX1CUKjaVE+zHQXTYQzdrCEvAk8H1v40iLh+aEelNuJ/y6qZyEBWjZFC
r6l+ksEQ4iyA1GZNNqwGK5hPD6QNPq5n+/qyWeZiggQLHbfunCGs+XUxyKE5TnLYgirYPr7u1Ztj
Lcq+AcQDlBq68tgdunHHNM9R0Ln+0y0Xp8n3F9F8DgNGEVcUkbxxaSYPPYgC4M56xVNeTu7LvoGM
+x9CbE4GdVp1JiqGciSs/v/f0gUpN+I9ywVtQgTBaRBXSq5L1egspVUzHmkCLe7W2xSgsg1hmD5z
2dT1o9OduWgptJrBhY0sPzr2pc6WjWY6d/3YX/LJvmHzGkzrU7aQ7szq0Rtuicgb/sChC6MAlldg
iviCdniQyae0cCYGEkiVBeV3IjPSvzh1yyQ7EtDfdDdc6Mg5lGxGHv/6Ntrmb3gIaPRCzj6Y+POk
+/ZGgioi85v2ZidnRJj4hl8ANBlFGicBZBwPUbSlgrvrv2YOpy/Xf7/lvP8BJiQNss5Qeb44uU9S
lH++Dzkhn8cFRPNz2w4bDymL/zFBhYxUaurBH3CB0splRsb2kCxzVRyqlrL2dq3SgTYsVoc6b5d2
w5QtjsLkAQQ3Eba8QoQd9kQ9xJqxJUVIJvP0+tLZntYmxLCKdNQ4FR4IK2SrkfqSl/QRNGHeeZgm
jWQx3tqRDj+GrjvfR6CV2udeTXbAKqmlM/Qjf46RbUkDFwEm2BU2jM22auvf37hXSH5nSd36zQUV
wuRDH7DYSUMfhJDH66tm+77hMELZZn3uV81lrJvwWFS5uIe+7Ra5pCWIM0kBOyeoSNN7QH02Yjg4
7ZIhSRj/WO857Xn/5V1y+BUiiIDsjOFM+CFUmr2k87vmUnl5cfAmwKvqCHDv68tlm5Bh/rL3wnLh
WfIUQ0lQ1eTnMGf6O3i5i2PQLPVdCfnNW62W7JzDUWxYq2WPTCwiGmfDmfS0uowF6/4RUdf3qchD
//76nCw+0wQbqiSeAsCw8+cprz+v0aIYVP3kZF644ZRtv98IEeK6a+KRFThjCp0ivlO7r0CzbPVT
2X7+6krfWIhHwBrDIFjyjCrqF7AptDeiLfsTVG631BlsI6x/fzNCNNE+ZgL8UY7v+sVXGaBr7xUU
rNn8xAbFgvf79mFdvjfD6GJqGvDt4GE1QvcM0C8wAstQhEe3qdqf18ewbYVh7jxiTpyTobosPqse
oEXGTnQhaLbf93kjMuA9z+IoanCvVCRITnPbFPUXGotwF0dqCPb539cIWna8hkAVNjtEEzB3ISqd
4DV9/ddbjPvXxfJmA1QTMoGagnxYM2ZZwc4TzZLbAJnaO6Tr3/doITms/wSJtZ05ehNWiOaaKRFF
xC/osCjTwmnrFOgVpINpvRVCW07vHzjCULMeP7+6KJVXR9cpu/+QWg5BUz/1+06VCReMRIAbCpHf
ZeymMPsSkxFMmgdeh1n04frW2CZhGLmK62ruQRd3YeuDyRu6M6IWfkarzdajef3SX4JakxpQ8JJI
8KxX/6OLUixCsAMawsrXOMrVhciFbMmpWWzQhA5W4FeD9NXMLyDQ8A+Tu2Dnszam3/YtlWHiYByM
vHik9YXMMs5SDXmctI1q59AJZ0sk0zYFw84jmg1d3eiVyyb7CADqcufD8jeuC9tOGDZeyH7oczCD
Xaqefqwq9DBq1IBPDW6mNvLFhre1TcG4yYWcB5pxMJvN5fijClgabTYP/P2wgmj8dyfVIhrM6gms
pTMFhw2AvOJEmAaGF3HBrpgzNoGBTSFor6IcfqOFhDGuCQWZ3krzLe4o2xSMK5tAh6hagqgGejJU
N6HX+d/apYLycyuby/Vz+vcNiE10YFDxnBekxjnl85cOgu4HKI6VGwmWXxfCn+Ycm/jAYgH5cNNl
qBTCYcdU3MWAM6f90sm7mXLvZlnfCEFwHIdZHfoQ5ysH5frx+tRsq7dO+c1FsgSN77qojF5GP+yP
ucuiArptPIKCgAs45PVBbOtn2LmHm7xtelZdqmiSn6ocvd2Hpso3edX//kaMTaigs3RgKuwacXGV
812tDE+AwV3WzNT6PhRLUaW53+4D1MYmctAD/09T5qS+TIHrH5dpmGgqNDTWgOVuNzyjbcUMk1cu
cG5hHQCs4iMxmnpeX3+N2lbofdtu4vgECYbIp2J9ekB/N1Wia+9FHLr3NGDT1jPXcrZMMJ+OpkYt
PMifyQB9DeaBA48RMh2iYFO13jaEYfwiJgsafeGAvRH9YXUYPfV9oO/cpc1udp1dE8BXFiUtfFRz
LzUyEXcNHuWqUFvoQMs2myx7GXWCoB+QQymG5ls8QRYsqbrkZd8vXwd9Y9oCPEyJ7zdwjE5574SR
OIYSEsjXP25beMOkSRXxEqrcID+bkaGovPpYttVNCYrHjRP69wg3NgF6PB5i5JnRFxHP9BQU83Fa
E0tiZi8MIq46HO4zyCfALeuNB8Hf73K0pv2+XDwE1AUZVdyyTfzftHRV2rYkO6K1pQYRarfhCi2p
nzg2LJu5VVWBkQSWh5BhmAGhjAXktAugll4gKPy0VIgdUAMBiLd7ivoqu921YSZ2T2C/XIVBLqqX
42EqXfJSk7KMD2OAzvyNNVzN7i9XmQnjg6RKX8ja5xcFdN0vc/TrUT24fizTLg/ey3Iu7/fNx7D8
zNF+0eO/Z5Wge1bN0XSckpa+llXm7USTxSb/nqDJ/7PPtS0g6suP81olYotTn51E8X9DJwJGUUBM
M5c5eZkSVW3UFC2ewSTnC528dkfkVy9R4DL0jA4x7Y54RAYfry+f7fuGcyC9E8KAwSVflYU4Leik
/haEfvjv9a9bjNfk4lNOtogpQzJtrY9DYTjNdPyj7yYN3HbxvVTfdVH9qGWx1bJtm40R5E+DDzyE
g3iFg6Y+StuKtuwWZJnOvHGwbQMYzkEAWheA5IVf4r6bnyAkgLJuLvuoPV5fMNv3Da/gixGlyQDZ
iJZIehdmhbyPvHojKWexShPCB+kOEdKlRTGHze4d+jSUewOwiw/CK6WilHNVHCFItGU1lmjMBPMl
LcSUYjY3yJ7XP7wV21nohd2NMCGiv45lIqEmQLcuItvkDD8Q+C5tlNLVc4ZyqzNA8FZ71T+8QZOj
uPWmyXXZecZDlrQH1MzcPti4AG3jrtfIm9u1IjKXA5U1aEXDZDzpqnVug2iu8BLXwn0CqdUHH1xs
G6NZzocJ9muWAv2bqCNeGu6Ol3ipuJ9qkdS73rGxCfUrhqSDBrtTPesl0N+Av4TiBy1ynhzabFHP
0AVU/cZMbBegyfHHo6DoEz/KzkrgjpgS9FuvdOA6lmEqyvlf6JbWRyh0Pbp99dEF/miXhZlwv0lB
sQ8a5Ej81FEob7JlSOp76TQy+nx9ANuxN1xEBaYZ4rgkOxNA726m5fM6K4/K16mHGg8f5cltdjFU
hrFJAVhndOnAwMcvXgn9JS49+n5kO2H+sQn208iyj6NG4Nh1uv0m44gEd4SQUh2vr5QldjThfvHY
cD36PfQgNFKVTVS/RwsnORGop2yMYDtkJsiPOGAs75K8uXDwZh1ydEiUzfwTeTOokjdJca7j7qTq
6ZiwYv43wmPx+sxsb3kT+ecOOqDh4OGekO7PDsC5IPzM1nbCrAOkCqiQ6rBCnNxIPPCy+tFOULa6
PnTw99ArXBf7jT8qWoYTHWb1JQflxA2bo/w9kODi7vrXLcGxiQqMXTqxxClBTo+kOSRhshrUSlLe
gXLwpc3bYSNItU3CeFWwhoF8xV2Dfp606Kpby1RDvS+bGZuSvyxn0sHNzS8UQqRIXifRnZhcuvHb
LfZv0gCiz78KECYg9s3Z+VcKZw16eJ79gEhFOtCap7v1i8PYZAJ0wrpZOlE3lwYjiF58n+K8Sxlg
BOOo2huAW45ONn9ZZufb5JN9cZ0JFWyKoinBsQV5kix8kpV4LH3hfI3mtj4uJL/vRDfd5j0YeYPE
JRsXhuVMmByBQqmkHsSUnFg+Tx9jNJw9ubJ/vX6ubR83ogddgSx6SvzkxN2Zfqgqz/85j6i57/u6
ESO4ULITfj9juQoCPj3Pk0P7bahcKOfts3oTBtgyzVpIPMLqfQ9KFFD4a6a0kPm4c/HXdXvjVSgD
x7Ua4VXaJg+9VLGmGz8o1x/r0/UlstwFpoQvXiCyU0XBUbZo3U9QntJfNCfYD920G08pi+8yCQEV
izowOnv1BQCYojjUyuMf0cs4fMmLNnCOYeDFn/dNxggBKG+JFzVudta5rvMU4oXkYaIL5LOg5JFt
pdUsjiYw3go8w3u9bZCRAleNlzrIGdQByFOgB/OVJvI1cMsb190CTVoMxIT/0TpG40IL7SYg27qD
DIfxwa83yYNsX1+n+OZ4VQB+D/MYhWfaFO6DVKDVK2q+FWfYvm4YNwH7e1Q4fnYuHBUe1QhxDOlC
wuL6Zlu2wcT7xeEYx70Ms3NVsB/xPACrHdLbQeFlGLTjh5FNXyIGmNn10SyH2NT4VZPO+ymE3t+v
qiIi6P4ATQ7+DogeUDXOxS5N5DA2gX9D3dKlTBooe67VS4Ic7nGbCcFi7CYhoPaczpVDWV10Mz37
SLeA7KLr30Ext/16fZlsW+79fqAISH7zOFElyNWj8b2MkFQrg01RFNvvN+xbughPkmYpL7/oyevK
zdIGoOJ7zv3/9v1+w7bLHkngQqMc44Ze/Fwq2iO76lJOb65/3zIDE7QngZ4J+0Hk57IMfP8WVN60
/DD2rdPeoplo2aqBW7bBBO0pX8x9hcriJe6qLtUxSNzS1lX+zmDXBOipJhszMP41lyCY8g/4cA0y
k2XS36+vku3nG/e2cDlLal+wk4fSX1qMqrkp16f9vq+ve/PW6TW84kGCmivPY4ceS0BH4vdZAw7v
2+sDWHyFt07rzQCs0NkcF4BRALQK7SHSe7eux5fntSyNSKTeZ2u/mDXeDENkN7VdD1ubeBhATjuJ
2v9a7aLMt28ahi0XSKzksqmKC+1R2ylwqI4z6JEgCVBPp8prIbi4byDTrEmLsCOfigubZXlgRRce
ZJfLh6VGO4fX8ODL9XFsx8owbl0PC+DUJTupdozvsmph/0asyT9c/7pl103oXeCAMGUO/AKYUvcn
H53ESYUMPpa4jA4uIja1sVqWWZgYvC5oJh8qSji+qsnlQYR9U90mbAJ24/pELMljk+sPVDyi5KDj
ubjLWE/onB2H92Bqke9KyI/+00bK+xq5TUuOkQbpMoGL2Wf2JhGgrhZe60TlFzHX/jflkOwl6rLq
eH1atnUzzB6VfJqLpsLl4c31E9STmZvSXmzhXCye3V2HfWONLZvqEntRX8JmFs9IiPIHL4+gOQD6
nw3HZRvC/30INdC25cOSnH4JBvEm/KeY/SgF7OL1+hLZjrD3+wDuWIza61lxiQCJ9mLmeOkqmzxq
pzhJT+wS8wtjE5lHuZOM/ujkF6InqDi28d0YCr3vQWMi80Td9osTleVFQEH52MAp3nYD/TiPYbRh
H5ZtMIF4JAuziYZjDkK6oL6hvfaObKTVcQkAKN21ESYQL55U5vqDKn7lMnRC4i+kW8tqQD4cSY82
5n02YaLxVlCTRntvciIL+6HaHJJTM6q81ydhMTiTuC/IOCmcheUXibTMBzVP1D32CJeLDXOwfX/d
nzcWh+Z+cGP6yCi7QZ4cxeB2GTgequTTvp9vGPQAlUZwyIT5hbZz/67Oq/gyIXWwBcuypSr/4OtD
hDPMuhvP0HUrntZCXUYgozrkzYGguzydfAhKENHUTwHnJQRB0U+OuvS+yZmW3ixu1td1cQmTjL5n
pBX8IHPPed33eeNG9wLKWZ8hgx1WfZvcNcvQ9U8thK6mnXtvXOUU9D5JUWPvtQrn+yzpBLq9Fldv
gRHWJ+qfhfTIxOXpDBReBSCdFz6F1ZcG742nXjcfqS7RLwSuzS9JsotBNoxMfN7A86D0lxyq4qJJ
Gkg7xtl0kwxiay8sufjI5O7j1GdO2yNf4Q3ipQW35cqIMrtVeIxW9MbKS4xMzJOLJsZ07wmLTMye
74euX8sQd0kZ1ifHle3nbgyHesO5/P2qikzQHk/CiOpwxh1CuuRB52uvPB3FQcTNdEugM7Exzt+d
fZSYXkAkkx9AYBWVHvlQZOsTisbLu0SH9Zauge2sGdf6PELP1RknDKGnIBUNf8w192nq9Q68AHXV
IQLH376MZWRi9XxWLNHI+vwCLs2A39aOcOdT3PFwK1Py97wM2rt/d8tevqDzDeD4J7FMPM3GWqci
iiAG/CnL0KgflMXw2PRyXx0YSi+/D1fEU55lCa7K3pkd0D31aMtcWb+6oD0Ir3lfoti1kci0uOzI
RO0tvVMlEqz9lwgJ8XSpvH+TZPiQe/xzKJiX0haaZmrt0hT1e5A3P0yts8tfg8vl91lmTdBXMbq1
L14bqGeRj5Qh4aiHjc9bjqDJwRdon8igxsSAhstTXNo8pZ4HleJ5+Rcs0VU6uIwf99wNkQnoQ+6g
C6HLBjwy2sDnWhRH5Ci2TsNqln/x2yagD+XzYIrLESUmKb4pBWBQ24Bo9fovt5zseB30TcAh+RIK
J9TJWZTsjMbsm0LIIhWj/5gs4jHK6FPdb1EAWM+a4RVQJQWxe9DIh0kDfzdOc6rp8GngcoLmCc4Y
jdzDEuXv3BXgUcb637WmeX2etkX0fp8n4UHGICcAVL2X1EsqasbntKyCLYXEvz8wIxPpp3ky12XL
kJ1CkXalhvCKDx4P/pua4TJEkGuWYG+Yh33CwGFkQv4iUNVHyvH/Zzx3XuIjhFa3+hZt16sJ7POQ
hSw1H+pL3XdPDS5T0kCbBN2MP1sHJMIQWnrXBsDDt7F46PxyS+zDcgGaUL+hWBQZMy8+sRZRT8Gi
26BCotVz4Jl+tR9dPwuW+y9aPcabM69C1fC5KLtnkN+p96rrKu9dWTTOkjq0C5z766NYTpyJ82Nt
PpaVFMl54rCuDsx0jQ+quOsft62U8U6Q4OnwHUfEJ0Ajx/hIpzG7B6+ZuilGRHNeT5L31weyzWL9
+5u1YqrpuCfRDCaH2DkD/jZ9LJOiuNn3dcMhcCcKxrwH5qSrM+djBw2h+bb3w3kfJD0ymfugJeKS
qZjj0yTzf4IRQGJPQ8EHEfzWa9N2lozIgC2Q6I7Gmp3R4lKOB1nGiHKKcR7fQ+Rul/BjGEVGPEAT
l/qN59RI8zB3OdQR5We5xjwbLw/LJEwwn2irdhg9GZ+EyL4WBGJNKhm/AMywJQttG8C46oNqcIda
s+hUsW48BF5yDpoouf9fPMwtBvEHFR+bRx+Z3ehc9RH8B5oi9Qz2tThk30qh/71+XG2DrH9/YwwC
rZ0sB2cJ6kxzmaLClKXgXb7IhPo3boL2yOvDWGzOBOZpHcbxotzhmev+lbO4uYt2ew4Tlkfy1g2m
MIxOZGzKS8Hd+is4/+QnyTloBBddbbLJ2m4RE5VHWJGVLdDoF8fRH7pKqg+KrYQcLYiXo5UsoEJt
+VM36vLMePWjoFuAeNsCGpd9AEjJMAuwuwnFkg+kR+UljZxW70PWRtQweqTKZkW8jp6DBCVa3qgC
D5uc3+7bfsPaxRIXahmZesVjBizrBH0634p6J6grMpF44Fb2VAZtkGdNoVkItm3EJXSTIcCy9CYO
b1C+nEhNx2e0erUHsNOXZQpK1fFyfW0sQb2JwUNvMF8Wmk3P0wCeGoRy3UEMACmqIjzhnZSn+127
ibsr/DzQzdioZ68pf8QaXRNFN2aA5m92GtkWa3WXb/yJTujAAFqcngHvulcVRKOWYXJ24W8jE16X
4U3Cm2ImZ71APIHEuXsoCNE3bBzU83Z+3TYH8wrPGbTTvKV79mTCvoJdPy9AIzwnuxTNwsgE2E1U
ySAfAvfMZKxeSYO+FuC/+acxr/SGv7W9S0yYHa1puVLEu2cVk2IcQRmkffboFi3urdRdkjHu02JA
HeF+Apl4798CXTQIUHsRZ4yLhyCpVE3BzRZCQeL6ObdcmCYSjy1z3Du6c89eHL+PFeCKA9hCPnV0
Uht3mWXfTNidcHUHyrXaPZPG7Y88QWdxHkJg4/rvt33duPDrDGL0qkMCEDJl8pRNDN3kRbP1PrF9
3Qjgh3mKOzFy/Ty1s/NYQxXhEIL977jvtxu3fFDNesq6oroEDkCPKpb+yVlf3fu+bti87Aj60MF6
/zpXfD6Uix/d51wGG7/ddueacrsuT2rGRg5wHZKixAs/QiMseQl7GkPUHWy3TZ2cOURGb4kO24dl
ml/3TctwA4pqVnBa4MA2nYO2deK/05P79frHLdZgou1E2xXQuYCPKUCDeqmq+UvGouVxoBBv2DeC
caNPAYH9z5SeBjp+Ikkl74qWs7QpvC0/ZkkQmAi7OkBPaV0mzr85oHa3JXoRitl97CpwArm40g5I
Kv5wovqRkHbflpgwOy8IkdmPWu8M2LqOb1goaPaYexK8KtcXzRIO/0Gst7hF4nYeOf+K6ouJfg7U
0qG9OPuxjHqLE8yy+aYE74RSFeoHJZxz3epP2cCmz2DED/u04yiRbFwBtkEMm/eog6Db7ckZPD1V
6q1PoKLyyalm7rjvJW2i7YRqVJLFPjkHzvRlGJHSqOedHcWRCbEjXdkD1B7351hRYGrjBNmgNPKc
ZCOZYTm9JspuLKaRZf5UXbIu9tLZr0U6lMUPJtSrzjM/zRyHg5M4fHRoucXbaNsT7/foSCZO1YcF
jpdY1bh+7UnQNcGN6yv37voJtlwkpgCvYGGTaXcgZ0is5x8l9RxwXzdboBPbBIxAHk1bsvQH1p/h
p4IfRRwm72VOQTY+5239edcMTPAd7fOoa3rMQEbNgI4AkHdTITe8omV5TMgdn/QsBsAfz0XCvX+o
mqLxsQHFtd5YfosDMSF3RVQlCZj+6MmLCpnqBNlR4kjnsUmW4c5ZhRX2LZJh3UKh34P2LUEZZayf
gP4XH6J4UFvFLtsyrfv/JoyPecBbfyL0xGQ4gZAXkN2mB6/Gvh+/jvrm6ySrmzFMGnx9ZM5ZS985
Iy0fftr39d/v7evfsJxzk+bO007oR2AUhDTQyhsfuPXNwCBjXa9iPteHsMU1Jq8dWh9LPbO5eJ0c
CNKu7MGTU7WfvTVH1Ug0/flO0qWtROpwZG74CBLgLf422yk1zDgeB3De+U544v2qVjF/+ZVIxFPq
5xzyLZoqyxkykXaZquUQRTk9qSDL/qF6Ed+T3Ms/Xl8+29eNcFw2hDf5snj/4+dQxoMaIKKOjc2x
XA4muA7ahbUzTDo4rbQKlbP8JC7/TuKJ3K40730snkq3l/c+/mXfdAx71m3ionhMwhOjpbhHddl7
BpaFb2jiWI6za5rzLDgpF1K8gjkWyP5GMLCllKDf/7yMfBPqb9sSw6yLxSvQXZEXr7Sg6gsKUd73
GjjEjfvaNoffzfr/QEIONAbQlzyJmE1HZBRJGtQBPSSK7UPuRb/0a9/4pTiZWkjOuuEJ8UzzIEQP
WsYBFbxjCLrDy/WNtpn9rxf7m0Fk5rbIsq6rRJDEcD1Pp13fHNb2CN10UzrgcE1Vf0EkOj1VY/1y
fVzb8hkmnw0IY0A2QE+0bl9+kf9Ql7904yZpqmWAP/B2Kp7degZ7m2DwXR5tXhjh5cEnSGFdn4Ll
fJlwO2B8wGVJVP6K7AxY3Byq67QNI75LHS4yUXYeC0bABZcQDyYV/5oAkWVzKBVopvZNwDDyoJYC
PZU+loirOUkpr5o+nUd0kFz//pos+EtZ3WS86yNJVrmW6pUqzyNHJ5izOR29LLk4Sa7u4rmKooMj
9Jfrw9l23LD3Kq4mcOB74hmxyJASMLIQn9Q37tp1s28Ew+Z1X9KEVYt4DuLhIqdpOSR81mnpbga0
tjPlGaEINHugdsQBUPKQ3EUOLDv18WbexbZCxhs88UtRucgfXkaoeaV9ztq0rF36AeVHvpFIsE3A
sGuONphpYVn1yr0w/9i37feoY+GunBc18XUxKWtPhJN4Jl5bQoEC4avDQN93fXf//tOpCanzQmAi
CqiPX6pOEPA3z8DJU7cmWy9g2/dXM3njadGQ7wkZlUAA01nex0MRAYLBmfh4/eevVvuntVETOid6
byQD0txfRTN/IRCF+yxp8+g4AEq3jvJuro9im8R6tN5Mwim8Ugufxl8jHRRPVd3/X86+bbltnOn2
iVhFgiAI3kqybNnx5DBJPPINK1ZmeABB8ASC5NPvpXz7woMJxL+YS1eKENBooNG9ei0PNEt58m3b
16+jvvv6XEExdByT5CUjaBLwjCCfDFnlHHT9dst9Ocuzzq9o8nKFMs7Iyu4ZG9ea4H/vW8xGyHER
JtWksvRFz9DEQE3/U9VBJce7ysHcXhyXgS3vLdrZJ3Qc45dCxF9NES7ICWDzU4kRpjpnK09G1ypZ
HsxMR0LIeLXPsiNQOy6GplJ3vEGqa2UejgFsPJyuUgZFHD95ka2ODpEagrdWtvM2qCKzQW9jkwAr
WDXJi8qi6iHp6XAxuReuoJx+H4lDpuHfO1SOg5zDHgrWRd2MB5pNn034LBBmcG2+Ka/0Dzm4Y70l
3xRmMhv3phNfxpks4r9oz/tH1RfiwFFe/t5BG3nFHo6d+x/0Wwy+/NxX8V/QRqcPzZJUx6D1JLj6
67Wu218h628OJxsEx8DjkpuBV4+kZYdCR3/zsvmk+ScC+JkZzTe/jMDsUX9SNX8gEdrfQOB+22tc
s7OcfjS61Qn6td6iEYHAIU+vPBslcCpFNHje4fYgri1N/r0rfOX3OugT9lcmGbkoQ8zHMEYFZVPc
wWzoW5u2RcdEGL/UorvkJMsPwGG8xUu1jaSf2Vg39EuysFxK/pKWmX7RjX/fQaHu66bFsaFueqgV
J4SL15Lz8BRMupG7UeXp2uZyLL6NaSsW7bN41tXrLIHnzvQ4HCr0uK14h+vrlsMHIBEUSz1Xr/VY
0TsS5P1OmG4NPuUojDIbw1bknMfaS8Sr31fQM8nqfTeah7CEakW4TN+8Ud6nXXwcc/bhqt80tPXK
A8zx8GM2V90AXWCtp7Z6RWfSa9/3D9ynH3OwM+I1M+zGzBxNaA6dLy9XysbbW8F1DvxHrLbHxwOv
AtUXHR/mEHF69KtNhUDxmEX+vs+nH/mVnR6bXO6u4NQq1UdGzNqbxHF+2xx3JUsn2jbgGoNQ3nPW
6L2uGJrhsuo7RSotAs5zf13nueYr6+y4tW2AnA6mRldhS58z6n1XlfrE8oHcpWT4s6NkDRvr2qRW
aOBnTVaArKR+bFvo57IUcF8TQY3kttVcX7ciAi9IQ4rHtHgtEtXtss7jn3LUCX/c/vqvrM9v7gYb
GyfaBYGNaMTr3AA4eN0OdTMdazMef/lEXUJ0vYE/oK/e7KtlfIgH+WGi8ZnlEJpSuKQib60J23Fb
2Cx4ATofGs+X7A19c7nYN7XBMQX+ueCHUSredqfbSLqezzXhpg2f++GamigyvS8WlMJiuUb85LCY
LWObojODUpWQZ97kr207RH9UEoWL2wZzrdH17++CdBWkJEbOK3mDPUz+OPMsPuZeTgkkoYlYS3m6
pnD9+7tR/Coa23hJ6YkE1Re/A6AN7EVrmHzXx62gwE9okC0tPv5Lh5Wz+YdI8ZLZtj5WMIAEOZm8
jOPjHG/4vvS+GwbccA2Q08YRLHc3JQcxZIkRSNiku9SLP4GreTh0EhDy23PgWOXf+aTl8q0Qugok
o6fW606MPhKUnlVM7xQwDxXzP44NXcHhXO/R34xkg+WggU11M0f05ON87CXe9X2Q7sHP8S1l5G/N
g5UYynEO/wc2F5boI4sl+cFCBrJRL5PNLigzuqf5QL+l1bxGH+UayAoY8q4NB11M4nXqtDzqBYqB
I1dQWiEIHRaQi922kMMLbezc0KNnaGlmDBNl8wMrqiMwk80zqKXWIh/XRCw/90c5xAMj/luVZ1Gy
6yptdn3NfQh7gP6Fcb0WBLmmYrm6Cae5zcAa8CpG0LK0oY4fSCHELu7Bvnd7tRwOH1kOn6ArC6ry
uPYbBa06X3TeU2TGjWeVjaAroL3bQ2bKf0NKeDgxbN7Hq5Pc/umu1bGcvYiU8lNaV6+JLKovUzcX
J9aBrmj7CJazZwVK3H3nla9yAk1ggffrDGj3qUlWUQAOJ7ehcGPS5qYExPCtncRxmumyj3SwT9r4
BFbmBuoSZiWYcNjZpp0j0SD0AIXwt6IYg/u29SCqUrft4q2cIo5z0damRTtdkYowTN6GzCPHMsgg
D157/JGH3YQOuDk9zGJcrppj5LjJ/LZMrRC05VM80R8QuGAvzQw2Zg7lvDsO6tcV53DsMJuOLp3m
JMjhEm/exOr7CXXeuy6sa7Chgjb79ixcdrFcXOZz3+ol4C+jl4mP6CLv/d2CfxvfgDYh3VyZwRsA
gnyDsYP7ntXxFxbotXql69eTf8cis9+OKvAE/cBRUvrKW1BK77xwFUfsWn/Lwz1hstCDoMgrOGg/
+lc+iNyM3olEHf26bfktDye9MQVAl8GbXoa3ZeRmP+BiX9mhDue2UXBQ1huzmJf0A7gMgVcie7+/
tgEJgJbGPntN/HbN+xx2sOFwBpqOGKxLz1Wgi/ooKTrKDkvI6cpMHIawgXBg24eUVZd5b32C9vA0
RmDbhoHMdmOer91ErjGut+27uDYZQe1TtsZ7a6Ba9/EXJ2sQej1gyNFaQs+1TNeh3w3BZlrzwvTp
Gx/H6gufIv7TywHjvb2Xrj/0NwGbDYQzRR0H3rJ4b+0Iifa8aU/dgIeZ8RCBDuhFWTkxXMNYN3YJ
gamiL3vvLUfdZI8uOXABJtCZL/r/na/bKPuZrTWr/IYOVR9MZ/DZdf5ep2Xaf/amsFwD9rkMbnm3
gcoeWnGE9xaJERXJqXyecq87zBAHWLmUXPa2vLtFP59ulKEnMy/9j4b7/GlzZxmz8W9lsMQS3a/p
W9GDLD0KTP9dT2jx6xvir6SFHBOwUXC81iShUUpLkDGm5t7X0vydY9G2lQ1tEJye0aM0T3l26UoQ
bUGgjt0PgDn+vO0PDvvaqrBmEkuAqmRUQmw2CcJ96wlkl2bInfTMy+9uD+JaIdulR9oDWzyScjcj
WkNO0DNN+eyBUWBZe1Q6Qhubf05kwPerTsQYolnIy9gCkK/66ENWlumDMTX4iusyeYyKeiUz70jF
2Ux0M9XtzJp4PiOXxD40TVASdHcu+oPWuis+gChdlhA3S+oBulpz2rFDJcohXDlfXGaz7vSinfqG
L3o+t+BRPNZ9+snLKv6Uj8XaCC6bWY7fF6CThqwKbJbVoMv/BddCDmtlU7vMZTm9HtCBaYoBPqPj
ii4HcZUFhmJC9WCq0NxFaTHup3SsoyNARKO3sg8dNrNBdBAvqLU/FMs5K83R48t91J0r2pwSxPUp
oGhh9LUlzbabxuasaws/6k0zZpeMl8nRT6I73yTjs6zBndtMa2pOjo1gY+uSKS1aES3p2xgAWgVh
g2Y+TEMsvsymltvYv5hNUpdo0YMOdJrPNXgKdx5FOhOaq2i0gjL7yoZ2bDcbVDf7i6gXGnhIXXqQ
BiLAkn9nPqa06QSymerYiLKUEEn61qbeIo4LpHPAGJBHa5zVLjNY971csqwMSBaWO1IbcmciQHe0
RBZgnOXl9hRcQ1gun0nP78Du772V0Nv99ksUCNofzXOW020X2X/AdCLtGaMDSuUF8Mpy2Kca+h97
qPR54Rpk3OWCluOLSfilaCLyQTL+SRHxNR1QRi8ynFv0WrlRXT3ui7g9LXLKXzatnA2m65GLHWbF
kzdeet55DuKvfZWqr22LDp7bIzjCvf+A6cqMmbnp+ElP9UH00V0LDeRdmJvjla7k9hgO+9uIOs4h
phUOfvoSI/9+yKRS+86HtEzdFvE2L7HZ61Sr4kGFKTkJH93XuE7rQxxna9x1rkW6TuxdYA9MWNCL
NKogxASe5BFigIfS0Fd55dXdJYCErBjDtVDXI+bdOCGECTS6BPhbVxt1bMA0tqNZnB3yfE0J2XFY
2TR2fjlM0TyH5AO6ZsVhJqG+G8jq28H1dcvRuWghZTVqBoyY8MXe+LgaOV8rWLlWx7rX2yHuWbKQ
9O3qB6LGcz2T0YehQFlv2z61PFzjxePnJiGnLCPA96CZCRIE8wGKaV9uD/D79YlsHB2RkFIu59l7
KwzKoYdURWVzKjV0gldm4BrgGrS820B6Dsv/peFEjY7dH3yq+ukpQ0zc3m+bwTUX8W4A5Y8ihOxD
c+6m0NwvoiIPXrmm3Pv7hEZkI+kYQNc1q0fyoaj7ZzGiqGIUSo0sHe6uTQpdH4ebXm6RzUdHEG4n
ufKKv0hR6vyosiXud0mqDV2JEl2GuP793TpBJm6GbljfnMUUq9cY7MXDgRe1WasR/N4XosS+tYs0
IGXtgesiFsVdGtbpjldxsFtPTruMYfmymFXhJyh2nQxPswOy92SnwJFzFAb1bWjFgQuG+BtXy/Js
wYnOapJkF+TLPAiz916Uf1i8FrQzt7etA3QRJZZrF54HaTMCVqFr/ExAYoU2no8FeBQlStizbk+S
Dn+OndyBzejh9pi/fyhENtyuNRRBZtJnlxma1yCW4uGuNhBgrJf+i0y7+m4pi4ex9iBEcntAx56z
AXgU19TYF5Kf6BKAj7ABB0Yj5DZ4X2QD8FqP6iJYWnK+1oXzlA77glZr9nH99OvF+85d2tYvwhgs
eW9FxeWfiKZr9EKG2efbC+Nwlv8A7epC1pC3SsqdCJYfgLqkB6r585KtQvlcv99ydzb34VRAHOfc
EnCi62Jkj5BZXqPJc/1+y9nVAjBlSWl4AlF9smcQp0WLKrK8S5783LZClrPPE3hsIzjImQDiSntR
QZ2ZVXetDObjthEsF0eaumBI7CLFW8RffG+u7q/b30vLjTfTf6B0aP4OOvRDlru087u/s6kqaLJP
Kh/I+MPtOfw+DAT5q7VLoWkZaGbIWQ3gekIYm+5mCrbnsFt+lC1oLG8P4zC3javLAsoEVAmKC5U+
2yGrzA9NXcpdfSVq2TaEdY0nPlVD0UlyrsBley9n0d3FneJ3sjFruGyHS9gAO6niHHCvPr8ATN7+
SbtKlTu0P2wjDgd7yr9tYbQw0ldpeLru2N73/6FRku+TCIfe7SVyGdtyaTPRHrrxHTl3OnxFG3K2
pxEg/dVA1aHqVltbXMNYvl1MdRG2IS3+atP6LGtTPuiOvHA6Vw+g3y1W7O0yhuXfAuLlvG8TXu58
HvX8VYpIihfIVa2Fzo7LLrbce+Y1tOrrDrgVP/7aRtw/QZMu2YsSh6A3gtWChMneKwr1dts6rglZ
9zlg0nOXgMrkkoimPUQh7Q7gY1IrV7fDKDYyztBqZrGU9ETxQjpALJD/kxZg8QwSEOXkEC1a8XRH
jGWj3paoMDmKd+rcCAjXVO1bVowIf8R0HFPG9mh831YHjmzoW+uzMZwUUWfdTUB5Bz0gJUu3Rgfg
msd1Hd9d33lCGHTfx+LSNo0o0AIGSc8mjPJ93JbJH0ERe3f9kKV3t23vOB9tEjkhvS5BxQznoxDR
A8m4hj6p6I9NiN7pbUNYzi9AJLUQvOvPAPNN5bGXUXUfQ42bPc2EbCQnjGwWOZMHZSpMGZ/IgI4V
NVb6KfWv1duiWjvoHX5i67i2kRdFQSvD8yx4jL4VVpz+Dzxirq9bXs8Ru5KwSOk5AupD/wh9MkaP
kadjby095bK15ed+yPM6j1MURzJd53TnN+R/Sb7+IV9WaQkdaPDIBsMJriPdCVGfuyp4oSDFOpZL
mvw5QH9+H2dAdpkgfAorvEiDUOk/FavnY5qLn7d3m2MZbYgcHunokzCDPM+1yg8lbx+jhMwr3uL6
uHXVS2FmSEHG7CSz5nvbEbMfk1UGB4d5bDBc60ECKGpKdgLIS+7IKNO7K3qwQkfopsxuZAu16hzF
oiYs2LlFh8Qe9eLwMZEbFVQjm0mu79REq6Kuz6k/dE/C0+2fm1sYIhv8VkHFuK5RazsDmDoDgjgu
UJvMZEZXTimXaa1bnXNez9Hil5c0qJEQhrw2eC57KKKtvJpd1rXc27RFKJH8is+0Sh9+qXVHYXcK
fAj0btv4lndPTaGAls/lmesAxUYv9Fi+My2n95u+b8PfpDeD8KzE+UR4GMojAYK6vI89ny4v2wa4
hkPvLr4orPHsS0SJTrd2esih/P0nQt5hZe87rlUb9KZjIdIRVDKX0DN+uitAjlTueKzGXT/C1/Ye
pDr/GAlb3VAOg9uYt6SfORNSicsIMY3d2E3LLqzIsktNmB1ur5gjtLIxb9mQxWDAZtHZZ17zXHVZ
TJ+hpz7TAx31mO8rKLa3K+vnms7Vb95ZB5DBMRYBpnPNLO5Gw37OBYXkPBRNb0/G4YA2+s1HliSf
0MF1aZG4aveAZ6TTISxUtjEOsenhmsaDbFxO2DnEZO4I1X+aJGvv+ditnSGuNbJ8nEIPF+FZKC5o
of0pFU5W5oWvY4bwc9saWT5OUlEtNRPFJat1pO5VFdH8IW5EvzG0tWFwIW/FwsAldAFPtf/oART8
mS+qXKFMcexXG/qWtQ30MbK5uihszM9z2cIPocP0V8Oy/L7tyzUNKcdWsiFwEZ5/IBuq6Fk26JY+
9JkO1Ak8z0psO6psAVYSZBlILfLyApq87K6mqvniz3O6pvDi2Ec2B1yk6m7ismPnNOz5l3aoSL3L
J25eQS4Kfo7be+n3JVi86v7t0Cxow7jqE/9k8urrVWnh2rLgC/WpNfEnPeg/eP9cZ+bz7dFcJrGe
5l7dxVKQOb9EkMCoQX1ejfkOCibR4fb3XVvLur6hqzZEY0CrC5kJVEIMA2SwnPdy6fu30hu3KYJH
NhNcCUUcgVM1PP8qjXZzMj3qIRtXnsquRbLcGwcfKPNAMnvhcbEs+37ql2mXFVWy7Qy3UXCZHwNA
W4nwHI64BxVoA6pc6l1craq3OW5ZGwQndZRmlczDk1qWH9kUfclIfZ8CYnPtgQmTtXKAw9r/AcN1
ctR4HuUI1pDijvji7eaMffcmdC6gV3FbJcUGxVGI3EuV99E563u0kqcG4l730wBR+JVN67A3ufr/
uzu1BR9Wm6Ip8dyhS+R0zSlckjTP1/hvHceIDYbj4HMC5VbdIc6BNVRT959qdOcBBlmcbnudI1Nl
o994SvIqrrzywsYxDQ/QDM4/ewHuvxzVAM5VcIoAKpxRrVsDp7g2mOXnV5VlY7IAXIBIVWZFXp7m
WUOZyrD0PFL8EkgwreWOXeaxrvNAsUp5FJdhO+c+pKh41AAuVGu+ch26vm+5e8I7tO22Ql7QwtV+
hKoOSKuZVu35tnEcn7dhbgwyGSyH6OAlaKpgPFQJ8LvHGqr3K0gU1/eteH305lzoEresyEuYIWfi
n4a07Uo6z7F5bURbD+WaUdJCXKIqCsY7NK2MHdIHPaVfyDitmcBxkNiQNgZp5ZiAjuwcGsUzdPOA
Uc+IHQwNmqqDyJeAepB3bvwsWXEZ16pZPl8HIep+RhWXMk3neKeSK56AQfZqOGwz+3Xgd4eK6gfF
WTcgjjbt0uz8aDBHnaE4tBKDugxj3eRdnNTxQpU8TwX1TtCFb9o9zermO8ApaxqHjtjEJo3ThQR8
pJrEmQ7oYbieXpTofTsodqfQuPSrw74AN7JnvI3OYvk6lIqnPkBe9zR36ntfcTwDExC6rwlvuxbN
cnXRIbdwBTdewiH62l0j3RTk2v+Hl4FjI9vgtjgIoqEEJeGFJsTbd3X0Eidd81IJKErXjWbH25vL
MQ8b4YabfIJaOJVniBy+4JAnT3IwbF+YZY3s1XHA2/i2FiDcuOtw6SZ4ldd3QzT3D2xIwe9WK4ZE
OwEMCpIkUIS9PSOHP9pgNwmebTTATdmFhHXhQWZ2OI1hq+sVb3F93nJ3gsup1qpnZ5APlB8zNeRf
PQgrbvN13/J1Cp7/RUUo3BWc8G99XyePQ1ota4Bf14+3XJ1X7aTQIfG/dCfpwbsbZxt7iCLfuslp
WCNahJI6YKYwwiOEyuJcoMEcQhfToUagutas5JqF5drZojWYbcCHYVKvf2SVPzX7CkUpvmIEl09Y
vp2A9QnhG7Apfu+rhwo9jZ8UwN7/VMO8tkl/PwS1sW5jB67MOVjyS+m3fftZo/lbP6QZB7vADmm4
cM35XONYV3o/zH6ZtEV9QRH4R5G2yXdUo74CwLqGwf39MUWTq9e/u5w638u1Vig15qXk95SV9S71
2bDXTPX3PdDkm7ya2ug3gzeI6fKBn1kTsEeW+hFODfy3tVKKax6WW3eqRkNXnrIziXX3BA08ICWy
OTtI3dWAs3bDyovQZRDLwXuvqmilkui8SJLf96P4OvqkfK57kCdvOf+oDX5L0XfB0UYZFDuQzSvE
1BDVaw5D3kTtWmvu7x0QF9C/je5HWZwWSkcnFszqA1kMGDq7dFg26klTW3e1aMY65BIpjMKo5Zk2
A1SQVG7a8WBKT4T7vDBBu8sQDo27sCMQdpyROj2iOwtIkJJLMq0spmtbWEeBIAPnmF/wbIpF7Lkp
l3uAaOr9IpOfXqPTTZE3tdFwfZgvXVAKdp4kFKx2AdPeW9f55Uro7bCXjX3zIgPPp0N9MZpcW7OS
qWD6tQfXcbOWrnHsaxsApz0RL4TR+lI38VPdk/lQ1xzLFrONrSTUJp1r2QxjFDPYn/26Q8kcOCzW
FGvqWw5L2zA4Mvcy1woTYDT4iMCuvW9N37ZHHtePIOHU/P62e7oWyjoAIF/kIfkQ1pdp9pq9ZMF4
0rWvDtlcBNs4gCEc/2//zFAJWUoaReem1qM5BKIEOy9FrPfl9hxc+8nyf2gSl3lWdvxs0sYH819e
QK1YzWgzvP39378WqM0sxyRU3Oi4ICdQ0v6bNPXU/dAjOsv20TxJc+AxuJn2aHj3UDhcUIn52JR1
rFcavFyzs3zeV1DYnCkCVB3G4hsbISR5X45Q2Dnent3vA2JqA+U0Dq/C1GAxz2g77jXNhq9tJb/0
uDsPZaL6o5d6yVpS2LGtbbicgYaKj7bo61IC1XLF9BYZ8GyzVB+8Chqrt6fkWLLYigL6QkPYJrlG
ZPH8Q+Lpuw+yqVzxGNcUrn9/F2JUskTbM+gBzmEZ+Xe/CO9yHJM7I8xw6NtAr5z1LrtcPfbdODwd
K0m9Sl16KEWnEtV6MJv2j8Mo48PspfI5HKDUdnvBHKeAzTjH8dzuPUZx4PdNfl/5bfj/sXNktTrm
sol1CDQIk+Vo6ug8VyFyHlXeXWXmdL2mVumagn0IeFSwmMTsbJLlz4wGoCIk+2Hxt71VqA2aazuQ
chRogzjPCThNtQ9u6D7i227E2PLx3sguQv84PfcAqh6Zb+adHsZ5d9u6jqW3EXKTp3xOS5R70Bgq
wyMAyqn8lLapECs5p9+naakNjcuvhDJqjtg5KOVPxsf4wYzlXTqox16Pd8yDgDsth63Tsby7nnpd
T16gLnUSoNJuGhp6n2SAbpef29bL8nABlemZVM3/csBK1cjNN4iT2UZz2I7tRQD+M83OEfTXBuQC
M08dOuPRrQt03QfvTg5dR1kHAWB1QU/ICOEIU/0E0Xi8KZNFbSCcrLKlFhKP9l/MbXMK5ZNkvXPB
cbraGLhx8CWpU41TTwLLMCYD3dHQjJ9TdX3A9an8a5uNrUc7cIGlBjAMQiFjkezaaSIPE5gJDre/
7pqF5c8tVKoCAxz06dq9IuquPaCL/nPG+HPSDmQlLHEMYuPgqJbe1Cd9fGopCO78EgXPtM9/pq1v
9kETvd6eiuNctfFuPutSFUxBfOrL+dsv3ct0ap+TfFgjG3WcTraWagrEo5DNGJ+QwfpnTvJwl0OH
4vaPd337unTvPEEVaTfVsgff+II6XtHmYEbo9EZNOESw//48cK06j4hJXyae558Nn/wjyLWGaodX
+/J52xQsZ5agjFTKM2iGasBZv0tzNmV3QU/FyhK57Gvdy3QpoHBAgAosSvryy75SZj9LvSqu7tqm
1sUM9VID5iNU1GR2zSrJMauSp1BihY4MdI8RIMdQOlx5ubpmY7l1y9ARiiotFIZaSHmRib0ytqT3
ebLqda4tZbk27UNSFBnnJ7Qn9XuCwwoMvOOmih21MXA6BNjKU1X2V06iCp0Lc0j3FYn42pHhWB6b
+Y3Srmx8xaOnXvv+kbVEPPKWZQcUWdfiMMf62Dg4ktOihbQZeYaEJSwwgB5vjL01gKxrApZD9zxa
6JDO5BkTAAjRT+vlkzadKffTFPBvt13ONcj17+9PDXAsZHOyxCdod+NMlUl9vwSm2A08Xg63h3Ct
0vXv74dYhqhMCuO9mDJIPzZF7n9oeNcet33d8ulec5EmReq9IOD2TouKAVWv1/ogXKtj+XMmgNya
FxafAGmF+opqix1Q5V+7YKNmEKWWE6vOE6PsEX8VXfAxJaAPRMVk49vQFkBlhJAcQo5g0i8F+mLV
WM9mv7moT22EWy1KCYFV7b10YyHvdVG2RzC0/HnbsA4aaGoj3AqNUoYsaPgBNxsuzORZ1b6+T1n8
yZRSHVMiz2Sq+Z6l7DjF/v1g0GaRlwhslgx9ClMw1neN7FbifsdWsHFwPngWdD/m8mciPLLDnTHd
x+baRFSsIhJdQ/zH4UPaTE0ifs5lGdBdO4x/sJi2YPYM0Fl5e1UdN5QNh4PGQcyLLpM/dSdLsTNh
+h03Ez+kdAm/BKt0Dq5hLJ+XQ2QEh/LmaRYMuiEhyI7AHpU16XnxUHTcNhfL9VMZd1GX182lj9Ng
JxhT32ehfbPzPHTS5t2wrOktOI4wmxOuTapyGpaRPhEfsaAErmEHMhV/5QgLrj/4vwx61EbCpQTX
YN/44YmmcVxC+tOPSIYuKz4UOHASk7PvxM/aQj112dx2T1lSp3MOLosY0IpDxakc31ibyGre+Z2B
kspdKqKRrTiia/JWFJDHVaR5KNOfZSkgEGV0pc/xUmYrjuX4vA2k03FPGyU0fYKOytwddD51ARqC
SL8t32PD6FoFcI0fVPSJxx6v653o9KK+Qp/UiHi3CEigrpjRNRHrrd77cSRDUtOnVkYTSLdicyjQ
QnB7r7s+fnW0d5coEDzgmUWz9RNbqi/o/hxPqP+tQc9cH7eCAN13bJB90gDm4sXBnmJD1fe55EHx
5favdyRNbPQcXTiFkMJ47ZBCZukTGpSf+8JPP86j+KKSEA2yaimqXdxs1HynNppOM9Iu3SyCvyP0
Vhw7UkYPmxtowJfwb2uEwVKHXYKGornXmfkjyQQ4QRfddGKlVumyiB0WlHVSz5KQi85pC84ErsAD
UgdqG7qeEsunNSQeZx8Me5cIGqU7v4LwTecF4SEyplrxa8dtZkPmkGZHbWXgwWVAPzTyJk1Mon3j
df0j8Yo1/ZBfp8Rvjk6bEi5W0Rgi+vbL3QSy8Owr0ilNegfrt6rZiYQF6tyPEqJ2LyAXmkx0B3SH
8st7Uo9jhweB6hr/ASl5le4p1C3/lhNV4pCJIV6+kWD0wqcsKIcAgeVYdl8InTug1yAUoPB5VEmR
fgKhf1NJs886aK0tKIp0XfakM1oyAM2VCdBbEJG0m8djz2nFjqZvjHe8kk6GK5vFcdna8D6TguTv
qnX45KPIgOyjty8a/Wchgpc62CY7Rf8D7uNDqQCXQJ+pombPF3PsDRo+gmtIfPuMcGx5m66ugOpH
MUUpUFBVoumPfqBoApd5Ftcrh5BrgOvf3x2hLCqgFcKG4YJHf6zuwL1Rzw/jZKaV7JHr+1Y4IuQI
Sjzw4z/1iwYe35j58H8I3Fxft46cMtbapHxWfy3F+G0cQKTS8XJN3cG1g6zjBhSE3TKCpewpDRb2
CEbRCIwkPH9UtLzz2lUQtWsY69QZ0CfG6sYb/o6atk7uls4zyW5eRDiWe+wvnnyiRDbfN+0nG8Un
cg5viP3wiaRRMN+LRPTFvpFerVcKGQ7tIhBq/HtD+WzWuLFAkrVTsVGiBRtl2eIam2Ub8vAQhgsE
wMBcarziQSSVnsjRh85VRk8sGjqmnziqH6w4wH3zUoC3Iy/4cdvkrViEgDclTSuFl9/CvqQD0GYR
lDT22z5+Ne87R4qLKDStlAISdPObjnAzVT5G2PZxKxbpiaaKKV8+thXEuyAeT3dAaKyYzOFENsYP
hSzh0aZLTmbBSZkGYDBBNnwNaev6unUAzJXfVZwx9qR6MFMhDl92xtCV08txndoQP0F1zRLK2ser
UF46+eR4VT7q2lV9ZNevt84ATwY0rUxA/u6zEVRnc11E5JSweFy2NQ2CBv7f+4YuKhkjJGxOpB3e
oGFY3PGUfgHhxxqbyO/XKLShfSSUgYe8H7q+KeilVGH+EhJReBT1b7c3p2sAy+OVrJOprkj1yPI+
u/MD8VVLFQFCvSZ+83sjhDamLwuKfBjQM/g4Gy84+F0DOp9krQ3A9XHLb0laEjmDkP0RehEg8WD+
9DCYeK2G71qb69/fnQrF0FOtREn+VjNIiPoy+sSjxPvemWANS+Ua4TqvdyMwnY1qaeP8sZ8A/cWj
H++Jzh8Tveuo2TqI5cREi0SiXz1FzmwESSTuQ6QtJty2eEjubu8ilx2sq5w1aaKbmIpHk/TtoYeG
wX7Bpt32ccuNU4nkcGAm9agQ499RiewUWuF+3P64ywKWB8++WbxeztmjJijD8Qw4MAoMENRmwSNw
ewjH4th4PMWHumVoDHxkDXT4VDD/0zTRNnhxaKPxSBiB2hWN/Y+/6rkE+s47LeNhP5b+P7d/vmOF
bDCeH3bewkCK9QiFkO8kYF8J0zPIOVapTF0DWE48Q8KmrAfdPs5lLXYgEUPfuICQVKmwU2/PwWWC
69Dv/Ez2NC6L/8fZtTXJiTPLX0SEACHEK9CX6Z6bZzy+vRD22hYghBBCgPj1J9vnZU9/ZzxfzNvs
xm43LSRVVVZWZtcOJ6PAK5EdvsJVUBl636dfneKGGZBifdqc4Nn9+Gf1V4rG0vs+/Or0Kkg0rDNJ
uhPxy57RDd3h2rxlq/Da0kf/d11cvQ2O+F6dHG107iSy5KqFIHUYzO8DGuNr+h1MAG0ISZfuZEe0
GBTfHob5TeWw197r1elVm1IOk6rDKcpg61TFris39j4t7fiaWmcrGchOYHEW146IvYjuFxXc+HIB
/f3dvrL813w6m7VLKsykcP3PX8RC6f4SGlfyJjb+2hdcJc3Wqy2Ju7U+8RpJM8j6hC5VOUHkZ/f3
X/DKC7iWnhM6GgaxaIh8hsKWTQoK8NitL3//8Nee/vLv/3VqOTLaNHYrlsfjWuZc+GKzEAaCUvdb
gPtrz391dFljRqUDqU6S6wOUUZOyE+/NH66NWAVmFJeA4/VGrfvBQKAvlnR+GS/R8e8L9NrTXx1f
gOYwO6qNObEe7ntOQSBxhGT6l79/+mvLfxV3TWPhmDUF9cmtfB9dLh1wqw7t29v/tce/Or2cO7Rp
q8v77dHqKAxOGO4fq9ju7z/glc+/Zs7Bjm0bUWLg8xf9D+zeomLwb1Z1r6zONWuuUdnYB8HUn4Sf
v1BJfsOYYir7+E3hyNee/ursRlCOg+lrh7grDWQE0OIfSf0+Eff42j3VRQsUPGfanmgcbXEuaG/m
zzFkjqP3idjG19Jx1Sx76xyu5ngZgiJlqfiwTgDx/v5qX1v9y6L962oQsHLhvE3VSSVbV7KF7/+c
LxQET+/7gquwSzItIjRShhMLkRdqbKQTHfgdhI3f2p2X9OY/cd74miu3ZOG6mhAkYMhEiNwv4Lhw
8Kr3l5mqzo328L4fcnWKMXRPArKixMAI81IucvpCp3kfvy16cdmP/9/vuDrFDVQQJlw96gT/u1u3
gJRCLpHME1ALW7lBCjjUai7//mteORTXrDnd8gkFPMdrEfOzCZcNdcabXctXNtU1WU43borbIMIv
uZSqF/dsdumLVqx/1zBAfE2Wsy6eIrOw/rQE0NT4Ewyydxpkx/8hEAefcyhjZ/JEAeHl6BoDuUc5
/751vyzZv86bS5MWVZjpTpyw+ETSPrud+TvNfuNrbbgKLYikdxW8veO5+bPwgsasiN1buhCvbZur
0+yqjC61l/rkPPJE7SZznLpqfOemvArDCppLaJ1xeaqgyCo8pPNrDZP1v6/8a5vy6vyarUogoy16
yKj7rYD7xiOEK3X+tqHLa19wdX4hnl5lss5QQUrwpdSAkXDMFOk8jNT7GE3xNTGO+HrLJHIULD/0
2f/c1Cl+yN8X6JV3e82K83PTSA+RboD8Xhd/7gTEsU/v+/CrICyGYZv7qutPvpt3f15tyN5Mnl9Z
eXpV+JI4hQhxHZlTFI5NrprVlz6enif5psvJKzHmWgJOQSWSQxERO1Mk9VME8Z09TCuDi2Hi7WSm
5n0HgF5ezb9uhypJYA88X9KUFsN01bjJl7R/s5cfJtkFjfx/Ysy1+htf6hmpFsoMsnL9DRwEMzw7
xM1P7mIHtYsgxfATM9Ztv48gJn20E2aIqnxjG4eDrFpGGC3NHO5hbBetQ1fnYAMMu8ZhbfK26YHW
Rksmo9I2dRPuAFZG6iHc9Dqc9GIGeeTCSa4AfUeeil2DJ+bqM2SR+1UWNoWkey57POJ+wdxqVOp4
resiIrSp9zQV7T3sHSa4hSbTNuy1UdGdiai6i0ZtThbDtct5QZ59gwmkZi1UHbS7LE2Gryg/5y9E
1/W2E9UWfifG1R/SiMQPZq3C0mdR/ORrvcFwsWqexdyTo4uVwrdFLisWeMM8ur4NSB4MTfuF0g4C
vjxQcqfgprRflNwIYF5w/0K/pEfez8t+1on6xZRkN7Bo5fMB+l8Xwzqb8d9y7MC0Y1C0xQuGqum9
g9U0VqyuMDynKlgNWk1BkN8AKUAbYzT9jU629RsTwn1GIcQ+uDBje7igux0a2XgHjCnMqnkYw+a8
H+EsI9ilAEaX+QN45OJML+18yJAqzJiCBTwVXdazOLdttXwUdS/2URRvE5ptYXeuK3RWK26DtTQw
VUSa00RzLmK8dxp3zW4zrDlHI7rVOYn7lGICaHR7YoxNc5jP6A9iIBjgIFs27DG54L+NmLJhIAbJ
BgkgqLAAGCbcjnaA0whQQrPekmzDHLGr1ulBD57fsAglmJqyOCplKo072JXTF2gwdK4UTLozoV1K
wXCCKM7RZJp+0b3HrLGY15Duq0C5zxlWITyiOAdVbibefidTNyQ5D+qQn5Vl9kW6LPiKulKUfKwG
fe7ZOpZLvNRflZ3CXyIMV3Eyjdz6stOGJmWsIb5yC54IOp7EYmazTYKM7EXXJ8eVBfKnNMZ9dZsS
D7BkURhcGtZ+1+ku2EMWQdzUoN6/aMxLQc48DJFXLEvSHYNpxlZ17cZ5vnHpw5MVMb+zntD4A9nQ
+H5s5MzGG7AWQ380oqp+6SC8dL+zCUpQkeFWQ9YGl0WzZmDIcNMud2kGnKgYdcXvDZnwLAEURHTe
evDISj+mxheRRMul8FtWP1pFQ6hzTtGEIRwyp//025/RbVNbWkKTwJC8mrwcbkgDFgiI5VN1x7qN
SpDdxBblUS2naWcGNDxL6hfwm2wou3TXJhXv7wIK88m9EA3ONrd16E+uZuSlw7Sl3UUS10ExSY+/
m24FMSHkLsJjGBzeJ2JNrT60XqgKE1Wuh13mCHfzAiChtkfF4Nz8RFfsoGSBvjFMUUBazOYKwG2D
1BC6y7Ll/Y8lwLEtOKrWURZTAz/xY5gOVX0H34DQIfWdRlvaKonFE0kY9KcwiCnq3I1hIkuFOlcV
apgmvLbKQisDcmhLukuzNe13GXq744FFE9aCJyO0UqoqJeLAtzrsDvAQGDVYZLQ7xK2xUY6JsOi4
QTRx2AcmSUcwavqBHPCwk7E5PO0UnYuKsiq6b5Rq0gL6vsLnaRzL/sV3g5pU4VybbDnrpoTuXLyF
fSExa5m5kpBm6u+XRDUoc6OKnWjm3PDcxADG8kUt63TsyDKEt6tfh6TOgzlpweVOJw9XRu5EtJZO
RUH0jzCiXcHi8M6NOZOiz76wTPeoQUgAxaMvEpfefCvgHutAcG0Zv1lr3fZ+l6RzwuZ8i8I1+Aaw
FbEYx5wty60OQ1ici2Zb6RnKs5qsu2WmnZzzCMs/74MN9hffJfoH808putqcgO+3OsqXoF06m3vw
tx2ihhPsmcQwz9opT8b62Gy+g7eIHOV2Q8PNq12kWuuKOs2GcD+HoeWFst6yEmqIC/sKixN7L5ct
2z7I2YAsiYJL2lwO6eYKNQdm3SW4YJfCRk1nStCrxPzI6lT1hW18xW7COaXbHYHQfaEFjcSehsN2
qFNsg+8wQnXzzZJ54/aoeCoIPpK6Bbt1wqzTWfVrbMupm+J0yDGSOZLHEGrd/lM7dsodMprJZt1l
qhrsYyq4gdSaG+MZsTUYKnIGFWnMftdJoOLHqhIZ+00YD8LvDcym1X6pMoTFdMua+QBxIrbcBLUK
+w3nSG7jLy+yVLwAbZLLHnQO4TFB2zZLzr1o3UdLo/ojWluevEyZmtswz1wb2R41NPiETcEalyV5
k0gmz6glTIppb9FNS6FkqJaPVbio/thYjJus5dKBrgoa6GogMTMpltXfRaYQQNKlakgBHmqUvsh1
qbodhKVx6CsvguFA5mQkeYNrcSi9nrqP4JvwBLMrsmbHdoSIeumydo0PAheLv1tMq8fbNEwgvYsd
291IHZphAK7JXXuEBgnKTEJx8xWgXJi+jLi3osAuMdHN0FBqdt6F83LHHIFpLCRGAv8ERmM73Fi+
ht8jZhMGEeGp68aXrW0Xe44ga7CVwTzjSRIZb/Bc0hiTu+0kF8uOjRwZU0GauYL3ATYs2tv5KtrL
FRYPlvJc2GWSK24QiI/vOzdn2znhvv1Rw2AwOShws+wuXOcOMXStZ7NjzbrZr2wK0+wOjgdd9oNm
QxYupWrhOHR2Ldz89mNsq+44016RPWeQ//tuWLhlOzdtNqUF7C0GP+4k02o5dUucLb81meLbOe1d
eFdhU4sbBh79Vyzh2sSHpoqneN0bCppfnKOOSVZ+kHrc0g8NRMLM5yjtO/lBEir8p6oNUIeUlIvA
PfCl6/sSQ5bRgLpqCkz2IGERoG+hFTLKJwM2W7aLep64Coe1b9cDUWGlXcHg1rthHFDJEc87bGP3
C3xKA6qyrgfffKWAdsyjrzs65i5g0/KNe4bsgiWZCgWekabzwTcsls8C5bS5Z6wX9GzXiEWwFVNu
MD8wGjP9kwiwTB+VUDVoNiHEgpedDifIXpm6S2BYCG0B4o8VG1xW2u1ykZrG0ehmnUdoGZhYrNmx
o+gy7M066ezeNRGHxo1ce+JvmAT/Gl5cOkVF2a2L/1KF6bhA5xW8bQVNyHVOf0zdNiFI1IMWE4SY
sgROn6RVju91XSVnynsaHGnbrbz0nbbhTm3QNymjKqwRBxgEgjHyBjGcookwHtMhwmA+cJ6l2HFC
e/pMLgqa9ybW65KVYtT6B3iNWX0TK9o92Wqu9a1CP5zB4iRekrNb1s6fYBSiuAZi1qArDxywGn92
IF6ZQkU2GB/CII6rb4Ml2J2W1eOyC7mEiECUDd3HNZmTOxHUeta5HpD7nKfaI+iuQRtl94EVyXmJ
B6qODkS3aB9lQKbrslpUm6nco0GGi0bKTkqXr15SPkH+JF7jfUOcpzNs26ATX5diaBX9Ss3Shy/b
XAfgzmFcpX2kAjKbZ4NFSz5ZNsOoNY+3vqoLOUTIk5Y+SrcDbmJP8lRLzAuS1mZ4uigNBDtC6jUM
vi+BsfyUYozttHqD5l3ejTD3LOAZJhGaXLSaihemr+A/gSkiQvONjGvygkozrvZTu0Vkl0Ie+pvi
4yC+c+iUQAHUIw0oPfd9P+Ywz1s/wqWqMY9KjfX8SzXxyH8vA1PNh7CbE5VD7Z23t5mtWVfoZBLr
roF2U71HbmvVV9bQpN5hcLMjvyIKml+JGLiJu6iLLbBmW8X1vWjxhnK+9uN4420ExlXUqy19jsKY
jz94HbfjLq5cR28oHfy05532a0E1DBbvoqRmyy9psNhlOhpndl2/zvPB6EU1L5ansdgbOGTYksAC
237mA4LPMQhrJEIsmUcUH9AXouPe8AaZ6IHSaf02jojBP8TcxYLlc81Zs0eaP4mPi8vo8BSnatrO
WTdazOF0EzIS/KSKPsMvEAvqpjVAWkJ85arDEqbNc7UhbXxoIoYjRTsIlX9xYuKGYzxWx82u9w3/
JZYQbMHIYBqo8HPnR5dHFPXTHrrdifvYGASbQrTTwG8zrPsm8rZHQQFsb6kPsa8HexvLzfS7eo5J
EQYJ4mNuMj9uO4ore8ujal7iw5JlQhVy6lGbkmRcXDGutm4Qc7dZlcy2SLUckpWwtElkxDnRLTTi
dC0XcpOAHPtThfzi2UinQO6CZfRhvvgeKd6IjH7bbUk2fFYbjNsPDoXxmQwLkkTQ7jecOVxC5EZi
+iO8rYjjL74dcCtCAqCbCt6pQZ0ZivC96ClE9lEU2R+QgqH0KEObjTJHBKSfZqjuzffrxLrPGUmH
+nNdJ/FTOvNRowbR7rat16g6h+HItv2U0lkelBC4IRaVZgWtL6QaBUO0cU/n4QKdzZlGtwmfWhh/
kXvz6BGBHTMSVBsYRslISdySPnHOhNxVnUnpI5IGnGhCawRmutoUVKmuxd8Q6wNBq+BQVdg+eB02
Ehf4mJSZqNKpzNY66z9COCv5pOMJhYruKQIBDaM52Is0mu/5FjNf4hmbZ5ka+92HVD+6mQzsAaif
7O41yKqfET+d/bJwh5nMFIZlz7I3VB+QH4vxgwpgoHSvtyHFwObcQGWo7iEOcaEwjriR+ypGnYT2
7HYH5552OZJQwDF79mwLSmNxgA3tFmB+VRMWFbahLuW69f1ONgh9X6aB6f5BVwyQhkNpxe9hP0V2
JJB+zBXG5Gs4GHvwUGnK2edoBJvjBw5dZouFDvGtHOL2Lsiile/gDx4FO5wynM6tB0/oTzTnuzFY
l1+VukSJajJQYmOIz1D4D9a6KTX0QILSUQuhHhCd3c+qufiHAieGHTAXY8hzJcgw4ll0p9VOzLA5
3/EQFZTTsYOy9BLpUOUihMz+k0X1xost3rp4v0LA8wuZL/BOTD1OVRTY7ob0l2UgXlh/njJibhyZ
2zmveonUtorj2e5h0D6ZHei+9VcJcYlfCLPSlBjMRVMaxQkKr67H9fsNdhKT3KXpvOCgJ5nMYyRX
NxrFSFMAfaHjjmRk4nsbTNhOdlgRqeD+YZO9BGf5ck+G9cct8YEDfCGDDqkG2aDqpDmUp4umWWu+
9ziOOI2rxZkE/7j6BYHMdbHQ9LTYcvWIn5WkF2GjJVCo6kbsVfydDkij+2GMbyskQeessRjIkAt8
0DInDHZRGKgHzKFtaSH91D6wLkmrUxVEkympSnCckBfDrkfEI/uhE9I6QPVq6/KxS3FtZmoL5+MC
pcbwYBBYdvDhDFGjzMoEyHM7bEq6OosHgbd6lPsMiJ2AuowqppDYMe/Ak1KHagjnL0sdY59E47Cq
j3oVKBcEp3ADEIxUQJAMX9O7xQOm+WjYyG4h2zC2p6buMNTlmhnJLzxJEK6aCfCSijzgvp6D+xOl
np2krdpSLfriAsUxfclRc90EVecoqkwLYAjchrDPL3v5k0cqWUaKoLCA0I49ubllhwwspa+XU3KG
llx0n8VAeHKwXaBA2/Fl7EodRFtQUPBnfxDw+dYdV3XTnzU0lESBaRh7T8kISS1oN2KEXlYCewJp
YWRvaD3EpoBfOEKLdrCaUQtWY7Vqu0NSH1VlL5f6s4hm8Um2pntEdniJJJmVLxLuc0dYJ86PGwME
awI6J8gK6oCcJereYcdQLJ3Y2qTjuUeYRdiq4rmDxkvQI2nWIyLzLUjm8R2Uq9xHo7Z+yGvfdD+7
1I+/cFTS9rb2M7TxrK/N5S0gqRPrSmqUpF58csPU/jDV7J6lMPDWZlOwfDc97sx8qrl6sIHZZozN
UFHwEOMnaMdEEcSbudoeo2xJMetRo/sJ6QT1zCyQWFWP2ScC7OM0ZzXeCJybqqMASgfcRIZ+1xOo
g5Yw7Vy/dTZokfzoLt2KRlTQnoXJyiXIuZY8sDmtg7xviH1i6NncQhR8HRAd4+aewl6kKTd52ZUM
w927DDoc/SlGCQYYhS/f63WAkCOvgAjP4aRLbBj2axqqbS4F5XbXUpgPQ04qHoqqtrgrwGUDvMIw
ZnkcCK4KbmN89lqzAQ45LdLorPJmK0gkgXltPlskokBQF0tGAApKTEL8szR8vifoc+/1jDMd9i4q
cHsmrFiV0AceJskZ53N56QYBKzgZsk3lCaDQT3B8t09xzeypyWYk8H1HptJPSn7j06p+ed9sv8d1
ab8TQHZI1HBRFbKKcKQqkLNu//znm1/XbzyT6w+1NED2PV0Ow7aIGyx8epxT45acjW3wAyL1+klH
WVsuC26l0rMGmAH1SNVKDY/cfudWqe4tj2uBsQLbnzidgKLaPlt+DUMdfIPmgDsLlNQ92H8YPqMr
oS+wbMPz4GzPNl9qN35h9WpIgcmDFpNJyqRPiZnnEwoT9hlQgTy5ICWf8COSQ9Om6z/RMKp7gim2
OicQi/7ogVNGR2mz6jtFWdzlTTd2HyXt9QdakfFLtWjcGshxLmEwjqQuG89jmRuxptmt6Lp2Wwug
ZTiMWz0EbalDlIy5wQ09wQc16nS+EgyWHrd5A15pvdt+4n6qDmOcRrRAh8KdmxQDEwP2S/1AFJ/4
nZqlRhJDOj6j8waMu89099RFAxvPxrHxlyNMFHpIILrJKtgu5hE6LV8AtWDzh2mFMv6iAPgIhx8j
XyCsxD7gmp4f45SqS3iOkFJC/x6YaZAZjJ1nlJ+zlLifgN2nT8PQxDXQySQ9dNtCAILpEIs5A/Ur
qhmJ1bD4Wh0gdSD4gWM2/gYTu7YqFYPmec6HmpyDsWlYSTgmH4EmQ1UIXqRYjvQyrVXJDVXoMsbt
wU8ZD/adAlEgj4DG+H0MlOk5DZo4yOcVQaacxhXduy1DPMO/Jk9BTzJeYJQBC75Qmd23oFLZEvIj
6zP2tNwjGkw3HnIAEHzmFXC2Hu5ruK41qieeBH4uKBEDCpmq/ZaiSxBj73DxwuBxcdNLSLBBB1sa
aCCkeEmoydQdIvAwgR0XZo+GX3RO1DwlRY2rFxlAAAm6KFqWp5no+dhAhPqAOE33YZNhQMYwDtnS
aMOt17F6+giZDnBZ13gIngj4s0eAiwB4caPGv4GtT1/J7JAOrjwE7mpnsR0GSFQM4IctuArHwXjc
AStTMaRIJV+ADajlDgis2Yc+45jXXi94MbTpzXGdA2T9oqPNc6/hclmA7tE+WGCfxcRR8UIIfSwu
GcINjCPnBMBYkHzH4frNjcUpiAbO1a5LENAP3Af1bkRGHBx6l2FJVZDyl6pq8bYFZDhFDmfnrsL/
M4gHIlJQOzAwQI5Da1vYSWfA/dqaAN5LM/4Rw0/wMs+oO9RhKF8IJTQrNTHdE37z9hsSF4HA/KcA
Wh06HCR0zeIHNxokABSBBnuBRf63Thb7BNZHf5MoxIOqjvhvx0T3k/Xd8nTJSI54C+BdpUF2ZF0d
PAUwPBpuBVVIWEWQDeNTGjE9gle2+t3G4QgOnBl5dA+WRJGsOthTU+HmYYQMJoecNaiqYyCwaPCc
Sp59hNbIaNB1c16rfbf07HvfJdEH7GXAD13QoL2FR3/KjAJ42sQZxv3aANmptzMG96e1S5aSLHNV
Dt2KUBwnBq9Yi0x8YjVDT4mjBfPAm7g5107Rn1XaBN8iNYkHHlngJymBUcbLStp4PiZ2goV5VAED
riC++ohedP0LRwgjbTFyy3FmYXUjNFChDyoEdAP15KgieQJ73eiRBtqdFYDZqQzCy0axZmvHg0p6
ZFt6gcG10WmL2zOKZIvGUYIrxhtLHjJIJc97HY5234+JPaVdDwtQJBtTeoNaF4gGCcLhs26Cud6B
vZQiD5zN8zSv6bGLJAqKcLXkNhtZyI+D8j73ATYmGUjLcuKUyy6DS1J+G2fKbzLeoKCShhB4nrSM
fnTOD1/XdmSYgc0wvx2OKG4LqQbz3HOwQTMDIfI1hyVtNpcVY+TUB5iA9BDY+iHBVPkhEjpt5Wqj
+mkDjDwcJJQcdjRDh+95Q8H+gO5HdUD0xZXAYbNozxALTKcTIvPyUNul31XA8zXmAnhQlQImj1lO
wYdhOZyXxq5oJhq2BUyF+LAjLPQ/5yUbP2AgOdpxy/Q3bXU97xQyqx1BhfsEbji/Z0h37qhuNPTk
iUvKHjWORj0WobSHM6162OamjsvWBNs53SSi2DBW6JSZBO6JRgDrzMLJrMUYxdEHGNCPuwja2c92
HeD2ZdWlMMfJ1xg6TVCoRUEtv83rJex1jQVcCNCLfZeaNvcbuuNxiSgmRclgOPiPaJGvBrBvGHdZ
nchP6L6guhBzi9x3TeF80KAWXHZg7Mg9q3Xwo9POTruMxHTLB5GAxaCXOb7dOMDTPBHxyvahqNlB
x932cyTY78cAag9tbkLIYsLSkoZ5kMIcZs8R3O8N9O/kLvITkiTEFEARqlftkcu2/RIFTP8D70I1
FrBHEftqjA0pfaVTd3brNnyVDv+MnKm5/9MlRaJVf9QYW0MQBVc2QOY/36cNGz5HAnhFnXF7hIsV
bBwXyrojthqKvQtOjyEl2Uc/xgxOseWazqndd2sjm12dYoI0b1DWYDya8i8Br2J6nOdYy6OC62WX
B1AauxgKV1ASG/o6ap6Cikboy6DfhLnKAZIQufFhjWtNkSeqYAKYg6raPc0bHi4OgDzmU8LQfphD
uf2E21e3PERbRZ5IG6rPBLXqc5Km9tMQDNzldcrrALzTNtjy5hJ/0Prudhb3SVcSu7oDmjb2ZSG9
OYzJgO4CzMnwZ4BsuxtW/5XOUVjfaYGWV26byd8okDm+RXjJT3Hn0fGlItbneUW0L5sVHjHIKNHc
B4KO12iS+X5AAmxA8vvTCJCr3uJvosWNXXJ0P38jeTLiu14bsZ8YiYKDbDd9XoPG/7NsZqI7LcO5
anPLOD1Os0k35GtZ0P+waf2tCl2fHcSMBx60Cp5Q6m8oSb0CAGGWTl4iUbVDLTZ8FptqEGAzh8a0
SWf17JvEHkPb1l8BT5tnXCfi28BCdETRZ6t/QYgHdYFN2y4uGrQLH/TUk9Kh0KZf0bL3J7TadZCn
YTzDiTy2sCkKOtB0urxamXzhgpijqizAOrYEy3K0bQjVgRpVS25nDNwftY8Q+iBDYEqxWjMc7QDF
mHJ1EBUEqJ01UM62DOSVTJD1YYaosrxTsJBqPwZ1Ei4HNEK7J1oLw59rH6BhqFzYfZZthw2JpBgK
QcsUTOQcQaItKdEmiu66pqbtTbrNlfuCjwinY+xTsaEvQ0DVIEnV8U/p1K8/+1T2RTCwVuwqvaDL
lNWkyu6BxER9kU0u+txvG+m+akBH+pgN7daUgd/QO8aR1ssBdRPwGCDkjbjPaIf7BFUnWv9Z7SGv
ng8bduMjiBbuawIzAtAEAdJS9wYt/TW+1xXbLiI984Nz4n8nni4OOcct2OJ3Upmu6HZcjpqFcaVP
EkD53myXW6hOcdW+8fmvcb6u2HZR1Q3VRV7hf1m/MKRPChNNz6GnJH8XZe1awsqpZJkNwJyTjkGy
O3uQHghgDNCJ+ve9gWsZK41IylGA6ZMPMBF2+QnQ+HnLCfeV13utStVQswaKYoFo2zwgsNn8v2Bq
vsIju3ZmRPbXZKh3wCNLoKAXmbqfEMPW8BDVsVYYmltrZHMpapA+bih7H0PxWqGKNCtS/pUr8Gah
ubZoNhRp95Z14isb6tqosQotyGGtFicEBlaAgfYVd87jBK/O9xFQ4yvuLEOJF0WYmDthXJR9gIKZ
30GROP4dVNlbPluv/YarI43+wByjlYgxXojB50j0v7JoTP4bOYjXdtXVsYZdzKXdluJQUBS6LyyY
W/ohDDb9xozqK0TL+PpYGwX37DENzwSenPGRoOuqQpC9PGqk3ovUw/7FbyAj/v2Mv7Jg1wpTwMlR
wKag2iN3evCXeTG3tU//xWDda19wOUD/YnSSJXAJZUFwQz2UPxZa98ghzQ9IBbt3/oQrZi2kwETH
kg5MfjQ6dG6hoFPMwmW3a6u7j39fplfe+n9YNCInF1KL7hRlKztx2yGNXplL3RtH45W3Hl1W71+r
JCT6fWyiQLSSIKd4vQVZBIgyBoA4osj7JjiupaY0EmLjV5DXTTiAzRIz0Csf/QIsLi03i8rkLR77
ay/96qQLp+CCsP4PZ1/SHLeuNPuLGAGC87ZHdbflQZZl+2wQPld9ORMEAY6//kv6vYUMC+QNbhzh
jhBADAUUqrIyS34lOCbhW1U/wVgBM1wt6DOth2bnXDnekNgxLlc24fida2nK0rkvL7bp6zUTR545
sYVV4ZwCCh+vWpAqD8OvrFmtFbRnY34HhaxTTAk3d4TLqg63R/xP7KWfXO85Lsl/ASP4Cpznz1gk
D9A/+zVB1XTTmHTGKb+LbfCLo+wijXh3mCuAS+ASHzqcNitmaFgSnW0qb20ARFXZoQaPwQWhQY6w
dRIT+rA8AlP7mpkTVvhIQNozz2B7bC35L6fVyrVqWHCdwAkZFmaLJnNuowzpZ8gANt2NIMmDILHy
EFFaHoDBxnUSp5AmVTJkDr3liU1OAD3FHjJftG+GL0rUHFz/AeH1Wl2eaUzzNL45UaA051UUVIG3
0UFJQB7z5AuDe9go1m0ijHF+Mza+7YGlIA9RDTYxZc5+hDXukkL9uzxZ0fsWoisz+njWWrWXqit0
5kE3MRwkDV9jy3nqo/jBhYAeQjzXYqssBfbRn9MFvMooR5erax8VBfKgbr23ijXiA9PW1e50oCjZ
FMlRXWWI8mOB4NqhyFdL702nic7m1CZt1vtB2l6RdEKcnGevSPV+nSerTfIOUdHyBcjIhyCszlWz
8fGkEzy5TesAqUYR3AoLhWp8EKYAZrAmezQb9TsHpK7OiJhSVFlswJCm/iNrQaQWV/AcRCAe8SqF
fOJq/afBkf9Ll3Go2yL2MI6ZO6hFDTTIC9pj2YnLrBc34N0TjNbP5U1t2AdkttU3FuMjm02s2lZX
Nx2/CdSWHNS4kZAcKeI/G0dyOA2ctGqv4QA2Fto2/xYO6gqWv9xwmhD9Qic+swDibq95YL0gywac
trTj/cBW6zFNPdA/Pz92VRRZSowfXDK7DBkYucYW/EFBhmjK8iAMBzDRbJxInFeiAnmqiEBNGAYl
EqMlpsptPwblVoYQncnJz6wCIrgBeoEhhkCcHWwXkczlIby/g+hfLE4Ao3HAO+W1dP1n386aPXLW
20gA6O+aqTfbMwduzi9cR177JEWRRxi9OOs+z/vrCxaNP9eX9yzrHCvE7VdAtAxl1wzYAp7uinzY
xpZLdTFGIVTXCjHKa1zkwYEzpLpnR2rbzGu2m0qrQhKoUNc4gRQeIu8/rfUietPkaLYbQgvTdyOo
hraIIAinYEfkJJ+h2S1W3D/TvtHst0/C/z/7bZi+cpwV+8RZfYCZGtdNd8bjsCrBERoNxQfQIP2U
eeSuzLtpajSjnTXi2mJCLow5uNeSHum8GEfbVi5WGumXc1BVNRuxMeOpeJakHi+sLl9sO5Cb/CSq
szYRIHJlHxbySqZZWM0HprGel3jTvtRpm8A9ZKGkJodv0cb/+HgH75FekCvHvmFlQ81oGz8KMssv
0jukawDvSMgnyZnY+OXzMf3muAGc3p/mEPGNc2x+cAKCgH0HqJ/7vDwzhp0Tzr+/aZ+E4J90/dG5
lQlv9uXMEz+OoGoaxuR1Ww/ztL3pwUUyJmgq4dzIJN1sD9L4XuxzDywFACiNqDJb7sa0CprxjsUY
g8Cqp7c2B9QJYKOf/0Nhr6lxzXhDQGpIhfRtjGwwKS5ANqFQBdlOlDIsf/1vF/pvX47qvE2NH4pO
dRQJ6jxJnoZa5LsM/LuzcsEkkwIB5fShKItwj3o2gfwT7nvR9SvHh2l4mnV7+RAGOVQ0Y8Clpepv
U5hlKcrPENa+L4/vfVeV6uROYWc1lkwCTKBnB8Wl8KzXxqlfvHTy96it+1E6dIWt/X3/heokT10B
rSoOBCLQE21I9omqip1CWudCSu8DAaBiZc4MhqPLJsakyf3WtlugKmY0oaiKaxHa36DUOp6W58yw
KjrZk9uxzh5ogR5wU9T7FrzTBwDEtzGd0UCzfPCDq3FAgUu8a2JUMqVAmRxJY2/Li9BgHtUbs0fx
IRD7ysXXx83wTSTteFBZuzY3ptnXrB1wSLBCDh5aj8r2MUlQ4kL4+HFA/Oa4bfY1k8+gHdXHEagg
dtAwcpqjQF2wekLlEYrZVy4O0yC0W7u0kJpIMwCYdrnrXzwb+UFoqxTHgVJr27WqayUqqcLAFgpd
MBDbPWQTEV9Fgbq75UkyjECnfKpcFEATZCcSkIR1LkR/LPDyU8u7TzbgS8t9GMxAZ34qQmsKURAU
JDtlqx9DLq3HJAZKaFvr2uXd8q5RltugdcHS1zazvLMTV+HG+dFubw7AL1BjIVoHjj7YVQkcBFnm
gCDEeETYG2doXp03psZ6ZNlQbYPaAG8ohg9W63ufnQlitNumSLNkGZfA9gR1iEHYgJOFQPjtysQD
LmNb+5oth23YhD13KDaR7PxjMoZiN5fGrlwIpv1D/5ydsXJQRYJKYkC/EnATkD5/Rthym2I79TUb
jqRA0SsJ8PFORX8BnlIeoIO1RvRqsi/tYs49VE6XTY1vdwUUHmMC/qo0bi7zhbbieRimR6d4GpAI
rIFfxuapmwnQdRuCSGwCGnHT4uokT4hOkVQ48wEUTHArUxaClRiUNCtfb5ggneIJvBLcUrHNXpO8
RMEFCvR2BfTMdxAvlBu70G24lRD8czz2WoxgnAtslp2CkWdnF0D6bRamSyM6AjDotiWwMCqLz7Xj
eKjkGLIVT8W0wpr9inQE4y5tsIkcEn4oixY1VZMVrUyPwbPznD/NywFlJCpqWrQ++6ulJx9j6d5a
C1GLfqrOpW+ft+0kzY5jNbWRin+f1KAWBy5qSM6+BCx+uXnTTtIMGbT7BcnJiKuMgjPsA8kK1KgE
CT95co083tSFZs0hVZadV20PwjNcBi1z/yEoxNlNUm0Tj6c681PgZl0YzgWfO59jowJGmKMqk9X1
0/IkGbaSTv4U9wGE4l3CXkE88dxnKHhBsW+5Sc8Rlap/7qQq7yYvBUgS94AFH4vEgNPtKOrr11zS
99MlAHf92QGIfVXHq9oFs3X6wJMZLU/OEHs+9ml36qbnGv8NAve4PFdzq++86HQyqDAOejAaJhgO
gPTi0MbRZxB/qV8AsdJjLyxvE8sddTXzdmUXgghmRD/ESfIDAinkCADBmgi9ack1+wYbgd27Yj49
ZAO0yGj57bGeSX+WZ8nUvGbVYk6Ae0i3XSmQ2uMemnzJTxRI9mzleDK1r5k1HYFXl3WBzy8y2FpV
98Uxb4EaWP58g0nrAokAFkpgZ0YXYavG/wzMYP6tzGvlHIGJHdNtJ58OMUsZ3F2UUfTXfnTlrxwU
S3LfyGr8vmkMOr4sT0DXFEoU96Rg7PrQy/YH7VPrZHnb2AypjjHLM4VcwlRSFHOhQhiA2HFvgZ5n
BQtkWAIdZAZdRT8pELX4zVEZciTAmNd+dAaQhW2bn7njN+51GNVDV+ExfkWEBKDdCdIfAF6Drz7z
k/Hrch+GbarDyrCYLEIxR3ctgQ8F41GAQn+Qxm1rXDNhnivHb6qxu8bMfwIrAEGYZ01WzjT7mv2G
bYI0SDawk6wdkHDVRXhOSfbkZeA2X/76+fh/5xzVtQ1HlIUmrU3RQ9qfaPqFIUsrEHymHiIXife0
3Eto6EW7m7nfTZYjUXAFyHj60ND8kx/XH6qyO84kEaIJTs20MUuiw8k8UMEJi6boy+bZsVHhM8pp
trmSulhhUIJoCiJ8EHeMUbR0iAqQfol8WLmiDatNtSsatdQIrIJvDGXRflrtUD/94MOH2XnOmkqq
YbV1DBlplZwURBsSVE+jrMbtHixSnESeP4EW7pJJ77i83qaRzL+/MWrp1RlVvMdIrAE5Wi8D3V4u
XH8PWoxtMgiIDP3ZR1VWXe323Hodw7nYvIbmgrLEGizYNALNqkVZU+420yzjWU7kyKpenpNOWk89
yH+WJ8lwKlHNuIFIdMoBBfBYjNojRy/qkCxMSrqymww2R7W7uSxklRA6oHlhA01AwQKcpl9ikjyg
bNUDkSJKvcEasW0smoG3oinyWFF0FlPf/QbswnhCBe8avbRh3+rQMdyYKQivOuvVHQZrByLH9gS0
lDj3cf+NJA39bONltzwSU1fzdL7Zuh6kTj0yRVh4VMuQb7/Z+lWcDAcUutJ91wkOKpW+XjEUU2/z
7296c3yo5IzFrBY7jdmDO8b/JH4O/pnsaaDgLSP1tkilDi9L4k71PRd5vCOc3CGU1AEfvjWIqMPK
yFgOCf5B6wqkuPtoYvXedtcedgZX39YM3S+YGyjPSiD+6IOiTJUA9bkJJIaQFhBQaMhRybS89gaL
1OFkIEJwXVB0xve4hdpvkuO0AneUhZzgtvY1i08HGYpcuvY1T7JPgoKOG2o6awKNhhNLh4+BZ8WR
TRYnd8Tk2LluywzJrtA/RaIPtln5b/TXm92aEhQDgUu0u/Z9KK8sTKaPdY984PLsGAagY8iY5Voo
8hiSOwicuj24X7zDWEO/pfHWRFAMR+JfgDFBWscZcVIh4ed9rzJnz3j3cXK6X5EInpVXvdile18e
jWEv6fCxKaBz2MaP7yCUERecuOlX7lTJikNlal17bIOPrWYoRoUFizolIgZjTDzV0W5iVuRvC97r
UDFw1/ogmunIFbXat16BdHVAAeY2U9ChYnDPOlnH4wgdwWnau4VCZMhHCHPb5Ou3dydCMB4jyI0c
QXvugyj9asUo7l5u3bRRNTMOi8AC5xQF/R1S18UHMIQB88gDB+XMtj/Tz2zrRrvA2wwMm4lbZXcJ
KdR92ucn5kUoCB7sjeF1HSdGsqiPeaWq+/9TTAKn1hF1tdVh+fvf36O2DhQjIB6Fq9lmd9FApwoV
5EjtS9TRb2tdu6dDm4AO0yHVHdwUBapanfELcG/ViqP//hLbOlRMJqDcohm3ryWJ6aFsqxcGjeKh
b9ciM+9famCL/vPip7nTNyoO87uaWLhrEKe5Nb5785ndfY5AWbwWszQNZP79zZHtgx6pdkVuX2OJ
TYTSVag6TiDEb/o1RKmph3n53/Tg2ojzuaNFri0dqyMK3qeH2HGuXgTijeWlNvWgWbPFO7BjBEVx
5xl7VBGYX0Hb9l8IjZTH5Q5MO1Uz6NEHEQ3INPkdjxb+q1SjI87BiHL7lfZNA9AsGYRKoRdDKfle
MkhCpBx2hmpGBhoSUW5y8GwdQgaWbNBaDhLsnZyfp6Fhx/8hx/G7PO7vKIGt48dyu2jo5LvDlQP+
zE8OR7o+2xWOi2KqXZyjmuAKdt1+ekIJA8hldn03c1s6oC9vQJ9rp+A2PtqxkrkHiqKwLvFHaRpD
BagDtb341bV5PX30kE1H7hyF4YB/+iX5EYMFAUXmRek59cGOaGn9TCcwXNG2sJ4yIqr8B5jglI0a
H7iDyZnmYLQFyga8a14IYmQ78siuhDpQ/TwT3rTRrmwUCERVEwX2SnzMsHV07NvYjkMRTY19Tcvi
yR+A3ZZV/23TttShb+A/HiI+yvwurQj8FW7ngpAsyxI/WQldGfZlqB1CbZpJsMLw6p4WrbdPI5t+
Bnf5uFNceiv70tTF/Pub0wGE5JAltyobghatfxwdb2atst36EZtjYxrUDrUjyFNgRI9H0t2n0GOg
kGcvoKRMV04f0wprpw9YRDufe6AZa9serLNAN1YDiuOWl9g0PdrJM5Prk6or7d9JE+GgzssHT18W
ZGtPjt9P5PdMVzt7HDDmkRJMNeDbxCb6ItLoM0kGcsoK9SjiFGhQGMvBEWD16LwarH9iii+gSphA
Dpd8qkqMl3QWiHJBM2IX/sHpvCdZdOPV9iDPvG0WtOgBKFqnEBuxuw8QztnVA1iPadLF0A1I0hWc
gmGidYgc852m41Zb3l1UD4AJw99lBBrTgYOI9qZB6NC4wR6Hpobe3r1wyhjs8Th7rCnxr50M1row
OA06Ki4soUBgFZzf264Ybl5c3TyLhrcAXFqQrQA4Ynkkhh2vQ+NCIO8CHsN7RsjgM5ufqWC+3hYp
snVgHBheaqipdN0ddBWopvFKaMvTjfKrto6Lcxvldl1E2jv4beq9q1DWmGUVyAfDbeeZLoMIMg5h
kZC199rpHeAVho8FREH3Y9Vue8fbgXYksNIFVbmgcGxRVvzNqgL6PSoTnP+WWwDatLzE78ed7EA7
FcIcBdyQkOH3nCF76jPIRCZj6V+R4QaJmK++RgOI1Zb7Mm0nzbpdK2xJbIvyPrhNeKuBxCN7uFiQ
cNjUvg6TY13seRSSI/dmhGYnuBOT4T9TVjsrFVOGk0NHyJEmcjKosVT3wXZuScKKU1VFrwnFPbn8
/aYOtBigS3kFQHBR3fOUvboRpM78DpTcW0MRtq6PmHbEhZ61LO9Z6FVnD2wRl7iDOsby5xuWV9dG
tKFRkkPOq7yDmigAbWdXHQdopByWW38fVWD7c69v/AfJoOsA3sfxGpIel1cNJD3QlmUDArjsCVyC
FyALwB698rI3jUW/6xMUI7eVau4paLZ3dZr+U0nneXkkprY1u5YkyMHbgGX2quopcPLX0A9el5s2
7SDNmtPQgXA8aPXuAeQ7fsNE/VLa56JbLYY09aDZMKIayBI2aXMvIWYAJnJksbsmBWH5+Gt5CIar
TQfKxVw0IxzC5k669FPSuk9erz6CT/S75W3TzbN1sFwYcmj0pFTcnQCa4hRURXhreBvvtb+wclD3
gcLL1N6pTel3P4/GL1M8iq/L02OYf10PcUB1qBvFnrinXZ8ewLX3EgUuJKxYvIZEMRiajpIDcsqu
atwGdyuxHnDH/SgK+QDf5bGV7cPk8dfBUf8DWstgDbpK4jTVtT8yKHTlQTZ8mmoSeTuR9nWy4lib
2tcs2Qfz0cDHVtx5JOujxP25z20rXDmyTa1rtgwW4HoKm5jjnABfoYt9moPwHQUyG79eM2goCYDl
jWXVneOqoSAt23kcDGHLe8n08ZotC2iZQtJCjde0mJV3UutFNCAeXW7csFF1jBxowaYMicDqPoEy
GHosFip5+uI/CLq7Kz0YPl9HySlZ8RzSV+I+5Io/sCl/aqDcsO0C0FFy8SwOwEWHF/GA2oQ2iqqz
lUF7aHlyTJ+uv7ch+UFARSbuiAdW/w5ZFRU7p0VgfVvz85q8uSv7zM9I1jTVHXIX39qkaG/Szqxt
gQ4dCDdCOylw6KDuqPCmu6DN+TlSjbVxZjRzhQqoisckEPfR9u69cqH7toahMbi6Lv1zVoQlxgDy
iuIOnumfrVtf5xS4JN2XgNefcytd2TmmbjSTJRABULiHxR0kyvHeT9zveaF+EL8BujzvvkDq67ht
lXXznVpv6KDylO5A1vsKtUUQWtZdD67HTe3reLgwQaTSAknyKXdAkhp6ipycFHyA21rXwva0bNoo
GIP6jlA0uTWyKB954tqHba1rrvSQCtJ7rVfc4UXXctf5LdSgSKa2Ye1sHQ3X5gFEFiDqcQ8l6BEf
S9L78gYllvzLtu/XLJhNEKqsOQtOoEuVR58n7XmdAsSwQ3UUXO9P3SDtkd78CpxCaXGasV5p3vzr
B/Z+RuduG4NmypldcCgDWfJepAGY3PsIVdN7Ps5Uuds60Aw6dCEyxisB7aTRvecqeEVkeS0taSAy
sXU8HA+6bqIevt7r+D+KeuTfPAugL6ZQGRh63nTLIN1y9q1fXc/zk5PF/2wblGbVdjFA1MWDgxcF
Fj0xiCpd2qb9tty4wbnWIXHcg/pFVPr5PeXAPw4gHd6BUg+8PDH5ZEfZGmPKvEvfCTXq6LhZkrTL
gxTXW8ld6AC6dwF9jQNY6unK0pt60Ozbop4aFHQD7yU0N7N9AJLPazTZltoFWd2u5L0N1cK2jpLL
xsmrnNhFwW4H+UfrXFeNDL8Nbcj9H4Cr1vmpa/FQnL7XooDa2Q5ROUYL+Dl1A2bluA4QJH4aLJCs
rxFPmcY9//7mZqdDnEOMBJkAiKj50BqKHknYyr3VrR1sph0yeyxvOgCfPtjyIQxzz0HYEn4LJDCy
bB+AkyD9EcfIobN8rPrn5e1oGo12Qgird4FL4+OVSfBCxSDrhlAfmJv86mW5A4OfpSPrIDTqO5BW
wUuPFPY+S7v4aIMAbrlx01RpF30JlolZT0wiLe/YM6szKDcPgNcP+SEX3CYHFcX03+W+TAPRToUQ
YZoqGnDUCQLok8gSbC++Mb2kg+oqCLLIyOnU3WqUBO8HFKLKE1QipHXc9PU6HZsoRUZHu8I614B2
96z/5oMMeeUoMNxmtnYUIAcYDoUPNdN+9C+jXe653eHa9J9FEnweILq00o9hs+rIOUByba8GA+Zp
FlE4gUdV7YkLuvR6SF6Xp8nUw/z7G9tDDYjDYu5Fp5L3H4UNwiQps+dqyNae9oZdpAPoRmANukh0
NqjW+YucUKix/TWpY+ZQYYJDMMDXx7UKz6Ut5UevXI3nmz6d/jk3OWDJIx/C8Qb+teYDvGr+hOSk
XHFVDKasQ+Zyy896NUzRKa+rGmIeqQPP3U2A6R5KIEzbtSPDtFc1My55hMeNp0YQyCgGBTDaq099
5CbfpR/5Yjc6IyQWEpqN/1neUYZx6Ug6n4WjYC0IXGMIK9xKP4FsVJ1Z7B9Sdg7I+P16ZesalkcH
1AlOQGcSO/aN4inC/H7aVwoqBsujMDWuWbj0bRf0A8q9hdKyd3DlX1gTfN7W9jxzb2zO7wcIno42
O43Epg/gDc/OEC75tdy4waB14FwepyRNSr++ul3VIvnkTNatrxqobjlFUN6XOzHNzvz7mxGMkKce
IuS1TvlkQ9w9RZYLykdrc28agnZFj7Jv7RoIOmjRltBMtb3bCMfuBDb3p22frxk2gzhDz2TNUnDd
wclCJDbrsu+D8Fq5xhxksgL9ok5Tt666ltxK0UO9wsvSI1Kx3axjxXbOAE3wbUPRrBskbswpFA1P
YQMiETEV7clLorUn7fsrQXQUHQj57cBp2HjjGf1vGoPog/jusRgAnln+fFMH2oscMpCKBSKDKDwi
pnsIrD31DL7lVm+M6Fi61HJqOJKle2ON1Z9phxr1uFmD9Jq+XjPkWkFavs2cEDLqwYBShwqinUUF
ii6/25gPRyT6T1OzJFhLixpaLjtwh3/u+hylv+DwW5n/97cpiTRDZpDnAzWAiM9lH36OOyBJ4cjM
dbOQVjstL/H7ZwWJNGtG2XgDvR9lncIUtekQMm0gohU5kGDb1r5mzC7eOtCYbNoPAvJXB6hMPwH4
vOaAvX95kkgzYxZbaY24afsBEur1o8+BN6fFvJFQYBCDAhLaoMFGckNoVv651ISmLEqSEcVvSQE/
aQCYCwiy5t9N86TD6IincogX1WgdyPzw4oD/Zj+08RqDt8EWdCxaCD4gCHWU0LdLh/EE+WCoplHl
fQQ3hDxuG4F2J9OizhzVuM7NpxJH9wDlmGpae5CYvl+zZT9lrcpKwk6QYVD5o++KtjmGfVXYH8nQ
Q1tyeQymbubf39ycLhs9EkBW6ioSAbkkAID6MN7Vbr0SP3g/k0Z0NJrPWBJD6wSr3IsaCio2sO2u
Gn+1WfNv37tP84TVoIkAOmgl9vz7Yft35AWUQH8OCTgdqHzU8XSjDNq9QFdmTacgVMcgQGmxFKLc
YexA9w4SPuN/SjlBhk62I1jYuedB9g3qZgX52gJV6twdFnjesSvUMH6CMU78FX5GLaDTPLvIvFag
DSinqGIguBdiOBRFnxSPXeN326goSKidJqUlEHvJE4YXF3awD533A4xmja/DtPraccIhlOjQKUjP
LREc8ck2cFGZfQBZvF0AVwyemf8ubzPDoRtqRwmDliCEgizr1PLgWcb+ZZZGWW7acCTqYDZg8jw7
hAbQOYQUzVFCKgdx3IAf+gzAxLLBI8nh01qBtmEcOq4tdvB88KFwdxKq8M8QDOPPUSH6p+WhmFrX
DpTUZqE3xJF1Gjk0BssI14a1StFvWGsdyOZGKqVt7+He66D9RAP+8zfbrpBruSXT12tHSd9MNTSE
sMZlqryDyPB+dGN3pT7UtMpzp2/OKWisqURNgXWa6zcR//sQ9y4q2IufzCoPQ9atHB6mSdLODpFA
1HKw4RwQYLb3bup/8Odc80yEtG2JNXtOrSGEenJS3eB2jIe8BPMrQ4xmuXHT12vmnDeS4GztrZNU
7LWvIhs6j84/ULndlm0gOsdb6BNI1XYB9DIl5LZZD+8VaK2Vq8Lw9Tp0rW/GuLbj0jqxHIH5vBu+
xNaEbMPAVxDehg2qg9d6yPWi1CQqb2xm9XEtiPKWbb72dDC1rhlvKL0OxD6ivIUcWNowBrN8PGbP
yytr8Iv/Qq3lllU40N469c7wbQ6NESsEX7N3mJUwlrswfb9mvmkQU+HEQX5uHTC/7nLfi9JvtZf3
7sbpnzt+Y8J9mIAare/LG4GG4Y7Iyt3NVT7bvl4z3DygBCCXrrxB1YafSarIMUGR2LbGNaNtkeQP
BakhQ5eihOvfuPEgoBtbm7JdROd1C5PGdiDbWt7cJss+QrHYungohD5s+3bt5hVeKGUZQKNXRGDd
dcui+WCPXbwJAUx0pBrK8rIpdJzy5qOabd/aiMmPKI482mQ1C2nY+jpSzZWsH73Bqc4kL55d0JSX
AZQtekjIKqgc75ZnyeCm6oC13pN1ijK3+e7iL6AEih8A8Aih1g5tA4CQg52dBPLBaf1obzfNWj2I
4VLTgWyQP/eU7AaO1659JrjQIK95mlVBLHhIFlAZy4MzWLaOZuPFxPqMT/yMSmV/X5JpPOIoXMkA
mRrXrJrxmFSBjTorCHB+bWva7xt/WAsHmBrXrBpa2EjFDTYk0UdE80I7eIUS7TaEEPE0qyYxTriR
TuWt5CPfj5BePzp2+Lo854bLzNOuYsrj1LJ6GHXKUr5rfVzBNHCCnYci2cNyF6Y9q1m27CGKBFJi
fp6NIm1RbSUEyHxmnGhqYw9l/geg8iA2OmVrVayGDasD2vwqKQp/jPjZB1sKcWEbkCWdMZFu3h+S
flvKkuioNhBogAOk5NO1VHCSWIKzhLBx21NER7WVAjLpgubTVbr+E69StbPYKkmXYcO68yH25o7L
EVma8Nitz33LHiEqzHeO2kjyQnSat5ImXqLgXJz9BGocsx5EMq1GPk1fPv/+5stl24ATHOSQlz5C
bWw7giyhyP21oibDIe5qhuyXChKrYZReWFh/EHjvt131ktfhgx2INVpF0+bU7DmsqiG37b4+Q2X2
haI6C/QJr2SMXiaK7H26TTyIuJpl515lkzJ2scRF9onMufpm+/7RbBoixQyA0UjcaC3bU05qSNSK
7uvygWFYBB3MVkK2Ox2zoLn2LeHxmaUSfh5LZNlXl6aKW9lcLK9W7QrnjmFH6WRvftRNXAGocW3z
YaQPOAJDBMjy3LGPy+MxdaB53IAYwi0eghqxnardER9ytMAbPm9rXLPkEdyJLJ0odtMElp18whGx
FX1PdN1QqP6Gwhdlc+sHiDWNJH8q5yqXbV+uWbIbBXAfLSJuPArdUxzb8UtDu2LlvjdtIt2SexoW
tTU1N97DbxkJnoIo1IxIuY/mF/+2IWim7MYQrR4a6KHncOfP5QBRprJUaxXohoNCh7XlYc5QoFyn
l/mgmPnQpf+cFs1ljJ17Q9Yiq6bdqZly7Hgogmia5iZHbCBIPMefarVKNW3wL/5CsU0887omafDe
QRV9jtq+cq5ORXz1x/ISmDrQMmFup7BLkVi7ucqi8Orz2D+TJolfk2QoLtv60AzYVWAJxm2TXtyJ
xQceJp9mYgnhZ0/L7c/f+k4kWMeuhW5RtVE6wI/o5GPe5s8SUeaeOFfwJB27MnpU8VrgyLDaumDo
6AY0Rr6quTFX+MfeVeyTKoD6X7Fp02poNk2bAGxJUdvciMs/g4dS7eQQvXQJggzLU2X6fs2s04CG
LI2q5iZCuPEVCqaaKJvO2xrXzJm3XAYDc3DcdcCJ5gwYYbB8ZPYa/Mn08dqVjDy513ROJm95ZtXV
zqdJelKTABJy2/drpgwNorbPWTtdU45cEpzsp3BMx5VibMOBqiPPygC6WLaCoZHBe2J9APJJ7xIU
/0GKfu11a9g9f2HPUpano7KbG534C0f+9kPq4U3r9KupMMORqgPQwtq244h6za0FjAGFzO3XOa9y
FQ6F/k4VfUD0ZKObp2PQcpkOgLt105UhEuy6wzeQQwMRYzW73EKqfvNDQSdy80Vh+30nxdnnTabO
VRq7/x3AmrUWMDQtvGbTOThoWqiFT9fRA6yEON2PtqHf+RS9EO6tnLAGy9ABaYDkQ8JUOcmF/aYd
UrS7dGWzJnlval2za6iMKaDyp+TSF0Fxjl23PzhqDQRu2lKaUfd5PeRRT5NLOTrfS2hq7eAdP8hS
/WhbbN4pj1ZiWKaONOuOFVcwkCR7RNrrJQ7c2ziQcz9038CTu7nIj+g4NFDjgocrrMWZzpVmpU8+
rW9VwxB06BkLHN6MXiOvuU/9fgca29Da90OmjrTx0/gjB+n/LaCTvaaKbjhRdEI3aeW9xPWaXnhq
pdN+7IWTHdvJlh/5SFr6ZdO5q2uBMitvQs9REozdYFMCTE1+rgnZxhJEdGQaajGUDOrevsx1hb/9
7/9BZt1gGjqlm0T5aONB4wiqpQXixsy36nGfZKlaCRqbFkC7r107bMYI3BQXcOKIA5UB2fkJ4YeQ
h2taL6ZNpVk36TvSpETaF6ay19ST0KGQUzGBCbmWe6/qoXlvB1lzXF5r04A0c/d5ZGVWJ+mlH2aX
f8aMtT2IUzMXLF3LXZjWRDP0soToX94r+xImlhs/QTeqis5pLrdBi9xIh6eVlAoVCtAphb6V3hgq
Jc7exDYVVaN1zSMXvueCfjxNLv4cr3Q5JJEjay11+O5lhMbnTfAm/OOXzC5Yxfxb6k3xI550UAGL
Eaosrcr/oBrE9TesAfqZ+3/TD1G8AKdVkeDNZTfkkfujf89HiDF/29b+vL3etB9masoABq2vfRM9
MgFClQgUWIdtjc8b603jVp5VAxkm99JIlNoeRgHc5C5qVPBruf3fatp/PVgwO5pVl/CjSDtgid0a
OFaILNigsonlYX6kciBl0gCSOTk0YvY40Z9drxl2IXFuHQmclZf3u08mfIFm9LKdaDY10Xj1y/BU
svpDTti+R72mnzj3JPrsQNNiebDvWiN60g0+oyAL48K5hMrrvoB8yRserJw21kr7ph2tWfvoQ2u7
cjx1o02FOJcEUAsVuiOzhAvC53Bw2u6Y9dFUbnoluJEOaMM5PGUAfKKUvAF6w3cE3QeUvWyaLR3O
5ouh6V0pvVsb25/yBFFHjyPXsq1xzfhHntCqB6/XzenovQvbfJfz4uu2tjWDb/28ipqx8S6Q8wBh
cYSSESdCpG65dcMi/6UpyojVgaMrvoC4q4HaDQujI7JR9WPWd4m4ePCyljsy7FYdxzZCcyCPEupd
fFnyh3FIaP5QKXh5523ta5ZvW7mwHQZl0R3iy93HpKwUhNyyTaX82JuaWZekidkwZxWLntTNNyQl
Sv6lsxzb4hv3kG7OkBHNScy8m7DskO8o2FnDfQbvZJN6GIag2TOD4knWlo71UGYZykSgvLnrsuh1
0/TrIDLZZiMS82DR3P0+b5kL3LqTb0oZIP6q39ySqrr4P86upklOXNn+IiJAgBDb+i63e2z3tMcf
G8Jz71wBAoQAIeDXv4Pfpke2igh2FbWQkFIppVInz+FEP+nW/CFkUX7NUYz3Zd+nW84LiKjhZQp1
xAM3hTjphPeHYNn1vItPt9wX9IEhSvvS+M61x0+ZQI6x8uutK7DDq2z+MzOxXtVg47/5oDoYDlkb
Nz/IABztvqlZu31zXi+qiQM6dJiaRXQobFqZBBfp7wIDYm4sn/VbT/VVUKD5TvrRecIz+zWu9oZK
NveZTHUlMiW9G1gXlz9AWRutWY7ktm9uLH8Vk8TMm45DYBHJ0Wh938grKM08bv230TymxnJWfzZs
7DJ8u582MjqxLpz9YyZKdck3ScUdfdh4sYJNcW+yyoCapC3N16VIgD1gjfecKrnv1LURYyQVxlML
SNUOcgFzzk8EPERttl7wXSOwXFdmdcCyPETzfYFQL1vkEyQqfWgGyA1Y1NrSbwJKGzemQCyXICKm
T3UdXCG1dJxl7IOemz0vXENHb9BfHxvc1ZEVd4tw8GJWqfjmq/hpjRnZGq6OzVMwNKftMMgRntoM
aHqWAgIIqXrHU+hHkfGyYuCMZLcCCPMJeRsQvZwfj8ixN1HLu+eQ9vPcTinSAxMAR7i15Pzgeb25
7GvfOpKRLFGqH4R5Qi65PRgN9y7zrao7lzks75YlWFFQnWuelGAXPG/1AINQQV+jlj13E0BN+8Zg
ufkc5zNNh7C/giZoQlUiasl2h1w2tmxOjBxiaCtco9qU6WEukHU6D4vYKgx1GNgGls0RKlFj3sc3
UZXdYQaw4n8x0plfdk2NjSjjQcehZ5Ood3JA672JnvwQUfvjxh3mtYFjQkHwmhcNBLUjkt6gPPfC
MzBNr3njpI/eDWlbbPTk2KJs7JjuRmiZeKV5ivz2IwXdyEmYojrkYlZ7UtRRapOfkXnsQ4jwDFc1
tO/nCgHG0qldGWo0bjlxLTxoRC9Bcld9+pHoQd0XT+iNzdU1N5YHr5IfAW1z/84yxEaoDylNcWj6
oZDvwzhq230ntQ0ly8o6lmXeYoLi+B8hYn7K8ce+ECm2PJgVchV/VxkQXHRuTySDBvaNhLXJPj9e
qg4vsyFjop6zMamG+FYU3siOkZd8ipnn7TSwDRWT4MorKxLFNz4veFVsc1I/VwGeL/d9/eqAbyLI
uY5j3lHevSOLqCHnhIRLTBBxPG7dsYBstFimq6KeW5oUh5/CHyj4mOSBdhF5agd/ajdM7Lgj27Cx
YlBIgBCUQPkx6mCiGLWnlC7ZoWTQnwiWfcC6KI2saBtUehA5U6V4Rz0dowi7+DCLZuc6tQFkma4b
P85A9CyEMvXR71qafg7H2iNbT+yuhWp5M2PKA3yPo7CVggXowEbz6Sfz92NTu1q3DmTTo6y+HTi9
UYinZ9cm6/MrNFnoliiYaylZflxUWJpeWNAbjxHX6QgbBO3qv5IFBSa7RmCjx4pVYm4JNJYRXiqF
XsIT6J+3xLUdB5qNFVM013wsSvozfARF3Qh5cDpApVVV3d8gh1iSozf7y9aD+M/80G/iYlsn1KTI
NrI0oDfTzF19UCh8qxA/jhSCCqnJmxOw2cunsm0ZO8xcxdFwMGVkzl6LBQ7Gq0B4HwkkV14aFRN1
wlcClhwv0/xNBY0v/shQdPqNIyAKwa26KARIM4n/LOqhlmfRlml2Q91M+ZUUlDUvfhvSvyUYM5tL
BLqtb0igFH9kqsmnQ1AEoYb4IRn0Rw/E/t+oGZLxuMhsLg86p2F6AILG75/HJZf8bCSQNOxAaUNj
euBxQ/hJ0UEUuDq2eQcRkgqoZKDnCw+4yxvGEuUf5iHVIkQVt9EgZ6eoX07UmZVT3bxGi1bpK/UZ
cjmmVklxrKOF9UcCuTSFBQZN2qPuC+R78EdWHUCNN34Eyx/+roUfviwCaiUfURWJyK1RotSvKhhD
9kckQmCKAqqz6cO8oCDtW9J4SXHiogX1PmmmITwmrJn+lgVYUU1TqC95znj+ztTUQHg4bjoAnTMP
NGoj2PrrY+2NWp8WlheFhtw1FZ+rBCxlR81YTs6VnwfsmER1NGzUsjjczea+y8QCBpGE0lsGVv6P
GYCm2TCJd228pfPm6mD9/83BA3U63fmsp7jYNN2xRwxDTwwMz8NUmvy0z6OtDTuCjmMXdIbeVh0E
psbh1K6sJfsaD60BBCA2jGSlrwLYnKOhSL0YGu6LvEJrr86iUItyiultBXWZhPLokMS1fwqTrtuK
sR07to0SnAcPPEEsobfI51+KAvDM2Iu29MFd5rW2axHJfMFho6+FR6svRR15zwTQ3G9xqvyNJeo4
9m2EIKnyshGLSW6GprdsWDdTgug7OOSgVIz7Snn74lOb6S4bywaUon5yEwJAHOYly1NDN7Fjjpmy
dWBlJceJLXFyYzGKV/oO0LdCFtl5IBAOerxUHUkFGyYIIb8UvOroYkUTMY+Yc2/mwf/udzjkVlr1
CXUzl1yEpf/34x4da8tGCzKVVQlF/PX/U7bWw0f5FnGAq23Lq5EPTk0Y8hjywr4fnkgEFo3cqK00
vMsetl+PEYv7jPN3vjFCHSLad1/nLNLnNEbxyePpcfVhubeCDrPkfY4hUApolJQZyC1wvwX4ag82
PUptPVi1qKFUY8duc4/cKsXrDvnggWAu38AUuYxg+Tf3da7LYUpvfSf/48+oNE0MynEfT4+jcRsx
OHuSxlPv4+KfBtLkh0LFIj6JbpqGT/t6WD3lzemja16ERQIygJ9hsMmjF48iP7WvcetO5Wd0jYMW
5Oygt1wcFUVt3bEEHG7j4dexemyAIFCIURd7Pj5eZmshCJLaK6gOrKI7s9s2MhAVGn0aQSr8+jNz
pDlSqoDKDIf9yX+bpk5rP63AvWJQCAJZbdChqoMk6GKfCSwnZqjbpCYg5mlu+2edIquDLXw4PW7c
Nf+W92YKam59E5inuqLf5dSOx5njaAs7wbeE/Bxnm81VB85bv8ULRnov1tnxhflkUpl9mHlzKvNN
UKvLzywnphrSaAl0Ie81rgsHCgG3owcagn02sPGASKA1RAdSX3WycmRztJ5U8uMuG9iAwB5Xfm8E
/ckdubvwkGkI69YNDU4VGE03vt9hZhsCKHmpRN6yANTbeaTMUVM8tZXXkmkSlZfOi8YtiVGHHWwY
oK+lghQ4lv+hAKn1Aeoe8n2Dx4aNHI9rIOv/bza7IqwmZBxn+Q768j2gdLW6cJQ/nMqk3VK2do1g
/f9NF2YJWpUuEbtDnp2ecctpzymhr49t7WrcduZUDqiS8fJnFI3Hz2LJ0k9tuQz7gA++5c0EoLMo
TyvspnqAajpB9ccp8bbIelzfbqVFiETKBXfW6P6TV1eGlN/GnG5EwK7GLf9da3uzdErD4jDT+J8I
wo3nCiR4pz3TzmywX4H6EdZ3fXTXCCGee8lAXjn0ILPc17x1BLOJ+CCS+PnxJPwCVgB1bGrT73Je
ZsP9/LSdTZanLfLiYB2eq1of5qQn51bpedf7FrORfj2IAUaAZlrsnugCysz1Aem6vx7Pzu99ltks
dIifSQfan/ZO4vYdpMqDvwSb9XWkK0B1Xxfrqnrjs1wWRIBXqL2DwN0/IfmQHqgpu+NUISR93MXv
jzFmw/0M90FyPkTtvQ/ANqP9rDtBUS37PsRdfBzy2nt53M/vHYHZoL6aJHOPCr32LlT70WSgfSzD
zWjUZQrLhYWEJC0nZXuXK++JVLhzCAm6uC7dJ54cMZuIzgyVEslUcghDQiZPr69bgxl3XQWYDduT
QTgnCEH5O1F5zZHG8oYE575DHnHJvxcRTXXSJYTAz8C9+YEJnULLbCn2PWEyWxTVF8HMBwEfiwg4
nWaq/5y7zUIbx6qxBVFr8BJ5nRywOlOffsElavjfWJuh3Ld//gLdK8olL0TgY29YZTgrcLYOZDPB
4vr49f833uv3YUWSXqN12SArkVVefG1HyLHt8iibY47KOgZEPZyLAwrE/8eBDnkZg5puRG+OfcFG
60VJQCEd7VX3FbUhwK2RYfHwjj1v81O45sfyWl5zpFUa1d3rKTYAa+CGmguv27Dt7zMqiMb/Pfuq
kgWYEEzxXKC686LGnp4LxIuHKKXtEViB4QT8Xvw8sk0gqGM8vwD4ktIzxRJVd1HJ/xAgf8/piKrh
x9Z22MPG72Xhos1Qt1hMtRriI9PYH3iDCsA6Hf4MNW44j/txDcK6GUNVgHrLAo/TUQOZq55kcXLQ
3TLdHrf/+1cW5C7/bRaw/rKkIn7xDPn5+B71ybpdf8yi/E8tufcyFvsE6SNmA/v4MlbSB+PjHWFA
+SyzSX6GMgXZhzthtrJp5tEWNVthBRrBkAFV2RbvO7PFxuw40GxYn8mGtgZXUnWX0xLeTd3Rj0Ua
96+EyC2udZehyb8NgbogE7WFX92ZV3xQEjeOtgrI5bGVXY1bri29RYe0Cao7qlble8hsiXcj34da
Yjawb67oglSp0SijRsJA6fgVCPqtkNqxbdiIvjpOy8L31XilKPmDHvddjNGTCPQnaDbfvcE7VGKr
XtthZBvZl5UhHhwrrW/zoskXBZBitQYW+TdUbXv/PDaEqw/LnTPVY4cdOw1sgrlkbT68Dg37mFSb
54TD0ja6j3EIL0FgS9y5P6kbrcC/oDKUvDz+fFfr67DeHKF4xhuXwXjjnQ55f6qhl3odV07Bfa2v
vb5pXYKYE+zXib4XEumPaFTtmQDat7N1604sUzqpLp5Rn4gUYB2CwnEbU+maF8t5dRq2fBhMgbsH
mJeLCvOy6oA/nhbHUfMLGVzbtmachuI+L1GdPZk4raoMCLUJ+IGj7jwh/SNfqs0gz3EkUOukRkFR
P4Bh0VzXUENy+n4lFuyT+mMHOZ1h0H8+HpZjzmwsX1FEWUDTRN+IVzbDRYYAilxT42v+9XEHjnmz
wXzgbQ9aJnwYnCbR55/PRBTS4+d5iv37guL0fQvLhvVpykq/RWQDshCIXSLOUKcUAPydrVsHNKLh
PvKXTN/0pL0IgGnQtCKVls8bZnDsSDaazxRNj6f4abyrsgVsPfPG+Qxm3ukW+GASf2wJVx+WYwPM
muWElvP9Z+wnFBKmgDL8t5f9zkuVDepDqjTXfTiN16gcPLz9T9XSnOLED9ROM5B/7039SEk9NtV4
mwX9rlb61G4fDS/eyuzTuc346LNkQD6tJB9+Bt6KqOeSZP6GAVy+Zrm0Bpkg78plvOPuVh7MAM5C
IJiLfa3beD6ZdwxwmBjfb3j+ve/AGL5uFY/XjuPTbTQfnpxKFsbxdP8JU5/BJ3xM1BjuQpqyX5jf
CClZzgJ9o0EAVWKpouUAfCj/a9/HW87rZ0tjoiWvbyxafugmHY75Ssq3r3HrMDaLaMMq7ae7EOYr
odIc4jTaqCV37J02cI8vTd1XSCDcem8FQgdl5h0if67OYQsK7XgYFd0YhWNvsFF8CowXsSgE4PtJ
VjxxnhZ/sLyfDqHaRxkZscjyXYjZ9F4NSYd7MYHhGnj36zCAfWyfFSznnXUyMRW2011N64sQ1GrP
pYd02uPWXXawHTcVvEfqb7zrqnpRhCYHDnDTNZvUcwxJ8A3sjMPHbBxfFuMpoim85U5BHnniqGY5
p2W7kXJ3hBM2ji+LpjyKIRZxUyOqPQXRx3n0P4D44soy/mEt0Hg8Va5BWKG1zgtoD/bVhEJp1Lz5
PMIep7Yez1yNW47Mq7ZKloIHT34B4EEy08NPHs19X245ssIraBDmnr7VK3oNNNr+MR77v/c1vo7o
TVDdg3JMaT8a77xBxdsVKuZZ8BRzgKI33tZdUxP+u4MCb9J5YmJzZ229LEfulzo+IbXZbYRxrvYt
70URzBCM1WzgvXjp4/X0Wbd7LwU2oouAUCYeM43ThUPyhbeiv8Te5uXV4b2h5b1+A6WLvCfm7udS
XWU/s2fQ44ALLMjKUx5uajY4pugXXNeYFL3yR4NKZEDSNdH8kNCtMi7HBm1juaRukrABhfy9j7j/
REZdvNcDbpTdsjc1ZAO6iMp1QDwfl/sSClEmKf1TY+YfuxzAhnKJIchCFMbhuVujCGCB2D20iYj/
HPsmaLfELByWttFbatFQgBgHc0fh7Qeas49rrRupm788f0vJyWXk9f83jgziE5SbRwJLdVwl2TTy
gH4S7yN5YMTyYh8iJWULJhSkAOMzaFEgV4iNekouSEe9rmypS9Ls26ht9VHTd6adldF3JqbqvZDI
Hxgzhztbt85jrCVZ9yaf7roFJQpe68QFDClbKHGXM9geHRZ954XTcJd4NTquHIvgMBiOcZG8Pl6t
jg5sIFc/AOKL+rn+jnrZ6iOvBBReuopC8mDYolh0rFWb+s143SRn4/Nn6fHvXKDqQLZZemt1Yq5D
ofTl8Uhc3VjncQ+OSB3ADe4+CLrusgzoXz3V7FSUwL63ElVAGzFSCgf4FbjPbHBXHYVZnMc4gATw
vsmT0uXyh9+OU3pAHqOsjhLMS96hZnV2lkmqy09eNiHP/XiULnut/7/xyoiKrpBcmXvdrNVAAkLw
WVv/1ai62bhduXqw/J6HhUwgr40HTh5Vr2wClsM0dXseRQZiw8ejcNnK8n4StoSYEXu8kXVzyjL9
p4Sc8aVX7DnH3W5jJI4d7CfFzZu5QsiXgR9DjncUpuj3YFkax8PSdmpnEsCGgEWgnJsjiPbeMwqR
rzpUHIz5W/dQ1xRZno+6BGDXc9Pf6w6Ej3IZ8+vPOBA6mfx5AU/jY0s4rG1DwHDpmkLix7A2Q8YS
UnSiOwuPlacYFdQbW6SrjzXX/sYOMp9zHS9Lfy/SUb4noPCZA8igbYtjuDqwXF8UNGwAOQDGo9f8
e0bT5hqPrDqOFID8x/PkMIcNAIvAu+JJsI7dIX9WnDM26EvdAiwBxszwaMi0D7nIbEY4VfoynYq+
B5vM4B37umdnPfbVvWvB0vx4KOu0/2b/snnhhBerRLV6uNdsJEc1LNUpi3C600kvx6Sn91x1/Jyu
fz3u0OGHvuXtsku8Jkqr/h6FqP4jCflCinGryMNlGPLvxaXxAjEIvzF3vkq6SFNXBxrBMLwIzDke
FT/vG4R1zutoMBlp15QWypdOhQ8+qpiXW2Ao1ygsbyfV2HrNTPStQNrsmbSsv6HWSZ8D6FB/DHEd
fH08it/bPrERY2yaZCFSPT+Zfj7oRj6t4pZ8HD83Sh8DKV5QAfbxcVe/t3pic8XNwiP5GA84igf+
BdnA+RjG3j7kRmKDx/AysUyoLevvvBPNgUNH+TCmO+HhiY0bK6QIq0zOyFE3PLmoOYmvSwcZi30T
s+5ib7ZDv/TDalQFdiu/qaqDWnP3xVoisa/51R5vmjdFVmYFksf3mUb9H1kc4O11KuLbvtYtX67b
Nugms95u2AyzKkx8s+pMPW799xt58gtKLMmivs5LTDwHJKQu8SKQtSBdn+b8v497cK1Ky42LTPle
yZflKQPJtFj85TCtdCSPG3d9vuXFsxzrZMxnTA7mP4ZSU9Wd6wplW1UORu7HfTgGYGPFaExAOpwF
08/XsmyFNHqB921f29ZBPUsgJXyVj3fRIixjpqOgWkj+s69x65BmJiy8VpDx7ie4ynTJtJxn4W9t
oK5pWTfWN6ueZ0vH51lh6n+WTqPQOYd64ZbAo6t1y2Wx8Ud+Waj5bnIIPEJbMDnMKvzn8cT8fu9P
bF43pCmRgZMrPp4YVR5JEZTXuem9o/Lp8AU1qPuqXpJfEGMFCThjBh1BWoWDXLNPbuG0E2Ge2JAx
2UkOsissSexrCrLeinzZ1nhyuBaz/Laf6wQ0Qg2+HWQC9MzGEDJSLMfqT5p0V2YxsSFjNUAwqL9a
DSFlMJxI0mHnKZEDf2xnxxBsfBhp675B3DDfoZH0WoNY5iD8ND82/Sa77O9vpokNEpPtFOBhD4nd
PuXfScTlj6xrgv6ks4qBmw0KBzeglpMFBdPTgkqSNKw31rBrbJZzQyioLzPezVeNl/yjb1h4nL1y
PI3xZk2Pwwdt5FjUDJnXCVLg1W/MvxeE16iWxyQ+No6r9XVgb/YP5vtNOVTLDABCkJ2gyp0P55AN
ZDk/bt/h5DZcTHp9xUQTzFdwCH5gbXFbeenpCAbBOduSFXf1YZ3NM5NxG3oKM5SlAIijMOkbQ9zy
KRLjpzHDj8dDWW366/0hsUnhFAE9b9On87Vok+QQtf6PeQy9ZxnVzbu2xLWrhYdu9OWIVxPL7UUX
8TQFP8gV1AwfVgra9T2HIzUok+i8iqUMw1a5u6sr6/DWfRDMXkjna6/EmXjBBwVBmZWHXRfx61qw
PHT78N6JDTKLTAFKgDmerxmDt8zlUJy60mxMmcMVbVgZUb2Yc+jtrfjQLDz2WTiQS82T7jQFvDXX
x4vA4S/UcngepmMP4SDvfcQqfoEK3D+IxvdhE8FhYDljuSxLBAnc9yrG6zXO8q+gQ9kifHQsX2p5
etaADxvsVWF+8EHgFsWvhQZmXav7ilBcpnyjeMaxnGyaOBKLsW916F/lGJ+hPPIPq+MnOUSQ+itf
2KI/eUF2fGwL14gsvyedmDuv97BSVfWigXEpdPdspDmJNn6/7SAuk5N/W2UG9foUxzK4qpB+pwUu
LEkI6MXjMbhWreXoMgoAzZJdcGV1gxoOv0g7UPXiJTo+xl6a70PtJjbWjMYIgLgE5rKAVCSp6evS
bvmdwwo2viwqFW0mFQ63vpxOkRCv67NzlP5dpfW3hIwb3u0wgg0yQy1H28hp7G71iNdJZUCys3Lq
PjaCI36wkWWQIwhMD1aAm6jNhUC7tl/oCxXiUkC+kRXjp5o1T94yXvZ1Z7k5z2qP874lQGfNgIKt
8L9MkqMMvW/ztHxY990We3Cy82kusbFnYhp0xzJZ3kiAGrysyP+bkHLr7uqyzPr/mwiCJrOZwjbA
ptWm4UuW8eSDB0aTDR93tW75uNYgeo/mun4GDvMTCZLxa1qN0dfHhvipxfKbI93WIeVj1ou2y+tn
JYIriVe58Qnvxj8LJhjMEeXlK+tRKYGkVHcybDhOuv97midym8bNZ2XHHmDj0gQhi5cgTHoWIuGf
SaHJMWsCIHPbJtwAh7i6sA55lNNxP+OZ917Uw3hUZs12M3DZD35Snh9PpiMKs9FpMwQ9aCpp9QyZ
1f6AUnCkO9sO0jHY8PlpSTIwxezraT163qw4jvReR5OcPxdS/036Zf6GDOJ8amr+fTLzvJEUcOxr
NmRN9TFqHbyyxniakxLjWcd4GWATymiGGKmTkfJdki5RYpPRRXEMDdk0Fe95sOSvRYZqULOY8JS3
xX8fT5njVLaJ6MDcOpXMm+pnE5PyGel37xsqp6rw0lSGfuejkp+6IYyfvMQftzI2jjVnY9sM18iY
RUy8r/OxvwqvLFESX8cnqIXuXNY2qI0PtE2agfBn5Cp9IHrAuMZ0XR5SsvMRJ7FBbdxDWi73CvFc
C6S2wHksjz1q769Iu5QbjCUuz7FiADJEwvh1jIfiamBXLpI7sk/ItXdldm4b+vp4CbjMYW0BOm4z
v/UzWL8X6UWFS/83z6N3cQmgyeMeHB5jw9v05FfQmmirZ58gD1Kknj4DkFyse0FwBCwqDM9N2Wq2
cYw6jgYb8DaX3RT44CR7rsMJ+GMqBZjJxqCj7Pp4PA672Ex1tOcMX03FMy9mD/dVPNDWNCX5satk
+i70g2Ari+eaufUL3uxo0dSlSw9XeQZ5AHoB6JxPrz3e3UAnGJbhc+ATj+wCISa2ACqTZar4kIGq
sCBQCADXT3isAvHyeM4cqyxcjfVmJKoWUzCUBar0RIx4VkkUxjA5/Wi7nZIZSWiFBFNZUdR7ivoG
Uvn72MsJ4WCy9bbt+n4r2K8nloDKpMHsmECCZ7DlyLlFL220edq7lq3l7QWPK8hkxCAP4qhfBaZh
PIa1vwXzda1Zy8tF0gd5BdKIm+jy76ukoczHixhGKEpv1W85BmCj4PqOc+HVSQsT51nwQ8+jR0/t
kIidj1w2Eg56K0k2s7C60ZF+DyLZHkSZf368Ph2eZkPgimkCfRDoKG7E12dCgZbt+wPx/Str2E0S
dnvcTbDO928iy1/QcDjTJcFZ+15AmQ+0zaBOK9r3WVyKA2L/6dChpC7HdbUEARnQtFu0Bo7la+Pj
yNK0IR9WHtICCtCvKz2PbNvkJSXRP49H5rK+5eCsbAGIKVV1myuz3llAy9tW+0j/ExsdB2IeibfB
FJ+PoLu8I9hKbwvGsO/TLd8GXDMZvfLn5GRL8R7CsfG18ffxYiQ2rxkvllxPUPABBSxFpbKGjgkg
ZRDUyCdlNiJf1+Rb3g2BWNxBoMWI+VFQqfp5SwiwinbNj42JE1WQl1BkQ+t0WDF9Amzj27V7jqVp
w+FY3ecT8wm2DQ7Q2AHwnuUoi7E/tmZTJcyx+9laqH7gdXUDYR3crEn1YnT0VJTxawmoZVltIYcc
NrBhcBDaGYzwcoyjFst8QFSI83MTRu6apfX/N+dnLzqSE+x5GEHbmwOrEANE63MJpOm31OxcfVgu
XEM4ZUH5FvqgVIBzY8n+C87Z7KTTmF72LSXrjFa9VxQVV+hCLEn8hMpYem8Bh9kXmdkINxQ0jKhy
T71r1FSvBSFHlmR/SRHfW0DqHo/ANUnWMd2XsuqYqTCCvgZaoWj4eAa3Wnwq2Zyd9vVhuXPUp2E8
tFEDQ/As+U+dR6G6QmozNiewFRt13NWNjXUjPe2ahOYYSkax7/Wp/spABvxHDAzvxsbkmC2b9KwK
Wtl5VeFfgjy+haM+dqo5BfkWdMvhczbhWRWaTEMS1r8o2t9Ij+SYx8Jkwwquxq3gm9UR3r5Cgelh
EQSKeAGe07LI91XtJb8g23ySBxHB1BApkdQfPFTtoaZs58evg3qzX0QDVaIR83zRbDxM3XCVudjI
irpsavlwVnVx1kN/JT+QCA9ekvj/02IEBRkvuo1l45p660T2oEYZAnC5XBquTkvkH6HIvfH1rqYt
/9W1AGYHYmuXOhSXaervsxrOj/3Jccr4ltvW4ZCxrluWSyinq7e87/vqrIvm0Iy7vp3aaDVA1Uhn
ahg1pv2lCJKrSraotX4/LdRGp0UFFaUM1XIpMyA5ybeUbukd/YT//hryoqT830txJEPOmYIxp/KS
nkF7fgCT+LvywE9efDQbgfXvFyW1IWpxBkqh1NfLJUuHl9h4L3EYX0Kv20j6/d601CY3S1kGAIrX
LRd/ktfJN1eQgb/L+/ogunrj/u0ageWx7TCRLO/lcqE0jE4eyBWP7QRu6EZEW5Xyv7/kUJvcTFV1
Gqk8RRcSetdRURZnKH5m5z5k/RmY5O8BqfjGe59rQVkuDMm4PK9jrNWxmM90VIC2b+0OLmNYLhyN
TEJksl0uClza52XKqmub4EmMdF52mHgmN/zZNQTLn/EI4xfBvGAPXT6LcDynUmys1vS3t0Bqg9Yi
MJyNtFoPeLnw8kkSqb8V4F86QpqNf+DQ/5Ar+Svkoz/kVSg28DyOFWYzn8mCAuOTe+jVh6Qi8ojB
BwpAzHkJtlQVHQvMJj8b2AyO3GScL6ibRbaVB6emaw+Nn5xNHb2AImAjcnFYxuZBy/KR51nEg4so
y/bQc75cxxLvco/3cVfr6/y9OTsHEVUcwR1On2n8Ng/mC+03gkfHyrWhbbiS1SDDjWGBWMqvyksu
wYSXqzx8rfN6gzzP1Yd1PCs9MNxmI8h0d/zYeOUFooiHNJq/NGmxEWa7JsjybZaWJqhVvlxkxq8+
Cz8Nebzhc641avm2Xw9CE06xgvjnygfjq/8uKTZ2WNdnW/5M2hlp1HKNd2WDelBam/kc4FX38ar5
/VMK/QXO1sSiHueKXFc0E9iVX7JivJFu+BNwlg+hjt6VrTk97sphYhvXlkAkjYCQbr6EhcgOqkbd
0BKcc5OeKxL/73EfjslKrFMbFSR5hxZnJAll8R/ou3bkMCN02hfK2Og1EHiWSHV2/gVUsz94DG2C
ZQjNxiJybEM21VnaVXHM5mS+gIgxgF56VL7MZf9tELg5F54YD3iArPYtKhvIFtU15KvT3L9kQ+f5
h1p6rHi38GroNtaVwyNs7jPq8bxiowguoIIL3sn1gZ51vDgHcVhvbEsuW1v+jLq9sKST71+QRPIO
kLli11GarQDQ1brl0gXvZ8myBTM0ttmZLMX0A2Ro8V/71qnl1KIZ5z72/Qp3ZcO8Z5ZNFYIaMHc/
bt4x+zY0rQARRxpnmJraR/JOtVlz5WkSHMZsc7W6ulg3lDfHzZx7UwthFv8ioHUBjctXaFD+2ah9
2U1qI9NQ/APKk7DHPVMx8pEiFJuPzThsVmA6zGuD0zSt5xD3EZxptDdGvetBkZTdoaWZ7CN/oDZC
jaIMGvziBAsoRG3WDKbE+0JBg/LYwo7N1AamGZDN1UaPaB0w5B5H/+X/fUzx5hCMyE897sY1Tdax
bErZ1tDEhZWF/2NlX4IGVXHY17blv4awFFd8LFKBesujDKA3lRR62mjdtT4t/+2ZMbWpa7ReAT/J
A/HKcwRcXbuTf4DaKLRFeXlNuyK4LC2eTseq8s4dCfPz49lxfL8NRFOi7iA/RXF3Mzj1CUOJSETW
C8/c7uPlozYKrejrsgDc378UJPXvUTn1P+KOyHxjiTrWjo1Dk2EYg0vTY08kndO/pOxGdQj6MP34
eIJcza+e8WYDAshtMG1ZpU+9ToMfJNIcKmfbzbvmf/3/TfO+VyjgVsvkKQoM1e8Gf9DNpdTEny5D
QIBq3TeKdXRvutEULEZpbJIn7bdEX0DTBm21vqFkIwXgGoblwEhxkYiEJXsSM31ZBTSPtSzUpYtU
uxG5u3qw3NgfxjSbhVozgmuKvwFBmPo/zq5ky04cyH4R5wghhNi+gbT90lPa5Sp7w3G5bBCTmASI
r++Luxdp2Xr0YZm5EE9DhEIRN+4dJX8Z1P3RT1i2DFyyBjNsLm4ZyXJQ2qFxJwyEvoLZ8FhnMLfl
S+uxB+lWG7QvjI+2jqJ9Jcv+32llt6XYC7UdB9aGlM2lyKt0gU5zXRb0A+MReIyrFuC7QyfJpjzj
oPgjTS3FTfaARTJUiMIq4ztvJ8cm2/Ax2vUFdONJkKSojppakJdU6zdLI6NjiRcbNDYvaL6vGzbf
0hDiEKJCUpbiLF3vr43jtvwNMObJefEXP0g0a6EqCl/a+fUFnF6vx1Klx24cGyFG0N2PTlOBG4eD
XJ6kdfipn3r6pikO9n5xGyE2dHM1xlIHySai/PM6BnZ4x107sjs2NEyOTOmpmqebKQClFx5oe/Qi
ErRIrw/E5/LlPA3i9VxM7/tB/HdsXyzDnivTKoQYNIFCRXuStaZX1i4kmfsmfwijIsp29sZle1a8
zUdkP71KBMlcqm8lgyw09Hf2EpSOwW2kmFAZG8cwX24g0S37pwF6V1l2CkrwY+yYn+sLVrAtIxbk
aV4uNzZpSMibtOXruTL9nsCJ4+lpY8OGsNJlX84rJITQcqQHOPItzcN4/Q6VJHNu8cf9HXc4Elvv
ksRlOc1hGt2gupQlhiJSZUaB+9Rr9yhkXJ/Y/v/sSqXxAPBnpIKE5LqDtBlAKpWJEKXVZicl6dqO
7f/PvqChYlOmJYGWufCwx0iBxuRW+VXf/Di2Statbci0FDG6IxMdoFY1pHg2iLJTt7zfVXV0rZJ1
bWcs9P0anQ64tgtoRU9lnQDb/HeOa+l6bBKWcdM8CjgZ8ETJBENamK4MEZqXhSk/+ejE8nb8lmsz
LNNWbVSspESEw3ijP6c1kvY+mje+HpqEDQ8DTHLpCziPWyfaxxnF+fem78PTWvnZp2NfsGxbRUjt
1L2IbmnBvwwTtIVSVZanNQBo9v4XHLefjRIbmOas7+FWCZvfb/LLlw1GF1Xz+3yhf9//hmMXbISY
nIsYfQaVuAHNkL6Y18G7RauYd6IDh3+ygWC+N4LEjOJqJbztT0tLoRxMOL00Q4B6nGjic44Abufc
uqay/f+ZdTNOKOpN9XKDVutSoA127CYQ6Ri+HDuxNi4sncqmF6Sab6Xsw/YsUEW/FSlQqzvjO0zb
pkpjEGudwjL735hf4RJ/7a/hl3g9CPrkNjhMRYUfkXp7+TL6NROr/zaFpvrOu8716y17RgUUWYAI
eRNh6sdUe+ZaxsFy9URbHfuCjQzL4tETGQT5kqD38KqWy3xBCvFDmql455ZzHCEbHZZxkTIKMeFE
m/BLHebBqZgasXM+HQtkw8I4r0ZTrSy6ZTSIxRmqwqpCW3ih51Ov1zE8OIfNmzwzg25dBOiX1i1F
CRd45hKqf311kP6Z29KXptNgve0iKEeCsio8zXTs5AVkiPjeIY/kW2aMClgtWd2HD8MUy/FaN56q
v8UtCfge+sDhV3/2YT1bIUgN5MJIA89djZBNbfijWfm7QXri5BXxsWedDQ5Lg5jHU79gWVADr85D
jDRZjgLo5f4quQ6TdUmXi4esWLklorsWNLJmgLZpnZVweBu1wbFvWBadoVsHybEUEqQb8ibtTHUZ
IlO98LpdNn3HVtigMAgXmglabubBjP5b2VdPg9LQBwpuIur3DpRjqWxUmM7QoFNG6XQb0Nl2yUbI
g/5UUp08NOveXymH37CRYXOrvJJFA7llNa8+s47508mDWvgxoXZu85+pSQL951egO6QgEzqZZlzk
21WTbq9Y6biobXgYyfTISN/i6TigbQ50gCA+C3L1ouOBvhYBrV60REz/3F+tLUL6A0THpkBT6AEr
RD+TW8dF8CRa9ALqAF6KpFDezvTCTwoiEefAHw8mlX/jQEtn9OeZHq+XchzeEfSh4jtoeRjy5qBc
PIKNX/0uWPdBnM688KZzsDCgzTm9jOUU7bgT1wbZ9u7XkRqLmN9Ix9RfgGB/4AUGz7YHvolBZJFP
B+H73EaWsTZcOvSu4VsLOD/+4g2N+Yt08IEYgoMUwzFZ19AGmEka0BLUnfyGNuTiZOZmeAgz0K7d
P2V/tsnQxpiZqZznUXj8tmk4UNLyV32NUuP9wf/sU0IbZUaWIIcmvOK3ORjZVdC8B9f5SJIpONjR
HNoYs1m2bRVOK0iYo63Uq8OaFaeI9XtTcK3PNrXnt+Cy+ituQX6TeH+hT672XvZBdiySghTBr6NT
b63z1YcGtGok6DKXLqyrN2IcVbdTCXftgPXUpgUYY4Jeh0mahtUtK9T0Yo4lfR1WdA/B5Fohy6Kh
JMBTklX8hrY3KCB0JTHyUvhCHMrAh7Fl00OuQZpVl+TGy6l4US8L8o1M6uL1lAu+l910TcK6xDVX
Edys5DdlZHwqW/iLaDrIOhXa0DJTQJQrR8frbZjp/J1ClBPonzQmhxI2oY0hS0MQTdWZN91kPAC9
qWbA7sxudtlxhGz82DrNZo7bDO3HEHg9DRA1PlMTfIG207ITi7u+YMXiEH/JeYHm2Rub8/LCKTQo
0+1GDepAHKr0hraKJjTEQYNc63Jr+BleDy0oAUN1kAE7tCFkGuq64LEZwptchLikUz/8ZercXGek
DA7FTqHNi2ZCDdHetER7BtgP1LAGeLND/fa+n3acfpsVjXX9WFdEzreBj2V3UloU+lx0U3WoDBja
xGiIiSot6xWrP6jwVefN6zkMDvaYhjYlGomXQDQtC29d4A2nGvmNaxCVe7LnjrWxIWRAB4IubhLh
jSKp99rEo3wUIXs6tPA2aExWPQkWkWFhNnAaMUP1OEXzHg+Lw65suFi2dvNCVbMdeo0esY5k2S1G
wf3sL81Bx2ljxsBsm6NvmCMkVvI/WoJeaeW7zfauCWz/f3b5dn2ctkgl0YSVEKfNTKWStA8IUmT9
sfxq+BtUjIbNFI9b21MXlX9RoebivE6G7L15/hyRhjZSbJBMDVWfg1aphTw2uoheq1xXn00wfuhJ
HkGPq6h33KjrpFoXsUr7CAxkhN0o1OjRBTWvNHgZyZbJ67HTat3EdV9POq3peqvZjCgL9OiR9yrw
xG6rmGsG1i3cCRaMS9qzW+pF0YC7xg/5uYI26vtDE7CBYyUbTFVkhCD3KeOPUM/U/yGI0PGOG3Uc
V5vVzK+kDAExIbd1GKClnNVPqhvTE22WQ02foQ0b66A8LEw7+jddx9M/EHTgp3CJ5F5DsmP5bdRY
11RM0NBfEWk1urtkLVCzlxYEyfWxS8wGjW1qHWNRt+GNAa5hIlD0jMPBTsnQxozJgIeVGlIcHpjU
CT2BBboBp+m9H1fHBOJDbkXTKs/ifgQFCBIMw9qeACYCWeLE88A/ZmHcMmFo6gZl5E3+TQzIzSsk
oE9NcPQ5ZotmMrR/hLmp2E1PGz3K4lWPftBVp//Hc9JlArYFZyJsosrHJ/JUvUvXNX0gXq6SJsra
nUPk+IQNHVOCclD/ljQxEpw/5oRcykIvZamk/CeXtJEHN8MGkPG84awLp+UmKjZmb2rAasgJt10T
72R4/pzWC20ImZC+QIu1RD4szb7IsOVXJubly9j2yHU3Zfnjvtf7cyIpDO3wGi0zXcBQIBNBemZg
TZsNiM5LNr3/WSij4Jdem72Oa9fubP9/dmXzyq/jEtfsbfBFe0ZTTfbpZ9f1WpHsr/vzcbipcPv/
80/kIysgkANI1gjViTqX6bUo5E4tzvX7LRPPyMwhjeSZW+Zl47VsgaWIC2Mu/tHKcWgTmdULMMUG
1BY34LvQwhov5ZlHEI9aZuDXji2RdVNrloWZp6P1lgWzem8Q/X1D8/IxCAL4s37dAMq8qgJYc73N
TSReChHKm5rSz73ATO7/fscu2GAyKqCM0MnFTzKDF6EZO3H+CdKpFrwN73/CcYpsQFmaB4i052K9
dbVi0SO0i7h+P0L+52A4ZoPKCATqa9JrP2E4nMwLWALA3bDz5P8znCm0AWUyND6llZgfDJvkRRpi
LozGr41gX+SKs5TNcXGRLdA0PoneHVsxy7TrCqXFURA/SSEpg4aHVpqzH5v++/3hXXtumTVVpDa8
jLHnKX8iG/ZxwjE4e7twLNeOW6bNvTonq48dZwHUMUoTzW830ManYz/furq7cWBxW+HIAlU+JCmp
umTK1q9Aj4Y7iTDX77eMWjbVyj0w4iTYbXPqIiNuU1euO/bguCWYZdQGKO8e7LLpjQ3+D8PD73MF
edZCv0lByHsaaPBqlEBPHVosG1MG/jTIL+arubX+2vmXeF7zxpxYpLsIWAcdoWf0/occV6zNO5Zx
VcdgGdkOFUR3ytpLeAXSyCqbPix0F2DmWLvfAGYMIGRAp9ObYtM/pPwGUipxRe71wlOe+ANogZd6
V/za8aK0MWbdmKV9bYb5oewgQ0u95tPWmzL7Ad729TlGg9v9pXPYo809ZtI60G3F0+xEvIbeWBHS
a7wG88uYTv3OoXMcaZuBzDTQLKJpQxOEci/TgKcvc5Ae7uS+XYNb9g5p6pStSFzeiKHidd1VUwP6
I5HvuEOHCw4sg8+qVac0HLE+HW9faaS9r6TPp1Pd0OxU8ukCmkDw3sbTzSMofNzfFNd5tnwAh5cc
5JSCLLtDGlMA8yfDQibz2jw0PvIK97/i2nrLFyBVUUR6YjRBncY0lzFav2vQzZ9IRNto54p37I4N
PZtl1pN5XQwg0f7wl4pK8xJ8JOMxptvQ5iUz0zosMm3MTWVhjJdgVPvl1YOe78G3rA07k+l2uVfM
3HQISb+zFhIcMKKOim/398C1PlbUjqdHPUVTE9x+cndB6JsCHtbs8eM7zpENOeuQSW5UroJbxpss
0YtfXUSGdIJkqDBHmf/j/iQcB4luk3sWqtN+0BXxkcDLlqY5Q3vjG4rm3SUgBzHjoY02yzpdUhQB
g1uqwS9boHt4Is2Q3P/5rj2wTFw39dz1ueff6rRe38xMlj8qarpjNQkbZ2Z0iBaAtcBP37oOAKi/
rDHUL+7/dNfKWyZsmpWh8T8PbqpIX9d8ACM6xE7ORdAd43MNbZwZkrPKr5GiS7YvZNsvb6fwyyLQ
4XN/Co7V/w1mFkUei6iE/4a2/aOpEfp3FWKRY6Nv1+uzo1lmy5oHTQFPihZACNqU+hRkuyg212+3
rLdjsSjjOKY3NGGCvllG8h+ftvpYPcVGl1F01S7SX2iiyxiZHBrVETl7XQl5z/uL47jbbHRZhitZ
i6qNcfCnN3UQ/G0akwFvgvYkaFkwcOqc6moIT36697hwnFcbbVZ3wixNXsQ3wzgtLvUQQMVuxWP8
NBXR3qvJ9RHbngvJZ28TgUEzRhlApWeOXsjaV5dwqrsdn+H6hnVDGxIEcdAL/tCpDCAtUFVeu4yj
mLmCmvz+7jgiwJ88ls+Orl5ZY5bapwlHGMukH+B5yXGxqQ0N5itMagrAerBjho6v2eCzmTbQ7EYm
MuEYnU/0b96BJzYr2ROaQtZzkAp/Z16OU2dD0ETFVzR36Rj5sDC8gUgPvXYDzrcR1VOJji89jsO/
XIOUq5jYTpC4GeTvKKvQxqR18QixuKqJkYzR/F29jqqE1iv4ZYCb7dIkJyPZMVrHwbDRaZBegIAH
2MsgVECD9ZT5fsNPvFm7x2XN9kg5XdPZPv7saJgKUW5Napp0U7N8jXANvGlFFPQ3MHzH8vXM6vD9
/UPo8HA2PI2rXoCgNSBJwXLxmPXp9Mgi759jgwe/TgPCgzRXC1IN5TzEr0DG5p3TjGYHT7TlBkot
PDMQnDMpDWioU1rJdwI8T+QE/jfyVBNwIZ61R+Pgcn86rq23fAKdKayyw67oWYH/HnoYoEUYb1Fg
1F/3v+DaDeu6Rxds3xc5kidliBoLumAD/8MyxtGe5Oufx2c2CA0sEZOaVBffRJi3n8QQFT/QLbyn
T/7n9cHd+Ot206WkJoXfhP4XiBEeMq/+xqOxe7lAVnhnC1wTsK57XYtoEiLCS5Pkw2UeGJQB8PrY
8Vyu0a3rPlXeVILoDOxXbaRfT+hugu4JJLgP2Rqzmc70jMKlj26WBKZMyEVJQ72/19VTw45vcv3+
7f/P3IaivEjjSogbNDa8v3nJkK3oRaV3nOxPvtXfvSyzSc5AttWGo5jBL79Ji9F0/FdkaFCEfPQX
kLXMl1TQD2YcPxg2XqNaPaxQz4qFH5+qNTOnTc0lz6unfVUX13wtD2AiTpasXfF7VEY5+G2J2tD5
xyJXZkPW0F066Qo3P5r3IfVL8xwaGzD9Hff152uSxZati3jyo1bS6MZZUydcTy/UbHChFBBTqMPx
qkf1OK0fAUjaAzH8+VZhNn6NpVlcTgjskyFnxVfO8v9Sgehv5tXy6I27qu4OiRdmA9l4Gs85WdAJ
zxF2ploOFzpAK6IL+9fcAK3FY/bFVOFHHkNxBepOxcOEJGUOsm7AJ0ly35W6Jmt5ilp0+QBIaZAA
LKBvHSQ1wea0qm/r0rVX9AYVe/TvjkNoE6YNLRlAodKtD4YGf+twUmewC+wlilyDW4EAErdkoFUK
OpOfoTvEwM3Fg7LM5f4iOQgkmQ15AwJtGorWwIJSHWbnwmumE+nLKxsBpQn1BxWvP1Dvj056qT+R
PnwsUG+8/23XBtnBwcJWXxYanxZZj+Zt8dlMCBCKGNDuvGM7FRbHnWRj4jwEBMC+r1BARulSnhgA
/+XSfAtE0O2soWseVlTARV8xdCFhHlCTUJe6D7CETQrZlyl9H/nll/vL5ZqI7S4ikBa3/bZc2pRI
EDP5YunJYxGlZMchOc6aDZGrW9LHvN/OwubZZQp4H94fe7VA1+hWcICDhKKNHrftHtP5Akyof9k6
/u6vjmt0y9op1MZlE23KJ1JyKFctgKeDfF4dCwxseJxuo6XUBsAgPJ6X7gWicAh3tgctweZUo9WA
ZpCpZQmg0SEsDUmeSM2ALzfvUO293l+hP7//oHj0a2zQmSYFz3/Nkq1DwNSDhGZj+EQC/b6svM/T
LsugwxxspJwKqAeKsO077QCNr+nK+PxXt3Svx3mX+tq129a9z6tckWyeWULTtLimnV7PEHf4dH+h
XBOw7FkPJIOgjmE/6fPmvPm2vZGnBkSDB0kGWWTZcl2LychxxRpNIkkBJj+jIvC4tlF7Xsrh3/vz
cCySjZLjRUf1pBhLcLqyy7BV9YGr2lkk1+CWNW+0VWtRa5Zk/dheVSz+E0O1R3PjGtwy5hodr56e
epZA36E7ybz+XBzNujC+bfuzGHnmY609z2PJ1ivfp+MZHA/vUEP82E39v4eJw5gNkpvXUVe1wDHS
pIEASWW+thKAtmN7u63cs0kwAVdK8hAHCF1xJ6LZk7/fEeVafutipgRg2j4kaLNKSYnW4xUJo7A5
6KltbBybJ/C+r1BzOHGJ0TVF8gnp8z3aeoebs8FxOmdeLQcO6w3n96C3MyDkBasaGJkgin2Oxt37
zHEf28RqptFeqjs4ba04gV6ER85a92iZMfpQ9oTZCLmMQ80LGGZQhMTVx1Kh18Gr1HTsBNmoOI3u
J8jQwTtIAkx5umktBcQ7VrZgNiQOBbsspWsH3+P5wQUS8B/RKsqv/RjvQGgdq2+D4eayA6fmtAZJ
17Q+TlL4xay1esznxXu4b2KOg2QLeJpZB1I2PICJiXcz3D94jUBYtXwtAXWtfLIDVHMY228oOHAH
TCsUphMUBT8NBsFc1QPecH8OrsEtS1ZFaNTSUXjpBhgDjac4Qi641Puju/aA/uqE5hCaO9DNwCan
dT3gCisECFTKtTIv+2kTNb//GdckrPsYYGzGyMDAAdOG87krwD+65vF/9wd3zcG6ibnXQJ+eLSwR
uYkfqSfX93OXgb2jONiVw2wQnCy7wW/1EiQcFBpnA0bq00DEjh04FseGv5X5UhVIWYHyDFqDV93V
OpkQstxfHNfg9j0cBjkIGzY+Na8cTj8pZSAr//XY4NY9jN56I4dhwspz9VDLLDgt7GA7C7Op1Hgt
01gv8D8mnum11ACgGU/2OyfS4RpsDjXDq6EDv06QlIOXXbQx2Us1401OgFx/j7axf6dpl8HWtQeW
CfO+ZHpC222SAgP1hoh1eOpa6BXe3wTH8bfp1OKqa8two5xrNCy45GDzqSmi6TnM/cv9T7gmYJkv
QW0cEpvwo/WI2iOfUHTqwWu+MwHX6Jb9yqnpu2oZgkT40HuDdKA8k8b7fOin2/C2gbCK0p6UW/Jl
/jDnYK0dh4PMsszGtBneB01KC0hpRCA9BlEoPeXohz3mnG0sW1Z4AP/M4JJLI+Q+skyZV2SLQVmx
HsIxMhvARqFmEoo1hV+b1GcB0oFzOOymXh0mZqPWKKv47IPqMikVf5J+9ZTm4EQk/F02Fh/jdo8/
23H+beCajOJhSiWOj66wSj85O0VTfysq75iwIrOVM4eC0AahVpBkM/k6rGB6iAqIHR07oNYNnIFN
lkLVIkiUnP+Z5cpP/48A12FagWW4WczyLF048Epjy05Z2XwTXb2nJ+1aeMtuxZQHQd8YiksdjwDC
0VYCAbPm5M3LMSELwKZ/DU/IMix9Bio/NGUC4HcWBGyNYDT/fmjpbWCaSudwDtqmyk5DsABSp0Ae
B9+2p2C13YJ/qLTYsDQNUHbVVNNWapw+0AYylm35lCKL0og97/aTnOdP37BuYKI0WSFNvkJ3dVE0
+5h5MuLftJ7K9gfL0qA4R2FafDNNEa/vTBPkkBDkqhJR8bZUPuS6zmPcQT/yDL4iE+udhK3j2NmQ
NoijF3Lwesx8BKFTHXbzCVJke9gE1+jb/589nLMInbro+/WTjvTQt4fg94KU+rFw2waxyYgUhMeA
yQFP9RHAgOqaB3jdHjtwlq2ndCGcGQrYOF5T1A+B79Orfrg/uMMcbQwb+MFjUzOEkaOawao5g1Wp
HsAgWIIs9HL/E66VtyyecYEHZ9z7iYAqRZCF4ZmjAeGYI7RBbKrOGwU+NtTNG5ReOGspZLDRJn3o
p9sINrTs57MOFdDnm1CngWDkFYq/cufUbCmzP5ihzZSm0OyLjUSDiYYiCOhVoum9LvrXEQpJ43CK
YhA13J+GY5NtFU0RxyDHnYDG2ED0Ch26lzmQ46nv+F7nrGOPbUDb9uxvVQcGRJoh1jMzVZdi3VUT
cI2+/f+Z7Q5B0/nphryZNbCQftxflhgKW/cXxzV48OvgNRhcKJipcYIG9S4LJnItvFS+vD+4I5qx
6dH0uBRemIKKMCvRzmq68mkAqdUpQBt5sIUaI/b7/pdc07Au7ZRXHmpdHb5EOfuLFVzeRL8chI/Y
iDWj/Qni31gkUk9z8nML2nr899BPtwFq9YiHwlJhkebcH86kV+y6Gs53Dr9jYWxQWtbRtRiG0Yc+
W/dYcshl+fUuP51r8G3fn5/MJffMVMNBkAj4aDGDtn6F0vLOjeg4PTbiTK0+QzP9EicUlHEl4y+5
ICg20++CsKeNNPjY+m9u49kkaoRjLWWbe0AThy7QxNguo7zcH3yLKf7g5GyYWYaOKprHU4xsuP/W
+PWZlvqNGsSL/UYX1yZYFixQdwJlaYtlWuc1QpVxBCNdFbfz07EpWBcwl3XWL4CAJWpAmFdX0xsa
rQ9bVrmqDvJ4YbV/3YTSN2nqpQaXgUeGNwNoAra+DZQpdjbZcQfYbGcyiEbS6M0MBHgaO7xATzKl
35eUkZ2r+M9fCGyImeTQWpdTgPZCr+kB/ETq1wecfzFsp9T756ME8tBfl0ih6Ra5rgYfYDo8ZTF/
VP6UUIm8oAj2OPT+fJiC3yjP2h5QlBKZUxLHwbmb5H9dxPeklP9844Mb89cZzBVUocSIUIg14SsS
5i8yiKWelQJYSqvbWIRfGpPv5Jdd22FZNQW/k+6CjicyEq2PjibalQGosUIqmwQlqrbbSQe4PrSt
5DP3QQVUNT0CH1gu5i8Zav4qRj9EI729S9S1JbZ961atXYR9L1sZ/yNClf+N1qO9TIBrdMu66VQV
8UQxulmkOpVxO5330QmutbGtupybOfNaYIYzoBYlkraX2g+rcxUf7LIIbDSZ1vkKMQdImQFcNZ+F
F/snCvTG5b7vc6yOjRxL6xFthNMMm+sL+U4NRfwq1Kid3h/dYdE2XqwmbBzSAQILhIQ3gQeukNP7
reJ+2Axs9jPRrx5mkCHfgIw/KIggFjWAVKQCsdLOEjmgVIGNA5P5Og96zsOEQhx9jr3Peo0S3gLW
t7mn2D8XYfhUrOzVmAMI0ZbNzodde2NZeGpGr2wVXPoManzI7wHzmbfyv/tb4xp8+/8zq0475nlV
HeI+2l7jcoYYO/C9xzhAgLn6dfRJU/QDrFuKRnCUwCZRe7ep6YqTt4XH92fgsD0bACbjdvBDjQah
qiAfh7gvTmnbvOwpgG73P+BaIsu458IbRjQng90qr+pzOlf6BK3f+sX90f8c/AU2K5oaUM0Gvowl
s6/PmQHj4DBtDRz0nUfwstq/Vh3TsNFf6TKsSjZd+1CCafkFydHrGi1gtro/Dccu2AxpgBnNfeh1
MI5y7YYH5dH8Ixl6Lh8rnQ97XNeuOVhxuBZLXPN0BU0m+DIeDY/7FQq5dbYHoHWNb13cKheTQiUS
bnA1zdUgpCnlLnLBNbhlxwrd4ODYQfxNe406IY3ezetuT47DxdroL4OmwZTmVfugWfB3qtbxbYf8
LvRl6lNO4r1aj2uXLXsGR1lQj0QC4B7nT1qiUE4B3vFCsieR5Foj65YeuI6aPh1QLR/C70Mz/UOH
aS/B5loiy45lVwz9MGUh5Jf0NWv5ow7UI+wsL49BXwIb9uUhz7OAY9xPQnB9nucA1sUqeUxSO/gN
7+UpUPblYK4QAWSKDJfDqZLh9/v263BDNieabPoB91uF4AuV2m/YXv8sfNQbIC1I3oJBrn7dg8Zn
x6M64mObHy3NoEnkbxE+X8skBfvzz5hMrHOifVDXh3kDjv898UjHmbXxYLWaTBFIRAb1COamegHr
yrzEbyo0DR/K/oC/7Ndbjq9khFz73D6AVOtbqcsriscvRVl929okAnmMgz+widNA1MSHmCK1PQD8
+VMCrfb7bGcODsOzKdPE2gRxB1R2wgCqf5HVM/0WVbukK67RLbOmuddWHtni4xlluJmhQFYbFu0c
J9folmFD4YKqIMzRvR6a5Zqhknku9PrhvmG4BrfS2lkWgqM8RiGrK/j3OUTPehyCPfP+4I6zaSPA
1CQgo7Yg+iJeGb5QFZKHMi/npzhfip1POLyejQNTedlvUh0A8eiOxjciVAP256Fr0UN5WiCnweS5
9UN2THIZMimWMTQNzXmNty9uZfVAcPecxARoKgjUjoG1IZD76ydmwKmmoSmBzGMrWF4rL34/Qrr4
mCXYuLBWKjq2uaZJO5LpZCTAu+kk9jq2XTu+HbNn8TbP/BHt90gy1ePKX2GpohPzwTlVIL9xOXao
rEvaoOl2qQlSTAD0bB3zgbroBTTTFZv3nouuWVj2HK1F2VVG+MkUm/dg9HvLq/mjCtjn+zNw2Fxo
GXQmtdfNqPEkpBrWd8DFZG8rtTTXY6NbFs2aMSPt1qUHnuzynAoUILU4yFcQ2GgwFQLe76W4pUs1
THgt1Nl12a7qQ7/dhoN1/tZ5rQpklvJ6POkVh7OlOEP3R3dsq02FBunFyhsGFBdmHyXvDvHXhZF5
vLTlLijG9QnLdkspck/maFHD4fwyEPBjE7OuJy+I9yBPjsNjQ8PAK91o0OG0D6qADkOpgNuKgnHv
heD6/Zb9qnSNOig6b6EL0jAsHz5nMXhrtlTY/T1wBGK2uGbXh6HuQfufdH2L1o0lDMyJIqPYQC2B
1d8F5+LVyte9BjHXfCxLhpTMgLIqDlTaQT2IDqi3SSjLnPzNbdyfkesTljWjtk85FZhRy9LhMYyi
72zJyqTcTtb9L7i23LLocixDRUoEACUEzs91CRrCcIG+z/3RHb/fRomVvDFyGZB56wxuNDA1hshh
yLfxlgi4/wXH7/8NKVaXy8ImhEd1t2YvMw5gAToLaHJ/9M20fi/NBDZSTC/pSFOOaFvmWXkVMVef
uM66U56P/kM7gw/r/ndcs7BMu90aIgYEFEk1h3EyRPNfkHlhBwffNufZvVn3PO16f8vvFfpflTfT
ecl3O3Vdv3z7/7PBDXp+Fwgb4GUeoEeyLDB6KJtjl5kNEMsWY8I6R2oVG1GdqSbzeULy8P6au86m
Zb7Z1IfoGNx++YqGLxpBcTIyc/DSy1pzLB6yYWI1M5E3Sjw7ZlmgrgBE6bUv+3ZnXx3uLrBMl5g8
IqbAu3P24xcbBhB68BAG78fHMlL0vBrx3/2VcuyxjRYrx2AsDSS1H7ICyehLx+epet2qZvUOfsAq
W7GZ1m0P+rKkq6oAgMxMXltykCk2sPFilKCbye+FemCd+jaHkAMPOKS/jq2NZblk6f0VzwFgSctg
Pm/9WD9zj8cGtyxXjmUGUmnAX+pa/zv4YFtcplBcjg2+7fYzy53HHl0o7QzwcVVUZ9AQfa4WuRcO
Oc6mDfeaGyDYQfeMUA5s5YiGylONbL+JMwAa1+C2yHYHAOA6m5YVcwjnLL2HRwHvPP9hoMX0IuLB
12NLZF2/qvUXEwBh+DCPPrnOgscvvNmbDuFRwJ756waUcQ3ZQXC7JaRdGDSb0eDdeN0e/tVxddmw
rxTSJh76E9IfMpzfsLX+NnTNOxDyfOrT5t2h5bGxXzNIOUM2jOkP3sj/5nb8Z9S7koOOfbWRXyVX
gaBF/n/3igZz7ut+yeWxU2PDvbgQMvORVklQlspPLIaMIRJDT/eXxbXyltWKmBqWevjp3BPvqALK
cVbiRaVAeT4ibXr/I9tgf4hMbPoyylW+1nRpH7oUkoycttk16+fy3Heg877/CdcWWI/htE8zcGCX
6kEUaB8/kSDCkyPqD7LrBTbyi6W54j5R8Y+6XM2p7GG66E1Hjktkzfn+FBxu6Gc98pmPq9cQjCxT
3yKZkn0ZQv5y8PO3XBVPs5ySZSEP9z/jWinLklE+WDgOrHrQXjGcBHSZaTsdw28GNvarrIvGj+oY
3PZhO0Fm1XydfXRbHPrlNvRrrgaa9UWEbFMcXlUrikuw7GqCOc6oTTxWR2ET9KzH4LwKPg+8X/RJ
hX3gvf0fzq6s2U1c3f4iqoQQQrwCtvc8ZQ9JXlTp7G4BAgQIMf36u3zvfcjhtLerXP3SnerYRuib
17dWAxWR9oy5neiIbyFgRcHiHmPG9mCbaU/8KSsIOUxBeOc8vp/d+DBjXHTZaW0sm1V9kNPQ+//3
jL0miRFRpbwz6J0T12gLBDOTMqgDhvgfgzw6AZYcDORreCYXPfUyNtbM5VCxURynFNj+uisGc8sa
gk3v8SwRxKlv2IRi7BOYvmlhBSD5H5LFx7CdBZO4r0jHn79+ASfseQsBY0ChMgyK2kM9WpEiDW0y
JWv3w/ngtmRCmqSsGnkZwQxop/4zQHNlZavyY/Ua4NtqjtWy3qkzL/vfT4tusWAEmszBUvnin67o
ZKJZUeyWAJw/o3eh/dEtGkyjP25JX7cHrMlNezViwcYdGWRCFl6GaKNbLNiUT1U9gw7+gMg/8ntt
VeCBRAYQ/Lt2sa4446bif412UBn9zzehVK1zt3bNQS5Qn8sFEHlmbO3e0NC+YA0EcMNuvHEuLHfg
8O/OZAmnXtHxz/+IHl24mv8bvfA2AG/YCBlcRcHtW0Il+syD/bvJ0606pgpi4IXQATssoUeuiT8H
h3zS+6+t5dTv35h8h6Chda7aQ9Fzlco4Ni9QswjStcjNGa/y7wZJ443No5qKKEjCUVsBrmcm9x1Z
wpQdoyswUH3mHxE3Xz/MqZPa5OIynEywCmRVS6tAmsXBBmNWek72+N+DCN1CxKSrXR3avjmo2P/H
eMsvW+lX53fXPWe3ee4/9iBo+/pBTryV/8KLKWjtEAKrlCP4TYtZkptRz90371LYDf0v0Ngwmzga
h+Yw1V2YZxhJB8NuHSJ6box06hmO1+EPyyBj//8prvKD6tCNE9378/gANQj78vUpnbhYW8SYYLqZ
g86QvWLTswjUR93rl6PWgABPywhmm8u+5viAfzyIXVcYH4/NQS/DcqMmdgN9SC+ZWrRqcjIt+zzQ
55ZZTh3a8Wb/8V0c+8SrWeDEFLSDagrCXIiXvEctDObrhzlhIlvImARzyNzSkRzJzg9Uer8Dkl+W
KNItVAx9Jogsmqk5HAleH1Vl2VubY8XkMuveymcamY/ChS22YySc1e9CmWq9U3aoosPXZ3Pq8Dex
XCw9tKVHvOjOQx3Gc/FUFFGf5egxnnmEfy/76BYkBgSAqpoIqfQRxsCLCmhZcmB+9buBW/z6IU59
xaZPxj0XTjOWEeDQqxcqyaE2bmcq9nK8SJd9xcayWTwKva4R2RsDWgw76CqRuLPfQVIps7gj1UV7
Y3TLGlb0K+tYh8CnYhVeeQYMi553FtJ14m1vWcN4MKwARGPkAAyaztSIeO3Ceb7KeXeO6/iEsW1R
Y50MhtgAEnBYMBSQkAE4lKZSl8WILVEYzSFUqIq6OWjbmr8WEfG9E5M8BEbpM87i1F2i/+mNwA5Q
QMc9bA7MmINcyaPAxkk/spucXdajoNEmZPO+xRYImgeHYoCazzKANkSNcv0eDDZ//fq6nnoLG7NG
nQSGe5AnH/TYqj0xnXzEdv9lHRC6hY0ZPzYgnyuQ3dbmh1Rgh+nNOSq1E798ixqrVRfXKOTx2RyT
hzIA5rk1/bmjP/XpWzPupRtiDD0PdejsdL2AZ6VJdR2py3jI6BYaRkYzDyNYmP7hfjubpGs6JPvl
fJbc80T83wLDGDQ6BcQ/m0NNo53pZfV/PS5y7HHxSPJEd+sZV3TCErbgsGWxeRzW6HOt+V1VlJkI
IN0RLORnU0QfF13TLUSMenRsSA4RWT0UmFJShfUfr+PmHFj81CNsjLlrLbfleOTGp9jUwHmV7ya3
79QuKci3zhETnEiSt/xhGiTyRQEKnYNoIVk32bxCT9y7raOqT6lyS+Z09MS5+vz60E491Ma2lSvW
cPK8+hB2RZ3OrUx1Du4YtHMAQ8R1O1z0NVsgmQawNZKa1IeJyVTm0zdRMrDzrodVnVNcPPEkWyCZ
066bld+YA1/EfJjcnGoXkqzqY5d0PB93lz3Jxugt/KqNoBJ6UA5oOAWCaUm7e5Swj97Znv+pRzn+
+R9J7DLFdvEwy9gzoX52AU251kDUgBYqsvr16+c44by2MLIF7RYCbi5zMIv6kBaQBH+ozhEUnfrw
45//8QCgdQewm1okOPFq00WBFrstzvZDTn36puSuo5X2QiAeHWXSoGBS7Jr4wj1d+l+qmj60uGqH
fiqnoNXjAq0cU5xdODnhcbfIMbCE5+sK/kFAcafnpTdjdqznj6V8bKWfnQfjnkjOttqa67jO+QiU
7H5V9MMM3o9uHlUyYcx8JhM/8RK2ODLWdqA6HHB/jly91B5ZlUr/3B7FiV+/hZFJQAGhoA4Cd+e1
Y0YH23wvFPTJYughnglIp37/xo6n0kYQLga7zKLzWqKl6ZU86XpXiv1FBraV1tQtljqxP45KtA6A
xCFLpFjSE5JfNnykWyAZkZGHjiaUMwSqxT2fATcxQPNjPVi+h9U5FtdTr2JjytzMgpVtDGCLcn/b
Dls5wo7PoYMG8NfndOoLNtZ8HBJqHoIuWagjvwux9xqJTlZBuPXMVT31DZvAbRh1WquhPnCQ9KYE
rFo/xFFHuggVO6dEeeo6bdLwxgO5/VSj1JpBiRRe9/HaFkkVl9NlACPswf+nS4WOhYzyqQwAc1lA
Mq1AYz9H/DJybLrFkIFOgSjhDwoEaflcZDV4irC4hLr063d84nS2ADKvySE1NdQ+yEsU+/CBmk2p
51/G+kG3ADLTx0tge5/kICup+yTnvdkH0J7YXfbjt9HYlgNV9njyftl3yGDq8Wod67MZxYmYsKUa
A6t6EdBx9fZgQTpMSGCOu5oLKfczaArCC+kV6JZqbJpGv+l9YBXcADuDMseYrkc2kMsOaWPFnp4d
94OoOgBDmTWy3utgPTMhOHV5NubrTB0Qv8dHIxgkVDeH+Wyb+NRHb6yWNqusG4EoqQb/iS8Qtots
fGHxv4WOiaWKZFQBJmmdOfSaXs2QVEqkV2dheRbCccK3bWFjrIN078TCdQ9hC5NMPUyWK+BjA5uf
q3tOfcWmISZkM5Bgsus+j8buda3l9Kbi/B2ikt5ll2cLHiOc5MAs12RfVMNfdvZM8r8ryhfdTLox
35ABEK1rzDTWnGooMx3VNzpyLg06fsp/Q0Toli3Mgf+uUshy9wr0BukRfyUXEFebMn+MsHb99SOc
+pLj9f0jnWYBnNvAkE6DsBQzUrQ9jxkdPzrpmV6Gr6BbNJnwQZexKLwE0kFsxmqZp1FzId0zNtD/
8xFEYbowQFTD/rsFjnvF2vvYT89fn88JM96yh0mtlJcLNLZVsXiAhkCAtFnOQupPffom8jqQ9oRd
SfDT+/hJz+DKDKfiMiJ1ukWQoffbVYMpAA1vC50VhbGHHEtLZwzrxMXZgseWYJGhqqJgD9XdW6XW
m87HVi8d3y4OK1sMmTqKBzFdoNTDESV6xBCshGj54es3e8L3bDFkmpdNT1ZMqEAuqdMOWkjpEOmX
CGOGM+nnibe7pQyjS93w2Umw6ojwxeQY34/dheS5dAsgE4JhD2Y6FvIu/lwC8Ev6+iz99alfvgm5
vNWuXTmBoGKHeb3twePVFiCX+PrkT336xmDroJzLvDgioo7bvEfHLD0jLjz0TdzVASNVBbz8Xq1+
963AJucjByPnhT99Y7AE4KoqLLAlbzBCvVk6jORnABvOTONPXMktVGwqBIGgAsiXjYfVnWUw/mHw
QaixVuA6u+jst4AxEL4LQIV7sj/S/poKWBWkVtMZkzrxYreAMRmaamY9fMIEavzHYNZLGoT63FDl
1KcfPdEfocoWvUB2AzR1Sas5XSO3dyM4Oy47l+Mr+ePDkX9biB5i9bHTTN90UCPuEnid7jItcbrF
hhGg9HS4rke0as/LX8dpeB3N1cfXv/7UxdnYa8cqhiUICKD+r0UxD4StLgDtOKqXc6tMp05/Y7S2
HbBqRBCqyOSVKCLKpsoTBBZ2IZRmiw0Tk1pC5oNgUWvyq9ZRuQu7C7nH6BYK5kA13vX8+OuHUl5p
Cajh6s6Ngv799P0tFIwFM8sx7wCL/wLqjFrM5G3NJy9BM7E6Y1kRruF/54L+FgpGITtrPY4NC1UC
WshXkEZj0b7AqI8PzS3wYWfSnX+P6v4WD7YqzWMbFliZzunLOtfZYrp7mROMec/tLZw6rY0Z8zDi
XPfQPBCuuOowuGxdk63euWbGqY8//vkfhszKnDbeMXRhhyG+K2pwmQLnaV7D6SwQ5N9Nwd+Cvroa
+ntrjM1l7gR9Xia5/BMWy7mNiFOvemPLxdqSvEXBC+lke19YsTeqzYq6fFnWPgncOfG4Uw+xsWfd
cAy1Ag/5mwO1kqFkTdb1wprd/y95ySZooD4BqRrd5t4vReNeJSNDffS1vzv14zdhGPOyZgZ7LHZf
Yv4qMNXa5XKMrr7+8BM2sAV4gSJoAcDSZ/vIXx+Z06+dbG5EG15PYfD+9VecuKRbgBf2TVcT1Oh8
qpYxiK8HjS1vGHDcUdaXtW7PLBmcOCZxvGJ/2MIUDnSV0OLeU1Z8QqyyTho0vr9+hFOntDFjQXo/
VDnWj47XlJAj38EIoC1/CtZzeKhTp7QxZeP7oGzuKdinrCofaFD4753o6a7UY3WONPvUYxyP7o8j
ot1U1tBXBxl/ND2DB96iq358iqNi59cHdeolbOyZFbxbhYOUjKjqFYifOf6WVzK6jKLL3wK7ir4D
oZ/M4YzK7m5qos9wbS68pZtUGnj/XpaQzNrTyPwwEaxMFGjSxzM4/r4+m1NveGPHrCtNFCuEG7m0
d7z3D5Nmt3YUZyz5xNFvIV3r2nmjgcTOvs/jCasLqK/lGJdnKo0TjnrL+6XGxtZTAR5NnMrB5e0d
XVBd13Fzd/TS49C3Z07pxB2NNmbs8tJN0QIzVr73JhvDf9UR5kpYwoPsFETqdl+/jFOntbFoJ2nk
Bmhc74sw+Kjb/NMrL+ui+Fs8F/j2R0aHEEGZgHeCsaZMIr84h2089SKOD/SHDQ9+XejpqIjTxcWP
eNaP0/qqY3HvZOmOYPYz1dmp17AxZA6x92LGqt9eV/VhrqK/AywlDTL/HOpzE7FTT7IJyoojoabH
J0E+dBfEoCag+eeRCrmteVZemiNtgV11JaZxjEAHNvU8T7sOEuai4grMU0F+4WXaWPYMsi5TcEgg
tWxZd9KpzzrS+f7rm3rCbWxxXVQCMwnVLwi8NdGDnsQnXcp9HNvXrz/+hCFsoV0TGYdcBHAbGKDn
iVPAvc3eWSD8iXe8ZQADJ65PV6/CO67Ij7Cwx9vKwaGa8M48xmh0ff0Qp85oY80tkqI4AmfWvsyr
b2BuBNYAKYzIycfXn+//H4vCvxQlW4xXp4uahRZaBAlyyeh37ddcg0djEtPelkv1xEntvQhSRz1E
+Bw6ytwsYK+ehmH+6TtC3oaoo/hvwbH3QYN5xO6dAJcCsJJxM2AqXNV71gMNKFvIxlkm8jqdwtb9
Q5rYH7Hx6bH3pbHmrgBtQZNMOfbrZNvxm26U4ObBvkm8Mz6qgE5ze8UqyPXpEax9aQSIx/egasMn
LgKS9N4ca4yHnbszsSbfKS3M1XHieg3RedYddBxOb33c0gfRsfazwRN7GQSl8ikB+LwMnhUVgdwj
XsogY6Eau982bpz6W9AGrW4FBbAFU7GyqDKrh8hCtRS0pjvFR3fowUHysgZN+1pT7MiCbws8AE0z
37pC+H9x3QyvhlR6ryCMHCTd0JQpgYoIplVqtBD4jMzQJrZtsVEztQtoD9XoAyRII7SNSLugZcry
ofzuKue+KVqDpJxNWqS8As9Koot1LRLrx55KBB1lpmc+PoAlQK0gcqtAesdrytZH0TOcrwfFySnV
oZ5fFSgFfudagLJTt9J0wIWWkCGz8I7vkL7GfEjWE/8lmni95R6j8ickvnt9T3NW3aJqHcOdmnC0
qRpYcAOirOCmIDnNwMbKvhN/od0epFn2dQmg65BVzdoPNzVZq+si6AFZirW6NbRlLuNDMY0JGHYB
xFS1zfVOYY5RveD/k17CJ17LWx7a8sorx6VPCOBC75BZwGRjYQjeqEHnmqW+tzThex90iiZAeg04
V47VtI7V9ZLEU1zAeFTffZMVavvEGrHWifAjiBB4LYXIvD+392Zx4lD4NlLJME/Q0rBdGD/XpUHG
RPSAt9QwxcpUS18uL8VippfF4YctXVSsVxTH2N0Lg3ovpXMBFkAwZTos20fY8NyRYlGfBkwy1zqi
8nERIN3bVz3+SdtiBD+OYyS6ItRbgwSn2mW2NI5mZJgH/7oZLR13emXlbw/iMyqhtsWPBDjW/0WY
ZG8KptknIBwPbioel/PVLCgl37QNgmDncPn4joxUs2uxDkWwQzd4eix4tWDgGIjqA7DIqLyK3cK+
g8FnvrJhrz6x/MjbF4oS7QVwv8kmtqoc+W3AuWszDj5WLBiuHpbnRIB/7UCTkIq26++sj9tVr8y7
zyPf/L1Y436usq/uyrwXh4kH+P29osGBDjigpC8H8wxHl4e3MatxX9d2aG6GoGafojtKyPZM3C6N
wCZT0xqZqm7AhLHsqyelRv7XoHmhbvxi9A9O1c5lUzdUQTqaCYWwXCoEYr3Oy5rENhb/eGtXuYxN
IIl4rkiPtxPgL91Cn4o+wBkAQkTpeE1m0Vyz1dg9+kJBJkWey8MElumE9kcYdeGP9bfaTmFSCC3b
hOVu4DetsZX/VPRDr9dEtXADRYbOaV88tAyLi7eqM+6fuqQeLhBY8/IM2kRGQ27D83+yGXPCVEm9
rNfLTPF1IIag004tNXZDZcf1TcEHnFZgwAOeGS2O6sNlMbx0HeFLWoTN8K7CIXqRpdBvWCCImr9a
oXH3AXpQ4gBale5qNqsoyjRf/G5NgTQq74NJr4eclouCvBiFnlK6QEb8b4uN4b+wL2meXOfFTzUM
+0XkIU5Re8frN5Wj/kcauFhCglztpZIVfibu0iuHBtBfzi7lYYabvJKQCs8wVQ3UuytoUB6Oy+Bh
VkfUk/cSfu11DY53ppV9EyT5tJTrdQ+8yXxgZX8E+2joYmWWc9plrIlxQ9JqHuiH5xoy/62LKXic
FugB7WkTL9FBjWJ8ECqcXtEDA1EgxNOGxyCXvAA5dFWOiQhFs2SG4HKQ0PfitKaafuOIRWNSDNT2
SQPZk7sY2MFrvprhpyNFvUeFafosDpWliZxY9dEAF9vuppYGXYpOhue9FXFp3WMw+I1IDNpiJCV1
399h+WuIMzBfDtO9VDa8B6ZMvC3Ytv/hEPcOETStUsaj1iasnaunCfx994wz++KFI6CpGpjlVw1S
yAOfiu4HL3v+jNA1ZXTxPYjjrGp+lXMZFgmPajJm2gsCdjUzSBg/TAobGGUiXEnWV4qlXN7BGcnj
VykQmfxm3EP0jHDfeEoqGeKHLCJ4RGXu1WBnN94L5ZUk19aLpkEDmtB01V5AwrYF91yASAiKOD+/
5woUdHVFKNm50hPwpUU03ms/QCeEjrOxV23cV2aPDl7+YVVYNe4K++JL8YONDJT/VY3Z2rUTYxu9
tFHL+kQrDMuJxOQ8oXnYwWoAbH1rWEcfgMarniD4xd7chHPYNUXuz38tYUxvp35aqjTuotZNYA3u
hvqHwu3x3zpf4FcBzcr/Rtuv/9uTsGwCxadPQRdTJQEmZTukLlCPU0iubrGl2eOV0THPGPXGB06D
JUoMKWv/AcyTfnwLqrmQgq9IQ1FWqtF7WUoXdre9XjgoDrziO7DmLty1EE765PHSfI/zsosTS3Wx
pBGqtAXoHU5vhTd7PyC7DXOsuQv7W9H2+PGcjuZu6Ij7bFW90DQkbalTpFIrSSWBO6x4WD8a43XQ
TPcWCp44wQb4YIQ1P8W5TzIFoXLwMq0zghE3oQ4zySz/tYzGfYss7hxm+UC3TZMqrz3EtuvJMPsL
5G1ISCYJDoJS1mRIW7A3ZLytXZzlUcz3bdxVJCkDOTSgZgSJNdYlED3jOEeoVjEJrsG1VH9jft8A
RFQ4DgFSlCoeTVStQEAq4USQQkp7X/M4eAFFtflnUXAWwWy8ec+HmdvbdYFw2FIgECVToKxK1ggy
TVBMofwniL+79paNFd7b5MQCwN4yywhbIbTihKfQiOty4DgIIlgyuwKnDheim3u4JEjAJ1hXJyTz
Ci8GjXtcwZHfW7jeIQsii1fqR7meH8aYq2o34Ceu2UoaLr5VftHdTHM/PgMiu5JsxVzAHnjM7bte
R9YmRg8IwDPUqnc6HH2dxnFbpmbEer/fePJnqNf6YWVFdYfxTpFONQfQsyQeWxIVlLZIeQf2nKtF
LMIkmDgPZTKieZanGqeqk8rOAc0a0chq19O4o9dNxMT1PMzLj6hqlw8Tlj7PVOm6TCE4sjyRpeqr
rMubbo+Tw4pAbOL5lsNDeimfF6TgHfqXjzQv4Cc1Mk69cxV2rNmoOIJbPt9SFyw/ZNxUny3g5k/W
Ts0NBDnI3Ywd4JsOBIV5Cida3ou+qp5ibwrsLiZrF2QjMs+nSVY5ljgqCwc+htMyp02wmJ+q4HGe
xiDhqtLRzXmeNjSA0yQ9w2FEVdnWSdF56ge0KY13IMBiskTUo3obcj9/4aXUzxG8rYM8zIoWHEEN
s6ayZWrMFl+UOwg/t21qpZC/QAHifoB6rfoliGkfOukQQlVH4FhsBTzdflho9YFkfP3VYcMuSgvf
Q6LoEMhvsNsX4pcQDyTtnBwvkvD6unsUMxj6kjHs8meq8+KpxLryiFUYi1AAKQXRpCw4NoEL1D7h
VbNEIKgAvzkmeQ2SzJ/dXPJfrOmnt1CCKkx33vwL4N34sy4E3/PAFPtO5MiN89W8TW7hiRctoLqd
RPyjyCP9LFGdgCA4nl6tAhgd10SodGgdJynzVpw1Pg0J+hIPsBBdz+9FBQJS04zzXyhoAof6TKOk
qJknP8DV5/+iI5/jKx4gA05lVxbIamyLwaAjAzYCWUnL3/mR1cy0w3Jd6okgEW2BhpbLON6o0Ex7
ztnwIWYTvrsWZaC2k3fLULtd+V1ZP4hQld8UYCxL1otuTAsktt8mium4g/xEtjSjugbCQgDeMoT3
UQEsR7oAj35jawOkpsFWVtGDd5mwSWbF3KwQom0hntdDd3HOoA7sv+dofySoHKb7fKJrkfYB2rQG
Q5fXdvXHa4HdR1QcQBZxMeCvWzC8lAmaGvRhwdrjkgiQCj8xV8PLTKRdD3KiSL5cY+2DwKpIuUf/
APNYEkdt6oK4f9ZdBKMP27W+J8Lh0I2qyJVuuvld1iW/7uI+zLAlz15WLx7vOz2Yu46a7gZZi06L
sVqfe1GCAnXu9E+/J/IgHcVpy4h214VkJutc4z7IMTeSPqoqxUn0wtpG/+bLUMcpyA+769Af+Y3p
THPTQ+Dzg+Kd3k+dWG8xupSPjrNyN1i4ocYA/KHaBtxlOISEFMr9oMia5qRwrZ0R6+Ra7RhZqh+Y
mtMy66E6SbPS5kVqAEC6ga5Nc4+GE66bW0jsJXUD/2BCFLVgiZrfYwnCSixtVTi/WR8ddGCdj+Yd
9L5rXfKDT6YqSpq2gTkWnICfM86fVCdFgkZ0vQdmQlwv0KGFcJUGza/iCiW+pEJwlFXgD71aBjp+
76LOfQL4b5GCq1rudIs7xhaEnUyQqL2XGIc9dYL/pEZBqTiqpLpyxtQoo+coeIR1ggKQUtQsdVvb
Z8WH6g4RObjjSzheDzCfbyNTcM9oyOdBVrQhUEUsBqajT2ovDGyG+IAF4APKJeIli8BOIkmqnBTB
q84Xr4MuRUmKq8bvePNzYL4sDsrzrAYLSztF0TXKX1QbHNJfcyZmRb5r9DivrYQ0TsJDWv5FiW0Q
0tbRfxl8SeYEyNm7hfSxfStUh5uKPAtS7Q5aKuIbwTqnh2K5Qyxkph6mOkErg8FFrLL6qOdgrv5x
k69t1hGD+u5YDJUJdVjKvWK9FPYGe5swtpj0M8vKHDsm6JQJvKiuASv5jTQ+ahWs1fryb9lSHR5c
VOc8FT2P+qtgbUqTecYFzY3SSl4BsY2Ym7d1AR3BsT1mkyFybWuJy79pZKIoS6tG6eKb5w95AXLq
SWJ5ETS9Y74DQ6PGHR1QeCRLPhXBe+jBBYAfB7ER5SjgCiaSOCa55CV/qumA1Auu14U3DK7LwkUH
4ZTp0KPPzOiI/4LsLcpmbDRb5FzUoC66XYvGU0/ILuKII4D65m0cNdQ3NJ8je0M51mevrcGKTyJ0
40wGAeDJu+cQ1ES/CvIX8aGnpI+uJmDhoxtWrL14g0bS0VfmigKoBAYLiAVXCO2QJsYJyBkZ8V7i
VlRgRo8mnJ1fo/QEX9gU7ZY21s2HLqRp72PRTy+kOSbnkCRv6eHo6Lormw+TtxfeolU2LXr5VqwB
0n5OGTc7vkJ7BZ8VVMWBIWfpMWIWsZc1Ma53EjR59bIMSHF+0Ao7wE91Hza/aFzCHAzy9hxMia7M
9zUfIoI0A+7zoWY1iMhnv5nQLh04vddRW40fMKc639WW8PIKdoY0eLENQCNFzEd9aCbDn5Z2XGWC
bGN4l2DaRMZC6mO9UZhG7jw+gFUsAdPhAP1BiHCqWSZLONErhtGHzepaj9NPIBn4mFLA83/TNa/9
XwFWDdktq4McOFMZUAyyvOt1RIl3bSeGifrSo0Llws8JNAd1TZPGMg9J/yAOhoopQ545k09XD5HZ
qVrAbcjR8iotQSg4J0OPLgAITAbRYDUdq1xQRYIOU8rHo7SdK9t3Nlj0p0QIxyxcP5mXpSDiVcat
SAsU2AciC3JVGM2vdTlhoaN2Cp0iKXk/7qoRqDVfelW+K+dGfVqoywD5W8yziG+6FdJXrsFCHaoM
WKAAAzASPrfo1I4kvgvjFpZ3vDf5tRyAv4It6sHfTSu8IYLjiqYDBeXxq+rN+jkRqt4jBj5igGfd
XUAA1xpE4T+XBFKPN66Z7YNTUfgguevHdBn9WWWkiOtDhKw0SEQQBilrENtA/C3REtLhoNMqglp6
XkIptYD8Ud2Xtw6pd3UQPoEXtTP6hqhT6nsd6zkGl3frip0NkZRaeO0CBPEyf0KtGz4AMCmuVWR+
w22gGvCFZ1B99bZPsSLpoxrjnsx6EnGZ1OjBou/oYPmUzeF9QUq0GPxO7MhM5p9kDMtfckY/FXuD
/G6FRHS+LyNJUruGqCTrqoMsCiXmd7725M6fG2+9CtCr/i1agdIJwO67qhqXfcwiCHn2jlWwAhqy
KiEeitlbtrj8UDiqUu6XAXqPIPEQsVmfGLR1+kyOEr0WW4n+O6kHtuuqnEPrCGRnb/mApiU6plH4
xiw86yJGgmEiHW+M16DVK0jnbocFDQDRVSPIFo4ZCPD4dj+D5v4KQbx9GLoyhmLgOHi3NldAdMxR
hRpNwR+8Ni3ecYzu5g7eaHyWcOX8kA9YggLZkjueJIKy10ZYoRmgzGsFuk/JtKqgOyx1Hn9SucZP
om+qFzYxlLQc3ce+r8vvcuX+T9c2KPDRzkedjPi33KBfgfG8Wno0PLqwQ02OxY1p7482AmM4MIGS
DcgTUI+8t7xZG+QK0ngJEo3pETauHj3Ttq8FtrceJzbLHNtCgZr+8pWKaRogW3kboENxT1kkPwQG
limfKgKtR0swQJBMYm0Wyt9pUNNqTeyxv64LkPulbgjgfl3gsYRBtiSZMYF8jsJFN9gvrMMWsUwh
0w4GAwYyZ7Und5APxp3uYr+oEr8q6U8s7OQfTkS9wpYRhmgJGLqWHdNTfohCU9dZszpfJCNF63un
l5LUyYghTIuulw1BWYguZlq7VdNsBc2g2YWRLpe7ei57L+0xG+gz0np+tccQZf7GiY6gpjIu0/9w
dmW7cetK8IsEaKNIvmpG491xHDuLX4TYSbTvokjp628p98XhMUeAXg4CA6fFaXZzaVZXFU8Fctu6
6oDfRK1M2vyrJMVUfc3inhc/Mqu2ToXT9iiclUV1P5RJ8GAB1XCUZYZ7/+jN4ydwsrCD1ZNmnaai
eFOZj1AV7hylc1Y2x5TjDgHKr+IkxFKvLWwOe3ZHGciDQDkMRWbBvQD39zb9jLWyASORWoQdxaPb
zJcxznMLtvF+wnrrLbhJF1HrzpQ8kcFJuits8pm4qsesq9fqtIqxaEz+81gX/XyyQF7ODrnbYqx4
4EElBpSJWNtr7nufEgcFmyFGz5XoKKuiniXIiWbEf0BZB3GHqsf9G5m0lo+gEtRdJ0u/5H+GcgEd
W8skbsIozDnDTybG4afNE3Eze3n3Y3BbbLZVO+O+TNpcfBOKDLjxjOJXpXz1lsVxeT8sKOIqhQMj
Dux2gV9g2YdmQSFJOeiKtGbG7U+pbY3eLcqS2X3XuOsqZEHEJKmxYTk2/lU01fDQzxKRSJ3gJWYO
9vpcZvxXCnwdWNC8/E7m65HC86tna8C5M+wmwW4Qt5DgYNDgxaHVnf/U5VrqRa0VzzHYeZoXLPg4
13RElE9Wgi3niNuW9QgeP9TuejngrYk0nbgdIInKDrMQqLQ0MUC/XWHhqtMUjf0okrx9rGWdf/f8
3r13W8icHsrBcr6kWDzaJ2gj1WM44uAmLtN8pD/GZLRR0UdtIR+iufTmz8CLo8hcMWJfrVriX2OL
OC94/FsepeBDVHVJUxxHHD68y7pC0THtZFCiTFiPYGpQo2ePVxx6Fxk5dstMf0BQDfsaxDyhP5vl
7tThHO0xeAg3wKNbjhkO9uja6m/8xBUgBJrxFOEriZtUkbm5vJwrD1tDixUxFHVbYKiWv9xYvKf+
EZUpaw57Al1wcJnkf8AVkXxFKy3oyLJiyIGQwuHrR29jUz2kvtvdJhS32Ms5rfLLyocsJCpG5AoP
Q359BerW6pPIJ686pVaf5ZFFazZd4EEEt6MWFIdbIpKmt1wN4FDJVDigAvaAXsU7QhM37GL0+ruS
lt3Gi7rpyVvDNrjwHmMUAA27dhdsA+B+a+19NPCoTf6LzxBZ7qx9mcHJFjOuIjg4Ob3/+/wztGng
GkZpKepE2k5LTh6xXyG38FvSwdkA+JjcrmEYksKLUW/AM5Iv5gvI431zuzIJCTaqjTd6A6LkP9QV
XU+xkgIkwTrxE+cXlEWn+7gU91Ma7EOf6dQVnSsmOTRQfPGBFEMdlzyVzs4eIPx/+sS6IPVLR/80
2uK2s+fTgltrWDn5qQSrxPkJNsAldMWj2BqB4ml6ArlRGgY+7vusLQ4uSh3cog/LtMXNZQgksgbB
OxCRdLMeykqA6flzQY9YacbjRPca1xJ4WEA5KQkSuKINHsjRYTQu6LI+76GPaV0couWuzQcbVwgI
B5bL3IVolD0VqMGvyqwV8WhY5NPJApr+/MdMbtJyGfQhE6QEPDDVSJSW8JjsyflHKSiqaec/YMoJ
LaH9GiK2WLvJCb1xf1DIOkpr+O4LEHBvhpTpN2h5jRs8UKQF905DrJ5xMW0P07jZjWiIV528oucQ
qMnVQE6AEL1Uolgl23G7EKDIoAG4n2m2byZ0IoshrcsB9LbkVDXZsYiHb3T0N5qEDAufLoY026LL
JsX9UxVjParWMyIOg2N3TLE4bUSt6Rvr/L/Lt4oEZdlOWLjx1i2iQOLYni2gSOMrGm1XKPnrp999
ohGDnzaV7YHJD4eAilc/VmQvQAQ3jhBfzn/DEEv++vd335izJM7HFpmdLeBxH2zc4YPK3hA4NxnX
MnsixJV4cYB6MA/GQ8P7+jrrUXPdN3QtlSsbwBjHUeRkJ9llrHDzU/WmOoVperU0hpMHFH+94BSj
lBg2HJ0wgzV+b+Ng2YBjmpyjZbGNhkQ6jH5wmkHAGxZyKg5enT+f941hFdJJK1C17JXNMPzGdVBF
8nFLBsiTz37Yjqm1cb4w/AKdumJoC1bWDfAH2RD/7GI8LJHS3seagCa+fwNzsPIatMdA80IE9FlM
6+yqbqtbzjC7np68oqt8O0DH09p/UcQQNkHRcwIxtdhSqjNNgJa7Mx+omzT9/4fPsLKtyPBMNLdt
2myRlpp+xTov73JXDpXfzhX2gZWjPww4fDRLsRysEu9U++JIy+DBaSnJrYasAIaHaVbHvi9++UCr
4s6zpctm2HE8LY/jgToD5EIgYTOAVbR2D4zGX2P0rkzLU4uVfGPBNkWrltGFz1ieob32FPuT9ZsU
vH5z66TcgOqb5kLL5iGdUsDXVkfxGc/N9e3adFaT6eH8PBgGr3NZuLin97PdYcvn4LbvbGzJeId4
3Wd8PZi9i6MYPPAJ3v9W4DwvDwUe547Ouunvs64ncpWIMshh3R7U56RFDwPtoSx63rjB7TqDRcbH
FD2pg3fqADALUewbDx3uCKrDP85/wRCdOouFnPLFTsqZnPpA3iwe6rTYh23ODxStSKW18wLrarns
BU0ioa+IxsUKCEC8I3Yhqh9b1k1u0tI461sCWPTM/y6mK+C8os63EYIPG9NgCk/33wjKSgpe1WBh
J5RzvqONpMQrIt3igTAspTqFxYz3gDTJHBivq9s5626D9STUojJX2Z/PT7LJP1r2ZlXCZwYs9AmP
HOURlzMZFrHHD3hT3borG1yks1n4ky0o3mXQW17gkXXuoSua+v2GlJPBRTqZBZ6WcvTF58BFegyP
Qjaa2dLLJqsftq+AhluaTmYBBAMe+MHvhKbpxHqIWXtrW/VD6vm/Wl4f7SRHSX2L98zkK217xsqG
d5Khxw6TOFl6iRfi4bQE++gdHZ3WIhnnGqzxlOHiMa9oYuhm1nhIOJ0PJdPY17+/W0zzMbeczlcY
u9MXU9R2nEY0tTdUOwyrkaMlsjsA9SRqhraOqmInmokvnhLPbe9FqH6/lB7d2G/+KhR90BuhiyNl
7qo+TSx8aIKMzVDM0CCrTm3n/P7/x9pb6ckjW/JPHhJxqX7s8562SVd5h4J/SRi20YFfiwmgDmcu
mo1N2jQ3epoHcbvIPEWjOwcOA++69NiC5vW4a+w6+wWbUZC1BmR4Zo+v0gJgx2F7S1U670Wc56RN
SeCd8m6CxCsT5YER/zFJPQ87ntwXvDoBBqnboFn8kYIjrn4OOiyDAA4uGzupwfu2ltUssUfJLYJK
mD0SPPDivjDJnR169rqyv0u7YBnzZRySAIIW9ClD4+RhkUDC7ZtZLacbSfBkFgv/hCdlP8zQFbN/
7ba1lM5RN60W6a2dWugNyfrqYuzqDCgh95ri4Xtjh16d/EE+2/oOTTuKjpV4FV73vnXrqXqtJfS2
PEJO+9s+N2nJawPjEHNRAckHhGeEA6W88IrNX2AKHy15c6+awNi/DPBTPT4ob1G3bt/kGzvox9Zx
fvs3fuKxYwDkCljvHO+bC4nrm8kCsGePZ2yd/sKebZU0UwPrTDTjFd7Ws6Mgsf31vPmPdwUg8f4d
vJ9LawEeBEXNZVW4VKQ5zgRqUXXXvHJ/kKHjtltXZ5OjtCyWgCoAAuvjW1Dn8451wniEu+3T+V/y
cZjaXEvjsszGdMD7NXbPkv2mwJEeVOGhJSF4CSxvYxP9+Chj6/wXo51AdiWw1o9MRRH91d9VNL4H
OjVBN8nYHFy83PllsWtTs7mW4QCtNSW+1+LoBBzkIZsXQB6Hcp9KgK1rICmwYBdjPXaAPYNz2w+t
cejR4qLS9vn8pJimXMtrNnVgU2UB/DW6uBsCpoC2lnrZKBI6awL/d2myuZbYcQIutrJf5zwjkBPp
xKGS7DQ4/g1NqweOk+Y037E2uEFv4a7am61TZLhOwuvZBtAb6B4QUGY5mro8sqWmbYgvnR0jnnpc
uFgN64kLVKhjvSJhjtDGuXFSaK2JxL0AWu77rslhWu5ntJmolRf9L7sSKiQpdqkOCJl9CxfTst3v
0AFUTlP/q4Ywy2Fymle8r3rHfUPXkh3wwLQaCtb9Gib5Hep5LMw5wILnja9GPogqtgbzuwMBSmMA
q3uO9ZaNkIfLRWXdUFrEl2nr8ofzn/h7GP7oG1pilz361zqbJWgKk84fi3YkXBkoO7KWZ1a9VTdH
QXr2R+gUjAeoYH0D97HCatzs4n+1dfKMKS+4nNHh9WfdXg4AwAIslhfZxrHHsK38RxRJoZvIJm72
ho7oY4mKCkLhHk82Tys/xPaPMH1Gy/9CSM49ACz/iGy4mi3xxbbYXTaLy3UVXiCHvhERhmVMZ9MQ
2LPwJtTPr8qeE8BwOM4+fbCPT9LW2TTKxl+yeSz8t2GJT07gR6gkoMeogN4r4Vu6Z6afoCV7a89B
BuoV8lra6CORff0GsoV8Ix0Ny5YuidRA4XDgwrVe5xbncyKcgzVVj5w0aQj8CdCZ6XQYfH+rsGb6
LVr2J6rr06pK7Le4QHuRJX8SiprI+cw02V7//i75oeZUBgX69N6CUd7LVg2HESD6jbQwGdey3mY+
czPSzG+219rHYB11sBT9Tuv6Qb3rHAsiKt5bmlaoAa6NEuC22FixTEPXdvI6V/M8zRj6ggoyPaLP
hnMQvtVDtguuYVMtl0UQWBTU0fYbmx3vCrB3kNWhL2ffbqTzZoDVyksIt6o/LOUtDmiA7lJn50Ya
rGnxLmaqnKtk9nv7DYwM488ycNr7IQ3Y/fmINBRUbJ02Q02pD92JuPjD2Xjnu/wOfEfT8S+UGC2n
WTi18R1R/Z3oki5UKXnppn0k8LaulRTMtQ8pQRa8JkOG5qccyI1MgM7i/C8zxJTOouFDlQfN6JP/
ajW5f7C7ejqge3XjcGgyvv793aSgQ2Nhc9P6r3i9n0Dwpiz0ymUb9wCTcS2RXfAEdpAzSf7MBUD6
YTWX7jevHNOLfY7RMnnk9jzHS89/W+glCydFHLTLZG/7jGuZ7KUBr9FxG7ym6OQPYzCNHapObYmM
rLfeDw42gZbGS74wvrZ5vg4r42fN6O/AgY787FU/XAEk4dIHV/GyoONFKndfcutgsrYBF8sUuOqt
9UkBFFYCWtq+xw32vMMMu5sOJIPKpdf4thX8XmuKWVYfOhBQ1lLe5RDCLMf2Gr0pG6us4UCjw8o6
1gqSD3J8a4r0pUe3cFmPkd36jxwF4bnbklsynHB1ZBntvWSRshrfOCjUrnt0S10kSwCcjjUBxXHe
a6ZvaJu0RWwUpKhUqObUYS/WVuYXd963WRAtuQORQj1ItCpywBmTgGCi2YdMsHVImRVQSWbwvEVO
8cnpT2O+UWgxrBhES2m39BwnYbDbkxiEbOX4U6IdfWPnN9Q+iJbSs3Q5cA6zQsvQ5QydsSkL+/5r
I/etGETLaVFlvXKdTkUiaa/U0r4mHd0onrmG5NJBYxVz5inzbRWhz/FWRjwcj0PUH+dDE0L+99hG
98ExPT69+aFzgDzzUUXQRApl+HWrsm/wnQ4m6+d54S7arKOiuUmcNhT0axo8ZWLrQGnIAx1R1qds
cXkM5/VN86kU9bVlo+e0Tr+dTzPT8Ne/v9vmSmiG4525VxEXKP2WcXqFfegeJKTHpa7ERnwZgleH
kwFZj03fxiQpuy7DHAREYZ/twzHbOo6sw4s7ergXTGzihCMdT4G7xcpt8r33r3Msqx54UIt1DWrF
EdxX5WcQm7mXMhi9jXu0yf9aXqd9XIzpCNfk5K1O79GTiC600K/3bW2+ltmcFwnN0GwcUTWjbSBR
v905iY/nY8fkHi2vayHYMFSIHQfaDgFaSz18g3Q8Om/eEDU6kswVqhFBAvNW99RM33z3+bxdU/FE
R4/5OdhlZoqUkl/rJztybkDlUX4Dx417LO/qQ7Kx75vGr12Zrame/QGyxRHNgZMV9YlPW64xeF5H
kU190QQLXsUjVT33dhmmzWvPvp53j2nY6zffrQh+AypFtMmoCGpy0x8GoGB9IHktu43FwDT29bvv
7HvCLWzIoqkIBLuAtPwhEMaJ827j2GAavZayhEC1rCQImppeQQwyLOzH824xXaN0sBja9salZbCc
4zT9Su4e1GG8+FKcmqPYR3Vve1q2DnbulFTBNTWDiiVvjg3fmau67hFErEFsM9dIJnXq5FUmW1Bg
pRtTanC6jhFDmWngDV2N56fZegl2Hhz+bvrvQqWXhIExEKtXSi/T+ZFbG6uiqfCvaxsN4LJtG9BX
RB4dD5moHgtHPU0DAWeF++YUAhT33hcH788DWh7Px49hodfxYrXvJeirxW/x82+TA/6+IsqzAN2j
+1YbHS224B6JXs8Sq00KDp2bPt8oHxiuFDo8rJmgyI02XRUFc/ZbVuRRgqm/tOZ7v4hBH+VuAOdN
IaTl7dwGhPgKM+KOt5m6LrN9+6sucTTzrgF7caUi26eR29KDoKIP0a/yhWW13Jhb0+C1vOUOa2fZ
4zqRz/w5sboSMdXVG8llDFZ9m3XHGHUULDwgDAnHuAXKA31gFrgG/PbK8tn1SEFPpOihS7fAjYZJ
1yFjlldn6DLHD6JJeawCJ6zyU5ayMA4+Sfr5fEIY9gEdOeZMaQvNOySEkmADdYYrEjD011YbNwPD
nOioMc6cNq9Q3I1mqE+B0uZG2d7G8mEauXZm7uTsddDyVBEbb335Oeiv2nhj8zWsEjpCLFhZP8oB
pr3MjZaxP0ykP4wQoYI2w8YnTI5Z//5uUU3BREVaB+HEauy9f9AhfX4+TXa1DAZEEqBjiU0goQXo
7OMvtCw2HG4y7f47ZAWWDjRvYXEAtwwIhaeDJ6uN7DKZ1lJ39mXABEWYtCUYgR4V2Vg2TXa1pE3q
wVUgEZGRTbqoI+pogUJil6N1tJeo4rqv0GUROVAC51NxLJ0tVU1D+OlYL+XPg1wkHF036QnkOWEz
/PTtFPy0W28vhtzRcV6dn1UQOs3xBe93S16K8qWl+4o6Osqrn/LaabrV5VZ8GIbuqMChcd7lpsOf
DvKqQenlxxYWRAGx97b+ujj1qa2DQ02wrkBovLweWHtcuhvJt7jrDRFkr39/l6eQTWeVNWOaiVWG
4JcMp3Grg8xkWkvV2AHvHyjTVDSAF7j/3NPovJtMdrU8lf6SCrbALthrQwq+NtTs9lnW0rRsiFDg
/lNRO1yW6tbbeezQ1Y3I0tIK5IRr9ebeFccseNwxXo/roK5CgCkK1ygZdaCqmRDsp/N2P767wjD7
Nyok4svNExier6t7cZHd/XY+k8O19QCmoo1g/3ARwCe0e6srmL340GuMAvWi6lVjpQspvVGUXJz/
ER+GCT6wfvhdZHs5kBC+F8jI8UAeNKOhId16Evp7rvvP+wFsr+vOO9slT4BvWkB5MR+CCxARHPNT
c5eekjB+mj/dehfe4ZCGXy49K/Qfb5Jv+36QlqqkFxOlFB4rhysqQdS4Z0XDj9HyFDqmVccLrGgE
1JNYCq5jtmsJgGktVddScjn6sYyARz8qKo802LpdmeJHy9UeqTr4hS0j1g13rKLf6jyO7EyhRx+c
6ec9/uE2guFr26vXgVxAAH0cod3t0LHkjrcc2Lmtoq4hQnWUFhiC0joosK3OxANVrj0UkUyaXYJw
HtdRWmD3xQuKBwc1/D4BgfxCvpz3imnYWuZWsusHMDFiUjlYTujlSpl53vJq4YO00tFYYsmYaBtY
VmN/vXKQo1LxrHATRJXujSzglzz/nb8aoh99SMtfXrZeUZbwTfC5PRXXyQu9n8IL69m7bk75NXts
bi7J0/lvmby1/v3dUjEV1Gv7Gp/qqqjNPrlby5shNpmWtXXKa3CWJigvguUrB7l3nn4foQV0ftQm
61riQmGG5gWD9YU8ZsVblz3a1fd9prXEXYKB2U4J0xPagrvup++lB5HtHLeWsdAx5m0NttrI8uto
kv1FPosDdCn2XPc86HP8O5mj4xUVSEFwjhfsnnpV5E10Y+SGONHxVRDBVi3w6zJyFYjrAMPvQVJ2
3uN/L7sfhLsuUERylRFwVcqo/w66opficry0DjTih+X+obqtbsnhM736Vb1ufO7D13V4aV2y34W8
mty8ttfbjn0nf8cPLkivH2xQbJ2gAfL6J76v79o76yq/o8f4Z7HxG1fbH/1ELaNFYlU4lGMt5Vg7
wryweViSFtKy6yVAVGrjjrgegD76jJbNLY/lqErwx5bsOeluQcl4bLrPsfOcyQtQqW38GNP6RLXk
tnhj02GGFnGSyQMhy5Xgq2oA+H0hgsCZ+6lFwnd8+uyl6rZm8Y0bs8NSN4e6dqOgWD6p2YrOz6bJ
se6/k9k4tmBWjKG44jlPjgOoXe2HLtuDf0GoaItBrMBVUtJORpVdRTyQJ1yVN6bKNHBtKRjzMhMi
kTggZCU/dpZ3hBb8Z9leq5VC+rxzDMukDtgSAx2tPsbinljBbQD6cpA/VTd2nuypV3pcx2yRpKdo
dsdaydjBti5IsqdeCbvaFk6gpduBf05GoMF3s8sm+Qlkrdil3A3rWv57mY2Ho3KUEcj+DknffpKN
e4IIxsV5pxtyUAdkQZliYHG3biDTwXHwenFLZtADDDcgDgvkxqHYcBQJtESfFrdylnz1fD4+uC2k
LDr/om+8O9ACg9HROZ7/LaYA0hK9BakaBfsj3h7QVU9vs+WU5RupZTKtJW4xJ4NQhcKiz0gZVngA
O9G5A9V+UJSn86M37FmBlr04BM72NGH0Ur1Q705tMZ+Yhq6lbgvtYm9YzzbKf5xBpdjdddZGRhlM
6ygsr/THsl63wmG4tbyrMn4od1WGPK4jsERDBogHYdSgkeDW7bDrdR12tWTNFISpQNyPRwvPD4P4
jQZ7qocwrOVpyRrSWRAZiUhmHUk/4gqy8zSjs3VVcVrLScG0P0el98ku9x3AdEiVTNrcgQw1DmBJ
dXKYc72wemNZMWS8jqnCKhv7Fk9RpHE/Q6jG4pcW+0HlM7gg9+0WOrpqbCAobkkcHmq7+Q6G6Xt0
gv0R0KTYlY06vson8ZqN+AFuHB/SIAZ+fgsmZ/KNlpBVUcSAnLe4mDWgbrfQhDV2bphN4l7mHRpA
gq1nKMOmrQOtRFrnVc0LfCh3T1k5XwTBswOySbH15mRYsnQgVeNTkJQHCMwgHb4CRggpt6fz7jes
LDqEKradilo99lSnoZCcLJKDnYHrVTmifD7/BZNztHwNJsuPIaYg8WQT2JFVleLSAjD/GIBFOEoV
GlPPf8fko/UXvju/u3M+1F2Bg7PjHnhxDfqv83YNG7eOoZIOkPJ+gcl1q4sSRZoM2hZEgs4brHgq
eZjy1/PfMUSrr22qY9HyDNJBMqLVfE+gRZWA/hp4yQf0/F9m1bTxGZObtA3W93jVd45AHaTjL0Ce
QwqEsa3eJJNxbWttOpfRgSCZweZ+SIkIx2VjnTPFqZbLscpUQqEjGLXgUs6dI59+9CBiPu96w7B1
NFWbUha7EBeNmhSsYrQIUczZZ3kNqndBOQkipeuvq1t9M4jLXm0syobLqs7D1VTQkSnbbLU7hOVy
m6IUlwNkLKC2U7oQB/pcQlPw/G8wJLAOqHL60YPWPX4DofKAF6+wKp44ufG34Dd/H3A/uJ56WuaW
fQW1pnF1/9fX4cAeHueHC3p3ax/n8IsFNPjG7zCEkLfO/ru5UFBuQM8vPrMqKwxfpQui9Pr7eR+Z
IkhL3rYkTexlsF3YV4m6Trdu7ia7WrY6yvNIucDu0L+BGTmc+i2aMpNlLVX5AKk1j1a4w1Y5Yh7i
A6TZtxLreCoPBdz/D3qePy311bKFBzVMoA6lmn17ymyK3IQOKxRKw665ogPbiA6DP3Q81ZjGuQVh
KVyKaTo9NPX8xYNExMYhxzTydc1/F3pUSa9ssIRFVftQWJdF+ljWj7siT8dOISAgydPBdOvfNuQx
FvsmUcdMWTmL63hhKDYP2bEWcQSY/fH8kA2Llw6b6oUoUwjlrKX4XJxGx/IP0J6DZgkBX+epTFz7
6OEB+aFoC1AZtHxLats0C1qSOrlFCj/GFMde9aUBlw3aBAP/6Cp/Y5oNW7gOqLIUlFxZ2uADQ+8d
5mb4EaN5/uj46XI9zvFwTCC+eHXeiaZ41fI3hroIuBI5vsXuh/ET29Uf5XFX22jtoYPEgcBVE+2H
F1beXkDLZSOkDP7XkVOFB6FYC3eJyPH/BDSaRReKct8CrCOmoCIQ45SMcIWG959OKfWrsp3l9byv
TQPX0hfYBrSkEQSOsm8r99vAnyFgu7GTG+bxbzH13dKQ2VMXzy6Ol32a/aGCL+HIi42ygcn2+nve
2YaYTt0MOYopKoaeSPpQOpfnHWIIdGf94DvDKBqkLltLHWBqhOTUwc/eSHXT1N/rpInOf8Jw6tA5
tcqhLDIlMXZoSh59ee3MP3J6JdxdTAQQvdd21qWHgmMOhvoIMkwnL5eh7aljN2+1pphcr6VnU3QZ
1J/w5lL6UHRtFURbyMasmqJRy9CAKaeCftwUKfarSH+5AdoAtwiJDBOr46fmYoAat8IKNlp3BKxy
pdUes/mBgy+oqJaNdcDgm/8gqaw0FbyEfLQ90KhpMaW9XHbmkw6iagE3gLoifoHfFv6DOw7yYhyp
3HrsNThfB1IpqGphJh3cQ/zlADriiykFlwTxNqLe5P/1s+8SC+o9VLgOyv9dczPFT4tTHoburmLX
4Fs8nk8s0ye03G2DpeWgEQDwpv1clBcKz+HcX9UZLDAdb9ShTV7Sdlo/QLt5Q+wJGNn7ZiCHKr2A
ov3GDzAZ1zLXmZYcOtUEyi0svVvK4qIo2ZVk7UZ6GRYeW8vcXAZuEySITp53JwW5JGhnhsjkY1Kn
+/ZuHVmV1m1CJw+znNnXBU/AKrbVTfaxb5iOrSLcKaAKhj5FRm7Y8ELmF8aezsfNGh//vaVB2eXf
0GzKgdtVt8bNeAk1GHv+dd6uachrnL4L+bYqxqoPECsivxrF7xzvu9Pn86ZNQ16n+J1p6AaqOChR
d82XUwPVuzY6b/fjEEG+/2sXgjaOTBWGvNCfPL+t59e0/g2B8PPWTQ5Zf827UXMXNBBuhZ1pkerY
SpBGMRpWwPedN29yipabliLlnAd4Gp1jK3jwvJGCM8xRb+etmwavJaef9lDjXjN/6u8SPC2n/DZu
vu2zrWVmD42oxmkxnX4tT+BaPELM6MjGIDxv3uQYbV/lloLa64qbctBRw0Cps3FYMrhEB0yB4qG1
/Rp2aZk+g0Atqqb6tvHzjbXWMGwdMeWWoC4P1mB0guSWgr0COpo/d3lEZ7GaW7xXSr7ANI6lLonD
RNUbZwCTU7TUbCHn5vVthrlM1FE4w2uwLFdc+bueESGm/m8ONVDjgGg0iqmu/2N0flb+bwHdpvNe
+XvK/WAlZFqC+qDHsZcxtn7NFQhLoS3yNW+ZG5bUu4E6sh0WFrnKhuZHTRlkpeUSXDtOAJkZKDiA
++9BqSbfdXlgOpwKTHy04wov+W3bQ09yCgdrC01rmiAtka1syadpnfsccl9u0AGH0ICIme5b5HQW
K7UEde2XE1403fyZziULeUF/NIOzVbU0pYWWzXEAItbJxymB2r/omEGMZatSZPCMDqfqXKsC/RL2
WGg/hksMdfM6JPnD+eAybC06oIovCQ1qF9nMPX4NieILaNxfZOl0W8p4A0Zh8IyOq+qcIrU6OeKM
IH0c7t1vZGT7NlwdQ4Ub1Zw16FmKnNE5tjw4EryQnHeMyetaRvsekwrYIlB1eNcKzVxedyvU63nb
Jo9oCT370NCxxHpqYtPdQKqfC483TpMm09puiw6XmFUONvM5OE3tl2L6s2/IWnqCV8FS3gS7Dr8Q
xesst3QfTAPWNlkC6KHFPBi2+1OffRLNxpnXFNhaPvoK8Do2Y8GnvmOFvY/rgBqCF9Y75SW08Mqn
834xhImObVK0nuJ5xvBH92tc3LiLCv1u3/lDxzU5pCbcHpE4/QRYVkUiyZ27ePOAbRo6/XfPygJZ
oI1DVG/+lPdh4VdvWYE2I+Dbd45f23O5SErhrSUV3t0FbQ1aWnSUbqTnegv4YE/U4U20g7JpEWAn
8hx1cgQebZgbQyB7AA1SNZ0mkf2YcralF2YIJh3nRCY6NK5CBRlKKBCPViTvVNjJBo8vpFQnHou9
p/FAS+ACOoCedAYZpWQIicsvBnDtjbyMzserId10FcO5h9Ix+veQFl55Ajcm3h+TXW3PHtOBTqDB
TIdyne+F3dXDN7d4Pj9mU6BqqdwleQrxeqzyTFjXswKugk3JYUrrX7vs62gnVS3D4M7Is4llUMOu
vwasP9BmH4CI6Yinxh352ARwi6ybCHcV6Gs5p/MjN8ymDnrqAxBj9hZMF4KGKbUg+LsFZjGZ1pJ3
RCWCTANOtA6bw66XR4jl7jtF6rAnKI+USeXhLNYAGRDJaXbx/pK6G2cCQ67q4Ceo4klfTOhokom8
lUFxwVIAZCbnOEGeYuMXfPyixHQUlDWCNcCaEZE1u/Pc5DR4b3163dOvDvqzWnljb20BHzece0xH
Q8mMLb1fqOR3mqb1ERphhyFJsoNs0zqsXbpc5gVkstvGPUwx1Mnw4LFFBGoKAG1j7uPKd9GRgdJg
fwrqx3JfMQpquv9uO3EwtiUNYNcP8oPvtJeqdo/n08GwUOi4KNAapY0fI7C8/lLy216+OWzrFmZw
hw6JwrNJGSQcOBYGEp9wytouLJzhy/mBG1oJmQ6Lystu6WSC7awX1pvbeOhTEeEgxp9joI4kFkCp
NVCYDw4j7vV+P+YHIYKNu6shYXwt0+cCj4Y1xKQiEieXjHoP0OEEt0FxWS10oyRhct46Ye9LTKLL
4y7AxHSVvChdOyRi3rgdm0yvf39neqT2osoUi3fmXQcoAHnQ1Tk/KSbLnmZ5Yq4qZpzSreFzPHyP
t+iaTf7WjtJF7k8eGBVxZJyWZyu2H+ryCDxEzoZ95y6daGrwyyGOoSYRZculSx5setlvQeJNGaYl
L20Z9WuWVW+84cF1s/a3dbLPjtUU7Fx3dHCU7AoBQS2EI7XSC5bnh6TmGzdRw+h1sqmAeIWXZsig
CfoIi7hndh9ysnEiNUyrDpFK46ajpMG0OvnzyK+lfEoBuI/l713RqKOiau7mlb12mMTNzWC9UH9j
2CafrH9/lz8dt62er513WZOHQ9IfYihbl1u1SJNTtOy0ndjuuvWmy4NXbj1Dfyysp/LgNT/3eUXL
0cQWQzL3yH7p3Pl42ajRQbXPspalZFDWXPiwjMWw7aoFvQe9H523bfK5trWm/YAz7QivFOUAyt/L
Ovs2p/sKADoYakpqcEutO0nbX/2PtG9ZjpPnon0iqrhJwBS62207ie0kjp1MqFxsECCQEPenP4v8
Z+BPsZpTnJnLA6He2hdpa2ktn3+gzr4562Aogq4yCyzEe+SBWupulg/5VlIxJFodCsVBXt9nedod
U2sB5KzLn30IS26so8EDdXqpiEMcCS6I85SXFTGdIPGVOnSJy4yUMdjg643vGNZUx0UVrrKhaM/6
Y6TEOXDENSisjmK291VQHR4FfjlqTyzojmBfAKM2TSy1i2vcC3V4FK7cC/CBw0KuFUCbIl0fWu96
iBC6WniWuU8ZTbP+mI48DqEdMLBgw94mp9Hic1KlB4vAz9O+5DGzoUZutUJt1H7ThkyXG+waInp3
wY6FOVYXLxUjH/JwaO7raP44+7WTuPn42AmHHJoR3K/N4NtxMdturKJF7VxzrdhG5cRLN8Dpbp49
cSu6yXkWlu/su8fR0VFtWpNppE1/JEsbB9GUVP3Wy0xDLOjgqHFsrVZ269lxJN8rNZ8Lhj7GvHPL
52iNq7AlBHInGD5I7/yIJtlUHi4nZoNT6eCochggrtDAqSKxLMcarnuI1OazWNPoq7nelNooKx2h
UqTQ3rlu0o/esM9PdHSUPfngkGJhd8zbMmFMJGkQ7jSIFsCK+FAT7Gs4SZg+OeiTxLikeb5sbJOX
aBEM6SOETmj1x2XOYpt9qp1z1O+8NPlLHvTG1ioloczdHKAlm/3og/KZZPzg+fkWTfPqa+/0H/+e
19+MH1lV67QWfBDX/S8hn5crPrt+UgUBOYbl8nVWZIuk0+A2Okaqd9xCgfu2OwqUyDHorxrsoi4v
gWno8L8eWVpy8RaCX+H66GqKMva33lUayq4Oi1qo9PKmJN2RlV+m5YM9T3EAEgmysZM3TXz97Bvz
W1XTQeUdw0+AOidWpKbT1Of58bJZTJPXArViYPapMzxBE1Nz6NhnJ4dkT3YgO484Op2U6CgUkFdK
kxzUbLkkdxbdOPqZ7KLFawA+5x4vZQfcLAXRQQBaG/eW050u28Xg9Lp8YAk3HMsG81aKXgEaeeVZ
2VVXTVA4Wg4eenmXP2P6Edr2uB0zXizryyTHulN2BsLDfU8yQh0IVbiZ60CGGps0C+CCQdpxWk+n
Sqg/e2Ye6HCocqqwT/s7c+egittmlyKnF+hYqIDbk5iWpT/m9gDQaCdiOaTlxl7n/VUNdI6psejz
MszRkANr+iQhvzXd56JNetw/5NNGvJq+ocWrw+RkTwXvj4P4GIYgzs9OXX21pG3s+1sK0e/Xk+Af
lFQovagNUat60LGMXnhNU4Vb/nELwfu+Wwa6YGDFGo7GhNUdgwbk5lN1XkJv1yE80MmluN+Moyox
9XB6DO1bnn2qh11b8EAnlyKL27tqhOUn6+vsfXOdx8uu/n4LPIi0IJ0WxaSblQil6ZPsP8vwPs9A
lq5k7Pifav6U9lvQZtO6attg3H3J2VPwT3u5nv0nv32u2BYhimFsHSslegqa2NU6fPkRVQ5q4B+x
uQ1eq+i/ewRQ0v+3SIkxL6Iqxaq29Z10nlNy3wbflfdKehu68Rvb+PdrVaBjpnJLoJklsI0fMvvK
csFWiusU2fOTbKddG7XgH8Ip3grPz9CuGORDmL6E6rxJv2Ca/boub+p41jE/c4Y1Zmn6CP2VzyDd
jjMyHmwRfb/sqKYlXsP5zSfyNBzKheMTHShvMv5ZzNfzJjbLNH+t3uLYSRQBnPaY+T0ut/80Xv7F
H6KTVW1BXEzT13bJixqCziux8wNk9aOa++ewsx5qb4uT2ZCYdVxUUy0NyysEwGgN59nPT0T94aF1
XjpA5Wd+tW8NtBAeW29oHB9fcd32Y1A5STeKU104ny8Pb8jMOkJq9spsCEMcrIiTH/xwOI4QWL08
tGGBdXyUkEFPLLvqj6XzMCi0XzLs7wHFx9P10+UvGBZYh0cVkbDsaUB0tYM8jcuMa+IsoZ21Mbwh
T+sQqb4L6JK1sE3Fp1somOCZNBQQ8irJgfDt0zLuijkO2upw+deYlkIL6MJhIPcIscOySR0l4RQ0
J4itb/HNGDJqoMXy2FucW7VV/sZeQsa4Sx+TUkUfx7J7FsS7BnciOwgabFRlQ2zo/FJL7jdR3dvd
kUR30gKwB928qjuBPj7B7mOnwbT4DiF+DqAMWmStDbIIyAqyJAxAi7BvObQqzcaBzVG4wG8h4InD
3v3Ixp0T12KaVOXIZ4qJA6EELEx/yLxdGvFeoIOqgt6BbmMrMHRuHz0yX4f9Fj7OEG06porxrGpc
hV5J23avfdU8OQ7atOOw8SLTNPzqSm+KDeFplAUERlHNN6iaHILlKvV/7FpLnTAqlIGwB7D6Houe
xARgj2na6pYYolZHU6WrtH25NlO9YDk29nTym116FFhLLWT9OWBW660VklufvHT5WLbdxtbWkJt1
qFSAuiXsCsbO3Q81u3KBuF1vU4OtK3/TYmqhOc2EjVJgw9+lDj8E3dIn0hlV0i6Ffby8pqZPaPE5
RN08qxa9nZa4YBaiVVyNLAKWjW3YyJDDdA0/e0BUumq9lmgexigBb1Lsqc+5/2ClWwhOwzLo8Ck2
y2y0KdJk5mSJ60TPIc//9EW1YhTExs8w2EnHUPV4swMxPSy1ILiy5W3MunNeq32roMOoIi/kreoR
WfnSHMq5SNLlVm7mYNPcV7u9yQlj4PWyteFGsvXPVRrd2yG9cd3+22UXMsSujqYqUvC6QbGjO/K+
SkTUH3q8odw3tBa70IgdQJ2NrQkaEJH9aNn2/FU2k1VuIE8M5VyHUQUyxTGqRHVypr4CnefV0Huv
YTOf0LktD3PrHhmNuo1FNkCpAh1K5SsgLCqCnXTX5EcpfpepC1pkCCXi0jHC5UQN1L5wG2gxlNeX
7WeKDC26O9cpgnbGL6DjD57OydJWSUqvuubx8vimpddKsOha0RWBy178UvS3WTaTa+XIrbOxIXXo
aCqszGTjNQn8NvWhdOecgHk6ZSJLKkBsaLlxuDT4gI6rcnNSNhnFxWY9esMtScGhG1XTwZ2be4gJ
OriUtCFJMpGt+2CDzXSk1Yh3OZ7drF7g05/ukJ+UtJ92LYcOpGpd5Q5u6yARhu0t7bJfXejto08J
dNm+burAbL720wlAYGU9H0pri37ccELQCadC2g40mkn9x+7Y2e5/1y1eg8zduWnqq2nxwZnQHNxx
i+Xf9DXtxFyVQUCVhZggbXTyvDtcDniCIcNkwLsdaT3F0Rb4xORaWv3OLMFqVuBTM7/N/dexuqfZ
t15+9fwHj260X0zupIV4SIKqK3vK/zR+DlXLfq6OC7dfLzuU6Qdo8U1I3eVF6EM21p9v3L6MRbjE
IEkBBtRGqidJ3m2x7hlSlY66Ylz2kx2iycab9KeL3eXd1Cvn4BD0YxZCi42MZfrM+kvf1EKvGCIf
hHjrC7/2TBbnGo9P74jLT1WZbmyTTZ/QtuAV3gyDpH6u/3QEXFVZW34V0fBqe9GpdbfIUN6XOvUC
HY1VTb5NvQYo/RC8zcL/gyd4UEG24yF8GTISTwNE23EzXaNTvAjvc9M/1NldSNMYTdIrL3QOo/VS
FxC5mO1j3X5z2/Doy/zISXcAiiIei6dg8GOS2w+Mb+mzmgyz7k/e2D5y26xyuxl7TbDvKkI+zPUj
7TmYksnrZX81fUHbL3CvwoOpCRUDginVqWC4opi9IL0ea58mUR3Rb/u+o+WQ0HPKOYoEAntyD33V
xdlSWzB0BRkue4ovf8QQ2brGoACWD1Kj+IgAKeyByfxXyoatt7+rzd9pDevqgvlI69HOZ1BSjPar
F3z1xfI573ZJUsI7tbzRSTvM5YLRm5WWk9mjc5N1SxMXXksPl61j+AE6HMzvndLOs2kAZsu+GkV1
xdPiPGTpvnO0Dglb1FR7IDAdjorR2Jm7m8wuExuKu/tmr+UIp6ZozFcwkMLFRuyFhQWMX/THX7ps
wz6GMqfDwWarUn0xgL3AbU950CTelN713XdSXKdBdiL2mZKtq3bTp7S4zppBdhzct3icZB3Cdr5q
ZX0fecPXHk+c51T+rmTwIcrJaZ/ttCAXtuMDFg1mxNIpj4Avs4S7EUTG8ALl8gcMgaeDxqJWLE5T
gBBj6SP5OIQNjT53dJRb0gqGLKWzZi1WREiXZwD5+IB1Nm5z6qbovAy48rS84vryjzDFh7YvKPNl
kVMEDxvUTePdhtaPub+/PLS/hvE7yUOnzHIdB1eFPsZePlQHdmTx9dfpg/ia3cqr/MST7PGz98m+
c26OgDAlr3b85Ut7VZ4gtYM/y8M5/XSuPq4SRV681WQ2HBV0LNniLk7ed38JKm76CmKs5BYySzJa
XxNulHWDV+iYskmFLMsofrSsnCOFyNes+o1YNayVjidTTl2VhGP2NlrWcpiPEcsT7rOdw69++Kbu
+tHgAaOIPU9Of4jqFUx8k/p+2RVMM9dC3xaTW49uh0fKdnADvk+/jnChnm1Eusnk6//fTJwS3sxd
NbPf/QyIpcvKPh4ia2PqpsG1Gk5DkVrMHdYEmbIuBtoyd868yZW9FSbvR8lfZOeb2cswFVHIQCjg
BfYcNyvzZFn+3md3LbpBJiBynCTx+CFh12GyBccyLadWtzNrWVQ1MPCnWSc2DLFTHwa2YQ7DWUJH
kTVFOzE3VPnvUVHsR9mZpuSgsCN2w+p7A+b+2t9AoBt+hU63FfYtq/I8BRkTZy4oeS3PKl9lLqUH
OspxMw2aPqPV8J7NVM2S4rXpwT36v+XG7A1++Q/hlpNbChozC9hwgjCpOn7HGsE2Sptpzuv/3/hk
g6Nh0KDXdFS+y2PQtFnxSEdI1JbF3k9oQeuEC4uaEL3M1qYgDHuC2HTSb7EAGEqnrQWtNc9LrQi6
yR2OMoA01M1TIe8Zf7gcVqbhtQO7yGSa+y2GByFkPOGtr3/f0Dm2d6l1Iuy1sB0BhMk7C+PXtbqa
SprIeeuuwOQ2Wuh2DKT1fgqzdy7afatc+LDhkO/7DNUxZcS1LGDAMTIaZTG4xsNMJYv1ctni70+b
6sCywUpVURa4rq38NG5892RPr/tG1sKzyAPsSjvYunHFh6p3f7Buq636/oaX6pqFQ+O5Jdgre7wm
vLXljLswCJv43wbwKrYnOMu09TbKZB0tXG0SWhOXMP2AN9DCyU5DKA+XzfO+q1MdTNY6c+Timb86
RhzaDxCeiodeHPw6OLnc2/eGieqwMtq7U1Ovq2t1UJEKZCKbXZFK/0GVWUPHhbtGEuKz928LPsM3
ccrccHqTebRIpbIArYtqFQAjTQytsjic77vsQait5zrvl0OqixZGjmCMNfgB1nzvpae8u+XpH+Qy
j95vuo8hcnVwWdtXS9tymL9bnhRus7PgT5nuO4BTHVzWRtSuFtBgQP0F0Gr/Bt0dtAQ30oJp5lrw
0gqvDVPxvwjD5Ccbi+A8X/Z809jrkr+pgXy028JtEFSKDDfRWCHlNId62QeVBevSf4fPoHotWWnP
R5cMP1LhndPR23BK08zXNPFm5tVCAsl8XOSN/RL7zRJjC5IQdJ4uG8aQbXRyrXpu82DIMTwBWYHX
R4lqNkZ+/3hGQ62uNpAADkEbgDeMpRcc6zlQt+Okki5r1Q3owrITa7bqoOlTWuDycfHmCJpiwP/g
onw+ZSVEmZsYeI6YeE/7DKXV2p4GZdFk0MyRaP3NlJ+Deov1yTB9HUmWSUx9WPEba15j/KmPXkL2
KJwr5IVdk9cBZSMpvLEjWOW1pjTgOZuzfWAfqiPJnKbznBYH8aPTkmuh7mVQnPZNWovZMQOoDi8D
14vaAtBA59TtOyzQQAvXlFdREeXIkZKjOQ5mBTdM4zTfWQF1wJgVFKxoPLYcGdTBZeR8IaG6umwT
Q4nS0WF8ZLjHapCA++YWKN/Yz2/DEKKUfF+2CbSgHXnuOripxmq6U0y6l9B7Gfg+BRL6j6LgkLnZ
VMHsrAsSNagEtWmfWbTgrIkFrnKJCIIhAu+l4A8DIRh+V+eW6tCwekmbqYwQPqW8X/d9KNmw0kae
NCR4HRwWscr2BEXywuDr8QA7mhoRetkwhvSuqwmmy6Qit1svnnF2ghwoJGW25m1wRR0Zlqc9zy17
LanhEzYzODal895TGdXBYaOPWbMME1+cF6d+FvwWdtmbD3V8mOCD6w/tmnFxJguoOGx6oiGX6/Aw
h400gxTCX6vgMLkml//NPd/32orqZFpN2UnLVXDGuiDJ0oN+cO9mQOfSUp7XN1BCAC5bvoxCHqYo
2OmHWoDaQznjwSiW018eOE59K87ysocbwkcHgk0B4ywaMfIAD7etF4W7uM0TgWlw7ea4IrU3LxNW
E7FpV7ivcZ73btR1/Jfv5gVl3JuPRdaOj2mbQaK0surloRkitvX2zBD/uo5gL+cJMubWDI7y+bnu
h+smEBulyDT0arM3G9PFG+gwlAA6+GA3cGryhYGD6vKamoZe//9m6Jy03f9Qvi6GRl/vtJ21TENr
zaQ66xrRShdWV81zN+YPC64oL8/a5Cxa7WR1ndlDgejB4cXrXlAkfNSKy2Obpq3tcEEjQUbGIpza
+XIdeNljXbe7Lo2oTo1VhiHkrqCEfuSznLI4rNx++BA4jcUT0c/W1tHRUC50YNccOMSZa6StbrhF
NLUr9q152WwSGgykI7qyKnWgD4Q0MLnyb1bc3raYZr6m+jfeOLFiBgUJ1hWFrpqeQu9pwFFssxaZ
hl///2Z4xSIb3A4YHuWiGtIY5LIxWm0ROie7fEdHcdW87GvqI1DXbVcOkmtB6sO+odfVeDN3MOyC
YyOF1VEw6qwFb0W7kV0MrRJdKBD9NwpJXEDmQ3bGZWbzYhddbBUqdtPTZiPSUKx9LWLzzo0K2q9Y
LZwWa+e+7e6D+p4UwOef9hlIi9tCQRRyYgx4Dq+fvMQB8/pZ1q63RZhoch6trgJn3ThdOCogqKpb
WsmjJ17rsP9Ct24mDOugQ7RcJssGqedv23Nsbpf62cfOF5H7/1EKdYqsruXDTNeWZ0266zRq7wbB
kj4VG6dfQ+tWJ8lqq7EfwrXHIavXpWjCGCFcp/ct9xMhrU8uEbglfbq84IYioGO0kOCCapqxs4Qq
UbwmOewsg60ehGG1dQ1B6bkj9N4xeO/VMUqM7/9BGvK7l8tzN+TQf7QDZRfVnK/hAEaSg0/7Nk6B
BttXwjy98kbBzNXa3lvviOaQ/D/0IEx20ePY5wObOtgl6p/CIotHHFkhCxXv7nLo0Cmn7Ox6WF80
AFn9N0PvH1oL4XquypD97WqXAr0Z3DzVW+hzQ37T8VKOVZOsCDBrnImH4XWtLkhuuDljO4V2qI6Z
AuvX/22l4OTNHRyN+YNVveCsZu9TnaQ6l5YTli51BboGtvCmR6rK5Ve7SLL17MuQ4HTMFLPKKrN9
2Ag/IEfM5nOIJ6lrEYhYcI7y18uxZcgLOpXWWPd86LlC+9D5DgBCXIViZb/eF1s6m1bHU+miZPa/
RV03D2VtTU9N7VW74MZUx0b1eYZrTQ8PX0Sfh9NRBpYaTqEjwTR42TiGxKODoyq7j0IfwNlju95j
sjmGQMD58tCG1KBTapWYZFZX/XzEk+On3rPvgBG4oiw/t3mz77SiI6OK3G07GxK1x34KEi+VVxxx
dnn2Bq/RIU5TxsMFsN75WIOdNQLjFBHtoRz9fTtDHd4kagJJsryZoVE5HVRYJz3zNoY2zXxNSW92
hsJeqghK8wrUccNNKcQBivMP7rLXMOtyvxle1hM2tSi0x1Zw/1l2RTt84UNHo1snwGXJvu3tXy3f
N1/p7XJKRzU3x0yimoRBXcSZ5X++vLYGz9QJtCQv/JZDpgiQRpLdukpG4NklN7wT4tGlWzgwQwnQ
FQZnbBeioa3RAOic2GdtPAOqWS2Ji0fYwtr4KYb41VFPU9v5FVO4Ux4luZ3t5dCLrUeihgdUVOfU
srDUSz+xeb2gGs4dBvc75yqcRgAoneuSZ0lDfXU3km/upkCd6fdoJbnrUxZ1BdCm67lgvXOz0Q2/
vOqGcqMjosLGYpk/1d1vdHnOaS4/ALrxCZ3IMXYW8sKdBUJpEPK5/DFDEOqgqEG6bGorR+EQ5Z/b
tD1wspz6ItwX4zrdVhnaxSQ6rztGKYA57J7bMqF7Wx46JqoDLA88cJM6ZrZzs3D+SrtlH/sktVeD
vQnsYciGBdz+6phb+Qe2ShWVNd/qdJisvnrVm8GXth+bvsfgRUcOmWvHNa0eq1Z8vbyohojW4VCU
LlVj97ALK9FHbR6wWcm9+lDMuyEoOuUWW+ZmipxBHevSOsKFEAfzhv8bQktHQ1k54J1eBeOsd50A
dd1bpbfRyDINrUVt3gazN3SgRGnb6Yvy7Y9RupHf3k/VREdDueB9xPEUJkePIMvbAy7GUrxCUFuE
++/PnOiAKKeTripaGCWoyVMAvkMBVdsNg5vmrhXirCpKvAPG2GhdwVuyscG70zpeQbCX/dH0gfX/
b9ydWlEz8XXyALWI4ZbSexndCLUFUDANr4XqkvZEQN9UQQ8dGp4sSwA7Ga2biWxdYL8fT+QfUFS2
5JysLRRGThZe3kBbZ0UVWbgoY2O6YSTTCmuH35aXgePmPYAzXfGplAAattVGd8M0tPtf+7fWohrW
Yui5SeMCM7bJVhPu/UwGXc3/Dp07PSXzJNSxBNJKBicgL3P+tM9ttGhFzR7yaAQWTUQ3OEIe0HhD
CnNVt6s4ER0HRQqiurkGmCv1us+8odf+WN7l1RYpjMHqOhKKjuj0IJep44iL5tCP4sl73mUYnVsr
CCCBMobrFf/IjmKILVQQskCHqdhqCBs8XqfWWpahry0Hc7dya+06u84J13NxCzDE5pW5IWx1RNQg
levSBvt/Zj+Q/mpNOzhST+TLPiOty/Im6YyybkCTieGRdKo0T0bn5Nn+IQMk4vIHDK6v46K8sVWW
Y3O4p6NOIf8isvEq63ZVKqJDo0QAUnO/zJENAMchkErw2q2HUu/vL4lOrWU30WjzLFNHVb2S9S21
dQM01Oj+gWTuNdnCE5msowUv8BBEWfPy9yt8bmIOYZjNVokhtHQ41Bh1vgz9sIW4tX8YXbCOM/9w
eVVNQ69We+M2PuNzXdhBexR+cbbG+dRFWxg0g0l0HJRNLC9FUlBHMnU33M7uAHRLoIv3fd/MtSor
GYQ1yzTCeRrmnml5S8J5XyzpaKi2LodGScw8CFx+yKLsx6yi45TbzVks1Qbrhsny6//fWH6At1ek
S9VfyNXoZh9Fta//QnRMFJl9NvGC4vbJrkAK5ZU/mrzYqFKmaWvFdWapWmritcdhUCJWnEZJKaJ9
/ReiA6IUnbMFsiz+97ARBejkcQ4hy9bhzzR1LUYtkI44uRj871VUAUnrcbyLa7ceQxsG1xFRKuxp
NeS9/71QucTLu/HZzvnvXa6uA6LK1soEq6T/PUijMFbeRGN3qYaNfYFp5mtRfOOIpWhziosO64dF
alDQM5xshJD96fLcDVlAB0U1jeigDMKtH2Ht0Lhn05JMjcQrh6ncqkymH7B++s0PoIuEFrJL59/A
/sgzxZu2r4pn3efLP8A0+vr/N6NHeeAwVY/+d8uGXkXY9s+uXW2dRUyDe/8dnGclHvK03fxrhUnF
NVFjXKtsKwObRtdilZXQeQBiKf8x9i0N4jlyIiB2mkVuVG3DlkZHR6UA/pZ+FvHf9YqlGfAwMZqD
D12mymRytigxTA6kRa03VUM0kVJA1Z5m1+GSRmd0xiUIJv32cHmJDZ/QEVOhlKJquS1+NFn1VXpD
8Ju403wAhJptVBTDBlMnzlJQminBE8R/DxVtP4xF5J+mJXRia2BFErYlz+OwoMfLP8ewLDqOai5a
n/k2PjY19Kntauhxkg8qI5AJ34noJTqMarHkUPTZVPz0xDxc937BTk7ZP17+AQa/1bm06rGKeFWq
7GeX0S6ZgaOOZ+VtcQKYRl///yagx9BV1GuR72y/+jozd0zyEZ3Ay1M37DZ1Li2b9lXkk7x9hht9
mVqeeKE4oh2MLnbxuZirhFvezmXWohsZbrKAPpfPfqTKeJidD4WFHrAtiwQ7uvjy74lglH8fuROi
HXhnuoCZMfPksxy9p5Y/SooXcMyKs9KCx3bPnk+vx6I4X/6aKUy0WK/znlkLdqHP7kAPTtCdI8Z+
kM47qjE9R4N4vvwZgwfoyCvRLYLZIOV/BjvUoYKCbeyHxRbW3fAbdNxVHkG/D0Ad99mzqgTF6H7M
ydEtnSeJSLTSrdO8wdF0Ai10Thy3k1Q8R3n4wvC4j3XNbd+0HyV1X8oiP6tm69LckB51Qi3a2j3O
9ar+2UWgqLyaRhk+qqkfywN1ec82PM30lfX/b8Iy4H4/E5So78QDYT/3SPkgbRzAx8De4hsxrbsW
+a3l8ggpvv7ZQhUHzPrNGIM9JdjYR5kWXqvlg5d5uK3N6p92FH1E68iO+zBDb1H0v8qygNo11JH3
+a8W+RGXFgpU3/2InLQ5ZC1ElzKxVdQN90tE1y1EG2EG2XtR/Sw7+jm058csa65Wz1q9KpuLrwFh
J5YyPJ0hu+7TyV+KjTdrjwtdUhWjy39m4N/Eoys+3IepZ+16rEB0xBabSmHbqRA/wH0NNidehaAr
blhcgg1iY+3/Xr69kyd1wJZdcxs4DD/6MYXVifo3ovVeU1Ag5y4950hmruCJZOSJpd1DS8KNfGlw
aB3HJQMG5pz1qy04WOOqEPWhnmv7cNnNDPsIHbkFnSRAWVJ3+c6IyNyXMJjyJz/IG7AtdEze+LSx
rQ2iIdOntOCXpcLaTE36HT1JHkDc1ZkavMtyq1J86IYmbOyE4QJp4+htiFQd1uW3gbSG2Ut/AWJe
9YlS+ee8aNihsJv8sZXVmCfK2ezMmb6m5YVsjLLaavv2d26N53U7llnDg1TyY2F/3WbJNrmClhNK
bgUWd7roFy79SeJbOcNLdWz6L7uCaXRtGzBORHLV+HjXMpbPIbHs2C5wA315cJOBtKo/AssunSgK
f2U+/TBa40M/Dp9Y05+VHB6sbue9iY79GrooKNNwCZ9A4/ekoD4Yy6h98JiVHWSV3l/+LX/BCu8k
Ah3+xUPo7Ak/tX5NTuOAfLeVQevYiQzLAmK7/jzx2jkpEg7VFz+FerUXM8AxrbiFYHbkPapgruXJ
6buhBDMQHiuAtYh5dhkhXYWEOV8vT9OwnjqErJBph1Jejr+cqaVXMnXSq0CwcV806wgyr7PDvuTL
/KvywSkDzvbiKmiJdxUOHJBTPAw+7fsVWtaIFlK6KaPTL+pSO/bcyEtmv9oHISM6hCwFTMBi4GV4
csfSi2lQtUk98HqjYqxzfM9PtKzQFlPEh6GwfnhzIU8zHQHSZJF/Dp1ly+FNi6ylBLtII6dX1fjL
zlzv4JMCPDbjFuOmQZqR6DgyNqmO4N7Oeepbf0zcrD6hrjtxW4YJ2Boe63a5TYca9/01yON9/2D1
8x9shzeW3lRwdYxZ2IdV1dsD+ZVawQm793uH+sc8mu/wsv0u7ItjAHKd9cBVUftuEvs0FYmOP2sK
3x5n6TTfZFt0XZLnFl1OnLs4IDVRXm/8OsPK6TA0in127XFCH4c8J0USOHU7JXit3GzstwynOp1q
q1/sgLuTjB4tn95mbLYAPLBwxg5OKV3uWp9+VmV+LtV02BWouqBjU4CTvPTxPRkGdjznDTlYWbal
EG44CumgNIjieJWbZ+HjCFqc4AUE0/PwfUx7vLtGJk4dFnM1lkt1glzdMj+H0TBGGxsww75Fh6z5
qSJ0Fha4uRwJvhn+HdShx8qzr9DEvrpsO9MntESRQ1nDFhAq/p0PwYHCmf2y/MoiJyl7a5+mFtHh
athFpnU2Tv6jreYyoQ7/1nlId5d/gMmZtb1DGpJ8ssXsP4oKRnFlPx+GJd1gpDcNru0dWl/aUGRd
xsdekJ95A0Uq7u4kbiE6NI1PSoxL7o6Psha3wwSag3TeW150KBrpoTqNy47xMU/TMIZsVJMUmdxS
6zLYRUeiySnoi1WY5XFy+uEQ2v4dmUBZfXlFDQGnA9EanAag8taPj63qvnSi/RYKJNjJdq9mq/9U
l4CGZiSfN75m+ilalfcIAIKc0vJbHZWdSnIL+I4kstg+8XKiy0B6wuFWO9HoMfPAHZ2vcnUzGx4v
m8pQ5nVs2tCSrgsWxQ+dGyxfOwVC/QA1+aqTr5c/YLKOVuStRThgAWX8wP2lTJYoq9rYddLg977h
teDtBuWCl5Fj/lZwLcTQ3BVocmyUIZMfacHbKw/yMoXkB7TCz3zKRNKkOMeGKcTN56o4eG7vfZR8
2Cfy4+uotcXp8wKda34Qjt+dGsttb0MKfcU9pvJ1zBrEK9J2rkd+GIfyOEfNeWq3dh3vL7Kva0PW
ofDDEbvnA0NXKbPlb28Of16e9fsOCp3m/7bdHMutCuIu0eMoAu9masY8jojtJcpXWwhfQ0fJ1yUh
w0wUA2DpwS8gHUervvJtK5B1MionD++J3xQQ+Sg6ZaNBJpq0llnC6gwylTg1BcIrThNfPEo2lsn0
g1cbv+k1LXVQUSj48MMggbEKvZOVnWyyjzvS17m+cOIeZmY71cF3hzQ7RoNf3PN2me6Ltretw+U1
M7mDFvONL0vhRP+HtC9bchtnmn0iRpAgCIK3lET14m73ql5uGJ4ZG9zBHQSe/k/NlQef2TyhM1cT
HQ5CWKpQqMrKNNW+EWGZLEUZvC0FMxtVvbUFskzeG1Qn87Sp9qKj2CQa0bgy6RNp6UURDbVJv8Ae
BtpfP6ugETafqBO+zGx47IdMxEJfJiFObbBbOWoJTHBd7WtnLLK4DBy+Yzmkty47RTbara6Yn4Ij
FN8P8+C+Lcp5T/UYZLE7qY3Ycs1sbNxb4TXgeHa4OPXU8KA4iBKt+n4MPuZI7nqvykG8FzpO2+b7
MkMLQ7sTUhtvN2nqQF2urJuZX3jkbIScO4psWkRBX+mgW5Bmtp0Jp13kDpV7uuhQ2/g46nleVqia
v5o2HPGErKPnRqR8IyWxYjLcsvqa+zPBe1uc5DAtMQtQq27zy4Al1IbGKdNG3TAX/SlNO2QvlafS
O9yb/haG4s9PAGqj43Q1yGUgYfm365ROlLBSSVdc6czt1M6fg4pWV02gNdtIj64ePMsDjCofBRhb
uh/NMN0vbRBzvKVbUR3yrrkVIYju8N7Oood23OIT+nMkQLkVCRDi+i7o6LofNTt3CLsSVab6lgl+
nTXVw/kx6ndbXFcrq2mj6VLtMg4Kg+6Hq/Uta80d7/pbgDyedbbVI75y2mx2sWhcIB2D83wKs7yO
R+mq/VjmW75n7evnPOpvN5jL+zErG474KE/nDFaPdMEuFE09bWlRr1wBtlrlkNUgel+C9HVW1fJZ
aadwngckUHUWFyEt9EWPN2rj7OrQr6a+EuLkeu4vXTktQo9WHL72J2tzsCwePVAABRaZ88pnv5UP
rhlL/tI3LQ1/tbp3hw0vvbYZ/n83g7C24pBRHU8lqVE3yD1/HmIwhmzl2f6cqqE2/xgPeeZn4ei8
IocX3oekYHGtqdzXOvjFlizdEYNsiuYD2UXDZr7/3zbu/01PUhuIJ1yBZGQzyn2q1Zylp5rS9Hu2
CNTMYqcewwjab63snXyv3aDoocsHML/6oZbMyQMcTOWN3u00tqb/BBRWe3+puWFjHKacvg8lyRwR
ox93CIpYQgmg9JGqq2d+v5CIlPW+Ggo9l7FCn179EXFRuN3BIU0ulys+Q5vzOUQba1HFaV8w8RkW
3Ic/Wkwkx50DTtoIoqRIYkXNMdMsBYXYxqX/50IFDS0vJfpeNo6q8k+5sOuzRJOa960jj/+mG3m2
4X5XdtxGEtJx6B03jdjrkKskX+ZnPpyRc1mzy2YN9N/oJmlUJCzdel2sTMuGF+qiKIJMOMWJY1qp
bL81XD2bsHrgfZFM9bIVea+NY/kt1fkUYtx6Og2+92uQ7FvA8BAOvO9gC32oxJb454pF2ohDJIVZ
46RdfhK5eNOm7pI2Z3z/tVdZ+/jZ2/zme/EQWWaooLmvVdRnMaFFGWvKX77++IrLsknYZBEw1UOw
97MX/q0W+c/zp9t5er7s85arYgbt9kOe8k+3k0eSP57zlb134bVqs7CxxRStzMoIbK88oTkaa6ni
/wQ1fzDZZqp3bfmtyEQBMQ1vgNZWtw5C8hOxjw6uQq+otyAia2fUMvFxIb70vSk4wa8/CTov8dzU
D5haGztMv9Sw+K83Y2UgG3PIHHegsgkQ7vLmW5FNeMch4smWvIvBvV5BxmpL2XplzWzsISeoNZY9
4a+I6SIAh+FEAgcCpF/PY+XM2mBDQxAr9trnr9Gk7702vEZseMd8soHdWAnWbJxhy0ROR1qqk3L1
0VQlu1VnYL4mILVFQLExytoS2VbNxlHMUe+egGdydtJwdzfK4PPrFVr7+Pnvv7mMWXhZhZ+qTkh3
QP1s7nWsfH+LGW4lcrYBh1AdWtzSaCxQw54W5t+eL6XKAxAwd+7nQB9Fv2Uba1ttpR06CdYvGU7L
iRjCQGySjmWdx6xSY/ocAU4RHL9esLUpWUYeaZXxlvjqVDnzXo7hN17Jh8JZvjfoED9b4DR0F268
Ze45czmfOrqc3M5AAs5NkRbarE2szMOGGaZ1hNJ35SwnzmfzT+jI5S83yMCDzVGPSndLCptkfnRe
Sp0CD/L16q0cNxt/CEo8FBWUCj9Dtyzj0AnbuGg2cb8r9mjDDjtNszmfW/oZ8SlpwmUPaMIdr6f3
vtuSW1zxjDbckLYTa2bdLKelG69plV6Zvv63Hum5kAautlj+VsIsmwQu5azxwqb3P89h1jkiKQsU
eErHTMeml8di8j79JaBJO2ylCdYmZjkC3inKxkm5EKGdwbHF9t3CXnxd35wnJiazYT5rB8C65vNo
dmk7u+okDKAtKZXObhmWrXb1tQNgOQGqVbpQ2Ucn4/hx6Du7DsTLS6Pu84xsTGCltk9tBGLqpzpq
AKQ+ecsSnw+Zkurdi8T3OfdviMDCFfJmDIoCvFZ1QtJuox6xNjfLG5RZyPOyxbjD3Cel6+4Hl96I
QH7SLZzgyt7YUESVDWOVq2o+zXl0kgVEgjs33OrbXvHPNgZxWFSYhQ6fTi53WdwTdPfKMordZflx
kWux4YZeP4ShM8n5NIrKRcGJDFc5ZLsOX3997eefd+W3e1JBvLNyWT6fvKqp0QRavwAz8HQOIL/+
/sru2lxxqsXbVILu9NQtZYJCzf25qjvUwZNG3XUjGlrbX8vEqQRIrqThcHJpN91mpVs9odSwhata
cVk2YdzS48YIvZKfhoXuwVm5q/t6ir3zq1D7+yCvAJtuPxAAJF+v2NpsLFsPBJdBaabwBCh7i268
qkSGvvvr64+veMP/IZCDEHgjA284LbQ7ERr8PBs2Dwa8qsbg/yHQXpuEZdQAhFVNlrLhM1/YJ2EK
fT3uku6/nsTKmbUxhZyVnGigl0+yCpxiD/Lf/r0VjngjkbPsvh5jZQI2otDzALWa8S48dR0q+Cgv
cXAVqY034drHz7vzm9G589RFlIn+5Jb61fWAJPdTaFJ8/cvXVseyaOg8cV13dX9S81k3tBXyelbN
302aFheu/3nk336+EsZVaeb2J+ALq93kZTIulZPtaCQvgx9QGwbIVU78qgr6k79MkB5ScngMXFJe
FoDaTHK9aoClINAezsoxqOLJVJ3ZaSnUz6+3YMVl2ERyQ+n6esn7/gRLi3Gd/gB4N85ls+d+cwyL
8Ns59jhLi182nBW6D4EG4XPkj7jf8rc2Fd+9AcPM4qp2iqSWxZMzBbdtudUEs+JDbBBgytzQdSkO
2Nmlo9PqqCtI4Qb82tT+CwQJLuKzozboTw1cVHPH/FMeaLmjxjVxBr2+DStZMUEb7CdR7ZAB+KZP
5TBocjPXQ+ftAr9Fx8DXm7JihjbarysqTzid156AdbibPMkOc9u1AGXOj18PsDYDy86bqk0HITEA
ugLlNbB+uCyK1Gxk2Fc22Yb3AZsmlu58UZzP0zCLMq4ATDwfKDphJCADrr+exkqAYIP5oM8rW4pe
h9P5bUPC+TkK8qexA/j34hDT8//rsKjQtT9BxeXEeH9dabBzNCz/PiK5e7FPt9F8Wva075vBO3Gl
i+9DJPJDw+mw4bHWVsky8YnyKWI0dU9oAQIX3KT2pO7uJtPcjqG7kQJfO1DWne35xtRTk3mnKp2D
NlbcVFcKOi8bceyKU7RxfTkK6ZT1xD0N8EZ57X2Xi5xjibhpJM3ea4NPvxjvCwp2w69P1ooF2li/
nIMZjkyBe4Kqkf8U6QrGIUPPm5OsyuUW9fWKodiYv7BA+idbFvKBDGkyl2EiO/V4TsktLbmZeP30
9WRW0ho2+o+r0lvEhNWbuupJ51rEtR8mfjjcnXM0uI2hH5Jt2P7awp3//tv9nqvImep0IB/EbW+I
Yi+FAW8RngZfT2XlLNvQv1aXDiBmHflQml1nNH+aPPZQdWSn5nEDeLC2KZbBR6iRZzwtm9NQ199q
qe5L8JKjZesuV92dbNllV5RNUAcFTWbG1jGnAUrat66u+bEY8yj5ep3WJmHZfNuC1B6kse4JycSE
i8U9FN3yeN7mLMWjIA/GjZtkbb8tw0/7fh5qSc0JouBFPKraO6bQFtg5yG5uPAP/7Ft8GwQo61Kx
oBvNieazeUjHwbluHX/65+uV+vMEfBsEGAVO2YZhY059IKK9cYf0AAH6Lpk00fuvh1ibwHmTfrMJ
yHlXqYYELLIUqdgTVuVJHQTq+PXX/2wSyD7+9+ujgJSOqlxz8vD47npY90TdY6fUP76pNzLia4tk
WXXbF8A2tZM5pZHwDk3K0IyLbu/zFVhtTGNtkc5//22R+DI1I5GOPC06GO+KvHt3W1VueKW1j1s2
rZCD1k7rLSd9JuyQdHrMxVZa8s+m5tuSnmUfeWgxyfnHODZPJdNHj5BPFU2JK82voNsqkq5tgWXR
Log6uDOV/CNn3ncPbTMoUDyaYcw2bry1Y2QZctfplAvfCT/CmR3Obw7wS33nY3M0aCb++qSurJQN
8aNjNtMsd8XJ+OMzypnAFUIuJD+YCfQEm9nUlYnYQL8pbSjUFAEco24O/VPMBIKZj+jy+7cacdlM
zjP87bCKWnZTv2AMX9Nf5yHgN65FEVyfH2fbl+mfL27fxvChasLALRP4HyrMvyvzQvAMPJ8siW2Z
zUvL5UaIuGIfNpSvG3KQDZbM/0gV29MIAiKb53ZtO2y7Dijy9hPmQCO1b1R45QxQQFkAOcEwX+/G
2hCWdXuVYaFbR+TDlPIG50oHPRiIo523xWe4Yns2nG8JZZUDPZq+siUCpp7delzf4Nm88YxZswvL
tEtn5ClWify7RPj959dSMLO7AqE62Gc2DHxtjy0DnypVlI0S/kdeku9aOk3sgPZk4+N/DtB9G6IH
NGBb12W3fBSEPURRtfNpfaR46J3DPwAPz1QadR9eVDHzbbSeaotlzjpaf5B2zugNafyxeS6iwtuC
062cKJsJr3EkmD2jrP9wmhbCFruCFIs51h1F90MMvRolgVCe3LT4+fUJXlu+8+/43Z+kqRiqTvcf
Kkp3FRwwcFqHBoylSz7vM/iUecLfN4/Cil+xYXysaPvA7Vn7EcGRnHeqxEmT4M9UzZw0CBKLaIvw
YG0oy/wF+FdzuvD2Q2I259nhfJ8L3lACSM6UUx5yyF+v4YoV2Rx6qd+qOUX7wYdi6lGTMGFIOPgR
AN/0rywnu8tGIf/dqcF1BG3RwvYxDuP1mRsAzDQJbfldOLo7F4n9r4dZWzbLJURj5hcd1e2H7qr4
PJTGWpVzuhsjZCHyKUk3Vc3W1s3yC7JfelUio/URGbnPxCtBwVbk6a5o/i701rNw5YDbEDmQHbhj
ChK/jzQfYkXkMdU0npHFRFd7fJ4Ph88oML+Lls8GyAEKS72gr+XHMNZxDmrx+vxEhA25ZR3/fwU1
tjwpUkMkRHNSdmpcciXCPAmX+brP5v2SeYfBaTdO94r3tjFy1QC+jYr40XsHRNUPaHICI9lJ2mwR
6q54PFusdPD6bOhlWXyUuKb/raI6zcPozfdRvRUor9yiNlhuUqGT55BD/khJn8c8k8eBRKdzY+zX
m77C5ODbwqUuPpt7zuC8E2oMbeKZCIg67CCDkE9y3zeQ7u12yFRJ9gRX0Ta3NWmKqN4R4k1OFDPZ
BV11JScxVciMDKl6p5mux2uwss1s465f20fLfzTR5A9O2IDJKmppe9VLD9w81CzeFoX8ijnbFH8y
6rvCywL3fcrztIa8srNoBWjfshT+cQJ9ZoPsD4ioot0SirrbeCCuTctyIngairbX0fIOKSI/+EYL
tCS/zK4xw2VXvo2+6wJhRJPN7TvJWvljgkP/FDP6n78+Ois/30bcsbmvFpSMhnfZNpXYm6zzhuM0
FgE/fj3Ayq7YoDuIu4L3JxrGdyetYzC07c7kBylMK6jJbcO26r8rJmaD7wz1MxMCsPbup5Bj/EHU
EqaP3Odu+YkOByaeL5vNefjfwhXCRRoB9t2+5768PV8bed6gDEnBTIALfrMMsnJpBOfd+m2YOkMD
pSFcvndl9q8XF7hf82G+r7mIU9fbtQgi+vTCUMUG5pVAF2nGp/pE0vGvc4b0HBUNHT1oz3sT4pUS
fVG23A8sJxANhZumys/fo2qIXgZIlr9IZuTT17uz4sptBsBWCMPgZ7J3B+u2L5fWJG3kXZGSmv1g
2mkjRFk7a5bJdzOPcl2XGTR52WBiLFTvoBbmgEu012O2xTS2MoyNyVuEZ8BS0vO3MozupqJKsjD8
UNkWedqK5dvgOyFdpISyjr8VA1mGjxQ8llk8po3nPFy0Gzb+bpKUlhPJwzfdDncidBDii6vF0Lhg
6vXrIVaCRRt/FxpZqKZt2JvHMpl04E+J065PY4p4ikyE70do3MVdW/v7rwdcWzTL/rnIDZucNHib
51HdZ2k9vVVsmbfogde23LJ7yQsKafOMvIViUP2RDm7o3Z7FXAxELpdSJZfNwv+vexHEobUrw+Kg
Suh6DZ2KIyD+NqxjxQhtXVbRDyaQBUcP6KiS80ZI8BDPNLzp02ijULE2hPVGmMjiRNQtx7e0zp03
j0iR+gmEgHRg4hnBr6seygi6KRvLtTacZe9yAACSzm5xKPuZP6QpaXZpmns3HUDFiWio/+vrbVkZ
x0bcSRaheFvP2aEcqpehQ50vJ/ImXbo7s2wCXVZOsI28I3lVCJKp7JAuiEXBcMV3Z6DL1zNY+/g5
CPjt3mLAuruFZsWBz/o1n/Diqci49QBdW57z33/7+OLprusXnNpqHvYDLj+Xiu/nDKob+R+X/X7L
vP3cY74EOO0NFwj7Uag8extpNngbprG2PJZ5w9k6huupfAsnAXqppuJm2jVnUdiNAdaWyDLsyfHa
6F8eMDmKt27J/mGFe/QNvfE337MrLson/90FwFlBLOWz4q0UpbqjpqXRvmwCquM597otgtK1iVgW
PqMYNeqFVUkus0eSuQ8h9aG1t9zwWVzoqHzLrMGsDP3TfqoTkJTKq9qvxl9zO+VHqDkBZMk17zaC
xpVtt5F3tVkaT/KgStrSB49/x1Vs0EO8secrG2Jj7pacgtK6SatkEX3wFyQI/Onc1k1fKC2qIrnI
MGwSvgH02axGSikxcpQ7T+bL0ajlMlCOb5PweUUIQbG2wU746Ce6GqBL8E4VOl02nlArbxBbv7UV
oFjgDpYoJXgQNirKj1lDq2u2iHwfNoNG/koFu8uWyjLysBNNiXxPlei+eA5wOxykN2zxUawdJcvA
XepXXRC02IeCfs90y3ZLE21B1NY+bpn2OHUCbaslTpLqyPWkJ5lAYH3rnK68aWwSvpTQsPJzIt6g
S9fE7UT+zYSBBOgwtb2JDaIFv/k7m7agZCsuxAbc1WZkTAxNlUgvulKVF8QTiClSvNFmqGpuGN/K
pGy4nUbU7I29Em+uzK/AQbIHn24HattsQNOwH72AN1UH3sZTemV/bPRdXUYZSOYL54UJFwnEBq0G
6D9G/8SFiWQbfccp6buoipzT+dl5fnKey27ajAeixh3C6Q1nsuKxbIq9zmhOyoFnBzpOWawQfcgF
HarbYcjarljXOED5kzs1zDkVVXObKW9XIRYs82k3ldPBq+tj2oCracu7rG3L+e+/xSUwdVG0EakS
pFlhMkKKpjnMgVqijftjbb0so2+CCQQH6CFPutAsO2+mdQIGZ/+ogXo/fO20VozFxuEFA2Otr8Mq
gUJieO3xyD8O1eheBcAZxrxuL7zXbUHYqOSCFg4vkfU2k3/jhcbh0MiY2E7QNPsY2kzQvy6bknW9
e+3sg/4S3myYuPqcFzPeN1GgnB2vDHk0wom2yKdXrhcboxfmlZkMRCCTvlfFXU/qp5xVh7Sj2dFp
C7QehVuwzxW6E99G56Gk1MtorsMTOauGIoEM3t5EuNlVYJwjoozj5E1JN6srUA9sHI212Z3//tvx
7usKhAoe2utDU1y5QiSIw7MY1HPf8Yg8miLcymKvDXQ+m78NhP7ZmeiuLc7wkedqGpedDv1s53cQ
yhn6PElHtoXFXxvKchDB5LDR8QWOYTn9RNRfAjZb3KZheuVEjReH2fjy9SFcG8jyDWxRnr+MZZlA
aeGZq/Rn4Tnvw0yOvvaa2O+LX1+Ps5IIsbn7HJeHMkJOH43Gpowb36CPobpug/mKy/kVYO3HEQqZ
X4+14u9s/F7aqyrse7B5jX6Ukj1a2gsIlFak2RIlXRvACv4lCQKCzWGneia7sS8/pjK/cD8sp1CF
kdcIRxYJaox3YeXk8RTV92Ptg7OjzEEtWz5cskjEhu7l81i4C3dQFFMldXZVx4s76RVq2ogy/3yw
iA3eC91ubNXgos4r06MJhhKx7XyQi7k2vISoV75F6vLnzSA2n9+MUBBKWAoD9X7+wfzZfAw8iMRG
ALX2ecvos1Q54+yQIhnZMHkxJ7JYwGk5LdlFp5XYhH6O3+BtBENLHFXoPUs1GKwneenPP0/rN5/l
CDanWoywBZG5H/4o/RvHNc0WLfafb36Qgv/381ORj2mOLuaEjs59UIFSFE3ZCYf++8YxWlt+K+R3
9MTCDHWzZOT9X0E5+mjFzsat1fmzVyK2BK3jl64zgH06CXB1LCW5R074gbjNz9oRV+MQHGYtzcZM
1gzCsmwSOIppPysS7qbflgy57DkzJz9vE+qDiVJd+AQjNpYPJBIeliwvkiwLp31d+ibBS9W7CBxN
bAxfFDBuXA+OHAwoDfrJQXZzX48gZti4zc929b9kSejB/O+J0g1IKkwNv6TRQpyIil0FbnPV87Ld
g3VqIz+7shc2eg+KNSII0fOcsNogSxqNCRzrcabIxYt2eXfDMN1wH2vTsS7yLlcl0UGJXXe828WE
nwGdr+pmSVBzv6jTmth0fApo9RJ6r9jvrv+GqB7Eyo6AXDtUNnX4/PVtsWLnNitf5xHRIXcKrZqm
6g+89jyEPLL/NkbddOE0LEsfF9pLd8SxjfrmEDFMIyrfmZ5uApNffz2LFWdiy9eODS/rSeByHQDS
ODQFHw80NW+Xfdyy72EhHp/dNEtMPoXfZVSYqy43ZAvGt/LbbRhf1tc1lAGxPG0JNP+gZrFzN3H8
K9tro/ZSP49CX+EIlU0G+aPhtQCwbWnajaLqihHYmL3ZqYosVzxLBsf/K/fZibgTqeLW82TcUdWN
lxmbTbXHRuNPIcU0aDjfZY35XrsjpuG9j8OWvgr999H0BwdlI/SCBWJxtevlr3hLU34d5pHJj6Ns
yM8o8IJnCVE68sr63PR7OXvS6VEtKfL5yYvyXt322s1F4hRF+cka/Leb0IvFnysW5O7NhGdu+hlO
Okv3kPnE/4qgrEVMpczZPkqFn7AQgDYxhbrd90Z1837WbOK7uqRLeG72RpYwA+WZOIKkCBEjEFWs
6471WDfvDai82oSnc5jvwh6CE/t5Kj0vCTwh1b6dQ+Hvx6Yx/wDOwT+ILrw6ntN+eDcU9cld5/rL
VcUVeywFgRYEl6a9B6sM+HmXaFI82rmmcvt90AA+FMzcjLHSXDvXaOE22TMpA4pcioDwdVx1k+vH
QxUNj6bsqPyLpHPpJB5YK2kitD/+3ZQjrpiuxYPrwEjUOnsSIl21Y22oSQxxsNq777I0G971XHPn
KZuJCW57zyvnHS14ymJZQSPmFp6w+W4Cp9NJDsYQutyzsNd02gVgSNQ7zoyfJqZd5vLozKLjV+nY
9xSvLTevxEPY9nT5SXRfeo+D8UXQ7bDnPiQBq+kbFYxOexAdTUnlAWmocmmiPbYgCh+DtsuaPXh3
Gnrno9mVgpJPFMCXsIyPxUdtnNK7ByAyrWKjgTvZsV5ydQv0RrYAH11qaH9I0NiDvI/jLz4qlli1
jBfAs1dhnodHkAc1Ny4ky2aocIFCQv5KyVn6Jo9yuM7aK2Rwz3JQU13xRsz1kQNwNYIcx++wy4Ff
eojUQHERlYd0aNvFiQu3BX9nTETru3Xi9Dpj352Z8VMkCGQ5WFgMkI/0iaNRwc7138rr9LPSznBd
LGJ4MCJQHTxS4cuY9ONYxNBQKp8aBKAocme0h9xZBC7yBETVfT2fwf9+/iMr/Jm96VGl3a9mrkT0
Ez3bIO9fKheQ11DnEDmg/ojtDPGqm2OtlRmOoqXDfJ0rZzg5SD01T00QgKpXslbRaj9HzjB96wDb
YjGX1GP70Sfkb+azOdi5BTiXYpBLNiJuolz+5URd/o1yrZdv3ZlgOi6hadccZMmHdI+DjnC5a/Qn
mLP13w3zg+q2YwuoYpG7KaZrF1DG4liZsHGf3IVkY4xKDYyvxKKJOJpF3u76NuPTqz+BZTQ2zDFP
Vb0s2V66ITlQZfhzoyEOcoV7if2A3kJwH87j7F55ixO6Owaq8lcxuMHJ6DZIX5SKKhOXYTt+H3XY
5zeow3vToSGNN4PWdUy9W1Vm3Ps2Ijwr35cQ+eW9Uy5deVeHaTYdaNZL/YJC2NjfO1nriT0K+u57
37oUavR11uYxQUeO+9hMgwY9JZm5fwzcpZniznOwgppT2scDGCHzOB+rMLulWdpCf6sbHoZURv+k
YQGBFfhhsIplXt2jjlu0T6nRnbMrUWZ6FaMLVa1pcGhwCBuZ9g+eDjgoHsK5CqenKTcKZEs6WKK+
jWGNjX9k4ILg2P0CHFmZyQdnN4JKqI8XMsOROIMX3A3zIh/zIYu8o+ONTMRclOafAYs5xgXaEd19
JseIxazDE/LY0VQ/eB7xu/0AkMSwZ3pwip2v8LIHJ6eMXpZ+Gn/M4M+CjARadIMFDk/k2a5cRpEQ
Ovq/sA7jcJhF40dJIBZQdcq6M2ZHPYmzkw1MRFPcR1VV/gPn1UPAcnD5sGMzRao/oG1pilhEmd9d
zZEr5++KBsw/N2Qr1xxmD4SO5SEgcmDfXTF18zOvsvADFwHOHXCt+fJtAQeh2PWRVOkDpN6A8ZlM
BlGlsat1dIgqdEcf8hA6bLsyHAhFDSko09uRLEQc0XEFKUhAHNmbg44uIH9xqQyJw6Yg1XFPp4Ek
MqzzZZ9Vqn3pTYQUaw36BudYIHPJ4SFlOcTUr9Mj2MbBxRNX0NV2STy0fJ4OtQe6kyRNM/haWqDQ
bnb9TAKINyxRNv6CwQ7D3q1S9uGEzNUH4ozVy4Tb5A3xsqzuIzoY91GhxhNcq2WR7b720oLs2wbd
xte6ph1ueKcn0xEt8lNwQOptcpKIjK1+CmenG2+jzhTAC4Kb4VtQEZ0i4135/EqUXdg+0jHtvDea
LlBbAqQIrOxcahf949FCkPAX4GVzKPE0XEXkjElfhZ16iqBaAlLU3F/IEe0Gsrt2+t4AWaUgsJvh
PvNx88RoEub5dYVONghWdrNYJnwwh4yHzoaw2bscOMYn4waqxZXazAE4hThOl4668O9mLiqg2eq0
7YBCahHLHGZj8C9TOH951UKhazhA5ZqUu7lYsu4G1ADtrywyAPhAe7wrX4Oibp+8UdQ/e7DGDjvp
+4x/TEs0vi3wDN21BqZ8vq4qGQzzDu04TN4tCg93vouarHumRVSlbyjMmuZMDOhqBYx7WYondIil
7GYeprA+QJYNt3Nf5Zof0CXdqxvsfz3c8SxybvzM5+IQKG/4GxoyyJfGQ9/n0U4qr0B7UXROEhQ5
C7KjL7oJjGpVRiH644G6oT5EnpEvinZRiwJoUYgb6pai28i0rEW5Vi4ESICzyivC0BAE7LcidSPA
ZEr2qIbO3xhiLUq38iEBdITl5OEREFTQXGx8Wb76VVs/fv3EWJuA9USCuJnrEQD7ksFkQ7ZTKLap
w1hlEN0tw7neSqivTcJKb6ZFMFYF0i7oTp7eSCP6Pc/crarn2hysZ1JO2FwWSGUmjnSrq8gnv+qB
OIei/j/OvqTJTZ5r+xdRJYEAscXGbrunxEk6w0aV6UYMEjMIfv13+Vn1pzeYKm9SqV4IazjS0dE1
zOnGHKx8wSY0KBoorTtPHkgz5A+NV6jdhNrgyUuzrarUyoXGJjFIjnfiwjjy0IeMnGAlIHeSTe4x
uNJOpNHz8faEr9QpbAZDMJdhyvMsOwz98jzKPooLRZ9BBkhEoFBO2OKArMy4TWEADBZ7o4/+ZP6E
t2EnmE6kVOHGtWylymYTGKKUBQ0YuBKAAwS0CKLTrNtn7ZF9y2V78AqkZNDW2cBSrM2NFeWFky1q
GRv0pQxCKGqXLwQItb0vazDe7vPhcm0+gzRhWZuoksAfwBEjHAt9gCRwt7GC16bDivMG1a5WLnN2
qCrRP3iwDAI0mGs91nfelG0qghkaePhykX3xuXmhvD+FtDtdgXyYoo1L/1onrECHmjNNvbrLgMhx
xDH3YKwgoY29saZWWrdJB5zAGhwCMNhoaVX8lBJY8xgHkn8f1MS1aQe48vaN5143kYlBCEs1Enrw
0MUq7wPqujbtoDBdQB1nkgfhefIlxTp6cTKZ3cUaBvzz/6+iLnKcvKHE4NMgggdmSJur6PICMMid
43/dfN+9K5TRjDupt8hDFTkMqQ+4giaMtuyfVrZwm14AkaLUVD4u1cbpql3k9fXPOoTkPcO7W7HR
g5W91eYUiLSAu0CGGTa1fF0kq+PZqR6ydDjnIX9toJJzew9fW6lWMCuvhexOQ+RBI8/eCdJDVq3j
92FOXZtRMGZyljXSgQO05+ApkF1MOFUxbAYOub/5yrPWBSuU5zmCFxNsIQ+TDGTMcmApnaDaKMqu
zIPNIpgAxQ7DhaQH0U3doxLiCH7Xc17NPcD+dQHR1XpjW105h2xCAci6QxMq7BmGFRDDbZ7YklS8
+JFn9amvB9zUt2DGa1+69vVddNREOjW/BrfqolMU/ehE+NjiZtaFJvEALsny4b6U0CYYQIORpam5
9gkgDrhNYq/y2kIlecWzjUBZ64wV6qOAQ9aQ4r3TVOxyZWt6qtmZmj4sS3Yo5+ew20Im/hsW5bLr
+ns3bKEUjcy6AXuiXpCaezuTFa+94Ie+Yy/F6D6MTnQpfbnxqLGyrJmVrKe5J0VbIVMgvQQI3Kmh
JB1XjhP4G6G/trSt0HczHBh5ljuJ48ifuY4SQKOuZa023+V1d87ZlgftWk+sjN00yBB0q5wEelvw
TGqL/iRSZ77c3sFWdmNmhb/ruGBVu1jNpu6q8kQd3Ph2eGKf3KR04XK3v/2ZlU7Y7II8bVOWgbmf
AGIVxoS79d7PU7PR+kpaaNMKKtS4qTZIQqu87Y9jTchrmk35lznoJR7LwuJ4Xy+s0Afawe07mFYl
NVB+nxq3b3dpnrX3vb561rk+yJCZBslOko3hjpl+iD0xbpl0rw2RFegZIctY1iw9sEZWZ6Tmjhnj
Hl6tWTzDM031sZep4i5aqutdV8G7WC+GWoYBNNYOSiDZemt4k6kX6QF/t7FtrS0nK7qXgDFVuLha
lmlVfvRhUn9ou8K/cyKs0M6rnjhGYCJS4bhPyzwLkNgn/eX2IlqB0bm2oG8Bt+8SBU7yhoo2WK8i
HEqnA4ajd+omkZR2VB26EfcOKPxqCPulx6BWGQIyQAWT+TuqeCA3urqyi9k0hB4+Q70qK5E0V9k1
KJOwF7z68yRlrdhpNzA7d4Q54O2er6xBm4oQ9F6bypo4yVwg9Be/FMc2b6bnAUYee5TIRXL7Oyur
wyYlyKhN1Zg3ItGyqA6jSwHH6OF/crv1lR3TZiNQH4ikHhLTCW8n5zShWL1DUYztYcxX7W5/Ym2g
rJ0gbEpOvaskGqxOHsaeNfFiUDzvARV0Zu/n7Y+sjZK1I3RQVnehfyeSZaH6QDhdXsGkKTbO37Uu
XL/6bgugENJZZoO5HjIexL5sxMeFB+3OVXhBbOcx38gw13ph7QTCccToAm2dNH0pdk7lwVI50umd
rVs7ATROPRSGJycpROBDzjjkJyb4VqFhbSVZJzutuwJ5isY6bSNnb1jQPy+BKF5Mx6L7NkqbhwA2
GQlYh0kGF6T8IKKQnrJKbOlWrwy+TUDgeR71/nUbJkA1JsZz6K4R6RZSf631a876bglFURv6U4S9
CdYg4uvgZ/0pLbJ64yxfGXybbgClinYReLdN3MLTDxUb5YM75tND3pd3niM21YC1fBFuUEDZMOO4
KsixOAfpgvev2wG8EmK23q/0pymHW6JIaG+8PevKB9VVpz4jf3tqso2taCVtt7V+gxyP1LkxEfAO
w64OhoMjvXPRFg9FBVHWq+wa4jnKxo3NdW3OrXBWaoJ4uEafmrF294ayfA9w1ZYf+8ppZxMN9BwS
rhRaT0l0avjwmecqT2ClGRvAC3bEhY3G7blZ64cV2umy6DYNUpEQN9U7uPg6eDvKq41RWuuHlbQj
HiDOmUqRMK/4CYnqIoaQ1ffR844hy37Br3ULArqyxGxywQS+XT652KGwDKKvacmLp7rj3YngoptQ
SdM7i0I2taDKRRtN2okSkbXZjndt/jD72ttJRch9g2ar/pYOjyj1ZyeByNgHt5s5LmvFdzxYPgSB
wGte2tzn3+fawr+U+QrGYVQkU9pn/Y9IzzI9qxyv3adyFHhmhzUXrsF8AobnruVGrLNcB+ncd8o4
SdhR81uFtP4ouHEu97V+XeTvNuKaQGPC66MocfIp2qVofe/mebuBDbxu5//AXNnsAS/QciFehdbd
4hPQEllSTwpQGPBIegfAjLCEMr6eN070tRXt/v99wTnlAc/UREh4pTjMwisPlEzdwwTl912Tzlti
CmvfsTYAlNr9tgxcyDoqgeg8CWeBbCv8kzYq8CvHF7G2ALcQ0SgU2k/dZ2d6ypFU+R9uT/e/m6Y2
e6DEyz2kjNC0THGm4/Vexr4uN1bqWuPXVfBuLfWDqrK2B3AnzL8QczTNby+783dfd8t3TZdGdYC7
oemAfSbmZWgeyH3JArXFft2whXR/5EdJmAc9pPrcaJdDCAIIgum+UjK1qQKwLHEDFxSRZFBTuA90
uOyGpQk3sp1/n0c0skIYdzhjgohGyRQ1SED6fo6AkVrat9tL5t+rndpUAUCTSq6bGXAsv08CUx4r
WPy2iz5kbbERuGsLxwrcWkVjpF2DVenpZKDwAWDuQbnjRvNrA2TFqzMN8P/yIMPaKn/Xp99GlF9u
j82/D2saWZGqeaNqPCgHe8EJ0J7IasiIEk91ECWNR8I3PrMyPjYzAAyQ2ikIOuDJIyBku6jN44Bu
XVVWrMaoTQ1gSJ0A6Lk2PwLU9tilaSJK/oml/4XsEPoqSZWzhw/9nlVbz1Ari8pmCxR4mQ3HdgQ4
th2BPlzOrVfudOc+5svWbrQy6zZXwB2YUiTDJ0LF8YT20YRbBldrP/46Te82o2aIWE06jFfVvfmj
3IUAyTivyGz3t1fVWvtWQDcRhGUDil/OUREa/BBgQQ5hLuDhli03l7UVZeXixcKyZTT4RDPP59QT
e0TcMZfeXTwNaqv7SuLrVOUYodSjZ13OO38JdyFtn9tZHxp6Z2DbvICqIH7bXafYiGUfmK/V4t4Z
cVZgezKAeYgYMD70uSl/zyyNvern7eldWZg2I6BqGgXgJNpuaRfXKGrILXrMysKx6QDI3iD4Tgjf
B316QoQdBC5vlZ+++sMWH3Rl4diUAM5hSykq/Piu+KSGH2P1wvXH2+Oy1vS1V+/Cqgr6MRs6NC19
WH1Hb2H0aTTfb7e9NuZWyHaMDgsFJ23fmS+gbcemvI8vSUMrWKcMF3OgPbAZNH/GBfJz5amqDiGb
wUSXGxf1tXm1onXh+egWsPTeL211luyBu3/DQO9Terk9Omsj71ojPzhhQUL0gYKFFDgfTfUiqy65
3fja0Fun7xhxLxrbDo0Hcje335r5v/satmKU02LxBUfek3mFPMu5BPlZtunf262vjImNRssbv5x8
jTEf1fcyU7Hx6x3jGzCPtcatTDkP2jTUGgPO58qPYUBxasP5XFZby32tfStdTgnOdCDhg30dfqn5
WZN+T1i/v29krDh1SauR2iCWBAHmrPy+VAnk+JL7Gr/26N0msNTSQFyFIJkth1+oQvzJ/O4KvNji
aa+NjBWuYVZcLWFahJJz6KiXhIB7tuVWcX9lrdvwMlXjKIxGjLvbPDrhwTV/b4/KWrtWgIKy4qow
Q7vN3H3sa/qBhVu8zbWmrfD0ejx4FCWaViR6ltCw7bwtY+m1sbYCtB/1MII8hbySvbV4QPG7wxBt
AWhWGreBZNEwzozn14n03oYyjFV54I3e2HDXGrfi0xuiATimJkDW+5hqsGvA8dFblcqVEbcRZJnP
J7+bEfwRVW+ZJlncyWkjt1j74VZsDp6f456AHx6aT1GUPZjsWbj3AXSpf/3ou9hs4aNN4deL+QyK
Yzm/lcV5EWFye4mv/fLraL1rvMv7Fqy5ClnR9Q44PgiQsqZgY79dG3LrAJUjjJI9jsaVLh8MaO+u
vxXyK2ezb4Vm30fQzhnQdO695doHLwwsz/DCG7q/PTD/rqFRGyk26VIOUC/AlDrkufRRpMOVqTYt
WDSq6GO/Ln6FZEv3dG0WrJBNYQuXVbSIkoAosRN6ymOeheMxKuath6UIE/p/a4LUxo2Ni64nWSvM
RXsIOUC4etj70fdC/pxrEkuos2R31dGojRszOWeFWgqs16k5TX4YpznYEVNIt0y6V67/thBt57XC
6/w82Pvhq+Lm5E8fJghe658THR5uz/7KhNg4sYCpMI+g/b3v8pMP8RXvUkFH5nbbKyvLdn8PTB+y
yEHb1eycufNWOw3IQL9KGGSQflcUdwG7qY0OK8GcLCeFz4zyZ1jx+BrcOa7kausoWAlBGw+GRz6k
lzLw92oEu5ZEL8s8nuQSXJqq+XJ7qFY2EFt7tgGSoqeOjBKVlubViLL/MJhlA6ixNsfWERy0SxMU
Eg9K4HLVw75xWr9Implys6dRzv/c7sLaKFmhjUfQ2nFnycECmrsjjKDzB39O3ZgoZzngF1Qfbn9n
ZVXZcLAQxmlhqD2eZE3wo1gic8zdcdyN4B/RATxARsT02Hl0o7i3EoM2PixfxipkvuGJqdQD/KJ+
82n5luruuLDpJSroVtFnZZJs3/cCjgfgh1VhAiHuapdxMKZDPVbxPCJZvT1yK4vs/4DE6mk0IJmF
CTQI2jMLI3ZSdZlv5DRrrV879u6AzSC9J8B+CBISzuTFF6UZHpoyiu7DzlAbGAYRn6kESTnYO22/
y50AyGb3CILdfUe47fsekLajUViyxA1aGMGB6nmuF0f+vW/orVM8K9sicnPuJ7yk3nQmtVlQ8vQy
IzeW6droWzFeEWjOgpTqJ5W79PsU/3sMWxJ8vf3z12LOim23k9IwNfrJXNLjLL5lVfWYhf6eLN6j
B8WmEQKVt7+00g8b5wVWeOVAnN5P0sEBBzmNOnCByX/3NX7t3rslSv3adDAwYVD3yEx04HrQ5hk3
43LLIXRlD7TxXQMqZBMsX1jS5eGJBOq3Gy5HCvNbz1k2+rD2ievf3/Vh4BDWz6XDEogpcfEAc/n2
aaalc1lc13uFy3zNHm6P1tqXrIAe8sDk4PcyyMBmr0FdHIoqonBPzy/59T/3feS6Dt51Z67HomZq
ZkkzgGhEhk9iCj/kVfYqPUY2vrG2pqzsPHVdg9cZlyXK+OOHjDXVk5cavKDc7sJa81ZsQ7Sd9jxE
824pul+FIO03v52it9utr82CFdiKgmqP6hlLggEm2SllU+K2NTjpgcf7nYTr8Ra1ae1LVpD3YAsv
Km3VJyS2z13vn4U/wXdYV0+E0Y3748ppaqO+Oi7EPIRGfeKF/CFUfYZFwCcUNC5XF0bqw+f29qit
fceKdA78TFeCnPVpgJIg/MsgO9qjKEuPtO8+FO2W8fDK1NtAMFIgZRuCyk0a5RXnpvVI7KQ4OW53
4hpo/7jJ2BgwoHrT0h39/rLAbejzgrw5yZ1SPeMSVd5Xt7ZxYAr6tY3PeH8p8ED2MDtuCs863GRu
d2BtFqzgnlpIyuS9dhM+w9czpeTnhINiGMZyD2hhYgw53v7Q2khZEd5DOQLS3rS/RMOyxM5Y6t1c
TunJu8oV3P7E2lRbUQ61kZnVYWkuMkJJbxw53Y1RPtx37NnysoI0U5dPEzrgG4iaOKC/R9z9evun
rwT2/8Dk7/bYikU8JYt0EzLMXwg0V6d8/BhN7UmWd/5+G+zlqtZvWR9El6rOHuZIixjawlsAr5Wh
twFefboYUVMxXmoIGO3UULS7OYWmyu3RWVk7NrZLTFzMnDbdRbqDSCo96l0IfOfBmzdrOGsduE7M
uwnIwgCqGtPQXZjzNIi/4dZ73Fq71y69a7fXkDSSug4vaUT/I0Ggk9yE+r4lafu2mzwsjCwExoUG
SaRh8My2rLXWfrcVrm7AoGQ5EDQtnXgwMOGTd+6ZtsZrh1yuEYVpL9WSPXrj9AbWt4hdvvUct/bT
reMY2yWX/sDbS7QwWj7TCCqjF09PdfD59nJcCVYbnNU02lOm1+0lqIOLo7tvExiIPszhameLRfLv
FU9skFbaD5SIgjQXsPpfJghqxU4ZnHoJjuDtPvx7kIit8dq1ZQ4xI9pcTK+aGCZ/Ju5ocdeRRWxd
V+ijO2qaq/bS1VDDhyrOj4F5W7fwf48+scFatcgj8MAmNN4189EhUfUwu91wbqOg2s0sbzeCa20K
rn9/F7ncCa5Oh7y58Lopx90CPIPZTdolv1nWuN3+9jz8+/wlNnJLesSNKlYNl8oBM4B6uLO5X1XT
nEzqPnquf7nvM1Y4pyhRZrT22GVs/X3QVN/LqT3XVQDFeuhI+cAJ3P7O2qBZR3CJa2jXTbm50DTa
p/0YNwr2p/4W32GteSu0O6gBmZ5DkwqpYwmxzMGFZJMeY+mU2UYP1paXlWL7oIcNHUR8LnXYPF7v
h9fsOoSXINbYl7sGycZyBVAicFkuzWVwPgSkjnMNzfM+uC+ybSjXxCHYrILOXIo8gk6RDykjGo4b
qJ6VbcMGbfmDp6nW2DYodUQaux2DAriXdxsbx8r82oAtEdR9MEjdXJq0egP37/fVVVbSceulZu3n
X7/7LqaVmt2h74R7Kago96JkEg8cm63/uwRDbDVXDbuMrGi5d4HV6eer3/QI3rjnZ0lR8wenxznq
qY14jvCD/++9g9iirv48z848u+4lJ7j/KXqEBMwOEPQfXaCPVTR8FJl+qxDft1fs2uessIbRZlU3
I/MuuBdc5nJMQq95CvvuhcCa8n89gzUAlFk37gpr02SFeeO4Ub/ASxYZQo3+yTCrPi6dX2+VA9aW
mRXjPWjRtaFufemL8M8E4TtXwTYmg7j5RgyufMDGd7Gu9RrdUuxTS4F9ii/HXmpgR5otw5uVY8OG
efUUmjg1yZtLT/tvhLJzvqgjrleQRgQ7PUyjjYebte9c//4uYJywrb2xwUhVywzRrzBRY/crLP2z
/z9M4tZnVibcVn9NtSNC123qSwlgSdwPpN7l87K1I67NxvXv7zqRiRHXQDjaIC5HE5tO6NgUGuo2
sGe+b8XaEDA2Oh4z01Rf8qL9Neq+38uxuk+Imtge7HPge2NV6AHWH6iUYC+PpukTSnLfSmgx3Q7w
tQmwAlyUM4S1/aq6ONFSnFNoPz4SlW0xZtZat+JZlL6Avq83XNzB/+t3fVZ8HJZq3vJDWFukVjhD
ArnidTboSzVGD9eEeWiKQ1BinHj9xLxN1tdKamDjwYJSK+i4Lf0F+fpiYLC+ULxuoQgbQ8Kbf4Yo
rvx813TYImUdxaUR2kXLZZxbP6ZzyeH+Ku/MomxpstkXjphLXV0CQOJ3WbCQL4QpFsPou/p1uwMr
IWerkuWq7fxI5/pCvXzYNQYKTBC5FbD72eSUrc2GFdX+osbW81t9aaflFZYxv66vHWHkH643pft6
cV3P7zYOOSM7w0GrLhPywbxqzkT5T0MIQd/72rey8jxcJqahLXzxFgVhZz3AwQ9vtEnaQHPz9ifW
RskK7HR06ql3MUp16nzomy49ILV6ylgBm0tVvt33ESu+syEgnQtxzAuByuWjidL6M85tkRRQFt7D
Kzfbqhmv9caK9MBPUyS3YXkRpHrz+PBwfY645iEtmIwbk7KyWdmosgYyygEoQOUlKPopph5XezY4
W5SElR7Y4mSsVNPSsyK7YMN9hW7KSfrL12ultc63sBArsWeDyyAFHXVdy7ILpK092NjW2S6KZuc3
ULjV/vaEr33i2rv3gcGdvAtCV1780HucqCl2yKpjh+M/tz+wNglWcE9FOk5VtciLId5ZR+PPvDBf
bje9kqXbAmWQ5i5HiFaRZAgYZM4/SvPUFk/ZeMJNAEy4Jtn4DPsfQOcfSbotU+bLNlj6xhmTujBu
k+81yTP3E1DoY97ttRpZyvfIOYmndtr3ohbq6CBWMYOnCriiuTEKEAQ0n6apWCrjCFoefbNLncCR
c2IaUaVzXHV5AdUtxQBp2gOT76aXwC9bTLnq5oD+mmccWX8IMIFO+qrTqXb6fVZ3JvgW1J1qfsxV
NlUynuulFL/dIuo7eGpMJp1i6aFudoZwPM+mmEMHLa132dR2hsS+P9Okr9ziPDWBr/BDG9JlX1xn
0E0be47nS2jaDsy4JDbDLFIGFbswEsi9OOWoZeVKsvFDn6WO9iCBPmr+JHgw92/eQAvAjuAItpsc
kv3J1VJNBhrIvPSA71S1Q48gCbBFn4rAW/Ql5BN0m5N8yXX5e5EzaZq964bGtC/IWgfXARs3c9oy
AYx7JtA+a5Rff5gdT/VtPCnsuO6OmspNId4czb78YyAIMSQ5XvOK5QjJ7yz8NgFGMvofR1nicWHH
TavnNlEtLmDt3uv7rH2pTQl9fmgC51B1gYh/O/ZQRi/nAFJYWuXkk4SUr/MdspMdkI0dEyw0O1nC
NIMlIneKXj0MnRz8/7pckdSJq7HK/SpmNU/DI80ltteYtHM4B0en7Oi4xBzi9+o3lOL1pOIC9sWB
s28nHTD5CZTnlD6GLgzHIm5gsenC4k/EvptN4aWTSxU8UBg15/+NlOfRz4gINHVA3or34xg6xCMM
A6ZSS2CoRn8cfxBGNGJQVlXUPUJbMUNZn2euCMp4LlHeac5FmS9+f5idMr1qKaulxD0komGGkq6c
Cn9+iaAznhUHZxkaCgVyAW+gN4C8I5i2RCAdqO8AJpGm3TlEMv93SFg2pUnqQ7vuxaGFW5aPxC98
/6fjpD292i31o/9jqsq6YLEngYa+sLZj/eemzJzlsVYmyE5dwKoOwqWT8Jo/bT14dbGTwNYsNJ4c
hSkMuDOOr74/cQVHEQUOn4qHNkibfs9zqpdPkcekBwuHsmTmVw35Y5k+Qcl9lM+qnjiZ91QQOCLv
dNt5cxlT3QqwBFIqfM8kOA4DiLk7jV8QctC84stTVrelO8UmEhksPUmuG/6tKKdo5Acfxjw15l9k
/gOXg+7JHnLEEhoGk+fx784wypE9ClewItyPKD47mFgmwvoVbnzaOwGmSbqXoKud8dilVdU/juNY
iPagQzgJPDWOF0SfSyl8+pVIskRtHHVYYmA4uHgrgyC4NOeyhDRujrxgGekbFCjJ9C1sfUdMO+V2
WnyK/Nlrf2nZDz2Jhy6axEslIheX0NogKiHx2MIbOO50LZsPhXRkCS8beIml805rb27nmFLJVaIj
uPz94S6SNx3rpu5ckH3Aix1+Qm6rkE+uGYWY9g2Ux5dzHUR1+qPSrJkvMqRlv28zSEtePcOWlr+G
kLfvv0y4ZvNzGPh4fdobubTdF+HK4InCz4C9DGXO1PAqQj7itTzq88VkcdkGWfEphACJ/ATxdjLi
uX7IwahssRnCWNGwmeZ6t0xo50ixbMT0e26uFgtJ1jcQ3Iobz+mmR3/AcwMk65mo9R/MC2m+ZLlL
vTc+FSPfa+jXq71Huyndz2ZUHVxDaFM85YAKnIcUGxaL537IfLWryqzLPsooLbqDu2ha4nGEkRZ0
3ryf1W/4ITC/2RcTHBDyU+jPUfQK3d8Wso4ajhe4Musqk5Cv76GkPv12CHPk2wj/DP1fRoa0+VgF
nC3pVUp0qs5e4TfTX51VQfe1Cdws/6/h5cx/jPAk6N0EOQqheFISbXqAuQPk1HdRozT5WpczATE3
YhL7Mq2EUZfBixxS4VXdD0QTQ4Ohrz4wwpriBcVCuXyEcr6n5M6hszb/pVmf1XB9wNB1+5pBeOCi
girsScK9zuO7qhdlxmIXEvcGDu9TU8PLcChcqElSLWl9bjt4UQhYCYx18EfzvnWxPKdx6l7h5lIX
xwIvDzgY1ehl+YsacV3bqRlkGHBMa7gIfQqCKpoeS69rnW8jBHqqb02Tz/I0e2UxwbtDDCNhBzE0
nvkwUTHD9a4RESo3qDRnAH66JMyEt8/ckuPBXPG6JUducFtTcZTppcFAQHUkKOLMo76u4wnw8Go6
gsw/eBw+TyRY+NtMoORRP3cubnr5U8c6Y9zHDCDvqofJAAFPLd1BSv26I0L3NTfHJoOivIqdAbL6
f2mXevwFUAbK5z2w/kN40n3jwzCMuWFTxE2uq+aY5m0LxR4kHS35k81piXpK7jojZP6XaflpuBrp
qSOCYZceoNfO5RHwQCI+N53bDjP8AYrIg+1JPfTVsVM6a/djzcR4DBFN4a72nSrzz3mkS9/dwbgM
p06sAloCmgA1pcF8rcWsjiXocmGSAjZZs2TBvsd2GSCocUlNnftxS5D/LjE09heoBcAkzoc5WSDn
H5GqpLfTRQjpnnMdTQ7iJFiWCs8JelCzPpmRkOHS1rXn1PGogHrLDnhfxYsfzJEL1gZxZ9hgmrjz
HMCJYNCDX1ohrTF1Dw830/hLXKd8mrwDpm8ePkiJ0sovGTSpz3GojCU79w7n6T4s/K4FHzrMB3X0
Q6HrX5iuhtVJq8miYpLBEoYc0ows3zmcEn+6kJyAKJmcqRmbvfLCwHUP2DKWPNhpeOCxiwcXokod
JXwDg6OApYd6EnWZytcUPg8VwWOogWMGNkUM21OeQVQXK8ErUxipcQ+HK5+HdMSrnePkGA9SzdU3
VnsGJj3R0JIH4svgTPH8GUEGgOdsRBI51Hoq4xE5oEJWYgSOqZ3JR1gHnaCLZGCGGnjNQF80DoHg
mOezH+2RPRqsdZwjg/gAXxrDXosIGWexjwyO3t8RdF2yj2kpqJxjyfjULUlDwq+TcbPgE9akXL57
i+tN4S6q89CwfZ8K+EntOB/mBd4WfaCr54VSpn+GYdNMYVwxB8o9cQiHaFQKxqmm/bNJSXceIcvW
sYPyiD/C8xKmExn8B9Kuhy6rSP3c1cBOhCT9O7aR33xWssgZrLkXt+lOLoxk+XzQPQ5yCL/nYe78
SsfoqlufsmIWUxxFTS6enbFu9N9urt26i5si86px7/owUnB3UeYAt97RAKuNdINHR+QKiL0AdY1B
+c+6X5z+TzhqpLZxOI4DhG2QPyn5n1qk7vSLXijp4BCUK76YpzI0qZfU3Ks7tgcCpzLT0WepT/JY
iY6PTgyH8Yn4JzNlrn4BrqhzLq6WWfl1zg2FfYdeMhqA9jwXg+anALuraZ4gAynlR6cpl0dJOg7h
aAllbfcyDgtXT2mfpw2A/SKvveLk8qn31JHIdMzqs0yjuv7VMhfXxz10YKiaAW/R4dCeW/wDb6ZW
Y2aqhzIHeHJ5qETQwxQU562sg2OZ6WGoE+QrXT0ivR/8tjjCCZeW44XPQevC08QbWAHcyQwvozOe
hGu57HRKIznAamT+6Sw5LHPqQudm30XaHz9y3eeshzGWiLJyN2M/d4Y99WDhwVEl6dmc7ZZrupPt
80WQrot7HvmyOCwFn+AkXAwZrjtxr6cFVk0+nmOgukaQwMg/i99C3HzHsY9EX7EZNerNBccm+38U
nddy3DoQRL+IVczhldyssJIVr15YlmwzgAkEwPT19+yzXfYul8DMdPd026dWCG+e9qRiTtyjem78
DW/hMsq38RyPBfPXWdCFD87BBMqLhkNfWlpOz7XteZsP5th0rCryfSZqWOfRB9YpXkEqviOY3plK
fhUcmJ+iblbBx+YMAz+nTT7J37Iu3GZlDkuG4LCC/uF/7wuO6o/Sc0TaUmiKMk5D7Eg9DrMzDzGR
TT3OYz+DOzbec1xuNGq7eCqt4N0p5rp5qk2pmutQ2oX3aQay534JZXLXPiRijpmwiDkLYpE1E2Rk
mDae3WAFQ0oYqqbUODDd0Y6EUNEEu4kOl/6lyyeWdcJg6nWb6sWa1GMTLk7joeTqw/YZEwl6DhaT
Jn/qd+5Sy6LbY0hqmI2Iv4N12ZGoY+JjHqion9Mmt6MtyUxn1vBz4mbY/mtoF83HZHckn7KoTcfx
VpciEdPeI6pKV4QNzEWvX9ZpNeKuiJrN/+fZxq/6dOP097gbt44MyV6JbLvDT1G7+eA/eQRRJXMq
sCdcRdqHLnE+abj0iRiysCr65Y9P4hayqy1aXOpsnwS2HaV89w7vKAfz+9qhSLmm+CGoSTnPjr6Z
9KaCO3nnExjTpm3tFjm7Xx2JTeMuMVGydCnp1gSp70VPssHPvFUz93g4St3fOTqo8vHHTcaycpgS
u261s26pFiUvayUqv0s1IIBMHkvIMHUZfN60AGVVWDmvtrO2yuarRuFt7bEUVfvHaiVpX1k+TmsT
ZKOwWRtJc68f49ea0lEPGWFWJblFXLMqPuJbwmtVE/MS/GfPY+8+bQ6zycWjlSTTIUqmhkxzvxsJ
Vh03Meu0K8aofijLdbV3a0DGCL170ATDXbJEhiT3YqvAjw+j5Xn1j4wUb2IaQlus11qynUkXV/iO
9TV7fh/fRWsxmuZIepi/fdAnF8WYtgONiyRxp9bqw/XlYEzqz0WMNKWR4W0Bu7ed2vqKW6KOvvJE
Wr37iKJQWI+WT7c3MpYutuyqtF08Et9wX5nfTGWc6KWNhpoMsqHehu2Zt3Pmfq8r9HAE0NexY8K7
we0S+r4ubFvLSudxDv/mliDkb/PATNZstAcymDIXSMczB53gpbqmMimtbjkO8WYYoqxCWNF6aEvW
ne6aSDeSwB8jjcWNMDJ9B8QzJv4kU7uc2j48EES45j+J7Qhh0l5vTqvOS5ssqNvWkCw1+yClIMfg
dnZU+SHM1JthN6yRtI4J6WzqBQ3BRujVwFRr0sDT87XktdtWUvagnu2UTCPnFmQVbrP1KpZ8nd9V
XFg3HL6UarxOgFPjI0YgkfnvhnkObVpKmruPlpQsFe/oH/vwly2324YqsTUMdGntmIIpqvB6uX7E
jHf5Q6g7m9OFGT+iK+IDfTzxlkGG+l4X1lAcI2Ly6CRVbfLqFBTwotdmk9ay7kobhKPJPBZtS7pH
so/Eo/ZJ+lFZvnpive8c7bpvbuuolay2qtisLNzIonrxy3LLryg+h6TcYXM8InMgwop/J92cUA/y
oy9K+pHMWXU1ecd4BN+ggtoLzkvMx1P/a2aeyMeL1oxlHOIcF6jUBMvWX7ZQzWvAJI8LHxFijsjp
USNEILdssg2HvAMDES15agZ7lTbXgBvZn33gMbEyEnRezkzGiJT7GXlQQeFBGtDkvaiI5VOd2Tl9
7LdjD4kMdjWNs8UiJ5lVN/NfrprRpHXBjrriQwG19ZmfjM7mY3yqpPvOURxBPcJcg16kkuV1GWYj
LSwkyFL1xbWnbaiCLEDPGGFZ0lUWmwCSjlP8rFzn26XvpKivJa3y+t86NVOQ3mLufFpEXPrkITZE
FTzFQbPO654l/678rHC57OOrneRYbu8Ha2ACP45Om1QrkdSQX+5ej4EO2oNLDka4HH3jmRU0JbJV
26eGwhF259aJMV/ir5dvdNTUqEwOfSnj/bxg2+YcI5d0tfrEOcAGhMdozKJ3y2KcSWZl4QxaZLSS
Rr+ylFPb3TsbOvhrpE0AJCrP9eAuTnGyWPBYxhddFOGTXroovIYhFu595lkl/cSOIDd2EPtR50v4
y0/6pZuyCqRqX4VFbHJImJKQNhLpSrGfvVU02Sh7dLkoX2qMJIOC36VNma8G6Di/VtZ/cei5hzhU
L7NrL3lWe6Lx/liVmI1Kq7GkjUyjYQq87jyVI1Mxl73um6eY3I3qtyQ6cbiEvET5LWCi8DloQk1E
/PG9unoTh55gTOe/eaS14b9fa8x1STIvHOuFHNlyCmHLtWpIwGim2jtQArt8OBnbmqf8NQ/qpX9d
VKPFD+SkJStweqn1P6EFOWQ5O5kNmFlgq7sooAAme+gupI37thfu8uhSgDldSaK1b1Kix0Wz7nPP
Xrzi0IdeX29ZQmRW8RsL3SDmcfRbWI1nPjCXaTYHxerejPIbuQ/8unOJnEwQkmSLCsC1PAAaDp+M
p+gbWVzAPdU5Vue/0d3OlWSIY7f2EN/8N6Dd5NYfB2Ft3rb3mlIGa9YwBzFBuZoWpmW4kFcNcIBt
zMDEWRyqooanIyWU8JrPILSX5JcNhlj9uO3Ur7+kpVtSKiIGg/LBx3U5fB+6PCn+SMHyA5KaxsyY
sy+kjybPCd7d0wcva7eC3sde/AAAtfWE+NXLbzFRz3Nm7mlL9qsxvIv0Z3ViPxQ0Kvap8KJ1+t2I
gDLkNqGT75JaJNzjeSlructXAjaZbF3i5rIF6KRBEqaqePkoAgYdL+O3XcDZltVd9rdVYJvpLe4a
rLjYOF/Hf2aswvAok6oKf9sb2Ngbhti1Aa+xua/mS+5GpFBl0VTr+EID4Ly0nS6iHcGLigo20gqn
W+lUPFjAR5JcbWNHmdUxU97n7bjIC++sOXibU/FYijgsyMtaCSotiFut7gomD3WGV8DIyHGdfs34
wu2U1d2k6n2SWNtnnnfiq6wnfihhpG/dCYndCfXetZTNtjFmo4DvI4F3Kpya8+qP0XVmhLzz/Eo8
BHpgpPBz012K1o+AhoJRf4XzEr/lW+t+MKKHP4GNjfsusafpNDbsE4C1WJSq3umOIdZ+bbZw1euj
wYPK5omWAGNUl5e2DeSa5XJ0v8ZgnZ7bwJj7wc6JepQLSSOgQYs3ZlBR5kAMjzmUXjs8bkSbePu5
Dua/4N5+8kKKWxD+8jCbZJYGsKr37tyrad8VA0QPiPHwWyfueE48Qlh3TS7ApOZiS4K0nvrue7St
QP8g9L8xpiNI7wFYeRh2gsMCEpHMsj92m5WMx20tne0Sa0x62R/syaZ18VqUaWLy0r5w7LA1QixC
1mKuZffZBCuBpj3r7+AOYU8s4ZhE484FH/sZF3u9eH5IVivJAWRpdrOR18Tpx+i2HxO893iNfHdE
OzqcfOXXWUENifZG+NVn0Ngxa69RMZepdmTcPkrb4HHtqUI8YRNAPOHiB8J7IAY0eLHx3dxSuxFN
d1rXwnsAVHS/ayfmyqMTSi6e4gCn7Na6SjIubSTftjAQRMeT5Cn3HMTQ2SXrFjwaWKvwMZgEXmJB
25C96ELHvAzdWlepp12iGj0UrRer1nWSug0dIG3H0r+ZpeXnXBrRJllXLXVwjgqR11kz2J1OWTwr
ZOYYU2Cx6hbmn7/1ZrwCqcsBOke5H4wjq0/m2aqaXdxs6wdRkXrbbYBzwU4z0whiU0dZ3odOsnhH
7dF/H5MAv1PgmYhFUuIxzELe70j546LfFnz0prUM7qqFlejUiW3nhS6XeoYfa0GjWRJAfvJvoAep
kfHwqALA7Z1E1+dl29B5JsVokKDyxeq7IMvdmd8eOQFK3iKI1G+hV6CVoprc5gBhGKjzZNz1nzc1
SX2ZalZpTyNMR5V2UV0vD4V1e1SAF6PYuVHnn3ws8EUWRVN09fyg/iWWojUHt615a6PCZmCUdTgs
54ncTyI4Z39i46NbrWXHJcDfSXrR9H9VtJavsR8qiZHpPHoHdsxJ8ku8qgoO9RwsayYtQuYusVzG
e1/xopxKOhz5TIJC8NjEZRwe5i1KnlszlrAgYUuXn1TmP6dGFZ8Fcq7uBp/o1GMzU/kv22LCWxEP
1LDXVOwk823XdFm+2RAUjdAR4c3duk1khzIkUKFZWnnHhry0GSL6OQB6a6QEwoAEeCaFgtd/7Gv3
sQymggBOWIydTEQJfeJbzpfXkfaGwXCsnL0v5FLx8KhyMDy+9+pMufdaDGU/3c+l9pdzDLEpj86o
lldU0t2VnIcgfCq8maM9INOo95phkP9c+rE4Do1pMJ/Zwu2aNw3fm55Jvbrz0pTpSACc82HaxPlb
RkP4vVRhmVPtTOnWVx1XxBcAfFR2VtHnO5nP7pufddIlxdwRna4uAJpz/p8ZIR7SbSDC+1WB9/5r
zBQNO8xJA3Px7JGYXHCoYKgBDjGoeTQ1QdWAjJvtvxIJHjZZ70y2fp+taKZoDgjqxIXs0xUtgF8O
ToacT5c7rYuySd1IiGbHt7TXvwNMwXZHK+LKJwUZt3I1KSsg7JGEl5MyRfsbZiHgYdEzOWebv+On
gxjX9T5cvAhIn5oND8ZHs7OkkHn+stLtrYRSAp6lo1cqitXkB4+tx33OHH67+KmOQXtqWn8x58IW
5LDnt8trr1Rcfw1bLP6r6PLGP2IgpeMEY2lft0Xysdwed8F0k7F33fo8Hx/ssMBKcvTZ3l760lx7
f5k+WTHtGKATq6chnxbPP4axXf5tlYhA2OGE63RrPKjUAlVzBv00XZgArSRVipkii21PXbAxqLoD
9gLyj3Zcf8Cb1w237ihHJ1ho//LJuWgMKP40qJ2eHXohP7UlztcHFXfS3LlIls4Fo3j300vyOBiq
A/eOvTX1a1VgmIeQpPPwJNoqsb99M7njp19UTnNAoRfTmsjGeyAmWRN5RtmBUxZaNntMPyl+thbU
a1o15DyuDJefsO4YUggL9piO9Gi1f0QHmfoHD3ZP7UXbrZmDre6zIHyEqOeq7btfswPRfITECuuH
HJvL6WgV3lCeFjPm4UmGc+Jl7mavUdawMXi14b/kyS1RDRz6jSf3sNYkMp/IR97885gr/skxYm9/
p9FW2PeeNdUR70hhiT15t027M4Urtvtc0KxUKSN9Ve9FANJ/pAsJq6xwg6Hjs3XqKRaz+HGY2uLL
uuTKy6oemQu9/louD+0Sg6AiVQi5IJmqk6ui+W5eibCvWEWIkrJu52O1biYZM5/MwO1okNjJb9eJ
kuEIiOxsX/1SM5aoNRnWdBhjdV9RfQg6Hsf8q/KT4WoDM4x3wAkUiakfHbl3MLarmSJlwppOXVkE
PmYO3vDrQo8mO8FtHOdd/09XLhnZR4Nn2vgZx6VQw+dqfLdurgsBoe58rxvbHmpz6NUGMPxn2bqu
5H6RLJNeGstW64wvTt9GSyrZvyaCEN2hVS1XaPbOeawCh3VKI9EV/WkM5P4D47WgjY9jUO1wtbY+
iwWjy5AG2ImUV0QgVsLWDNBZVouO8Tyml4529DGNu9PLTR/PrFu8D24+Lru5SQDvwiT3KeSFU4IC
Q6J2d8QMTQWIibD8nStxjj9ha5w8Va67Rcd82tSjyztf7oNlWIEtC9vyMwMxArpoapLPt76s1j3u
jBCsagqVOTlNJPqnDnE8OgYv6d8Z8pdrtDnyDxXA/7QT3WzP7RAylRMaPSDl7VYPnj1qYMoEJvM6
ldojb16JfnFegP9qc7ITQMzzipTFygLtNT7nmSD5XTFH9aW/Nc935aY9dnejYHihucrzfeuOUftp
dKypmnEevgTx5D6p3mq8fdNHkTul01AlpJw53hBSalXd3ddychYurlLZV9O5on1RW9Wf17hv2mur
bsHyicwBOeagzecTQk/MlBUbCZOXoUEw096JR5c0Z4v0hZQ2xt12Q307CqQzkDhPN9rQRUWhV+/r
MCyaB13FEVTMZFP1hqIiNAz+0e1TBWQtzgO7+9i58zvVe1/j87gb/cYR+6JDQ3EKvYkeZ8NO/gXE
Mv631k1yLya72dJ+gUR/qkUUfoTE1In3GErqb+0P9cM0lLC+kqNrP1hO5HIKIROpe03uqtcNfiFG
krR6233X3mJ7o3wZ1JHomdIAJlRz/NkMo799dVEeFGXGu110UTa7qtjYzNfFte1mIOM90qC2u8Jy
kjaeRIMVnV1bm+YvQ+OUXFcbV/zMnzUXm1NZvnnpgQKadx1FiXXo2LqIDnqtAOCWokreO7tNhoci
SZavcrSm7aCssFjehtWZxbdI2sYGjpaRhaJLzFFMwLfduvH7zSiAgPnYdZzf4Vx3Vxq9WR8Bp8r4
iYQmFo137ZYTmJEVCZa912UK7fBe+MZAZy5zOXuneamb/sz0orv95kdldVDCky5mDd7sHZdJ8bgt
+JfySPQQfZ47q9BLB3IG8fZyO8fe+7M9FrsG8PrNkMoenavW94pdmLjTZyin6IdryKWXHWNL79XI
h8tsa9BnpAREf+GSuVeMpvmegWNIztbS5c6xHGaPCNDJxDXytRKUQj6qITLbrnGj0dzHMgcyTkca
ruq+Q6FQ74fRKsZ9MNuFfpoBqovfLTOidbXy6gYQ9iBOL3KRy53lzsNjlXTLb9bBbGQD84wie0ID
pAGit8m7rF6+acLSzRY9UKL4U3hyXqSN5u/BX9b2KoZoI7ylzcdn1F7JxYUSj3debTte5nd5vT6R
ktW/bTyVKpuHotwNngIxtmjpvj3645OzIZv6XfFW9qeF4bnZD1E0/m7j2X+dMZm4R3ib/EucQr9q
lEXPQxInL23Tku5JPo39SfwKHdY8i+0Pgxx8AgNc+TTj0PPkM3X/y5u6K0C92+F9raok/lszYHtH
2QWRk0EkMnMDMBd/5m4FcTTDVt2TJRjNN9i8e9xgnP+gw6U/y1G+7PBKZpiYSrmeY/qIQyFRK5yw
kdugKBYV9rZ3mAkFlNeojtXkgfgmUXSKK/wsHGjZJYPKkT0XywZVZdNkMVytjSDrwlHvOvbXjyLh
vN0Uv8VONxOkwFBrdSTntBbHYpLzvEv8RTzHK3lR3KPW3RTm9U/DEtPZ1wuAqp4LO0dBDI+3est0
HmwasF1jq9q76F6N06UwEdHgyyb077DC5MsM/fwGNu3vteP1PpCyMfaHqbgwSbaJfvTkj84hZ69k
zMTm0UfTEQbbyfa9zs4c8MJk59tDUd8XCO5hPqaC0g+z4r8zWd1wX1/pcZ8nXhFmvHEx4pZyGfbk
w6MxyIE/HoOqGqd9QcenMiSCfXDAwNDUl3bS1X2pumY+ALrbO7C+yYdNGrd1tw1use4FGqQCuj7c
ghPwVP8+0JUAZM+mtdMcQQrWNKYb74f51vgBLyIza2ImIyxH2HaNm9AW9OBjGOx1HpVPKpmKKeOD
lXZq22ik/WEu/pDnA2VAE01uah927rxb/YU0ZCvcqhfY6/rqDnFXPkIbS3UcK+nlB3RPdfuwRIPp
T4YQ0UOxOTkYvqSBiRNdvo4RL56bJ+tjOyduiUn5Ep3cwUZYXuAi/tygHbzkfe28InJx532pLGgD
e0ATWrdqbDMPdZ1IPWWa+6TFERBFWVHUJ4DOwj77UTi3WaNk/MbNGMG8bzXNJ/gTaSEwi7/5mQGu
cT0Mv2wyhXpus4iXrrO6MV1vUOXOk/MyZzACiZO1VRc8aNuNUjbmlxM/KUDXTONez6AFk1VEDA3M
/H7abtVo3ajRaGaeZVrEmcGjWYeuPhqUINQtaXXOrti8Wby6S9P86aKxfGZXG3eZDow7k0vC9+1F
XUPnWONOj/X8xoTQjVlebZCglqjFP1piFZ81msJxN4xufVySNvpb2XHcnEivUTjBdblJ3dJSape3
uR/sk8ZRQ+pSMWn63bx+cFq4th1x78VZ5T4Xq00uuHUR+ezFF3DBAIVRK36sMJEKDsrmhgHYtHSa
i2p7aMtoUumKb960AzHk10FSl9zHAUFD0FDrPihreuNyLm7JwYkaHkURwahFlfkw+B7uoOmtX0se
2a/rHIpLVXbJu+8AKdFV++s+YlKas3kdvV+VEPSHQ+dAWfRrGD8a8h2/q2ZyxI87WL6tUzWtQ5zB
t8RUicVR1iXPZe98dTy49dREDJi4x87IG8O2qky2UnmnI2gL05byhqHifucy3HGROea+sFpkNEEV
j78dJYABGWO9TPYSDq8ycdjcTV0Swcx2Uf+FQtQ7B9CCJVWy5SVwe86BQkzi7Wb0FXdtHQwoadqg
ugdtH35M0DvH3Oqi/9AdVxZQ61C2h9UJ4K3CuMnj3WRAho7ojMXnWCAoyoQ9iLcREKFEKggBnaqh
7fwXkOfgbgiiikhQi9OSwsXzJTrEkNuhwlJDn+2CeZGhL/K2f1xxQ/2L6CSb5Jk8rud7GKV2PE7O
TbsbdqY8opQ21TlfRzU9KKssvFOiHLYzUQ/Ofz36/csqF/0VC7V+lHJhO4c3nugaP5nEv64yc5ha
Y2Ve1Or20aGcalRuq7KK50ZEEtvGJFDuDgcE46FZbmYFNNuYfjeAfhnk4nPzlAThzbkLGHKPY6Jy
0shwX+Sgw98Jz0jsmnWb8Upo0Ug5Td0+xpNqXwyi6E9vqk2VFhV+X1kOrjUeDE6h5GUuW0IkiNN7
/2LiNemix3D9QT5sPip7qX9cJIoSuVTHPDAU+XRp83rqDgNxrssF+OKmFaqCbntEWOFlThTI6FSw
hv3sz1aIzDB0QZMHY888ScfcTXHSfYyeQh2aequtp5+S47Eeot4Ko9NNEnGHiceUEbXXvli3UCYo
yKJVu2gJh2yuZ3ExXp68UD/d57yP3Luhd6z/PGVZe9+HfZ+7Cj7cv31oSGacNv2JaaOqFvdg2Q09
NHKk8lgkNcWTaPkj9EZEg76Utb/vapQJoZQ4jebJ1n1rLcDrrMT4EzyLr788NG3+cVgWzSjUtOF+
siJc7bbt3xbMDrRm5yfR+QZlNcRyNtaZyRgdvhlnSiR8nfuI7D78ShxriA4jDMDLZC3uF++Afw1s
Wb4rFxE0cgIFCElfi1KIu1h/KMceP11tr92ugeTf6agBevFUEjytUKj7KXFQ3eB4h8Q/VGVjgQAK
56sv69E8DjkDIzhNtLGt4m4z+mn+a9Dc0PsW27C+bBEXLJcqv+QaONOntfrNEbB8gap01/tgK4a7
OghuQ0Lr97/7RZd/BZYQX6MGYEydsISbXat+NFkjLcdKSyjXQ4nw5m2ZBjMeXNsd1pNWlv8fvosi
DZF6ZZpGEZNzKvYBbLvqdq2sHdyahQkcnhsbA5lpC/3tLv4kKDxrPmbGbbdnxqTxToH83gXr7eJn
jxbZNst8bR73u6LRgN+TlOqXWJ3qDgXPGGeWkk2/Z6ubpjBEKfA0uRCbXTDotEIuVmaIP61UDqrY
85QrBL+jHnlD+97/Z3tDgOe4opvRAhe9k9O53rh3ESaIdPaX4DNYyvDvjOnHq3IX8984btXjTbox
p63XycMMRrbAPbrO78bRGzPVmjz1TTRkubNxdUkRnJC9B9nSjDndhaHxa+rVuwR1ot65mDcvlX2U
HwvwiDOM/Qyxi0pqRWldObjWIlDZ5RZK0x3uk5hOxNy1fxVSMe5+LdFo3YKdk2Pn33gB1FqIEfyy
67/9yQ7NQ4Qu+JFVlJx73grHv7iLVN038hM1pqRqLnWW8789rDmxqlZTWwcjYmcn47B9MGXbJ8e5
DAEYql75r0nVgmLmbAewi4AYZj86LR78Nc0DhseCf31BoK7TYRX0DoM3mHs00LJLg63EeNlpi2rN
BDUPXj2q9CuIbv07dBDBw2MBxuvE7i5mkKAI3H+PAjPAN6vbuPp1sYIF1pBE+6Fp9Bt6+/6urLr8
KUED8WohduPFs4f2YNAsXq2ugZOxdH2aB1chQA7Db5nc8Ok8XFAfddNyX3ku191aCn2KY2Hwhu5u
MTezaIMTR3b27gozOn8J2OGtGrl3un3puWCROkBVhRoDYNQJxXqW6xyfaWFVuw85dioVVjD98a0N
0UMoIzuNrdH8N8vCcTNiNJo7hyGb+jM1e7uP/QPg+nIKekO/Tt6IcDJsG9z9RCf+E0Ta+ptQsLzM
FLWIsw6Eb87YOYKas6WgZ5uERMMSOUa91Y1fBXtrdgmvNqFV/IU7Kf75ZJ3+KlmnaR+ZTThSsZy4
FcqQsbRtnPmbeuocJ0/6n9R3vz5LvtkbEsD6U+areO4bPVhH1SzhdxMzzaYKiSa6zzb+WdpxGw4L
CSnfel6bvYHZenB6uyoPlbUAbC8bfki7Ili8czVz76QJ11K2rXN/Go1rX2XvmTGL2kWeFJK0hk3a
vrB3TUwnfVZdMV36pYnvbEQrb2XA2pyRbTWyibmUJeR2Y39OCk3H4JECrebW3Hn22r8hlGn+K0Uw
PTVqAGlkUeqEQCN4ZYuj/uUizCYVAWm82o1GJ/e548X5sYeqlqm/tDZyqdjmmZaIQluGHpF3GfJg
5XLeNTyN3zE07+bKd3alKJPdQgY2Cm2Sq4w7c43q2NQPcHnWdzXOys3iUrsPXOzxTgaePCs8g51s
XrT417tl8Ue3cYMxK005Uxlg8UylAGiI1ClBtXgAo7UugFOIWyDELRe3hU7+N24FkGBLWEWy35JE
IUJec0Dv3k3C+Oy6SEbTGZDzlWZbK1QgCWqKDevo+FIIuiX4MmN2Rai3P0uBogMiHYH50OjwY3JC
ZmIe3PzQ2GV0tfMO8RvsB2CLR/cg0sBEfX20JPrCOx3BiSKOhx50rQVSpA60xrnBC8Jn2bbS2zXl
kD/Y2pv9U+MTp03XUI3dctBsLAi2N4M5uMip3543z3OfPdCQg4L1L/drJ1GerrRpSwZeXQOcep59
z5hRkIQCkhi+bpOsnA9FQ5nzCSPoFiuv8/qQJK5+pWdd7uOVuZz9O7ArjyGrOVSRZ4GXdDxff5vm
twAwGqWN1yudNbnlfPvshyBdZe1M9pP2eOoVL6axmT0gW5ymeKNOJe9VRXplARvWW1GZBaK+KY24
dz39gIAKBBLtuqn2E7mgMfGTRRW/Ilcu1dM2w5MvGC4tSF8qOQ90fxH5vWMmW8nPFk3z9OSWeftS
Aj4+R63d79o26X+hbHOz0dqK/sT0Pz04dhx822KYnLsg8nX5RlKy/QYyHoX7dpNM1sZKAvdMSq2z
gJZEcb/QAxR56Vz8SusQU/RyYi1xHuZptdmmcZxlS8XaR79YTWi8a7BRfNr9OAvctJFSNakspXkO
C0S2WMDU12VchgcHKv+pzxFDU9zKuN8DhHnjM4KFCFfPFglUcu8gpCO2m7wfp/6fozNZjhvXgugX
MYIjCG5rLg2lyZIsbRh22wbBCZxB8uvf4Vt1dLTtlqtI4CLzZOKJMZcJKl8tx+UkRd7c14huyc7w
+Zd7bro03iEdS388V0W46oNuRlucIe64hnjElPAxUnNwCk45vdo7THT5flVrNZygyszBJblDCb+f
ty5vvOdedSjqF358dOZhBdveZbXLD5D63HIc96H8Ga1kyIiElvj9UxdnkjXZTb8T43DQrOb11tdO
f+cMif2ddxqkp4vShfoh4AtN3wa/BMDYj/WLbAJ2c3duxqegjZcROYS+tnOTlLwTXhyQ6oYnEH+5
lQ5zIjJZdy8m+X94ZJiSfVSP/OFAEVNy6AK6Bnady5NMp/XCLZwsWanEi/Nr8ngcuZtdUC4aKA+W
4n0pshI9mvnS4Pby6d0Lr47/o6OlvDCktk+eMzkYR9tbXDPsupfQcWd2CxGMx74hm3EqVEBiNWYr
TO+yzLUnCAWMNUf6L72lf1fjIp70UvCoeF6z3uDHuntWWHWtCwyTQ2ncAeW/A4olMuSUp2ke1zPC
kX9aEM1vQqI1ByNLDodS0T61WWAdHLEJn/mtHPmD7/pZlj8IjdMns655lF0yvp4fkYnlrW8jDLUK
dudhjhLzI7Z5f6PyPYeWS0O+jYBb2t+dEpN4h8c5HFK4LeY/9jUMB4KmF+FKMe0DpusHjSn4aRCF
niUsLFAmA+G15/rgrYUWVdfYNvuMuWzt0VOR/xXknvpIBvAa5l++7KyMsq+ZJ/4BYWH+nngCvIM/
TcPMXr/JLT5PukK00P5vCe9653cJyh88HbRuOxocAkQ776NPJTH/IjQU947y3papftMln1Kyttg5
o0/284iBjjPbjP2S7THso39ZbyqSP1OePDRKOeetzPgTHIPRbPLl1+Jy4tplBnWArFHq/Xbou51Z
kafhux+a5M5mgXiKR11djJrTJ8Tm5AEoLHquxqRiZAktVt/ids6pqUL9NnSyeuqcJj0X3Fr5b6g2
hqRGuTvGOdJ7RRKyBhAg3OYT0kUIiqL5P+l3PEtFnUG+2GHrG8+xcCq8mpNC+Sy+wtAf+tfeHRCQ
SAmVF0/QUKmFtdi6mQzGQzhUEZhBUSp5NORy/kaY6/CbpiOQQtqA97xYnyt421vJaXjPkZVX2wR+
RDVHEpV/M409KrquvMbSrc9SaGChvlLfrQsHd6HRX335Q7kZOME2fFmMew4FGWWxAJHq3lV9/8vR
0pDlgmp/imh9PzsFoYaDNy1F/isU+XAtVIo+Ylnzd2xG0H/7KCAecCoRuz6maibrLQvh7wLtZdOp
I5mb3KEWrN6rJ+luZqVpmC+RlDgz+mYN2nMVlvm0U2WVTcfeHb0EA6wNyq88DywmthAxfIlYEnNq
N1b+AXpk7I55U8U9WZOgWw6CIOwnnYqucyM/zVjgJq2MDxzkB25tGqZZ/uC0uvzzprnH42MDTP61
1unmC1dBoKML0mW73OnIEq+F1vElcTJNWjCRWXnrq4iZPyQEXO/WbsM9VTzK6eqFJncvA570XUGC
gtRkG014393KuuxJ+SfnJtd2pzEFol3R5iq9jJyKEcdT4QL45C6IUC2X5hFiPfzjFCrRtzWu0oS7
D6KA/SmBrd25MZjPQXJN8fyoIzeqCLoI+5urE0pyfH2pCApAQHSnaZsH4CwtHy99DuhXE9NdsCOo
4B3itZLEoafJ/mVTnKYHLADvI14iDk851IfD6THNuWi9T37MsnY5jHI2IVmwhB+iTkqsK1sUzbmu
6dFo+9CSu18KDhXh1KRHWeQzDmoxhxX6RuICngbSSd+qjHogu7Yk0DSnzr3Oud5hv8RZ/4PJMJvP
EK7BWS3ciH5YUCeeWHh0SYAgTouTNgTOwd9mFDUFF5/hzuQ5bcN93nX3eW6yah+rkZySTMr8HrsY
S6eGdo53rpXiMq3tpnZ624mlhWPYG9cG7T7g+oq/juwK+ZQtyVoe2jkenhZA45toWn85tz2K5tQC
57Mszml19BuCc6RxOzh0RXctRBN/9COqIMfC1c847lIESBg/1D6T7NQJHvWWYKbsMEqPXMlTas44
LaKqbdCeG2b47wn882KTcPgn5dSwtEDq/mqJQYkX3zTV3yodl68Uzr05h0tglkPdls1461RNYikr
40Pix/2jHSxByCzl3O0seYjyqXLubb4wj+A5ssjNqEwImlfGUxP+JkKd/CFpgsvHBp3wSRddcxtl
le/pQDZ6N7PVsNQiSYT7np7t6CdITsQ9DUbo1pRIHUPWkJRcWkoo66Cc26/BZD0+dxt44VkRPdIf
Kc0orqPvDOtJ7T1CkJWdegCyQAbkSxjn6D5F1K72slnhEUBO0ouhmfM1TlrRbvBKV6Hz1oao9zlO
x+Df5E/Fe9v6KHUkvc19urYuU1Gqpph9LxucK/dUx5KY3FB806OHbzUmRX5apReNNSN1gSG/5CL9
nOuql9HBL6V/SqpweRTdVLof0L0i/FP0yCRPQTp0D1jrVXWAm1PfqiWOvHMobWK7gyS18w8nL2z0
l2qZiY2JkyK9/bsqdoKYkVRzuCdHjEaVhIVoTyNHBfcOoFDrE1qjwiGc3Q3rWRvzj5NubJ/qIfHa
g8nS/s6NfPbbVPrBa7lQbrCbpNt6LAhBfc5L1FZJ8J4rG1z0cd/6yxcR2O199yT7Z6/L9s+GRr9W
NHZmO42NDVxchRDj3oxZ6akuoV41qUeT72VvjXfpwmWOD54DlotqLoHPSM4qYKGBON6RzW+q/X3r
hnl09LAny5d6w7qLvZOD/94vdOX+AggvzaEAmpY3kpmyPBjykBnpmmLMXhMIZ5IsNBkku0yGIHZc
UhWJI7mbOiSCTyJ6l4CzPLCVNI/JtPjVyWjSijvaMfjykr5QH5aGF9JJmqegQUN/sJYRCYeWONGl
yh1Pv2rujsx/ENn32luBHgz1wr/c4qCbH0LhILYEKisMkgpD9B7qZbqlcuzFf3YsGRGmGiik1bJK
cL5zgeQAKnDH/3/lgJJIIFa6M8xdTE5z4ZLgov8bzUbKU8Olsu05Y//FagQ96e9NzouIXcV5m9YE
63GgbPOhoOKR9OePwWl8eQmGCCRqt1b0cGybq/VmdXSCoW9+M4cisu4qODaOxcIEyJDGI+n/lhMw
6h/QkdCCl1iK/KEFtZmImwT99AZGu3JrUsyZ71ACdHR7Nq95elZrk3B+wCdsPkagjFfPM6U4jn2u
5/MYNfRahH5qsHWJ/j/nvY18xCYkr3sp8yU54s5phAAPavTYkgDFF2764Lkd4uUKv93AurZa3/mm
BLWgEaE9u3L13lmqu+rLbR0AylKgg13jEP7pSglElTMSxUt8v3CQb3jBC9V9JwA6l4EtOL3UY5yR
6B0Gx9xYOnqAut712/xlccLuRSE5/qFEvEOnbEXYPYAGZeg/gsCWPpihNL9rLHeu+uv7MX+pSW1i
BBmxqnMZGZfLSit3QgqkZ07MX7z3YxzuaQomuTFI2jD+ZlRH2d+lHnj5d37d6vpnVqO/P6NwLu4p
8+kSB12OGoc5LuzkGb8rxlQJY9sH0dn1Jlm+esTbV+8QCYLS1yrB5njJC+31v2cb4oeE7Pj1nU8/
S/yLs9IcDii0BoqJ/aUYVXTOCJSFC5j0di7Z27SaumWvGX/8W8tjEF4qYwP1TWGC1/0LEYKiFJ+L
hXc72+RxcHGJqzS/Je9Kf5+bqgpxjbBsvijF8tHufdnT0lMXRVxVuzK0ljoWVY/lcyPI4F7RHaPq
NixzJD2uKQDN1UA1XyaDiKauPVqLK00H2Ol4aMm/koCeeLAgVzHwXjvY4LvBv9tOmNMahvSwt21y
mlUr0rsp9Ibl3sFGyR6cYeizvysMgb/wdTPgfyki1RWAAlRd9T7QepZ/xF3gy8+87/sg3emURfLD
V7Wgrb8o/HXADu1FE9urVSyH/SUP9NjlKH+FjJxja0Xppa86y61n94lX1s3jYC2xj6xeicGdFQ2+
WZzvQGVsdpRJkqvL0tK8JQ9zQ4p5Jzl7AXF3pg1PhVet677psrBhR6wiSTcUys6SfHSTn30tq4rz
+2RgyN9NERN1cy6nlkd8QhLqr3ndzw5NvvWcvm/8Fq0Zus7Ua5h7uA+HtAtrtAnXDYf4zo9HQt67
DlRgeO/AmIYLrj2aemqNE366dgTTUIsHLt8NflIdZwzM4Q0AO65fmrYbgnuosoiDa1otxSlzfKlf
+EzWZxJtoT5SHsOpIsfpe42WONJ7XRUEL1shg9fC6XqmZq/ExIMPSNSlQfC1pzSKC5aGaE4u1ewM
gCudBXougmaoPmPLD868WLtecsXzUNm5l/S+gMYjm91EiWZ16wK6nR79vljKiwujtD5ZTVtQd/Ci
2KijLoPZXrTQKX/1aU6m5hkyLm94zL3N4Z6WdU13IXor/wK03Ics2U4XLcW5jkNS9ZQaVNhHKC+Y
lazakafPYoj6XrIVCo7Lx74GX+IfgxHUCwFM+M1wsWOTFI9R0lgBCFV1XbyfeqHXh6lOudoJxdnF
aeXSe5Qr7Guo1HgJUOHqbl7PqpDqb7OSJiVXPKXxY9dUuEi1htXjqWqhopbEY7Im1v9GgKSLd75j
4Pbx7OZnW4ewL6Z31se4BU/nNsjYGkpFZvfJxQxdjwn5EyaqLniquyJYrm4VkzSfR1/jfAUTvqPn
JO4vnwIWiAMd1HK3oMTlR121+m8qBCK0iQb1zi1bPj2Xont1qEz75TGNserkLnRtPBbtse4mNsml
ZLvdd/2CAZe3Q3YOjB96RxoG0PaoQNDFLR1pIT95JuSQ5w2ZOoVxmb9hAIFJRwmX85Bsm8rPfKlH
8BiLqLLLxo7DU99unV3siP5/nNnHhz6NKUdYZg+pNy6b5EPVYKT7JJtBStd15s6gMVPNaxslkInJ
vOlxorJIZq3oKo8tNs2OFNn4n1SeQmWRrycNmE+48wGXpq/7suicX61DI8/Rhsb5Jed11HcefstK
i7omyUEKjVL4yXGvoG90PCzbkdomtUs+fsEiCRO9gQj4Kekup530nVIpUr9UpXjTRTmNeylRpt62
dfF+6Ru2QOWCdNKe1ZmrKBWHSOYGEmtJFIXeLsX3f8cpr27coqgKrkK2TYe+3pTXNe58fjdtmwf4
regWaxf5Khsblr46i3blNKqrHsx6mwuox50F+qEyf6pSRdBydnvzS9AP5ja8Ge4wP/bREI+4erQv
HbHgsv5sc3bB8myJ4ycNmXYPXaug5KRLrlG0St0wZdY6fXEXv9XDflwg3E8rh5VyxoUdloEL2tzC
Pcku6u1X2goV3PXYs9MpS2abMP6Mk74bkoo4XIFajWFZ1X+jbAiADMiYPaTZHH8lq3F+M5rxmUzs
IeVhaUlI4rRvc7O2PqNTms4cTZaVxjkesN7pzqGAEb8rA0fq92ZuE1w2Sa6Zt3/M7JVsMM9EZhZ5
zSyjLdgbtMQudPP+J2ojo3W4MuteNFfe54Cp/eIdOK2wq1g6LMxtNUb51SvgCjG1yW1dVe6r1fVk
dSmyevbvIqhAYtsFpFH2s13mMXtMxebRHoveJFhQ0kOEJjsCPp0V1NaEhJ84O5sltpcgINgbvKAx
jevHGnPDEIRNlNbiQBamAlixY1ecoriVHlr0aIjUxlZ73etUENEoF585zWJy3BpwouIwGRXrE+s/
7Fm7uEAT0LKc5yKrcPvA+xiXCBLY+RMQKiLIHAKY7eKGRrwdqWgx3mvIzg9o8qy/mXG28ykpZWXf
LKfjhzpXa7+P6TlirxU9dkThTy1tbrNPtq5KXTmcYzE4/acKWz4CONswAEIOgqi/y4KRvMQ0VCtD
NG8xmFDhNPO3nUFI7tOWOp9jxvNY/5AlM9pR6xR3cQ2d8CehDj64eK1LuDrhQflVyeCar2HOxUNP
69R0rh3b6/MwotY/sfT07rxfac4jRwvcUEEdh4k4eYyuYPKMsn+WIaXbjV9tw4Mz0tDxwINjGkzZ
zPjnkBq+4asH3PjnSHRbWIAlH/YpQ/jX2k1UZ8gwrr2LbpdifXdzs6z7aXBERDomc9KE/Sk037NV
zXRHKmdx71ZozI9w6HS27xN0iktJdlie5ep0X4Eax59ooZw8usqJatKqeVOeVt9M85luvIbgzpS8
dbWH2TeisOWn1sO/PRCKaT+xX8N/qwQ03fdiWsklttMW6vQxRpZULF+VtfTAoAPCwGWbMBcXYS0P
/qrCmmiqlvoXKp//IuYsHh42mYqWwNl08OYUFa9XsprBmYiv85fUnXdt6Uu1j1RKkP3uDQBp768I
kVBEqJ15AXadB2NlTiGe/V2fKwjsqFS2vhFDNDVzU0nQK4nrmE2Vi0/XPSQ18+nY9YgpKLyCBizO
21t5D4vgIyosMUp0Sb6chHi5vfJu+9FXaqApdnEaALEhQLGl0ZqX/Ow5FxHZQHtUu3WomWzbueI/
st/mE8UJprkRTDYfnhMtb7UjvO/cifz/4gg57q8jdDJdc07xxABJjxf2d2pLxhEzFPl63upY9IF4
YQJ3W3oc4JYOhudSUFmGEQmue54zpD9kOPrcVqd60hQ5LIfZlUVw9ukdg3bhgiNw1MgNU/TkgX0v
pHvpOlahcqmL9MUnYezYO2A7im+PHsDklGEk+FvdHAthzsz/A/lyukT5qv8u9GG9xJQRPVJ0uvxz
cuaiHX2ItKdMWx5ul6mQUgJ/KFIaxCiCeZRrtL56bev8DTJnXvfcTZ68KMjHdzFSybbDPVfHTgn/
vwzved3xU2/eaVQFDyumNicQdkHGXp1fGj/raUJo1dEtAjbGZlX9S+KnwVNHSIUaMqptSEaXeMC6
GfzqIEaRPG8KLliLH7ourwwuejLDTwYKgcepoQopi1Llh+D9Hq6ayslrP9AIBHWRy5sRgjNu0Ufy
WlAj+VDktfs6krJajq1at1GGEK/e11VKpYO3Oo/Uotiftue6BpiSpXNBMTMx8zSV2XsQUIhGIkYj
05WZS769VtF72FD+QGOmcn8GrRl9eg/NMu5oIIb4hSGMDm07tno3eJiLTdekT5rfcUznGsKaP9fn
4YuSBGGabfY77PriIwMsxcpfo5mhpJMupTdzR0vkxeg8Dg9Mhaa7T0fFjyfo+pEnUY3W2UYFtMQa
dvvNJFj2iLXFK58mqZcmcYJ3qoWmgworII0+E4X/x5jNsl/LyjtRnJiD+cRbzDGgg+CV+gbOIDs8
nsC5t16ZnFw0ezpnVj6dD66X7Ln3QTWVhK+NyhtQELl+WrX84YmDlS7Ow1IUOfo7p5AbwZE5Yjk2
zas7UBS172l6fbDoART+xVytQrNh4LqsyVACqPjbul/6XdWcQtt29XM+0Id6V+eDGtFG2FKunEaZ
wgbcYvruooSlLEIJCfZZPSFB7oZECLqzot5JvelspxCbe6dE1fwf8sNSk7sQb9b75YxMAseoiO1w
WfB0iapMfiVOsMjRG1h2lJ2sTkV/QotRLQfAHpTyoyMPNE/nSrYdJyzhB/9G7nF4iYRIzQFaTWZ3
k5VqeHVylV+FjfDNcJ/tb583Ldm1wLsvq/Tzx45+5D/853o5dN4GqbXQBHyHE9USO+K/RfkMIqjT
H5hehHX5I53yxdLlEZ+BTm185GiSgxvmgajJtZRgAWnZ9+d0oH7oQJWN89vGDPR7r5b2O0o5/q8Y
VEutntysIls9kV6AdOWMwOesiX7bYY7J7EtACRYFmDjwe0ZWUQB+Ix4OEJc0ehh1mGTATdEVJ7T6
LuyzqL4iS4fQbIAQ0WEcUi9+l3WE4wOu8i7o+z0p4prqSOSagLZJSSOcKWUE+i9TtkrGpeQ5JhqR
ckytMGdrz/qXcurr8ZwUNDFtwwTfUoFse/OLFuCBshrnlfEwje8qWMfgKqTiGFybXpu7aoxJWKo0
ZSfYFdoXlPqMJT2te7605YuOvORCG8tC8xtvGtnzwaWFyhAZIMhhyuyxQ1RBRe2l8B40fmK3cweQ
EAwnQmsQmRHGQBs3SEMOuf5lFy8VenkKH/ZjRiU4y0HVLmwuWb5jKtTwI6YhaN93adt8AOTzFSZV
En1kfp//rlZcOGtkKc9FTlRmF4mwemtHXf4wYW/H/1S1BO0v0C0OTx1hun7HrrLFcNJ+Hs4rEW3z
JNEtzUOVl+NDhwl3JBhVxWfbxhuUMPiN/0qfjnhBvS4xg6qcQDv4ARf3jvwSsy+mMf20cpXXFjkM
H4P+oRNuVCAvhbIR9qVP8elbE6RKnshht/k5NBU8FHdRrlytPS79cw8Ax+LNh8N+zxN2jmZLzL1u
8Nlxsn3MmDFzu1/tasl3gETh8NO0E+xBKZEpxi5f/ptX4unXFuYZm2udxBmxtnmWvbb1wyaQz3up
yVnvCQlH8imXI1ckxUgXwymdGu9DeEt+zv3AeA9AQBI9v6qYamdX98UJIoXrSrwI+fc/eAYmWUIp
4pljbLkFKyjGvZONtGjNtUPA+Dlzl/EsAhctwARVoY8oU7VzP8OB33uIxc9LX0f1n97WNjkIN1L1
l5NZIiZyLKJrQSFnfa6noa7PERFH/UAJG9YL7UDmu6Xy8gp+BJNi6HEM9o1jvPa09B7MjwRCLGjV
JFF2XP2xeVT9BjRmum+759AWWO6E9xKifUZmP1SE/k4kASTsuAD9hVcW5vCfbH0B2ErSY4e1Nrsn
lG2pwfO5IxHOYi7OSL0UT+wUZcMf0J75dE5I6my50LjuL1WkmpYiv0B04o/PnESNZ9V5P4gHhD/g
HhiYOH2p4BY51Gnt/T4lfJs0pPDup37sp1OuVxg2E/dufm106GDKBTnMv+Jpn0jKLKFD5Epx0pl7
3ytvwqZiPZVNngs6pbeRqvNMftFRVv5BrEUoGqmXhyLi6mFgyyDxP+s1AV+cGMifbBFtHusYuu++
OxDRSKdUA1XkqXoME5SR36PBqD1jezNhjgUAwZ2hVeCeKhisqFjU3XgxwSopKozcnMTWMjN5n9qV
uyMovvSpNQibBDe7yxlVaFvtuHYJUKDP6hMsXVvu6WOg1mJ2s+FXQyRePtFFJoYnYDhaZkPyCydB
STkycDvXR0tylHhhW8b3iSg0Gwl1l2SaCg4k26Ur/stSxKl3r2yB0E3t4ZaC4QwnyJkNYoOeK5p0
xJJp2OAhJuHcG/uXsurwB726hCoKFZLDzliif+ooZPkum2atD8WYsuWRkIN/hT9U02HJyaIYJPd1
Z6e2HK65ps5vX+QNkknqRxpvo3Fld3KwV/iiq7m8qmCFcqsE9Fo/FDFX06c1jZ3p0GKKpAE7CrVR
FZORb1TxHZOizHcK8v3ZRakE8SS5tSfOT8yj7Zmb6SD2xjMd0/4zlaputWfXYCEmgrHRrymYAR9P
D4peU1P20hCZAG0YKWjYCbn9XTXnInzjhYarHadwh8ZadM9XZBWXKEUblUd2eqgYn9soPr0ix14t
mlT+2bZIdxeGk3imA0c8EOkl2RXXlM+AHm6sJ/AnWHV+phAWYpmxJwyOvXCZ5YVbwxmwEZXm5M7D
lB1dN1UVWFWZdadKterJctx/UU1qf+h4ZaYMp7G5Wb+Tj9pjdQD5U9QeBP5Wa4H4yU0MgNz65k+0
451oqvR/STUJGhNbR71VDeQIM7HPH7SAGYnHaMWzXbBUjwC7aXlh/Syam/BX+a6KKvgKO/AwmgGX
TfrifHZpc9ybvVvOMbGPTvGBWEsghtr1abilnpOjL5ma6McI4HxMPdwe6CCbkFoOiR4wtgUkyliF
HvnSyi/d+1vquWWK5jWf/EeWDJJjjZ+DykSGb4EKd+JU5K22DFVWp0cSvJsB02z1LpbuyhmRcc4+
lymOyKL2LBB7PTdgwwy8TEr4rj1Oa63zfUEg6mqCknUwUiPcQkX666+gQCg5jnnAEj1Ga/KmzZC9
VvNcfiaVVsFOd/Fm+K+x/jmuWyWDP3T8WtnJ+rc70YrA700+ZBETIXA78SAxd77TNUyCw6bjdHsT
04+7i1os1BbA543hXDRHXXt8GZxAs5d0zBLorqY3/tvSpI6+0FoDjTaKDedRwgkv2tU0BWC/l3+8
YVopfsHR+Xb7BKCjr6R+M8TYvytuX2kvEsIaLRntpz8UUQ6EYAQS007EIzSlqjDstefzd9K97NRe
xBHgsVNBrxHZ4i3vl7EkDaQD8AqVbg+9jNgeinVhlauoImeDbqOoOoulz15Nt1VLU8jAkkjdEpIy
xO84C6wDyYiUk9iiQg20cAv8pZ3p52OIXB0chcLtPGyXwX0xXLC240GQ8DUsyy/WBwGFYuSnaRUk
UMWeY/Zo6zwnLfzPt5MsnAK0Y2HLCJFoKL7F/Ke6rlZUWYX+hdZg9LsUO5gLHaKhaI5LY5b/2j6B
+9MUYUKiu1xITdM/RvWQtN297iTHOlk6wxctsjzgReRQ+xZlG3MOp01EjDMLEQg4xD/+Krgjgabe
5nPskar4OdEUD9gh+Bjt0LnvaRHmv32C1GZnPZ17XFdkxZ0iDbueJU8bWVenCb6CuQAzcquQk1RB
U2x9ngMLpgggTEsJF6VN2Z01cx/vxnwIs1PWA7Ude69Oih1G7VQ+grRDPnYr0NbFp5DY3tVtTxO7
6itLKngV7nINfZesDpwMygZ/ubCD+KR4qR9EyMOqJ/4u7mBYHodkQvcmEdVeKdKECzSDWO9bmANx
WnRp0/dmWKiekusm4HmR2yFK9lNkr7NlfeCcyM/IEC2vMsfjP7SGEwx6hdNQxqG2u25irvG5uplk
5BuWlfWghbcEGZRcffBg4jFYTlPDpLQwM+b30BndwuuZa3MxHA0imBDAmuLBn3VRf2i+Bf0UYqB1
L40oUBypS5X+XinGNU4qUSPaexEl8TSiQlK5eQ1DilzvWGfq7JnXYO5Y3ZkN97QbdclTmJdgCfCb
vXvhpt9Gd3vK+QRVPanl2+TaWUtZBF71Xy59E1w1RvRNI/s2I/8DykqyzF7k4NWjexjdaliHS0hf
aMxak23NImkaTxwFO+6FuBkuQ1mQDBNbHGSAJT8eKxChrn3guqkifbULD+vT6PUUGessQb0F7WTz
vw45bshNUdku7i1qsnOkGonjDbNI0Z1HjwY8QxOxtbW6K0JewRAxA8CZ2s6xJe9KwhDL/I5hCbpp
7wuiveSLckzU7qIsyPjPCuhOkR/pXP9C6U7bQZ4k3mr+uKvLsd9nmSx+tn6NdXwsS3prQONV2fm3
qBoIkIoV5mpfRdVIab+eKcI5cXzyHUDEsSUEOPLJkedMgKgAdWhC4lkNoZAZHqaJr5/uooTjB6DG
hL82Mj8QLVFe5T74va+R/bu5zmIuF8jn9Hcht38e/KCQNZGMmXQpIE/RVNG369Ahw6UO3PBzmIRG
vdfFxHNMe5QfPLbNRJOvKkbH2/k5ojFoo6Bx8j6di0g+xKDmVMmbIQzvSivC2DvnQ5lH3zRsJRtl
CcVGNjhYANRIKDb1tav5AjY6w/gpXxJZo+uko6Z57KvtZC6bkTPuUrg19X1enInpg9bYqXq2mNLF
P4U8ghayzMX6FLb0CF+Wxoeoxm/z5SNZedYRt6YK60UNNL49U0dVwa66XR0+9tSVO9cJZoDq4Tqs
wjcRtt7yrPwQlcyl2aaAkm6HZhdCnrWXlFYnlGBS4vNJTXmQ/TCVEvW3dJslzI5F6zGk0ioI6gHQ
lDz4maFuYHKpkIo5FHR7Htaluc5xiae4OPGUHazHNYVUOITNn5HXdA+6Yqef7J1UHiWZHCp6GWZO
qjs6CkkiaUqd0+tYI6Qhfctg+QMj7mbjAeWmdemi2kjtYTWiOne5h2xEDN6+jgGY/l4HbvGO9s6A
wWVgpEJS4YMf06ZQoiUPQh6wdBzzhwhwNP1AyQiQTGCXsIeKNFq40jfiS3d/D6IS469+CgzdxlwU
OlRnf/XWgbIsP5BPuGAeY6XPZRgfVV43xSfyiEOsPufCF+coADEIJIxSCXPnz9GwEnZGUUHDHsl5
3zWIxcXJxiRvMnrS7CHMqdn7Wc5ySC8TRZEcQyvJWZYqsK5tQUkVLfOkcRXncDhwzDlU34yZYmFI
JBjFwFIXZryXnOqXlBe8p1qHqSyhDYdmsYbAy95YuIHp0C5j4J/TeUJ9WrSv7OdCIpdyP6Vb9R9B
rlzdEQMlP7Vd/gHbbDJmESrgyaHQxaAecXk2tpDD8nAwlJtU7KTcBDXtiGwF85Vmxsj58P/H0Zkt
x4lEQfSLiCgKKIrX3qVWa7ct+4WwbBmKfSu2r5/DvE54vKgb6lbezJOVwbpuuMd7w14nMRsJ1m8s
GlIrOKuwXHYMI7glgHdK3UXAykJ3eekJfLPoc2oOJ0l9XP0lMscG97zU2idaQai7MBuQo8u3AR74
Kwm50q2EzyJZ5HnyCgagqb5MVWBFXFhAihduuxgpfcqTshNegdG/X9i8AyOGC4t0sY5cI3gp6jMo
sCFPuJctOuCtXau7kueXRLTvuZ+mFEI8JqN1dqGJyuFjAY5AbRVBhszjKwno/AvTXB/fM1Mt9aOs
Jxw6p6XDMMIXt+Yn+grpSwZP3FPSUw18cbwgGvCJ73H4su23blLrl56ftg53HkPpwMbVw5Tgz2sy
QxccDSpJG3Gn3dHiEYbXJo9me2gKoZbqiHw8LIeSuKd3h+IyN8/GlmvZP1CToOyLmcoxKvYsp4Fm
7OYmYeshWHhAfV2JQqRvFiWo+Vv2MZY2yBEi7p7pZ9hIfJgp4ZY6mo0VuR6OXUhsyBSJASIJ0Mew
jpfa7Tfi8sq7RALGXC42a4hkCxUMzz7oQXHtufx3xLV1195qwvSfdgD5cpdwVek++7Xz9I9a0td5
0IBu++syYs58ca2jK2gZ/vpO3txzj5NuF/e+TOEEfEi3ieen1EIbOXWkCUSPL0nyMl3qZeguFh6Q
C1FjIJwRx7bPb3phdrjSYkqypbV9Y35NTuPkP5ReHOffZFamYfaNvAok8KFgp7rM1wOGTPa2xzXA
674VkmwBlazPv0AtwUfIVnGULR2jb61cx/URZrUpsTxUOvKwBhH4Ki6gofjdACn1v1pY3uxpigy9
tQ+5bnL/EIXfHxG36RXZpajWNz9ZWnuahiB4Y6qG3yYkf8O95tGQcKJRYvYywX9+mKDcmBdVIal9
MCgWGyjLa9qTQODxwG2m3J9gojTLGWYT3jYu2D4G+5H787yLMg/TU553EXce0bcOAshck5WGwecF
PPzZ8laKrHSefGes9YPvIozx+qeaINsxzlX2G5asHHF6Q73iPMChQX5oCV9MFofTlTyCvBHLgvMB
VEUSQUFH4j2VUCeGhUyJxPrvOGDC4by4Guitv6zkZcRo2uiJTh8iRCgq4fSeseZS2yPkqR0Y/3jT
7aPl04+SkTtvHfJqziG9dsdplABHfPZGEZcCxN1TR6B4JWC+nQzgmkPnBOwuDtjjm65Y3hT/G6kp
3hzrvSMt+YKeFnDnd+LInE3uxIr3suLBRFMhk28Pcb0Y/VMlLNhOLjSX4DTHLMkOWkXdtv6JGnPt
YZqEn7VP5ROLKlS/5Z5In4/nboJO7hzJBLsHpwmG9tT0ZJkB74AcvyvbGPXMB8RkdxM+uR9t1NZ/
wq6LzFHhWq44uz3T/I4nOlsWzII46/kakYacfcRJMxX4ZwYgUAeuWKUEZggK+IwMMzdnmP680agx
c7wHvq+8hJMKN+JNjQ3LsJi4urivQ3Zsdnbi4dSOrp6JwSbGeZS6xE1khyoazuSS4Eb7fdj2L9rg
PLpaO7gpA0PkfnIryN0v7ea1+2Mi5JpL0KgAO8sF586xLHOEJEH5U/tgpgmwWewxzdxUmaGZcbjP
gnCOBw8PkrWL57JesvDQKq8d7rEP138o78I9JnlFLnjLJC+bZs1TokBSBAHEMXjku3lcjf8YAKBb
73D+a3Nj8ZK3B41NAcOuWokXkBYX5uJCDCvOXDiIX3JDnl3nB2uLofglQEyqu0kjueMoR0/91jgu
3u9k7rv5CahA8NY31aSOCGtz+R7D+mVnUDYcIf04MjcqP4lwQBR1T3yGhAf4rzWVAbmdMKnqO4Sk
YrlXDL3THe/ZrH3m3sGFPRkw58VEtMI3UbRcwXFTgZmI0UYP1O+xitF5sni/bTCU1UVXc8YlNtxg
vItg3tFcpgX7QD1xMe0j8lYHFt+FvMBlztMbQfe4f7HEJdvqiPjGKboUDbsKu7Jd5LN0WOyXeE/V
hSVrATTfkSXq1aL5nrMDrKnUqfDwwcI3k61OnOxkdwga1BF/Gumfsy35L18KNEt4WazmQY1VBBSY
zTM3OU5XMk9+SSHPRWoPvELbhqv/Z7Aujv+k6WB61Us00LHWrnxlQkrZb5ibFvEyACb/hUWx7499
tzCByLjE17NbPDu5hwLbk8bpss5YWes1e6rdkRva4k3kdS3LuZKnQbufGII3v10Nl5KBulRus+8d
L34SUDBYkML07c56mbz5kSWCEheLzcUeaBZwiptftaI440UXT+yNkuCaZg2jruFC+XeaN68qb2vP
fuRrn+knyK7I7Kg55OEF1qiKyb7n0CmtzcyniVv7MKmacEmX9Wt4zd3NQAdThRFQ6RJ2Xu7WW71L
PaCHY0IxMZS0LT+nvQm5xIQJF8X6/+u1n7Ln3k+O779bpfgl8Eb7bwmVV85bG0hOPbLhClEYc1nz
MLvD3NybsctzRDEYSg5r2mI7f8yMJg7JpfCgfqHY9b04ClwqvM0zHek9s2884K2c+t8erpaQi1jG
IVt4hfyIOPyJX1M09YPhHlKPjUeohzppyC+FYopgIA2EiGxGVcaOdxmFyR4e9uGZiYcUFPOUp45y
9GE7e5XistsxItmbB1nffUhq7E3wfOJp/CUJOmyPyNwP75TzFOItU+Q7fuTNEA60KbK6pqEndlgV
ICRG+ROhgw0nPSfFbQWmft4a8dQ1khHT++ixh3mrGhV4TO/U1O14bPniIMuhvMKkhN+DVVbG156J
d72vVaa+iM1A3FRdkOkrXtH0KybDl54oLnQFFTwV35I264R/R/DVDV6WEpDYj5y/9vhYjLOs7+dY
ru0PQVBNU1YEE3ZvAOIGB5Mp9oT9QPMaC3CPYubzlrQwh14QqARThbiGsIXz6o3ljOahC+jte5QM
+sG5txI/kMQZjr8L4Q4zvgKxUJZFpL+LdnXa8Vj3saqe6MLq3L+jN1XrbRzSwAOg1FhKmLj0DV/u
OgO1szh5vUfU0opbdT75Je7rLpyhN9jWMvTXQTsvT71ZtjQF5H66d2bRlo+A8lGQlrCGQc97M1h+
+bOPbK9hihanNiJlvVPVGIoLN1xvA/kHBl/V4EMCD03i/2PTp3zqj2FBAjUFSsYFyIU7+4GVRZCo
EHMwX5JQTe9lRXoQqKOUPYNhaU4es0h+Jta6SU7Iq79ZewXDU87NlZrUgdHjAHdUynO7bBZpXrho
25p+jf8B2UQZtC+7j8TBgEDJKXlocTV9NY53FdZB+1yOTlBcqa5CyhFu0qIxGSWD6LZNq8mNlwkx
2qSDGXUxGSj/S12OORDZJoahCSNxsIepwaZ6AH00148YHdcC8/Aa+W9GjlNxR14Ukyl6v9fTBCWE
q4hmjmkW/sl9DPj3HIUsbvAdqC+hm+nLwMwvHhuaAPwjFRDZm8Jymb6jgtf5KSn8OH3S9GbUzMHM
TP73XtGZ8pazv/m0ruv1OWvG0nWOMTd2SAeVSMyTqzreF6YXG+w/Eyq6CTb9fFr8YcPLhC9q/lQ9
QhZPR1ykw2sdM7HtNSUz7klTCNK8chEiaIurxwwaF7LnQnrwECb+jR4bK5Rld13fG2hQMxu6KNOv
C5I+AHKP923e4y5KOoqWzQ4LIAsgFuMQm2TkpmA5Qm5Pr0QH0/pCCoZ86zAHY/NzQe3UGKOIfK2H
fsoGcRWqh6yOPQWRAYrn9ip3t4HYhOloD3wKC1sE7K/ha+m426lqPW+8JynKq2Lycj+9eBmU2jex
NAokaw2TESYzILW/YmKUYGOwAs3ziZ8XxykpJ/ctWhQCoI8lKnjySp9314RHODxlxYwGK7wWYamI
rRbEIfMFPbOXcXDPtoTYg48fwSei0NnkqVOKVzJUriU8o7mXLodk0JfpcVIJ83vrh4gyg0e2+QCE
SIhDqfrtONcwMtuDu9DOsmMPDltvlzYjcRcO6Wx9go3rz87eutQRPJYK60xz5vdeggcMyMv6usmR
fK/KENK/HRt43whOmiJDUgWcPSpP5umysPzsHzonKN0XGSwqgxuQhKyWVC2A19OlNzxbIC/Fgxx1
zs6NFL46V5uaRK6sz8L5nj8rjO51lMft/UAa5dWDp++cPZPHJ5RZmIE+P73oSyxuUx0E6tqEp2VU
DxSOEDvpxTaRzaWDQklV73wtZm9s721a8zJhf57d0BE2NJpsLZo++OhcHRUWlM0v3+Iyx0GJTlE3
G56XVlAcePQesvCojYFPPg1unz0zRJJ0NeU4ZZy05Lv8k2l8Wx7gHKQYh1TTDL+sjvzGPbbGVsdl
jJltsV7CB4cMn9T5IU/LOflRd3JwXjIgeN6FaBtKrphI8h8MZl0ylzngWJZ1Hse3tFkx3k1zY7ET
GpAFvyxB+JY/n6U9oue6epF3ygFrYSDm1UeccYmoWTpOq53JijlRLt7sFEb2F2W36tlq0v5vzJF+
+hjiCp7dS1WyD35irrH9R9eim15yjaUQExyj0X4mPCXbQ9FlGy1BTEt2W7loLDAuuAtc0lFz25y8
EbJ0TycV5ZBZQebXJ3SJBKJAnCclbPpPuKR9fbaCb/yZpmTOAU4V/Dh40rrgZoqSGBcVzMG1Xepp
od4lKVivGksQDGtmtOpr7JMGO0/8s80dm0fyspOeUAdYiKfeT57aIH5hEeWTbCc817+1dQRs2Lg+
+3Mnn72Ae2qjl0exxp55S7aX9xHAgs5vsQ9F8n6jPuOa0CFwb4jNWXCWA9g0gP+r9p9ppJS/IhPX
zXs9QNc4WSvD6DmeiajuuOWnA585C8VTUoITeOksQWmKZHOEWp2P7m+WyLhGCSzhgpuATRR3eu49
c8PESpQ59/1JvY9zPPlPhcTt6najs56jduYIF21vr5U7m+KAaovsPPsZIzqBzHIAuu2NFFaEEuix
R8cthnPKGDXWC1nDTqGw6v9mlrlDQRrHjNI62BfsVfO2R0tpGIUU1v+ZCKcn8WsfGH/p29rhS+Mu
1/KT7/YJnxSwnYGwCShfTEgS5FIASo5Ifiz/jK5T+8+8LqDIClCk5tiGfdAecUz08ghfr+muOlME
QZnLOHjpyqM/atcDXqH8N21pAejnjdmc10FB08aU8TGwnLSaWqWyLU6yDWLzp+xQ2aYQ8Mm94kX9
BEGHr4/dGofeg4BmUgDabA6nO0FDAtOEi5jzoZDzpi9aYtgUdR0uqmMnLN8EhgYnsbRS9qzA/CA1
5hVzhjLf0fZqvliTBT6V4alKP0QDaQO8IgNd2OMG3tIjC/tEC0HoreLUDdB0JLxhUpdB80KLMC8q
DoKaI7QjskrXNwoLHPGjwmFam/OEMIb5YZ3Drr651rXRY0sDRnwD+QfszJCOxRQTjp04hpDwS+jg
eaaeQcUswZlNNoz8EnwGu/+gFlCbsjYETIak/v+9x5Hkr3UtGejg53oCgduZbFl+96mDDrwfbe6A
p248tpLSLVHRjnGOsR3kU6g5CBescpKODbe1byWeefMORhKDOC84b32CnsB6Zbel4fHtslSWh9FX
M8QzbCg/PMsDzPCTh080LmTumSUGJILJbbjDBAR2iPM5DFbv8HVwtcpuLP2bmIKJuqSgKRp3h+rA
k9UQku6Pli5YoActU9kFuTd6EMye0w+cOry60XcI50NC8Z40yaC1xRwYjAjuWIqhYfHKAnI1lN64
fPI+CcVbJRHLEjHEZCXrQsC8WIXD/D4SFw9/9Om2Ck+pM/mufHLih3VKHdZaYcnkgEaOTyCQfjfc
N7U30zgtnZXvZdJiIDngwPHkU+gGMhh38JppmORK13WX3IdP8LBGRQ/WDKzkcfY7hDC8dSFdfXAF
cLOvi6iCI7AARNmZtXKC0WB7/i/J2AvnzgrXPCDRIDaZbnXbB52Vwx9Or8J99ljMUK9bGK/4P3Id
wLGWOR1w3PNcEsysESNLPB/EHmvHDGxHcJSIPssn/B6VXXumdoYsvUmhfSjd+C+bAcQ1SOLIHh1l
lSZNB4LQc6tewKvC9LwI5fNh8+wUfG3i0S/uQ6wD7p4bEpE6Lq5JdwnDTKFlk/FIkvbip73XDc8b
/Sy4xXqL28FtrasvhWVEXB1nai814Lf0X7KU0oLXJnvRbGkPd/w1UJhO2zbOZHuHnDTAtddzkEAM
Gd1CvSYZaG+z09oZmE3TeVOV1YK0T3OP6uNdD/96sxmXPj/2spv5i93U2tVJcyJwirLQNgHvLJNq
/Y00iq+rYzQrVMFKMiZ+4nGR8pvnh9we1tHmDqqq3+FMA6AblpQCxCldPRRQJep7EbPLHvcURCFw
t3HpT08jdtPybqZ11/nu2gK7TW1XckJUgEb6hQwQCxGhxvJLNdtJVy2ovUc1IjqdhxpGGZu3ystf
sB3zTWeFT5Z9pGZg/aTRk/KVZc6mD+ok4/yhqCceJ39K4/A9igLjvfdFBbYDEIX7jkvDiT7auhne
c8KqLHWdklVeVHpsyoY1qy+JaJBM9ezn1T3Nr/iquC9hikaVYr+GujS7B0MP98Abpwi4HdftSjqB
OYMuxnfMal1V71AwWcOxRSWsca7HsbPPUJJC/oy89eXPIKN5bDfQ74lqgWW/fqQ7qCCNLjWpE1Bo
4D7pdxbkVnGGxFo116HkGsDuWW51u+yy2L9aphPosA7WlJi1erOvozXBK8Veub7Ph3r0cOEsoO2O
pWqi6JlvD3N+H46tPIdoNtNJcUKA/IxaiweAlltBaf0k688eWwCWKkXw/b3OStqQ6QfHM0MHLhLv
4ljxhJd3HV10NrY9RxVwvO8qKThvW9fBr6q4VLL3jXLcOiUL1DU9CQjREauPTFXf6izNPtIehY0c
pQPKkml8AM79ST7ezX8tDVu7H5GeIMseqoKCYAmEkrIfwu40yU0n5G5vvmrTR80db0f88ffz5Pbf
AOMtJT1fvrPSfdDWgVfU+wRxCEMIbu9VUOOdTLCAUpu7EO8g1DcAxCO/Tkhuzil3OyBIHIIxK5/l
JSFatP4sg5yAm2DdvTIVoOyQfUqD/zmPFgbpT96RBZMHpIpVPFYITLjpmU4KbmJw0bAPUbHEo4Ow
k3kffI3H5Cth7dns84kUzw+ESne5g+260moZV32Kq3qLLvCi7KbfzC3AT+iykdlMDWDFLPcV8U+I
jw0SLIAtDwU0a6l6raLxKyZBUe2oBTLTPxeeTXUcgonm5B3OnI2ByxS8MUs69goAe9dknym//LJJ
hREtQxMNLxVO6b+4PcnbJ9CfngNmdvnsSHKoT9t6ctw57gZZEBjCHz1TByU+B2nMdx7PMgOaFkjs
rBiLlym5UHZQY0saq54aLARoNNeYvDqdZrNzDTFc86DPvnwxnLg8ih2T6HHsYHpe+fHO9m9Ceq6+
930eA3B+ktsDLYaoL0u8SUmcgqkHzIU9rvB7PtUUGWzaj7GVw40Va9tcUhB2dBDLFumXDESs7mNe
Dqy9ewjbRHMp4SbZu+j1TIML631jDZ12HcHU/sFudfPs0ANfP7C5ISRlKpowdmMwZt0rvknMcJFJ
5C/hYSziP1dW0cq2iZhrv7qgmQlBX50hwTqXpBl/khuNlg1T4bO0CHQFVIszbpMvyNuGoCbzYHpi
zcMIVXZlUey5Quf6kCRkagAcD0PzVzqkJe6MYyLQyKWGEoPVj2XXXU4EDDSgrWv5qbwOJeXcEgL8
QkeM9P00JdnHKgaApaQTfVjMCc4GrKaBkfcq8ZPsq2bZ7Ko9WaeIKAyH1WgH6P6dm5xo2iL0RJce
bwNdUXRyQ5iN/vXbHxmflphimOe4B8j87Iyh6mn9wis1ktnF/zL9ZbHt5Ppb4yOO3nllGUbffEww
KJtsz1Y+cGTnXjP6ltUo/mGIE/qK4UgOFaiaFYsXtjY4WG+q6RByD1HMnfWefjVvwePFzX8GJMY+
P/2X50Fp0icusFgg9r1PUTJPx1TH5tsMZ0pzO+dHKNnBN8kaPya6JgD+Zh2/mBcO63ZO2ie+Ctub
zOXzY1DN0P22i2bU6IgreRWD4eV6Zj/SkTTurRiWpoiOZoy310NoOppu2xnMGV1hjZ0vouqDkVYh
35uHS0MnkXIOCXmjEvhy1rbrM7OW5/xWQVcVnDsglwo0DszvWG+a0J0BT9LSU53XvPb4Fk/cB9Lf
bE9AlO6WVE7iRzxA1oHzWVscSfnYLW8ZHOH6wQQtwTWlw+2SWvZs6gMuL/E2g1a5cD4DnhDKdgjI
4rcCqv2mOgrm2SJZbzhy4ezPfAD6Zzi4Zftb6ZnfkcXml+62wiFBUgmAUyXlaUrwqWM5FagYS+EG
jzTW1txAhwF3LqWJYXPj2AyhW0Czfg2KzaJLPJ61ldnq9ETQ6jMKkffQZ232ARAL01wbjzjS0O/X
/okiqbDep3hH7oHYrsWeOpqY+jvsE5qdTYFwzcXcbrpPWAHd3W9Ex/aAKZSWy8GwSnp3cwWc7WDp
C2/sHmfYJOBqzqFkexx5XURMP1wHlkfultryYZeANWhdIg1cTCaXGwZj2FtI/nk9sGCCW56FoRvf
TWxU0qNEB6S8rhOsH+o0pZOMHXbivscsAFktrvUaPiYdrnAQ3FM4YuZzMvlHA9aeL7HIo/oi6H1W
J3oJ++rW4EMIMKau+UuJxy2mtXLjPadLR4inXoS7bf1mN7PwvMaWzVGk35Pe9OZqsX7ol7L3luqh
LZage2jHLFX7HDtrcSj9NDL3Sq+BYYG2hn84kR1UNSf2qztRdBv7qdgABbHXFu/J6vTMM/zymfTT
xtowB4ijUcMNgA1qDHEgQEOnowD1duWS9xfcE9qQn+GaTYYAjzdUIDRMkbewVm2CKvpA5IGAfxxV
6jedae0ZKsjUfHazG1z5rjsdgtjg9Yd+JXVw4owdwTqQOVvLG1EHvkxNMwNI7AhQwPzMMtq7YjE7
N79r5vQOR1SjHzA+81lgEh7+ENzsP2udzdz7V4f1mlyj0NzpFBz8o18hA+0hcegzG13+1Zpv1VNd
Kenv60Fj4UHNl/0FWKXtvxRjC0A6GWIE/hhxuX6H98ogWI4DxxHF5cAwmFXDp6Axho4yoB/8FZdp
ZJMkmRahJDuzar5qzx3K77kv5U+IbvWF6EDevCzW7bzPBAvTQMKhFDGyFbbrHDmTVvqsO7aFXMxB
TWb4leScO2fhNeHrxCH5YmNFOmSDC08MrWvxs46DPkOdLQPvJQdZDta6mUP9UxqAGD9hZ7asIhx0
aEk/VOPhuk4yLoClG5PYa0MbvZmpj+BgJz6QMa7i2Hr/v3siEeGwbfmKln+bOEBGASA7vbq+SF/x
8zIqtBqQ+HEzDLb3RYCNEtPotpqv8435TwgbA0XRhikx9f+Rm73LWOpg60zgB7MnqDssDjV7d/G5
wcMmugUiWoyEzxsk6jZMUpYnTEzYONonQAnJ+JyhX9JeSQ2r7e8AFbTpFevOTExyLX1mSLAwFGLk
OGCGYZ8mmes9G35uI45piTPjsHRgK/4QUB/nt6RfG+PyWih09rtf4hmZgc1k6ZOICvI5/LV5GDhr
IQbo8q5y5oRixEiFzhVoBs8lEXxCEJ9SAr/6YP9eO3cSPdljjy16banlS1LnJUb1vrj4nm8VW8vg
OSD13p2HMgO/mWgk00B7ibiDg08lGxksPIAaeDARgVwrtJ6ItXPXoUdd+iHj0gIjEy66LNnZLwX8
f4TkJJ9OoVvK9oQ7zf7kON7ohkvKA2d7+xOQJV/yeSOqPqCoJIR4V3aN5XkNUz+6c2MewoeM91j9
s2m2nKTGkBU8Jrgz7sPUiFfKuHx5VF7hfi3UX+iXIVN8qAKELOC8xLB5W2IPhTEkFbdpLXQD7oia
Jd8lsSBzSuHl/dBdaKobk4a8zSFgwO0wY6mPc9/5WplicdUmCS9g3y9Z4+AZtq3pzmFTRX/nkMDb
oXaZWdB614FLx6j632GDvI0FnMXyIcM8cjNNDG92irbIQIiH4wT5iJkXIxs7C7W4LdXERcNRVefs
anYygC8LeGTbNU1p3oacQjXjXV1vr4PEw9eNE2t64tf233ScpRfAg33zFqZk0mDx01bDT6XOpxZb
+ETb7tpyGd/VI9z8IJ5ZHwi39QmVOE74jEUTH2sw8rQ+JH7ApSJSacJ1rwuHNvpmwFu/W8yJ3T3L
hDHCcu8EyPss02KkwRjDZkv1WkrH2hHHNK5TDVfE505sV65oeL8yiunHgVbefcpSqrovh0R+dhAQ
uhMWNusfOa24PzIlgS7lVRdWjCdpJAe9j/JR+69ZGYGA7GPyJDe63qPw6KcusRBr8WUJwBfwAsBl
5XcBOdoBL45xhlPQ6M1gzIqtvkBZG6Lgeeil77v0twaAFQ+shi0oZJ8w4J73QtLdMVzRo9i3Mv5k
RYOpdIePuOyvHraScgMvdzZ+dKtNJlrSmRorvLkTCHpoLkFERMuHPXXt15R7DPgCmJF4z8aN4Bet
TFcSf2574iaUf3OxOIX3ohdmuvhtubzl/EwjtmxzJ1W26/p+cO9YOGIquxCObCh4KSf+54ARiswi
Q91ypIAv7m4QYorim1MlHK6NDlP3MK9movCZ9UzxQJoWrxYHyjS7r8KOBIHoEKv7hE+sQQZ6Ipvo
RV9Rg0Uu2qtgKaJH4wcVYE3qoXsGT8xtXnKJfbYzx7hngLsh/Pnd6yoszFNW8A3vHPKAvK1a8AX6
qiInoxzZG4ik46PWATcUkeTICAdLSC6GbUdxfftVMgkXw1kDvadNnETbemgHT3PLoBibzCfYnLm8
8bVn0lTGxUCly55jHiRH2VcPaDDj+EIPsatdjjf+0pRTcElJdxghqJKHT9y6/5LCZP0fxkiWuSxo
c4+9oTbiMyzrmE7nEZfpNRlCYu2mH7lcJaGEeYkgzBD+q4QF4R8XjR8gPCSeSMZXaYja31qsnssv
ztvmUfdjywJXV+ptcqy+9YhyF3QZzAE5DU3iAYNLYK5zwC3iGaSPyi5pM20xYy8YzLEM+Q9CZcmI
KMO+7b7E5gmILwO2hyWhnMPPdmCNXFP9tDkwlIcxA+WeqMQu74BG0HZIuwdt6jVzEvstOmUrcJV7
UCjqaw4EYGbaL8zPyh+Dfo8FVA7XNQyJKAchq0rO2oYps3ZJOnHasTMtc3IswBXJ+dV2MB4wBpo7
jS/xGrbjhGBkhYejiprlnHwj8Xa6EvTablZKCrQ3gx/zFm04Gz5pXah/UB7hj72vvS3q26K1lGZA
Fy9Hf/kZ6c3BlhX51szYJvQ/jvQ1iMvCWdaTn5akPHUYsAnxxHbJR0uZPqo6o2qnGjA/gXDzeCEK
Pbrzq8BMWT0b2F/TX7JZWF9yKLXdTxKIW9UJyxisqMtmtMBQLW8ma/KeUp8V1DBJCyiTfV/CpLOW
zejSx9MVmZoFA2Mn5RRlunYuW72a8t2EmoTHgGxFeW7+FyRFECWOPXEnT2gbXyoUZUEm3B5grkfD
b59CzprgumF/CJZ2slvEoHKVg6AP/7XzpmeaSMUlZMsbn9IgV+F5jJ1Fnc2qibgsPKm/tzBgchXt
NpFFbjn8IgnJtmN2O/+vVzphle9oF+rkA8evqG6EKbkaTfOaul/YdadvBn9KvucHxd1dK8U5JBwb
ZQ/sUPovJj1+3lqRRK1LXuj7xCvKngp6p35dpMuWsMvd7kOZjO29vwgwukHZvBNjmnp8SClrK8WW
BUqeyyUFsFQUvGXBxOoNAUx/4IYq9FNpHPlMfLq1GG0EVEQD5HAYT0sahpzVQVR9AMSpXyYUaYZ1
uC7vyTThpEVimU5+WWOFLPvI80/EcqpLW3aZfWsFFV9icMn+rzqd2FdsFiCWIvhNaCST7XekFYoc
yTnHpXkYg7V/1XxJia5xDOhTJRCAAK9463igKptbQm0oFlxwWth4j/eY5owHjJANoHch1PQpkhkt
mmJhyHHlbsA9y4cNAHchB4Wofq5mMm7g9yZM5H7p+MyIdFSOOzcwIdf5ErMSeNvsjeocxM/JTWGa
TR1uuLOpoOT8gRuKd55kIzFcg9WerTfsXLyTIuq/G3QDmDqUzsdES8H9+hy/NUvRuPLuajUTsfUw
S+2TYgidxy20m53VGiWwvoAnYPSHC83jjVIa/mPT1DkX0SvhHEUoOL73smUd8I1uobT7KTok/W/K
EXADdzwkdQHIvdB1Er8gU+FQhdNTBRyWxexaaFd5n/xb+A6E+pDSKuElD2gh/vRIaA6ZDQ9/BeGS
iJ26iszA18FkBub/lT1sllZ3rIGL5jHGqTC+IaQMHRXDzTbJAYGdvStaTUu7AptwP7sjVc8QgWXY
dR4pmXDslmN3C5/fEj7actDpKMbnqQVk+BVIC4Cbz9rF2di7C0ckCXXlLPaV16ro2p0aOmlwOmpe
ec8BVRA9kximsD9u28Tt8t7rhRj+bmxkqxiPmPS/OUmamlconTMDNdI0Ng4AIEH6QNKznO8H2HHw
cPEZmAlnvF/Ey76aA7kiFo6VeGAcZl8KcCzsLisb5OWVjTrdqq0H82s/UfABMBmeYj7hcpSLAFti
sI2IOCBYiZtsVqftN4Vap6IpeHWFwZlqQXUEDwvlUfKXJ5vlhykGN78w8WUUBnDxC+rrqrouvQ4N
cAiqE8qmupJQgtXmSjtP/3IKy6sD5Bl0EH9FiClxJW6+ti14YdcCHQOeEGO1AIgw/Ei8CXeVbTt1
30YRF6IwKJf2RmAl6zg1mEowCXbg6dghN1vPXxx1LymubWJGeZmcalK4GN9ond6SToNXRB+Srhyv
4r20Mgx0bhpf9FKJD6P9oqIfGfbhd38tpocZOJTcBIGg+wqgDvHvI6jNAicQhMeBbMrkRL4OQsUu
nHmYyeVnfziZwyLcEhDhSFgGuZ29iS+pW8dP6eksxOfKCyt+qdIlHI6uk/t5TvFMt7XItcINf/CS
dU/V3DT2sYpqriee5+BrhWhExJsmd5aNyEwbe0oUZDRgVzO6kKpEopkaYnmULtNIA5bYcX+V6Zah
LSpy0mBG55TCtYp2dFBCURk8TN2G4Um6bktmxyhJZ+gPbvTGjxNcSbNoynr70tfdwTPs84521RjE
S+DWzq4k0PEfY+exHEeyZulXKeN6/HZo0dZ1F6k1EiIBgpswkARDC3cP/WyzmxebL1k13X2tN7Mp
KwBEkhkZwv0/53xHQxViNLIRJTsNoMLGMyxX7P25Go1pE5OCDbcTsY54Iz2WSxuGPcZHjCpEbBXv
3NGMs5ooVGCS+A16w3njiWdarEhoUDZZDRP14S+SRiSRnsZRqqvHsPZzLvRgwzVH2DrHLtPDS9oD
Y1xFLvLYIsPKG8Kdcky5K5o+u3OGqGZcWJatPzlN3fQJHuwsv+Y9W9UdrAQMTISnuKIZDjPWJ/Mi
ne3gZg3Lidp2G+Cw+NVBtMCHSG2S/UEVXrVWZrHFxGCVDwPlme6rQQGH5JGeoyyD9BABojFyQCxf
pU4VfsXW8Zl7oZAQo84tTHVd6lvFYW7xQG8Kk/XKkxUO2IkSIKDypHsPYqAl4HQcbGy98jgnhmmt
E4enwWc/Uf/hwrpsZvfnhFSQPDLcc7ifMQ0GjZI3ab8BPeIrYosccQhJ9UTRLQmP5EB/CkuVydXw
9JnwcbPojLDi4ZqojGGux7va5HPJtIAbnowuOGx46KImTfqET4kQJWSuMcXqr1iF4cehsD4Ck2Xs
qR8BzuvkBU5GkEgdbNhQdzxc5iTG9yNtw//oWHc3d8gb6BEf7XyBlVnmRwveEBsedVf9a4hy8pCm
VKydDDeDNNKR0qbBXg38lFsIM38Zsmde5arw7WWs7NbaGNqmzhKi9ozHtLQYb5DhvJsNoLoYjGK+
U5PMlQTA3X21hOVeprngWNFnwcQJnovRvrLOZYstY+ru10TK+nZ7Zya8ox0kn5xZrB8DzPIflp0N
T4GqOTlk5+NNYhJMufrAkIMHMc5LseigzObLXI5sW7GVYR4Bcv57H3kH4pSpgW2oxqjPm7VcTgmD
hh9uVHfW9yIBovcD/iJiSg5h7WvBDEBg2sxypg0u86ul09TqW6BldkBRS8QKyppHiSvQ7JiJQjRJ
VED4PsxfJ5IzK9hrjMg8Y8bMyKA+Dt7iwNOHjqzqdIzh9v7ACk9GOo3snOebpFLs7t0jLaEtes5W
mOaZpw6AIx8jE8DFGvdZ06zi3GJXVY5AaRYU6fovKWbaYIWPiixeZGnxjTcY3KwQFgHGXh5b+JRS
WR0J62HUw2sKxwJbE//CvBUMVE1Xv5aDi+8O9wtwYhiy3nfDKLVDSIoRuLMPC5uPBsNWWR4Uha/g
GcwGXk/nYw6s6Sa5b4bhQS/0ALqU8Q8O9wMbY5bvdURf6QbgNCZfI5pi/5Lb4CGWsENp1wKmWxwt
qAJ6D4GfrT61NH0PFRfjIzHO8MBqk2drJARxQCNwWL3KAbviAhVAU8KmcgPNgVenXD6TzOG4xT02
xsgySVtNeAJyaL2JriH657Nicq6GhYC+MqwmcR+9HvwIoLY7oGRKiRsQ3Ly3GUF6Hk9QKgqCJy1e
Hc+eCPexLsuv0ZACEcHG4GCxJie6BhHD29ATgc0V+5FpPMUtOIG7djrBHbtb9qRVsDtiwuOsaeUb
YKXTY9XuAyzNVMN3PSwnIjmsrKUhuH6cLGdZHI2SfrgI89f3uLLEkeuEqD2eZO/RM0c2gbVM8Wen
FMgyoauGyrny2GHR6GHl9UFONuQ2dGW67YLzXyd7lbgiPk6hpiMnHxAqTgkWIugW+MjiJSN789tE
JmKlGREyCVYZUbhgvAd4uMMTsZtQF5xbl4pmuOVpCC0tC7HzltQW7ol13lcdFFGwjMTRxB2UQtIa
ziHMox85VsByOfe1c9NxFlrvfkUY4hgMgfvMSCDfVGHGYzcIQAEucjsrnb0MDdgDFi5dPt04xJYc
zfXwlDkWE3xDJ+Z6mkY1cvSjvueib0jB4H8cx7dW3hmEUYMmhSFp1t7WocaGxR2ReRIc46DdJTPk
gk9ZF/dkEPCqxyrGKLeRgwJE41AFYXNhFRH9GHBryP5uMkYHwRuDICoHwCLAMtaC4MkKwdDd4Yto
sCknjnwm8MSD3OJA5c/dhMf2b/ZwNMj5V0S4gLa0rstpj0Z62Xb1jOU9C/FkH2h91Lu8+J2lc+gI
wHXdYJgj/eO13EHopNzTrEfCUCBiUD7sUSR7iUHISXaNWXsYsBOwA8jN4FqgNbSAMjz7XZp2fIn8
Lnkxta8xttnQJ+7ZxW5Ei6+z79KRFOK6oyiDBZENxS18NMO6QjzOvYegnc1moSSz/32kRXjFukFH
TMEK5nmIQdcsu94XASUrPD1YMEXhlqQpSXHKcSp2RmTFsG9UE4Za3wvN4WlmxAjrpO1A0PuqNUcA
P06A/XTnRQW2KT+X6hTiIOserGnk4EB8SNe+heNo0zHHdS7kA3uxsbSZjlS8Zz2mIgc0NoVYrfWN
kMwQMYsu/GzZ1OP9+gFYQKsvNV8DXm2G7xvXZl3ZZBMKLbAZThXpNeOHS7kH5TdFih8iLMi500Dd
F4KIoIOw8VcNOQAs8jURdXXZAuST+aoVtfV9WWI6IWJoG7B77UqDLOobyu1onPgZB53o9nXv3RNr
akT+GGuX1XQN0IYVY92zBMxI1nBTTsOSW46AxzDx1DvaVcVeEhOPaFchA/h5HyDMf6qxw8jbtEjf
mzFLkdBt8kpv/tRDQQE7b9Y/wyarGK3SH+u/+WRFeEU+JKZ2cPqiBL4faNF9mTkGTX2dqMONNbmy
w7WV4iZcRmTU9UEkbcNjCaBTiw+UCC+pizJyHUyYtvZpdbFSBbE3Z8fJABIRzmxuUwRSD1sKDr6r
yMlLfB/NKSw+Ukr3GLIylb1XKyQ6kfsS+7p1KALRo45qei/yB93Y97D5mLRSHcbYb618hYvbY8xi
z3axTaE8UxyqCdpr3H6cOIzxkfBydrP5gewkgf+yGVIOJTXhVBjF9KXOO60y1cAxojNouFrGHULj
GvcE3MQNcthCbixeoNRh+Ai0wKLkTL3DtYxNIjmkDPtHeoYUwwODhep4qjvWpesar5f15OQtNi1m
lqjtDjen15JcKpGmzPVQ1z23K54rJu3li6A4YPzmESd9qyVuM044VuKToMkC+2TWyR+yMkabZ2aq
YpNRFK3E3MxmqAS/Sjm0A/zgqcACtvcap6ftk49Gqbcumg0vWNwrjBtj6ROIN5YQ3QLW2arrkYwD
VwOaBSsQ36K21ybDGlvO+YFzwX4o42po1ZkwKeeX53J7YW0jhwCTOVJ1TJUdaxKY5lWN/3RVQi3d
GBgaX/HQUZuktCX3mcNAqSAqGhf2S+4Ip/pWhyHtuuAvs1OdeAKBVZIesmzpHbrAGs1y59gaOj8t
PUyI1nHlz/HebkYBurLO7PJDOob0N2x5w/Q7LikGzhS3281T5bZOfCu4Ww3vhfKZi6COtx5g0Rab
nXtLCmg9EP7ui9WgM/j7I8l29heTsNDRrCnahgGHnBFBf3U9mwhgCRr7IWgM25khKqZ9Lr3nThFq
40ndQztmZhwmE6ztwGqfOuG35dcug25y5CwadbqyvJryrGVQsHQ9IHzfR4yxa9KhIYvQpFYmjJny
pyaNxw/d2AUAdrpODjccEYWYsPRz/oglvpPsHquBzRR0u5wxy4So4dYeJVqzCrg99cZEeGu421Ze
URRqcaN6jy0YiQY7/RmTZYhzJB2MHMxPY3gsFtGnCNtzRu752nmOF9JXxJ6gHveIaENqYGrTafMO
KI4BPy6jOjeeRFOayl3UQanE+xwr07OWszfFRC4owMHizwVTV/aG/jC3UitLW0H1KOicqCENmLRw
EakpRMTFWkBuR5CLfMah65nshZw2FNjEgTjNVsBvTQHkd2dVRJVb4rDC5Ty6i5ZMhJGuksTN3rPS
mGH3sGd/jrMknfA6tfW7RKmw7BM9qYF5KBuTtp6Kc/WUJ/hnFwa7MhMfqk80FPwJXNmFlmEut+zs
+jpcJ+mMTLk0pYXZf93YOOIeW4VZ/8JYvaXUiOzR0P8AN2lPPyqP5tMTK5c5/GUFcF2XLe0I6tiw
4TRI1HDfPaSkhsC7+iwrOG3IMZ5K/KnNRdOWojaDdAe0Pd3Ip9DpqcfWEMN8gjkVpMElCMeJiFCK
Lf1mRkr9ItGdOI+jlc0YNLUxFQ8Rno1m6cSeyIjhUOK4SxjZ0ls+D+VJVKL8SU+SLraU2xqQb0n2
UjA7MJi69ljm490oeYpUy8yCvXpxNdM+ybi4TKxm1Tqe+KD92aTRRnEIn2kuZ7G2xLuIPz4g+guY
F3N1sEm5GLPviGlucWYsZBDMYxDOiqCMM+rDGWSD9KRPC+VE6Wj8pNyuIElfsGSiUSuz6SrBBtlb
VC87MYPCJUKSuhnpOHAO9jwimFAhP17yQMFS8clP2HsCnRMf+UA3EwspHapffZmNj7mNFOyjLZtB
t0bFDUOaJWhHih7IBSn/G9E4CbouCooPCn8izdw6FuHwnHFeuZxMhpiGRTuq3gM6zce1CHsc7ifH
nyN5GSaUulPflTbMSGjy/meK1ma/NCPrFHymEcyNMCPcEi5D4UvciLHrPYSqr33O8PuiLNCDSU98
6uTLgoAhfo8+tBEU3CCclgRfUG5U2GEs6Qpg6Rw004M2hAf2THDG+M4Kiw+rqPIYUJTF5Ub1Tx5+
rWaLSAY2pshdBMw4hy3WPGpWDVc4L2CIgmdiAS0DdB7PjeEMHw0g32RVYXnVG1oWbOfQ4wOjpw7/
dLXAjOTjv7CxKXEfmM52MEATzEDl0jxcQrQhrpN1Z2Sd8p3xs4iBMkjiCCA4y1+YAqZjLYN+k7LT
eevitL4yTNTY7mAGmlhvL8IrwldPmfY7vLYExdyBhsCEsRTHLHWaj4AbGsz8yIiDnbCcmvQ1vYdM
xURs+Kx3YWEsBWac7z2RVJL/yCW4DmRbsVORCCQo0238zSqk7S39NMmf7r6EZ7p02TKNNSNDalHy
I1VjdFlgEGALVbfxpag09b+2xpjO7hF0TzrgQxgoN/hlNb59hJ9SkGZTMQBwPalfREDHI4t5ylVm
TUMCa51q/BRmF3vrVDIEoq4eU/iL48O/RDSTkeSVuSJI51RZyUluJ8xRFkpQcLCjmnf4qu2e6ibO
uPqDSWt/g4ca3ml+MgTR7Tl0eLFyqddJZdUfmdEJTKW5NTyQdA6u4JZHIjGsJ7zLrFJAF9QzTEZz
40kZVOB1PPq8V3ZWc+rlPlsRokeEOtY9IJALIc6SnbJ3/2f1k1s8sO8zidV5LntPpLchex/6xnlP
hqA5UgSNu07mfa93IxkbUh2J5RD8xhax52O14j1r5NHalGQ3h69e7yfbYaIfY0exYRsvCg/7xJ77
gF1uWttoCMNRe1FeO6c00nXhi/LYQmnV8DjoSlw4jKFJonqOylZ1gNdnYaWYi04JFLTk7oNL0jVw
iTJa8vvus6qdEoRnWY3mJgrtutsz6CdmQpqLeXA1SXB/kvubcfAIwhgMdWmwe5q9ItB7KzO9N3gZ
TbSiZJ07B8O6Ch8sW6K3gQhTwcOowbdJ8KLoluyuo3Lfab90fsz3Di3+YO4HV9yNTr+iDN53dl6R
BWItOBOQvzOiyHeXEIUddM844K+pkLZ5+2Ws68jeUh/al0cWBaaDz0gUARsKf8p5rd96hGOWxVcU
digLQ8XHJQyNpd8Wjr4NbuGFi6D1jJ82bKAPkZkC9kdsux8AXjuAMjMOQlTOonz3AxMXMXE/4ok9
HlKfrEtQEuKElkNzddfIR9dtmUbVVYfYG1rBYVRYug9RjmVzHboOy5XMwjy1hpjQotuaGM8QtqRw
HvJmsL7rwWurEzEZnd5q2Yp3U5hNffDcsbywW0JmJ9lLoRCUDQf/Fdstat7qicoX1doUUkP7Fzfc
MerHZLHKpjlWGPHJUgG3t1HIMWW1hPUUZ44oPwyZhzkrUzZq0CnRQuU6Ldlur5FVy1tgJpLrjfah
kz82Y8weIQnrp3ZIPZ9u5QKAskem81F3XXKoc/ZjK9GG2Q07grq5bMQOBpubYRfSgEQoCB9DBNGw
MZKXsCLO/IN4RjWeqxgVjBmtm0er0ZoLzEFJbEWIEG2DaSfBKG6estDOmlvbmOV4JrNa65c8q20C
xU3SBMUCWVbWWAwBoW9ZeVM/qyDpWMeuRxRhVlLk1QcGqFy8DARvxwcHvk9DQJs85ZIgPyWAQVi1
jNPhf5fM58bKCDMA7Jkxr9h3cfyB2tXDKTWSslibSVELhBzXQPYXo4jOwP+Fs03xbgLMTCdoV9Rb
Mo+r0GL8/X07qd4zAiWhQ47U4cTPoSCDCTOIXy4HeA+cO3xO/ZmendR6H8gq6nEJhid16YrFY/Fm
mIzIVk0JZfhFzGxBXkOC5cFG5UPkv3NgpMPsh+6NnR2O8XRDwwqHjUYPA3iFydvaEi3OCNPGrJLP
RFEqfzcPLB6WQ927Iad3lhKy8Gs/izbaaTNn242hCG5krvH5LpiaDxkdrpH7Rg2TSQcNzx1/lQ1M
H4kc0xYJlikO82RRYKiik9Infs+CMLSAN1AUvpqMMU5PIZOkam0Rdah3FHPq4ur7XsArDLX07Ufm
zxN2MyuHEPDeWL6UbOunelyy2qirW6G7ojvEvVOWH0lUC2eTlZml3BV2m4ygWGTU6qEgkGddR9+c
unNfJ3X5QHbAn5FssgkFkLV9iBPCkOGhLZCK3iYTpusaRYC6aa72eNpQ3GtVL1gNrQk8J4/jm4Xf
NZmWpePQM8/aqUCN9VKMYE7SVw6pTuKmt4LQkPtptknlX++EsWk9zQ2HaVXBvXYwDU1YR1dun0h/
jbRRFjjVYmTL9QhM6043UfIx4epFS+I2xKIPv/gvj1acdi2GpCH7bLj+t3H0y2cXnSbbFH7Q9asu
zTHaeV7CbNAd4Lsy3JtwZYx1KL/OpeczW3J8TRIqHzrqLhinAooGpJ2vQpYq0UUmoXORGbuGdSnF
9J2aDJuVQta1ZI28kTj7inLQnHwLUt1i4D6NN9QKrVdFNJTnXMnqjnQEs3gGSQStloY9pQ8NK727
fSXRbwYVMsxxkVmODdCKnrm7qX/aw2AOUK6zFnZ7Gup+Z1jo1XABYiqq/YbuPQh0qANwLGtuNVw+
SKDGGHo4q6aQGeowNAMlP7HK0cSoA2GEjL5V75qQSsd1rZkSEvuAVbRuyzRU66mgm3YPx5cVdYJc
Fy1ZPih/HfquxNFoI5wd6XSTOBgZxNMgXt6VRVbG/hK5ug8W2i7SeAOWjgi+i1OKzq37xhUTVOIE
G+36iv7ihkfEAjKq9eZHjFnWNs6ab6Dph19x1GEsBHJCi4EOJI9eK3MK+8B5Vr/1aTFtGVB73boh
R5qtZ10Yzo57l4HfiY3Rg1lHwJXnKbNm2HiRevUdpadXiWmxpyhdDNOPdMhYv0OFhCLDkR3GHU0h
yQWui9k8sTsCAx5McrL3PDZiG3EmACSCyqrJJi0waMvhgvXSqneeC+EGsB0VKptoCFkLEu+wyMYo
LdJzKohBLBHOq3CXCDXV5MoaWhwXQdoHyREqfIZfoevqBCOCE38nsu9YoGCH5JgN8CcvM/WX8zkc
utZ7gGo4d8Av2W6vXCG8Dx+4bLxwVdrzYKxlke/yCXlq7QMouH8nVZcMr/OBi6v7FofE8jjj+/xr
E+dB8kBwP8z3lMypeVNK138CvjOMawqNyPNwlxzq28zsExsQyeCcXDh3EDZ43ohNjRpTPgg3E28e
DL3mSMw3qo5emWYjRwTpHxt12zLLC6vIg3klu/XMy1CIAX4X57MAL3PzLLLc8Jew2G/4xNR8Y48e
WitKJaqGE0lOH1ig6I/06sQEEw8sv7z2nXKbUzZ4Q3ZSQc6abSY+Wa/DueqAXraYHeA/sbWpyk59
zG4z9OuINuaeN5aWXGyzXREl7+dp47WJ46/VFPjsaqjwtF9sF8zJT7MxsLKik2bDdaZgZFqJ3rGb
rVTMpLZBwVNrwf2yoyhlsoNgVVvl4DNj7ivKyGvuKBuaNZrnfLLaX4S1YfoR1PMeIomnCA9bhyt+
8IDq7zMcOsNOBCJNVj2z0u5nyeycZWWCuA1iZFDR1maCba6wxENTLyY/fIk7gfvSAqBRHPpStNXe
NjxlrJCGRb/BVcXUz3WTujmVLulul9q/YNHfcS94KKNLPViEoUF3f5oNG1sJAOxio2Vvp6Csuw+3
7Ar8I33wLWgoClWVJbeursStt2XA7glA+lORTs2DS3sF1zzcujWXxLitQr/+bCm5vdPLTEx1RRSJ
ZdH41mPDBOBDcx/czNjFD67RN/WVNYR5cSLhO1vbz9mY2aAuP0uVhO+aUeOBaLUHytAaVwqB9Zlb
mrVNE2GWazL13hrEbbmFkDA9Nr1hEwCrAOvZ2vvOLK5/bhLK1vfT3Ls/Ju7Ix9AcxV620fwNNips
1jrw5ZJkEtNHTc/kLlNQjDZGNzouTxDDt1dNlejnOhm9g9aEo5d502MmTRGRHwVYFRsaaeZtsTml
68qk0xNwtreh2gG3TBn2B3ypnUEzdeOlF7DNXbqvLMfnbKAVcdkJGHxNlkb7RM8TdZXY9hbkYNOv
KssAsQ6NTd+oSPFrL8CQ43t3tZ1gqODi6alDRcZljtoOb7CGE0n1a8JuRXimNexq6aqnKLYRDKAP
wrSQEYgGvK5meR7pqpDNgrBq95OqLx/8s2avDCvB0GfREuhbuegNZH2zfKKdU1YzCzw9uYSBoJB0
G8KlE4hw23xgfB+ekpy8MrG/+d0fJvtGTSoGBtsFE4FFM/SPHOMk3VNdl2UvOWIht1XBaxnSMt5H
UpjGDuDhfX3EVK9FRetrovxtDoqIEzHWO1g583CaKjaTSzAyhC7gryIe7Y0xY/TBgrEstq1X2lco
I1BI+0JuzUGrI/w4e2vApH4IIGm95pJiDYo81IZVv36Ki0rpbZCGUCkUWzbuwoHTqqOVY6u1wVA6
cmGngUD4qAnwr2hxmpgyxMq1VtTZwb1qTMcbcCmTS3iNC+jWUg7lcz1p68zUjsZPDX/mdZhlTT+Y
DJD9AuzIJiqI11f1LiBfRfk0/b6QMcGS0J3ea8nSsBoaHt5RCEWeBl4+QswtqL10dUTruJmzc6fZ
VPAUYF4kOWrQsCBAPMLtHXeqMYeviKhQ/ObI+EgpfthHzuTuiCVVe5I/2bT2Y3Jlq6GYRb53WDiX
34SEq7ixq3zAO0krp7M0mlB5+5idX77ERGdm6zhDGNthcqeFKSOpyHBeQdENPFiUlSI52xNxpNpU
DjWfdsvOjrLIedymKu81Zup0jo7kBObwFgYUI71I7rcsDVxNeeWUBVFxgjHf0bKCzs6sTtDsYvj0
2JtBk37PODePftw6R/zREKmV7V4xZI0szvheU/cFVk1pEj9uZMbEset+DiYXalgpOe1s7y4aK0gO
9JESVBxX3hjNtEJjW972aib42tB/FT3QkFi1Kxg/+QUIV/ZAkVw4YRpL1aFvx2dAMZlzMYqMUAej
COxFVI6k4JlgDK0yh16oTQtJF4KBnNXAiEL0+oBrztRsqRyXqHDaVDOXqo1SkwLARcXtbpNgpMQD
wSRPmm4z6CMmzXshTbsJAXyWRdED3u5ZjCuBX7LbziRJ2R0KtwnLF4ycZtquSm24gd6AEaTWlNgd
tpOhra++JmIyVEJCfqTOEKbXumzZB7er1JwFRY9Tp51GrwRb9a4+0SM8Fzfah0XzNg2651/VtJYz
HlxTo3XulfQRclYBHA/1gX+xJ2BXUy2MXjAQn024yElrxyuX2fT9lPP8FikKIuO0FKETPgXUX7Au
gPQgpoPHMzv/7NrGQTsKtKEclE+dzPdxVtZZV8t0hbH/8se//fM//u3H+O/xZ034fYrrSv/zP/j6
R43clMboev/65T+3n/XlA7nn92/955/660X+80t+6e8XXX20H//yxbpq03Z67D7V9PTJ9qn9/fr8
9fc/+f/7wz8+f7/Ky9R8/vnlR91V7f3VGE5WX/7+0f7nn18s2/39/v56e/fX//uH9zfw55eX//O/
Vf6Z/o/f+PzQ7Z9fHOcfgU3/iO85hh0YlHh/+WP4vP/Ecv/h+bbPaBwrWcBA0PvyR0VTZ8IvWf8w
sU7YPnx51+X6Mr/8wVL2/iPb/UdgumyCSXu4X/7fm/6XY/5fn8EfVVde8UO3+s8vLi/f/PXR3N8U
tjPbD43QwRbguDCebZuf//h4Splb/PnF/F+NavvOt+nZUgGnMy4wesrwZBWRB4sLfaZdp03efBAb
5s5YMDJatT3V7pTpFguHMe1mzoz+Gd2lebAsY18EN8SExJnVKW2y8YCiC59XmbTaGjkbeNPIv1uj
42xKeJqHsB2OUiQ/FfK+WphEUchc97TOjSzVQCeusd4m5mJWQBZg0V8VTqJz0qUokKWZbBBcEPhb
9/H3DyNix0U5q3VTy19wHerHVKDOy7aEFptmxym3emIFbrDumZiHsTLOGJutjbibN8idfa+G/Pzf
ToG/j/Z/P7qW4Rj/4/gGTGdD/GAmT1XU1n89vnmnke+kyySr6tlnEKpZlLmOLsqyogsQS1yBSjGx
6obvqRsXF7P3LCqbh++t2S5bjAnPVgsWgjB0cm0YgW4tKE4QTCPoKdS3JhjdixLV7PT7F3nwOy8y
Pluqsm+j9Ro0ZXtMx6haN2FqvznJeEUylI9w5toFts0JCwQWoN+/+/vLMqw06D5mKMH4OM/UrRT1
eP8/EoU8w9wjXouDZ4byJW9eB9qxyVFj1WS1lT5DSC73sQ7vdgP94G46r1zqsWreSifKz0kcDQuD
aqkV++d6H869sQtbagDQ6cdXm0DyZgpwojpT591qGubzHDu1i6fDtv2L5+rgkrjcBrFiYedGi/Vo
nERViVX2tc1K2njc+8u2Yfo1lcHB6nChuzTyRrjL8ffy4W5rqepyM2DlWslSL2a2IW8utE6mWlbK
howvCeA/qG4YH222IQti8tWqbwxxlu6cUXRQzt/6UJOKZLKI1pbsyCjm+9mu621cAcnizc443C5E
Y/ZgK45x5yd8rqpYuETeDxWzH4UNlvIfOcHxibvkPXOUBFfberRMxsm7MLpdlWTptHInkYPWYiV9
HpzN4OKGSmm8LAEZgZodq53GsHJxyDle8Rkum85x7t2274099ifbLO21ObvW1mpnV2+wNNJQgyNj
Vfm+cfj9UbJH4/lq1CtkYvFJ1v+WGXLvy3HEzN/6Z6rI/PNojs8WawSYL657/P2fmb0CmgJbMNMf
L06S5ftWyfocJjHG5W7jMoW4lGU7nFpdrJDu6aRhWLWuI03FuKHod6qlAxZVxx+jmE4VFYJ7Zm3+
uRWJi4tjBJHHcvLJYSwxDr58+P2VKPpkPwb0BCQJFZYO44mV8Rdly80Xczg272434EJnxH9Wd+eT
CN8xTyn8QIV+wIb43E+iuPSGby76FD1zOf5A6NJQoecls6DmzCqOXayS587UJYPfkMytQm+NYbCh
iHfOKU7cnz0w9COZgjd0VuNsd92OUpLmJJ3+uTTjkCRfs+8L9RNrYbtF3PdQjmb3AbsxuZP8Q46e
fxUB/4jRm/pvsR88uzm7QULM50bWOI1NsBT3/EA1ffqz/upSbv3szK2xzHjAnPo+vPUIDa8ZfWcb
t7aRWbGVb8ssfB6knTxbqrkR6nqKaDGNULbPJEbrc4xqfXToyfKtsr5Q5INtkxHCnnqXYo/Mx5qs
qf2rN87+dXQ9sdFdHOJ8G3cWiJ2DB6b9jDMXi9Rdda7aMbo0mTIv5GWa+xepNDaFxRBYeZF/7czJ
Wpljg9Xw/oIZ0OIVWGN/o7iBLO99mHujMuOXxuVAV27qLZHNu9NYj7SUxOGVbiImQdUYbIXCrsaD
Jry2tcUUrBnn1X99L6bHekdrDOmC+x+BuhMvxsFzmOJIaortykbdr6oXFE65R3Gulnnuly+hyVvF
3b/5/cNimpJtrQVmwJTKRwr1im9zAnDg9//99b1REEyebePiGtWmY0/2q4UNWOS+/y7q1lyqStpY
LO935FCzHxEK58/I0PC9LGA9elQ5h8qiOyrN7Jubl+goKaUcosjFIhtV8wQrpF6qmeRz68Z0PmJs
X9XcLimoCN4SuBhrylGNnVvcRRRCMNbKi0Jx/f2fbqjeg6h1D2PqERAR1hYS7VMbB6h7WAxC54ay
Ua2sQN56TZugnyycZv6qSUtnTnouI5KfcFil2R6mIjlq+25ln7YJ/nizejJ7sQ3pgp19voVXkqHo
BqMn2QVjR+p/keKj9S2xlSI/yOIbAs95NIo3qGwUxIfBJskqWKdq16ELhjGKLqOCKVcHQUyrDD8s
NoG0wW7uL2WZ2apyuLFghu7xhrj9uM5o7gkab50bJsajZDURQ7GEuRcxJbcuVM+C4BOGzbngDl9P
h4HHgDGUe5WWj5Gn11QDLUqCBEwDwXKL8JGysX3khquekszBfeB2urGVv+0Mro0u2huuc2ad81TE
zqaIhnNCuh3n/0x8tRxB/qc+z8vpbOILtbJwQSEveVaxph6510ihEdOrJIEQRma2wxAf6LWNaJDj
wKGE4kTFw/F+EO8HYvbF1b6DCrty10XxsfNZb8+UO0HrwgzevneMZ6zxq0unOeRDw8bwIyhet5B9
0nLty3qbmEBHhMUkn9AJN66iDCigNTdKboBoLltzgDCabO3RXN9FEWZ59Ar0K4yh+FXGI4i6BS7Y
tW/HBCNBZrKxKUPnPI/OQyRQakdNNBvmXmyuQIKe9TzyOeB7TublEFX7e3O86p2VKYdT1Bk8N8aj
mIpXVQcX8h20NCIETCQeafskW7TOpm6FMIuyoxb+1UqJB4zJWkA8Yq7u2ckRsMu+i34WdbSHuL2B
GXoC+83IyrvbJ7GGlY8pnSUpdyuIDM5Ybqa+IyQVoCXO2xoAjGnKNfkpWEP+oxFTyxEb5GWwX0Id
+pbwtxmcW4Zf/V/Czqs5bixNor8IEXAX5rXgyjt6viBIUYL3Hr9+T2n3YXp3YyZihiP1dKuLrMI1
+WWehJWm577JJVsd0YeV3ItlUMHWjlTuGU+J35erq4GUY1cnFWxTut5iPZwOWjRecDZ5eQ14mrJO
a7TuTbtjwuTnfGNfsWqQH7NOTFbhFC0PVs83ZY8aTZv0JvHvtHv8W48ZxdK49PNutVoPaCLlA/an
z7vPxAoJuMVHYgQu+7kXupERbzF5/momcrXMfWEmuGQC9szPA0lIHvqfF6uWX0jSNYnEaxp1p8ef
kjwzLCFHiimyvisRJx4+Obn5WPWiG942MGviPLXzliZiv0sJ7EtLgA3EsUfSG4ykQkD0Y/3TdBYa
fusjqdCWq7ttlwSPz3PSLSe6WLCcaYcwWa+5mu555S5Np5xxvagvsECBHmIbDacO6KMRPP663Zon
IOhHLsK7wmAKUcmn2G73UB98wQM91NNGlwtXM5aLTtexOvf7x/92snVMELrBTHJRgQJt7TQ9plZn
3ociptY5c0ZcWoR//r7HnTiDLdyg9nm5teyV7vh4k0O4rmNRswF2XJTjo5ZT/2BolyYRf1/chJ1h
Hme4ZBOaX/H6WAsLezlXXCy6d1jWrsZJ1bIwDJrFLSuG7YB0ttDnRLN7xMxQXc6TyblUwX0+UO/8
67Ge5Qd2t5tO7US72jsaxI/CSlnFqBgwJdi34plDm9OTVEuX7Kow95dpup212p9U7SoELKrMftfE
igSbHtaao+Z7a0dY27PT413oJXEjsoXhUARIXMD3lpNt41Rqy/eRGcnjv2LiHyPcIMUQeeda+sVG
G1BA+tFF4bmsS6fLjRf0cLhD8tZSsUIlw4VFwmHoFbRInQDsPJ6o/WxpvrK0vmqOF8GCGZVfGqDX
sjLus0CSKLXwDJgAUG14GlLpucoCTDqossdSmwISAi6QiF2e6k6LLbKGu7oMyymdp3tNdDR6RFgr
1YOtxVaur69I07tMIXSGlKquGs0n4kPg6S7U3gGjpHYTXABiSBxr4o1Wym8w3HGaNMnnyvBhWbEP
99QkT8vyYmsvXZbdAGNitci56vLDBFgbmDOxMA2TjaGpZ9JGjugHflbGe9qGpUsM65hE80fP59eQ
63coltAGagcJHanaeuqG5DiVcOOiT627hZH9BpvftZjm0OtzahvjkCvVPjZgt9rlIVQfnu0i+sBX
/CJLEjpLV27kdgyEVPNP61+VEr3ro36C71QQR8MH+YifUhIBO5sVcdzSH7iNqOkQ2boxFkYHq2W+
1HHuUeQaxBkYqTYyTVdlxjAg9VMW6zaxXABhAPRQRccwn35sY/wUA2w7ILygUyevU3kKpfUzSX1N
5qcMlZgff3b7rSIrk7H+NkoMr9itfnEzOqLT+wihAa0uN51o0SO8eCgbfWeVMrvLTWXOylyrxpVq
AoqZw6duPs96fcNi86wP3TVslfsw0Z9lPAOaebFj3ctqUh4tSi/h3XemJ+Vmbup7GzrYJnCmmesx
WsrfBIxxOL4vq/Iq1xSOjG372Q8RleYorNUYGPr0qplWQ5VEdZIy85mJnb/GEJyTess1O2i71VME
w5BK+6rM6Evj7SN3HWjRjEumC9ZS2qerh+WNtIqkHUazeZf5EG6wTvE4nuOmfZoT+8MwUuoNpXKf
/DRVfGhr4Zf1zD3MtVuu2ZX2injttUhteA/OUnXGD3vXlvzU27lrxunPSGfR0IbY5sqNLbG5VulV
4H+fJ2o+WA9Bvdw6W+AeGTikKPtZfhZyd0uV5buci0sT2XcqOE7AwnY4MB5PZ7LKL5xxXV1WXFvp
f7SEq1ShvNp1tmyk3hoc7dwx2u3oyINiGhMgnhXe60p8VLlD0TY2qPktSet3THx3PjOvfVVj4eE8
PgGUr/Kfda7POpYaZ+i7rcGD/6A8jCW3abwFF64RW6CfspQe1PBTWYzPwTb2OGJ/JqoH0IzWc6Ys
mLAscAJNgoUjPmPdSWr9Aqkl5f2WfnrODxv9B+eL6hDRpQACKlOby7+qdiDG3T9COZXtEuEKcm19
lkxmAnV8JJ8UTEp0GiLGDIQplX1Gzx/SUXlJUgq5ABhtEpuGhyWomCaRj9O+EzPfg1bBDAE2OyMt
EfXdxGksO+SqtF9VHV7OUF2wrbDScgELajwTmk1zYa/LTm1iyh4sINIrsAKJI8GGtiBuTJBr0GUt
+22F1M5chGu72NZ9ObqrPH8XsuH32CFotvP6zPpYNEaDKrp1AyFVMb9sqbtSpuyKv7Q2Rr+mtQPq
b8ujv47DoWLVH+mxVeoeeXp27bF/iXTliOn/zYjGGwWzS65dwUOw937iZHN6mg5GSliaEax0UbFx
VWQg5faUzNaJOCXlGkoDb8BmK5PsMUDlPoyPue0q41ioKYP2mgLAKIQkKKb8JRPfMCN8tAnWTt+I
mid2djJPXUGZzWwQ5bIenVTMvzIOJhORPknSoCIkEDjwyiwzPEsMCQnYNJjOvGhwgtoJo+WtLQO6
Mq5rO99m/DYoZcPnXD7powhsS6EQ5mGDhEkTgs7brMOvNVsPeGR2SBy33ixvEHfboEyTR4DlZVS6
b6vgQQhLR0qJK7XmcGCszS5zp1ByH0XSeYUZk54YfY7goewtQEKPkus/nbApF87KT7qXNhq3fR1A
s54j/LBW9BJtm5J5U4tmyyfxIMroPiTjBYse2J72gP3LZ7joN1LCiUDeUUjkVMPrOACthgWMayWo
IVo3ETBjqN6xRimy+lIRY+zxkAkg0Er+LbEJUWEBdl/NHF08PFrKLpw4lXIsJnks+/XEZEd7aaPC
66Z4t9bfRK5cGjQ9O2UvykxSImMA6c1V2pws2PyEy3Uzqyw/qKfvoKQdqedaxSxH6cISmJUKLwNs
o5MU5W5YQ6+3Y69mbfdKmPcjYsxmXJUPLrFP1lCMx97mLWywp+AC9pfFvI+MmUmJch9JjwYunXBl
aj53wQRqD250E4sXUIGbbmx52IqzjXN5I9cqW80dZY1tliSKFF2oo/Qby3iKpOqCuOunSR/EhX0y
xzyYNeaA4R+dfb9Yfiyo0kx39jy6lB+X5VlWdG+eJ98up21NVADa801nsFXVrZdyAFxD6U9Zh9jO
qhPnTrn9Ygz4Oiuy3xXhvqm63xPDNXkkbk3Tol1E7GPGvmwJD6AS+8R8MBA/bl+ydEytKtCHbDfr
BmaD9NmMJ59WdMdWTxKFo1qsHes6oaGn2kUSkR2DERfQRfDTNHMn0cXmbCprAMuHOAhzGRNRAjk5
f61vXfI91bk7/zbbcR+nLBWMtoVdb3uTgAoLzYfOJHaSVW8Qwh3l9bTo0B8tmIJq7SmF20qI82Nr
B6lt3BPsroAEyWMJpL7JjL4NgCWbnm7fquv/tEp4X+DIg4x/Y6rK7+sdMH9PEwoJLbwRY1UHFaQC
Fd2Bke8DcE+37Iz/V4ag21h/svpkPHaj0LFMmuo6+TXDcAKg9CCHPCmTCsAgvuh97WXavR6MQE2W
3wlkTm0dDy38Yxw7PlVYLiGda2pIhzBX/bHqr8LMXqqlOqJIXi2r54LEAyfHx1WGY6nWAVeh9378
BSB3F8+hv0awyQnVjUOKmGNh/c++xw7nil54I73prYUTX4/29KadOqX1DDNEwmDVxnPhFRUJYJUM
dMYB2q6PMfyGLZXI3+PjOjlaLsQrvwtzn649l5HPcowNg1xeRCAxRw/JRT86kayUgIRX3MjhRxjO
ftvZ2NotIoJDfaHowMl5ZHLtc1DzX9SG+oZBmFlVXoVOujeSg4i1bBE/HSnyOFouQxMe1mp0K31m
7SeppK78kAvUyzXfkcv4nsSXOX9QWu+Sd/qBsn7ogPABadqgCsN0AA85pU9klBBFhbYhS+AvK5J9
JFGdjWRmhZuloVfQ7N+qznajgWsynRCetmgbm1wbgFOnWg0/04io6eaeoLE/twoilha6fMgA5W57
EBF2nLSbWhMnKGKYrLDmSQISq3ad+FNNxGWe1E1OaXSDSZNp5EY4RaNewRkHVf4cGl+luuc/TWO6
c4RrbFUiZxLjq0iLAJ7/A6u816ZtuZAUL+LdgrNszZJgSSUIifoMCqGjoGC9GXIPENzeJtK6J7F8
6PPptOahh1742eAowAJXErHFL8qx96CvUJCl9XWlgMeJkRrZovf5HDOvLTeUdO0H/Cybln5akXOx
ZZbNUcRZGuxv6jEjpitxxg1JM8eIp5Brd6wPT/0jr26JPbxrr6rgiyzxvpOjbYKdnRwPrm4lMEe8
xSK/6ZUCRrTM/FFLMXWmTrnQSlnC0U41kD5YP1oLX1Rln5OYSpyWLtqUaqQcWtGsXjPUAExlZ2Ay
iCEYJxV4ner3jD8zgzJ4LudninAeusfyRfWXSxXtfcXfhoz9PK2/yck5OpzHqaJujxoWBFcu+R3o
PNTdnOZwBnFbEhjJRgRT0wWDelzaOZAN3E59EnCW/yqn8Chi6cxwJBip89wRJiQmYUBYkNZ7q4e+
XddnCo69lOHyNDlRGHlmyn0cy+pcc9FF7dFH60UM+gLpdQv5zNHGyYfGB1yTAY38O+20Y0I8iP2Z
4Cl+B6zgbrvqjoJJ0hylL33k7qe31E7GxbEd7c+kIJKe7xQMEmUunaUpcTST4eWIN2SDTefUtZdu
tXZTy7+Cim5WvqcMOTBhUuTZGq2uRcGqh31BXgK6tXYptsdBWKQ8q8CwDrq8i6sIh48KDeSdwCxt
Ei2QkEfdhjPPyYGLBY5fC+dD7cOr36515ZkDbiorn/28t68Sj5aS0ljRJ075YLMaw57b7lbvCmeY
pCuJrKCi7RxixUmFNmzSK8Vu6En4ua36CTeAa+g9dvPBNYe73OKjAFfc/bLDyusGyY3xHRB5O5r9
J12VKcFVOicBRZyAOHiUklU/xsDVA6zQdOMC76xEAGz8pLWys6xdYUVwoj8k5VlOX+Tsa+RbN39o
q76uduzabAXQpTcgDjxbSUC0F4FF9GPZsxSvco/UCFigZSaVcx42v+h+eko10zPgWzLpRoqjPDeu
NwaU2zKoo6eUnP40px6XQCM5dCF1fuSpSvM0ct5SlRHtb2VGuy2O7ItFlyIlDXtrIn7cuNyS6BAB
gV9mXmy+M648qDA6tD6iygWhtFevUfnZS296s7PDQ6rr53ZcXbP/PRWgFASUSXKJZ9ncEbxg/vYn
SXH46N27aXmZOMxWCNNI2+mygaD1CR/TXWvp/LCAm8Ze7fv3vJhxiaPby9SqJUCwGVXvLXOrJN3O
YBXJIRPF0lura0fuYg+TS+JM0K7xPl6t9Yj0NrRvFEt4Hb48WRNniqUYuMsBObsgLUOwW4qTGYY/
ldij5OyS5dItztOdpTCQKlD/8P7UZA/V/p4WXPJoPncXZXEmJLtF4exCMXCO91vtRq5ZIIIGWw8I
JR2BGdI1PSMuVf2edMwYotRBGrG3C6RxtgW59mH689nOtGuleZnSKMc4ipWj1tlYRMrewRgS3uLH
lxbdWxXDzUhHyylwtoKFtNtjy5mBg2lL8NHsF/NSkIO+S3m7H+oECww20TJ7NFMwZjlCVYwPNDE4
mkE5IBwA40SHeL+DXNG7zdyKJ1mJsTXC0OeKJZ0hzMhHk0kJY5GFY6BW7pp5Cn93k3ZE6nyzpWjZ
ktvRzzKk0EAyuz+MLZeDBMqOu3q0HP7+ttVkGLpFV3Pq4//9+wVr2mcyiDfyTO0tnURxpSAkGptv
pnjiQKmk22D1uPz9QpbcdDDLkqgjG3sYcB3auM/ewCTVmOWz9UKPBc+3hZqWKEdbV/XACrHjc/kh
aJ8Scr7jE0L3qynhxnUvE8027rAvmm1CA71Dum75pMuaq/rKZ0NQek+e+2+HO5uGqCzd12tj3RR1
m5/tPhRP8NQO0RRGH+YIyA19TjIhrGD4zoAX9CxTCoP1Oey5y3fdRVJoyyEw237b2Y8upAk9cc4f
xBLDs8wi2v/9VYmsG0RqwWnKZBawmR4zbqmm7UYtnuveBuu96J3TT+PkNbKlvtT1YVAH8WxFEIYM
rPaHZLVB7c3JuxTN7n+yWfw/Jgvb0BRLFpotW0L9p8miKU3IXiOFraSLqSrVEvZcYeevmMckX9dx
c/fd/CeqQ/kbUQhgfnbUaiM6rlinqwBINQNGNacocuVQBCXQS/tOQbslBalwkff/w8s1/8/LtUEx
C9Z+VWFerT08Of/iuaFistcieZKdRoMe7ZICiKZ6PUs9DcAkxT2CqOWVFHZIB8tjtG209SWj3yPI
Q3x7xooH2FqwJT4sE2m23solj2oiVc1PW438DVYeHjAnuJNuwkZn5kxsMLUvf7+saf+7UF7+/Xek
/F8Xka3LqmyYskl0AVfRP78j4DNWUuWx7HBrt44ddoBL2/EywU6fZ0zYroaNzcvMCq0Vr/1eImzg
hAaQmKJAizANceeNdSp9ma9aX9vBf3h9DxfTP11OPFkCkoVq27qh/H39//ITJ10tRmKjUFF5s9F+
59EriZKgYpDtw8GK/pEo6OamLlnHeHxe5aUJcn56579fojH0/v0rUvFu/fMV8aOSNV0XiiYsoYjH
Z+RfXpECjGmwH/oonsvJGxSJKExJrZtQx/VYUhOi1MNzCi6Aex7ttZK6o60nc4uI3E2TTvWu1PfA
4M6Rkc0nwJlYNRExhN3Ir6Ihbdqmk3n/96/ZUOT//arF40ai8f5Sf2xaZD/++aqrpuw49jOQm2JR
vCFQO/GqrEcpyoEdNoyoFZI/fKYdePwYJraqZq27riYgQfmVmsvkF+l56+Oo2SRdJeORDBmHdO3e
Rv2Kw8FEXSmugiJylzbexLFaR6QC8HPRltsIbwkGdYo0IsaPmVjPq678qmIoKZZSvXVl2DtjAZgL
JacbE07pyHE51Ul7KMo3UvvhEyuxgxeN9ALZDSC73amZgQH0QEw2K6U+xJFSJnm57k6LjX9bjB8j
aVotVeBLG0QM5qX5SeroM4/W3suMlmlVV8N350jMbI/91dZRl7QITEwOPYe0pxL2lddO2ntbTHRA
lcPgy5VEEWizbuohOpitJXYq56diQXq3QaSBXFmOY98cjF78BvJHhyv+f21YJU+kbK09NWrTiKmp
LvXfISyhRCqVPfrz3dTqTypY/dpqSl835SddEurWtCaMH5afjvNvVWk7YsdAXCSFazZJIPT5I/SI
TavKF6idzNG5nBbl8kj9crUVr9Bfo2C2oJbpRupK1qI52Tq+m5GGkLWGr7l0r9bSeBsH+wiviyxq
h8mtlSEpTJnNPQxhIqzGcs8dlEAa0kQ1ZhrMMa6tDd/4Bp5NiDMse5l1R+sGUrvZcjDt6aSq+k3P
93Y5nAoxmaRul4/eZmAWcv8YdQHG3VT92SB9y8aJsFSC2ZTqp7HNCVI8woFDXTuUnnNn6x10/dYL
i1DjigtqKk7jl4j7Vj8y/u1LcWSMoRyrqXkmGJNyrBw7r02Bl+TxCvVtOmQjfgY0CuAxKZNU7nxU
faPhhCJlyKh+6gKNMYqU7eMRDUPuq9MUfbJ99xvbHl54mfB5eWQ3ykA/d81BmtjZE31c3CoSmOpA
ZcGKZAetATcLmcZr6hYjnmYQx4F7gsnABn5LuimR7B0w1xhs0mLjycRnHua7rFJfOcz8qa1adZgx
UWykJfJTn0BjT4vndo5TmEDeWGXRx4hpQglSiw+FCmBlrw/9Jn7YJHTN8geZaYJhdi8LVyysNgtC
r3qoqvB3Mxgv2mIsbjmHQdJcG1zSm6E18lcDgzUpla8ota9J3bsREUCHDsIvs34HpbDTiuwIUHhn
dvFLFhmpo5gmkuuYe61lXClhTHcduEEnNdPi3KIye5MM7LnVrxhLldsMeOAuWiNjMJet21s5lxb3
W75MxFXPoD9/wi4557SH079tmg5kPNshL0/gIVHnDVhxSCAjMIRapAzDGv3Iad1yJl36YsgrebUS
A71os20/VfdRmRmPx6Tn4EN8Y3J8jhVxk6ziSA6yPY/ceqfZls+xKXUAEwBx57N8Xcvkg6qNPpDT
ITAU8UsnDgrDcnxr6TPZ43vyw7Ay2eOIb0fiXkQg95KQ5w0M7iHDk2iW3e+uNiePwfefIaMii4Od
6jSy/lVrxkenId7akbFdFc5UYmhUwifrSeoacdX16gawXA3qCiGTSQzw+eyAiXPwidtmLHB2e+Zv
2INZr7e2tS5bxORAns0HyrHz23iMTnE3TxsFgq1PVWN2lHtOGFCdNpltkDyR/H4Q8rF4ZBmVAjLk
oEznFtumKzNaIQjSbbRO7U6aFsdXkmRXAHusfvOCnyiLCWLPqI+kWHYmpldHkorai5L4ObRH+Uju
CNSFVJZUN9liEzbwPbNXk0wkB/4UTWo2sx1CFRa3B4K4rfxqUeFUSt2xMgVoJy58QlaWJ/iF8qrt
MIvaR/I5xlXrMPNlMPlnFc50DtHVAa3zqRaReaBJ+EmyMvUiPU0MTH2QPjDtTBAw3SinQUr4bWNz
aELJ5/Jey7iGSBy5PScrUqxnSevkYChUlSV+fEFE8qL5pQV1vLeFAr4rmqxrmXZOLVXZE3nbJxvO
wGEqp+a0lLXfp9h85H61j51yizSVlSQ2/zywNJipZrFDHEPfqLqABg/6v7AjjA09Xvqsjq6Yov7A
TRpiIiHAUJbPXd7EZ1LnWoPLj4yMGpTJcJ6tyQLkjdJTjsyAzNwtmzDyTdvoTuSJ9r3dx88khJD5
pepYNemhlq31anD7pka93YPW9eETZ/expwAq5qhUgXXEfEGYv7W+e02HX02+Y6fyROEJIlJRm9cw
llFh1fmZtF5DkaMab/Wlg0KmR80ZOIprzdG8yyVdQggKn7siK+8yhqC07inFRDdwtBWopJCoHdbS
CJdR2Z/ndoh3JDaJ8YGpTvNu4cCL84O8Qkvt5H42Sp2dBXLkil/Nx9QEfwe3taOvwFjGSe33KVFr
G6krCEn189OPj3+/UDOB1JuN50JhyVGYx3gd4ZtzLIXUGNvxx9pH4sL2OwTQy3CiD7gmzTV7p6b3
OwRRE6D9GqdwTLHVrpzBpFR2lVArPaUzhZMvcXiWLGP0B3YRYNGWTbPn3y8XK9sscAF3uYrNgjEN
0+wCIBYBWC8tEInMZIQ9pAAPW42CoG8MiilZ7GNtlQkFpPJ7+3CRh8zCnbjDqq+QUMwKTd3XRVri
q0mQSKAm0sXEHq8bJK6yMDzBnwumIbU2a9YX7piXB4RuxrM0rE2HUl1hH7WCwZy5ii2E86csST+6
ouuDPnlZa6xANIO+pOpYEdDU8XSRGYerqCq+VsmvdUdz6cgtlUwJE7zGnsMNxSDKfpzX9oWAyd0k
0oF0CjMSNrpySFT7VzqI4Yjo7HIBZWemigBgFbdVzYj9MY+qC571E3o+FU8VZSuqWVueXHTI3HbM
Fja1kFLiej7b4F5nKyL3OTTdocatiirTZidVqe9qyYCwC5e9UPP8SpORY4JtesXdqW4aehl2dMfR
76RGV9pm6CIEi32IuUMxLHUzG0BfrK2BmId6N+nYz1QyShutbhM3JBvuTzq3cT3BmEXPN0LJKh71
3MzrIlEQVAuv5oztQ2Gd3nRpqu0sqWtvBbezKV6or4K4uMvUB+Q0F5cpQ9wZtGbx8vQ4EsMjldXe
eRbPClicPYP+LxqJzawq972lqwibxq8+l0Mfeug2wajq0cz96Kqq6SiXs/akl4dx0ThI9XW/BRh0
JKhwUWKo7hB54TUpg6doyb6MMfmLjHg5KqkCX2ZwVxp4d1mWP3dC1g8JGUkcJTIJxsWOfakiIEfp
vb6dyMZuDETcE1DSxrgx8MqPXY3waHKOcjUFmaYuOKfpTRydOf1Jp9UQR2DJpCMXNx6NdV+rA23f
0JfYrc9la7XUDnBi4uD4vkBgQjb7NSy4wKJRdenPkjmUsGZyOthKbQr2hr3CHjBVmyv+2MakTDtK
dlpuUZkKfZHEgKC3EXESykfBpDGJ1Go/d/3/fPn724o5h28v7VtuxpS2Pr4QU+g3E2def+kAfqaJ
gaRvLW+GPCg38viyu/am5I5a4dKJh3lEl7iTT/44m9MBEs8t0VsL12sHc6YgNKaTou1oT3Cgvkx8
rqTsbMJxOpOTzM9rAhaTo8MC6qxkXNO12RkGXnb++ytkm+xcLNbssMUSApVRdYgNtlD/dftRGvhV
VUR01h7bpgFEiWKhxX8wOyg5VW/aA3k9FcisbEsR7MWNZvP06xHEnaKv4W4UEG6MMiiWCQsXdZvQ
HjXhk0rX2WaciDsZvRfS2wiqnKNdrW/kRhn3oixPa6NGrHPY9hbN/gWt4qnIMricj1bi4ditDde2
9ELDt0Nc/IJbe9oY+CGCONHfjGI4SPH88igPiCoDwbq8wzMInbmW/oimwIa+VpCeNfZAztkZpl4l
n+92nr+DesIR3Oxx9xebgu3Ngz7uJnpfBG0odrQlwNkcGQfgJs4dsBKlLwmYgWsFCSR7tDgRVx+Z
4pVMQqSHTcESJJSIEEND6t1qYi4Y4hR1RqJ4ngaLgbAlNpm1lFnXqMqETPgs1sEjsv9Gnazucrgm
jBj+oRJG9iYDftIY5U9Jpf9SY2kK+nrlckmIFccYmY/opKEhug+uid2RQjGnCKPAgjDC5duZebXx
ORtF4/ZLc06yp2aBlGEZ5eijkeIyegDHH09OJ5JtizaDzSL0BBfCTW+pHMwTfMBzpsduKjMmDkNk
3GbeSpjvINmBsSRbtjF6gCXDV9rny26aaozXee7CxvlusFB5mhwGHA+kg1g58U2IwzxLn0PRzA7H
5t6vols/tjgVNOxTI2OqOsV2oCLuKgOWMGugcGZuItfUyC8z+pNDJu3LxlapwNVW8kB9z0QH3hbb
Ukur6MrDaeUfGj1HRocjTJPQADg1X0dLs125BexsIocWaCvbKuz9qNOfkmk5NOnWqEilZw32w1x+
0IC68btMunXXdFmQTPOftMquE7XGgTz94qZ3nwgKe2bRvUSdcfm7LGWzGcOX6tjGmFzpSYMJJcuu
tJVmHh/Zs82OGYdd6XWNUvkyH4OAnYA/TAZkmYLvH2ppl9shd0TrSOTnZ21b6VBJgIsgcpxoBj7M
Q9QQA2i494Lj4Ry8nwctJNnct9iJ49ar5fYc1SrOEKv7BiZ9gRHOFE1q2RU740wQu3cJ1FIz0A3v
WEZZjmWSvyutq3BDXqfHtlawMbo6RCc35kEBzNAeijE5UWH7WeuT7OX6iLkNmnXDXyS3hS2weQ4t
81EejvsMutXS8a3marmSGIq+VMzgXimMnsBO916ipG+LOuwDQ8KMsVi2cojs/kZNSXWoErLkBlEC
pwxVz2b6zofmUTuqwAzRl+kJvFaFiw+uGJtXKFgoNnEZUqIjCGvknPQtIrQQpqIPYVM3Va4DJodw
YPFX6MZN+KNmVTnBxsGWbaamD6ts14v6fUkwuMJSXh3awLKOMdIUb4viJ2yN8rnUycRa/QXCFikA
g3bWvAFEmGQvJeWcHoPxgkoTPaoevbIhNHDVPJQ2OEt898I3sveptkBXZIGcJcpLuNqOVVkv2bwk
h7ENJ/IM9e/JwhTIPsPnswVPxjUDSe+FgMVBbhs48mZOmVEF+MockAsqpXrVy2s6jy9ZO9Rssz0g
vRYhqWhaxZEWHM26nDuyCFs/oX6Oi//rIneaa6OxghCZkQ4eqItqKra5Uj4X2foL7Z9CKyA/NwJv
THGcNLZ/TPZ1tBGJDrn0Oy8pQCYWAFylXbfW2t/KcekIfMM3WIQR46VaHNoxajckA0dYEQta2Rpc
snmscEZwbYsJySwl4I/YGE6tqdBMKddWYBtcSc3SqK4guv77F1JTkiWIITfRecrwIoLVayQvgzFq
W1k1vizWYooXil8V65hIZnk3PwjIC2H+TQzaz9BhD6VpdGCzIrSQN08mHPYsqqvjtIhzNeMvw/dS
BEDissDSXimruap8GByADn8e5G2QBdQ9xeqDZ4g/mVIwhJF4uNkGV4x87rNAmviEMtS5N8+gQxU/
0oipK7QqZE0k4XrQoiBi67CTDsSQIv1YGSH9gY6uwviqCtzerZ588X3ae+qNN+iYlImrDOdynBcQ
9AH0ZEfqNfrXlpmlSZ9kihnHVouzsZC5aqTihPXG75zBBnoGVJ5X1Xwoj/M0zRsGp4XHZBINMYvU
4bzg2BRdDsY7X2lm1v/Y+MIOJbNJSUECqCsax+g9KFzRMQ/iev/ENS90mindrQs/VGtmWFmEHkeg
bV1i41cJJDPDbZysKz5rKhCucAF+acPMlTP9yemB3if1shHLsF6KsVY2XGUKvwCpsoktcazC4QIX
rjqBzXVJMc8bu14Y8kbtnuatKoBXe9dT81TzMQnydNyaGiKDIfr7zNPF6Zg24USxTRfphqmZAVtb
LdrEB717VAueFx43yinWJ7nFo95aN4zt1lZH8bOK5RtHGZc4ww6DFeEW2SL2ExFfIyvza/QGF0s3
WpBIf/c1xtI0GfuD1JvU0svCA/ibbPSBg38Y/xdR59XcKrJG0V9EFQ004VVCOVnO9gt1IjmHBn79
XejcqnlRjWfmzNiW6P7C3mu7rxgS+d9zZsnWYXAnIsB+2IUqx7xoQS5fVUJYVVgd8+WzD3JNvAsv
8K0KyqMynOZNheErbqumcq9OrQ2cwzNm197cjbgJc+kedL2ekfnN77CBE/yYGHvViKChxr1haaga
YiwsTjx/Ma9OL5OdnognUofq0ZhAkRDZW1AtSnfCEdeVGxfI+g0PeZ7zQzfZ/M/mr0LLvHPKr4UQ
U5IHnYaxg2zDA78Og8s+X09ze3HRGmywUae0LGSFDctJJSbgS+XY0qNRwoMgQ1Euw0s52s3WKs5p
o+e7nCSGrVGQGFhUgF9SVLF1f5ic/rUztbtenZwCO0SnCDum3k4PgAlbzfazQR28yBku+QSnW0mk
AUyQNmXsUQejSwEB26/qNHk3e5XutbbzVsxGftrBCH9TS78je3yC7xyAHeS9mXjIjHrBIlrzLiFj
kpQf0i+CykLdY7zHmXB3yd/Iw0IySueAouo0c+3tRdLQuwvsSuH8Ymq+6J1drI0pM9c5XhvgXTzt
Hs7YJUR2zwZSRFo2KMR8Mp10vjtT1X7EAGdlyIkqZUJO4tL0wOdDSjmiujXvAcGWmxA7NMwvvAcI
IJ0W+Qw0oXZTAYpco34E8zqS0FsGw/TEEea3Qf1uGXTFXKs/+8pU8IKOxEi1R0CnG6r/5ik3X/DD
M0EDH2nOwsNyZxvbLLpqMzqEJgnqbRybF5MjloW3vDad/Tu36ww6DDFaybAQjOHadGUmfL2NrRWG
3YNl1dZK5NEtzkV+YEkTUVUnxnMSOUAqGULgsxnXLt27S7wyqjHhV5lTI0ZunoQNtYmeGl8qA7jC
Km+j5v6Zk6o4Yh3/EtU9t5a9yHmUIMdAvH9DPzv0DJJjEcsbiEL+ZKae5YxKbo44oxysf2tT7xfH
OBVndIFw+QnJNA7OTtE849E8qbZzVhWjwStCa7rGaAWBHF+UVpSbemjtleYRx+5m1dtAyQENMRE7
rNKv+pAA8YNCjhbylmAR9Oc+NXcwFn8ncSOegfm2O/gi+xaHIIM3ZL5dIagnwpRxHm9xSi7hShVe
CFoZ8j0QoRX6fCYLSaf7hiVslDbOyxxxTdYHJd5nrTy0wLAw7uDssUev8i0nlltEeWDTi+DLa7gZ
saL6aH5Vl2+LrOIqtYwPVUW/eoc+3oUgjgmOAXVvqfcKaO2x6cZvgKgsXO6QV34RBtCvIi6ctV2+
JDGibOnFw6aui33pkVRvul/h0J3JrWNs7HFiUx8lhybw+idiPHoeOZPqakoRAYQjILAgndZYWEcg
AmDRolG/GR1AHjM/hSNLH2/ZC4BppPaBpE2QGKq20Trnmd2uWV+9xaDo9fy9DNDdt0P/4bbVm4Oj
vrRXkYYMXoXeUe9vUQtKi91euWvSdSej/quhWESnmb2QPXrBFowEP8KZXIslkxXJRF0kZ4Fan7kd
PnpUFCfCcxHXWIimDKwSW0tWeA3Z6ytGWyguGLToCdj/oU0RGtY0FZ7C4kjFx7xX84Jj4jnrNB/g
alfbIW4+TPLsVqh44k1ChF1fuNNWcrkziGFWOg5PRi22YmyQ3JGwl/9CPbmP+5CHcgA1FKW72mSq
ZvYkc3SdjjidD8ZEwgPpH1vyqg84gkmigWCwanJ9C6WOGBBk02MQn2BWr3HFMo+tI590pi+bD/Op
pCdiU28XZ5wm6BkJluckV2thR3evrfJzPY86YZIxUB1s0lJWrCKnaZfNDOAZ7IW2LnftkZG7tULo
oTYz46nUNY6e1RVPtQOCfSDPq+B816D6geNc54FWrLECV2CVHaISCt3dCDvHgJtPiFr1Z30myQRr
YHlM6mjY9LZ7MFycWtUkq2PLTYNdWWA+ymqmaHW361NoUMTIMplGLDuZ8Z4uJF9rg5b7lR59GDD7
HEud+mwAcCVf66p6n2VAsjGMJL9Nme9UN51d5hoO7iJDan1Ku2tpeQbjPbPckEjMpDHDqhvAKLXR
qkER78/Z0I2owogWRs3vSBxbUY0MlnQMpqveU7gxbJiGnq47W2tM3zOdQUJppzjiw4+y8X5NHXLo
KiF9VuAJmwJg2No0pZsiZWGZNczy2XR6+XBpdHeHpx08UNDhQJncdzt6rSCfMmGQ1yi3p60u+Rz3
87iGCPasJ0DBgjHuNvwm/9qtke/a3hi3dcJ0pCnaMxuKCi4QeuqGJ62qkASj2GF4HDk+IcOgTN07
M6IrkZo/cU1qvkepOw7JhRC+ZKtr5eizsCLzvXbQrKTc7DVIDJQa9ZYC2No4kzmvdWu0d5TrHp7v
6UuiEkjhI14G1byWMmEbbGSMDefwUxTaV0mk11GFtbnpzmroX+s+w1ISfpEHxLDsMk0lhUnKvFGO
0zHM3de+diKUHEJwczHZGCfHJF6RoUjW2h+G4VVQWhoDXxGeESslAcuZZsCnLA0ZuBYf7E9u9ojd
yphvE0OMI95Mtcqd9F4IQ3uLcrwUCRNSpVvtoc3g43aDvHoYZdbDbMCAp/GjqGXbVxr2QRjJXnUa
PM+IoAKmmPsqs1/NhIVtIZJ1x5Pkj8SZ7IacjOXexXhsZ4A/ofAmGxHaf6VkfV0DGgwmo9gVpVM/
ZVpC4F7fvrPuC/ZBBZlKFZVD4lBdf43hvk+cnZkF4hMB3LSr5UGmWr33WhWw0Jv+jF0TH/uLkDOd
0ABEIC+t+4x6LpTNV1s2xg7UhET1Gn9WTnuoWagM5pdHtDOi1mTD51JDL8nzGdDeRy2sEitjKAaz
z69cxipuoJPnndxKRNcWssUR+eZ6EQwlcHo1RSM/4p1EvXn2Ov6Jm2Lc1JLoHZooQVYWbegrFZVP
wCKBuiOjxzLhku3T8DNKyvGWaCnu2dFYO2Od7OD03Mka36Dum9YcaJqkrpq72yRkfxxC2hlbHhgX
fLVG8j4iqhPRQCwbDc0qn6xPkjWg3pG1TUc7c8JkbL4xUzqwVnco51DD8WTOLUM9uxteqXQ3jsHG
NNaae5jodyrEwO/Yb29UWvxyAJdjLHksUPnl8235IQ05rGM3YceukoQ3S/8b9CI7eQVMVjmw6xzN
Zi0yNN0rkTrWCczeoXXN+gtU8Yozu0dSeDeRj69sFWAj4hPkqXkfd1TJOJiyd+LTiK8O48SvG+dW
QP5Zx50Ct196z1IkUPk0qgXpdMaqMmTsw144JKQ9MAiHp4lmlr3aPbDkF5DilzJr7F3f8VY66k8j
CQOwCmAphtE/TRj1M2ZQJKnqV0K0EJZ0AJkbKUB94xzSli5lZDlboc1em3mAuSyAGOFp2rKfRYE5
WlHv1+x51qKD5dBl/WtaWmpHiQjKh/ZqNJGk2zd8O8Nc+NLBPokrndojE2vjNsIzP+b1ZztWA8qP
ceA/3Z446yKm73GPXeyvm/K+Rl1SHMspeDHG6Ac9wpshDUlZLo7K1VirebwfEcl8TP6mwfsTafZu
Kgu4d3nFqM6qtnpW3Qr2ZtvOgrE+443MomILD2jXpcPvuQZgkUVMfwx3/D2GmP8QRRkxLiljZEAF
jV40ZrFqPeWBEAlvs8GzWcbsWtA57oh3W7mziwG7oIqBMIGAN/ibz+kPg7MEpImznccGjnkc0nkZ
81Xv4K70anpnOLcRXrZnOu/5Nb9TgmUOZGyxsyVDkmmwTSfMee0N2k/E3xoSw8YWqyKONkJXB5u1
B8uTjegFzUgafXnBwmA/Cd3ddk6z04QGOIMRAfyBwO2+qobBMTKYudc/VLikgFwLbstwPJrdZ0WS
Doab2VEXk8oUNduqkYMizdYGmCDWKAK/ndT8O6nmyyv1j7pSn17+7XTiB0usynKYpoiGdNTAex6s
hKGOfZlbbFVWn+e+0KiZQH/EH16M+FgztsqUG8+UhOoWtC/Fl4XaCFYddok5xPNqY8zOXMDBRaNj
4AGzHComt6haGAP026p310sWaxdoZ0PJkzEEdIyKFhLNAonP5cVmhLAJSFNcl4SQzt9OZk6+ycNd
2AHuCe0XYswasSh5hXoYbxtRPOHiv07lejlnJJyjWvQYfoRCWtPV3IZUPRGExinWqz0XdLeOJgp0
aHxYwSzWPNpda7q/RVbnm7Lr9RXV5ktnBkfLPprejaA+sRKxcQ4iLd3qLcWnFPhwbZDAJiWnnkl6
MHSUKAUJjVE6n4dKsBQJ7Gk3kyrYeSFeA3FCbbX1Fj4sSwy0z+eaEOZVgYXbtyvcxNL63aOewdRG
zWqN1m5Ioz+5m/wxlPbdNSyFIqf0ySlIAUXjlyK7+2eRDdx+xrde5qWvZ/MRmd3vbEZeZwXWb9T3
MC/Fd1uar06FjqwtTwsxIZn/zFr7Es3vkZIflTl1RP7lrMz/4qQr8aGjBp3bP3QPtF4mC7rUINWF
9ymPRfZemvGfvs3zK1YXUVnmunEIjnLz7lVnTbKe656Ahsh20DAnbB8ALJGiszIgCQ+JBf+DlcNU
WUj3OkdfW414om/BbgcZjOSInqM1/y4NBx23gX6KbubWmAA6RwmQhbBcjQchPWYlrchoRtUuHBqJ
XaJ+CnKcSWFHixXG4QnPrWz4RpJm+B3pCHdhspKYG6jnMgo/a4njqGrlT70YPJYKDsoWaOO6VSLC
z4bfXaE3xCf2n9HI4edm7S8ZVE9qxgjskDznG+Bxur47RrxL1sSVFTbln8VE71Pfs+QAChPy45d3
XdnXmj7bBhrqw7w2VnhJPk1N4VHg14eAF/ct8RV9G2FURrN0Ai98zxs6j0Z1FyIXOJiKZO/arIHa
gLo/p8PEmTHhqEpuswpuTen12yZhPpNM3keZV7zBRkH8bmFDcW6AjljwTANkxCC30CNMK8fkxqEN
OtaoYTkrerWNQvTlBoF9vAeJfrNskgBioo7W0g7ETrrFl9kYa31OD9zL+TrXv4Mhm7aCMD/ML3wy
RqPKD0nSpxvVNOEXNQHOICByNiY/xkXQKfUEJh3xuo4iEErX88OImSJscvfs9q+hzScHtiE6SzSF
NQ4ytkbdzyCs/hTw1RExfZIUpvDAcmvxsT7MhXsp8OmuHN3dGzxHDcIZQ9iX3jL3JplxSf1B5CbH
prZcZthJ3JpdX4hIJR9Y/CcZ0AAC6R3GDDdbWN9Yne1tA1KjdvN+nbBhhkPV0Ec1ivmNDeK2jvWn
OohOTBWHXZHN2YvrF0qKvZuIE6KpYOUtAZxeW29STb/lM94ZB3bFBpzeohUNNwlZ9gY5aeR/zAiV
tE9mHnVLEK+eAlK1KJ3SYPzII+cbd0Ln6Wya+RfZ29ebEpAWZSRbbC62VRpNP7FQ/wrK4Jt4i/Zs
58hg42oGxraZGkUPEsc8QR65X8483sQU/yYetFuUD8zRQqyZBrUkErR25WL6WU5H4OVfUng/g9F+
SgiPJLhvRQ0B5MvlqahU9bsntTglvjc0h4Otsg9j4k2uW655+EyoYu9MpQmI7NWT1/ZsbIhb4CHg
KJqLFSRqfpKukz4/SbQNnPAJwP+2T6ebShgVdgx6Jd9yhTtu3YFy18Mh9huJlQvgwdVu9fGYp5a5
ch0sQngwn03MR8R67ri1SkFdZNmsfSSESWGUXLwhRQEV3toIfnngTnXZxYB/tN+0lr+VCwfLCrHZ
hxn/tT7QcAUtyLOi+hW0Hhh7juiVp3k/Rq97HdBVAG0wV6lF2QVDzN54IJwSYR7U3EL/adg1VKV7
DFT2qxsdJqrdJ97AT6MNPkKK6Lc69/5kTCEwmzg30XqfsVPgnZktZsTpsGWusZ0q9+IEzbRjjp+s
bVXtkzL4zXbiu6izC2p0n83CvDJQLdgMg/S6IhCX7Ix1XHzmGMFiyyzpYiL+rD0eabHucX8kh2Sn
KrlvGOnotG1+uvy4uR2sKiu2Tl0qdjX4JSgsJDVWzguSqSMJStxs7IdznaTL8hhaDdxOwQy+CTlH
Mg8tJSm1bnWM/gaFQdCXVfc8G6hXC/lsBJIaObkJJz7DGwqZexwCcF+ruCPoAjttt3ZlucWUhPhD
C/0gdn/1HmvxpTlj15Qv/CKv/astQh63WGBu8JaoG6qtW9aMiV2E9z0mjT2Zdjj99TDdzRAxrfrM
9vRHEmmXwYJczm3sM09nWmfXn2ZDfhfn2rc3FX5lDn/rxSUfnvWC86PK/vTjIdcoPhqByckwmfiQ
1LW1BCmVoT3fxxC4o+qmdWP2P0bDaG5xVSBwTb5TCgrKNlWuA32Sh5SiehUwL3uy4sXoW/pd/5sK
ee+lzQ+14KeT9xghy8Eq0HLZVsvgI2ThMLvKj3R6sTSvok0PWTgLpzeBwpQr6nPwQgzNjOp9BGt+
zBKOKaMLPil6kcRn7IFiZ34rN5XUwdkE6LYKYW5GCXG67QRz2zaiuNaO1ST+xpiabdGBPU3sKzXH
DFE9PBOKyhnFzL0vS6JsCuurdHuoappYC/Req0gSxVJEH7qMGI0MzBU1CRQtTwnfIDViDTb5k3dn
G5XBtI1BC9S6ekuS+Sur52dXqb8C23RO6lwf4bdaBr0Wagk/FNkXa1yoNkFGyi3tqW/Ms69qoiON
8S3JNRihZFdkFvNy9OSS7RBHuMcDxA0XsCDuvW1vGb+KyYCzlbvjEjVEscpROdJ1+TqZt6sRCYtX
xNk11WeY9HxleWBC+QSOx7awmjtYkBcXLdsACwj5npk1l6otXkhxsX9HESwb1DtrTNRqF3r9ss3m
JdLOZaLMW8jgo3R68apUk916vXsZYjmKvQqj9vawa7kCuFDm4ab00EcAmxu/ZJu+96Fb/o3l76bG
75vzkRqQTt4LTlpkdNBDNATYUye8S6Ll7gDCBPk1CjXt8t+LDQOoSjnKDS+/4h5He2jJ7OfgkWoR
UXL+bF2N8u+G4apkxoiRP49IaVayTn4MrXusx2j6QOdwES26NLuGPO/oOqbCshIsU+L4rfaGG6lI
5Qkdintj4DRueJZLHxAdH02BkjbswHQTPk0y7GgyQE6DlVHFOQIade2KlIG4aYT3ULdZLC8GunZx
1lEBPo3AMxcnSHMMvSa723nOym+GZkjY7E+C2m5t5QVvFVZ3n3Ei2ekDLYNZqjmHvZBfRMT8ePkG
Zhj6r5NdBrhc3xKyjD+rJUm79znb5uc45QqWrhqf4omQPaxf9omUNesad8Z8+OeLIncBlRbBPWdq
Snpl460NBofABOcPqYDxvrMHrr0BKFvSDfrPzLaDZy1KeqBB+G0tKjAISrx3WpI9AY8waTOdPxN+
xlVi5eYlSDui8brR2M05dzm6cu8m49eSgC5aiFTPmfaM2pvAFbHNbQPmS860hiAGOIzMxi1IydU4
tbvC8xhnd0J7JwxDruakKc6OWV5MI3bB+iG/1Nt6QiUQjuRbDYoFU2nUnOIlb5UGG8NdsKs13Cuu
u+AVWzl7mTl/peGjom9I/glnCP1RpOV0Uq88Uc4lWTCvwPLUKlNktkNc9B/ewseLoy9DDMR/W4FL
7kod169Hjs2HjQ7aJB4HOzx6VSxeCYHkmsCFu7WnZFu0bnuclNWcdfPZyNz+pQHhWIy6BYhoDRql
eTGDjaJFeH580bnB7DOD/p0afYMzP3zP0C3DM31XmZo+CRUhb0bIkxsNvMU24Vrblgv+2DrGn8fb
w37PwAyHrWQ/Je4yGCvzczZ9A/Yz8JZ372ZrbnI9QiXlmTuzj+pnrLN1TbUZIfQCXBCAn7E9AEqh
OD3QpoXkIyWb4thqOrC7ngLJhVXv4XOkfSoTeZpaft06K0/NTm5Go5IbLUK3+/eZM8e23AiVn3LL
O5tzD5nU6p9tr/ybTYC6AeEg1avRxn/kqf7EeGe6F7GDblHz3LeCQJphxKk52tr18a7GAkYrle3r
oPXNue8HF1k/Q6q2TtW5mYJ6ReIIpcePairmt7lj35oScROiTPgsvZ+Ur8NbX4wnJVFJRtC12auh
J29Ahlmenr9Oo5z9xwclEpSQk2A9ExWYz1psTxWKmyYyNnhPvF1A5/mEXsTxBwd1SFQNPztV57+c
SH4QE7Np6jHZh51l7MqqpbpR7W3C7eXLsWshKTvzftBzD80GgXhn7sbmPFrZhze2E/BU4AG0MvZ2
YMz8nCjSmrLu1TWs6qU2Zg6/yIWr9UAo6zVjOLwi7kpk3szRYwrfZF+cd7GGACvqLqawDN/R+mxv
ZOBbTGU6pyYRP8rMMs7NiJ8YmSbAhGYkE5g00yoATvx4YQ8Y7VupfQjHaE+u2TH2Wv4qMKZrmyJH
D+A0Q8wcFTPnzIOV6bLM59WvXTp91UT1OaN6Iqqy2KvCrfbDkFPCTo6feZJaZBpfQyRucBABzySa
Lmi2OUJCS78vaaiki6rL46WTGKsHk5EbTmDvZrPkv9TK28whMhVTRdUbi+wKAVOzg+RILIcujlMC
r8Kxi/llTOP50LAlYWDhYI2IWpQzZvFHQRzjJHxmjJWRhLngS00HvZ3Z/JhS8B25JOO3j8wrLpH2
nGTNa+1WOAvsVvvKvJCxlzM+DVPzI5nM5pzYXblNHMITVqRaC0qJGZZkGaNNjarykoJpXsvZKfaa
QeaL7aQOgMZGQmfV6s0cIL2omyp54hbU73z/70Y/CaZ1fbyraIHvdBeL4x+ML2RBsLaGBodQWtM+
87ABkIAmX9w4BhCYgYKz0wEdSYJOVSQtbEaqdsZaNbEwJGKYCau8PieHheZ0uOBUC05NrejgBLsU
5XUYFyoUvBpl/GqY6/zUI3c5Tfqcn1JmjNug7bRynYT4tvLFGfp4SXu8fmbPwixvUjgLy7OQVWI9
zpSnEubA498ipzG65IwxaiMAvi3QEwhTa58fL/FMZwyJm8ceGW6kG29JvQxY2cTsibMctb58lw3F
W+hE5SGxQSXZcVofM53KzbAmfWuFvcBVDm8Vo6J3n5AgFCqKd5pNuj0xnqU/wGE6Msp6SSp3Okuj
OOpFre5pg8doQU4HBcARImsgM3Ue13kfvCNnRCwct2i04oigs0z8RGoEjih+N21nH0pPblSQ9nt7
SMZDaPdPdecW195rfogFKGH3QAqq4GCO83EK4z+aSzhopVfqiOp1fIo8MCbxzM9JrPXnNKCPFIAB
Imn9e3HH4m5mXXnL9dja0RJ+KQeBk43e8KtVAA2ENv2cJ5spEJrDxhnMDzOfqY3LSp3zBjz2oJ1b
zToPOhhSCRzy6iwvocrfotiNduy/vKNTe97x8Vd6p3vHSlTZfgr6fRf29UlnqvXvpRgboFlpFv11
PYbELmNP5eyFp3+bYz9v2gb6eYbw/2TQL8OXts+Pl2ZS9pnJ1e2fzZjotnn/36FCCez4doapjRnV
YK00TV0dWFTHf5cJgNQclfM+D+aOliloEjJX0oi+d9KSI7oeY4MHwwS0Z5knVpjm6fFlmCXxjpUe
s5GiOsvlBSNt1qFsRXoZ5TAX2XxcQJ6xN14aPgRR7tkgnBwk6eCeE5xg6C7JsanskRSTqNDGnbJq
X++dbVbOI6dMNZ5txx3PxeRl/YoEm2uNYBCTizFtBo7rjTah+bVl+0xB66Cs3Dy+YL7TPUcD0bF1
SMhDZY2HynM6wOkUn7U+Y9wlTcXncW55solHeZTC5cAvt+qeYyyDLx7jJydokw9E4RkAu3ygpbGT
j9LNAIxRJ+9ExorIbK+M6rtrFbbd9fGlFgQQhVuyxjq+ydRkLfJ41+gpy8t/L//+XoEKH/st2zB9
V7PaPfUgEfYzIe2ZpTrW6EvZNNMfXDjcqF7rjdUPFqsJS5rr3ESSry+VxxL4xLeUsM4mVEFyLb+V
o/r9AEWUWv8EVLjedXllvzs5LOZswRKEJFZ5zEjxDHr8yKiyZ6J1t4xN46Pbh1TBpWLOmsTF1m2D
+Dd/HLQqAfOcSToXzBItkS+Oo7SlLtSymo2gCaSpbtpb6k7cTFZ0TUDUgQ4J9WOJBIjF4HM9oxHT
AqN5Kt1FRlln1k1Y28cXAScBRZH2XRclSwi95zPIzuqrdNLzXFfbpAvyq1gCJ7BYcOYY7p1tYn5M
IhjhgxTwaDo3p9d3yHA3Z29faS7ZnkYRbHUzG190m72xYyfRIQrRPsgE2pwCyETC0A0MG3eYm2Hp
MBOWMKndv8Z2v9MK10DOzVJHDA0hcI+TRwx86kbf7aLokoY6gvq6i/c4wi0fv0KxlXVD/oAS2kVz
FIzlrPnVtXQpHnXEaz/V3sYSbnY2JCsQIrc5h3TqjTQKj1asfpXB0SHJ7/6oOEszy3ZMduC+G7TP
I+/c48Z2TBMW2ICermBPCdKaH2mB2DwzCdq4Ne5jpgJqnUsw677BHHAz14GXHfQ2DPdCylOMwpuN
R1buR6DfSeaIc7EY15PMIsFY4dSpli+591CszeZb0DQn1ffe3ssMF5AriRxEZNmeH4HYO+GsluQu
6cbCFs7zjTGMcOSTwEZYMi+xk8tqSB895PihOf6020VZPg1oYpeK3+xmnbyq7LdRmOEN9T236/LG
J3r3q9DlzbBa7aTHETW27Tuo+RmURyxSOpDkKeJRyy75FYyTC4P08QPLDhHA42jFVP//o9UIzM9B
Dyzw4JT4bB7kaQ5bkiZcF4Z1hD9MhFdiaebzox5wsISgr6NhePBUyP2rNgTreCsby+a0iptGbbU4
ftKrfi9MG9xnu9Dg6UUQSf1lARjuka1jbhOptQvDPOfdi0R5JrB2M5W9vSMe5e9/tSCaMe3Sdf17
QhjEvmAyeA4ADPWZUWNW64x+WyJwWzULdiOYreBkAK7eeMBrgQ8NyPMjsu7jJqSlpsPatXycj6NF
PKG0Ct9JYXwQOrp1ZcfiO2GjEFkDC0vVBqsBm9WObNQbPWb/JLIKTk7O2xDNUXhxMM/JGEZpNEXf
qlHsjInFuid4iLyx7C8xF7Dfj+6nkzswztrxagkevrHIum9Tq/3BzY7U2OJ1YKJ5T6p+wyiYkLPm
zmINC1vYzIdknjYEt9hf2iTCTdNJQEaJfeiZudzRMoI5r7mV6gZfTgcKNsOv76bsyYQXmuBfGlRu
XuztyoX3KhnHrpAk/mqZjckYacuqRMECadLgiXhQPzQK7iSXPOgxFcnKFJiBGXnaB3aBJ/cxtmCT
yqRaXHLsJA7ckO5guapHCR8ZJyvFSth3OMLyqsZpzahnuf3pGaLubYY/KPE6/v9PMZX4HNOieGpr
/hmeX0TG6762i30dlcS+L9+2cFmrh720sJnDmiDW4aIYXa7/tXdwG+L944GfzTFcBPaHuOUElVZs
+/8+9ri1fXMa5DG1vJDGAmJPmrU0n0l+eNwpHb+YTUkkQUhy2YiTrsJk8tTESLxIwvxM8lZyYQXe
kQSk+T4Y9zZz0bsyGaQVHxEULIFI+JGGtb00/sBBpN+xSaLxSoimAyp1gNIJhMNCLxO10ZNjunDZ
guyKRqe8Cjzo1t4iBPM4FdF4sXFkAm9cStxmTklJbt7+Pc6hitWBqBEEe5W1DwLDeRsqqDRYuf7d
8WSxy/WY6MNOMzS5KSCmbIbAsbaCmRm5GE17ZGxytqVb7smUQ8e8XI5YH+ZMwVUc7txozT2mG8HY
wUq2rdr7lFtfWuJF58JSPCNNKy8ZRiggPz0jW4tnPIybg6Nm9jICD19IvMgj88g1hhegT6wJBj5K
bpkeFc/bmiRU80pLiHQ3ao1jGM/WhywYGnvToSqy/GKUuDZFDxsA3eFJco8SqMRwa+r4w8wUGDoz
RhmIsTk9mgstD0g6Xe4lO6CkJ+xmM9ZD/zxVervs2LP31ho/piFhYGEr9668DAkM9/LjxRtsDFAT
CRJe5rz/V34Yk8X+ZwYx0UIYPocBpwfBekigH6f7jCXNH4qIFbLDSRTZ4jOK+uHFztKnf2+dofBr
UbX+V7/OFnZNJNFlc5YVY1Or18/98h9/vDQEk6ycqkg2NhyZc9P3VHXgIljSVXiwlr8XWK25j+Ls
KeVcvjH5AKXaNdX6MYowe5fkFoYO3OAB35yn49+0EOXg5iVXKneoP7TK0XdWHKstiJpbQy7x3SjD
9DlEGNvSK7vZULzrNuVllHcdrqiBYtpunQMDohNU748CSN/RAWvlrjTT7Q7OxMIGeC2oquKcT6Al
rDEMT/+K7ATpWjjxkW2k9qoBrzzqZZ29c+hDJlt851ptsCtp4KIEITvWdra+gkEvCFhF/d6sVZ4e
7LRn8Vp3l6RmwZBNjXnOK0dsPFZHCwjtGXn/T3JsupsyRABbV+TfLcA1gGEt73I6v5YEKSXS0y6t
5X0XC9/M7emFHgNGikTSmoJanADOnh+dfa+BNVw+TGxV1Ca27HAnUADtZ2Y7az6mnJd5qjGwCam8
bTlcSZAidrrU+PgtX5Jz+ERA23QNZT8gTCFho4lb8zrakkSuovV2Y1myWTNNeeq05KbFTE7qsPQu
hSuMZ1uvXyoDj1MjKd4Z/yA+lbq6toP4BR1iOhM9+RzHevIcad6lmUHblvoAFCZo8agvm4K2NuCr
Y7SIoG05q5iMo1VvUuQ3c8cEyC9rBWkFxAiVQdIeo4pEueVDSOVKvoCSOsfG/7g7k93IsXS/v4rQ
K3vBbM6DcW8DJUUoZkmpKYdNICRFkQzO83BhwK/htVdeeOc36Dfxk/hHKlUtKqszsypo38QFGo1W
Sn2CcXiGb/gPqLOgWExPg43jlHs7FlT4YnZF/9LF5dawaijttAAxfeI6b/UCIbRDJwnXSc25RNVw
trf6tF+XsmZBj9G9JQi77TxFC+wsCmpClq2+0lEJmQlWCkjHRFHcUFHXlkmA10ITmBM1sej6qRi2
RSphUai19qLfz2qTRsjpbQmtfN9faId01iJOsDxUlbiGxJ2iukMcFGmptygKaD5q7MAA7qrSkgHo
LpIyNA38mla86nw+xIp/j+VkdApTUKYxj25Zf0lsTQxJGrsEdGKKa8s5AAo7+NaSZkV7Xij01wn5
dOw35OKMGnT9USN+PAtlY1ohUzBVmkK9EOzoUU6ahKuAqZFALLahlsxA3aQziXx8deGpsDUpxnAe
2VeKqDXXqubQRU9RoCppUcMeORD29odoWLXeVKjQ9adEXV9p2aMjKOE8b6QCagSU1LQUtGWE6IKQ
J80lthzwG3qPQEnEwAtAkbc5lMFnkvng2hTET55XC+daYKTLNiV9MJztRs+1BaDT4BaJapjRxQ1d
1etQUZIzdqo1USozu8a9ABURRyg3TlpWF3SDr0sUgWZ5/1nBVswndNTNGRoHCgTqup5XPgJQQbUl
MGwPAfLyHZqo7Qo6RVff6f+XiV/v6UHWr+zag3DnuwmEetRxAHzIKCTXMGlaExsH0nCaDtSnuXc5
4gwlmKPbb02wNignWZde5Yd615dJ5AYYJwGh0AWEbc5X8uV1XclwT7u6FLWK6rT/Q803/Csf45Em
FD4bZcqeqSgNYXGdfLnA0pgNUSVUOdTI6eyI9Eik5B/EZ26R3OWKRs1SheYfxTI2MIlzSREVl5rA
ba7gjuH8G2GSZlBnnsQqAvKCqU4wJBXJ8mVxWiqJBn6LrEOOsG1AP0kFPBFGKCo0gHoc0ZLXbgO9
N5Vu1c4nTdOU7UzGcmuSCBuHUOZX34wetjmBBQGnOavxMQoVKM05yhfzLfSVhSXq3qnG48Hbj+g4
UhydVqqVzuA+clCL9lISnWQVo3mwsBQ0TCqVXXPg6AFfJvgG8redC10LrwiGueUhM6RoN1sZfWJg
XI1pPJmAAYmvoAaHbOKZaDj5ko4YoG07QVzPMmjgdQHGYdsEayX8MrFivhX3SPNBZQulVcm5Qiaj
ANZCdGAhlNm9UAXtg3AI0uskwnpV7BIioFriMrPOo1Lr2sja4b3SwUYENbTOGoy4ZoQsu6SpEKJI
6kVJ+eA8qAGXm5RnJkTiEfZ1hXbvewTzqUUeaKgxUiFU8af6FvAfHZZyZsYUHIx020kfHJLrxt3e
lHVALlDTrzC3gOT8Eq0UB7aVlQRzjMXqK9/S44tiG5Y3labMdDiy8856/h78dbHIDG15wAR0TQFN
uYqrgkaQTNQP7QpvabxkJPeuTBNrFmKYHqVqp8TuN6cB8iELhduO9qy8Vk05OotC1700BDSLI6zl
tK7AkxpwOrggtwvT3nH0IjDVDZUBd1oaLsxuQN2HzgoKKcDos9wiXSZ6fHDIjb10ZcW8wqm+RK7I
+Eil179L6awI2gG8lFORLWDUQ+jaIrwMjbtvhdQGSBYHo/e5ADdUEFPkBrsmL6zjqWAL2irx5eii
0YMnKdRxGy4DOPPdlMLfT+iI67/CsIUjxCHEK0Fc3U0L8dzRwmxj5TAO6A6VkDYO8cqKsk+SQOXb
TMQaN1Od81QhN45bjMNjnXqZJi/wu67Zgv4SZKiykEKwvNDa2ruiAdCPbv5qq6n6paRbSHoiLC3g
VnwR6gkSud0zRWGug5kgAyDzUDYGDOhJ291uSkr3pY4MZQJgGcnVIFxBImlXpmXHU4wW1gm4bEhd
EH6Jdj/kUfZY2ZW29BXsJwSkLRFKSetNAxm20zbEtbUI0OdEOy2H1iKjeewF9vygAq1yKnhJfc/U
zhVvltskinLWAd+xceuqY31NzNhq1Vysbjy9vG4KBzn/ktLpqvtRyq7xs1bA+9Y1aK2iABqexojl
lJm/0GOuFa0q7hPK2R2AxAIa63MvSxJS2oEGMJw1vUyyyEI5X9wuEoE6S5faVEj0bsoW01QhwfKB
LS3D187p+ZeIsGr4admeLCxU2UGDT6aNh7gAv/BtDhO2u6KIF7Hgpmd9lyIm2EdbIcqWSKy/Jx4L
zkAhbDe42JqwgzV1E7XITsMvXOuRosKm4qarI2oUdJZWpWLLKw1JNBy/A3/u5XgbRkWL0psdFZcZ
0cW9bHCw5ZqXnemFg6kJUF/MDxFoFU3nBq1wzplzlHwOT3ECjTrS6sOM2Af6kJn5M6i23F2ZGZ62
CseolLYUCJy6OMM3NcB+QFiWmHxflR1MJRTURyS9SCnF9oMpCz6CLlvUEv0tihVm7c1r07sG8g/8
0OSPpI4oeciDK9xv55UX+x+TQpuB57QxrBLuQH6fCaZprBxg/GvODSrpzkNGyotCVr0mfADOty2W
7SECso2k0sEW81UjONXEVlP1tMmVayPamrMwaGeAMP0N+mI4mAmXWypkFMwON6FkOg+GeRaqIrIE
+ExvZJokQMqfOnjKDKF6bw0h8wZVf3GJgOG1FcCOEaM7ZASiK4w3s7khl96kDjvOl40aI3Kvp/AY
awqoMoKu4DEQgN4m1MGIiQW0nTwHOOkhjmgZd7ssiWpnrnetjDyol2FgiYQZYjN1Eo08RYPiZzmR
ANN9LpVKuQpVcu6cClxas3+211nX08kiiTtUlNeIgpmTpntNh4P46z90VRM5n6slOAYvTT7BGIQS
XRnSWSup1LLkWuXty8osCQvydUI0E4Lqoi5oMDe19Nk3QYNTLm4+ao1TTHPTQIOsW1ZxHIoXoCWo
hvJVm8S47SWNgVotWw1IkBkkW/pCQbxSuuaoZhyqJUExbTvjokRTAXPnijpcuSxL01mLZfxJb51g
CfrMQNyDwmieJ/r0UMTZpg/uSl/OrwqE+FTT3t5EHt6mNZHHudskKpxzrhTVQ3/ENrbgJmJ5xxRN
E2ACRVJLNxLU/kVFDguNQbDOEIpIplmLIgVaXId1is17Z4DSUikFdW6KwMVJSPyz1C8bXHXzA+BR
so9MMOZFhKBlLupXHrWJjVIBL+snAHqecYMETnFm2vX5lvrbR3QlOrdhw4ikeZ/pqUCM1paf5nRO
iW/k6l7dov6nBy4617VJ2Ze4WhAbcxIAGzjLhTxbbrPsw0HDplO2ss+2Ri+TQwZLJV8xN3ZQFTMN
ErgmoK+W9pFe48CUpQwFIZrKL3Vx/bl77rupv+QW7ILufcWDpexoeHf9pFRVxdGaRk21LGTnvdg6
s0qUxYvW2JabgxutnosU7WEC4UaYxZ0WLtrV2afKsu/F5jFND5+kGj2LPnfgKN8uA79o5xSngIu0
jTZThKcKOcqL+jARW5PgJ6T2T3IM30DJD3Rc/Ph95aP7ZgI4oLsCfzLvEASHurVXTltTwe2AgYKb
ebdq2H5wBJypwU+kGFlUpP2VTH7TH64F7nItkGANt9FtonywEBvpVqiYkjXS7l3B6xfBfs4Ffxvs
APEBCi0ppuvRDgmfKZVZ49RKksu0c0zu0CGSgetk//5SCP6GIuM5jVn2TG2v0fHhdOSCJj3kCCnw
vjERhLrKIIFdUwFkWEhws0iDawIqrF1VVEtnXlshlIvx1RSumXaa+S565i3gWdSgCfi79EuUiN8p
PVPU9LcJtdD6xs7RmLC6Q0NQPQsnENAEioFwE0Q5hUpAq3SMU+vKsANaQ5GgnJa5vKQZFk0bYxsv
fGR+wASmtOC6uNozUfc/NDgeCMo2XOrtoy0ocPj7amCSTKD/CrcO2oBncgl/PTHK6wCRg0vH1ZcR
Njze6eEhDc1qAx3MPW1TMGMUfIjSwEWf2XETnKMTCh2mMNEqi4nJoDXWVwlQslKUnFtZJqIDNLRx
NES6AHAhSO+L1mmScL6YaoDAJqhNxP2sep3Z5UOcgcBQ6eCvDuVBWCniosB075xmljjtT9KuCijU
uX/lYFdiu4ipqMXE7WAAZUE6HjmVP3M7zEeF10lbHOoHU4dW2Ji3DWKOwNu1S3dL70kUhXQeVyXv
lTrCpKxD5xyyHXzlbr8DzpgDbvQxafU6VSBwB1phzvQWDcGiEpvzrRlIoEFv5cKnfOzJiFlBLXQp
Apg6mtMk3ae9PDzlH7hYfRJrm/iy6VJkXYYG9PNKoW5ls7rtwKJl0SHXHZiXqyqlFEbVliqoZBvl
uWan99g+tHOhKhHap5+PAPB25TrF7KBGyxLokDrvIIyZzBov29a6FGukfQoPMyAXwXfNRtrHlkDE
W1Bs5pHgdbbDyC10u0WNy6tKquoVGrHluQjH8TTFV1B3DvV5Rik6OPtgB5BBtNyv39u6nwOVQzje
T8Ql2qYPUmX7l67GKxNoFXUrukgiFz8qerxpHH6MQHHMjaibtayyusQVgEyNeThiGAuE2KpbSB72
JM3KzwYnwCT06vvQbYVZI8PY9XO0OoVQR7q0W8r9RWajq3pekkH0l4VHFRDKLcWpPCmQATY/tW3F
C1FAid37tIK7oEUsQdvST1CeMSyReWjXityspLi17uPtBwPo2HnaiMWk62T2BTKqix/6YmNr4aMY
4NKATSqmXnSD4ikFIU7cEttb6LsiVunopXoeEr6xw0HbN4VCD3CTWeNaWR+sA14W8MsPDiVrGPvR
ud7T55DvFU8DuDx21Hy2Og0+Kz3vUxeh6fwUEuLOvuxDxmJcqoZxnRsobaB+fHYQ0wsD/MsC3mS6
hi82qbuOQVIhyhqKyh35IkC+PgvKWZRWVdSr/nVniuxPElb3jfB08DUgu+GBorROrUF1nXNDzLZz
WRdgRh7M6AOhL/mZlR0WuYwDnu9a2szQclz1BAQPal+fbOXCWonKZwV5ayruCBYh+xcuLSR9tqrc
EHdnCJX1EvNGY3tAxrp6hIhZiXUAGd9gI0kBLpklvrE9TwIXSS26FIJlkVwbrrWxFcxRGgqBtDTK
cIUbQ3paIEEZNqH1nKZqpiFfUc6AlGgTfNc1wllc0QKAxDmNX2GTWkCWqR/XYjoDUe5dxW6KNgs6
8Av2ZYOzmX3D9Zd0QYS7yrV2VymRc9MiR/m+qdEKVHALWjyXPcIi1RGLrhIMUKLwHIem+F7pbMWh
KJ3S83XXKszo5waNp+LFIYQVL8usERZHVyBuTarGmpIguJckN1kqdS3WGLwW+aqEHsQlECK0dPAA
XJfb5teoCospchLJNUrNd1rQih9aXNG9EjA6Utecv/52pxHYlbVebmIkczeupyDtIoGAETTpwsdH
typvC9CdH9sSBcMasNZpD37hTdxaNTCdKtWoI9UKkYck3ZkFJQdabhC+LNB9B1dDnK/rylGBuIAS
DPhQpNLW3cB0+GaWf6guqwxaV9bU21uKByDYK4jpZBtBX/nTJHtZuYX1HEzQV7Q2KAoCKLqp2A+T
cBt/fPYI6IMNQ+5CYSXNr9G+PsXB0zo74NF+WmSCtpZk6zBxW0U7K6m2n3sq4np+Y+TLKPZT3L64
MkEYImmOoMAiFUV0wCLKFUs9dZUPZFIFl4W34EsDYXDtuJ1XeR1faKZ17wrVR4DMU1AB/ntUQs3V
tv+rJEpULjkCnNZLbhyzurPtFDsptjLaF/6Z32W2deHriBhk9aKGva6UJf1yAhDAJURPNai4eZhJ
4J8KDSYE/HwXY8tF1GIGTy1HXJhQz88w8Z2B4vYu4+zgbHwMa5AMmqZ13Vw3UrJGidReaQXorTiv
cL7touAQUlwMNPScoaplG+1wRsFFBYs80Q2QiyvMckkM45PALgQw0023qnOkl0r1HKPH/Do7yBd4
6eqLRKXypUOBptHDrZb7OhIz9oVLi/aS8hOA6e6mSG2HPkulTLuOxmUIN28CHBlim/Crr0sCGmFt
dlmyU5Nc3y5LH7yOIqoPUaJhFJaDmFYOov0xDgpKFPgtCJp1n6hOu9wiLoPdAtJOPXDSIMackFQ+
+SaAz4xq8G2oCL9WNHlRL9CfLGMd+e8zuY0+RAVu706W3aUW+tJeKysfitgEt1/nMPWwssHwlxup
Dxv681GwaCi3kRNMNccU7r1MoZIvO3hadDVNJUpmvQg1nBL0tLed7nrX2UkUgj/Lhp7PfevNTRWI
X5/qZFIMOSswJeD0fD9f3qbIZMLScqGb4SM1DQvDmzRbkRO/S/0kOdilfIdFCEIoZHtKntdM8CNJ
PlngZU83FGyia0DlgJK0qJo+hw2RL1g0DCoUcqR8kaa4Z9pViXDy1jpvTbRQQiKz836xpanx3rJL
cGIIet9WUhKcQmu+zBGwBlTDPSTDkj1vu+545OpP/ezoKeVlH8jMtVohj5hrBIE9PpbSDqpwXSVI
78TZgD0ak/68zg6JTFbXFWojy6VxoeXKHSh2hMgxKKTkIl1ktmAsgOOVFBjhTcHJ63IWUHb4GUQu
NSizss5F7BJPddnHeKcO8WnInPASOHAzFYFerrz4KhUc7dpz6KIbuXkhyTmahMZj2rkfohPjnAUp
9N1Kx4nKtTo7EpiwcpC/d2k7zPtOLIC1RZq8t4T6KusyvNRN7qU6XBNxxZ/kGPdDSCPAtpOATA3B
3VTztndwDmnv19sl9UOYWJVRLLMGzRy3idDuh7kzR88EhyEt+LiFMybiLJRboHCS0oAmAZcS9nHc
fDYUnMAAUGPhWZ8e4AfOqrZE5ulA+TLqlHs0JN+VrUnXs3TO28AWzgopVa+qtISvFye0ooii7Pfx
rSVvkU5JUU0qdVR0yqRjxMQ3Cppaj0pnlwewhWJQFRCFGcFh2S+FtnDjla7Qmpfa2r+sKRec1pG7
TrJM/bLeq9YRllQkUf3ZIhCsk+x/uapBegZnLa81QXYHQl8fOnB/B8BhFDBAMS1lVA3ZFapB58Fq
qI5Xh3op2gWwajdG3FNDQqpfIhQfo4WDHHXulDE64fpHvfW969jSDteFVb/vaujYTkRrP022i9x0
mIdQuilFpfxgi6d5EzhX28N7wQ7cy6KF0ed7rbF21XzexrGC8CFwGlSpyxsYIhkNKBhqPiIKp/0q
fz7eaACDYAYywyVy2+IcjP94vag89YDPZTpVpMq57P/LBVGZG6iXo6KnIg1dO+c5eNzzus3x+zLi
aFFhTjqxYB8BmmzWfZ4RJdt5GAnJhm4ZOZeI/pwW2OpCTekbllnp3EmIOmGlwkPg+tFHbJosWCiY
5VQumjCauOrWn8F3VOQ0/3hIMPJyGhUAQSmUs1IAe45FNVp0BoquYdURTwLHCz44YXRlFY73wQyz
c1cCNR+7B+XOiz1kJ3ATP8sk8EVQVT/AIggmiUoHJ7DM965Fg6evKKmWRc/WBnEEMovEAPVpxd6K
i4abmRExrQ5LKJ8EicivQrOMEMsPsbVVjTabhy6QmDPApEFzl5a2jO6ddgUnROyh+4CQLoQtstVS
plzXQC7mtF4P847wjomMhLe92E5JAnL0/QXz2vbzTY7cPBAvSJVo+yFV0KhUcArFwRU+0K37TLen
RaOL88yI73TLlDZapCid/IphLCuvfi8VvnuRFulDLuDdqJlOdF3LlPksCyHylG4yFZqHxq2h0Bjt
dX+ywYxyMNvGO7xRc0T2KypFjmshPe8q8eZL2mYY8rLJzHvLquwP+OHV0ONNrtUM/dKmM8SS8oxU
E0bVIuDwJp0AQJxatN8Qpz0k8wyw10rypE2koJae4I1tb8tyjl7Br5TgxJULG2GawtyZpF0X4UA2
5RlwuTTZpODZ2gqF/fKWE1PopFa1ci1acXoGjIYKu9W4iPfWCzYdkWXt+MVEDeRm/bz3ehjRPPfp
CFhF7KAtByAzJB88ozzfrj1UNChDiOJ1fdg6y7AIP+Dm4Cy2yeGBb+PcACXKT8uDJK8S3YjvDerN
01qowbWXxAJikftTUT7gR2022o2eXfldxBfXVrEUTOdcq1L32gxaNEf0J60UMbyIsuy94QTpVAjc
JxPG6jU3P91BRfRnKJNwr4YRlpkuCgWhWNGn0RokMMoAv7wmMyaHLGlXwAvR2mgdxGHa4FG1ogfb
xfIMYU+Q3I1Y1qd1FqSrIvHU9SEXV1KFsyykvvTBpNUbOP6vipcYH5AeJlc66HujEe+7jsN5bSAc
GLjxe8yFkKLbAEQqyauYqBCk+URKuQlgWiOQgfzGmdT1BKHWeBv0j4FNIDFEUTYHmSr6inW7TQJ5
jja7ATbM01cAt9DPSH3zA3JiAJZV2/ksFkKwtCTUgcpCCqZeWXR4JRXpmciNNtTRD5NApIHPPjhc
11Z6a3bCKmUaSFO1lst1CknkXFe310aqB9QPUbUoAsFeV/5eLF1SYqeizPC8iE0D9VswInCD7PJO
oXu+UmJ4EK0TwgHOk41bbstLP3NRJAuF9kvokQpARPuWHbwnqqSFE87gs6JcSqVp4fOY80IGD1qI
svtRrkxKUX7gbTBlbj+gV0CZk8iZ9HxSduyPyi7Weh5rtM2hhnge3TJAOzeiAT0kAkh6a1piiIop
9a68tFUALJFxEdowUrqfyiAI16EHG4HUVLuPQJFOdJUuI3JQ7txowQQhO/2gmgYWRX29RXfUde/r
J7uAOZFWFX2PhCV0b0S3MG9UG6KrQ04Upt5HQfPqjdOJ+8twOhSHTrOtUOdXiiKaB47ZTtNwKyAy
w4bo06dDFtqQYCLsYAKclGtRrjclnS+EkAKQIX0RYuvvvB5OmGtoalSWv1KLQJlHh7RYKeZMbAps
HrrqI+ezQq8YiaYusMe+tEpjRFGymvC2LOauUoiXmmrdt7RQ0YDCS0mCewCHGdkKoShuPdBGONIn
7Qfbs5Bg4G+RvyF3rG0BxGcG+MayQyCbmXJON1/65LmUY4tAXDd2/qntcIiVgj6ZrQnKsjay8hYG
yy4HnjlFNBgyvlYI93VlLG0a7tdlEZ8Bs4delebye256NLQjn+56kLkIdZXLLSws1nmB80AaydMt
g5Z6UYPaCRZeH2pLlmtMojTyrmXDOlxaQQrn5eB/zJ6ot9UbH0DGcx0GRVBoLUGkbSgOoMqYR8JC
oiE3QSUR20vwxudWx/5zDC1CD6TkRvJSeWo7tn3NxfBAOAaRP8O9GSuJue/5m4Ja5krrqnAH2fsV
fVeVk6eSJrXfXPeNyjZ3rQvfjz7ReqnWQmXQLG+naB+0C2JIFS3wUl/gY14v4KHXp2E7p0hAUyKm
e56WQTnrS8go8U/LQqQT6CO4mud1OTN8oz6LIs85c+sweqzcGByNE9xvi+xjTMP2VCtl7+pgCu4G
8pt+1mlhqQ82liIh11tErxHbkkRJEPLys/tDml05YgYut/vJF1HwVWp/qTZyMuVQ9LmkMWwUIvFm
W0fSHXAgzDPo56FrF5zTVzcWqeTYZxQuwzvDX3o+1vU4JYOPU953bgZgK+lB2ukOVcDLRoCRUbQi
0wSdJQaXwneA8GhpWgRAivpBSiHrIKF6VSQ+qiGldq1Su5lSHOmEb9Fg6Jxu88DMZ1DhkGcGH39w
QMds32tC5U9or6UwNAqsS9JIv2gDucQ9t7iRcNuB+oEyrpAaHxILFYA0xMaoJYmGr8tdZSDfaKLY
gqCAt3LrfLLqHef++lj/F3sfXT079GV/+xd+foziJnVtJ3/z499uo4D//Ev3//ntb4b/j79t3Ecy
r+jX/Jt/NdtHF7tgn739o8HIfPqXp5vs8t3gh2mIMUnzvtinzfU+K/z82799/h58zW6gqwhW5y2C
5W+G+KE/6r/tPx3oZN8PetvE+3/9y2NUhHn3fLYbhX/58qvF07/+BXLMK7O/3x6p/zbfGsHf8cTF
E0Pr8jtJlRTN4Fw3De0vJzSt7S+/s97poqQr1KhMWdZE68uHvZrJfzYB3/5uL/P8vF5+e+rBRH7r
6Z+npvv+sool5V+/+rQ/8P0V651G2UKTQAVJGuK8TOirKaAs+k6UTEWULclQTVHVrddr/fef/Ue+
34/8zY/NgaRii3nUHKjmO1hEVLs13dLIMAz8H1/NgWS9U02+O3KnGiQG2cQ+ks/7iZbB8btAfadJ
Fl8Njyx6RIbEW341A7L+TuaXpqqxBzDIxIj255oA5XlVvtlQf2AbcAxohswOkCVdRINfY029mgDB
0t9pYK0gzaqKqOuqiFXszzUF+vOq/PNToOnvRKVb5pIkP6/zwRRY7xSYn7pE9CRbzARH5c81AXJn
Rssj/fkZYBGgJa2qCgeBxKHY+em+WgSS/s7g7RvcCKoK38/66c4B69jbQJPeoRUhmyIvWVb4om9O
QvGdYnIV8N1lVdNF7adbBFzVRy4CVXmHlKemGqJs0Ojr3/LrRUC8oIsiy0MxTBntm59vGxx9Herv
TJEzQFSxltbBrHDcv5oB8x3nJJOjizCLLJXo6eebgpFOAp2TXuVSlMThffjlJDAh+Emy+DPuA6ys
j9wHmvLOUnjJWIvrpqxD4B+sAoELUzJ14kH2iiVyZzwvu58oKholOEaF3ZIVA+sxQ5b14YXQB8fc
lxiriDJRERviZ9sKYwRG2Fhy2rEAdIJk+c0yIDCCMMG1KEmqoerilyvoJ1oGI+SI6jt6C7JEZKTL
nAXKm1tRfScSLagGASJH5h9aBT8wT78l07QJ/Kc+13b32auE/bt/8BITfT3Aq1RasURD/MvgT7vk
+3nwfyTjf3sEve+G/EOfAL36RRd4vfoxetzvwu/8zSCvf65gvBrhJcPqH/vLs3yZr6+/yeDBp13t
gEl6+ce5u0936aMD+rOrVHz51l3Z5F//8suvqfu4e11UYJG//PhSfvjylV8dqd8cMsz5tPzNsLAh
uEX+8f26ssYfHDdzBw8qg045bsRpkUbx/mWMvqJCJ4lT7JjHvKBI65z8EuzfTizcoS53PmbsX4os
T3f+m3kwRPPIibiJEOn9vWdWJMXi1D/mmZnk3Zs3B7hFUrqSkqKQSBBPKtyew88o/lHxyl7fKoOl
/1sVYvCvr86Glx3wx3//5XG6NcHJJkk/dDS8euivtv7rrfv/bDef7px0576pEX5jan9wR+PPlxa8
hudX1M1JF/j/0xf2g6POdu3u5AanjPhlrOcd+NXx82paf3DoRbobTkKXyx77vIss3e39l3H6Z5Uo
Fx49bLpLXkbpB+0S+WMHXUbp05spkEeYglVR7dz85fH6p1VGGHa9f9iFb0rbXeh27CxcBm/mQKdC
cOyg76n8py/D9FPQFY2PHfVmVzy5J7+ku4c3h7tIkeHowWnC7F6G6R5Z7uLYY0e9C918/9Q/88kU
JZpdvh+cEbI8wmx/2Gf5yeku9F6et3/8rvJy7ON/2gf7wSFBlnf8qLPI34Un833f9HoZrntmVRbH
ODRvi/DhBE+kXfg0mGyJ2iR0mhG+wS8PxcmmyAbr5cvoIyyaf7ue3kyv76eT/3rSvdp9Gp7cvF2d
pFqWSPKtGRKpF42JrsD/7df9+nad/hb+/t6/jh0d9FHoIM74J3lD8Y+I5qvgYJg7/Bx5gY2zj5vl
wxNU+d6LeC4/fzM9aPfpw849DAceYUP/krKhh+fcd9fN9x+Xs8f2d0/7zHn56v0JNMJEbJpdCDx5
MOwYD+wUb1/aCOfwaVqEe/f1syojPOvZLniInobvTBVfPuUl/Xy1c34w/rtJ3ZM1l8bgEPs6r/3j
A5NIhMNBR1i4c3ruJ8gC2Cc3v1y/fPlulUniCG9uET5F4f5NBiaR0XznSP3+1mDk4auTpBG2xXIX
D48GaYxgZdWkNnbIb3aGpIyw2J4T/lWU7gcrQ+rKofu+4nLEQu4T898Ze4SFsSL/8pyvp2SEfb3e
RcPopKsZHjsXm93jLvpqi2gjzPKGvYfL6vD1aSNM8WbnP7nlMCyW9BGODAbeNW/3tD7Cm7vYx7th
jtvBQY59dVe7dPe49383cDVHGd/7KlShXT/Cg1N0duOYiu9gPVO/On7sGze0d4jq7F+G6gMLaYTV
cevs3C5DGAwsj7A6bncH9+uZlrs++bFL5HbnVsNzn77TCMMCg+zCwrfHHCJExw9+1z7sf2c61BGe
+97d5+EueHnGfmmMcdQt0Cko4i8b8fXoYH/EEZ4bPuguc9z09z6BBtkI8cFNTKXBb37vLOlo1SNs
zI379OTvT6aoFb6eoec68D9f6JwQv+FvvpUA3Tid3jNVguc0/vVH0CMxjDEqX/39sDtZIUrh/5//
9t8zb9fsTq7dJ3tw2NA40BV1hALerRtEqbDuEvrXX8ege66IY7zzPbG8V7y8879O3F0EdXPnnrwv
wqdd9PpDLYNetTHCh04i7yk6+evJ7c4j+3ODQXhgGbqqjVHQWe2wxnEH5S0JfI2ONMrLt/rz4ePV
TvBxVnXcnZBlxct4z6lF/xkjvPsbEuTfGXmEs2S9i3PnTTTyPDXfPbt/r/Lz/6db1LVP/wOWg3yb
fuZgB4ywPH/pwu7BoCMU/U+jPCOSGAzbAXqPDVBOiSKG9eLvrsLvp9Cn3MZk0S9P1+3MMQKTM2c3
CP6+7mkX/6hG/uC1db2P0T92H0+iX09yZ3+CMKQ9OHg7IPqxk9wPevKfJtdn//llsG5OOpz/0UOD
d0ijYZdJHWFdoDEMr4rL//kBu8fVRsg8zhiOVv/JM0AjPHmZ/sHnjJArnO3i/cn9Pn0a3NzaCMf3
5OA+UL4YLG59hBYCSt9x/noaxsh7p0mxyyOOOP9kVpDuDY6PjvVx7PKborr1pkJkSCMMm2OBFw9P
5jGCn1t2+Izq7HBkc4R4YbZ7GG5Cc4S1NqNZMXhlXyNiij984n29END1Pv6Vnf39f+f7kyfC8kUZ
ucP0Xxrjplrtw2YwGb8DlPrjs7F2H96GALjtHT8dZA1R7gxuEmmMnITnfTML6ggX9mb3tMOI+HHY
twEJfvxEbHYNTtqDY1jqiDjHnjxdLlgNTmFJG2EfM+ybQUfYxxuu0sfH4WIYI8va7MiEybmHxxl4
1hGmN2q7czIphm9OH2GxXbhE3S9P2GdtYxzt/ahvJqLjMx27zp6PS+HUzbJd8TJc/9RfQwj/+PFz
TUz/NDjV5DG6Y1+Qj1+hYOWO83DsjNzsw709TGABUI8wLoDedHey3tPYexmtm2h5jP7bTRR8hTAd
Az53Uzy9qe+OcdfdRsMkRO7YmUe/t7//j+gEfvrf/+cJi+7kKv37/wof3SFSWP4mZvUHcyrQPO6b
Lo6sjJDr3O7C9u1hJ49RV7yzv9qFY/TrSYM9Gusn57tscPZDszv+bQJ0d9/EsTA8jx93SpkBLsDg
EoQkcvzAn7+Ku+UxCuef3eBh91ANT4wxEJHPZ+jX+9sYIcrAqYECbOUOepLa90Gn/34FwGeY/3+8
EuAZGdbwAh7jQJml+334tldpjRH17mv3TSDZ8deOvhqA1+cnV90FvO8vh00X+cEPfRm6v4c7fvyx
n3T3DK+9yb/C1Y5SDePx+vLS7/BUaAt96xKl1PVDfa6zXeo+PECDepmLPhaE7GGZ5rdOyefx//02
sNRzgP7jbeBffFD2w7h/hGX6C/AygtHX73iEzKcnOg2fVRrhyj7d+7ZbDLvq0suj//k222mUMbH9
cTDfp+3ejlCDG0yJPEIcw8Pv3tBwvibAFX+4yoWvrc1OHTyuMsLjTvYdunXQ2BwDYL9ImYYhtGWM
VHua5RhdDSYBPujRh/hZu++6ry8DdSfgGKn2ufvVnfl9jPz3u1HnuzTavzTZXz/z17zFP77OztNd
+DgIPs0RdvTMfeAae8PIGQP5NUMSLMz2zetpsL51Lf7grTjbp7CShsOOMQ/EUcPZtUY4hs/SiBRn
sHwlcYRx5wXQt3QwCb3IxLEx0wKQ4ZvDAQrJyyv88wf8It/5w6fthFaOfdrlPn2zwHoZiaOHBVpE
LXlIbkLQ5PgHXu/y8s1qGCP7X7u5U7wNTXphlWOn4saPyp339pFHyC7WLud6vg8BPA1BATh/jTDP
Rb2HGFGk9stYfeg8Bq5wE/lPzMlgXG2EYw0I9e5NuqWNsEVoMuTDhx2jEnKxB8CQdicFucbzGusn
eIyCBWyAajc8K8a4mpHVfHuwjUH2u0KsoHhTopbGSL+vqSK/iafkMZqn3Y4GiDNYE1DwXl7jnz/i
gbFxaqZuOCxAjpF13MRvOPnyGLzxm3JHQpc+vXz1bgXL8giX3U21fxpeHr223NFnceXmUP/eLmOE
1l6+wZ9/eXdeJ3swCC7lMTBPX2owK5D6T9EwbRyj9X1PcPXIuvu/3F1dT9swFP0r/IFJJFPH8jKJ
hgKCraqWwrvbRiVSUKQkrrT++h07tZbrhkYkh1XikQKOa19f349zTqCyLDwG3rA3fk3gkXFBpRCE
dmNZC2FkNQkYnN4RZGBZgIdODbrsl1cymgQM7YKGpgUSUQo+nJx9EH1jxHOPkCveidWOIkAZ+qEo
Z6x1GVWeT1jq6pQgmvSXZc+3E6Gtuo7divb8jTuFBlT7o9mBGm9J8OJZ7jfuw1MEBhSisr3nbJ2P
Ge7D4wIcHXAUpBoVpVGXXyQq3ykUKt00jSs0kn5jL7U7oAZT9MtFPHIsdKXfXZUDJ3hjhJPcFG18
2m+//TWeORa4VFstZgyFb/eg4Ru4QINIkiSC/oJJl3WesFmpmx2/IQnnjPj49+1o33UixF8fDg3W
8Z9pQPSttYFH4g3tr/BhZ+661Cu5ZeM37BreAIZg69ZTVa4A0HCD2lDB/TDcJADw11kuTweD4Ghm
i+MsTwch3TSoV2howYzF0AwC+lztFIBRHaQvBk88Vn+Qb3WVbhlFg9izPQZ88KZ4BXZCOntGbu/G
7UbMM7jXaFn7nXBGKn6LYdcvX3CjbNBP1hJtxEDQ3UO6K3NnurlPCGnGAw6Lt40BQ/jpsBxIyQ3G
xkdXMhgWJkGqDJCuFovC0JZaoHlQFyaYEelAeEm4ZpP64jGr68q67Xm6y6SrYpB48Yifei1zJLwf
xC3T8PtgifpKtlEbO/dlsVIeeI9RpF4CS9YsTgzDLKoupxgyGqdYpecMLS3gQVCas5yoxjUcqQUw
gOdT4Jez6gWPLLdZp6eHoOb4HXpKTj6BYL9TVIo91kPICMVjhMsQCHFLYCMYBlw6UTLwCq8I7brE
wohmGilPnWl5ghkN4mZ8hEkodOfpq6guTRgdMRi/cc2yTvj1MmJwsQ5jy8YKFLj70592KD77vzJw
VoR3bCpxIu04lz40TPRIcbi/3n6+jWgUiz/hRpRbk5FKWBFD7WIK5SOvq8sot05LtZeoXQYy32T0
ovLEYIrFRV74TEeG1spsjVhe1pwYENQmMjY0VY/zyGhf3iq8stGEMx0ao1eRu1yHR4B3GqqHoswA
tYvxwyagd6H6JEwjYKCWjHIVaiTiAg2+T8bPeJGW2o1ikzEGDfap1P5kQ8YJeUYjaQ+Ys9i4sJ/0
eL5roEtifuyl0P42H1bowwstEeCLhWYopP3WlU80YgjzmGRLYuRAf3Bm/ZaXaK/jO6K0rn+zjYym
KHxodazzVJU//gIAAP//</cx:binary>
              </cx:geoCache>
            </cx:geography>
          </cx:layoutPr>
          <cx:valueColors>
            <cx:minColor>
              <a:srgbClr val="3FBFEE"/>
            </cx:minColor>
            <cx:maxColor>
              <a:srgbClr val="000000"/>
            </cx:maxColor>
          </cx:valueColors>
          <cx:valueColorPositions>
            <cx:minPosition>
              <cx:number val="1"/>
            </cx:minPosition>
            <cx:maxPosition>
              <cx:number val="2"/>
            </cx:maxPosition>
          </cx:valueColorPositions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31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dk1">
            <a:lumMod val="50000"/>
            <a:lumOff val="50000"/>
          </a:schemeClr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lt1"/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0488" y="746125"/>
            <a:ext cx="6616700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16700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769938"/>
            <a:ext cx="6832600" cy="3844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709322" y="4870527"/>
            <a:ext cx="5674523" cy="461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dirty="0"/>
          </a:p>
        </p:txBody>
      </p:sp>
      <p:sp>
        <p:nvSpPr>
          <p:cNvPr id="126" name="Google Shape;126;p4:notes"/>
          <p:cNvSpPr txBox="1">
            <a:spLocks noGrp="1"/>
          </p:cNvSpPr>
          <p:nvPr>
            <p:ph type="sldNum" idx="12"/>
          </p:nvPr>
        </p:nvSpPr>
        <p:spPr>
          <a:xfrm>
            <a:off x="4017853" y="9739274"/>
            <a:ext cx="3073615" cy="512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6303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769938"/>
            <a:ext cx="6832600" cy="3844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709322" y="4870527"/>
            <a:ext cx="5674523" cy="461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dirty="0"/>
          </a:p>
        </p:txBody>
      </p:sp>
      <p:sp>
        <p:nvSpPr>
          <p:cNvPr id="126" name="Google Shape;126;p4:notes"/>
          <p:cNvSpPr txBox="1">
            <a:spLocks noGrp="1"/>
          </p:cNvSpPr>
          <p:nvPr>
            <p:ph type="sldNum" idx="12"/>
          </p:nvPr>
        </p:nvSpPr>
        <p:spPr>
          <a:xfrm>
            <a:off x="4017853" y="9739274"/>
            <a:ext cx="3073615" cy="512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5328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769938"/>
            <a:ext cx="6832600" cy="3844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709322" y="4870527"/>
            <a:ext cx="5674523" cy="461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en-US" sz="1100" dirty="0"/>
              <a:t>Next steps for universities: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Review scholar packets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Invite the scholar to interview in person or via skype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Prepare an offer letter for a  temporary position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Work with SAR staff to prepare for arrival</a:t>
            </a: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dirty="0"/>
          </a:p>
        </p:txBody>
      </p:sp>
      <p:sp>
        <p:nvSpPr>
          <p:cNvPr id="126" name="Google Shape;126;p4:notes"/>
          <p:cNvSpPr txBox="1">
            <a:spLocks noGrp="1"/>
          </p:cNvSpPr>
          <p:nvPr>
            <p:ph type="sldNum" idx="12"/>
          </p:nvPr>
        </p:nvSpPr>
        <p:spPr>
          <a:xfrm>
            <a:off x="4017853" y="9739274"/>
            <a:ext cx="3073615" cy="512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212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6664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583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95694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60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5622A48-A3D3-3F46-9E6F-5357E69D8F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7206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16700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5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3143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16700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16700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 dirty="0"/>
          </a:p>
        </p:txBody>
      </p:sp>
      <p:sp>
        <p:nvSpPr>
          <p:cNvPr id="103" name="Google Shape;103;p2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769938"/>
            <a:ext cx="6832600" cy="3844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709322" y="4870527"/>
            <a:ext cx="5674523" cy="461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dirty="0"/>
          </a:p>
        </p:txBody>
      </p:sp>
      <p:sp>
        <p:nvSpPr>
          <p:cNvPr id="126" name="Google Shape;126;p4:notes"/>
          <p:cNvSpPr txBox="1">
            <a:spLocks noGrp="1"/>
          </p:cNvSpPr>
          <p:nvPr>
            <p:ph type="sldNum" idx="12"/>
          </p:nvPr>
        </p:nvSpPr>
        <p:spPr>
          <a:xfrm>
            <a:off x="4017853" y="9739274"/>
            <a:ext cx="3073615" cy="512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4286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769938"/>
            <a:ext cx="6832600" cy="3844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709322" y="4870527"/>
            <a:ext cx="5674523" cy="461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dirty="0"/>
          </a:p>
        </p:txBody>
      </p:sp>
      <p:sp>
        <p:nvSpPr>
          <p:cNvPr id="126" name="Google Shape;126;p4:notes"/>
          <p:cNvSpPr txBox="1">
            <a:spLocks noGrp="1"/>
          </p:cNvSpPr>
          <p:nvPr>
            <p:ph type="sldNum" idx="12"/>
          </p:nvPr>
        </p:nvSpPr>
        <p:spPr>
          <a:xfrm>
            <a:off x="4017853" y="9739274"/>
            <a:ext cx="3073615" cy="512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769938"/>
            <a:ext cx="6832600" cy="3844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709322" y="4870527"/>
            <a:ext cx="5674523" cy="461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dirty="0"/>
          </a:p>
        </p:txBody>
      </p:sp>
      <p:sp>
        <p:nvSpPr>
          <p:cNvPr id="126" name="Google Shape;126;p4:notes"/>
          <p:cNvSpPr txBox="1">
            <a:spLocks noGrp="1"/>
          </p:cNvSpPr>
          <p:nvPr>
            <p:ph type="sldNum" idx="12"/>
          </p:nvPr>
        </p:nvSpPr>
        <p:spPr>
          <a:xfrm>
            <a:off x="4017853" y="9739274"/>
            <a:ext cx="3073615" cy="512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3161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OBJEC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9"/>
          <p:cNvSpPr txBox="1">
            <a:spLocks noGrp="1"/>
          </p:cNvSpPr>
          <p:nvPr>
            <p:ph type="title"/>
          </p:nvPr>
        </p:nvSpPr>
        <p:spPr>
          <a:xfrm>
            <a:off x="359993" y="295624"/>
            <a:ext cx="8229600" cy="333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2500" b="0" i="0" u="none" strike="noStrike" cap="none">
                <a:solidFill>
                  <a:schemeClr val="bg2"/>
                </a:solidFill>
                <a:latin typeface="Gotham Book" pitchFamily="2" charset="0"/>
                <a:ea typeface="Gotham Book" pitchFamily="2" charset="0"/>
                <a:cs typeface="Gotham Book" pitchFamily="2" charset="0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59B1DF-9A5F-1E4F-948B-9EEC320D31F1}"/>
              </a:ext>
            </a:extLst>
          </p:cNvPr>
          <p:cNvSpPr txBox="1"/>
          <p:nvPr userDrawn="1"/>
        </p:nvSpPr>
        <p:spPr>
          <a:xfrm>
            <a:off x="242047" y="4826897"/>
            <a:ext cx="212015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CD5A364E-AE87-EB4D-AD22-AA6DF708736A}" type="slidenum">
              <a:rPr lang="en-US" sz="1000" b="0" i="0" smtClean="0">
                <a:solidFill>
                  <a:schemeClr val="tx2"/>
                </a:solidFill>
                <a:latin typeface="Lato Light" panose="020F0302020204030203" pitchFamily="34" charset="77"/>
              </a:rPr>
              <a:t>‹N›</a:t>
            </a:fld>
            <a:r>
              <a:rPr lang="en-US" sz="1000" b="0" i="0" dirty="0">
                <a:solidFill>
                  <a:schemeClr val="tx2"/>
                </a:solidFill>
                <a:latin typeface="Lato Light" panose="020F0302020204030203" pitchFamily="34" charset="77"/>
              </a:rPr>
              <a:t>   |   Scholars at Risk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8363B43-D2E3-0949-A89A-C20CDBD6520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9993" y="937225"/>
            <a:ext cx="8229600" cy="3577623"/>
          </a:xfrm>
          <a:prstGeom prst="rect">
            <a:avLst/>
          </a:prstGeom>
        </p:spPr>
        <p:txBody>
          <a:bodyPr lIns="0" tIns="0" rIns="0" bIns="0"/>
          <a:lstStyle>
            <a:lvl1pPr marL="241300" indent="-241300">
              <a:lnSpc>
                <a:spcPct val="110000"/>
              </a:lnSpc>
              <a:spcAft>
                <a:spcPts val="40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  <a:tabLst/>
              <a:defRPr sz="1300" b="0" i="0" spc="20" baseline="0">
                <a:solidFill>
                  <a:schemeClr val="tx1"/>
                </a:solidFill>
                <a:latin typeface="Lato Light" panose="020F0302020204030203" pitchFamily="34" charset="77"/>
              </a:defRPr>
            </a:lvl1pPr>
            <a:lvl2pPr marL="403225" indent="-168275">
              <a:lnSpc>
                <a:spcPct val="110000"/>
              </a:lnSpc>
              <a:spcAft>
                <a:spcPts val="40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  <a:tabLst/>
              <a:defRPr sz="1200" b="0" i="0" spc="20" baseline="0">
                <a:solidFill>
                  <a:schemeClr val="tx1"/>
                </a:solidFill>
                <a:latin typeface="Lato Light" panose="020F0302020204030203" pitchFamily="34" charset="77"/>
              </a:defRPr>
            </a:lvl2pPr>
            <a:lvl3pPr marL="0" indent="0">
              <a:spcAft>
                <a:spcPts val="30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1400" b="0" i="0">
                <a:solidFill>
                  <a:schemeClr val="tx1"/>
                </a:solidFill>
                <a:latin typeface="Lato Light" panose="020F0302020204030203" pitchFamily="34" charset="77"/>
              </a:defRPr>
            </a:lvl3pPr>
            <a:lvl4pPr marL="0" indent="0">
              <a:spcAft>
                <a:spcPts val="30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defRPr sz="1300" b="0" i="0">
                <a:solidFill>
                  <a:schemeClr val="tx1"/>
                </a:solidFill>
                <a:latin typeface="Lato Light" panose="020F0302020204030203" pitchFamily="34" charset="77"/>
              </a:defRPr>
            </a:lvl4pPr>
            <a:lvl5pPr marL="0" indent="0">
              <a:spcAft>
                <a:spcPts val="30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defRPr sz="1200" b="0" i="0">
                <a:solidFill>
                  <a:schemeClr val="tx1"/>
                </a:solidFill>
                <a:latin typeface="Lato Light" panose="020F0302020204030203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Protection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9"/>
          <p:cNvSpPr txBox="1">
            <a:spLocks noGrp="1"/>
          </p:cNvSpPr>
          <p:nvPr>
            <p:ph type="title"/>
          </p:nvPr>
        </p:nvSpPr>
        <p:spPr>
          <a:xfrm>
            <a:off x="359993" y="792322"/>
            <a:ext cx="8229600" cy="333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2200" b="0" i="0" u="none" strike="noStrike" cap="none">
                <a:solidFill>
                  <a:schemeClr val="bg2"/>
                </a:solidFill>
                <a:latin typeface="Gotham Book" pitchFamily="2" charset="0"/>
                <a:ea typeface="Gotham Book" pitchFamily="2" charset="0"/>
                <a:cs typeface="Gotham Book" pitchFamily="2" charset="0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59B1DF-9A5F-1E4F-948B-9EEC320D31F1}"/>
              </a:ext>
            </a:extLst>
          </p:cNvPr>
          <p:cNvSpPr txBox="1"/>
          <p:nvPr userDrawn="1"/>
        </p:nvSpPr>
        <p:spPr>
          <a:xfrm>
            <a:off x="242047" y="4826897"/>
            <a:ext cx="212015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CD5A364E-AE87-EB4D-AD22-AA6DF708736A}" type="slidenum">
              <a:rPr lang="en-US" sz="1000" b="0" i="0" smtClean="0">
                <a:solidFill>
                  <a:schemeClr val="tx2"/>
                </a:solidFill>
                <a:latin typeface="Lato Light" panose="020F0302020204030203" pitchFamily="34" charset="77"/>
              </a:rPr>
              <a:t>‹N›</a:t>
            </a:fld>
            <a:r>
              <a:rPr lang="en-US" sz="1000" b="0" i="0" dirty="0">
                <a:solidFill>
                  <a:schemeClr val="tx2"/>
                </a:solidFill>
                <a:latin typeface="Lato Light" panose="020F0302020204030203" pitchFamily="34" charset="77"/>
              </a:rPr>
              <a:t>   |   Scholars at Risk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8363B43-D2E3-0949-A89A-C20CDBD6520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9993" y="1319623"/>
            <a:ext cx="6898057" cy="3075371"/>
          </a:xfrm>
          <a:prstGeom prst="rect">
            <a:avLst/>
          </a:prstGeom>
        </p:spPr>
        <p:txBody>
          <a:bodyPr lIns="0" tIns="0" rIns="0" bIns="0"/>
          <a:lstStyle>
            <a:lvl1pPr marL="241300" indent="-241300">
              <a:lnSpc>
                <a:spcPct val="110000"/>
              </a:lnSpc>
              <a:spcAft>
                <a:spcPts val="40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  <a:tabLst/>
              <a:defRPr sz="1300" b="0" i="0" spc="20" baseline="0">
                <a:solidFill>
                  <a:schemeClr val="tx1"/>
                </a:solidFill>
                <a:latin typeface="Lato Light" panose="020F0302020204030203" pitchFamily="34" charset="77"/>
              </a:defRPr>
            </a:lvl1pPr>
            <a:lvl2pPr marL="403225" indent="-168275">
              <a:lnSpc>
                <a:spcPct val="110000"/>
              </a:lnSpc>
              <a:spcAft>
                <a:spcPts val="40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  <a:tabLst/>
              <a:defRPr sz="1200" b="0" i="0" spc="20" baseline="0">
                <a:solidFill>
                  <a:schemeClr val="tx1"/>
                </a:solidFill>
                <a:latin typeface="Lato Light" panose="020F0302020204030203" pitchFamily="34" charset="77"/>
              </a:defRPr>
            </a:lvl2pPr>
            <a:lvl3pPr marL="0" indent="0">
              <a:spcAft>
                <a:spcPts val="30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1400" b="0" i="0">
                <a:solidFill>
                  <a:schemeClr val="tx1"/>
                </a:solidFill>
                <a:latin typeface="Lato Light" panose="020F0302020204030203" pitchFamily="34" charset="77"/>
              </a:defRPr>
            </a:lvl3pPr>
            <a:lvl4pPr marL="0" indent="0">
              <a:spcAft>
                <a:spcPts val="30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defRPr sz="1300" b="0" i="0">
                <a:solidFill>
                  <a:schemeClr val="tx1"/>
                </a:solidFill>
                <a:latin typeface="Lato Light" panose="020F0302020204030203" pitchFamily="34" charset="77"/>
              </a:defRPr>
            </a:lvl4pPr>
            <a:lvl5pPr marL="0" indent="0">
              <a:spcAft>
                <a:spcPts val="30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defRPr sz="1200" b="0" i="0">
                <a:solidFill>
                  <a:schemeClr val="tx1"/>
                </a:solidFill>
                <a:latin typeface="Lato Light" panose="020F0302020204030203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59CF7A-5A3F-7544-AC9D-FE3EF44FDDC9}"/>
              </a:ext>
            </a:extLst>
          </p:cNvPr>
          <p:cNvSpPr/>
          <p:nvPr userDrawn="1"/>
        </p:nvSpPr>
        <p:spPr>
          <a:xfrm>
            <a:off x="0" y="-28575"/>
            <a:ext cx="9144000" cy="4731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oogle Shape;131;p4" descr="L:\Data\Global Programs\SAR-Shared\1-SAR\1-Media &amp; Materials\1-Promotional Materials\1-Getting Involved\Getting Getting Involved Folder\Links\1440723564_handshake.png">
            <a:extLst>
              <a:ext uri="{FF2B5EF4-FFF2-40B4-BE49-F238E27FC236}">
                <a16:creationId xmlns:a16="http://schemas.microsoft.com/office/drawing/2014/main" id="{D061EEF8-5F26-EA44-A897-C1BBF243A39C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491" y="73135"/>
            <a:ext cx="275081" cy="2750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9">
            <a:extLst>
              <a:ext uri="{FF2B5EF4-FFF2-40B4-BE49-F238E27FC236}">
                <a16:creationId xmlns:a16="http://schemas.microsoft.com/office/drawing/2014/main" id="{AC187033-3F00-4C43-B19E-254E90947918}"/>
              </a:ext>
            </a:extLst>
          </p:cNvPr>
          <p:cNvSpPr txBox="1">
            <a:spLocks/>
          </p:cNvSpPr>
          <p:nvPr userDrawn="1"/>
        </p:nvSpPr>
        <p:spPr>
          <a:xfrm>
            <a:off x="498119" y="73135"/>
            <a:ext cx="1817931" cy="248778"/>
          </a:xfrm>
          <a:prstGeom prst="rect">
            <a:avLst/>
          </a:prstGeom>
        </p:spPr>
        <p:txBody>
          <a:bodyPr lIns="0" tIns="0" rIns="0" bIns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0" i="0" dirty="0">
                <a:solidFill>
                  <a:schemeClr val="bg1"/>
                </a:solidFill>
                <a:latin typeface="Gotham Light" pitchFamily="2" charset="0"/>
                <a:cs typeface="Gotham Light" pitchFamily="2" charset="0"/>
              </a:rPr>
              <a:t>Protection</a:t>
            </a:r>
          </a:p>
        </p:txBody>
      </p:sp>
    </p:spTree>
    <p:extLst>
      <p:ext uri="{BB962C8B-B14F-4D97-AF65-F5344CB8AC3E}">
        <p14:creationId xmlns:p14="http://schemas.microsoft.com/office/powerpoint/2010/main" val="3244964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Advocac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CBBE00-21F3-5749-800C-2186230FB6CC}"/>
              </a:ext>
            </a:extLst>
          </p:cNvPr>
          <p:cNvSpPr/>
          <p:nvPr userDrawn="1"/>
        </p:nvSpPr>
        <p:spPr>
          <a:xfrm>
            <a:off x="0" y="-28575"/>
            <a:ext cx="9144000" cy="4731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59B1DF-9A5F-1E4F-948B-9EEC320D31F1}"/>
              </a:ext>
            </a:extLst>
          </p:cNvPr>
          <p:cNvSpPr txBox="1"/>
          <p:nvPr userDrawn="1"/>
        </p:nvSpPr>
        <p:spPr>
          <a:xfrm>
            <a:off x="242047" y="4826897"/>
            <a:ext cx="212015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CD5A364E-AE87-EB4D-AD22-AA6DF708736A}" type="slidenum">
              <a:rPr lang="en-US" sz="1000" b="0" i="0" smtClean="0">
                <a:solidFill>
                  <a:schemeClr val="tx2"/>
                </a:solidFill>
                <a:latin typeface="Lato Light" panose="020F0302020204030203" pitchFamily="34" charset="77"/>
              </a:rPr>
              <a:t>‹N›</a:t>
            </a:fld>
            <a:r>
              <a:rPr lang="en-US" sz="1000" b="0" i="0" dirty="0">
                <a:solidFill>
                  <a:schemeClr val="tx2"/>
                </a:solidFill>
                <a:latin typeface="Lato Light" panose="020F0302020204030203" pitchFamily="34" charset="77"/>
              </a:rPr>
              <a:t>   |   Scholars at Risk</a:t>
            </a:r>
          </a:p>
        </p:txBody>
      </p:sp>
      <p:sp>
        <p:nvSpPr>
          <p:cNvPr id="14" name="Google Shape;13;p9">
            <a:extLst>
              <a:ext uri="{FF2B5EF4-FFF2-40B4-BE49-F238E27FC236}">
                <a16:creationId xmlns:a16="http://schemas.microsoft.com/office/drawing/2014/main" id="{DD848670-A7FE-144F-A9AA-E2EB1C00C9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9993" y="792322"/>
            <a:ext cx="8229600" cy="333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2200" b="0" i="0" u="none" strike="noStrike" cap="none">
                <a:solidFill>
                  <a:schemeClr val="bg2"/>
                </a:solidFill>
                <a:latin typeface="Gotham Book" pitchFamily="2" charset="0"/>
                <a:ea typeface="Gotham Book" pitchFamily="2" charset="0"/>
                <a:cs typeface="Gotham Book" pitchFamily="2" charset="0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44950A2-4B91-9845-A5F7-9C649B48029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9993" y="1319623"/>
            <a:ext cx="6898057" cy="3075371"/>
          </a:xfrm>
          <a:prstGeom prst="rect">
            <a:avLst/>
          </a:prstGeom>
        </p:spPr>
        <p:txBody>
          <a:bodyPr lIns="0" tIns="0" rIns="0" bIns="0"/>
          <a:lstStyle>
            <a:lvl1pPr marL="241300" indent="-241300">
              <a:lnSpc>
                <a:spcPct val="110000"/>
              </a:lnSpc>
              <a:spcAft>
                <a:spcPts val="40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  <a:tabLst/>
              <a:defRPr sz="1300" b="0" i="0" spc="20" baseline="0">
                <a:solidFill>
                  <a:schemeClr val="tx1"/>
                </a:solidFill>
                <a:latin typeface="Lato Light" panose="020F0302020204030203" pitchFamily="34" charset="77"/>
              </a:defRPr>
            </a:lvl1pPr>
            <a:lvl2pPr marL="403225" indent="-168275">
              <a:lnSpc>
                <a:spcPct val="110000"/>
              </a:lnSpc>
              <a:spcAft>
                <a:spcPts val="40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  <a:tabLst/>
              <a:defRPr sz="1200" b="0" i="0" spc="20" baseline="0">
                <a:solidFill>
                  <a:schemeClr val="tx1"/>
                </a:solidFill>
                <a:latin typeface="Lato Light" panose="020F0302020204030203" pitchFamily="34" charset="77"/>
              </a:defRPr>
            </a:lvl2pPr>
            <a:lvl3pPr marL="0" indent="0">
              <a:spcAft>
                <a:spcPts val="30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1400" b="0" i="0">
                <a:solidFill>
                  <a:schemeClr val="tx1"/>
                </a:solidFill>
                <a:latin typeface="Lato Light" panose="020F0302020204030203" pitchFamily="34" charset="77"/>
              </a:defRPr>
            </a:lvl3pPr>
            <a:lvl4pPr marL="0" indent="0">
              <a:spcAft>
                <a:spcPts val="30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defRPr sz="1300" b="0" i="0">
                <a:solidFill>
                  <a:schemeClr val="tx1"/>
                </a:solidFill>
                <a:latin typeface="Lato Light" panose="020F0302020204030203" pitchFamily="34" charset="77"/>
              </a:defRPr>
            </a:lvl4pPr>
            <a:lvl5pPr marL="0" indent="0">
              <a:spcAft>
                <a:spcPts val="30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defRPr sz="1200" b="0" i="0">
                <a:solidFill>
                  <a:schemeClr val="tx1"/>
                </a:solidFill>
                <a:latin typeface="Lato Light" panose="020F0302020204030203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itle 9">
            <a:extLst>
              <a:ext uri="{FF2B5EF4-FFF2-40B4-BE49-F238E27FC236}">
                <a16:creationId xmlns:a16="http://schemas.microsoft.com/office/drawing/2014/main" id="{5A6D90F5-4532-EB4D-82FB-24FC79584921}"/>
              </a:ext>
            </a:extLst>
          </p:cNvPr>
          <p:cNvSpPr txBox="1">
            <a:spLocks/>
          </p:cNvSpPr>
          <p:nvPr userDrawn="1"/>
        </p:nvSpPr>
        <p:spPr>
          <a:xfrm>
            <a:off x="498119" y="63708"/>
            <a:ext cx="1817931" cy="248778"/>
          </a:xfrm>
          <a:prstGeom prst="rect">
            <a:avLst/>
          </a:prstGeom>
        </p:spPr>
        <p:txBody>
          <a:bodyPr lIns="0" tIns="0" rIns="0" bIns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0" i="0" dirty="0">
                <a:solidFill>
                  <a:schemeClr val="bg1"/>
                </a:solidFill>
                <a:latin typeface="Gotham Light" pitchFamily="2" charset="0"/>
                <a:cs typeface="Gotham Light" pitchFamily="2" charset="0"/>
              </a:rPr>
              <a:t>Advocacy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BB126184-BD8C-8D4F-96E1-909D20185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658" y="74565"/>
            <a:ext cx="248778" cy="24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50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Learning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CBBE00-21F3-5749-800C-2186230FB6CC}"/>
              </a:ext>
            </a:extLst>
          </p:cNvPr>
          <p:cNvSpPr/>
          <p:nvPr userDrawn="1"/>
        </p:nvSpPr>
        <p:spPr>
          <a:xfrm>
            <a:off x="0" y="-28575"/>
            <a:ext cx="9144000" cy="4731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59B1DF-9A5F-1E4F-948B-9EEC320D31F1}"/>
              </a:ext>
            </a:extLst>
          </p:cNvPr>
          <p:cNvSpPr txBox="1"/>
          <p:nvPr userDrawn="1"/>
        </p:nvSpPr>
        <p:spPr>
          <a:xfrm>
            <a:off x="242047" y="4826897"/>
            <a:ext cx="212015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CD5A364E-AE87-EB4D-AD22-AA6DF708736A}" type="slidenum">
              <a:rPr lang="en-US" sz="1000" b="0" i="0" smtClean="0">
                <a:solidFill>
                  <a:schemeClr val="tx2"/>
                </a:solidFill>
                <a:latin typeface="Lato Light" panose="020F0302020204030203" pitchFamily="34" charset="77"/>
              </a:rPr>
              <a:t>‹N›</a:t>
            </a:fld>
            <a:r>
              <a:rPr lang="en-US" sz="1000" b="0" i="0" dirty="0">
                <a:solidFill>
                  <a:schemeClr val="tx2"/>
                </a:solidFill>
                <a:latin typeface="Lato Light" panose="020F0302020204030203" pitchFamily="34" charset="77"/>
              </a:rPr>
              <a:t>   |   Scholars at Risk</a:t>
            </a:r>
          </a:p>
        </p:txBody>
      </p:sp>
      <p:sp>
        <p:nvSpPr>
          <p:cNvPr id="14" name="Google Shape;13;p9">
            <a:extLst>
              <a:ext uri="{FF2B5EF4-FFF2-40B4-BE49-F238E27FC236}">
                <a16:creationId xmlns:a16="http://schemas.microsoft.com/office/drawing/2014/main" id="{DD848670-A7FE-144F-A9AA-E2EB1C00C9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9993" y="792322"/>
            <a:ext cx="8229600" cy="333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2200" b="0" i="0" u="none" strike="noStrike" cap="none">
                <a:solidFill>
                  <a:schemeClr val="bg2"/>
                </a:solidFill>
                <a:latin typeface="Gotham Book" pitchFamily="2" charset="0"/>
                <a:ea typeface="Gotham Book" pitchFamily="2" charset="0"/>
                <a:cs typeface="Gotham Book" pitchFamily="2" charset="0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44950A2-4B91-9845-A5F7-9C649B48029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9993" y="1319623"/>
            <a:ext cx="6898057" cy="3075371"/>
          </a:xfrm>
          <a:prstGeom prst="rect">
            <a:avLst/>
          </a:prstGeom>
        </p:spPr>
        <p:txBody>
          <a:bodyPr lIns="0" tIns="0" rIns="0" bIns="0"/>
          <a:lstStyle>
            <a:lvl1pPr marL="241300" indent="-241300">
              <a:lnSpc>
                <a:spcPct val="110000"/>
              </a:lnSpc>
              <a:spcAft>
                <a:spcPts val="40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  <a:tabLst/>
              <a:defRPr sz="1300" b="0" i="0" spc="20" baseline="0">
                <a:solidFill>
                  <a:schemeClr val="tx1"/>
                </a:solidFill>
                <a:latin typeface="Lato Light" panose="020F0302020204030203" pitchFamily="34" charset="77"/>
              </a:defRPr>
            </a:lvl1pPr>
            <a:lvl2pPr marL="403225" indent="-168275">
              <a:lnSpc>
                <a:spcPct val="110000"/>
              </a:lnSpc>
              <a:spcAft>
                <a:spcPts val="40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  <a:tabLst/>
              <a:defRPr sz="1200" b="0" i="0" spc="20" baseline="0">
                <a:solidFill>
                  <a:schemeClr val="tx1"/>
                </a:solidFill>
                <a:latin typeface="Lato Light" panose="020F0302020204030203" pitchFamily="34" charset="77"/>
              </a:defRPr>
            </a:lvl2pPr>
            <a:lvl3pPr marL="0" indent="0">
              <a:spcAft>
                <a:spcPts val="30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1400" b="0" i="0">
                <a:solidFill>
                  <a:schemeClr val="tx1"/>
                </a:solidFill>
                <a:latin typeface="Lato Light" panose="020F0302020204030203" pitchFamily="34" charset="77"/>
              </a:defRPr>
            </a:lvl3pPr>
            <a:lvl4pPr marL="0" indent="0">
              <a:spcAft>
                <a:spcPts val="30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defRPr sz="1300" b="0" i="0">
                <a:solidFill>
                  <a:schemeClr val="tx1"/>
                </a:solidFill>
                <a:latin typeface="Lato Light" panose="020F0302020204030203" pitchFamily="34" charset="77"/>
              </a:defRPr>
            </a:lvl4pPr>
            <a:lvl5pPr marL="0" indent="0">
              <a:spcAft>
                <a:spcPts val="30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defRPr sz="1200" b="0" i="0">
                <a:solidFill>
                  <a:schemeClr val="tx1"/>
                </a:solidFill>
                <a:latin typeface="Lato Light" panose="020F0302020204030203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1" name="Google Shape;130;p4" descr="L:\Data\Global Programs\SAR-Shared\1-SAR\1-Media &amp; Materials\1-Promotional Materials\1-Getting Involved\Getting Getting Involved Folder\Links\1440723863_conference.png">
            <a:extLst>
              <a:ext uri="{FF2B5EF4-FFF2-40B4-BE49-F238E27FC236}">
                <a16:creationId xmlns:a16="http://schemas.microsoft.com/office/drawing/2014/main" id="{8798EE6C-AF27-2E4C-88B0-EB0E27CC6A1D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185" y="83054"/>
            <a:ext cx="247438" cy="24743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9">
            <a:extLst>
              <a:ext uri="{FF2B5EF4-FFF2-40B4-BE49-F238E27FC236}">
                <a16:creationId xmlns:a16="http://schemas.microsoft.com/office/drawing/2014/main" id="{9C08C51F-9D15-854B-8E23-BF76E0065E6F}"/>
              </a:ext>
            </a:extLst>
          </p:cNvPr>
          <p:cNvSpPr txBox="1">
            <a:spLocks/>
          </p:cNvSpPr>
          <p:nvPr userDrawn="1"/>
        </p:nvSpPr>
        <p:spPr>
          <a:xfrm>
            <a:off x="498119" y="73135"/>
            <a:ext cx="1817931" cy="248778"/>
          </a:xfrm>
          <a:prstGeom prst="rect">
            <a:avLst/>
          </a:prstGeom>
        </p:spPr>
        <p:txBody>
          <a:bodyPr lIns="0" tIns="0" rIns="0" bIns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0" i="0" dirty="0">
                <a:solidFill>
                  <a:schemeClr val="bg1"/>
                </a:solidFill>
                <a:latin typeface="Gotham Light" pitchFamily="2" charset="0"/>
                <a:cs typeface="Gotham Light" pitchFamily="2" charset="0"/>
              </a:rPr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452324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7BD047-5A11-154F-9FB1-87FA607C59F0}"/>
              </a:ext>
            </a:extLst>
          </p:cNvPr>
          <p:cNvSpPr txBox="1"/>
          <p:nvPr userDrawn="1"/>
        </p:nvSpPr>
        <p:spPr>
          <a:xfrm>
            <a:off x="242047" y="4826897"/>
            <a:ext cx="212015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CD5A364E-AE87-EB4D-AD22-AA6DF708736A}" type="slidenum">
              <a:rPr lang="en-US" sz="1000" b="0" i="0" smtClean="0">
                <a:solidFill>
                  <a:schemeClr val="bg1"/>
                </a:solidFill>
                <a:latin typeface="Lato Light" panose="020F0302020204030203" pitchFamily="34" charset="77"/>
              </a:rPr>
              <a:t>‹N›</a:t>
            </a:fld>
            <a:r>
              <a:rPr lang="en-US" sz="1000" b="0" i="0" dirty="0">
                <a:solidFill>
                  <a:schemeClr val="bg1"/>
                </a:solidFill>
                <a:latin typeface="Lato Light" panose="020F0302020204030203" pitchFamily="34" charset="77"/>
              </a:rPr>
              <a:t>   |   Scholars at Risk</a:t>
            </a:r>
          </a:p>
        </p:txBody>
      </p:sp>
    </p:spTree>
    <p:extLst>
      <p:ext uri="{BB962C8B-B14F-4D97-AF65-F5344CB8AC3E}">
        <p14:creationId xmlns:p14="http://schemas.microsoft.com/office/powerpoint/2010/main" val="2770044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;p9">
            <a:extLst>
              <a:ext uri="{FF2B5EF4-FFF2-40B4-BE49-F238E27FC236}">
                <a16:creationId xmlns:a16="http://schemas.microsoft.com/office/drawing/2014/main" id="{E9FAC2AD-283D-4848-BF32-F8123C425DC0}"/>
              </a:ext>
            </a:extLst>
          </p:cNvPr>
          <p:cNvSpPr txBox="1">
            <a:spLocks noGrp="1"/>
          </p:cNvSpPr>
          <p:nvPr>
            <p:ph type="ftr" idx="3"/>
          </p:nvPr>
        </p:nvSpPr>
        <p:spPr>
          <a:xfrm>
            <a:off x="182413" y="4826897"/>
            <a:ext cx="2895600" cy="172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chemeClr val="tx2">
                    <a:lumMod val="60000"/>
                    <a:lumOff val="40000"/>
                  </a:schemeClr>
                </a:solidFill>
                <a:latin typeface="Lato Light" panose="020F0302020204030203" pitchFamily="34" charset="77"/>
                <a:ea typeface="Lato Light" panose="020F0302020204030203" pitchFamily="34" charset="77"/>
                <a:cs typeface="Gotham Book" pitchFamily="2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© Scholars at Risk</a:t>
            </a:r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4" r:id="rId3"/>
    <p:sldLayoutId id="2147483655" r:id="rId4"/>
    <p:sldLayoutId id="2147483656" r:id="rId5"/>
    <p:sldLayoutId id="214748365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olarsatrisk.org/academic-freedom-monitoring-project-index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hyperlink" Target="https://www.maynoothuniversity.ie/sar-europe/inspireurope" TargetMode="Externa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BFEE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EDD55DEF-38AD-F345-82BC-6C7E178026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25000"/>
          <a:stretch/>
        </p:blipFill>
        <p:spPr>
          <a:xfrm>
            <a:off x="8467" y="0"/>
            <a:ext cx="9144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8ABB1E-149E-A84A-B009-BCCB9D5EA81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alpha val="839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120;p3">
            <a:extLst>
              <a:ext uri="{FF2B5EF4-FFF2-40B4-BE49-F238E27FC236}">
                <a16:creationId xmlns:a16="http://schemas.microsoft.com/office/drawing/2014/main" id="{7616CDF3-FE0D-734D-BC7E-883D729156A2}"/>
              </a:ext>
            </a:extLst>
          </p:cNvPr>
          <p:cNvSpPr/>
          <p:nvPr/>
        </p:nvSpPr>
        <p:spPr>
          <a:xfrm>
            <a:off x="676573" y="2316822"/>
            <a:ext cx="7274067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500" dirty="0">
                <a:solidFill>
                  <a:schemeClr val="bg1"/>
                </a:solidFill>
                <a:latin typeface="Gotham Light" pitchFamily="2" charset="0"/>
                <a:ea typeface="Calibri"/>
                <a:cs typeface="Gotham Light" pitchFamily="2" charset="0"/>
                <a:sym typeface="Calibri"/>
              </a:rPr>
              <a:t>Introducing </a:t>
            </a:r>
            <a:br>
              <a:rPr lang="en-US" sz="5500" dirty="0">
                <a:solidFill>
                  <a:schemeClr val="bg1"/>
                </a:solidFill>
                <a:latin typeface="Gotham Light" pitchFamily="2" charset="0"/>
                <a:ea typeface="Calibri"/>
                <a:cs typeface="Gotham Light" pitchFamily="2" charset="0"/>
                <a:sym typeface="Calibri"/>
              </a:rPr>
            </a:br>
            <a:r>
              <a:rPr lang="en-US" sz="5500" dirty="0">
                <a:solidFill>
                  <a:schemeClr val="bg1"/>
                </a:solidFill>
                <a:latin typeface="Gotham Light" pitchFamily="2" charset="0"/>
                <a:ea typeface="Calibri"/>
                <a:cs typeface="Gotham Light" pitchFamily="2" charset="0"/>
                <a:sym typeface="Calibri"/>
              </a:rPr>
              <a:t>the Network</a:t>
            </a:r>
            <a:endParaRPr sz="5500" dirty="0">
              <a:solidFill>
                <a:schemeClr val="bg1"/>
              </a:solidFill>
              <a:latin typeface="Gotham Light" pitchFamily="2" charset="0"/>
              <a:ea typeface="Calibri"/>
              <a:cs typeface="Gotham Light" pitchFamily="2" charset="0"/>
              <a:sym typeface="Calibri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425723BC-5A3E-7D4A-BF03-CA8E291BC2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475" y="1320938"/>
            <a:ext cx="2321459" cy="6542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E0B29B-6ED9-6545-9341-7661C99F0208}"/>
              </a:ext>
            </a:extLst>
          </p:cNvPr>
          <p:cNvSpPr txBox="1"/>
          <p:nvPr/>
        </p:nvSpPr>
        <p:spPr>
          <a:xfrm>
            <a:off x="12166600" y="30988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6025B3C-E6CB-8842-96A1-02CE9C2CDB13}"/>
              </a:ext>
            </a:extLst>
          </p:cNvPr>
          <p:cNvSpPr/>
          <p:nvPr/>
        </p:nvSpPr>
        <p:spPr>
          <a:xfrm>
            <a:off x="0" y="449944"/>
            <a:ext cx="9144000" cy="941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46324A78-735B-8649-BDAD-926DA2C7E2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0161821"/>
              </p:ext>
            </p:extLst>
          </p:nvPr>
        </p:nvGraphicFramePr>
        <p:xfrm>
          <a:off x="671936" y="1248127"/>
          <a:ext cx="8312407" cy="4053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999CC21-5032-7E41-87C2-B68445227104}"/>
              </a:ext>
            </a:extLst>
          </p:cNvPr>
          <p:cNvSpPr txBox="1"/>
          <p:nvPr/>
        </p:nvSpPr>
        <p:spPr>
          <a:xfrm>
            <a:off x="275599" y="666851"/>
            <a:ext cx="870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20" dirty="0">
                <a:latin typeface="Lato Light" panose="020F0302020204030203" pitchFamily="34" charset="77"/>
              </a:rPr>
              <a:t>In the 2019–2020 academic year, SAR received almost 500 applications for assistance and arranged placements for 143 scholars from a wide variety of disciplines.</a:t>
            </a:r>
          </a:p>
        </p:txBody>
      </p:sp>
    </p:spTree>
    <p:extLst>
      <p:ext uri="{BB962C8B-B14F-4D97-AF65-F5344CB8AC3E}">
        <p14:creationId xmlns:p14="http://schemas.microsoft.com/office/powerpoint/2010/main" val="1681205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46324A78-735B-8649-BDAD-926DA2C7E2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2926793"/>
              </p:ext>
            </p:extLst>
          </p:nvPr>
        </p:nvGraphicFramePr>
        <p:xfrm>
          <a:off x="581668" y="1686480"/>
          <a:ext cx="7996276" cy="2946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9CB6D7B-459A-5049-B6AF-495EDC4D4DCB}"/>
              </a:ext>
            </a:extLst>
          </p:cNvPr>
          <p:cNvSpPr/>
          <p:nvPr/>
        </p:nvSpPr>
        <p:spPr>
          <a:xfrm>
            <a:off x="0" y="449944"/>
            <a:ext cx="9144000" cy="941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99CC21-5032-7E41-87C2-B68445227104}"/>
              </a:ext>
            </a:extLst>
          </p:cNvPr>
          <p:cNvSpPr txBox="1"/>
          <p:nvPr/>
        </p:nvSpPr>
        <p:spPr>
          <a:xfrm>
            <a:off x="390996" y="680323"/>
            <a:ext cx="8056968" cy="4924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600" spc="20" dirty="0">
                <a:latin typeface="Lato Light" panose="020F0302020204030203" pitchFamily="34" charset="77"/>
              </a:rPr>
              <a:t>Of those scholars, the majority requiring assistance came from Turkey, Syria, Yemen, Iran, or Brazil.</a:t>
            </a:r>
          </a:p>
        </p:txBody>
      </p:sp>
    </p:spTree>
    <p:extLst>
      <p:ext uri="{BB962C8B-B14F-4D97-AF65-F5344CB8AC3E}">
        <p14:creationId xmlns:p14="http://schemas.microsoft.com/office/powerpoint/2010/main" val="1346954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792C96F-E3CB-424E-B323-949B875A1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3" y="1274884"/>
            <a:ext cx="8229600" cy="333822"/>
          </a:xfrm>
        </p:spPr>
        <p:txBody>
          <a:bodyPr/>
          <a:lstStyle/>
          <a:p>
            <a:r>
              <a:rPr lang="en-US" dirty="0"/>
              <a:t>How SAR Helps Individual Scholars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B7DAA7-E2F9-7345-AE7A-9842B79A6A8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96370" y="2473885"/>
            <a:ext cx="1736028" cy="1047135"/>
          </a:xfrm>
          <a:prstGeom prst="rect">
            <a:avLst/>
          </a:prstGeom>
        </p:spPr>
        <p:txBody>
          <a:bodyPr/>
          <a:lstStyle/>
          <a:p>
            <a:pPr marL="73025" indent="0" fontAlgn="base">
              <a:spcAft>
                <a:spcPts val="200"/>
              </a:spcAft>
              <a:buNone/>
            </a:pPr>
            <a:r>
              <a:rPr lang="en-US" sz="1300" b="1" dirty="0">
                <a:latin typeface="Lato" panose="020F0502020204030203" pitchFamily="34" charset="77"/>
              </a:rPr>
              <a:t>Initial Evaluation</a:t>
            </a:r>
          </a:p>
          <a:p>
            <a:pPr marL="73025" indent="0" fontAlgn="base">
              <a:spcAft>
                <a:spcPts val="700"/>
              </a:spcAft>
              <a:buNone/>
            </a:pPr>
            <a:r>
              <a:rPr lang="en-US" sz="1300" dirty="0"/>
              <a:t>SAR </a:t>
            </a:r>
            <a:r>
              <a:rPr lang="en-US" dirty="0"/>
              <a:t>evaluates t</a:t>
            </a:r>
            <a:r>
              <a:rPr lang="en-US" sz="1300" dirty="0"/>
              <a:t>he scholar’s situation to determine how SAR and the network can best help them.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C4E8A5-ED74-A546-93B6-49A14EBAF867}"/>
              </a:ext>
            </a:extLst>
          </p:cNvPr>
          <p:cNvSpPr txBox="1"/>
          <p:nvPr/>
        </p:nvSpPr>
        <p:spPr>
          <a:xfrm>
            <a:off x="6438900" y="60960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1DAD471-D4C2-D34A-94CF-2FF76C3AB8DC}"/>
              </a:ext>
            </a:extLst>
          </p:cNvPr>
          <p:cNvSpPr txBox="1">
            <a:spLocks/>
          </p:cNvSpPr>
          <p:nvPr/>
        </p:nvSpPr>
        <p:spPr>
          <a:xfrm>
            <a:off x="3235929" y="2473884"/>
            <a:ext cx="1600338" cy="1457677"/>
          </a:xfrm>
          <a:prstGeom prst="rect">
            <a:avLst/>
          </a:prstGeom>
        </p:spPr>
        <p:txBody>
          <a:bodyPr lIns="0" tIns="0" rIns="0" bIns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41300" marR="0" lvl="0" indent="-241300" algn="l" rtl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  <a:tabLst/>
              <a:defRPr sz="1500" b="0" i="0" u="none" strike="noStrike" cap="none">
                <a:solidFill>
                  <a:schemeClr val="tx1"/>
                </a:solidFill>
                <a:latin typeface="Lato Light" panose="020F0302020204030203" pitchFamily="34" charset="77"/>
                <a:ea typeface="Arial"/>
                <a:cs typeface="Arial"/>
                <a:sym typeface="Arial"/>
              </a:defRPr>
            </a:lvl1pPr>
            <a:lvl2pPr marL="403225" marR="0" lvl="1" indent="-168275" algn="l" rtl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  <a:tabLst/>
              <a:defRPr sz="1400" b="0" i="0" u="none" strike="noStrike" cap="none">
                <a:solidFill>
                  <a:schemeClr val="tx1"/>
                </a:solidFill>
                <a:latin typeface="Lato Light" panose="020F0302020204030203" pitchFamily="34" charset="77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1400" b="0" i="0" u="none" strike="noStrike" cap="none">
                <a:solidFill>
                  <a:schemeClr val="tx1"/>
                </a:solidFill>
                <a:latin typeface="Lato Light" panose="020F0302020204030203" pitchFamily="34" charset="77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defRPr sz="1300" b="0" i="0" u="none" strike="noStrike" cap="none">
                <a:solidFill>
                  <a:schemeClr val="tx1"/>
                </a:solidFill>
                <a:latin typeface="Lato Light" panose="020F0302020204030203" pitchFamily="34" charset="77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defRPr sz="1200" b="0" i="0" u="none" strike="noStrike" cap="none">
                <a:solidFill>
                  <a:schemeClr val="tx1"/>
                </a:solidFill>
                <a:latin typeface="Lato Light" panose="020F0302020204030203" pitchFamily="34" charset="77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3025" indent="0" fontAlgn="base">
              <a:spcAft>
                <a:spcPts val="200"/>
              </a:spcAft>
              <a:buNone/>
            </a:pPr>
            <a:r>
              <a:rPr lang="en-US" sz="1300" b="1" dirty="0">
                <a:latin typeface="Lato" panose="020F0502020204030203" pitchFamily="34" charset="77"/>
              </a:rPr>
              <a:t>Scholar Hosting</a:t>
            </a:r>
          </a:p>
          <a:p>
            <a:pPr marL="73025" indent="0" fontAlgn="base">
              <a:spcAft>
                <a:spcPts val="200"/>
              </a:spcAft>
              <a:buNone/>
            </a:pPr>
            <a:r>
              <a:rPr lang="en-US" sz="1300" dirty="0"/>
              <a:t>The scholar may be hosted for a visiting academic position at a network institution.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116F8287-8814-9B41-B811-6F08D78E9CF8}"/>
              </a:ext>
            </a:extLst>
          </p:cNvPr>
          <p:cNvSpPr txBox="1">
            <a:spLocks/>
          </p:cNvSpPr>
          <p:nvPr/>
        </p:nvSpPr>
        <p:spPr>
          <a:xfrm>
            <a:off x="5095432" y="2473884"/>
            <a:ext cx="1787506" cy="1607785"/>
          </a:xfrm>
          <a:prstGeom prst="rect">
            <a:avLst/>
          </a:prstGeom>
        </p:spPr>
        <p:txBody>
          <a:bodyPr lIns="0" tIns="0" rIns="0" bIns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41300" marR="0" lvl="0" indent="-241300" algn="l" rtl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  <a:tabLst/>
              <a:defRPr sz="1500" b="0" i="0" u="none" strike="noStrike" cap="none">
                <a:solidFill>
                  <a:schemeClr val="tx1"/>
                </a:solidFill>
                <a:latin typeface="Lato Light" panose="020F0302020204030203" pitchFamily="34" charset="77"/>
                <a:ea typeface="Arial"/>
                <a:cs typeface="Arial"/>
                <a:sym typeface="Arial"/>
              </a:defRPr>
            </a:lvl1pPr>
            <a:lvl2pPr marL="403225" marR="0" lvl="1" indent="-168275" algn="l" rtl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  <a:tabLst/>
              <a:defRPr sz="1400" b="0" i="0" u="none" strike="noStrike" cap="none">
                <a:solidFill>
                  <a:schemeClr val="tx1"/>
                </a:solidFill>
                <a:latin typeface="Lato Light" panose="020F0302020204030203" pitchFamily="34" charset="77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1400" b="0" i="0" u="none" strike="noStrike" cap="none">
                <a:solidFill>
                  <a:schemeClr val="tx1"/>
                </a:solidFill>
                <a:latin typeface="Lato Light" panose="020F0302020204030203" pitchFamily="34" charset="77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defRPr sz="1300" b="0" i="0" u="none" strike="noStrike" cap="none">
                <a:solidFill>
                  <a:schemeClr val="tx1"/>
                </a:solidFill>
                <a:latin typeface="Lato Light" panose="020F0302020204030203" pitchFamily="34" charset="77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defRPr sz="1200" b="0" i="0" u="none" strike="noStrike" cap="none">
                <a:solidFill>
                  <a:schemeClr val="tx1"/>
                </a:solidFill>
                <a:latin typeface="Lato Light" panose="020F0302020204030203" pitchFamily="34" charset="77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3025" indent="0" fontAlgn="base">
              <a:spcAft>
                <a:spcPts val="200"/>
              </a:spcAft>
              <a:buNone/>
            </a:pPr>
            <a:r>
              <a:rPr lang="en-US" sz="1300" b="1" dirty="0">
                <a:latin typeface="Lato" panose="020F0502020204030203" pitchFamily="34" charset="77"/>
              </a:rPr>
              <a:t>Advice &amp; Assistance</a:t>
            </a:r>
          </a:p>
          <a:p>
            <a:pPr marL="73025" indent="0" fontAlgn="base">
              <a:spcAft>
                <a:spcPts val="200"/>
              </a:spcAft>
              <a:buNone/>
            </a:pPr>
            <a:r>
              <a:rPr lang="en-US" sz="1300" dirty="0"/>
              <a:t>The scholar receives advice and assistance on relocation, integration adjustment, job skills, and more from SAR and the host institution.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0B1AE183-017B-3B45-AF1A-49DFC791B6B3}"/>
              </a:ext>
            </a:extLst>
          </p:cNvPr>
          <p:cNvSpPr txBox="1">
            <a:spLocks/>
          </p:cNvSpPr>
          <p:nvPr/>
        </p:nvSpPr>
        <p:spPr>
          <a:xfrm>
            <a:off x="7042898" y="2473885"/>
            <a:ext cx="1546695" cy="1047134"/>
          </a:xfrm>
          <a:prstGeom prst="rect">
            <a:avLst/>
          </a:prstGeom>
        </p:spPr>
        <p:txBody>
          <a:bodyPr lIns="0" tIns="0" rIns="0" bIns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41300" marR="0" lvl="0" indent="-241300" algn="l" rtl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  <a:tabLst/>
              <a:defRPr sz="1500" b="0" i="0" u="none" strike="noStrike" cap="none">
                <a:solidFill>
                  <a:schemeClr val="tx1"/>
                </a:solidFill>
                <a:latin typeface="Lato Light" panose="020F0302020204030203" pitchFamily="34" charset="77"/>
                <a:ea typeface="Arial"/>
                <a:cs typeface="Arial"/>
                <a:sym typeface="Arial"/>
              </a:defRPr>
            </a:lvl1pPr>
            <a:lvl2pPr marL="403225" marR="0" lvl="1" indent="-168275" algn="l" rtl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  <a:tabLst/>
              <a:defRPr sz="1400" b="0" i="0" u="none" strike="noStrike" cap="none">
                <a:solidFill>
                  <a:schemeClr val="tx1"/>
                </a:solidFill>
                <a:latin typeface="Lato Light" panose="020F0302020204030203" pitchFamily="34" charset="77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1400" b="0" i="0" u="none" strike="noStrike" cap="none">
                <a:solidFill>
                  <a:schemeClr val="tx1"/>
                </a:solidFill>
                <a:latin typeface="Lato Light" panose="020F0302020204030203" pitchFamily="34" charset="77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defRPr sz="1300" b="0" i="0" u="none" strike="noStrike" cap="none">
                <a:solidFill>
                  <a:schemeClr val="tx1"/>
                </a:solidFill>
                <a:latin typeface="Lato Light" panose="020F0302020204030203" pitchFamily="34" charset="77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defRPr sz="1200" b="0" i="0" u="none" strike="noStrike" cap="none">
                <a:solidFill>
                  <a:schemeClr val="tx1"/>
                </a:solidFill>
                <a:latin typeface="Lato Light" panose="020F0302020204030203" pitchFamily="34" charset="77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3025" indent="0" fontAlgn="base">
              <a:spcAft>
                <a:spcPts val="200"/>
              </a:spcAft>
              <a:buNone/>
            </a:pPr>
            <a:r>
              <a:rPr lang="en-US" sz="1300" b="1" dirty="0">
                <a:latin typeface="Lato" panose="020F0502020204030203" pitchFamily="34" charset="77"/>
              </a:rPr>
              <a:t>Transition</a:t>
            </a:r>
          </a:p>
          <a:p>
            <a:pPr marL="73025" indent="0" fontAlgn="base">
              <a:spcAft>
                <a:spcPts val="200"/>
              </a:spcAft>
              <a:buNone/>
            </a:pPr>
            <a:r>
              <a:rPr lang="en-US" sz="1300" dirty="0"/>
              <a:t>The scholar receives </a:t>
            </a:r>
            <a:br>
              <a:rPr lang="en-US" sz="1300" dirty="0"/>
            </a:br>
            <a:r>
              <a:rPr lang="en-US" sz="1300" dirty="0"/>
              <a:t>support from SAR to transition to longer-term opportunities. </a:t>
            </a:r>
          </a:p>
        </p:txBody>
      </p:sp>
      <p:sp>
        <p:nvSpPr>
          <p:cNvPr id="13" name="Google Shape;452;p41">
            <a:extLst>
              <a:ext uri="{FF2B5EF4-FFF2-40B4-BE49-F238E27FC236}">
                <a16:creationId xmlns:a16="http://schemas.microsoft.com/office/drawing/2014/main" id="{C286D9EF-8311-4F4F-9358-EC6784C263EE}"/>
              </a:ext>
            </a:extLst>
          </p:cNvPr>
          <p:cNvSpPr/>
          <p:nvPr/>
        </p:nvSpPr>
        <p:spPr>
          <a:xfrm>
            <a:off x="6783733" y="1939614"/>
            <a:ext cx="2100828" cy="393600"/>
          </a:xfrm>
          <a:prstGeom prst="homePlate">
            <a:avLst>
              <a:gd name="adj" fmla="val 32030"/>
            </a:avLst>
          </a:prstGeom>
          <a:solidFill>
            <a:schemeClr val="accent2"/>
          </a:solidFill>
          <a:ln>
            <a:noFill/>
          </a:ln>
          <a:effectLst>
            <a:outerShdw blurRad="28575" dist="9525" algn="bl" rotWithShape="0">
              <a:schemeClr val="tx1">
                <a:alpha val="33000"/>
              </a:scheme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cap="all" spc="100" dirty="0">
                <a:solidFill>
                  <a:schemeClr val="lt1"/>
                </a:solidFill>
                <a:latin typeface="Arial" panose="020B0604020202020204" pitchFamily="34" charset="0"/>
                <a:ea typeface="Nunito"/>
                <a:cs typeface="Arial" panose="020B0604020202020204" pitchFamily="34" charset="0"/>
                <a:sym typeface="Nunito"/>
              </a:rPr>
              <a:t>STEP 4</a:t>
            </a:r>
            <a:endParaRPr sz="1200" b="1" cap="all" spc="100" dirty="0">
              <a:solidFill>
                <a:schemeClr val="lt1"/>
              </a:solidFill>
              <a:latin typeface="Arial" panose="020B0604020202020204" pitchFamily="34" charset="0"/>
              <a:ea typeface="Nunito"/>
              <a:cs typeface="Arial" panose="020B0604020202020204" pitchFamily="34" charset="0"/>
              <a:sym typeface="Nunito"/>
            </a:endParaRPr>
          </a:p>
        </p:txBody>
      </p:sp>
      <p:sp>
        <p:nvSpPr>
          <p:cNvPr id="14" name="Google Shape;453;p41">
            <a:extLst>
              <a:ext uri="{FF2B5EF4-FFF2-40B4-BE49-F238E27FC236}">
                <a16:creationId xmlns:a16="http://schemas.microsoft.com/office/drawing/2014/main" id="{FA353FB5-806A-7149-AA01-C81CBF2DDD61}"/>
              </a:ext>
            </a:extLst>
          </p:cNvPr>
          <p:cNvSpPr/>
          <p:nvPr/>
        </p:nvSpPr>
        <p:spPr>
          <a:xfrm>
            <a:off x="4924756" y="1939614"/>
            <a:ext cx="2100828" cy="393600"/>
          </a:xfrm>
          <a:prstGeom prst="homePlate">
            <a:avLst>
              <a:gd name="adj" fmla="val 32030"/>
            </a:avLst>
          </a:prstGeom>
          <a:solidFill>
            <a:schemeClr val="bg2"/>
          </a:solidFill>
          <a:ln>
            <a:noFill/>
          </a:ln>
          <a:effectLst>
            <a:outerShdw blurRad="28575" dist="9525" algn="bl" rotWithShape="0">
              <a:schemeClr val="tx1">
                <a:alpha val="33000"/>
              </a:scheme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cap="all" spc="100" dirty="0">
                <a:solidFill>
                  <a:schemeClr val="lt1"/>
                </a:solidFill>
                <a:latin typeface="Arial" panose="020B0604020202020204" pitchFamily="34" charset="0"/>
                <a:ea typeface="Nunito"/>
                <a:cs typeface="Arial" panose="020B0604020202020204" pitchFamily="34" charset="0"/>
                <a:sym typeface="Nunito"/>
              </a:rPr>
              <a:t>STEP 3</a:t>
            </a:r>
            <a:endParaRPr sz="1200" b="1" cap="all" spc="100" dirty="0">
              <a:solidFill>
                <a:schemeClr val="lt1"/>
              </a:solidFill>
              <a:latin typeface="Arial" panose="020B0604020202020204" pitchFamily="34" charset="0"/>
              <a:ea typeface="Nunito"/>
              <a:cs typeface="Arial" panose="020B0604020202020204" pitchFamily="34" charset="0"/>
              <a:sym typeface="Nunito"/>
            </a:endParaRPr>
          </a:p>
        </p:txBody>
      </p:sp>
      <p:sp>
        <p:nvSpPr>
          <p:cNvPr id="11" name="Google Shape;452;p41">
            <a:extLst>
              <a:ext uri="{FF2B5EF4-FFF2-40B4-BE49-F238E27FC236}">
                <a16:creationId xmlns:a16="http://schemas.microsoft.com/office/drawing/2014/main" id="{747D8755-E83F-8D4E-91C3-274320E35FED}"/>
              </a:ext>
            </a:extLst>
          </p:cNvPr>
          <p:cNvSpPr/>
          <p:nvPr/>
        </p:nvSpPr>
        <p:spPr>
          <a:xfrm>
            <a:off x="2994603" y="1939614"/>
            <a:ext cx="2100828" cy="393600"/>
          </a:xfrm>
          <a:prstGeom prst="homePlate">
            <a:avLst>
              <a:gd name="adj" fmla="val 32030"/>
            </a:avLst>
          </a:prstGeom>
          <a:solidFill>
            <a:schemeClr val="accent5"/>
          </a:solidFill>
          <a:ln>
            <a:noFill/>
          </a:ln>
          <a:effectLst>
            <a:outerShdw blurRad="28575" dist="9525" algn="bl" rotWithShape="0">
              <a:schemeClr val="tx1">
                <a:alpha val="33000"/>
              </a:scheme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cap="all" spc="100" dirty="0">
                <a:solidFill>
                  <a:schemeClr val="lt1"/>
                </a:solidFill>
                <a:latin typeface="Arial" panose="020B0604020202020204" pitchFamily="34" charset="0"/>
                <a:ea typeface="Nunito"/>
                <a:cs typeface="Arial" panose="020B0604020202020204" pitchFamily="34" charset="0"/>
                <a:sym typeface="Nunito"/>
              </a:rPr>
              <a:t>STEP 2</a:t>
            </a:r>
            <a:endParaRPr sz="1200" b="1" cap="all" spc="100" dirty="0">
              <a:solidFill>
                <a:schemeClr val="lt1"/>
              </a:solidFill>
              <a:latin typeface="Arial" panose="020B0604020202020204" pitchFamily="34" charset="0"/>
              <a:ea typeface="Nunito"/>
              <a:cs typeface="Arial" panose="020B0604020202020204" pitchFamily="34" charset="0"/>
              <a:sym typeface="Nunito"/>
            </a:endParaRPr>
          </a:p>
        </p:txBody>
      </p:sp>
      <p:sp>
        <p:nvSpPr>
          <p:cNvPr id="12" name="Google Shape;453;p41">
            <a:extLst>
              <a:ext uri="{FF2B5EF4-FFF2-40B4-BE49-F238E27FC236}">
                <a16:creationId xmlns:a16="http://schemas.microsoft.com/office/drawing/2014/main" id="{6E9278B1-C6AF-694B-9F1C-AF4EE5C57E97}"/>
              </a:ext>
            </a:extLst>
          </p:cNvPr>
          <p:cNvSpPr/>
          <p:nvPr/>
        </p:nvSpPr>
        <p:spPr>
          <a:xfrm>
            <a:off x="1135626" y="1939614"/>
            <a:ext cx="2100828" cy="393600"/>
          </a:xfrm>
          <a:prstGeom prst="homePlate">
            <a:avLst>
              <a:gd name="adj" fmla="val 32030"/>
            </a:avLst>
          </a:prstGeom>
          <a:solidFill>
            <a:schemeClr val="accent4"/>
          </a:solidFill>
          <a:ln>
            <a:noFill/>
          </a:ln>
          <a:effectLst>
            <a:outerShdw blurRad="28575" dist="9525" algn="bl" rotWithShape="0">
              <a:schemeClr val="tx1">
                <a:alpha val="33000"/>
              </a:scheme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cap="all" spc="100" dirty="0">
                <a:solidFill>
                  <a:schemeClr val="lt1"/>
                </a:solidFill>
                <a:latin typeface="Arial" panose="020B0604020202020204" pitchFamily="34" charset="0"/>
                <a:ea typeface="Nunito"/>
                <a:cs typeface="Arial" panose="020B0604020202020204" pitchFamily="34" charset="0"/>
                <a:sym typeface="Nunito"/>
              </a:rPr>
              <a:t>STEP 1</a:t>
            </a:r>
            <a:endParaRPr sz="1200" b="1" cap="all" spc="100" dirty="0">
              <a:solidFill>
                <a:schemeClr val="lt1"/>
              </a:solidFill>
              <a:latin typeface="Arial" panose="020B0604020202020204" pitchFamily="34" charset="0"/>
              <a:ea typeface="Nunito"/>
              <a:cs typeface="Arial" panose="020B0604020202020204" pitchFamily="34" charset="0"/>
              <a:sym typeface="Nunito"/>
            </a:endParaRP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B477B6AE-0F4B-8E43-8FFD-C0D13257608E}"/>
              </a:ext>
            </a:extLst>
          </p:cNvPr>
          <p:cNvSpPr txBox="1">
            <a:spLocks/>
          </p:cNvSpPr>
          <p:nvPr/>
        </p:nvSpPr>
        <p:spPr>
          <a:xfrm>
            <a:off x="293733" y="2593153"/>
            <a:ext cx="1041106" cy="641065"/>
          </a:xfrm>
          <a:prstGeom prst="rect">
            <a:avLst/>
          </a:prstGeom>
        </p:spPr>
        <p:txBody>
          <a:bodyPr lIns="0" tIns="0" rIns="0" bIns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41300" marR="0" lvl="0" indent="-241300" algn="l" rtl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  <a:tabLst/>
              <a:defRPr sz="1500" b="0" i="0" u="none" strike="noStrike" cap="none">
                <a:solidFill>
                  <a:schemeClr val="tx1"/>
                </a:solidFill>
                <a:latin typeface="Lato Light" panose="020F0302020204030203" pitchFamily="34" charset="77"/>
                <a:ea typeface="Arial"/>
                <a:cs typeface="Arial"/>
                <a:sym typeface="Arial"/>
              </a:defRPr>
            </a:lvl1pPr>
            <a:lvl2pPr marL="403225" marR="0" lvl="1" indent="-168275" algn="l" rtl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  <a:tabLst/>
              <a:defRPr sz="1400" b="0" i="0" u="none" strike="noStrike" cap="none">
                <a:solidFill>
                  <a:schemeClr val="tx1"/>
                </a:solidFill>
                <a:latin typeface="Lato Light" panose="020F0302020204030203" pitchFamily="34" charset="77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1400" b="0" i="0" u="none" strike="noStrike" cap="none">
                <a:solidFill>
                  <a:schemeClr val="tx1"/>
                </a:solidFill>
                <a:latin typeface="Lato Light" panose="020F0302020204030203" pitchFamily="34" charset="77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defRPr sz="1300" b="0" i="0" u="none" strike="noStrike" cap="none">
                <a:solidFill>
                  <a:schemeClr val="tx1"/>
                </a:solidFill>
                <a:latin typeface="Lato Light" panose="020F0302020204030203" pitchFamily="34" charset="77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defRPr sz="1200" b="0" i="0" u="none" strike="noStrike" cap="none">
                <a:solidFill>
                  <a:schemeClr val="tx1"/>
                </a:solidFill>
                <a:latin typeface="Lato Light" panose="020F0302020204030203" pitchFamily="34" charset="77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3025" indent="0" fontAlgn="base">
              <a:lnSpc>
                <a:spcPct val="100000"/>
              </a:lnSpc>
              <a:spcAft>
                <a:spcPts val="300"/>
              </a:spcAft>
              <a:buFont typeface="Wingdings" pitchFamily="2" charset="2"/>
              <a:buNone/>
            </a:pPr>
            <a:r>
              <a:rPr lang="en-US" sz="1000" cap="all" dirty="0">
                <a:solidFill>
                  <a:schemeClr val="accent1"/>
                </a:solidFill>
                <a:latin typeface="Gotham Medium" pitchFamily="2" charset="0"/>
                <a:cs typeface="Gotham Medium" pitchFamily="2" charset="0"/>
              </a:rPr>
              <a:t>Scholar applies</a:t>
            </a:r>
          </a:p>
          <a:p>
            <a:pPr marL="73025" indent="0" fontAlgn="base">
              <a:spcAft>
                <a:spcPts val="700"/>
              </a:spcAft>
              <a:buFont typeface="Wingdings" pitchFamily="2" charset="2"/>
              <a:buNone/>
            </a:pPr>
            <a:r>
              <a:rPr lang="en-US" sz="1000" i="1" dirty="0">
                <a:solidFill>
                  <a:schemeClr val="accent6"/>
                </a:solidFill>
                <a:latin typeface="Lato" panose="020F0502020204030203" pitchFamily="34" charset="77"/>
                <a:cs typeface="Gotham Medium" pitchFamily="2" charset="0"/>
              </a:rPr>
              <a:t>(or is referred)</a:t>
            </a:r>
          </a:p>
        </p:txBody>
      </p:sp>
      <p:sp>
        <p:nvSpPr>
          <p:cNvPr id="19" name="Google Shape;453;p41">
            <a:extLst>
              <a:ext uri="{FF2B5EF4-FFF2-40B4-BE49-F238E27FC236}">
                <a16:creationId xmlns:a16="http://schemas.microsoft.com/office/drawing/2014/main" id="{BF8E24FE-2AAB-9F48-BBC4-FEC43B8359B9}"/>
              </a:ext>
            </a:extLst>
          </p:cNvPr>
          <p:cNvSpPr/>
          <p:nvPr/>
        </p:nvSpPr>
        <p:spPr>
          <a:xfrm>
            <a:off x="359993" y="1939614"/>
            <a:ext cx="898736" cy="393600"/>
          </a:xfrm>
          <a:prstGeom prst="homePlate">
            <a:avLst>
              <a:gd name="adj" fmla="val 32030"/>
            </a:avLst>
          </a:prstGeom>
          <a:solidFill>
            <a:schemeClr val="accent1"/>
          </a:solidFill>
          <a:ln>
            <a:noFill/>
          </a:ln>
          <a:effectLst>
            <a:outerShdw blurRad="28575" dist="9525" algn="bl" rotWithShape="0">
              <a:schemeClr val="tx1">
                <a:alpha val="33000"/>
              </a:scheme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cap="all" spc="100" dirty="0">
              <a:solidFill>
                <a:schemeClr val="lt1"/>
              </a:solidFill>
              <a:latin typeface="Arial" panose="020B0604020202020204" pitchFamily="34" charset="0"/>
              <a:ea typeface="Nunito"/>
              <a:cs typeface="Arial" panose="020B0604020202020204" pitchFamily="34" charset="0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2867428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792C96F-E3CB-424E-B323-949B875A1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Identifying Scholars to Host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C4E8A5-ED74-A546-93B6-49A14EBAF867}"/>
              </a:ext>
            </a:extLst>
          </p:cNvPr>
          <p:cNvSpPr txBox="1"/>
          <p:nvPr/>
        </p:nvSpPr>
        <p:spPr>
          <a:xfrm>
            <a:off x="6438900" y="60960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F2CCEEE-ACE9-5D4B-AD05-E4C3645C7411}"/>
              </a:ext>
            </a:extLst>
          </p:cNvPr>
          <p:cNvSpPr txBox="1">
            <a:spLocks/>
          </p:cNvSpPr>
          <p:nvPr/>
        </p:nvSpPr>
        <p:spPr>
          <a:xfrm>
            <a:off x="359994" y="1319623"/>
            <a:ext cx="4343981" cy="3075371"/>
          </a:xfrm>
          <a:prstGeom prst="rect">
            <a:avLst/>
          </a:prstGeom>
        </p:spPr>
        <p:txBody>
          <a:bodyPr lIns="0" tIns="0" rIns="0" bIns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41300" marR="0" lvl="0" indent="-241300" algn="l" rtl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  <a:tabLst/>
              <a:defRPr sz="1300" b="0" i="0" u="none" strike="noStrike" cap="none" spc="20" baseline="0">
                <a:solidFill>
                  <a:schemeClr val="tx1"/>
                </a:solidFill>
                <a:latin typeface="Lato Light" panose="020F0302020204030203" pitchFamily="34" charset="77"/>
                <a:ea typeface="Arial"/>
                <a:cs typeface="Arial"/>
                <a:sym typeface="Arial"/>
              </a:defRPr>
            </a:lvl1pPr>
            <a:lvl2pPr marL="403225" marR="0" lvl="1" indent="-168275" algn="l" rtl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  <a:tabLst/>
              <a:defRPr sz="1200" b="0" i="0" u="none" strike="noStrike" cap="none" spc="20" baseline="0">
                <a:solidFill>
                  <a:schemeClr val="tx1"/>
                </a:solidFill>
                <a:latin typeface="Lato Light" panose="020F0302020204030203" pitchFamily="34" charset="77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1400" b="0" i="0" u="none" strike="noStrike" cap="none">
                <a:solidFill>
                  <a:schemeClr val="tx1"/>
                </a:solidFill>
                <a:latin typeface="Lato Light" panose="020F0302020204030203" pitchFamily="34" charset="77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defRPr sz="1300" b="0" i="0" u="none" strike="noStrike" cap="none">
                <a:solidFill>
                  <a:schemeClr val="tx1"/>
                </a:solidFill>
                <a:latin typeface="Lato Light" panose="020F0302020204030203" pitchFamily="34" charset="77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defRPr sz="1200" b="0" i="0" u="none" strike="noStrike" cap="none">
                <a:solidFill>
                  <a:schemeClr val="tx1"/>
                </a:solidFill>
                <a:latin typeface="Lato Light" panose="020F0302020204030203" pitchFamily="34" charset="77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fontAlgn="base">
              <a:spcAft>
                <a:spcPts val="1500"/>
              </a:spcAft>
              <a:buFont typeface="Wingdings" pitchFamily="2" charset="2"/>
              <a:buNone/>
            </a:pPr>
            <a:r>
              <a:rPr lang="en-US" sz="1400" dirty="0"/>
              <a:t>SAR maintains clear and regular communication with universities interest in hosting. We reach out to the network to find a good academic fit for scholars urgently seeking temporary placements. </a:t>
            </a:r>
          </a:p>
          <a:p>
            <a:pPr marL="0" indent="0" fontAlgn="base">
              <a:buFont typeface="Wingdings" pitchFamily="2" charset="2"/>
              <a:buNone/>
            </a:pPr>
            <a:r>
              <a:rPr lang="en-US" sz="1400" dirty="0">
                <a:solidFill>
                  <a:schemeClr val="bg2"/>
                </a:solidFill>
                <a:latin typeface="Gotham Medium" pitchFamily="2" charset="0"/>
                <a:cs typeface="Gotham Medium" pitchFamily="2" charset="0"/>
              </a:rPr>
              <a:t>We Recommend</a:t>
            </a:r>
          </a:p>
          <a:p>
            <a:pPr fontAlgn="base"/>
            <a:r>
              <a:rPr lang="en-US" sz="1400" dirty="0"/>
              <a:t>Contacting SAR staff to discuss next steps and fit once there is interest in hosting on campus</a:t>
            </a:r>
          </a:p>
          <a:p>
            <a:pPr fontAlgn="base"/>
            <a:r>
              <a:rPr lang="en-US" sz="1400" dirty="0"/>
              <a:t>Building a </a:t>
            </a:r>
            <a:r>
              <a:rPr lang="en-US" sz="1400" b="1" dirty="0"/>
              <a:t>committee</a:t>
            </a:r>
            <a:r>
              <a:rPr lang="en-US" sz="1400" dirty="0"/>
              <a:t> of interested university contacts available to participate in hosting discussions</a:t>
            </a:r>
          </a:p>
          <a:p>
            <a:pPr fontAlgn="base"/>
            <a:r>
              <a:rPr lang="en-US" sz="1400" dirty="0"/>
              <a:t>Starting these conversations with SAR </a:t>
            </a:r>
            <a:r>
              <a:rPr lang="en-US" sz="1400" b="1" dirty="0"/>
              <a:t>~6 months </a:t>
            </a:r>
            <a:r>
              <a:rPr lang="en-US" sz="1400" dirty="0"/>
              <a:t>before ideal start date</a:t>
            </a:r>
          </a:p>
          <a:p>
            <a:pPr marL="0" indent="0"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450DFA-0672-C84C-918E-039E9135436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082348" y="1338347"/>
            <a:ext cx="3835409" cy="3075371"/>
          </a:xfrm>
        </p:spPr>
        <p:txBody>
          <a:bodyPr/>
          <a:lstStyle/>
          <a:p>
            <a:pPr marL="0" indent="0">
              <a:spcAft>
                <a:spcPts val="1500"/>
              </a:spcAft>
              <a:buNone/>
            </a:pPr>
            <a:r>
              <a:rPr lang="en-US" sz="1400" dirty="0"/>
              <a:t>To ensure a strong academic match, some aspects to consider include</a:t>
            </a:r>
          </a:p>
          <a:p>
            <a:pPr fontAlgn="base"/>
            <a:r>
              <a:rPr lang="en-US" sz="1400" dirty="0"/>
              <a:t>Purpose of hosting an at-risk researcher</a:t>
            </a:r>
          </a:p>
          <a:p>
            <a:pPr fontAlgn="base"/>
            <a:r>
              <a:rPr lang="en-US" sz="1400" dirty="0"/>
              <a:t>Geography/diversity of candidates</a:t>
            </a:r>
          </a:p>
          <a:p>
            <a:pPr fontAlgn="base"/>
            <a:r>
              <a:rPr lang="en-US" sz="1400" dirty="0"/>
              <a:t>Discipline/field</a:t>
            </a:r>
          </a:p>
          <a:p>
            <a:pPr fontAlgn="base"/>
            <a:r>
              <a:rPr lang="en-US" sz="1400" dirty="0"/>
              <a:t>Risk</a:t>
            </a:r>
          </a:p>
          <a:p>
            <a:pPr fontAlgn="base"/>
            <a:r>
              <a:rPr lang="en-US" sz="1400" dirty="0"/>
              <a:t>Academic training/experience</a:t>
            </a:r>
          </a:p>
          <a:p>
            <a:pPr fontAlgn="base"/>
            <a:r>
              <a:rPr lang="en-US" sz="1400" dirty="0"/>
              <a:t>Publications</a:t>
            </a:r>
          </a:p>
          <a:p>
            <a:pPr fontAlgn="base"/>
            <a:r>
              <a:rPr lang="en-US" sz="1400" dirty="0"/>
              <a:t>Language</a:t>
            </a:r>
          </a:p>
          <a:p>
            <a:pPr fontAlgn="base"/>
            <a:r>
              <a:rPr lang="en-US" sz="1400" dirty="0"/>
              <a:t>Family</a:t>
            </a:r>
          </a:p>
          <a:p>
            <a:pPr fontAlgn="base"/>
            <a:r>
              <a:rPr lang="en-US" sz="1400" dirty="0"/>
              <a:t>Academic mentors on campus</a:t>
            </a:r>
          </a:p>
        </p:txBody>
      </p:sp>
    </p:spTree>
    <p:extLst>
      <p:ext uri="{BB962C8B-B14F-4D97-AF65-F5344CB8AC3E}">
        <p14:creationId xmlns:p14="http://schemas.microsoft.com/office/powerpoint/2010/main" val="3179272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1184471" y="2259729"/>
            <a:ext cx="620173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500" spc="50" dirty="0">
                <a:solidFill>
                  <a:schemeClr val="bg1"/>
                </a:solidFill>
                <a:latin typeface="Gotham Light" pitchFamily="2" charset="0"/>
                <a:ea typeface="Calibri"/>
                <a:cs typeface="Gotham Light" pitchFamily="2" charset="0"/>
                <a:sym typeface="Calibri"/>
              </a:rPr>
              <a:t>Advocacy</a:t>
            </a:r>
            <a:endParaRPr sz="4500" spc="50" dirty="0">
              <a:solidFill>
                <a:schemeClr val="bg1"/>
              </a:solidFill>
              <a:latin typeface="Gotham Light" pitchFamily="2" charset="0"/>
              <a:ea typeface="Calibri"/>
              <a:cs typeface="Gotham Light" pitchFamily="2" charset="0"/>
              <a:sym typeface="Calibri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312FFD3-6592-C74C-9169-22E40B1A76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7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6207" y="4530218"/>
            <a:ext cx="1536121" cy="432893"/>
          </a:xfrm>
          <a:prstGeom prst="rect">
            <a:avLst/>
          </a:prstGeom>
        </p:spPr>
      </p:pic>
      <p:pic>
        <p:nvPicPr>
          <p:cNvPr id="5" name="Google Shape;132;p4">
            <a:extLst>
              <a:ext uri="{FF2B5EF4-FFF2-40B4-BE49-F238E27FC236}">
                <a16:creationId xmlns:a16="http://schemas.microsoft.com/office/drawing/2014/main" id="{EA651EEF-B4F7-3E41-B9B6-E77AD158FF68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383868" y="2206224"/>
            <a:ext cx="581915" cy="5819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455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60188C-6507-E34F-8E3D-24FF8772EF69}"/>
              </a:ext>
            </a:extLst>
          </p:cNvPr>
          <p:cNvGrpSpPr/>
          <p:nvPr/>
        </p:nvGrpSpPr>
        <p:grpSpPr>
          <a:xfrm>
            <a:off x="5145454" y="1744801"/>
            <a:ext cx="3362807" cy="1903352"/>
            <a:chOff x="507674" y="1744801"/>
            <a:chExt cx="3362807" cy="190335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06A4B2-5578-3642-A783-D635FE355865}"/>
                </a:ext>
              </a:extLst>
            </p:cNvPr>
            <p:cNvSpPr txBox="1"/>
            <p:nvPr/>
          </p:nvSpPr>
          <p:spPr>
            <a:xfrm>
              <a:off x="762709" y="1744801"/>
              <a:ext cx="285273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spc="-200" dirty="0">
                  <a:solidFill>
                    <a:schemeClr val="accent1"/>
                  </a:solidFill>
                  <a:latin typeface="Gotham Bold" pitchFamily="2" charset="0"/>
                  <a:cs typeface="Gotham Bold" pitchFamily="2" charset="0"/>
                </a:rPr>
                <a:t>341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01D734-EF46-7E40-B05B-EAD969B5A143}"/>
                </a:ext>
              </a:extLst>
            </p:cNvPr>
            <p:cNvSpPr txBox="1"/>
            <p:nvPr/>
          </p:nvSpPr>
          <p:spPr>
            <a:xfrm>
              <a:off x="507674" y="2909489"/>
              <a:ext cx="336280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pc="20" dirty="0">
                  <a:latin typeface="Lato Light" panose="020F0302020204030203" pitchFamily="34" charset="77"/>
                </a:rPr>
                <a:t>attacks against higher education communities were documented in SAR’s </a:t>
              </a:r>
              <a:r>
                <a:rPr lang="en-US" i="1" spc="20" dirty="0">
                  <a:latin typeface="Lato Light" panose="020F0302020204030203" pitchFamily="34" charset="77"/>
                </a:rPr>
                <a:t>Free to Think 2020</a:t>
              </a:r>
              <a:endParaRPr lang="en-US" spc="20" dirty="0">
                <a:latin typeface="Lato Light" panose="020F0302020204030203" pitchFamily="34" charset="77"/>
              </a:endParaRPr>
            </a:p>
          </p:txBody>
        </p:sp>
      </p:grp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A6B195A0-BBB7-C247-94BF-4B178685B40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54294" y="1973554"/>
            <a:ext cx="3654977" cy="1732655"/>
          </a:xfrm>
          <a:prstGeom prst="rect">
            <a:avLst/>
          </a:prstGeom>
        </p:spPr>
        <p:txBody>
          <a:bodyPr/>
          <a:lstStyle/>
          <a:p>
            <a:pPr marL="0" indent="0">
              <a:spcAft>
                <a:spcPts val="1000"/>
              </a:spcAft>
              <a:buNone/>
            </a:pPr>
            <a:r>
              <a:rPr lang="en-US" sz="1800" spc="0" dirty="0">
                <a:solidFill>
                  <a:schemeClr val="bg2"/>
                </a:solidFill>
                <a:latin typeface="Gotham Light" pitchFamily="2" charset="0"/>
                <a:cs typeface="Gotham Light" pitchFamily="2" charset="0"/>
              </a:rPr>
              <a:t>SAR has established several initiatives to identify, document, and take action in response to attacks on scholars, students and their higher education communities.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848003-6608-AE41-9737-80F021F41F3B}"/>
              </a:ext>
            </a:extLst>
          </p:cNvPr>
          <p:cNvCxnSpPr>
            <a:cxnSpLocks/>
          </p:cNvCxnSpPr>
          <p:nvPr/>
        </p:nvCxnSpPr>
        <p:spPr>
          <a:xfrm>
            <a:off x="4845601" y="1973554"/>
            <a:ext cx="0" cy="1732655"/>
          </a:xfrm>
          <a:prstGeom prst="line">
            <a:avLst/>
          </a:prstGeom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2434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F75E8-2B9B-5A48-B3B1-854EDE745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SAR’s Advocacy work includes: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5584-D1F7-6E43-9EF1-6DF90D0F86C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9994" y="1319623"/>
            <a:ext cx="4953412" cy="3075371"/>
          </a:xfrm>
        </p:spPr>
        <p:txBody>
          <a:bodyPr/>
          <a:lstStyle/>
          <a:p>
            <a:pPr fontAlgn="base"/>
            <a:r>
              <a:rPr lang="en-US" sz="1600" b="1" dirty="0">
                <a:latin typeface="Lato" panose="020F0502020204030203" pitchFamily="34" charset="77"/>
              </a:rPr>
              <a:t>Monitoring attacks</a:t>
            </a:r>
            <a:r>
              <a:rPr lang="en-US" sz="1600" dirty="0"/>
              <a:t> on academic freedom</a:t>
            </a:r>
          </a:p>
          <a:p>
            <a:pPr fontAlgn="base"/>
            <a:r>
              <a:rPr lang="en-US" sz="1600" b="1" dirty="0">
                <a:latin typeface="Lato" panose="020F0502020204030203" pitchFamily="34" charset="77"/>
              </a:rPr>
              <a:t>Advocating for</a:t>
            </a:r>
            <a:r>
              <a:rPr lang="en-US" sz="1600" dirty="0"/>
              <a:t> imprisoned scholars</a:t>
            </a:r>
          </a:p>
          <a:p>
            <a:pPr fontAlgn="base"/>
            <a:r>
              <a:rPr lang="en-US" sz="1600" b="1" dirty="0">
                <a:latin typeface="Lato" panose="020F0502020204030203" pitchFamily="34" charset="77"/>
              </a:rPr>
              <a:t>Advising university students </a:t>
            </a:r>
            <a:r>
              <a:rPr lang="en-US" sz="1600" dirty="0"/>
              <a:t>in advocacy efforts through seminars and legal clinics</a:t>
            </a:r>
          </a:p>
          <a:p>
            <a:r>
              <a:rPr lang="en-US" sz="1600" b="1" dirty="0">
                <a:latin typeface="Lato" panose="020F0502020204030203" pitchFamily="34" charset="77"/>
              </a:rPr>
              <a:t>Demanding accountability</a:t>
            </a:r>
            <a:r>
              <a:rPr lang="en-US" sz="1600" dirty="0"/>
              <a:t> and action through supranational, international, regional, and inter-state systems</a:t>
            </a:r>
          </a:p>
        </p:txBody>
      </p:sp>
      <p:pic>
        <p:nvPicPr>
          <p:cNvPr id="4" name="Picture 3" descr="A group of people standing in front of a car&#10;&#10;Description automatically generated">
            <a:extLst>
              <a:ext uri="{FF2B5EF4-FFF2-40B4-BE49-F238E27FC236}">
                <a16:creationId xmlns:a16="http://schemas.microsoft.com/office/drawing/2014/main" id="{7DFEDA6F-C6E8-1F49-A031-0D8B56FD65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2"/>
          <a:stretch/>
        </p:blipFill>
        <p:spPr>
          <a:xfrm>
            <a:off x="5778679" y="1473880"/>
            <a:ext cx="3005328" cy="2588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0919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A1629-A9BD-244D-869F-2A5A3CE44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Freedom Monitoring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CEBED-04FB-EF4F-9DBD-04DA4C414F9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9993" y="1319623"/>
            <a:ext cx="5064623" cy="3075371"/>
          </a:xfrm>
        </p:spPr>
        <p:txBody>
          <a:bodyPr/>
          <a:lstStyle/>
          <a:p>
            <a:pPr marL="0" indent="0">
              <a:spcAft>
                <a:spcPts val="1500"/>
              </a:spcAft>
              <a:buNone/>
            </a:pPr>
            <a:r>
              <a:rPr lang="en-US" sz="1600" dirty="0"/>
              <a:t>SAR secretariat staff and volunteer researchers around </a:t>
            </a:r>
            <a:br>
              <a:rPr lang="en-US" sz="1600" dirty="0"/>
            </a:br>
            <a:r>
              <a:rPr lang="en-US" sz="1600" dirty="0"/>
              <a:t>the world identify, document, and report on attacks on </a:t>
            </a:r>
            <a:br>
              <a:rPr lang="en-US" sz="1600" dirty="0"/>
            </a:br>
            <a:r>
              <a:rPr lang="en-US" sz="1600" dirty="0"/>
              <a:t>higher education.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2"/>
                </a:solidFill>
                <a:latin typeface="Gotham Medium" pitchFamily="2" charset="0"/>
                <a:cs typeface="Gotham Medium" pitchFamily="2" charset="0"/>
              </a:rPr>
              <a:t>THE GOAL</a:t>
            </a:r>
          </a:p>
          <a:p>
            <a:pPr fontAlgn="base"/>
            <a:r>
              <a:rPr lang="en-US" sz="1600" dirty="0"/>
              <a:t>Raising awareness</a:t>
            </a:r>
          </a:p>
          <a:p>
            <a:pPr fontAlgn="base"/>
            <a:r>
              <a:rPr lang="en-US" sz="1600" dirty="0"/>
              <a:t>Generating data-driven advocacy</a:t>
            </a:r>
          </a:p>
          <a:p>
            <a:pPr fontAlgn="base"/>
            <a:r>
              <a:rPr lang="en-US" sz="1600" dirty="0"/>
              <a:t>Increasing protection for scholars, students, </a:t>
            </a:r>
            <a:br>
              <a:rPr lang="en-US" sz="1600" dirty="0"/>
            </a:br>
            <a:r>
              <a:rPr lang="en-US" sz="1600" dirty="0"/>
              <a:t>and academic communities</a:t>
            </a:r>
          </a:p>
          <a:p>
            <a:r>
              <a:rPr lang="en-US" sz="1600" dirty="0"/>
              <a:t>Promoting respect for academic freedom </a:t>
            </a:r>
            <a:br>
              <a:rPr lang="en-US" sz="1600" dirty="0"/>
            </a:br>
            <a:r>
              <a:rPr lang="en-US" sz="1600" dirty="0"/>
              <a:t>and higher education quality</a:t>
            </a:r>
          </a:p>
        </p:txBody>
      </p:sp>
      <p:pic>
        <p:nvPicPr>
          <p:cNvPr id="5" name="Google Shape;250;p39">
            <a:hlinkClick r:id="rId3"/>
            <a:extLst>
              <a:ext uri="{FF2B5EF4-FFF2-40B4-BE49-F238E27FC236}">
                <a16:creationId xmlns:a16="http://schemas.microsoft.com/office/drawing/2014/main" id="{946878B3-8BC9-0F4D-AEC7-3D8114AAF80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88926" y="1432108"/>
            <a:ext cx="2900667" cy="285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7998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A1629-A9BD-244D-869F-2A5A3CE44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to Think</a:t>
            </a:r>
            <a:r>
              <a:rPr lang="en-US" i="1" dirty="0"/>
              <a:t> </a:t>
            </a:r>
            <a:r>
              <a:rPr lang="en-US" dirty="0"/>
              <a:t>Report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CEBED-04FB-EF4F-9DBD-04DA4C414F9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9994" y="1319623"/>
            <a:ext cx="5138763" cy="3075371"/>
          </a:xfrm>
        </p:spPr>
        <p:txBody>
          <a:bodyPr/>
          <a:lstStyle/>
          <a:p>
            <a:pPr marL="0" indent="0">
              <a:spcAft>
                <a:spcPts val="1500"/>
              </a:spcAft>
              <a:buNone/>
            </a:pPr>
            <a:r>
              <a:rPr lang="en-US" sz="1600" dirty="0"/>
              <a:t>SAR’s annual report analyzes thematic and regional trends and ongoing issues. In the period between September 1, 2019 to August 31, 2020, </a:t>
            </a:r>
            <a:r>
              <a:rPr lang="en-US" sz="1600" i="1" dirty="0"/>
              <a:t>Free to Think 2020  </a:t>
            </a:r>
            <a:r>
              <a:rPr lang="en-US" sz="1600" dirty="0"/>
              <a:t>chronicled 341 reported attacks against higher education communities.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2"/>
                </a:solidFill>
                <a:latin typeface="Gotham Medium" pitchFamily="2" charset="0"/>
                <a:cs typeface="Gotham Medium" pitchFamily="2" charset="0"/>
              </a:rPr>
              <a:t>WHAT IT INCLUDES:</a:t>
            </a:r>
          </a:p>
          <a:p>
            <a:pPr fontAlgn="base"/>
            <a:r>
              <a:rPr lang="en-US" sz="1600" dirty="0"/>
              <a:t>Violent attacks on higher education communities </a:t>
            </a:r>
            <a:endParaRPr lang="en-US" sz="1600" b="1" dirty="0"/>
          </a:p>
          <a:p>
            <a:pPr fontAlgn="base"/>
            <a:r>
              <a:rPr lang="en-US" sz="1600" dirty="0"/>
              <a:t>Wrongful imprisonments and prosecutions of scholars</a:t>
            </a:r>
            <a:endParaRPr lang="en-US" sz="1600" b="1" dirty="0"/>
          </a:p>
          <a:p>
            <a:pPr fontAlgn="base"/>
            <a:r>
              <a:rPr lang="en-US" sz="1600" dirty="0"/>
              <a:t>Pressures on student expression</a:t>
            </a:r>
          </a:p>
          <a:p>
            <a:pPr fontAlgn="base"/>
            <a:r>
              <a:rPr lang="en-US" sz="1600" dirty="0"/>
              <a:t>Legislative and administrative threats</a:t>
            </a:r>
          </a:p>
          <a:p>
            <a:pPr fontAlgn="base"/>
            <a:r>
              <a:rPr lang="en-US" sz="1600" dirty="0"/>
              <a:t>COVID-related issues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ECFDDD1-FD52-7B46-B8DA-2911D0B78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91278" y="792322"/>
            <a:ext cx="3028944" cy="3982877"/>
          </a:xfrm>
          <a:prstGeom prst="rect">
            <a:avLst/>
          </a:prstGeom>
          <a:noFill/>
          <a:effectLst>
            <a:outerShdw blurRad="76200" dist="25400" dir="5400000" algn="ctr" rotWithShape="0">
              <a:schemeClr val="tx2"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702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A1629-A9BD-244D-869F-2A5A3CE44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Free to Think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CEBED-04FB-EF4F-9DBD-04DA4C414F9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9994" y="1319623"/>
            <a:ext cx="5068349" cy="3075371"/>
          </a:xfrm>
        </p:spPr>
        <p:txBody>
          <a:bodyPr/>
          <a:lstStyle/>
          <a:p>
            <a:pPr marL="0" indent="0">
              <a:spcAft>
                <a:spcPts val="800"/>
              </a:spcAft>
              <a:buNone/>
            </a:pPr>
            <a:r>
              <a:rPr lang="en-US" sz="1600" dirty="0"/>
              <a:t>SAR’s </a:t>
            </a:r>
            <a:r>
              <a:rPr lang="en-US" sz="1600" i="1" dirty="0"/>
              <a:t>Free to Think 2020  </a:t>
            </a:r>
            <a:r>
              <a:rPr lang="en-US" sz="1600" dirty="0"/>
              <a:t>reports the following: </a:t>
            </a:r>
          </a:p>
          <a:p>
            <a:pPr fontAlgn="base"/>
            <a:r>
              <a:rPr lang="en-US" sz="1600" dirty="0"/>
              <a:t>124 incidents of violent attacks on higher education communities in 42 countries</a:t>
            </a:r>
          </a:p>
          <a:p>
            <a:pPr fontAlgn="base"/>
            <a:r>
              <a:rPr lang="en-US" sz="1600" dirty="0"/>
              <a:t>96 incidents of wrongful imprisonment and 52 incidents of wrongful prosecution</a:t>
            </a:r>
          </a:p>
          <a:p>
            <a:pPr fontAlgn="base"/>
            <a:r>
              <a:rPr lang="en-US" sz="1600" dirty="0"/>
              <a:t>Current challenges</a:t>
            </a:r>
            <a:r>
              <a:rPr lang="en-US" sz="1600" b="1" dirty="0">
                <a:latin typeface="Lato" panose="020F0502020204030203" pitchFamily="34" charset="77"/>
              </a:rPr>
              <a:t> </a:t>
            </a:r>
            <a:r>
              <a:rPr lang="en-US" sz="1600" dirty="0"/>
              <a:t>posed by the COVID-19 pandemic:</a:t>
            </a:r>
          </a:p>
          <a:p>
            <a:pPr lvl="1" fontAlgn="base"/>
            <a:r>
              <a:rPr lang="en-US" sz="1600" dirty="0"/>
              <a:t>Using the crisis to crackdown on activists </a:t>
            </a:r>
          </a:p>
          <a:p>
            <a:pPr lvl="1" fontAlgn="base"/>
            <a:r>
              <a:rPr lang="en-US" sz="1600" dirty="0"/>
              <a:t>Attacks on COVID-related research &amp; expression</a:t>
            </a:r>
          </a:p>
          <a:p>
            <a:pPr lvl="1" fontAlgn="base"/>
            <a:r>
              <a:rPr lang="en-US" sz="1600" dirty="0"/>
              <a:t>Suspended asylum procedures in many countries</a:t>
            </a:r>
          </a:p>
          <a:p>
            <a:pPr lvl="1" fontAlgn="base"/>
            <a:r>
              <a:rPr lang="en-US" sz="1600" dirty="0"/>
              <a:t>Limited resources to respond to increasing needs for support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ECFDDD1-FD52-7B46-B8DA-2911D0B78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21830" y="1126144"/>
            <a:ext cx="2446407" cy="3184592"/>
          </a:xfrm>
          <a:prstGeom prst="rect">
            <a:avLst/>
          </a:prstGeom>
          <a:noFill/>
          <a:effectLst>
            <a:outerShdw blurRad="76200" dist="25400" dir="5400000" algn="ctr" rotWithShape="0">
              <a:schemeClr val="tx2"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2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sitting in a lecture hall&#10;&#10;Description automatically generated with medium confidence">
            <a:extLst>
              <a:ext uri="{FF2B5EF4-FFF2-40B4-BE49-F238E27FC236}">
                <a16:creationId xmlns:a16="http://schemas.microsoft.com/office/drawing/2014/main" id="{A1B8BB64-2223-FB4F-99A2-F69E664F13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9274"/>
          <a:stretch/>
        </p:blipFill>
        <p:spPr>
          <a:xfrm>
            <a:off x="-1" y="0"/>
            <a:ext cx="140572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0FB267-A31B-224B-B543-5DD7AB0B7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977" y="690341"/>
            <a:ext cx="8229600" cy="333822"/>
          </a:xfrm>
        </p:spPr>
        <p:txBody>
          <a:bodyPr/>
          <a:lstStyle/>
          <a:p>
            <a:r>
              <a:rPr lang="en-US" sz="3200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EC307-FB52-FC44-B8A6-E3B8023D91C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942977" y="1460810"/>
            <a:ext cx="6614169" cy="2360563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A3FC959-FC00-D740-B1BA-60340E509F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464" y="4455445"/>
            <a:ext cx="1812472" cy="5107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F76B1D-6F95-6A48-93F5-B2CA50A6098A}"/>
              </a:ext>
            </a:extLst>
          </p:cNvPr>
          <p:cNvSpPr/>
          <p:nvPr/>
        </p:nvSpPr>
        <p:spPr>
          <a:xfrm>
            <a:off x="1" y="0"/>
            <a:ext cx="1405718" cy="5143500"/>
          </a:xfrm>
          <a:prstGeom prst="rect">
            <a:avLst/>
          </a:prstGeom>
          <a:solidFill>
            <a:schemeClr val="accent2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278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A1629-A9BD-244D-869F-2A5A3CE44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Scholars in Prison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CEBED-04FB-EF4F-9DBD-04DA4C414F9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9994" y="1319623"/>
            <a:ext cx="4894177" cy="2679171"/>
          </a:xfrm>
        </p:spPr>
        <p:txBody>
          <a:bodyPr/>
          <a:lstStyle/>
          <a:p>
            <a:pPr marL="0" indent="0" fontAlgn="base">
              <a:spcAft>
                <a:spcPts val="1500"/>
              </a:spcAft>
              <a:buNone/>
            </a:pPr>
            <a:r>
              <a:rPr lang="en-US" sz="1600" dirty="0"/>
              <a:t>This project coordinates advocacy activities on behalf of scholars and students facing prosecution or imprisonment.</a:t>
            </a:r>
          </a:p>
          <a:p>
            <a:pPr marL="0" indent="0" fontAlgn="base">
              <a:buNone/>
            </a:pPr>
            <a:r>
              <a:rPr lang="en-US" sz="1600" dirty="0">
                <a:solidFill>
                  <a:schemeClr val="bg2"/>
                </a:solidFill>
                <a:latin typeface="Gotham Medium" pitchFamily="2" charset="0"/>
                <a:cs typeface="Gotham Medium" pitchFamily="2" charset="0"/>
              </a:rPr>
              <a:t>THE GOAL </a:t>
            </a:r>
          </a:p>
          <a:p>
            <a:pPr fontAlgn="base"/>
            <a:r>
              <a:rPr lang="en-US" sz="1600" dirty="0"/>
              <a:t>Robust case intake process</a:t>
            </a:r>
          </a:p>
          <a:p>
            <a:pPr fontAlgn="base"/>
            <a:r>
              <a:rPr lang="en-US" sz="1600" dirty="0"/>
              <a:t>Range of advocacy in coordination with family, legal counsel, and partner organizations</a:t>
            </a:r>
          </a:p>
          <a:p>
            <a:pPr fontAlgn="base"/>
            <a:r>
              <a:rPr lang="en-US" sz="1600" dirty="0"/>
              <a:t>Leverage Student Advocacy Seminars and Legal Clinics to play a crucial role in advocacy for the Scholars in Prison Project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7FA5F82-C909-7842-87CF-3F39D2D54D67}"/>
              </a:ext>
            </a:extLst>
          </p:cNvPr>
          <p:cNvGrpSpPr/>
          <p:nvPr/>
        </p:nvGrpSpPr>
        <p:grpSpPr>
          <a:xfrm>
            <a:off x="5649709" y="1140658"/>
            <a:ext cx="2838284" cy="3162455"/>
            <a:chOff x="5856513" y="1126144"/>
            <a:chExt cx="2567158" cy="2860364"/>
          </a:xfrm>
        </p:grpSpPr>
        <p:pic>
          <p:nvPicPr>
            <p:cNvPr id="5" name="Picture 4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11B3284D-37CE-DE48-86F1-3CD131B0F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6514" y="1126144"/>
              <a:ext cx="2567157" cy="1343479"/>
            </a:xfrm>
            <a:prstGeom prst="rect">
              <a:avLst/>
            </a:prstGeom>
          </p:spPr>
        </p:pic>
        <p:pic>
          <p:nvPicPr>
            <p:cNvPr id="7" name="Picture 6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FF0815CE-DF5D-EA4D-9397-8C9862E79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6513" y="2643029"/>
              <a:ext cx="2567157" cy="1343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1893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CEBED-04FB-EF4F-9DBD-04DA4C414F9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9994" y="1319623"/>
            <a:ext cx="4790651" cy="3075371"/>
          </a:xfrm>
        </p:spPr>
        <p:txBody>
          <a:bodyPr/>
          <a:lstStyle/>
          <a:p>
            <a:pPr marL="0" indent="0" fontAlgn="base">
              <a:spcAft>
                <a:spcPts val="1500"/>
              </a:spcAft>
              <a:buNone/>
            </a:pPr>
            <a:r>
              <a:rPr lang="en-US" sz="1600" dirty="0"/>
              <a:t>These seminars encompass faculty-led human rights research and advocacy at SAR member institutions.</a:t>
            </a:r>
          </a:p>
          <a:p>
            <a:pPr marL="0" indent="0" fontAlgn="base">
              <a:buNone/>
            </a:pPr>
            <a:r>
              <a:rPr lang="en-US" sz="1600" dirty="0">
                <a:solidFill>
                  <a:schemeClr val="bg2"/>
                </a:solidFill>
                <a:latin typeface="Gotham Medium" pitchFamily="2" charset="0"/>
                <a:cs typeface="Gotham Medium" pitchFamily="2" charset="0"/>
              </a:rPr>
              <a:t>THE GOAL</a:t>
            </a:r>
          </a:p>
          <a:p>
            <a:pPr fontAlgn="base"/>
            <a:r>
              <a:rPr lang="en-US" sz="1600" dirty="0"/>
              <a:t>Conduct research and advocacy for Scholars</a:t>
            </a:r>
            <a:br>
              <a:rPr lang="en-US" sz="1600" dirty="0"/>
            </a:br>
            <a:r>
              <a:rPr lang="en-US" sz="1600" dirty="0"/>
              <a:t> in Prison cases</a:t>
            </a:r>
          </a:p>
          <a:p>
            <a:pPr fontAlgn="base"/>
            <a:r>
              <a:rPr lang="en-US" sz="1600" dirty="0"/>
              <a:t>Collaboration across seminars, with partner </a:t>
            </a:r>
            <a:br>
              <a:rPr lang="en-US" sz="1600" dirty="0"/>
            </a:br>
            <a:r>
              <a:rPr lang="en-US" sz="1600" dirty="0"/>
              <a:t>organizations, and families</a:t>
            </a:r>
          </a:p>
          <a:p>
            <a:pPr fontAlgn="base"/>
            <a:r>
              <a:rPr lang="en-US" sz="1600" dirty="0"/>
              <a:t>Seminars as for-credit courses or hybrid models</a:t>
            </a:r>
          </a:p>
          <a:p>
            <a:pPr fontAlgn="base"/>
            <a:r>
              <a:rPr lang="en-US" sz="1600" dirty="0"/>
              <a:t>Organizing campaigns through social media, </a:t>
            </a:r>
            <a:br>
              <a:rPr lang="en-US" sz="1600" dirty="0"/>
            </a:br>
            <a:r>
              <a:rPr lang="en-US" sz="1600" dirty="0"/>
              <a:t>campus organizing, media and press, local and </a:t>
            </a:r>
            <a:br>
              <a:rPr lang="en-US" sz="1600" dirty="0"/>
            </a:br>
            <a:r>
              <a:rPr lang="en-US" sz="1600" dirty="0"/>
              <a:t>national governments, and the United Nations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FA1629-A9BD-244D-869F-2A5A3CE44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Advocacy Seminars</a:t>
            </a:r>
          </a:p>
        </p:txBody>
      </p:sp>
      <p:pic>
        <p:nvPicPr>
          <p:cNvPr id="12" name="Picture 11" descr="A group of people looking at papers&#10;&#10;Description automatically generated with medium confidence">
            <a:extLst>
              <a:ext uri="{FF2B5EF4-FFF2-40B4-BE49-F238E27FC236}">
                <a16:creationId xmlns:a16="http://schemas.microsoft.com/office/drawing/2014/main" id="{EF62D98E-B9BC-7C47-9E10-3A064CD4E5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71" r="6679" b="1340"/>
          <a:stretch/>
        </p:blipFill>
        <p:spPr>
          <a:xfrm>
            <a:off x="5150645" y="1368570"/>
            <a:ext cx="2981039" cy="2951637"/>
          </a:xfrm>
          <a:prstGeom prst="rect">
            <a:avLst/>
          </a:prstGeom>
        </p:spPr>
      </p:pic>
      <p:pic>
        <p:nvPicPr>
          <p:cNvPr id="17" name="Picture 16" descr="A close up of a cell phone&#10;&#10;Description automatically generated with medium confidence">
            <a:extLst>
              <a:ext uri="{FF2B5EF4-FFF2-40B4-BE49-F238E27FC236}">
                <a16:creationId xmlns:a16="http://schemas.microsoft.com/office/drawing/2014/main" id="{5BF57830-9DE4-9744-AA0A-7F8CFB61F4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1556" y="2292625"/>
            <a:ext cx="1457905" cy="254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87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CEBED-04FB-EF4F-9DBD-04DA4C414F9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9994" y="1319623"/>
            <a:ext cx="4916341" cy="3075371"/>
          </a:xfrm>
        </p:spPr>
        <p:txBody>
          <a:bodyPr/>
          <a:lstStyle/>
          <a:p>
            <a:pPr marL="0" indent="0" fontAlgn="base">
              <a:spcAft>
                <a:spcPts val="1500"/>
              </a:spcAft>
              <a:buNone/>
            </a:pPr>
            <a:r>
              <a:rPr lang="en-US" sz="1600" dirty="0"/>
              <a:t>These seminars encompass faculty-led human rights research and legal analysis at SAR member institutions.</a:t>
            </a:r>
          </a:p>
          <a:p>
            <a:pPr marL="0" indent="0" fontAlgn="base">
              <a:buNone/>
            </a:pPr>
            <a:r>
              <a:rPr lang="en-US" sz="1600" dirty="0">
                <a:solidFill>
                  <a:schemeClr val="bg2"/>
                </a:solidFill>
                <a:latin typeface="Gotham Medium" pitchFamily="2" charset="0"/>
                <a:cs typeface="Gotham Medium" pitchFamily="2" charset="0"/>
              </a:rPr>
              <a:t>THE GOAL</a:t>
            </a:r>
            <a:endParaRPr lang="en-US" sz="1600" dirty="0"/>
          </a:p>
          <a:p>
            <a:pPr fontAlgn="base"/>
            <a:r>
              <a:rPr lang="en-US" sz="1600" dirty="0"/>
              <a:t>Monitoring and reporting to SAR on attacks on higher education locally, or in countries of interest</a:t>
            </a:r>
          </a:p>
          <a:p>
            <a:pPr fontAlgn="base"/>
            <a:r>
              <a:rPr lang="en-US" sz="1600" dirty="0"/>
              <a:t>Legal analysis at local, regional or international level</a:t>
            </a:r>
          </a:p>
          <a:p>
            <a:pPr fontAlgn="base"/>
            <a:r>
              <a:rPr lang="en-US" sz="1600" dirty="0"/>
              <a:t>Development of advocacy in response to particular attacks</a:t>
            </a:r>
          </a:p>
          <a:p>
            <a:pPr fontAlgn="base"/>
            <a:r>
              <a:rPr lang="en-US" sz="1600" dirty="0"/>
              <a:t>Clinics are generally led by one faculty member, with 5-10 participants (typically, but not exclusively),  at the graduate level</a:t>
            </a:r>
          </a:p>
          <a:p>
            <a:pPr marL="0" indent="0" fontAlgn="base">
              <a:buNone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FA1629-A9BD-244D-869F-2A5A3CE44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Freedom Legal Clinics</a:t>
            </a:r>
          </a:p>
        </p:txBody>
      </p:sp>
      <p:pic>
        <p:nvPicPr>
          <p:cNvPr id="8" name="Picture 7" descr="A picture containing text, person, indoor, people&#10;&#10;Description automatically generated">
            <a:extLst>
              <a:ext uri="{FF2B5EF4-FFF2-40B4-BE49-F238E27FC236}">
                <a16:creationId xmlns:a16="http://schemas.microsoft.com/office/drawing/2014/main" id="{4A844D05-F467-5646-8173-F566C46B0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610" y="2055314"/>
            <a:ext cx="3191983" cy="165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818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1184471" y="2259729"/>
            <a:ext cx="620173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500" spc="50" dirty="0">
                <a:solidFill>
                  <a:schemeClr val="bg1"/>
                </a:solidFill>
                <a:latin typeface="Gotham Light" pitchFamily="2" charset="0"/>
                <a:ea typeface="Calibri"/>
                <a:cs typeface="Gotham Light" pitchFamily="2" charset="0"/>
                <a:sym typeface="Calibri"/>
              </a:rPr>
              <a:t>Learning</a:t>
            </a:r>
            <a:endParaRPr sz="4500" spc="50" dirty="0">
              <a:solidFill>
                <a:schemeClr val="bg1"/>
              </a:solidFill>
              <a:latin typeface="Gotham Light" pitchFamily="2" charset="0"/>
              <a:ea typeface="Calibri"/>
              <a:cs typeface="Gotham Light" pitchFamily="2" charset="0"/>
              <a:sym typeface="Calibri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312FFD3-6592-C74C-9169-22E40B1A76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7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6207" y="4530218"/>
            <a:ext cx="1536121" cy="432893"/>
          </a:xfrm>
          <a:prstGeom prst="rect">
            <a:avLst/>
          </a:prstGeom>
        </p:spPr>
      </p:pic>
      <p:pic>
        <p:nvPicPr>
          <p:cNvPr id="6" name="Google Shape;130;p4" descr="L:\Data\Global Programs\SAR-Shared\1-SAR\1-Media &amp; Materials\1-Promotional Materials\1-Getting Involved\Getting Getting Involved Folder\Links\1440723863_conference.png">
            <a:extLst>
              <a:ext uri="{FF2B5EF4-FFF2-40B4-BE49-F238E27FC236}">
                <a16:creationId xmlns:a16="http://schemas.microsoft.com/office/drawing/2014/main" id="{B67893C4-3AEC-074D-B660-356B1D4A9477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228" y="2206224"/>
            <a:ext cx="581915" cy="5819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8352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60188C-6507-E34F-8E3D-24FF8772EF69}"/>
              </a:ext>
            </a:extLst>
          </p:cNvPr>
          <p:cNvGrpSpPr/>
          <p:nvPr/>
        </p:nvGrpSpPr>
        <p:grpSpPr>
          <a:xfrm>
            <a:off x="4746126" y="1744801"/>
            <a:ext cx="3979987" cy="1687908"/>
            <a:chOff x="108346" y="1744801"/>
            <a:chExt cx="3979987" cy="168790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06A4B2-5578-3642-A783-D635FE355865}"/>
                </a:ext>
              </a:extLst>
            </p:cNvPr>
            <p:cNvSpPr txBox="1"/>
            <p:nvPr/>
          </p:nvSpPr>
          <p:spPr>
            <a:xfrm>
              <a:off x="108346" y="1744801"/>
              <a:ext cx="39799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spc="-200" dirty="0">
                  <a:solidFill>
                    <a:schemeClr val="accent1"/>
                  </a:solidFill>
                  <a:latin typeface="Gotham Bold" pitchFamily="2" charset="0"/>
                  <a:cs typeface="Gotham Bold" pitchFamily="2" charset="0"/>
                </a:rPr>
                <a:t>4865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01D734-EF46-7E40-B05B-EAD969B5A143}"/>
                </a:ext>
              </a:extLst>
            </p:cNvPr>
            <p:cNvSpPr txBox="1"/>
            <p:nvPr/>
          </p:nvSpPr>
          <p:spPr>
            <a:xfrm>
              <a:off x="507674" y="2909489"/>
              <a:ext cx="33628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pc="20" dirty="0">
                  <a:latin typeface="Lato Light" panose="020F0302020204030203" pitchFamily="34" charset="77"/>
                </a:rPr>
                <a:t>total learners to date for MOOC online course</a:t>
              </a:r>
            </a:p>
          </p:txBody>
        </p:sp>
      </p:grp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A6B195A0-BBB7-C247-94BF-4B178685B40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1841" y="1962436"/>
            <a:ext cx="3979993" cy="1589866"/>
          </a:xfrm>
          <a:prstGeom prst="rect">
            <a:avLst/>
          </a:prstGeom>
        </p:spPr>
        <p:txBody>
          <a:bodyPr/>
          <a:lstStyle/>
          <a:p>
            <a:pPr marL="0" indent="0">
              <a:spcAft>
                <a:spcPts val="1000"/>
              </a:spcAft>
              <a:buNone/>
            </a:pPr>
            <a:r>
              <a:rPr lang="en-US" sz="1700" dirty="0">
                <a:solidFill>
                  <a:schemeClr val="bg2"/>
                </a:solidFill>
                <a:latin typeface="Gotham Light" pitchFamily="2" charset="0"/>
                <a:cs typeface="Gotham Light" pitchFamily="2" charset="0"/>
              </a:rPr>
              <a:t>SAR convenes faculty, students </a:t>
            </a:r>
            <a:br>
              <a:rPr lang="en-US" sz="1700" dirty="0">
                <a:solidFill>
                  <a:schemeClr val="bg2"/>
                </a:solidFill>
                <a:latin typeface="Gotham Light" pitchFamily="2" charset="0"/>
                <a:cs typeface="Gotham Light" pitchFamily="2" charset="0"/>
              </a:rPr>
            </a:br>
            <a:r>
              <a:rPr lang="en-US" sz="1700" dirty="0">
                <a:solidFill>
                  <a:schemeClr val="bg2"/>
                </a:solidFill>
                <a:latin typeface="Gotham Light" pitchFamily="2" charset="0"/>
                <a:cs typeface="Gotham Light" pitchFamily="2" charset="0"/>
              </a:rPr>
              <a:t>and higher education community members to discuss global and regional academic freedom climates and to develop solutions that strengthen the university space.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848003-6608-AE41-9737-80F021F41F3B}"/>
              </a:ext>
            </a:extLst>
          </p:cNvPr>
          <p:cNvCxnSpPr>
            <a:cxnSpLocks/>
          </p:cNvCxnSpPr>
          <p:nvPr/>
        </p:nvCxnSpPr>
        <p:spPr>
          <a:xfrm>
            <a:off x="5001161" y="2015444"/>
            <a:ext cx="0" cy="1589866"/>
          </a:xfrm>
          <a:prstGeom prst="line">
            <a:avLst/>
          </a:prstGeom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668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4DE51-E18E-AF45-B4AE-7C8B44C44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SAR’s Learning work includes: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7D1FB-E131-F347-9B42-9EEC23CE9AC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9993" y="1319623"/>
            <a:ext cx="5398850" cy="3075371"/>
          </a:xfrm>
        </p:spPr>
        <p:txBody>
          <a:bodyPr/>
          <a:lstStyle/>
          <a:p>
            <a:pPr fontAlgn="base"/>
            <a:r>
              <a:rPr lang="en-US" sz="1600" b="1" dirty="0">
                <a:latin typeface="Lato" panose="020F0502020204030203" pitchFamily="34" charset="77"/>
              </a:rPr>
              <a:t>Hosting virtual conferences</a:t>
            </a:r>
            <a:r>
              <a:rPr lang="en-US" sz="1600" dirty="0"/>
              <a:t> and workshops </a:t>
            </a:r>
          </a:p>
          <a:p>
            <a:pPr fontAlgn="base"/>
            <a:r>
              <a:rPr lang="en-US" sz="1600" b="1" dirty="0">
                <a:latin typeface="Lato" panose="020F0502020204030203" pitchFamily="34" charset="77"/>
              </a:rPr>
              <a:t>Offering a MOOC </a:t>
            </a:r>
            <a:r>
              <a:rPr lang="en-US" sz="1600" dirty="0"/>
              <a:t>and other open-source learning opportunities on pressing academic freedom concerns</a:t>
            </a:r>
          </a:p>
          <a:p>
            <a:pPr fontAlgn="base"/>
            <a:r>
              <a:rPr lang="en-US" sz="1600" b="1" dirty="0">
                <a:latin typeface="Lato" panose="020F0502020204030203" pitchFamily="34" charset="77"/>
              </a:rPr>
              <a:t>Collaborating with global partners</a:t>
            </a:r>
            <a:r>
              <a:rPr lang="en-US" sz="1600" dirty="0"/>
              <a:t> on the annual Academic Freedom Index </a:t>
            </a:r>
          </a:p>
          <a:p>
            <a:pPr fontAlgn="base"/>
            <a:r>
              <a:rPr lang="en-US" sz="1600" b="1" dirty="0">
                <a:latin typeface="Lato" panose="020F0502020204030203" pitchFamily="34" charset="77"/>
              </a:rPr>
              <a:t>Conducting surveys and issuing reports</a:t>
            </a:r>
            <a:r>
              <a:rPr lang="en-US" sz="1600" dirty="0"/>
              <a:t> on national regional, and international academic freedom issues </a:t>
            </a:r>
            <a:r>
              <a:rPr lang="en-US" sz="1600" b="1" dirty="0">
                <a:latin typeface="Lato" panose="020F0502020204030203" pitchFamily="34" charset="77"/>
              </a:rPr>
              <a:t>Coordinating speaker series</a:t>
            </a:r>
            <a:r>
              <a:rPr lang="en-US" sz="1600" dirty="0"/>
              <a:t> of SAR scholars across network institutions</a:t>
            </a:r>
          </a:p>
          <a:p>
            <a:r>
              <a:rPr lang="en-US" sz="1600" b="1" dirty="0">
                <a:latin typeface="Lato" panose="020F0502020204030203" pitchFamily="34" charset="77"/>
              </a:rPr>
              <a:t>Opening global conversations </a:t>
            </a:r>
            <a:r>
              <a:rPr lang="en-US" sz="1600" dirty="0"/>
              <a:t>through podcasts and other accessible platforms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51F966-663D-0E49-BFB7-6A132D238D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8843" y="1319623"/>
            <a:ext cx="3148731" cy="2908877"/>
          </a:xfrm>
          <a:prstGeom prst="rect">
            <a:avLst/>
          </a:prstGeom>
          <a:effectLst>
            <a:outerShdw blurRad="76200" dist="25400" dir="5400000" algn="ctr" rotWithShape="0">
              <a:schemeClr val="tx2">
                <a:alpha val="6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1488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4DE51-E18E-AF45-B4AE-7C8B44C44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Promoting Core Higher Education 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7D1FB-E131-F347-9B42-9EEC23CE9AC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9994" y="1319623"/>
            <a:ext cx="5385898" cy="3075371"/>
          </a:xfrm>
        </p:spPr>
        <p:txBody>
          <a:bodyPr/>
          <a:lstStyle/>
          <a:p>
            <a:pPr marL="0" indent="0">
              <a:spcAft>
                <a:spcPts val="1500"/>
              </a:spcAft>
              <a:buNone/>
            </a:pPr>
            <a:r>
              <a:rPr lang="en-US" sz="1600" dirty="0"/>
              <a:t>A proactive framework that recognizes the interconnectedness of core higher education values that maintain a healthy space to think, question, and share ideas. 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2"/>
                </a:solidFill>
                <a:latin typeface="Gotham Medium" pitchFamily="2" charset="0"/>
                <a:cs typeface="Gotham Medium" pitchFamily="2" charset="0"/>
              </a:rPr>
              <a:t>THE GOAL</a:t>
            </a:r>
            <a:endParaRPr lang="en-US" sz="1600" dirty="0"/>
          </a:p>
          <a:p>
            <a:r>
              <a:rPr lang="en-US" sz="1600" dirty="0"/>
              <a:t>Build understanding and respect for higher education </a:t>
            </a:r>
            <a:br>
              <a:rPr lang="en-US" sz="1600" dirty="0"/>
            </a:br>
            <a:r>
              <a:rPr lang="en-US" sz="1600" dirty="0"/>
              <a:t>values and their contributions to society</a:t>
            </a:r>
          </a:p>
          <a:p>
            <a:r>
              <a:rPr lang="en-US" sz="1600" dirty="0"/>
              <a:t>Avoid “pitfalls” of neglect and oversimplification</a:t>
            </a:r>
          </a:p>
          <a:p>
            <a:r>
              <a:rPr lang="en-US" sz="1600" dirty="0"/>
              <a:t>Provide a framework for dialogue and analyzing </a:t>
            </a:r>
            <a:br>
              <a:rPr lang="en-US" sz="1600" dirty="0"/>
            </a:br>
            <a:r>
              <a:rPr lang="en-US" sz="1600" dirty="0"/>
              <a:t>values-related incidents</a:t>
            </a:r>
          </a:p>
          <a:p>
            <a:r>
              <a:rPr lang="en-US" sz="1600" dirty="0"/>
              <a:t>Develop expanded menu of  pro-values responses to incidents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E0E06B0-7564-1D49-9F49-B7CA77891E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379"/>
          <a:stretch/>
        </p:blipFill>
        <p:spPr>
          <a:xfrm>
            <a:off x="5615544" y="1404483"/>
            <a:ext cx="2974049" cy="2905649"/>
          </a:xfrm>
          <a:prstGeom prst="rect">
            <a:avLst/>
          </a:prstGeom>
          <a:effectLst>
            <a:outerShdw blurRad="76200" dist="25400" dir="5400000" algn="ctr" rotWithShape="0">
              <a:schemeClr val="tx2"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04069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4DE51-E18E-AF45-B4AE-7C8B44C44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Scholar Speaker 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7D1FB-E131-F347-9B42-9EEC23CE9AC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9994" y="1319623"/>
            <a:ext cx="4978125" cy="2155097"/>
          </a:xfrm>
        </p:spPr>
        <p:txBody>
          <a:bodyPr/>
          <a:lstStyle/>
          <a:p>
            <a:pPr marL="0" indent="0">
              <a:spcAft>
                <a:spcPts val="1500"/>
              </a:spcAft>
              <a:buNone/>
            </a:pPr>
            <a:r>
              <a:rPr lang="en-US" sz="1600" dirty="0"/>
              <a:t>The Vivian G. </a:t>
            </a:r>
            <a:r>
              <a:rPr lang="en-US" sz="1600" dirty="0" err="1"/>
              <a:t>Prins</a:t>
            </a:r>
            <a:r>
              <a:rPr lang="en-US" sz="1600" dirty="0"/>
              <a:t> Speaker Series offers an opportunity for SAR network institutions to invite to campus one or more scholars, each with a powerful and unique story to share. </a:t>
            </a:r>
          </a:p>
          <a:p>
            <a:pPr marL="0" indent="0">
              <a:spcAft>
                <a:spcPts val="1500"/>
              </a:spcAft>
              <a:buNone/>
            </a:pPr>
            <a:r>
              <a:rPr lang="en-US" sz="1600" dirty="0">
                <a:solidFill>
                  <a:schemeClr val="bg2"/>
                </a:solidFill>
                <a:latin typeface="Gotham Medium" pitchFamily="2" charset="0"/>
                <a:cs typeface="Gotham Medium" pitchFamily="2" charset="0"/>
              </a:rPr>
              <a:t>THE GOAL</a:t>
            </a:r>
            <a:endParaRPr lang="en-US" sz="1600" dirty="0">
              <a:highlight>
                <a:srgbClr val="FFFF00"/>
              </a:highlight>
            </a:endParaRPr>
          </a:p>
          <a:p>
            <a:r>
              <a:rPr lang="en-US" sz="1600" dirty="0"/>
              <a:t>Educate campus communities and the public about threats to academic freedom and attacks on scholars </a:t>
            </a:r>
          </a:p>
          <a:p>
            <a:r>
              <a:rPr lang="en-US" sz="1600" dirty="0"/>
              <a:t>Provide an opportunity for organizations to invite at-risk scholars for short visits to share their powerful stories in a personal, meaningful way</a:t>
            </a:r>
            <a:br>
              <a:rPr lang="en-US" sz="1600" dirty="0"/>
            </a:br>
            <a:endParaRPr lang="en-US" sz="1600" dirty="0"/>
          </a:p>
        </p:txBody>
      </p:sp>
      <p:pic>
        <p:nvPicPr>
          <p:cNvPr id="5" name="Picture 4" descr="A person giving a presentation&#10;&#10;Description automatically generated with medium confidence">
            <a:extLst>
              <a:ext uri="{FF2B5EF4-FFF2-40B4-BE49-F238E27FC236}">
                <a16:creationId xmlns:a16="http://schemas.microsoft.com/office/drawing/2014/main" id="{07FBFF43-5D6A-154D-97F0-067BC28857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90" t="-1327" r="15566" b="1327"/>
          <a:stretch/>
        </p:blipFill>
        <p:spPr>
          <a:xfrm>
            <a:off x="5757172" y="1819747"/>
            <a:ext cx="3026834" cy="195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080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>
            <a:off x="774543" y="3918099"/>
            <a:ext cx="18489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200" b="1" spc="50" dirty="0">
                <a:solidFill>
                  <a:schemeClr val="bg1"/>
                </a:solidFill>
                <a:latin typeface="Gotham Bold" pitchFamily="2" charset="0"/>
                <a:ea typeface="Calibri"/>
                <a:cs typeface="Gotham Bold" pitchFamily="2" charset="0"/>
                <a:sym typeface="Calibri"/>
              </a:rPr>
              <a:t>VISIT</a:t>
            </a:r>
          </a:p>
          <a:p>
            <a:r>
              <a:rPr lang="en-US" sz="1200" spc="20" dirty="0" err="1">
                <a:solidFill>
                  <a:schemeClr val="bg1"/>
                </a:solidFill>
                <a:latin typeface="Lato" panose="020F0502020204030203" pitchFamily="34" charset="77"/>
                <a:ea typeface="Calibri"/>
                <a:cs typeface="Arial" panose="020B0604020202020204" pitchFamily="34" charset="0"/>
                <a:sym typeface="Calibri"/>
              </a:rPr>
              <a:t>www.scholarsatrisk.org</a:t>
            </a:r>
            <a:endParaRPr sz="1200" spc="20" dirty="0">
              <a:solidFill>
                <a:schemeClr val="bg1"/>
              </a:solidFill>
              <a:latin typeface="Lato" panose="020F05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10" name="Google Shape;120;p3">
            <a:extLst>
              <a:ext uri="{FF2B5EF4-FFF2-40B4-BE49-F238E27FC236}">
                <a16:creationId xmlns:a16="http://schemas.microsoft.com/office/drawing/2014/main" id="{042ED765-6A74-8F46-9638-6937853C7FF5}"/>
              </a:ext>
            </a:extLst>
          </p:cNvPr>
          <p:cNvSpPr/>
          <p:nvPr/>
        </p:nvSpPr>
        <p:spPr>
          <a:xfrm>
            <a:off x="676573" y="2571750"/>
            <a:ext cx="727406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000" dirty="0">
                <a:solidFill>
                  <a:schemeClr val="bg1"/>
                </a:solidFill>
                <a:latin typeface="Gotham Light" pitchFamily="2" charset="0"/>
                <a:ea typeface="Calibri"/>
                <a:cs typeface="Gotham Light" pitchFamily="2" charset="0"/>
                <a:sym typeface="Calibri"/>
              </a:rPr>
              <a:t>Thank you.</a:t>
            </a:r>
            <a:endParaRPr sz="5000" dirty="0">
              <a:solidFill>
                <a:schemeClr val="bg1"/>
              </a:solidFill>
              <a:latin typeface="Gotham Light" pitchFamily="2" charset="0"/>
              <a:ea typeface="Calibri"/>
              <a:cs typeface="Gotham Light" pitchFamily="2" charset="0"/>
              <a:sym typeface="Calibri"/>
            </a:endParaRPr>
          </a:p>
        </p:txBody>
      </p:sp>
      <p:sp>
        <p:nvSpPr>
          <p:cNvPr id="13" name="Google Shape;147;p5">
            <a:extLst>
              <a:ext uri="{FF2B5EF4-FFF2-40B4-BE49-F238E27FC236}">
                <a16:creationId xmlns:a16="http://schemas.microsoft.com/office/drawing/2014/main" id="{9AE14A35-976A-ED4F-88C4-3ECEF16A503B}"/>
              </a:ext>
            </a:extLst>
          </p:cNvPr>
          <p:cNvSpPr/>
          <p:nvPr/>
        </p:nvSpPr>
        <p:spPr>
          <a:xfrm>
            <a:off x="2908143" y="3918099"/>
            <a:ext cx="18489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200" b="1" spc="50" dirty="0">
                <a:solidFill>
                  <a:schemeClr val="bg1"/>
                </a:solidFill>
                <a:latin typeface="Gotham Bold" pitchFamily="2" charset="0"/>
                <a:ea typeface="Calibri"/>
                <a:cs typeface="Gotham Bold" pitchFamily="2" charset="0"/>
                <a:sym typeface="Calibri"/>
              </a:rPr>
              <a:t>EMAIL</a:t>
            </a:r>
          </a:p>
          <a:p>
            <a:r>
              <a:rPr lang="en-US" sz="1200" spc="20" dirty="0" err="1">
                <a:solidFill>
                  <a:schemeClr val="bg1"/>
                </a:solidFill>
                <a:latin typeface="Lato" panose="020F0502020204030203" pitchFamily="34" charset="77"/>
                <a:ea typeface="Calibri"/>
                <a:cs typeface="Arial" panose="020B0604020202020204" pitchFamily="34" charset="0"/>
                <a:sym typeface="Calibri"/>
              </a:rPr>
              <a:t>info@scholarsatrisk.org</a:t>
            </a:r>
            <a:endParaRPr sz="1200" spc="20" dirty="0">
              <a:solidFill>
                <a:schemeClr val="bg1"/>
              </a:solidFill>
              <a:latin typeface="Lato" panose="020F0502020204030203" pitchFamily="34" charset="77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B6FB9FB-8C26-C540-A363-647A816934CC}"/>
              </a:ext>
            </a:extLst>
          </p:cNvPr>
          <p:cNvGrpSpPr/>
          <p:nvPr/>
        </p:nvGrpSpPr>
        <p:grpSpPr>
          <a:xfrm>
            <a:off x="5045107" y="3918099"/>
            <a:ext cx="1920701" cy="468768"/>
            <a:chOff x="4987955" y="3918099"/>
            <a:chExt cx="1920701" cy="468768"/>
          </a:xfrm>
        </p:grpSpPr>
        <p:sp>
          <p:nvSpPr>
            <p:cNvPr id="14" name="Google Shape;147;p5">
              <a:extLst>
                <a:ext uri="{FF2B5EF4-FFF2-40B4-BE49-F238E27FC236}">
                  <a16:creationId xmlns:a16="http://schemas.microsoft.com/office/drawing/2014/main" id="{62F58E0C-8FA8-BF49-B35F-CD06D4BD3672}"/>
                </a:ext>
              </a:extLst>
            </p:cNvPr>
            <p:cNvSpPr/>
            <p:nvPr/>
          </p:nvSpPr>
          <p:spPr>
            <a:xfrm>
              <a:off x="4987955" y="3918099"/>
              <a:ext cx="1848913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1200" b="1" spc="50" dirty="0">
                  <a:solidFill>
                    <a:schemeClr val="bg1"/>
                  </a:solidFill>
                  <a:latin typeface="Gotham Bold" pitchFamily="2" charset="0"/>
                  <a:ea typeface="Calibri"/>
                  <a:cs typeface="Gotham Bold" pitchFamily="2" charset="0"/>
                  <a:sym typeface="Calibri"/>
                </a:rPr>
                <a:t>CONNECT</a:t>
              </a:r>
            </a:p>
            <a:p>
              <a:r>
                <a:rPr lang="en-US" sz="1200" spc="20" dirty="0">
                  <a:solidFill>
                    <a:schemeClr val="bg1"/>
                  </a:solidFill>
                  <a:latin typeface="Lato" panose="020F0502020204030203" pitchFamily="34" charset="77"/>
                  <a:ea typeface="Calibri"/>
                  <a:cs typeface="Arial" panose="020B0604020202020204" pitchFamily="34" charset="0"/>
                  <a:sym typeface="Calibri"/>
                </a:rPr>
                <a:t>@</a:t>
              </a:r>
              <a:r>
                <a:rPr lang="en-US" sz="1200" spc="20" dirty="0" err="1">
                  <a:solidFill>
                    <a:schemeClr val="bg1"/>
                  </a:solidFill>
                  <a:latin typeface="Lato" panose="020F0502020204030203" pitchFamily="34" charset="77"/>
                  <a:ea typeface="Calibri"/>
                  <a:cs typeface="Arial" panose="020B0604020202020204" pitchFamily="34" charset="0"/>
                  <a:sym typeface="Calibri"/>
                </a:rPr>
                <a:t>ScholarsAtRisk</a:t>
              </a:r>
              <a:endParaRPr lang="en-US" sz="1200" spc="20" dirty="0">
                <a:solidFill>
                  <a:schemeClr val="bg1"/>
                </a:solidFill>
                <a:latin typeface="Lato" panose="020F0502020204030203" pitchFamily="34" charset="77"/>
                <a:cs typeface="Arial" panose="020B0604020202020204" pitchFamily="34" charset="0"/>
              </a:endParaRPr>
            </a:p>
          </p:txBody>
        </p:sp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0DF9B6BD-D44A-5A4E-ABF7-CD4FBA710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2717" y="4148911"/>
              <a:ext cx="173058" cy="173058"/>
            </a:xfrm>
            <a:prstGeom prst="rect">
              <a:avLst/>
            </a:prstGeom>
          </p:spPr>
        </p:pic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BA147F32-2B2A-BF4B-854F-3124AA358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07221" y="4085432"/>
              <a:ext cx="301435" cy="3014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7866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1471132" y="1888252"/>
            <a:ext cx="6201736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spc="50" dirty="0">
                <a:solidFill>
                  <a:schemeClr val="bg1"/>
                </a:solidFill>
                <a:latin typeface="Gotham Bold" pitchFamily="2" charset="0"/>
                <a:ea typeface="Calibri"/>
                <a:cs typeface="Gotham Bold" pitchFamily="2" charset="0"/>
                <a:sym typeface="Calibri"/>
              </a:rPr>
              <a:t>SCHOLARS AT RISK (SAR) </a:t>
            </a:r>
            <a:r>
              <a:rPr lang="en-US" sz="2000" spc="50" dirty="0">
                <a:solidFill>
                  <a:schemeClr val="bg1"/>
                </a:solidFill>
                <a:latin typeface="Lato Light" panose="020F0302020204030203" pitchFamily="34" charset="77"/>
                <a:ea typeface="Calibri"/>
                <a:cs typeface="Calibri"/>
                <a:sym typeface="Calibri"/>
              </a:rPr>
              <a:t>is an international network of higher</a:t>
            </a:r>
            <a:r>
              <a:rPr lang="en-US" spc="50" dirty="0">
                <a:solidFill>
                  <a:schemeClr val="bg1"/>
                </a:solidFill>
                <a:latin typeface="Lato Light" panose="020F0302020204030203" pitchFamily="34" charset="77"/>
                <a:ea typeface="Calibri"/>
              </a:rPr>
              <a:t> </a:t>
            </a:r>
            <a:r>
              <a:rPr lang="en-US" sz="2000" spc="50" dirty="0">
                <a:solidFill>
                  <a:schemeClr val="bg1"/>
                </a:solidFill>
                <a:latin typeface="Lato Light" panose="020F0302020204030203" pitchFamily="34" charset="77"/>
                <a:ea typeface="Calibri"/>
                <a:cs typeface="Calibri"/>
                <a:sym typeface="Calibri"/>
              </a:rPr>
              <a:t>education institutions and associations whose mission is to protect threatened scholars and promote academic freedom.</a:t>
            </a:r>
            <a:endParaRPr sz="2400" spc="50" dirty="0">
              <a:solidFill>
                <a:schemeClr val="bg1"/>
              </a:solidFill>
              <a:latin typeface="Lato Light" panose="020F0302020204030203" pitchFamily="34" charset="77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14" name="Diagramm 5">
                <a:extLst>
                  <a:ext uri="{FF2B5EF4-FFF2-40B4-BE49-F238E27FC236}">
                    <a16:creationId xmlns:a16="http://schemas.microsoft.com/office/drawing/2014/main" id="{DE3CB6B9-A6C4-0F43-828E-C483A26957D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012610792"/>
                  </p:ext>
                </p:extLst>
              </p:nvPr>
            </p:nvGraphicFramePr>
            <p:xfrm>
              <a:off x="-395474" y="871504"/>
              <a:ext cx="9605467" cy="5231602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14" name="Diagramm 5">
                <a:extLst>
                  <a:ext uri="{FF2B5EF4-FFF2-40B4-BE49-F238E27FC236}">
                    <a16:creationId xmlns:a16="http://schemas.microsoft.com/office/drawing/2014/main" id="{DE3CB6B9-A6C4-0F43-828E-C483A26957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395474" y="871504"/>
                <a:ext cx="9605467" cy="5231602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A2FFBC2-0098-B542-A422-8B7BC52ABB15}"/>
              </a:ext>
            </a:extLst>
          </p:cNvPr>
          <p:cNvSpPr txBox="1"/>
          <p:nvPr/>
        </p:nvSpPr>
        <p:spPr>
          <a:xfrm>
            <a:off x="3000539" y="2546927"/>
            <a:ext cx="89780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b="1" dirty="0">
                <a:solidFill>
                  <a:srgbClr val="FF0000"/>
                </a:solidFill>
                <a:latin typeface="Lato" panose="020F0502020204030203" pitchFamily="34" charset="77"/>
                <a:cs typeface="Lao MN" pitchFamily="2" charset="0"/>
              </a:rPr>
              <a:t>NEW YORK</a:t>
            </a:r>
            <a:r>
              <a:rPr lang="en-US" sz="600" b="1" dirty="0">
                <a:latin typeface="Lato" panose="020F0502020204030203" pitchFamily="34" charset="77"/>
                <a:cs typeface="Lao MN" pitchFamily="2" charset="0"/>
              </a:rPr>
              <a:t> </a:t>
            </a:r>
            <a:br>
              <a:rPr lang="en-US" sz="600" b="1" dirty="0">
                <a:latin typeface="Lato" panose="020F0502020204030203" pitchFamily="34" charset="77"/>
                <a:cs typeface="Lao MN" pitchFamily="2" charset="0"/>
              </a:rPr>
            </a:br>
            <a:r>
              <a:rPr lang="en-US" sz="600" dirty="0">
                <a:latin typeface="Lato" panose="020F0502020204030203" pitchFamily="34" charset="77"/>
                <a:cs typeface="Lao MN" pitchFamily="2" charset="0"/>
              </a:rPr>
              <a:t>SAR United States </a:t>
            </a:r>
            <a:br>
              <a:rPr lang="en-US" sz="600" dirty="0">
                <a:latin typeface="Lato" panose="020F0502020204030203" pitchFamily="34" charset="77"/>
                <a:cs typeface="Lao MN" pitchFamily="2" charset="0"/>
              </a:rPr>
            </a:br>
            <a:r>
              <a:rPr lang="en-US" sz="600" dirty="0">
                <a:latin typeface="Lato" panose="020F0502020204030203" pitchFamily="34" charset="77"/>
                <a:cs typeface="Lao MN" pitchFamily="2" charset="0"/>
              </a:rPr>
              <a:t>Headquarters</a:t>
            </a:r>
            <a:endParaRPr lang="en-US" sz="600" b="1" dirty="0">
              <a:latin typeface="Lato" panose="020F0502020204030203" pitchFamily="34" charset="77"/>
              <a:cs typeface="Lao MN" pitchFamily="2" charset="0"/>
            </a:endParaRPr>
          </a:p>
          <a:p>
            <a:endParaRPr lang="en-US" sz="600" dirty="0">
              <a:latin typeface="Lato" panose="020F0502020204030203" pitchFamily="34" charset="77"/>
              <a:cs typeface="Lao MN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333C8-11E9-7F4F-9012-25E037A94CA2}"/>
              </a:ext>
            </a:extLst>
          </p:cNvPr>
          <p:cNvSpPr txBox="1"/>
          <p:nvPr/>
        </p:nvSpPr>
        <p:spPr>
          <a:xfrm>
            <a:off x="3000539" y="2179842"/>
            <a:ext cx="91344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00" b="1" dirty="0">
                <a:solidFill>
                  <a:srgbClr val="FF0000"/>
                </a:solidFill>
                <a:latin typeface="Lato" panose="020F0502020204030203" pitchFamily="34" charset="77"/>
                <a:cs typeface="Lao MN" pitchFamily="2" charset="0"/>
              </a:rPr>
              <a:t>DUBLIN </a:t>
            </a:r>
            <a:br>
              <a:rPr lang="en-US" sz="600" b="1" dirty="0">
                <a:latin typeface="Lato" panose="020F0502020204030203" pitchFamily="34" charset="77"/>
                <a:cs typeface="Lao MN" pitchFamily="2" charset="0"/>
              </a:rPr>
            </a:br>
            <a:r>
              <a:rPr lang="en-US" sz="600" dirty="0">
                <a:latin typeface="Lato" panose="020F0502020204030203" pitchFamily="34" charset="77"/>
                <a:cs typeface="Lao MN" pitchFamily="2" charset="0"/>
              </a:rPr>
              <a:t>SAR Europe </a:t>
            </a:r>
            <a:br>
              <a:rPr lang="en-US" sz="600" dirty="0">
                <a:latin typeface="Lato" panose="020F0502020204030203" pitchFamily="34" charset="77"/>
                <a:cs typeface="Lao MN" pitchFamily="2" charset="0"/>
              </a:rPr>
            </a:br>
            <a:r>
              <a:rPr lang="en-US" sz="600" dirty="0">
                <a:latin typeface="Lato" panose="020F0502020204030203" pitchFamily="34" charset="77"/>
                <a:cs typeface="Lao MN" pitchFamily="2" charset="0"/>
              </a:rPr>
              <a:t>Headquarters</a:t>
            </a:r>
            <a:br>
              <a:rPr lang="en-US" sz="600" dirty="0">
                <a:latin typeface="Lato" panose="020F0502020204030203" pitchFamily="34" charset="77"/>
                <a:cs typeface="Lao MN" pitchFamily="2" charset="0"/>
              </a:rPr>
            </a:br>
            <a:endParaRPr lang="en-US" sz="600" b="1" dirty="0">
              <a:latin typeface="Lato" panose="020F0502020204030203" pitchFamily="34" charset="77"/>
              <a:cs typeface="Lao MN" pitchFamily="2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34DA7A1-36B9-304A-9F7D-62FAFB519AB9}"/>
              </a:ext>
            </a:extLst>
          </p:cNvPr>
          <p:cNvCxnSpPr>
            <a:cxnSpLocks/>
          </p:cNvCxnSpPr>
          <p:nvPr/>
        </p:nvCxnSpPr>
        <p:spPr>
          <a:xfrm>
            <a:off x="3949491" y="2227786"/>
            <a:ext cx="265881" cy="0"/>
          </a:xfrm>
          <a:prstGeom prst="line">
            <a:avLst/>
          </a:prstGeom>
          <a:ln w="12700">
            <a:headEnd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BD929DC-E20A-614E-922E-983DCB1A8240}"/>
              </a:ext>
            </a:extLst>
          </p:cNvPr>
          <p:cNvCxnSpPr>
            <a:cxnSpLocks/>
          </p:cNvCxnSpPr>
          <p:nvPr/>
        </p:nvCxnSpPr>
        <p:spPr>
          <a:xfrm>
            <a:off x="2641507" y="2594449"/>
            <a:ext cx="319733" cy="0"/>
          </a:xfrm>
          <a:prstGeom prst="line">
            <a:avLst/>
          </a:prstGeom>
          <a:ln w="12700">
            <a:headEnd type="oval"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Google Shape;109;p2"/>
          <p:cNvSpPr/>
          <p:nvPr/>
        </p:nvSpPr>
        <p:spPr>
          <a:xfrm>
            <a:off x="257339" y="256477"/>
            <a:ext cx="605202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500" spc="20" dirty="0">
                <a:solidFill>
                  <a:schemeClr val="dk1"/>
                </a:solidFill>
                <a:latin typeface="Lato Light" panose="020F0302020204030203" pitchFamily="34" charset="77"/>
                <a:ea typeface="Calibri"/>
                <a:cs typeface="Calibri"/>
                <a:sym typeface="Calibri"/>
              </a:rPr>
              <a:t>SAR is represented by more than </a:t>
            </a:r>
            <a:r>
              <a:rPr lang="en-US" sz="1500" spc="20" dirty="0">
                <a:solidFill>
                  <a:schemeClr val="tx1"/>
                </a:solidFill>
                <a:latin typeface="Lato Light" panose="020F0302020204030203" pitchFamily="34" charset="77"/>
                <a:ea typeface="Calibri"/>
                <a:cs typeface="Calibri"/>
                <a:sym typeface="Calibri"/>
              </a:rPr>
              <a:t>550 institutions in </a:t>
            </a:r>
            <a:r>
              <a:rPr lang="en-US" sz="1500" spc="20" dirty="0">
                <a:solidFill>
                  <a:schemeClr val="tx2"/>
                </a:solidFill>
                <a:latin typeface="Lato Light" panose="020F0302020204030203" pitchFamily="34" charset="77"/>
                <a:ea typeface="Calibri"/>
                <a:cs typeface="Calibri"/>
                <a:sym typeface="Calibri"/>
              </a:rPr>
              <a:t>42 countries</a:t>
            </a:r>
            <a:r>
              <a:rPr lang="en-US" sz="1500" spc="20" dirty="0">
                <a:solidFill>
                  <a:schemeClr val="dk1"/>
                </a:solidFill>
                <a:latin typeface="Lato Light" panose="020F0302020204030203" pitchFamily="34" charset="77"/>
                <a:ea typeface="Calibri"/>
                <a:cs typeface="Calibri"/>
                <a:sym typeface="Calibri"/>
              </a:rPr>
              <a:t>. </a:t>
            </a:r>
            <a:br>
              <a:rPr lang="en-US" sz="1500" spc="20" dirty="0">
                <a:solidFill>
                  <a:schemeClr val="dk1"/>
                </a:solidFill>
                <a:latin typeface="Lato Light" panose="020F0302020204030203" pitchFamily="34" charset="77"/>
                <a:ea typeface="Calibri"/>
                <a:cs typeface="Calibri"/>
                <a:sym typeface="Calibri"/>
              </a:rPr>
            </a:br>
            <a:r>
              <a:rPr lang="en-US" sz="1500" spc="20" dirty="0">
                <a:solidFill>
                  <a:schemeClr val="dk1"/>
                </a:solidFill>
                <a:latin typeface="Lato Light" panose="020F0302020204030203" pitchFamily="34" charset="77"/>
                <a:ea typeface="Calibri"/>
                <a:cs typeface="Calibri"/>
                <a:sym typeface="Calibri"/>
              </a:rPr>
              <a:t>SAR Sections currently exist in </a:t>
            </a:r>
            <a:r>
              <a:rPr lang="en-US" sz="1500" b="1" spc="20" dirty="0">
                <a:solidFill>
                  <a:srgbClr val="00B0F0"/>
                </a:solidFill>
                <a:latin typeface="Lato" panose="020F0502020204030203" pitchFamily="34" charset="77"/>
                <a:ea typeface="Calibri"/>
                <a:cs typeface="Calibri"/>
                <a:sym typeface="Calibri"/>
              </a:rPr>
              <a:t>13 countries</a:t>
            </a:r>
            <a:r>
              <a:rPr lang="en-US" sz="1500" spc="20" dirty="0">
                <a:solidFill>
                  <a:schemeClr val="dk1"/>
                </a:solidFill>
                <a:latin typeface="Lato Light" panose="020F0302020204030203" pitchFamily="34" charset="77"/>
                <a:ea typeface="Calibri"/>
                <a:cs typeface="Calibri"/>
                <a:sym typeface="Calibri"/>
              </a:rPr>
              <a:t>.</a:t>
            </a:r>
            <a:endParaRPr sz="1500" spc="20" dirty="0">
              <a:solidFill>
                <a:schemeClr val="dk1"/>
              </a:solidFill>
              <a:latin typeface="Lato Light" panose="020F0302020204030203" pitchFamily="34" charset="77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atellite map free vector download (2,565 Free vector) for commercial use.  format: ai, eps, cdr, svg vector illustration graphic art design">
            <a:extLst>
              <a:ext uri="{FF2B5EF4-FFF2-40B4-BE49-F238E27FC236}">
                <a16:creationId xmlns:a16="http://schemas.microsoft.com/office/drawing/2014/main" id="{392CCD87-42AE-D848-B646-74B1AC89FA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alphaModFix amt="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816" t="8813" r="43122" b="5001"/>
          <a:stretch/>
        </p:blipFill>
        <p:spPr bwMode="auto">
          <a:xfrm>
            <a:off x="5482409" y="0"/>
            <a:ext cx="366159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0EAFCE3-5CBB-204C-9ED0-150402A76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SAR Europe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ECBE61-606D-6244-893B-27858EAECD6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9993" y="937226"/>
            <a:ext cx="5768957" cy="2177036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en-US" sz="1600" spc="20" dirty="0"/>
              <a:t>Is hosted at Maynooth University in Ireland, and reflects a mutual commitment to the principle of academic freedom</a:t>
            </a:r>
          </a:p>
          <a:p>
            <a:pPr fontAlgn="base"/>
            <a:r>
              <a:rPr lang="en-US" sz="1600" spc="20" dirty="0"/>
              <a:t>Coordinates the activities of over 300 member universities in </a:t>
            </a:r>
            <a:br>
              <a:rPr lang="en-US" sz="1600" spc="20" dirty="0"/>
            </a:br>
            <a:r>
              <a:rPr lang="en-US" sz="1600" spc="20" dirty="0"/>
              <a:t>Europe including national SAR sections in 11 European countries and the 10-partner H2020 project </a:t>
            </a:r>
            <a:r>
              <a:rPr lang="en-US" sz="1600" u="sng" spc="20" dirty="0">
                <a:hlinkClick r:id="rId5"/>
              </a:rPr>
              <a:t>Inspireurope</a:t>
            </a:r>
            <a:endParaRPr lang="en-US" sz="1600" spc="20" dirty="0"/>
          </a:p>
          <a:p>
            <a:pPr fontAlgn="base"/>
            <a:r>
              <a:rPr lang="en-US" sz="1600" spc="20" dirty="0"/>
              <a:t>Aims to strengthen a collective voice across institutions in order to  contribute to informed policymaking</a:t>
            </a:r>
          </a:p>
        </p:txBody>
      </p:sp>
      <p:pic>
        <p:nvPicPr>
          <p:cNvPr id="1028" name="Picture 4" descr="Maynooth University">
            <a:extLst>
              <a:ext uri="{FF2B5EF4-FFF2-40B4-BE49-F238E27FC236}">
                <a16:creationId xmlns:a16="http://schemas.microsoft.com/office/drawing/2014/main" id="{B4044B6A-45B0-3443-B2AB-788275951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159" y="3573511"/>
            <a:ext cx="1258037" cy="56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Text&#10;&#10;Description automatically generated">
            <a:extLst>
              <a:ext uri="{FF2B5EF4-FFF2-40B4-BE49-F238E27FC236}">
                <a16:creationId xmlns:a16="http://schemas.microsoft.com/office/drawing/2014/main" id="{0A819DBA-6165-B04A-980A-B744341BF0D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2824" y="3600791"/>
            <a:ext cx="1565415" cy="44114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FAB71B8-D1E1-7245-9EA7-952B5F38AF9C}"/>
              </a:ext>
            </a:extLst>
          </p:cNvPr>
          <p:cNvGrpSpPr/>
          <p:nvPr/>
        </p:nvGrpSpPr>
        <p:grpSpPr>
          <a:xfrm>
            <a:off x="1958249" y="3664700"/>
            <a:ext cx="235281" cy="256555"/>
            <a:chOff x="2309248" y="1363851"/>
            <a:chExt cx="301329" cy="32857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7888919-F324-B445-9997-202A8EB936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09248" y="1528138"/>
              <a:ext cx="301329" cy="0"/>
            </a:xfrm>
            <a:prstGeom prst="line">
              <a:avLst/>
            </a:prstGeom>
            <a:ln w="317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2C9C3DA-2DA8-8A4B-B747-B115985A7D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59912" y="1363851"/>
              <a:ext cx="1" cy="328575"/>
            </a:xfrm>
            <a:prstGeom prst="line">
              <a:avLst/>
            </a:prstGeom>
            <a:ln w="317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06237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D0B494-6817-2045-84DA-4E46C31FFD5C}"/>
              </a:ext>
            </a:extLst>
          </p:cNvPr>
          <p:cNvSpPr/>
          <p:nvPr/>
        </p:nvSpPr>
        <p:spPr>
          <a:xfrm>
            <a:off x="0" y="0"/>
            <a:ext cx="9144000" cy="15658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DA31AB7-1814-6745-99CE-5D6BE037465F}"/>
              </a:ext>
            </a:extLst>
          </p:cNvPr>
          <p:cNvGrpSpPr/>
          <p:nvPr/>
        </p:nvGrpSpPr>
        <p:grpSpPr>
          <a:xfrm>
            <a:off x="1" y="2318966"/>
            <a:ext cx="3008251" cy="1741405"/>
            <a:chOff x="1" y="1103609"/>
            <a:chExt cx="3008251" cy="174140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CCA6E9E-7343-A040-92E0-029FF603A2B0}"/>
                </a:ext>
              </a:extLst>
            </p:cNvPr>
            <p:cNvSpPr/>
            <p:nvPr/>
          </p:nvSpPr>
          <p:spPr>
            <a:xfrm>
              <a:off x="1" y="2414127"/>
              <a:ext cx="3008251" cy="430887"/>
            </a:xfrm>
            <a:prstGeom prst="rect">
              <a:avLst/>
            </a:prstGeom>
            <a:noFill/>
          </p:spPr>
          <p:txBody>
            <a:bodyPr wrap="square" tIns="91440" bIns="91440">
              <a:spAutoFit/>
            </a:bodyPr>
            <a:lstStyle/>
            <a:p>
              <a:pPr lvl="0" algn="ctr">
                <a:buClr>
                  <a:schemeClr val="accent1"/>
                </a:buClr>
                <a:buSzPts val="1400"/>
              </a:pPr>
              <a:r>
                <a:rPr lang="en-US" sz="1500" b="1" spc="50" dirty="0">
                  <a:solidFill>
                    <a:schemeClr val="bg2"/>
                  </a:solidFill>
                  <a:latin typeface="Gotham Medium" pitchFamily="2" charset="0"/>
                  <a:ea typeface="Calibri"/>
                  <a:cs typeface="Gotham Medium" pitchFamily="2" charset="0"/>
                  <a:sym typeface="Calibri"/>
                </a:rPr>
                <a:t>PROTECTION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1213A83-75B5-A74A-A208-757E0ACC281B}"/>
                </a:ext>
              </a:extLst>
            </p:cNvPr>
            <p:cNvSpPr/>
            <p:nvPr/>
          </p:nvSpPr>
          <p:spPr>
            <a:xfrm>
              <a:off x="877594" y="1103609"/>
              <a:ext cx="1172451" cy="117245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bg1"/>
              </a:solidFill>
            </a:ln>
            <a:effectLst>
              <a:outerShdw blurRad="76200" dist="254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1" name="Google Shape;131;p4" descr="L:\Data\Global Programs\SAR-Shared\1-SAR\1-Media &amp; Materials\1-Promotional Materials\1-Getting Involved\Getting Getting Involved Folder\Links\1440723564_handshake.png"/>
            <p:cNvPicPr preferRelativeResize="0"/>
            <p:nvPr/>
          </p:nvPicPr>
          <p:blipFill rotWithShape="1">
            <a:blip r:embed="rId3" cstate="screen">
              <a:alphaModFix/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54082" y="1365810"/>
              <a:ext cx="634443" cy="63444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E7395A8-50FF-C94B-B2F5-312C98F13512}"/>
              </a:ext>
            </a:extLst>
          </p:cNvPr>
          <p:cNvGrpSpPr/>
          <p:nvPr/>
        </p:nvGrpSpPr>
        <p:grpSpPr>
          <a:xfrm>
            <a:off x="3067874" y="2316170"/>
            <a:ext cx="3008252" cy="1741405"/>
            <a:chOff x="3067874" y="1103609"/>
            <a:chExt cx="3008252" cy="174140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CDB5953-2559-5C4E-8EB9-96C1DFEBC300}"/>
                </a:ext>
              </a:extLst>
            </p:cNvPr>
            <p:cNvSpPr/>
            <p:nvPr/>
          </p:nvSpPr>
          <p:spPr>
            <a:xfrm>
              <a:off x="3067874" y="2414127"/>
              <a:ext cx="3008252" cy="430887"/>
            </a:xfrm>
            <a:prstGeom prst="rect">
              <a:avLst/>
            </a:prstGeom>
            <a:noFill/>
          </p:spPr>
          <p:txBody>
            <a:bodyPr wrap="square" tIns="91440" bIns="91440">
              <a:spAutoFit/>
            </a:bodyPr>
            <a:lstStyle/>
            <a:p>
              <a:pPr lvl="0" algn="ctr">
                <a:buClr>
                  <a:schemeClr val="accent1"/>
                </a:buClr>
                <a:buSzPts val="1400"/>
              </a:pPr>
              <a:r>
                <a:rPr lang="en-US" sz="1500" b="1" spc="50" dirty="0">
                  <a:solidFill>
                    <a:schemeClr val="bg2"/>
                  </a:solidFill>
                  <a:latin typeface="Gotham Medium" pitchFamily="2" charset="0"/>
                  <a:ea typeface="Calibri"/>
                  <a:cs typeface="Gotham Medium" pitchFamily="2" charset="0"/>
                  <a:sym typeface="Calibri"/>
                </a:rPr>
                <a:t>ADVOCACY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21C561D-5FA0-554E-B77F-984738B52030}"/>
                </a:ext>
              </a:extLst>
            </p:cNvPr>
            <p:cNvSpPr/>
            <p:nvPr/>
          </p:nvSpPr>
          <p:spPr>
            <a:xfrm>
              <a:off x="4000622" y="1103609"/>
              <a:ext cx="1172451" cy="117245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bg1"/>
              </a:solidFill>
            </a:ln>
            <a:effectLst>
              <a:outerShdw blurRad="76200" dist="254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2" name="Google Shape;132;p4"/>
            <p:cNvPicPr preferRelativeResize="0"/>
            <p:nvPr/>
          </p:nvPicPr>
          <p:blipFill>
            <a:blip r:embed="rId4"/>
            <a:srcRect/>
            <a:stretch/>
          </p:blipFill>
          <p:spPr>
            <a:xfrm>
              <a:off x="4294891" y="1384590"/>
              <a:ext cx="581915" cy="58191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86E7186-C14C-3C4C-B593-8D52C371B4B4}"/>
              </a:ext>
            </a:extLst>
          </p:cNvPr>
          <p:cNvCxnSpPr>
            <a:cxnSpLocks/>
          </p:cNvCxnSpPr>
          <p:nvPr/>
        </p:nvCxnSpPr>
        <p:spPr>
          <a:xfrm>
            <a:off x="2941675" y="2322307"/>
            <a:ext cx="0" cy="1565825"/>
          </a:xfrm>
          <a:prstGeom prst="line">
            <a:avLst/>
          </a:prstGeom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A5DEA5FA-9414-574E-9C76-57A5C2CE63B7}"/>
              </a:ext>
            </a:extLst>
          </p:cNvPr>
          <p:cNvGrpSpPr/>
          <p:nvPr/>
        </p:nvGrpSpPr>
        <p:grpSpPr>
          <a:xfrm>
            <a:off x="6135748" y="2316170"/>
            <a:ext cx="3008252" cy="1741405"/>
            <a:chOff x="6135748" y="1103609"/>
            <a:chExt cx="3008252" cy="174140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77DE867-30DD-F045-94AB-8C8F745DFCB8}"/>
                </a:ext>
              </a:extLst>
            </p:cNvPr>
            <p:cNvSpPr/>
            <p:nvPr/>
          </p:nvSpPr>
          <p:spPr>
            <a:xfrm>
              <a:off x="6135748" y="2414127"/>
              <a:ext cx="3008252" cy="430887"/>
            </a:xfrm>
            <a:prstGeom prst="rect">
              <a:avLst/>
            </a:prstGeom>
            <a:noFill/>
          </p:spPr>
          <p:txBody>
            <a:bodyPr wrap="square" tIns="91440" bIns="91440">
              <a:spAutoFit/>
            </a:bodyPr>
            <a:lstStyle/>
            <a:p>
              <a:pPr lvl="0" algn="ctr">
                <a:buClr>
                  <a:schemeClr val="accent1"/>
                </a:buClr>
                <a:buSzPts val="1400"/>
              </a:pPr>
              <a:r>
                <a:rPr lang="en-US" sz="1500" b="1" spc="50" dirty="0">
                  <a:solidFill>
                    <a:schemeClr val="bg2"/>
                  </a:solidFill>
                  <a:latin typeface="Gotham Medium" pitchFamily="2" charset="0"/>
                  <a:ea typeface="Calibri"/>
                  <a:cs typeface="Gotham Medium" pitchFamily="2" charset="0"/>
                  <a:sym typeface="Calibri"/>
                </a:rPr>
                <a:t>LEARNING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0CF79D1-58BE-8941-BBBB-F1282E3810E6}"/>
                </a:ext>
              </a:extLst>
            </p:cNvPr>
            <p:cNvSpPr/>
            <p:nvPr/>
          </p:nvSpPr>
          <p:spPr>
            <a:xfrm>
              <a:off x="7067379" y="1103609"/>
              <a:ext cx="1172451" cy="117245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bg1"/>
              </a:solidFill>
            </a:ln>
            <a:effectLst>
              <a:outerShdw blurRad="76200" dist="254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0" name="Google Shape;130;p4" descr="L:\Data\Global Programs\SAR-Shared\1-SAR\1-Media &amp; Materials\1-Promotional Materials\1-Getting Involved\Getting Getting Involved Folder\Links\1440723863_conference.png"/>
            <p:cNvPicPr preferRelativeResize="0"/>
            <p:nvPr/>
          </p:nvPicPr>
          <p:blipFill rotWithShape="1">
            <a:blip r:embed="rId5" cstate="screen">
              <a:alphaModFix/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67091" y="1382906"/>
              <a:ext cx="579447" cy="5794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40EAFCE3-5CBB-204C-9ED0-150402A76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1453"/>
            <a:ext cx="8229600" cy="33382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SAR’s work encompasses three key areas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A2E065-9EF3-B344-A6A4-F9A3151E8D7D}"/>
              </a:ext>
            </a:extLst>
          </p:cNvPr>
          <p:cNvSpPr txBox="1"/>
          <p:nvPr/>
        </p:nvSpPr>
        <p:spPr>
          <a:xfrm>
            <a:off x="4600135" y="593656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B745210-FA23-AA4A-98EE-5B8289C83D50}"/>
              </a:ext>
            </a:extLst>
          </p:cNvPr>
          <p:cNvCxnSpPr>
            <a:cxnSpLocks/>
          </p:cNvCxnSpPr>
          <p:nvPr/>
        </p:nvCxnSpPr>
        <p:spPr>
          <a:xfrm>
            <a:off x="6107955" y="2335955"/>
            <a:ext cx="0" cy="1565825"/>
          </a:xfrm>
          <a:prstGeom prst="line">
            <a:avLst/>
          </a:prstGeom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1471132" y="2333800"/>
            <a:ext cx="620173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500" spc="50" dirty="0">
                <a:solidFill>
                  <a:schemeClr val="bg1"/>
                </a:solidFill>
                <a:latin typeface="Gotham Light" pitchFamily="2" charset="0"/>
                <a:ea typeface="Calibri"/>
                <a:cs typeface="Gotham Light" pitchFamily="2" charset="0"/>
                <a:sym typeface="Calibri"/>
              </a:rPr>
              <a:t>Protection</a:t>
            </a:r>
            <a:endParaRPr sz="4500" spc="50" dirty="0">
              <a:solidFill>
                <a:schemeClr val="bg1"/>
              </a:solidFill>
              <a:latin typeface="Gotham Light" pitchFamily="2" charset="0"/>
              <a:ea typeface="Calibri"/>
              <a:cs typeface="Gotham Light" pitchFamily="2" charset="0"/>
              <a:sym typeface="Calibri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312FFD3-6592-C74C-9169-22E40B1A76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7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6207" y="4530218"/>
            <a:ext cx="1536121" cy="432893"/>
          </a:xfrm>
          <a:prstGeom prst="rect">
            <a:avLst/>
          </a:prstGeom>
        </p:spPr>
      </p:pic>
      <p:pic>
        <p:nvPicPr>
          <p:cNvPr id="5" name="Google Shape;131;p4" descr="L:\Data\Global Programs\SAR-Shared\1-SAR\1-Media &amp; Materials\1-Promotional Materials\1-Getting Involved\Getting Getting Involved Folder\Links\1440723564_handshake.png">
            <a:extLst>
              <a:ext uri="{FF2B5EF4-FFF2-40B4-BE49-F238E27FC236}">
                <a16:creationId xmlns:a16="http://schemas.microsoft.com/office/drawing/2014/main" id="{86B8710D-F2EB-E14C-AFE1-536488D606FB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471" y="2254528"/>
            <a:ext cx="634443" cy="634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2851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52BCCCE-0113-F04A-8902-0E500766960D}"/>
              </a:ext>
            </a:extLst>
          </p:cNvPr>
          <p:cNvGrpSpPr/>
          <p:nvPr/>
        </p:nvGrpSpPr>
        <p:grpSpPr>
          <a:xfrm>
            <a:off x="5260811" y="1788344"/>
            <a:ext cx="3572471" cy="1903354"/>
            <a:chOff x="507674" y="1817372"/>
            <a:chExt cx="3572471" cy="190335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06A4B2-5578-3642-A783-D635FE355865}"/>
                </a:ext>
              </a:extLst>
            </p:cNvPr>
            <p:cNvSpPr txBox="1"/>
            <p:nvPr/>
          </p:nvSpPr>
          <p:spPr>
            <a:xfrm>
              <a:off x="507674" y="1817372"/>
              <a:ext cx="357247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spc="-200" dirty="0">
                  <a:solidFill>
                    <a:schemeClr val="accent1"/>
                  </a:solidFill>
                  <a:latin typeface="Gotham Bold" pitchFamily="2" charset="0"/>
                  <a:cs typeface="Gotham Bold" pitchFamily="2" charset="0"/>
                </a:rPr>
                <a:t>300+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01D734-EF46-7E40-B05B-EAD969B5A143}"/>
                </a:ext>
              </a:extLst>
            </p:cNvPr>
            <p:cNvSpPr txBox="1"/>
            <p:nvPr/>
          </p:nvSpPr>
          <p:spPr>
            <a:xfrm>
              <a:off x="507674" y="2982062"/>
              <a:ext cx="336280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pc="20" dirty="0">
                  <a:latin typeface="Lato Light" panose="020F0302020204030203" pitchFamily="34" charset="77"/>
                </a:rPr>
                <a:t>threatened scholars worldwide are provided with sanctuary and assistance through SAR every year.</a:t>
              </a:r>
            </a:p>
          </p:txBody>
        </p:sp>
      </p:grp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A6B195A0-BBB7-C247-94BF-4B178685B40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7145" y="1895036"/>
            <a:ext cx="3914849" cy="1871870"/>
          </a:xfrm>
          <a:prstGeom prst="rect">
            <a:avLst/>
          </a:prstGeom>
        </p:spPr>
        <p:txBody>
          <a:bodyPr/>
          <a:lstStyle/>
          <a:p>
            <a:pPr marL="0" indent="0">
              <a:spcAft>
                <a:spcPts val="1000"/>
              </a:spcAft>
              <a:buNone/>
            </a:pPr>
            <a:r>
              <a:rPr lang="en-US" sz="1800" spc="0" dirty="0">
                <a:solidFill>
                  <a:schemeClr val="bg2"/>
                </a:solidFill>
                <a:latin typeface="Gotham Light" pitchFamily="2" charset="0"/>
                <a:cs typeface="Gotham Light" pitchFamily="2" charset="0"/>
              </a:rPr>
              <a:t>SAR protects scholars suffering grave threats to their lives, liberty, and well-being by arranging temporary research and teaching positions, and by providing advisory and referral services.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848003-6608-AE41-9737-80F021F41F3B}"/>
              </a:ext>
            </a:extLst>
          </p:cNvPr>
          <p:cNvCxnSpPr>
            <a:cxnSpLocks/>
          </p:cNvCxnSpPr>
          <p:nvPr/>
        </p:nvCxnSpPr>
        <p:spPr>
          <a:xfrm>
            <a:off x="4962978" y="1970768"/>
            <a:ext cx="0" cy="1720930"/>
          </a:xfrm>
          <a:prstGeom prst="line">
            <a:avLst/>
          </a:prstGeom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265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792C96F-E3CB-424E-B323-949B875A1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SAR’s Protection work includes: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B7DAA7-E2F9-7345-AE7A-9842B79A6A8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9993" y="1319623"/>
            <a:ext cx="7844893" cy="3075371"/>
          </a:xfrm>
          <a:prstGeom prst="rect">
            <a:avLst/>
          </a:prstGeom>
        </p:spPr>
        <p:txBody>
          <a:bodyPr/>
          <a:lstStyle/>
          <a:p>
            <a:pPr fontAlgn="base">
              <a:spcAft>
                <a:spcPts val="700"/>
              </a:spcAft>
            </a:pPr>
            <a:r>
              <a:rPr lang="en-US" sz="1600" b="1" spc="20" dirty="0">
                <a:latin typeface="Lato" panose="020F0502020204030203" pitchFamily="34" charset="77"/>
              </a:rPr>
              <a:t>Scholar applications and referrals:</a:t>
            </a:r>
            <a:r>
              <a:rPr lang="en-US" sz="1600" b="1" spc="20" dirty="0"/>
              <a:t> </a:t>
            </a:r>
            <a:r>
              <a:rPr lang="en-US" sz="1600" spc="20" dirty="0"/>
              <a:t>SAR evaluates each scholar’s situation, helping them to navigate resources to support them personally and academically</a:t>
            </a:r>
          </a:p>
          <a:p>
            <a:pPr fontAlgn="base">
              <a:spcAft>
                <a:spcPts val="700"/>
              </a:spcAft>
            </a:pPr>
            <a:r>
              <a:rPr lang="en-US" sz="1600" b="1" spc="20" dirty="0">
                <a:latin typeface="Lato" panose="020F0502020204030203" pitchFamily="34" charset="77"/>
              </a:rPr>
              <a:t>Visiting academic appointments:</a:t>
            </a:r>
            <a:r>
              <a:rPr lang="en-US" sz="1600" b="1" spc="20" dirty="0"/>
              <a:t> </a:t>
            </a:r>
            <a:r>
              <a:rPr lang="en-US" sz="1600" spc="20" dirty="0"/>
              <a:t>SAR works with network institutions to arrange short- to medium-term academic visits (6 months to 2 years) at universities, colleges, think tanks</a:t>
            </a:r>
          </a:p>
          <a:p>
            <a:pPr fontAlgn="base">
              <a:spcAft>
                <a:spcPts val="700"/>
              </a:spcAft>
            </a:pPr>
            <a:r>
              <a:rPr lang="en-US" sz="1600" b="1" spc="20" dirty="0">
                <a:latin typeface="Lato" panose="020F0502020204030203" pitchFamily="34" charset="77"/>
              </a:rPr>
              <a:t>Transition assistance: </a:t>
            </a:r>
            <a:r>
              <a:rPr lang="en-US" sz="1600" spc="20" dirty="0"/>
              <a:t>SAR advises and assists scholars in their relocation and adjustment, acquisition of new academic/professional skills, and networking. </a:t>
            </a:r>
            <a:br>
              <a:rPr lang="en-US" sz="1600" spc="20" dirty="0"/>
            </a:br>
            <a:r>
              <a:rPr lang="en-US" sz="1600" spc="20" dirty="0"/>
              <a:t>In the most urgent situations, SAR may be able to offer direct financial support</a:t>
            </a:r>
          </a:p>
          <a:p>
            <a:pPr fontAlgn="base">
              <a:spcAft>
                <a:spcPts val="700"/>
              </a:spcAft>
            </a:pPr>
            <a:r>
              <a:rPr lang="en-US" sz="1600" b="1" spc="20" dirty="0">
                <a:latin typeface="Lato" panose="020F0502020204030203" pitchFamily="34" charset="77"/>
              </a:rPr>
              <a:t>Growing a network of support: </a:t>
            </a:r>
            <a:r>
              <a:rPr lang="en-US" sz="1600" spc="20" dirty="0"/>
              <a:t>SAR advises universities, associations, and governments on establishing new protection programs</a:t>
            </a:r>
            <a:r>
              <a:rPr lang="en-US" sz="1600" b="1" spc="20" dirty="0"/>
              <a:t> </a:t>
            </a:r>
            <a:r>
              <a:rPr lang="en-US" sz="1600" spc="20" dirty="0"/>
              <a:t>and projects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C4E8A5-ED74-A546-93B6-49A14EBAF867}"/>
              </a:ext>
            </a:extLst>
          </p:cNvPr>
          <p:cNvSpPr txBox="1"/>
          <p:nvPr/>
        </p:nvSpPr>
        <p:spPr>
          <a:xfrm>
            <a:off x="6438900" y="60960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6209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AR ">
      <a:dk1>
        <a:srgbClr val="000000"/>
      </a:dk1>
      <a:lt1>
        <a:srgbClr val="FFFFFF"/>
      </a:lt1>
      <a:dk2>
        <a:srgbClr val="0074BB"/>
      </a:dk2>
      <a:lt2>
        <a:srgbClr val="3A3837"/>
      </a:lt2>
      <a:accent1>
        <a:srgbClr val="ED1C24"/>
      </a:accent1>
      <a:accent2>
        <a:srgbClr val="3EB3DD"/>
      </a:accent2>
      <a:accent3>
        <a:srgbClr val="C1C0BF"/>
      </a:accent3>
      <a:accent4>
        <a:srgbClr val="A00D12"/>
      </a:accent4>
      <a:accent5>
        <a:srgbClr val="00568B"/>
      </a:accent5>
      <a:accent6>
        <a:srgbClr val="615E5E"/>
      </a:accent6>
      <a:hlink>
        <a:srgbClr val="0074BB"/>
      </a:hlink>
      <a:folHlink>
        <a:srgbClr val="FFFF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2856</TotalTime>
  <Words>1383</Words>
  <Application>Microsoft Office PowerPoint</Application>
  <PresentationFormat>Presentazione su schermo (16:9)</PresentationFormat>
  <Paragraphs>154</Paragraphs>
  <Slides>28</Slides>
  <Notes>18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40" baseType="lpstr">
      <vt:lpstr>Arial</vt:lpstr>
      <vt:lpstr>Lato</vt:lpstr>
      <vt:lpstr>Gotham Medium</vt:lpstr>
      <vt:lpstr>Gotham Book</vt:lpstr>
      <vt:lpstr>Lao MN</vt:lpstr>
      <vt:lpstr>Gotham Bold</vt:lpstr>
      <vt:lpstr>Wingdings</vt:lpstr>
      <vt:lpstr>Lato Light</vt:lpstr>
      <vt:lpstr>Gotham Light</vt:lpstr>
      <vt:lpstr>Nunito</vt:lpstr>
      <vt:lpstr>Calibri</vt:lpstr>
      <vt:lpstr>Office Theme</vt:lpstr>
      <vt:lpstr>Presentazione standard di PowerPoint</vt:lpstr>
      <vt:lpstr>Agenda</vt:lpstr>
      <vt:lpstr>Presentazione standard di PowerPoint</vt:lpstr>
      <vt:lpstr>Presentazione standard di PowerPoint</vt:lpstr>
      <vt:lpstr>SAR Europe</vt:lpstr>
      <vt:lpstr>SAR’s work encompasses three key areas</vt:lpstr>
      <vt:lpstr>Presentazione standard di PowerPoint</vt:lpstr>
      <vt:lpstr>Presentazione standard di PowerPoint</vt:lpstr>
      <vt:lpstr>SAR’s Protection work includes:</vt:lpstr>
      <vt:lpstr>Presentazione standard di PowerPoint</vt:lpstr>
      <vt:lpstr>Presentazione standard di PowerPoint</vt:lpstr>
      <vt:lpstr>How SAR Helps Individual Scholars</vt:lpstr>
      <vt:lpstr>Identifying Scholars to Host</vt:lpstr>
      <vt:lpstr>Presentazione standard di PowerPoint</vt:lpstr>
      <vt:lpstr>Presentazione standard di PowerPoint</vt:lpstr>
      <vt:lpstr>SAR’s Advocacy work includes:</vt:lpstr>
      <vt:lpstr>Academic Freedom Monitoring Project</vt:lpstr>
      <vt:lpstr>Free to Think Report</vt:lpstr>
      <vt:lpstr>Free to Think 2020</vt:lpstr>
      <vt:lpstr>Scholars in Prison Project</vt:lpstr>
      <vt:lpstr>Student Advocacy Seminars</vt:lpstr>
      <vt:lpstr>Academic Freedom Legal Clinics</vt:lpstr>
      <vt:lpstr>Presentazione standard di PowerPoint</vt:lpstr>
      <vt:lpstr>Presentazione standard di PowerPoint</vt:lpstr>
      <vt:lpstr>SAR’s Learning work includes:</vt:lpstr>
      <vt:lpstr>Promoting Core Higher Education Values</vt:lpstr>
      <vt:lpstr>Scholar Speaker Series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Madeline Flowers Everett</dc:creator>
  <cp:lastModifiedBy>Bellamoli, Vania</cp:lastModifiedBy>
  <cp:revision>115</cp:revision>
  <cp:lastPrinted>2021-06-04T07:20:41Z</cp:lastPrinted>
  <dcterms:created xsi:type="dcterms:W3CDTF">2020-02-18T19:42:28Z</dcterms:created>
  <dcterms:modified xsi:type="dcterms:W3CDTF">2022-01-10T12:08:32Z</dcterms:modified>
</cp:coreProperties>
</file>